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9.jpg" ContentType="image/jpeg"/>
  <Override PartName="/ppt/media/image35.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sldIdLst>
    <p:sldId id="261" r:id="rId2"/>
    <p:sldId id="260" r:id="rId3"/>
    <p:sldId id="262" r:id="rId4"/>
    <p:sldId id="256" r:id="rId5"/>
    <p:sldId id="268" r:id="rId6"/>
    <p:sldId id="265" r:id="rId7"/>
    <p:sldId id="266" r:id="rId8"/>
    <p:sldId id="267" r:id="rId9"/>
    <p:sldId id="257" r:id="rId10"/>
    <p:sldId id="271" r:id="rId11"/>
    <p:sldId id="269" r:id="rId12"/>
    <p:sldId id="270" r:id="rId13"/>
    <p:sldId id="272" r:id="rId14"/>
    <p:sldId id="258" r:id="rId15"/>
    <p:sldId id="273" r:id="rId16"/>
    <p:sldId id="274" r:id="rId17"/>
    <p:sldId id="275" r:id="rId18"/>
    <p:sldId id="276" r:id="rId19"/>
    <p:sldId id="277" r:id="rId20"/>
    <p:sldId id="278" r:id="rId21"/>
    <p:sldId id="279" r:id="rId22"/>
    <p:sldId id="280" r:id="rId23"/>
    <p:sldId id="281" r:id="rId24"/>
  </p:sldIdLst>
  <p:sldSz cx="12649200" cy="7315200"/>
  <p:notesSz cx="12649200" cy="7315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495" y="5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09870" y="731520"/>
            <a:ext cx="8301038" cy="3169921"/>
          </a:xfrm>
        </p:spPr>
        <p:txBody>
          <a:bodyPr anchor="b">
            <a:normAutofit/>
          </a:bodyPr>
          <a:lstStyle>
            <a:lvl1pPr algn="l">
              <a:defRPr sz="4980">
                <a:effectLst/>
              </a:defRPr>
            </a:lvl1pPr>
          </a:lstStyle>
          <a:p>
            <a:r>
              <a:rPr lang="en-US"/>
              <a:t>Click to edit Master title style</a:t>
            </a:r>
            <a:endParaRPr lang="en-US" dirty="0"/>
          </a:p>
        </p:txBody>
      </p:sp>
      <p:sp>
        <p:nvSpPr>
          <p:cNvPr id="3" name="Subtitle 2"/>
          <p:cNvSpPr>
            <a:spLocks noGrp="1"/>
          </p:cNvSpPr>
          <p:nvPr>
            <p:ph type="subTitle" idx="1"/>
          </p:nvPr>
        </p:nvSpPr>
        <p:spPr>
          <a:xfrm>
            <a:off x="709870" y="4100125"/>
            <a:ext cx="6640830" cy="2077155"/>
          </a:xfrm>
        </p:spPr>
        <p:txBody>
          <a:bodyPr anchor="t">
            <a:normAutofit/>
          </a:bodyPr>
          <a:lstStyle>
            <a:lvl1pPr marL="0" indent="0" algn="l">
              <a:buNone/>
              <a:defRPr sz="2179">
                <a:solidFill>
                  <a:schemeClr val="bg2">
                    <a:lumMod val="75000"/>
                  </a:schemeClr>
                </a:solidFill>
              </a:defRPr>
            </a:lvl1pPr>
            <a:lvl2pPr marL="474345" indent="0" algn="ctr">
              <a:buNone/>
              <a:defRPr>
                <a:solidFill>
                  <a:schemeClr val="tx1">
                    <a:tint val="75000"/>
                  </a:schemeClr>
                </a:solidFill>
              </a:defRPr>
            </a:lvl2pPr>
            <a:lvl3pPr marL="948690" indent="0" algn="ctr">
              <a:buNone/>
              <a:defRPr>
                <a:solidFill>
                  <a:schemeClr val="tx1">
                    <a:tint val="75000"/>
                  </a:schemeClr>
                </a:solidFill>
              </a:defRPr>
            </a:lvl3pPr>
            <a:lvl4pPr marL="1423035" indent="0" algn="ctr">
              <a:buNone/>
              <a:defRPr>
                <a:solidFill>
                  <a:schemeClr val="tx1">
                    <a:tint val="75000"/>
                  </a:schemeClr>
                </a:solidFill>
              </a:defRPr>
            </a:lvl4pPr>
            <a:lvl5pPr marL="1897380" indent="0" algn="ctr">
              <a:buNone/>
              <a:defRPr>
                <a:solidFill>
                  <a:schemeClr val="tx1">
                    <a:tint val="75000"/>
                  </a:schemeClr>
                </a:solidFill>
              </a:defRPr>
            </a:lvl5pPr>
            <a:lvl6pPr marL="2371725" indent="0" algn="ctr">
              <a:buNone/>
              <a:defRPr>
                <a:solidFill>
                  <a:schemeClr val="tx1">
                    <a:tint val="75000"/>
                  </a:schemeClr>
                </a:solidFill>
              </a:defRPr>
            </a:lvl6pPr>
            <a:lvl7pPr marL="2846070" indent="0" algn="ctr">
              <a:buNone/>
              <a:defRPr>
                <a:solidFill>
                  <a:schemeClr val="tx1">
                    <a:tint val="75000"/>
                  </a:schemeClr>
                </a:solidFill>
              </a:defRPr>
            </a:lvl7pPr>
            <a:lvl8pPr marL="3320415" indent="0" algn="ctr">
              <a:buNone/>
              <a:defRPr>
                <a:solidFill>
                  <a:schemeClr val="tx1">
                    <a:tint val="75000"/>
                  </a:schemeClr>
                </a:solidFill>
              </a:defRPr>
            </a:lvl8pPr>
            <a:lvl9pPr marL="379476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6" name="Straight Connector 15"/>
          <p:cNvCxnSpPr/>
          <p:nvPr/>
        </p:nvCxnSpPr>
        <p:spPr>
          <a:xfrm flipH="1">
            <a:off x="8536562" y="9031"/>
            <a:ext cx="3952875" cy="4064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337227" y="97649"/>
            <a:ext cx="6308680" cy="6486032"/>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507168" y="243840"/>
            <a:ext cx="5138738" cy="52832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610931" y="34430"/>
            <a:ext cx="5034976" cy="517652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8139630" y="650242"/>
            <a:ext cx="4506276" cy="463295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7591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711518" y="568960"/>
            <a:ext cx="11224517" cy="333248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60"/>
            </a:lvl1pPr>
            <a:lvl2pPr marL="474345" indent="0">
              <a:buNone/>
              <a:defRPr sz="1660"/>
            </a:lvl2pPr>
            <a:lvl3pPr marL="948690" indent="0">
              <a:buNone/>
              <a:defRPr sz="1660"/>
            </a:lvl3pPr>
            <a:lvl4pPr marL="1423035" indent="0">
              <a:buNone/>
              <a:defRPr sz="1660"/>
            </a:lvl4pPr>
            <a:lvl5pPr marL="1897380" indent="0">
              <a:buNone/>
              <a:defRPr sz="1660"/>
            </a:lvl5pPr>
            <a:lvl6pPr marL="2371725" indent="0">
              <a:buNone/>
              <a:defRPr sz="1660"/>
            </a:lvl6pPr>
            <a:lvl7pPr marL="2846070" indent="0">
              <a:buNone/>
              <a:defRPr sz="1660"/>
            </a:lvl7pPr>
            <a:lvl8pPr marL="3320415" indent="0">
              <a:buNone/>
              <a:defRPr sz="1660"/>
            </a:lvl8pPr>
            <a:lvl9pPr marL="3794760" indent="0">
              <a:buNone/>
              <a:defRPr sz="1660"/>
            </a:lvl9pPr>
          </a:lstStyle>
          <a:p>
            <a:r>
              <a:rPr lang="en-US"/>
              <a:t>Click icon to add picture</a:t>
            </a:r>
            <a:endParaRPr lang="en-US" dirty="0"/>
          </a:p>
        </p:txBody>
      </p:sp>
      <p:sp>
        <p:nvSpPr>
          <p:cNvPr id="16" name="Text Placeholder 9"/>
          <p:cNvSpPr>
            <a:spLocks noGrp="1"/>
          </p:cNvSpPr>
          <p:nvPr>
            <p:ph type="body" sz="quarter" idx="14"/>
          </p:nvPr>
        </p:nvSpPr>
        <p:spPr>
          <a:xfrm>
            <a:off x="948692" y="4100125"/>
            <a:ext cx="8615618" cy="487680"/>
          </a:xfrm>
        </p:spPr>
        <p:txBody>
          <a:bodyPr anchor="t">
            <a:normAutofit/>
          </a:bodyPr>
          <a:lstStyle>
            <a:lvl1pPr marL="0" indent="0">
              <a:buFontTx/>
              <a:buNone/>
              <a:defRPr sz="1660"/>
            </a:lvl1pPr>
            <a:lvl2pPr marL="474345" indent="0">
              <a:buFontTx/>
              <a:buNone/>
              <a:defRPr/>
            </a:lvl2pPr>
            <a:lvl3pPr marL="948690" indent="0">
              <a:buFontTx/>
              <a:buNone/>
              <a:defRPr/>
            </a:lvl3pPr>
            <a:lvl4pPr marL="1423035" indent="0">
              <a:buFontTx/>
              <a:buNone/>
              <a:defRPr/>
            </a:lvl4pPr>
            <a:lvl5pPr marL="189738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8/19/2024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17762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709871" y="731520"/>
            <a:ext cx="10435590" cy="2926080"/>
          </a:xfrm>
        </p:spPr>
        <p:txBody>
          <a:bodyPr anchor="ctr">
            <a:normAutofit/>
          </a:bodyPr>
          <a:lstStyle>
            <a:lvl1pPr algn="l">
              <a:defRPr sz="3320" b="0" cap="all"/>
            </a:lvl1pPr>
          </a:lstStyle>
          <a:p>
            <a:r>
              <a:rPr lang="en-US"/>
              <a:t>Click to edit Master title style</a:t>
            </a:r>
            <a:endParaRPr lang="en-US" dirty="0"/>
          </a:p>
        </p:txBody>
      </p:sp>
      <p:sp>
        <p:nvSpPr>
          <p:cNvPr id="3" name="Text Placeholder 2"/>
          <p:cNvSpPr>
            <a:spLocks noGrp="1"/>
          </p:cNvSpPr>
          <p:nvPr>
            <p:ph type="body" idx="1"/>
          </p:nvPr>
        </p:nvSpPr>
        <p:spPr>
          <a:xfrm>
            <a:off x="709870" y="4389120"/>
            <a:ext cx="8856088" cy="2004907"/>
          </a:xfrm>
        </p:spPr>
        <p:txBody>
          <a:bodyPr anchor="ctr">
            <a:normAutofit/>
          </a:bodyPr>
          <a:lstStyle>
            <a:lvl1pPr marL="0" indent="0" algn="l">
              <a:buNone/>
              <a:defRPr sz="2075">
                <a:solidFill>
                  <a:schemeClr val="bg2">
                    <a:lumMod val="75000"/>
                  </a:schemeClr>
                </a:solidFill>
              </a:defRPr>
            </a:lvl1pPr>
            <a:lvl2pPr marL="474345" indent="0">
              <a:buNone/>
              <a:defRPr sz="1868">
                <a:solidFill>
                  <a:schemeClr val="tx1">
                    <a:tint val="75000"/>
                  </a:schemeClr>
                </a:solidFill>
              </a:defRPr>
            </a:lvl2pPr>
            <a:lvl3pPr marL="948690" indent="0">
              <a:buNone/>
              <a:defRPr sz="1660">
                <a:solidFill>
                  <a:schemeClr val="tx1">
                    <a:tint val="75000"/>
                  </a:schemeClr>
                </a:solidFill>
              </a:defRPr>
            </a:lvl3pPr>
            <a:lvl4pPr marL="1423035" indent="0">
              <a:buNone/>
              <a:defRPr sz="1453">
                <a:solidFill>
                  <a:schemeClr val="tx1">
                    <a:tint val="75000"/>
                  </a:schemeClr>
                </a:solidFill>
              </a:defRPr>
            </a:lvl4pPr>
            <a:lvl5pPr marL="1897380" indent="0">
              <a:buNone/>
              <a:defRPr sz="1453">
                <a:solidFill>
                  <a:schemeClr val="tx1">
                    <a:tint val="75000"/>
                  </a:schemeClr>
                </a:solidFill>
              </a:defRPr>
            </a:lvl5pPr>
            <a:lvl6pPr marL="2371725" indent="0">
              <a:buNone/>
              <a:defRPr sz="1453">
                <a:solidFill>
                  <a:schemeClr val="tx1">
                    <a:tint val="75000"/>
                  </a:schemeClr>
                </a:solidFill>
              </a:defRPr>
            </a:lvl6pPr>
            <a:lvl7pPr marL="2846070" indent="0">
              <a:buNone/>
              <a:defRPr sz="1453">
                <a:solidFill>
                  <a:schemeClr val="tx1">
                    <a:tint val="75000"/>
                  </a:schemeClr>
                </a:solidFill>
              </a:defRPr>
            </a:lvl7pPr>
            <a:lvl8pPr marL="3320415" indent="0">
              <a:buNone/>
              <a:defRPr sz="1453">
                <a:solidFill>
                  <a:schemeClr val="tx1">
                    <a:tint val="75000"/>
                  </a:schemeClr>
                </a:solidFill>
              </a:defRPr>
            </a:lvl8pPr>
            <a:lvl9pPr marL="3794760" indent="0">
              <a:buNone/>
              <a:defRPr sz="145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72010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4214" y="731520"/>
            <a:ext cx="9486901" cy="2926080"/>
          </a:xfrm>
        </p:spPr>
        <p:txBody>
          <a:bodyPr anchor="ctr">
            <a:normAutofit/>
          </a:bodyPr>
          <a:lstStyle>
            <a:lvl1pPr algn="l">
              <a:defRPr sz="332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00445" y="3657600"/>
            <a:ext cx="8854440" cy="406400"/>
          </a:xfrm>
        </p:spPr>
        <p:txBody>
          <a:bodyPr anchor="ctr"/>
          <a:lstStyle>
            <a:lvl1pPr marL="0" indent="0">
              <a:buFontTx/>
              <a:buNone/>
              <a:defRPr/>
            </a:lvl1pPr>
            <a:lvl2pPr marL="474345" indent="0">
              <a:buFontTx/>
              <a:buNone/>
              <a:defRPr/>
            </a:lvl2pPr>
            <a:lvl3pPr marL="948690" indent="0">
              <a:buFontTx/>
              <a:buNone/>
              <a:defRPr/>
            </a:lvl3pPr>
            <a:lvl4pPr marL="1423035" indent="0">
              <a:buFontTx/>
              <a:buNone/>
              <a:defRPr/>
            </a:lvl4pPr>
            <a:lvl5pPr marL="1897380" indent="0">
              <a:buFontTx/>
              <a:buNone/>
              <a:defRPr/>
            </a:lvl5pPr>
          </a:lstStyle>
          <a:p>
            <a:pPr lvl="0"/>
            <a:r>
              <a:rPr lang="en-US"/>
              <a:t>Click to edit Master text styles</a:t>
            </a:r>
          </a:p>
        </p:txBody>
      </p:sp>
      <p:sp>
        <p:nvSpPr>
          <p:cNvPr id="3" name="Text Placeholder 2"/>
          <p:cNvSpPr>
            <a:spLocks noGrp="1"/>
          </p:cNvSpPr>
          <p:nvPr>
            <p:ph type="body" idx="1"/>
          </p:nvPr>
        </p:nvSpPr>
        <p:spPr>
          <a:xfrm>
            <a:off x="709871" y="4587806"/>
            <a:ext cx="8854440" cy="1797189"/>
          </a:xfrm>
        </p:spPr>
        <p:txBody>
          <a:bodyPr anchor="ctr">
            <a:normAutofit/>
          </a:bodyPr>
          <a:lstStyle>
            <a:lvl1pPr marL="0" indent="0" algn="l">
              <a:buNone/>
              <a:defRPr sz="2075">
                <a:solidFill>
                  <a:schemeClr val="bg2">
                    <a:lumMod val="75000"/>
                  </a:schemeClr>
                </a:solidFill>
              </a:defRPr>
            </a:lvl1pPr>
            <a:lvl2pPr marL="474345" indent="0">
              <a:buNone/>
              <a:defRPr sz="1868">
                <a:solidFill>
                  <a:schemeClr val="tx1">
                    <a:tint val="75000"/>
                  </a:schemeClr>
                </a:solidFill>
              </a:defRPr>
            </a:lvl2pPr>
            <a:lvl3pPr marL="948690" indent="0">
              <a:buNone/>
              <a:defRPr sz="1660">
                <a:solidFill>
                  <a:schemeClr val="tx1">
                    <a:tint val="75000"/>
                  </a:schemeClr>
                </a:solidFill>
              </a:defRPr>
            </a:lvl3pPr>
            <a:lvl4pPr marL="1423035" indent="0">
              <a:buNone/>
              <a:defRPr sz="1453">
                <a:solidFill>
                  <a:schemeClr val="tx1">
                    <a:tint val="75000"/>
                  </a:schemeClr>
                </a:solidFill>
              </a:defRPr>
            </a:lvl4pPr>
            <a:lvl5pPr marL="1897380" indent="0">
              <a:buNone/>
              <a:defRPr sz="1453">
                <a:solidFill>
                  <a:schemeClr val="tx1">
                    <a:tint val="75000"/>
                  </a:schemeClr>
                </a:solidFill>
              </a:defRPr>
            </a:lvl5pPr>
            <a:lvl6pPr marL="2371725" indent="0">
              <a:buNone/>
              <a:defRPr sz="1453">
                <a:solidFill>
                  <a:schemeClr val="tx1">
                    <a:tint val="75000"/>
                  </a:schemeClr>
                </a:solidFill>
              </a:defRPr>
            </a:lvl6pPr>
            <a:lvl7pPr marL="2846070" indent="0">
              <a:buNone/>
              <a:defRPr sz="1453">
                <a:solidFill>
                  <a:schemeClr val="tx1">
                    <a:tint val="75000"/>
                  </a:schemeClr>
                </a:solidFill>
              </a:defRPr>
            </a:lvl7pPr>
            <a:lvl8pPr marL="3320415" indent="0">
              <a:buNone/>
              <a:defRPr sz="1453">
                <a:solidFill>
                  <a:schemeClr val="tx1">
                    <a:tint val="75000"/>
                  </a:schemeClr>
                </a:solidFill>
              </a:defRPr>
            </a:lvl8pPr>
            <a:lvl9pPr marL="3794760" indent="0">
              <a:buNone/>
              <a:defRPr sz="145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4" name="TextBox 13"/>
          <p:cNvSpPr txBox="1"/>
          <p:nvPr/>
        </p:nvSpPr>
        <p:spPr>
          <a:xfrm>
            <a:off x="551755" y="866370"/>
            <a:ext cx="632460" cy="623761"/>
          </a:xfrm>
          <a:prstGeom prst="rect">
            <a:avLst/>
          </a:prstGeom>
        </p:spPr>
        <p:txBody>
          <a:bodyPr vert="horz" lIns="94869" tIns="47435" rIns="94869" bIns="47435" rtlCol="0" anchor="ctr">
            <a:noAutofit/>
          </a:bodyPr>
          <a:lstStyle/>
          <a:p>
            <a:pPr lvl="0"/>
            <a:r>
              <a:rPr lang="en-US" sz="8300" dirty="0">
                <a:solidFill>
                  <a:schemeClr val="tx1"/>
                </a:solidFill>
                <a:effectLst/>
              </a:rPr>
              <a:t>“</a:t>
            </a:r>
          </a:p>
        </p:txBody>
      </p:sp>
      <p:sp>
        <p:nvSpPr>
          <p:cNvPr id="15" name="TextBox 14"/>
          <p:cNvSpPr txBox="1"/>
          <p:nvPr/>
        </p:nvSpPr>
        <p:spPr>
          <a:xfrm>
            <a:off x="10671115" y="2953174"/>
            <a:ext cx="632460" cy="623761"/>
          </a:xfrm>
          <a:prstGeom prst="rect">
            <a:avLst/>
          </a:prstGeom>
        </p:spPr>
        <p:txBody>
          <a:bodyPr vert="horz" lIns="94869" tIns="47435" rIns="94869" bIns="47435" rtlCol="0" anchor="ctr">
            <a:noAutofit/>
          </a:bodyPr>
          <a:lstStyle/>
          <a:p>
            <a:pPr lvl="0" algn="r"/>
            <a:r>
              <a:rPr lang="en-US" sz="8300" dirty="0">
                <a:solidFill>
                  <a:schemeClr val="tx1"/>
                </a:solidFill>
                <a:effectLst/>
              </a:rPr>
              <a:t>”</a:t>
            </a:r>
          </a:p>
        </p:txBody>
      </p:sp>
    </p:spTree>
    <p:extLst>
      <p:ext uri="{BB962C8B-B14F-4D97-AF65-F5344CB8AC3E}">
        <p14:creationId xmlns:p14="http://schemas.microsoft.com/office/powerpoint/2010/main" val="3991918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709870" y="3657600"/>
            <a:ext cx="8854440" cy="1810560"/>
          </a:xfrm>
        </p:spPr>
        <p:txBody>
          <a:bodyPr anchor="b">
            <a:normAutofit/>
          </a:bodyPr>
          <a:lstStyle>
            <a:lvl1pPr algn="l">
              <a:defRPr sz="3320" b="0" cap="all"/>
            </a:lvl1pPr>
          </a:lstStyle>
          <a:p>
            <a:r>
              <a:rPr lang="en-US"/>
              <a:t>Click to edit Master title style</a:t>
            </a:r>
            <a:endParaRPr lang="en-US" dirty="0"/>
          </a:p>
        </p:txBody>
      </p:sp>
      <p:sp>
        <p:nvSpPr>
          <p:cNvPr id="3" name="Text Placeholder 2"/>
          <p:cNvSpPr>
            <a:spLocks noGrp="1"/>
          </p:cNvSpPr>
          <p:nvPr>
            <p:ph type="body" idx="1"/>
          </p:nvPr>
        </p:nvSpPr>
        <p:spPr>
          <a:xfrm>
            <a:off x="709869" y="5475180"/>
            <a:ext cx="8856090" cy="917760"/>
          </a:xfrm>
        </p:spPr>
        <p:txBody>
          <a:bodyPr anchor="t">
            <a:normAutofit/>
          </a:bodyPr>
          <a:lstStyle>
            <a:lvl1pPr marL="0" indent="0" algn="l">
              <a:buNone/>
              <a:defRPr sz="2075">
                <a:solidFill>
                  <a:schemeClr val="bg2">
                    <a:lumMod val="75000"/>
                  </a:schemeClr>
                </a:solidFill>
              </a:defRPr>
            </a:lvl1pPr>
            <a:lvl2pPr marL="474345" indent="0">
              <a:buNone/>
              <a:defRPr sz="1868">
                <a:solidFill>
                  <a:schemeClr val="tx1">
                    <a:tint val="75000"/>
                  </a:schemeClr>
                </a:solidFill>
              </a:defRPr>
            </a:lvl2pPr>
            <a:lvl3pPr marL="948690" indent="0">
              <a:buNone/>
              <a:defRPr sz="1660">
                <a:solidFill>
                  <a:schemeClr val="tx1">
                    <a:tint val="75000"/>
                  </a:schemeClr>
                </a:solidFill>
              </a:defRPr>
            </a:lvl3pPr>
            <a:lvl4pPr marL="1423035" indent="0">
              <a:buNone/>
              <a:defRPr sz="1453">
                <a:solidFill>
                  <a:schemeClr val="tx1">
                    <a:tint val="75000"/>
                  </a:schemeClr>
                </a:solidFill>
              </a:defRPr>
            </a:lvl4pPr>
            <a:lvl5pPr marL="1897380" indent="0">
              <a:buNone/>
              <a:defRPr sz="1453">
                <a:solidFill>
                  <a:schemeClr val="tx1">
                    <a:tint val="75000"/>
                  </a:schemeClr>
                </a:solidFill>
              </a:defRPr>
            </a:lvl5pPr>
            <a:lvl6pPr marL="2371725" indent="0">
              <a:buNone/>
              <a:defRPr sz="1453">
                <a:solidFill>
                  <a:schemeClr val="tx1">
                    <a:tint val="75000"/>
                  </a:schemeClr>
                </a:solidFill>
              </a:defRPr>
            </a:lvl6pPr>
            <a:lvl7pPr marL="2846070" indent="0">
              <a:buNone/>
              <a:defRPr sz="1453">
                <a:solidFill>
                  <a:schemeClr val="tx1">
                    <a:tint val="75000"/>
                  </a:schemeClr>
                </a:solidFill>
              </a:defRPr>
            </a:lvl7pPr>
            <a:lvl8pPr marL="3320415" indent="0">
              <a:buNone/>
              <a:defRPr sz="1453">
                <a:solidFill>
                  <a:schemeClr val="tx1">
                    <a:tint val="75000"/>
                  </a:schemeClr>
                </a:solidFill>
              </a:defRPr>
            </a:lvl8pPr>
            <a:lvl9pPr marL="3794760" indent="0">
              <a:buNone/>
              <a:defRPr sz="145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15019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84216" y="731520"/>
            <a:ext cx="9486900" cy="2926080"/>
          </a:xfrm>
        </p:spPr>
        <p:txBody>
          <a:bodyPr anchor="ctr">
            <a:normAutofit/>
          </a:bodyPr>
          <a:lstStyle>
            <a:lvl1pPr algn="l">
              <a:defRPr sz="332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709870" y="4190436"/>
            <a:ext cx="8854441" cy="1119857"/>
          </a:xfrm>
        </p:spPr>
        <p:txBody>
          <a:bodyPr vert="horz" lIns="91440" tIns="45720" rIns="91440" bIns="45720" rtlCol="0" anchor="b">
            <a:normAutofit/>
          </a:bodyPr>
          <a:lstStyle>
            <a:lvl1pPr>
              <a:buNone/>
              <a:defRPr lang="en-US" sz="249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709869" y="5310294"/>
            <a:ext cx="8854441" cy="1083733"/>
          </a:xfrm>
        </p:spPr>
        <p:txBody>
          <a:bodyPr anchor="t">
            <a:normAutofit/>
          </a:bodyPr>
          <a:lstStyle>
            <a:lvl1pPr marL="0" indent="0" algn="l">
              <a:buNone/>
              <a:defRPr sz="1868">
                <a:solidFill>
                  <a:schemeClr val="bg2">
                    <a:lumMod val="75000"/>
                  </a:schemeClr>
                </a:solidFill>
              </a:defRPr>
            </a:lvl1pPr>
            <a:lvl2pPr marL="474345" indent="0">
              <a:buNone/>
              <a:defRPr sz="1868">
                <a:solidFill>
                  <a:schemeClr val="tx1">
                    <a:tint val="75000"/>
                  </a:schemeClr>
                </a:solidFill>
              </a:defRPr>
            </a:lvl2pPr>
            <a:lvl3pPr marL="948690" indent="0">
              <a:buNone/>
              <a:defRPr sz="1660">
                <a:solidFill>
                  <a:schemeClr val="tx1">
                    <a:tint val="75000"/>
                  </a:schemeClr>
                </a:solidFill>
              </a:defRPr>
            </a:lvl3pPr>
            <a:lvl4pPr marL="1423035" indent="0">
              <a:buNone/>
              <a:defRPr sz="1453">
                <a:solidFill>
                  <a:schemeClr val="tx1">
                    <a:tint val="75000"/>
                  </a:schemeClr>
                </a:solidFill>
              </a:defRPr>
            </a:lvl4pPr>
            <a:lvl5pPr marL="1897380" indent="0">
              <a:buNone/>
              <a:defRPr sz="1453">
                <a:solidFill>
                  <a:schemeClr val="tx1">
                    <a:tint val="75000"/>
                  </a:schemeClr>
                </a:solidFill>
              </a:defRPr>
            </a:lvl5pPr>
            <a:lvl6pPr marL="2371725" indent="0">
              <a:buNone/>
              <a:defRPr sz="1453">
                <a:solidFill>
                  <a:schemeClr val="tx1">
                    <a:tint val="75000"/>
                  </a:schemeClr>
                </a:solidFill>
              </a:defRPr>
            </a:lvl6pPr>
            <a:lvl7pPr marL="2846070" indent="0">
              <a:buNone/>
              <a:defRPr sz="1453">
                <a:solidFill>
                  <a:schemeClr val="tx1">
                    <a:tint val="75000"/>
                  </a:schemeClr>
                </a:solidFill>
              </a:defRPr>
            </a:lvl7pPr>
            <a:lvl8pPr marL="3320415" indent="0">
              <a:buNone/>
              <a:defRPr sz="1453">
                <a:solidFill>
                  <a:schemeClr val="tx1">
                    <a:tint val="75000"/>
                  </a:schemeClr>
                </a:solidFill>
              </a:defRPr>
            </a:lvl8pPr>
            <a:lvl9pPr marL="3794760" indent="0">
              <a:buNone/>
              <a:defRPr sz="145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1" name="TextBox 10"/>
          <p:cNvSpPr txBox="1"/>
          <p:nvPr/>
        </p:nvSpPr>
        <p:spPr>
          <a:xfrm>
            <a:off x="551755" y="866370"/>
            <a:ext cx="632460" cy="623761"/>
          </a:xfrm>
          <a:prstGeom prst="rect">
            <a:avLst/>
          </a:prstGeom>
        </p:spPr>
        <p:txBody>
          <a:bodyPr vert="horz" lIns="94869" tIns="47435" rIns="94869" bIns="47435" rtlCol="0" anchor="ctr">
            <a:noAutofit/>
          </a:bodyPr>
          <a:lstStyle/>
          <a:p>
            <a:pPr lvl="0"/>
            <a:r>
              <a:rPr lang="en-US" sz="8300" dirty="0">
                <a:solidFill>
                  <a:schemeClr val="tx1"/>
                </a:solidFill>
                <a:effectLst/>
              </a:rPr>
              <a:t>“</a:t>
            </a:r>
          </a:p>
        </p:txBody>
      </p:sp>
      <p:sp>
        <p:nvSpPr>
          <p:cNvPr id="12" name="TextBox 11"/>
          <p:cNvSpPr txBox="1"/>
          <p:nvPr/>
        </p:nvSpPr>
        <p:spPr>
          <a:xfrm>
            <a:off x="10671115" y="2953174"/>
            <a:ext cx="632460" cy="623761"/>
          </a:xfrm>
          <a:prstGeom prst="rect">
            <a:avLst/>
          </a:prstGeom>
        </p:spPr>
        <p:txBody>
          <a:bodyPr vert="horz" lIns="94869" tIns="47435" rIns="94869" bIns="47435" rtlCol="0" anchor="ctr">
            <a:noAutofit/>
          </a:bodyPr>
          <a:lstStyle/>
          <a:p>
            <a:pPr lvl="0" algn="r"/>
            <a:r>
              <a:rPr lang="en-US" sz="8300" dirty="0">
                <a:solidFill>
                  <a:schemeClr val="tx1"/>
                </a:solidFill>
                <a:effectLst/>
              </a:rPr>
              <a:t>”</a:t>
            </a:r>
          </a:p>
        </p:txBody>
      </p:sp>
    </p:spTree>
    <p:extLst>
      <p:ext uri="{BB962C8B-B14F-4D97-AF65-F5344CB8AC3E}">
        <p14:creationId xmlns:p14="http://schemas.microsoft.com/office/powerpoint/2010/main" val="4238467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709871" y="731520"/>
            <a:ext cx="10435590" cy="292608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709870" y="4190436"/>
            <a:ext cx="8854440" cy="894080"/>
          </a:xfrm>
        </p:spPr>
        <p:txBody>
          <a:bodyPr vert="horz" lIns="91440" tIns="45720" rIns="91440" bIns="45720" rtlCol="0" anchor="b">
            <a:normAutofit/>
          </a:bodyPr>
          <a:lstStyle>
            <a:lvl1pPr>
              <a:buNone/>
              <a:defRPr lang="en-US" sz="249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709869" y="5084515"/>
            <a:ext cx="8854441" cy="1309511"/>
          </a:xfrm>
        </p:spPr>
        <p:txBody>
          <a:bodyPr anchor="t">
            <a:normAutofit/>
          </a:bodyPr>
          <a:lstStyle>
            <a:lvl1pPr marL="0" indent="0" algn="l">
              <a:buNone/>
              <a:defRPr sz="1868">
                <a:solidFill>
                  <a:schemeClr val="bg2">
                    <a:lumMod val="75000"/>
                  </a:schemeClr>
                </a:solidFill>
              </a:defRPr>
            </a:lvl1pPr>
            <a:lvl2pPr marL="474345" indent="0">
              <a:buNone/>
              <a:defRPr sz="1868">
                <a:solidFill>
                  <a:schemeClr val="tx1">
                    <a:tint val="75000"/>
                  </a:schemeClr>
                </a:solidFill>
              </a:defRPr>
            </a:lvl2pPr>
            <a:lvl3pPr marL="948690" indent="0">
              <a:buNone/>
              <a:defRPr sz="1660">
                <a:solidFill>
                  <a:schemeClr val="tx1">
                    <a:tint val="75000"/>
                  </a:schemeClr>
                </a:solidFill>
              </a:defRPr>
            </a:lvl3pPr>
            <a:lvl4pPr marL="1423035" indent="0">
              <a:buNone/>
              <a:defRPr sz="1453">
                <a:solidFill>
                  <a:schemeClr val="tx1">
                    <a:tint val="75000"/>
                  </a:schemeClr>
                </a:solidFill>
              </a:defRPr>
            </a:lvl4pPr>
            <a:lvl5pPr marL="1897380" indent="0">
              <a:buNone/>
              <a:defRPr sz="1453">
                <a:solidFill>
                  <a:schemeClr val="tx1">
                    <a:tint val="75000"/>
                  </a:schemeClr>
                </a:solidFill>
              </a:defRPr>
            </a:lvl5pPr>
            <a:lvl6pPr marL="2371725" indent="0">
              <a:buNone/>
              <a:defRPr sz="1453">
                <a:solidFill>
                  <a:schemeClr val="tx1">
                    <a:tint val="75000"/>
                  </a:schemeClr>
                </a:solidFill>
              </a:defRPr>
            </a:lvl6pPr>
            <a:lvl7pPr marL="2846070" indent="0">
              <a:buNone/>
              <a:defRPr sz="1453">
                <a:solidFill>
                  <a:schemeClr val="tx1">
                    <a:tint val="75000"/>
                  </a:schemeClr>
                </a:solidFill>
              </a:defRPr>
            </a:lvl7pPr>
            <a:lvl8pPr marL="3320415" indent="0">
              <a:buNone/>
              <a:defRPr sz="1453">
                <a:solidFill>
                  <a:schemeClr val="tx1">
                    <a:tint val="75000"/>
                  </a:schemeClr>
                </a:solidFill>
              </a:defRPr>
            </a:lvl8pPr>
            <a:lvl9pPr marL="3794760" indent="0">
              <a:buNone/>
              <a:defRPr sz="145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00688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4074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10907" y="731520"/>
            <a:ext cx="2134553" cy="4876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11518" y="731520"/>
            <a:ext cx="8116570" cy="5662507"/>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71490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84031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9869" y="2140373"/>
            <a:ext cx="8854441" cy="2433707"/>
          </a:xfrm>
        </p:spPr>
        <p:txBody>
          <a:bodyPr anchor="b">
            <a:normAutofit/>
          </a:bodyPr>
          <a:lstStyle>
            <a:lvl1pPr algn="l">
              <a:defRPr sz="3735" b="0" cap="all"/>
            </a:lvl1pPr>
          </a:lstStyle>
          <a:p>
            <a:r>
              <a:rPr lang="en-US"/>
              <a:t>Click to edit Master title style</a:t>
            </a:r>
            <a:endParaRPr lang="en-US" dirty="0"/>
          </a:p>
        </p:txBody>
      </p:sp>
      <p:sp>
        <p:nvSpPr>
          <p:cNvPr id="3" name="Text Placeholder 2"/>
          <p:cNvSpPr>
            <a:spLocks noGrp="1"/>
          </p:cNvSpPr>
          <p:nvPr>
            <p:ph type="body" idx="1"/>
          </p:nvPr>
        </p:nvSpPr>
        <p:spPr>
          <a:xfrm>
            <a:off x="709871" y="4795520"/>
            <a:ext cx="8854440" cy="1598507"/>
          </a:xfrm>
        </p:spPr>
        <p:txBody>
          <a:bodyPr anchor="t">
            <a:normAutofit/>
          </a:bodyPr>
          <a:lstStyle>
            <a:lvl1pPr marL="0" indent="0" algn="l">
              <a:buNone/>
              <a:defRPr sz="1868">
                <a:solidFill>
                  <a:schemeClr val="bg2">
                    <a:lumMod val="75000"/>
                  </a:schemeClr>
                </a:solidFill>
              </a:defRPr>
            </a:lvl1pPr>
            <a:lvl2pPr marL="474345" indent="0">
              <a:buNone/>
              <a:defRPr sz="1868">
                <a:solidFill>
                  <a:schemeClr val="tx1">
                    <a:tint val="75000"/>
                  </a:schemeClr>
                </a:solidFill>
              </a:defRPr>
            </a:lvl2pPr>
            <a:lvl3pPr marL="948690" indent="0">
              <a:buNone/>
              <a:defRPr sz="1660">
                <a:solidFill>
                  <a:schemeClr val="tx1">
                    <a:tint val="75000"/>
                  </a:schemeClr>
                </a:solidFill>
              </a:defRPr>
            </a:lvl3pPr>
            <a:lvl4pPr marL="1423035" indent="0">
              <a:buNone/>
              <a:defRPr sz="1453">
                <a:solidFill>
                  <a:schemeClr val="tx1">
                    <a:tint val="75000"/>
                  </a:schemeClr>
                </a:solidFill>
              </a:defRPr>
            </a:lvl4pPr>
            <a:lvl5pPr marL="1897380" indent="0">
              <a:buNone/>
              <a:defRPr sz="1453">
                <a:solidFill>
                  <a:schemeClr val="tx1">
                    <a:tint val="75000"/>
                  </a:schemeClr>
                </a:solidFill>
              </a:defRPr>
            </a:lvl5pPr>
            <a:lvl6pPr marL="2371725" indent="0">
              <a:buNone/>
              <a:defRPr sz="1453">
                <a:solidFill>
                  <a:schemeClr val="tx1">
                    <a:tint val="75000"/>
                  </a:schemeClr>
                </a:solidFill>
              </a:defRPr>
            </a:lvl6pPr>
            <a:lvl7pPr marL="2846070" indent="0">
              <a:buNone/>
              <a:defRPr sz="1453">
                <a:solidFill>
                  <a:schemeClr val="tx1">
                    <a:tint val="75000"/>
                  </a:schemeClr>
                </a:solidFill>
              </a:defRPr>
            </a:lvl7pPr>
            <a:lvl8pPr marL="3320415" indent="0">
              <a:buNone/>
              <a:defRPr sz="1453">
                <a:solidFill>
                  <a:schemeClr val="tx1">
                    <a:tint val="75000"/>
                  </a:schemeClr>
                </a:solidFill>
              </a:defRPr>
            </a:lvl8pPr>
            <a:lvl9pPr marL="3794760" indent="0">
              <a:buNone/>
              <a:defRPr sz="145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10581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09869" y="731520"/>
            <a:ext cx="5122817" cy="38562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25938" y="731521"/>
            <a:ext cx="5119522" cy="38562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8/19/2024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36460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8534" y="731520"/>
            <a:ext cx="4824154" cy="614679"/>
          </a:xfrm>
        </p:spPr>
        <p:txBody>
          <a:bodyPr anchor="b">
            <a:noAutofit/>
          </a:bodyPr>
          <a:lstStyle>
            <a:lvl1pPr marL="0" indent="0">
              <a:buNone/>
              <a:defRPr sz="2905" b="0">
                <a:solidFill>
                  <a:schemeClr val="tx1"/>
                </a:solidFill>
              </a:defRPr>
            </a:lvl1pPr>
            <a:lvl2pPr marL="474345" indent="0">
              <a:buNone/>
              <a:defRPr sz="2075" b="1"/>
            </a:lvl2pPr>
            <a:lvl3pPr marL="948690" indent="0">
              <a:buNone/>
              <a:defRPr sz="1868" b="1"/>
            </a:lvl3pPr>
            <a:lvl4pPr marL="1423035" indent="0">
              <a:buNone/>
              <a:defRPr sz="1660" b="1"/>
            </a:lvl4pPr>
            <a:lvl5pPr marL="1897380" indent="0">
              <a:buNone/>
              <a:defRPr sz="1660" b="1"/>
            </a:lvl5pPr>
            <a:lvl6pPr marL="2371725" indent="0">
              <a:buNone/>
              <a:defRPr sz="1660" b="1"/>
            </a:lvl6pPr>
            <a:lvl7pPr marL="2846070" indent="0">
              <a:buNone/>
              <a:defRPr sz="1660" b="1"/>
            </a:lvl7pPr>
            <a:lvl8pPr marL="3320415" indent="0">
              <a:buNone/>
              <a:defRPr sz="1660" b="1"/>
            </a:lvl8pPr>
            <a:lvl9pPr marL="3794760" indent="0">
              <a:buNone/>
              <a:defRPr sz="1660" b="1"/>
            </a:lvl9pPr>
          </a:lstStyle>
          <a:p>
            <a:pPr lvl="0"/>
            <a:r>
              <a:rPr lang="en-US"/>
              <a:t>Click to edit Master text styles</a:t>
            </a:r>
          </a:p>
        </p:txBody>
      </p:sp>
      <p:sp>
        <p:nvSpPr>
          <p:cNvPr id="4" name="Content Placeholder 3"/>
          <p:cNvSpPr>
            <a:spLocks noGrp="1"/>
          </p:cNvSpPr>
          <p:nvPr>
            <p:ph sz="half" idx="2"/>
          </p:nvPr>
        </p:nvSpPr>
        <p:spPr>
          <a:xfrm>
            <a:off x="709869" y="1355231"/>
            <a:ext cx="5122817" cy="323257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07031" y="731520"/>
            <a:ext cx="4840077" cy="614679"/>
          </a:xfrm>
        </p:spPr>
        <p:txBody>
          <a:bodyPr anchor="b">
            <a:noAutofit/>
          </a:bodyPr>
          <a:lstStyle>
            <a:lvl1pPr marL="0" indent="0">
              <a:buNone/>
              <a:defRPr sz="2905" b="0">
                <a:solidFill>
                  <a:schemeClr val="tx1"/>
                </a:solidFill>
              </a:defRPr>
            </a:lvl1pPr>
            <a:lvl2pPr marL="474345" indent="0">
              <a:buNone/>
              <a:defRPr sz="2075" b="1"/>
            </a:lvl2pPr>
            <a:lvl3pPr marL="948690" indent="0">
              <a:buNone/>
              <a:defRPr sz="1868" b="1"/>
            </a:lvl3pPr>
            <a:lvl4pPr marL="1423035" indent="0">
              <a:buNone/>
              <a:defRPr sz="1660" b="1"/>
            </a:lvl4pPr>
            <a:lvl5pPr marL="1897380" indent="0">
              <a:buNone/>
              <a:defRPr sz="1660" b="1"/>
            </a:lvl5pPr>
            <a:lvl6pPr marL="2371725" indent="0">
              <a:buNone/>
              <a:defRPr sz="1660" b="1"/>
            </a:lvl6pPr>
            <a:lvl7pPr marL="2846070" indent="0">
              <a:buNone/>
              <a:defRPr sz="1660" b="1"/>
            </a:lvl7pPr>
            <a:lvl8pPr marL="3320415" indent="0">
              <a:buNone/>
              <a:defRPr sz="1660" b="1"/>
            </a:lvl8pPr>
            <a:lvl9pPr marL="3794760" indent="0">
              <a:buNone/>
              <a:defRPr sz="1660" b="1"/>
            </a:lvl9pPr>
          </a:lstStyle>
          <a:p>
            <a:pPr lvl="0"/>
            <a:r>
              <a:rPr lang="en-US"/>
              <a:t>Click to edit Master text styles</a:t>
            </a:r>
          </a:p>
        </p:txBody>
      </p:sp>
      <p:sp>
        <p:nvSpPr>
          <p:cNvPr id="6" name="Content Placeholder 5"/>
          <p:cNvSpPr>
            <a:spLocks noGrp="1"/>
          </p:cNvSpPr>
          <p:nvPr>
            <p:ph sz="quarter" idx="4"/>
          </p:nvPr>
        </p:nvSpPr>
        <p:spPr>
          <a:xfrm>
            <a:off x="6024290" y="1346199"/>
            <a:ext cx="5114033" cy="323257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8/19/2024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43365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8/19/2024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44022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8/19/2024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92479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50700" y="731520"/>
            <a:ext cx="3794760" cy="1463040"/>
          </a:xfrm>
        </p:spPr>
        <p:txBody>
          <a:bodyPr anchor="b">
            <a:normAutofit/>
          </a:bodyPr>
          <a:lstStyle>
            <a:lvl1pPr algn="l">
              <a:defRPr sz="2490" b="0"/>
            </a:lvl1pPr>
          </a:lstStyle>
          <a:p>
            <a:r>
              <a:rPr lang="en-US"/>
              <a:t>Click to edit Master title style</a:t>
            </a:r>
            <a:endParaRPr lang="en-US" dirty="0"/>
          </a:p>
        </p:txBody>
      </p:sp>
      <p:sp>
        <p:nvSpPr>
          <p:cNvPr id="3" name="Content Placeholder 2"/>
          <p:cNvSpPr>
            <a:spLocks noGrp="1"/>
          </p:cNvSpPr>
          <p:nvPr>
            <p:ph idx="1"/>
          </p:nvPr>
        </p:nvSpPr>
        <p:spPr>
          <a:xfrm>
            <a:off x="709870" y="731520"/>
            <a:ext cx="6166486" cy="5662507"/>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350700" y="2357119"/>
            <a:ext cx="3794760" cy="2230685"/>
          </a:xfrm>
        </p:spPr>
        <p:txBody>
          <a:bodyPr anchor="t">
            <a:normAutofit/>
          </a:bodyPr>
          <a:lstStyle>
            <a:lvl1pPr marL="0" indent="0">
              <a:buNone/>
              <a:defRPr sz="1660"/>
            </a:lvl1pPr>
            <a:lvl2pPr marL="474345" indent="0">
              <a:buNone/>
              <a:defRPr sz="1245"/>
            </a:lvl2pPr>
            <a:lvl3pPr marL="948690" indent="0">
              <a:buNone/>
              <a:defRPr sz="1038"/>
            </a:lvl3pPr>
            <a:lvl4pPr marL="1423035" indent="0">
              <a:buNone/>
              <a:defRPr sz="934"/>
            </a:lvl4pPr>
            <a:lvl5pPr marL="1897380" indent="0">
              <a:buNone/>
              <a:defRPr sz="934"/>
            </a:lvl5pPr>
            <a:lvl6pPr marL="2371725" indent="0">
              <a:buNone/>
              <a:defRPr sz="934"/>
            </a:lvl6pPr>
            <a:lvl7pPr marL="2846070" indent="0">
              <a:buNone/>
              <a:defRPr sz="934"/>
            </a:lvl7pPr>
            <a:lvl8pPr marL="3320415" indent="0">
              <a:buNone/>
              <a:defRPr sz="934"/>
            </a:lvl8pPr>
            <a:lvl9pPr marL="3794760" indent="0">
              <a:buNone/>
              <a:defRPr sz="934"/>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8/19/2024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28696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99917" y="1544320"/>
            <a:ext cx="6245543" cy="1219200"/>
          </a:xfrm>
        </p:spPr>
        <p:txBody>
          <a:bodyPr anchor="b">
            <a:normAutofit/>
          </a:bodyPr>
          <a:lstStyle>
            <a:lvl1pPr algn="l">
              <a:defRPr sz="2905"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026100" y="975360"/>
            <a:ext cx="3404011" cy="48768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60"/>
            </a:lvl1pPr>
            <a:lvl2pPr marL="474345" indent="0">
              <a:buNone/>
              <a:defRPr sz="1660"/>
            </a:lvl2pPr>
            <a:lvl3pPr marL="948690" indent="0">
              <a:buNone/>
              <a:defRPr sz="1660"/>
            </a:lvl3pPr>
            <a:lvl4pPr marL="1423035" indent="0">
              <a:buNone/>
              <a:defRPr sz="1660"/>
            </a:lvl4pPr>
            <a:lvl5pPr marL="1897380" indent="0">
              <a:buNone/>
              <a:defRPr sz="1660"/>
            </a:lvl5pPr>
            <a:lvl6pPr marL="2371725" indent="0">
              <a:buNone/>
              <a:defRPr sz="1660"/>
            </a:lvl6pPr>
            <a:lvl7pPr marL="2846070" indent="0">
              <a:buNone/>
              <a:defRPr sz="1660"/>
            </a:lvl7pPr>
            <a:lvl8pPr marL="3320415" indent="0">
              <a:buNone/>
              <a:defRPr sz="1660"/>
            </a:lvl8pPr>
            <a:lvl9pPr marL="3794760" indent="0">
              <a:buNone/>
              <a:defRPr sz="1660"/>
            </a:lvl9pPr>
          </a:lstStyle>
          <a:p>
            <a:r>
              <a:rPr lang="en-US"/>
              <a:t>Click icon to add picture</a:t>
            </a:r>
            <a:endParaRPr lang="en-US" dirty="0"/>
          </a:p>
        </p:txBody>
      </p:sp>
      <p:sp>
        <p:nvSpPr>
          <p:cNvPr id="4" name="Text Placeholder 3"/>
          <p:cNvSpPr>
            <a:spLocks noGrp="1"/>
          </p:cNvSpPr>
          <p:nvPr>
            <p:ph type="body" sz="half" idx="2"/>
          </p:nvPr>
        </p:nvSpPr>
        <p:spPr>
          <a:xfrm>
            <a:off x="4899917" y="2962204"/>
            <a:ext cx="6247190" cy="2185529"/>
          </a:xfrm>
        </p:spPr>
        <p:txBody>
          <a:bodyPr anchor="t">
            <a:normAutofit/>
          </a:bodyPr>
          <a:lstStyle>
            <a:lvl1pPr marL="0" indent="0">
              <a:buNone/>
              <a:defRPr sz="1868"/>
            </a:lvl1pPr>
            <a:lvl2pPr marL="474345" indent="0">
              <a:buNone/>
              <a:defRPr sz="1245"/>
            </a:lvl2pPr>
            <a:lvl3pPr marL="948690" indent="0">
              <a:buNone/>
              <a:defRPr sz="1038"/>
            </a:lvl3pPr>
            <a:lvl4pPr marL="1423035" indent="0">
              <a:buNone/>
              <a:defRPr sz="934"/>
            </a:lvl4pPr>
            <a:lvl5pPr marL="1897380" indent="0">
              <a:buNone/>
              <a:defRPr sz="934"/>
            </a:lvl5pPr>
            <a:lvl6pPr marL="2371725" indent="0">
              <a:buNone/>
              <a:defRPr sz="934"/>
            </a:lvl6pPr>
            <a:lvl7pPr marL="2846070" indent="0">
              <a:buNone/>
              <a:defRPr sz="934"/>
            </a:lvl7pPr>
            <a:lvl8pPr marL="3320415" indent="0">
              <a:buNone/>
              <a:defRPr sz="934"/>
            </a:lvl8pPr>
            <a:lvl9pPr marL="3794760" indent="0">
              <a:buNone/>
              <a:defRPr sz="934"/>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8/19/2024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74235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552230" y="3160889"/>
            <a:ext cx="3093678" cy="3422791"/>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709870" y="4786488"/>
            <a:ext cx="8854440" cy="1607538"/>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09870" y="731520"/>
            <a:ext cx="8854440" cy="385628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75827" y="6583680"/>
            <a:ext cx="1660208" cy="389467"/>
          </a:xfrm>
          <a:prstGeom prst="rect">
            <a:avLst/>
          </a:prstGeom>
        </p:spPr>
        <p:txBody>
          <a:bodyPr vert="horz" lIns="91440" tIns="45720" rIns="91440" bIns="45720" rtlCol="0" anchor="t"/>
          <a:lstStyle>
            <a:lvl1pPr algn="r">
              <a:defRPr sz="1038" b="0" i="0">
                <a:solidFill>
                  <a:schemeClr val="bg2">
                    <a:lumMod val="50000"/>
                  </a:schemeClr>
                </a:solidFill>
                <a:effectLst/>
                <a:latin typeface="+mn-lt"/>
              </a:defRPr>
            </a:lvl1pPr>
          </a:lstStyle>
          <a:p>
            <a:fld id="{1D8BD707-D9CF-40AE-B4C6-C98DA3205C09}" type="datetimeFigureOut">
              <a:rPr lang="en-US" smtClean="0"/>
              <a:t>8/19/2024</a:t>
            </a:fld>
            <a:endParaRPr lang="en-US"/>
          </a:p>
        </p:txBody>
      </p:sp>
      <p:sp>
        <p:nvSpPr>
          <p:cNvPr id="5" name="Footer Placeholder 4"/>
          <p:cNvSpPr>
            <a:spLocks noGrp="1"/>
          </p:cNvSpPr>
          <p:nvPr>
            <p:ph type="ftr" sz="quarter" idx="3"/>
          </p:nvPr>
        </p:nvSpPr>
        <p:spPr>
          <a:xfrm>
            <a:off x="709870" y="6583680"/>
            <a:ext cx="7826693" cy="389467"/>
          </a:xfrm>
          <a:prstGeom prst="rect">
            <a:avLst/>
          </a:prstGeom>
        </p:spPr>
        <p:txBody>
          <a:bodyPr vert="horz" lIns="91440" tIns="45720" rIns="91440" bIns="45720" rtlCol="0" anchor="t"/>
          <a:lstStyle>
            <a:lvl1pPr algn="l">
              <a:defRPr sz="1038"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751821" y="5950374"/>
            <a:ext cx="1185079" cy="714587"/>
          </a:xfrm>
          <a:prstGeom prst="rect">
            <a:avLst/>
          </a:prstGeom>
        </p:spPr>
        <p:txBody>
          <a:bodyPr vert="horz" lIns="91440" tIns="45720" rIns="91440" bIns="45720" rtlCol="0" anchor="b"/>
          <a:lstStyle>
            <a:lvl1pPr algn="r">
              <a:defRPr sz="3320" b="0" i="0">
                <a:solidFill>
                  <a:schemeClr val="bg2">
                    <a:lumMod val="50000"/>
                  </a:schemeClr>
                </a:solidFill>
                <a:effectLst/>
                <a:latin typeface="+mn-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1106760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74345" rtl="0" eaLnBrk="1" latinLnBrk="0" hangingPunct="1">
        <a:spcBef>
          <a:spcPct val="0"/>
        </a:spcBef>
        <a:buNone/>
        <a:defRPr sz="3735"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96466" indent="-296466" algn="l" defTabSz="474345" rtl="0" eaLnBrk="1" latinLnBrk="0" hangingPunct="1">
        <a:spcBef>
          <a:spcPct val="20000"/>
        </a:spcBef>
        <a:spcAft>
          <a:spcPts val="623"/>
        </a:spcAft>
        <a:buClr>
          <a:schemeClr val="tx1"/>
        </a:buClr>
        <a:buSzPct val="80000"/>
        <a:buFont typeface="Wingdings 3" panose="05040102010807070707" pitchFamily="18" charset="2"/>
        <a:buChar char=""/>
        <a:defRPr sz="2075" kern="1200" cap="none">
          <a:solidFill>
            <a:schemeClr val="bg2">
              <a:lumMod val="75000"/>
            </a:schemeClr>
          </a:solidFill>
          <a:effectLst/>
          <a:latin typeface="+mn-lt"/>
          <a:ea typeface="+mn-ea"/>
          <a:cs typeface="+mn-cs"/>
        </a:defRPr>
      </a:lvl1pPr>
      <a:lvl2pPr marL="770811" indent="-296466" algn="l" defTabSz="474345" rtl="0" eaLnBrk="1" latinLnBrk="0" hangingPunct="1">
        <a:spcBef>
          <a:spcPct val="20000"/>
        </a:spcBef>
        <a:spcAft>
          <a:spcPts val="623"/>
        </a:spcAft>
        <a:buClr>
          <a:schemeClr val="tx1"/>
        </a:buClr>
        <a:buSzPct val="80000"/>
        <a:buFont typeface="Wingdings 3" panose="05040102010807070707" pitchFamily="18" charset="2"/>
        <a:buChar char=""/>
        <a:defRPr sz="1868" kern="1200" cap="none">
          <a:solidFill>
            <a:schemeClr val="bg2">
              <a:lumMod val="75000"/>
            </a:schemeClr>
          </a:solidFill>
          <a:effectLst/>
          <a:latin typeface="+mn-lt"/>
          <a:ea typeface="+mn-ea"/>
          <a:cs typeface="+mn-cs"/>
        </a:defRPr>
      </a:lvl2pPr>
      <a:lvl3pPr marL="1245156" indent="-296466" algn="l" defTabSz="474345" rtl="0" eaLnBrk="1" latinLnBrk="0" hangingPunct="1">
        <a:spcBef>
          <a:spcPct val="20000"/>
        </a:spcBef>
        <a:spcAft>
          <a:spcPts val="623"/>
        </a:spcAft>
        <a:buClr>
          <a:schemeClr val="tx1"/>
        </a:buClr>
        <a:buSzPct val="80000"/>
        <a:buFont typeface="Wingdings 3" panose="05040102010807070707" pitchFamily="18" charset="2"/>
        <a:buChar char=""/>
        <a:defRPr sz="1660" kern="1200" cap="none">
          <a:solidFill>
            <a:schemeClr val="bg2">
              <a:lumMod val="75000"/>
            </a:schemeClr>
          </a:solidFill>
          <a:effectLst/>
          <a:latin typeface="+mn-lt"/>
          <a:ea typeface="+mn-ea"/>
          <a:cs typeface="+mn-cs"/>
        </a:defRPr>
      </a:lvl3pPr>
      <a:lvl4pPr marL="1600914" indent="-177879" algn="l" defTabSz="474345" rtl="0" eaLnBrk="1" latinLnBrk="0" hangingPunct="1">
        <a:spcBef>
          <a:spcPct val="20000"/>
        </a:spcBef>
        <a:spcAft>
          <a:spcPts val="623"/>
        </a:spcAft>
        <a:buClr>
          <a:schemeClr val="tx1"/>
        </a:buClr>
        <a:buSzPct val="80000"/>
        <a:buFont typeface="Wingdings 3" panose="05040102010807070707" pitchFamily="18" charset="2"/>
        <a:buChar char=""/>
        <a:defRPr sz="1453" kern="1200" cap="none">
          <a:solidFill>
            <a:schemeClr val="bg2">
              <a:lumMod val="75000"/>
            </a:schemeClr>
          </a:solidFill>
          <a:effectLst/>
          <a:latin typeface="+mn-lt"/>
          <a:ea typeface="+mn-ea"/>
          <a:cs typeface="+mn-cs"/>
        </a:defRPr>
      </a:lvl4pPr>
      <a:lvl5pPr marL="2075259" indent="-177879" algn="l" defTabSz="474345" rtl="0" eaLnBrk="1" latinLnBrk="0" hangingPunct="1">
        <a:spcBef>
          <a:spcPct val="20000"/>
        </a:spcBef>
        <a:spcAft>
          <a:spcPts val="623"/>
        </a:spcAft>
        <a:buClr>
          <a:schemeClr val="tx1"/>
        </a:buClr>
        <a:buSzPct val="80000"/>
        <a:buFont typeface="Wingdings 3" panose="05040102010807070707" pitchFamily="18" charset="2"/>
        <a:buChar char=""/>
        <a:defRPr sz="1453" kern="1200" cap="none">
          <a:solidFill>
            <a:schemeClr val="bg2">
              <a:lumMod val="75000"/>
            </a:schemeClr>
          </a:solidFill>
          <a:effectLst/>
          <a:latin typeface="+mn-lt"/>
          <a:ea typeface="+mn-ea"/>
          <a:cs typeface="+mn-cs"/>
        </a:defRPr>
      </a:lvl5pPr>
      <a:lvl6pPr marL="2608898" indent="-237173" algn="l" defTabSz="474345" rtl="0" eaLnBrk="1" latinLnBrk="0" hangingPunct="1">
        <a:spcBef>
          <a:spcPct val="20000"/>
        </a:spcBef>
        <a:spcAft>
          <a:spcPts val="623"/>
        </a:spcAft>
        <a:buClr>
          <a:schemeClr val="tx1"/>
        </a:buClr>
        <a:buSzPct val="80000"/>
        <a:buFont typeface="Wingdings 3" panose="05040102010807070707" pitchFamily="18" charset="2"/>
        <a:buChar char=""/>
        <a:defRPr sz="1453" kern="1200" cap="none">
          <a:solidFill>
            <a:schemeClr val="bg2">
              <a:lumMod val="75000"/>
            </a:schemeClr>
          </a:solidFill>
          <a:effectLst/>
          <a:latin typeface="+mn-lt"/>
          <a:ea typeface="+mn-ea"/>
          <a:cs typeface="+mn-cs"/>
        </a:defRPr>
      </a:lvl6pPr>
      <a:lvl7pPr marL="3083243" indent="-237173" algn="l" defTabSz="474345" rtl="0" eaLnBrk="1" latinLnBrk="0" hangingPunct="1">
        <a:spcBef>
          <a:spcPct val="20000"/>
        </a:spcBef>
        <a:spcAft>
          <a:spcPts val="623"/>
        </a:spcAft>
        <a:buClr>
          <a:schemeClr val="tx1"/>
        </a:buClr>
        <a:buSzPct val="80000"/>
        <a:buFont typeface="Wingdings 3" panose="05040102010807070707" pitchFamily="18" charset="2"/>
        <a:buChar char=""/>
        <a:defRPr sz="1453" kern="1200" cap="none">
          <a:solidFill>
            <a:schemeClr val="bg2">
              <a:lumMod val="75000"/>
            </a:schemeClr>
          </a:solidFill>
          <a:effectLst/>
          <a:latin typeface="+mn-lt"/>
          <a:ea typeface="+mn-ea"/>
          <a:cs typeface="+mn-cs"/>
        </a:defRPr>
      </a:lvl7pPr>
      <a:lvl8pPr marL="3557588" indent="-237173" algn="l" defTabSz="474345" rtl="0" eaLnBrk="1" latinLnBrk="0" hangingPunct="1">
        <a:spcBef>
          <a:spcPct val="20000"/>
        </a:spcBef>
        <a:spcAft>
          <a:spcPts val="623"/>
        </a:spcAft>
        <a:buClr>
          <a:schemeClr val="tx1"/>
        </a:buClr>
        <a:buSzPct val="80000"/>
        <a:buFont typeface="Wingdings 3" panose="05040102010807070707" pitchFamily="18" charset="2"/>
        <a:buChar char=""/>
        <a:defRPr sz="1453" kern="1200" cap="none">
          <a:solidFill>
            <a:schemeClr val="bg2">
              <a:lumMod val="75000"/>
            </a:schemeClr>
          </a:solidFill>
          <a:effectLst/>
          <a:latin typeface="+mn-lt"/>
          <a:ea typeface="+mn-ea"/>
          <a:cs typeface="+mn-cs"/>
        </a:defRPr>
      </a:lvl8pPr>
      <a:lvl9pPr marL="4031933" indent="-237173" algn="l" defTabSz="474345" rtl="0" eaLnBrk="1" latinLnBrk="0" hangingPunct="1">
        <a:spcBef>
          <a:spcPct val="20000"/>
        </a:spcBef>
        <a:spcAft>
          <a:spcPts val="623"/>
        </a:spcAft>
        <a:buClr>
          <a:schemeClr val="tx1"/>
        </a:buClr>
        <a:buSzPct val="80000"/>
        <a:buFont typeface="Wingdings 3" panose="05040102010807070707" pitchFamily="18" charset="2"/>
        <a:buChar char=""/>
        <a:defRPr sz="1453" kern="1200" cap="none">
          <a:solidFill>
            <a:schemeClr val="bg2">
              <a:lumMod val="75000"/>
            </a:schemeClr>
          </a:solidFill>
          <a:effectLst/>
          <a:latin typeface="+mn-lt"/>
          <a:ea typeface="+mn-ea"/>
          <a:cs typeface="+mn-cs"/>
        </a:defRPr>
      </a:lvl9pPr>
    </p:bodyStyle>
    <p:otherStyle>
      <a:defPPr>
        <a:defRPr lang="en-US"/>
      </a:defPPr>
      <a:lvl1pPr marL="0" algn="l" defTabSz="474345" rtl="0" eaLnBrk="1" latinLnBrk="0" hangingPunct="1">
        <a:defRPr sz="1868" kern="1200">
          <a:solidFill>
            <a:schemeClr val="tx1"/>
          </a:solidFill>
          <a:latin typeface="+mn-lt"/>
          <a:ea typeface="+mn-ea"/>
          <a:cs typeface="+mn-cs"/>
        </a:defRPr>
      </a:lvl1pPr>
      <a:lvl2pPr marL="474345" algn="l" defTabSz="474345" rtl="0" eaLnBrk="1" latinLnBrk="0" hangingPunct="1">
        <a:defRPr sz="1868" kern="1200">
          <a:solidFill>
            <a:schemeClr val="tx1"/>
          </a:solidFill>
          <a:latin typeface="+mn-lt"/>
          <a:ea typeface="+mn-ea"/>
          <a:cs typeface="+mn-cs"/>
        </a:defRPr>
      </a:lvl2pPr>
      <a:lvl3pPr marL="948690" algn="l" defTabSz="474345" rtl="0" eaLnBrk="1" latinLnBrk="0" hangingPunct="1">
        <a:defRPr sz="1868" kern="1200">
          <a:solidFill>
            <a:schemeClr val="tx1"/>
          </a:solidFill>
          <a:latin typeface="+mn-lt"/>
          <a:ea typeface="+mn-ea"/>
          <a:cs typeface="+mn-cs"/>
        </a:defRPr>
      </a:lvl3pPr>
      <a:lvl4pPr marL="1423035" algn="l" defTabSz="474345" rtl="0" eaLnBrk="1" latinLnBrk="0" hangingPunct="1">
        <a:defRPr sz="1868" kern="1200">
          <a:solidFill>
            <a:schemeClr val="tx1"/>
          </a:solidFill>
          <a:latin typeface="+mn-lt"/>
          <a:ea typeface="+mn-ea"/>
          <a:cs typeface="+mn-cs"/>
        </a:defRPr>
      </a:lvl4pPr>
      <a:lvl5pPr marL="1897380" algn="l" defTabSz="474345" rtl="0" eaLnBrk="1" latinLnBrk="0" hangingPunct="1">
        <a:defRPr sz="1868" kern="1200">
          <a:solidFill>
            <a:schemeClr val="tx1"/>
          </a:solidFill>
          <a:latin typeface="+mn-lt"/>
          <a:ea typeface="+mn-ea"/>
          <a:cs typeface="+mn-cs"/>
        </a:defRPr>
      </a:lvl5pPr>
      <a:lvl6pPr marL="2371725" algn="l" defTabSz="474345" rtl="0" eaLnBrk="1" latinLnBrk="0" hangingPunct="1">
        <a:defRPr sz="1868" kern="1200">
          <a:solidFill>
            <a:schemeClr val="tx1"/>
          </a:solidFill>
          <a:latin typeface="+mn-lt"/>
          <a:ea typeface="+mn-ea"/>
          <a:cs typeface="+mn-cs"/>
        </a:defRPr>
      </a:lvl6pPr>
      <a:lvl7pPr marL="2846070" algn="l" defTabSz="474345" rtl="0" eaLnBrk="1" latinLnBrk="0" hangingPunct="1">
        <a:defRPr sz="1868" kern="1200">
          <a:solidFill>
            <a:schemeClr val="tx1"/>
          </a:solidFill>
          <a:latin typeface="+mn-lt"/>
          <a:ea typeface="+mn-ea"/>
          <a:cs typeface="+mn-cs"/>
        </a:defRPr>
      </a:lvl7pPr>
      <a:lvl8pPr marL="3320415" algn="l" defTabSz="474345" rtl="0" eaLnBrk="1" latinLnBrk="0" hangingPunct="1">
        <a:defRPr sz="1868" kern="1200">
          <a:solidFill>
            <a:schemeClr val="tx1"/>
          </a:solidFill>
          <a:latin typeface="+mn-lt"/>
          <a:ea typeface="+mn-ea"/>
          <a:cs typeface="+mn-cs"/>
        </a:defRPr>
      </a:lvl8pPr>
      <a:lvl9pPr marL="3794760" algn="l" defTabSz="474345" rtl="0" eaLnBrk="1" latinLnBrk="0" hangingPunct="1">
        <a:defRPr sz="18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26" Type="http://schemas.openxmlformats.org/officeDocument/2006/relationships/image" Target="../media/image31.png"/><Relationship Id="rId3" Type="http://schemas.openxmlformats.org/officeDocument/2006/relationships/image" Target="../media/image11.png"/><Relationship Id="rId21" Type="http://schemas.openxmlformats.org/officeDocument/2006/relationships/image" Target="../media/image29.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5" Type="http://schemas.openxmlformats.org/officeDocument/2006/relationships/image" Target="../media/image1.png"/><Relationship Id="rId2" Type="http://schemas.openxmlformats.org/officeDocument/2006/relationships/image" Target="../media/image10.png"/><Relationship Id="rId16" Type="http://schemas.openxmlformats.org/officeDocument/2006/relationships/image" Target="../media/image24.png"/><Relationship Id="rId20" Type="http://schemas.openxmlformats.org/officeDocument/2006/relationships/image" Target="../media/image28.png"/><Relationship Id="rId29"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png"/><Relationship Id="rId24" Type="http://schemas.openxmlformats.org/officeDocument/2006/relationships/image" Target="../media/image2.png"/><Relationship Id="rId5" Type="http://schemas.openxmlformats.org/officeDocument/2006/relationships/image" Target="../media/image13.png"/><Relationship Id="rId15" Type="http://schemas.openxmlformats.org/officeDocument/2006/relationships/image" Target="../media/image23.png"/><Relationship Id="rId23" Type="http://schemas.openxmlformats.org/officeDocument/2006/relationships/image" Target="../media/image3.png"/><Relationship Id="rId28" Type="http://schemas.openxmlformats.org/officeDocument/2006/relationships/image" Target="../media/image3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 Id="rId22" Type="http://schemas.openxmlformats.org/officeDocument/2006/relationships/image" Target="../media/image30.png"/><Relationship Id="rId27" Type="http://schemas.openxmlformats.org/officeDocument/2006/relationships/image" Target="../media/image32.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26" Type="http://schemas.openxmlformats.org/officeDocument/2006/relationships/image" Target="../media/image31.png"/><Relationship Id="rId3" Type="http://schemas.openxmlformats.org/officeDocument/2006/relationships/image" Target="../media/image11.png"/><Relationship Id="rId21" Type="http://schemas.openxmlformats.org/officeDocument/2006/relationships/image" Target="../media/image29.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5" Type="http://schemas.openxmlformats.org/officeDocument/2006/relationships/image" Target="../media/image1.png"/><Relationship Id="rId2" Type="http://schemas.openxmlformats.org/officeDocument/2006/relationships/image" Target="../media/image10.png"/><Relationship Id="rId16" Type="http://schemas.openxmlformats.org/officeDocument/2006/relationships/image" Target="../media/image24.png"/><Relationship Id="rId20" Type="http://schemas.openxmlformats.org/officeDocument/2006/relationships/image" Target="../media/image28.png"/><Relationship Id="rId29"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png"/><Relationship Id="rId24" Type="http://schemas.openxmlformats.org/officeDocument/2006/relationships/image" Target="../media/image2.png"/><Relationship Id="rId5" Type="http://schemas.openxmlformats.org/officeDocument/2006/relationships/image" Target="../media/image13.png"/><Relationship Id="rId15" Type="http://schemas.openxmlformats.org/officeDocument/2006/relationships/image" Target="../media/image23.png"/><Relationship Id="rId23" Type="http://schemas.openxmlformats.org/officeDocument/2006/relationships/image" Target="../media/image3.png"/><Relationship Id="rId28" Type="http://schemas.openxmlformats.org/officeDocument/2006/relationships/image" Target="../media/image3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 Id="rId22" Type="http://schemas.openxmlformats.org/officeDocument/2006/relationships/image" Target="../media/image30.png"/><Relationship Id="rId27" Type="http://schemas.openxmlformats.org/officeDocument/2006/relationships/image" Target="../media/image32.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26" Type="http://schemas.openxmlformats.org/officeDocument/2006/relationships/image" Target="../media/image31.png"/><Relationship Id="rId3" Type="http://schemas.openxmlformats.org/officeDocument/2006/relationships/image" Target="../media/image11.png"/><Relationship Id="rId21" Type="http://schemas.openxmlformats.org/officeDocument/2006/relationships/image" Target="../media/image29.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5" Type="http://schemas.openxmlformats.org/officeDocument/2006/relationships/image" Target="../media/image1.png"/><Relationship Id="rId2" Type="http://schemas.openxmlformats.org/officeDocument/2006/relationships/image" Target="../media/image10.png"/><Relationship Id="rId16" Type="http://schemas.openxmlformats.org/officeDocument/2006/relationships/image" Target="../media/image24.png"/><Relationship Id="rId20" Type="http://schemas.openxmlformats.org/officeDocument/2006/relationships/image" Target="../media/image28.png"/><Relationship Id="rId29"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png"/><Relationship Id="rId24" Type="http://schemas.openxmlformats.org/officeDocument/2006/relationships/image" Target="../media/image2.png"/><Relationship Id="rId5" Type="http://schemas.openxmlformats.org/officeDocument/2006/relationships/image" Target="../media/image13.png"/><Relationship Id="rId15" Type="http://schemas.openxmlformats.org/officeDocument/2006/relationships/image" Target="../media/image23.png"/><Relationship Id="rId23" Type="http://schemas.openxmlformats.org/officeDocument/2006/relationships/image" Target="../media/image3.png"/><Relationship Id="rId28" Type="http://schemas.openxmlformats.org/officeDocument/2006/relationships/image" Target="../media/image3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 Id="rId22" Type="http://schemas.openxmlformats.org/officeDocument/2006/relationships/image" Target="../media/image30.png"/><Relationship Id="rId27" Type="http://schemas.openxmlformats.org/officeDocument/2006/relationships/image" Target="../media/image32.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26" Type="http://schemas.openxmlformats.org/officeDocument/2006/relationships/image" Target="../media/image31.png"/><Relationship Id="rId3" Type="http://schemas.openxmlformats.org/officeDocument/2006/relationships/image" Target="../media/image11.png"/><Relationship Id="rId21" Type="http://schemas.openxmlformats.org/officeDocument/2006/relationships/image" Target="../media/image29.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5" Type="http://schemas.openxmlformats.org/officeDocument/2006/relationships/image" Target="../media/image1.png"/><Relationship Id="rId2" Type="http://schemas.openxmlformats.org/officeDocument/2006/relationships/image" Target="../media/image10.png"/><Relationship Id="rId16" Type="http://schemas.openxmlformats.org/officeDocument/2006/relationships/image" Target="../media/image24.png"/><Relationship Id="rId20" Type="http://schemas.openxmlformats.org/officeDocument/2006/relationships/image" Target="../media/image28.png"/><Relationship Id="rId29"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png"/><Relationship Id="rId24" Type="http://schemas.openxmlformats.org/officeDocument/2006/relationships/image" Target="../media/image2.png"/><Relationship Id="rId5" Type="http://schemas.openxmlformats.org/officeDocument/2006/relationships/image" Target="../media/image13.png"/><Relationship Id="rId15" Type="http://schemas.openxmlformats.org/officeDocument/2006/relationships/image" Target="../media/image23.png"/><Relationship Id="rId23" Type="http://schemas.openxmlformats.org/officeDocument/2006/relationships/image" Target="../media/image3.png"/><Relationship Id="rId28" Type="http://schemas.openxmlformats.org/officeDocument/2006/relationships/image" Target="../media/image3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 Id="rId22" Type="http://schemas.openxmlformats.org/officeDocument/2006/relationships/image" Target="../media/image30.png"/><Relationship Id="rId27"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26" Type="http://schemas.openxmlformats.org/officeDocument/2006/relationships/image" Target="../media/image31.png"/><Relationship Id="rId3" Type="http://schemas.openxmlformats.org/officeDocument/2006/relationships/image" Target="../media/image11.png"/><Relationship Id="rId21" Type="http://schemas.openxmlformats.org/officeDocument/2006/relationships/image" Target="../media/image29.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5" Type="http://schemas.openxmlformats.org/officeDocument/2006/relationships/image" Target="../media/image1.png"/><Relationship Id="rId2" Type="http://schemas.openxmlformats.org/officeDocument/2006/relationships/image" Target="../media/image10.png"/><Relationship Id="rId16" Type="http://schemas.openxmlformats.org/officeDocument/2006/relationships/image" Target="../media/image24.png"/><Relationship Id="rId20" Type="http://schemas.openxmlformats.org/officeDocument/2006/relationships/image" Target="../media/image28.png"/><Relationship Id="rId29"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png"/><Relationship Id="rId24" Type="http://schemas.openxmlformats.org/officeDocument/2006/relationships/image" Target="../media/image2.png"/><Relationship Id="rId5" Type="http://schemas.openxmlformats.org/officeDocument/2006/relationships/image" Target="../media/image13.png"/><Relationship Id="rId15" Type="http://schemas.openxmlformats.org/officeDocument/2006/relationships/image" Target="../media/image23.png"/><Relationship Id="rId23" Type="http://schemas.openxmlformats.org/officeDocument/2006/relationships/image" Target="../media/image3.png"/><Relationship Id="rId28" Type="http://schemas.openxmlformats.org/officeDocument/2006/relationships/image" Target="../media/image3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 Id="rId22" Type="http://schemas.openxmlformats.org/officeDocument/2006/relationships/image" Target="../media/image30.png"/><Relationship Id="rId27"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A5E7F-3384-6EAE-7339-23A8557615FA}"/>
              </a:ext>
            </a:extLst>
          </p:cNvPr>
          <p:cNvSpPr>
            <a:spLocks noGrp="1"/>
          </p:cNvSpPr>
          <p:nvPr>
            <p:ph type="ctrTitle"/>
          </p:nvPr>
        </p:nvSpPr>
        <p:spPr/>
        <p:txBody>
          <a:bodyPr/>
          <a:lstStyle/>
          <a:p>
            <a:r>
              <a:rPr lang="en-IN" dirty="0"/>
              <a:t>SUPPLY CHAIN MANAGEMENT DASHBOARD</a:t>
            </a:r>
          </a:p>
        </p:txBody>
      </p:sp>
      <p:sp>
        <p:nvSpPr>
          <p:cNvPr id="3" name="Subtitle 2">
            <a:extLst>
              <a:ext uri="{FF2B5EF4-FFF2-40B4-BE49-F238E27FC236}">
                <a16:creationId xmlns:a16="http://schemas.microsoft.com/office/drawing/2014/main" id="{004C4631-F7A7-BD00-E061-CF5DF925A045}"/>
              </a:ext>
            </a:extLst>
          </p:cNvPr>
          <p:cNvSpPr>
            <a:spLocks noGrp="1"/>
          </p:cNvSpPr>
          <p:nvPr>
            <p:ph type="subTitle" idx="1"/>
          </p:nvPr>
        </p:nvSpPr>
        <p:spPr/>
        <p:txBody>
          <a:bodyPr/>
          <a:lstStyle/>
          <a:p>
            <a:r>
              <a:rPr lang="en-IN" dirty="0"/>
              <a:t>Tools: Power BI Desktop , Excel</a:t>
            </a:r>
          </a:p>
          <a:p>
            <a:r>
              <a:rPr lang="en-IN" dirty="0"/>
              <a:t>Technologies: business Analyst</a:t>
            </a:r>
          </a:p>
          <a:p>
            <a:r>
              <a:rPr lang="en-IN" dirty="0"/>
              <a:t>Project no: 5					UNID: UMIP17528</a:t>
            </a:r>
          </a:p>
        </p:txBody>
      </p:sp>
    </p:spTree>
    <p:extLst>
      <p:ext uri="{BB962C8B-B14F-4D97-AF65-F5344CB8AC3E}">
        <p14:creationId xmlns:p14="http://schemas.microsoft.com/office/powerpoint/2010/main" val="3835355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81687" y="314808"/>
            <a:ext cx="885825" cy="152400"/>
          </a:xfrm>
          <a:prstGeom prst="rect">
            <a:avLst/>
          </a:prstGeom>
        </p:spPr>
        <p:txBody>
          <a:bodyPr vert="horz" wrap="square" lIns="0" tIns="8890" rIns="0" bIns="0" rtlCol="0">
            <a:spAutoFit/>
          </a:bodyPr>
          <a:lstStyle/>
          <a:p>
            <a:pPr>
              <a:lnSpc>
                <a:spcPct val="100000"/>
              </a:lnSpc>
              <a:spcBef>
                <a:spcPts val="70"/>
              </a:spcBef>
            </a:pPr>
            <a:r>
              <a:rPr sz="900" dirty="0">
                <a:solidFill>
                  <a:srgbClr val="FFFFFF"/>
                </a:solidFill>
                <a:latin typeface="Segoe UI"/>
                <a:cs typeface="Segoe UI"/>
              </a:rPr>
              <a:t>Power</a:t>
            </a:r>
            <a:r>
              <a:rPr sz="900" spc="-30" dirty="0">
                <a:solidFill>
                  <a:srgbClr val="FFFFFF"/>
                </a:solidFill>
                <a:latin typeface="Segoe UI"/>
                <a:cs typeface="Segoe UI"/>
              </a:rPr>
              <a:t> </a:t>
            </a:r>
            <a:r>
              <a:rPr sz="900" dirty="0">
                <a:solidFill>
                  <a:srgbClr val="FFFFFF"/>
                </a:solidFill>
                <a:latin typeface="Segoe UI"/>
                <a:cs typeface="Segoe UI"/>
              </a:rPr>
              <a:t>BI</a:t>
            </a:r>
            <a:r>
              <a:rPr sz="900" spc="-25" dirty="0">
                <a:solidFill>
                  <a:srgbClr val="FFFFFF"/>
                </a:solidFill>
                <a:latin typeface="Segoe UI"/>
                <a:cs typeface="Segoe UI"/>
              </a:rPr>
              <a:t> </a:t>
            </a:r>
            <a:r>
              <a:rPr sz="900" spc="-10" dirty="0">
                <a:solidFill>
                  <a:srgbClr val="FFFFFF"/>
                </a:solidFill>
                <a:latin typeface="Segoe UI"/>
                <a:cs typeface="Segoe UI"/>
              </a:rPr>
              <a:t>Desktop</a:t>
            </a:r>
            <a:endParaRPr sz="900">
              <a:latin typeface="Segoe UI"/>
              <a:cs typeface="Segoe UI"/>
            </a:endParaRPr>
          </a:p>
        </p:txBody>
      </p:sp>
      <p:sp>
        <p:nvSpPr>
          <p:cNvPr id="3" name="object 3"/>
          <p:cNvSpPr/>
          <p:nvPr/>
        </p:nvSpPr>
        <p:spPr>
          <a:xfrm>
            <a:off x="228600" y="228600"/>
            <a:ext cx="12192000" cy="6858000"/>
          </a:xfrm>
          <a:custGeom>
            <a:avLst/>
            <a:gdLst/>
            <a:ahLst/>
            <a:cxnLst/>
            <a:rect l="l" t="t" r="r" b="b"/>
            <a:pathLst>
              <a:path w="12192000" h="6858000">
                <a:moveTo>
                  <a:pt x="12191999" y="6857999"/>
                </a:moveTo>
                <a:lnTo>
                  <a:pt x="0" y="6857999"/>
                </a:lnTo>
                <a:lnTo>
                  <a:pt x="0" y="0"/>
                </a:lnTo>
                <a:lnTo>
                  <a:pt x="12191999" y="0"/>
                </a:lnTo>
                <a:lnTo>
                  <a:pt x="12191999" y="6857999"/>
                </a:lnTo>
                <a:close/>
              </a:path>
            </a:pathLst>
          </a:custGeom>
          <a:solidFill>
            <a:srgbClr val="FFFFFF"/>
          </a:solidFill>
        </p:spPr>
        <p:txBody>
          <a:bodyPr wrap="square" lIns="0" tIns="0" rIns="0" bIns="0" rtlCol="0"/>
          <a:lstStyle/>
          <a:p>
            <a:endParaRPr/>
          </a:p>
        </p:txBody>
      </p:sp>
      <p:grpSp>
        <p:nvGrpSpPr>
          <p:cNvPr id="4" name="object 4"/>
          <p:cNvGrpSpPr/>
          <p:nvPr/>
        </p:nvGrpSpPr>
        <p:grpSpPr>
          <a:xfrm>
            <a:off x="4686299" y="2101850"/>
            <a:ext cx="3676650" cy="1676400"/>
            <a:chOff x="4686299" y="2101850"/>
            <a:chExt cx="3676650" cy="1676400"/>
          </a:xfrm>
        </p:grpSpPr>
        <p:sp>
          <p:nvSpPr>
            <p:cNvPr id="5" name="object 5"/>
            <p:cNvSpPr/>
            <p:nvPr/>
          </p:nvSpPr>
          <p:spPr>
            <a:xfrm>
              <a:off x="4686287" y="2114549"/>
              <a:ext cx="3676650" cy="1659255"/>
            </a:xfrm>
            <a:custGeom>
              <a:avLst/>
              <a:gdLst/>
              <a:ahLst/>
              <a:cxnLst/>
              <a:rect l="l" t="t" r="r" b="b"/>
              <a:pathLst>
                <a:path w="3676650" h="1659254">
                  <a:moveTo>
                    <a:pt x="9525" y="1652866"/>
                  </a:moveTo>
                  <a:lnTo>
                    <a:pt x="9067" y="1651749"/>
                  </a:lnTo>
                  <a:lnTo>
                    <a:pt x="7200" y="1649882"/>
                  </a:lnTo>
                  <a:lnTo>
                    <a:pt x="6083" y="1649412"/>
                  </a:lnTo>
                  <a:lnTo>
                    <a:pt x="3454" y="1649412"/>
                  </a:lnTo>
                  <a:lnTo>
                    <a:pt x="2336" y="1649882"/>
                  </a:lnTo>
                  <a:lnTo>
                    <a:pt x="469" y="1651749"/>
                  </a:lnTo>
                  <a:lnTo>
                    <a:pt x="0" y="1652866"/>
                  </a:lnTo>
                  <a:lnTo>
                    <a:pt x="0" y="1655495"/>
                  </a:lnTo>
                  <a:lnTo>
                    <a:pt x="469" y="1656613"/>
                  </a:lnTo>
                  <a:lnTo>
                    <a:pt x="2336" y="1658480"/>
                  </a:lnTo>
                  <a:lnTo>
                    <a:pt x="3454" y="1658937"/>
                  </a:lnTo>
                  <a:lnTo>
                    <a:pt x="6083" y="1658937"/>
                  </a:lnTo>
                  <a:lnTo>
                    <a:pt x="7200" y="1658480"/>
                  </a:lnTo>
                  <a:lnTo>
                    <a:pt x="9067" y="1656613"/>
                  </a:lnTo>
                  <a:lnTo>
                    <a:pt x="9525" y="1655495"/>
                  </a:lnTo>
                  <a:lnTo>
                    <a:pt x="9525" y="1652866"/>
                  </a:lnTo>
                  <a:close/>
                </a:path>
                <a:path w="3676650" h="1659254">
                  <a:moveTo>
                    <a:pt x="9525" y="828154"/>
                  </a:moveTo>
                  <a:lnTo>
                    <a:pt x="9067" y="827036"/>
                  </a:lnTo>
                  <a:lnTo>
                    <a:pt x="7200" y="825182"/>
                  </a:lnTo>
                  <a:lnTo>
                    <a:pt x="6083" y="824712"/>
                  </a:lnTo>
                  <a:lnTo>
                    <a:pt x="3454" y="824712"/>
                  </a:lnTo>
                  <a:lnTo>
                    <a:pt x="2336" y="825182"/>
                  </a:lnTo>
                  <a:lnTo>
                    <a:pt x="469" y="827036"/>
                  </a:lnTo>
                  <a:lnTo>
                    <a:pt x="0" y="828154"/>
                  </a:lnTo>
                  <a:lnTo>
                    <a:pt x="0" y="830795"/>
                  </a:lnTo>
                  <a:lnTo>
                    <a:pt x="469" y="831913"/>
                  </a:lnTo>
                  <a:lnTo>
                    <a:pt x="2336" y="833767"/>
                  </a:lnTo>
                  <a:lnTo>
                    <a:pt x="3454" y="834237"/>
                  </a:lnTo>
                  <a:lnTo>
                    <a:pt x="6083" y="834237"/>
                  </a:lnTo>
                  <a:lnTo>
                    <a:pt x="7200" y="833767"/>
                  </a:lnTo>
                  <a:lnTo>
                    <a:pt x="9067" y="831913"/>
                  </a:lnTo>
                  <a:lnTo>
                    <a:pt x="9525" y="830795"/>
                  </a:lnTo>
                  <a:lnTo>
                    <a:pt x="9525" y="828154"/>
                  </a:lnTo>
                  <a:close/>
                </a:path>
                <a:path w="3676650" h="1659254">
                  <a:moveTo>
                    <a:pt x="9525" y="3454"/>
                  </a:moveTo>
                  <a:lnTo>
                    <a:pt x="9067" y="2336"/>
                  </a:lnTo>
                  <a:lnTo>
                    <a:pt x="7200" y="469"/>
                  </a:lnTo>
                  <a:lnTo>
                    <a:pt x="6083" y="0"/>
                  </a:lnTo>
                  <a:lnTo>
                    <a:pt x="3454" y="0"/>
                  </a:lnTo>
                  <a:lnTo>
                    <a:pt x="2336" y="469"/>
                  </a:lnTo>
                  <a:lnTo>
                    <a:pt x="469" y="2336"/>
                  </a:lnTo>
                  <a:lnTo>
                    <a:pt x="0" y="3454"/>
                  </a:lnTo>
                  <a:lnTo>
                    <a:pt x="0" y="6083"/>
                  </a:lnTo>
                  <a:lnTo>
                    <a:pt x="469" y="7200"/>
                  </a:lnTo>
                  <a:lnTo>
                    <a:pt x="2336" y="9067"/>
                  </a:lnTo>
                  <a:lnTo>
                    <a:pt x="3454" y="9525"/>
                  </a:lnTo>
                  <a:lnTo>
                    <a:pt x="6083" y="9525"/>
                  </a:lnTo>
                  <a:lnTo>
                    <a:pt x="7200" y="9067"/>
                  </a:lnTo>
                  <a:lnTo>
                    <a:pt x="9067" y="7200"/>
                  </a:lnTo>
                  <a:lnTo>
                    <a:pt x="9525" y="6083"/>
                  </a:lnTo>
                  <a:lnTo>
                    <a:pt x="9525" y="3454"/>
                  </a:lnTo>
                  <a:close/>
                </a:path>
                <a:path w="3676650" h="1659254">
                  <a:moveTo>
                    <a:pt x="57150" y="1652866"/>
                  </a:moveTo>
                  <a:lnTo>
                    <a:pt x="56692" y="1651749"/>
                  </a:lnTo>
                  <a:lnTo>
                    <a:pt x="54825" y="1649882"/>
                  </a:lnTo>
                  <a:lnTo>
                    <a:pt x="53708" y="1649412"/>
                  </a:lnTo>
                  <a:lnTo>
                    <a:pt x="51079" y="1649412"/>
                  </a:lnTo>
                  <a:lnTo>
                    <a:pt x="49961" y="1649882"/>
                  </a:lnTo>
                  <a:lnTo>
                    <a:pt x="48094" y="1651749"/>
                  </a:lnTo>
                  <a:lnTo>
                    <a:pt x="47625" y="1652866"/>
                  </a:lnTo>
                  <a:lnTo>
                    <a:pt x="47625" y="1655495"/>
                  </a:lnTo>
                  <a:lnTo>
                    <a:pt x="48094" y="1656613"/>
                  </a:lnTo>
                  <a:lnTo>
                    <a:pt x="49961" y="1658480"/>
                  </a:lnTo>
                  <a:lnTo>
                    <a:pt x="51079" y="1658937"/>
                  </a:lnTo>
                  <a:lnTo>
                    <a:pt x="53708" y="1658937"/>
                  </a:lnTo>
                  <a:lnTo>
                    <a:pt x="54825" y="1658480"/>
                  </a:lnTo>
                  <a:lnTo>
                    <a:pt x="56692" y="1656613"/>
                  </a:lnTo>
                  <a:lnTo>
                    <a:pt x="57150" y="1655495"/>
                  </a:lnTo>
                  <a:lnTo>
                    <a:pt x="57150" y="1652866"/>
                  </a:lnTo>
                  <a:close/>
                </a:path>
                <a:path w="3676650" h="1659254">
                  <a:moveTo>
                    <a:pt x="57150" y="828154"/>
                  </a:moveTo>
                  <a:lnTo>
                    <a:pt x="56692" y="827036"/>
                  </a:lnTo>
                  <a:lnTo>
                    <a:pt x="54825" y="825182"/>
                  </a:lnTo>
                  <a:lnTo>
                    <a:pt x="53708" y="824712"/>
                  </a:lnTo>
                  <a:lnTo>
                    <a:pt x="51079" y="824712"/>
                  </a:lnTo>
                  <a:lnTo>
                    <a:pt x="49961" y="825182"/>
                  </a:lnTo>
                  <a:lnTo>
                    <a:pt x="48094" y="827036"/>
                  </a:lnTo>
                  <a:lnTo>
                    <a:pt x="47625" y="828154"/>
                  </a:lnTo>
                  <a:lnTo>
                    <a:pt x="47625" y="830795"/>
                  </a:lnTo>
                  <a:lnTo>
                    <a:pt x="48094" y="831913"/>
                  </a:lnTo>
                  <a:lnTo>
                    <a:pt x="49961" y="833767"/>
                  </a:lnTo>
                  <a:lnTo>
                    <a:pt x="51079" y="834237"/>
                  </a:lnTo>
                  <a:lnTo>
                    <a:pt x="53708" y="834237"/>
                  </a:lnTo>
                  <a:lnTo>
                    <a:pt x="54825" y="833767"/>
                  </a:lnTo>
                  <a:lnTo>
                    <a:pt x="56692" y="831913"/>
                  </a:lnTo>
                  <a:lnTo>
                    <a:pt x="57150" y="830795"/>
                  </a:lnTo>
                  <a:lnTo>
                    <a:pt x="57150" y="828154"/>
                  </a:lnTo>
                  <a:close/>
                </a:path>
                <a:path w="3676650" h="1659254">
                  <a:moveTo>
                    <a:pt x="57150" y="3454"/>
                  </a:moveTo>
                  <a:lnTo>
                    <a:pt x="56692" y="2336"/>
                  </a:lnTo>
                  <a:lnTo>
                    <a:pt x="54825" y="469"/>
                  </a:lnTo>
                  <a:lnTo>
                    <a:pt x="53708" y="0"/>
                  </a:lnTo>
                  <a:lnTo>
                    <a:pt x="51079" y="0"/>
                  </a:lnTo>
                  <a:lnTo>
                    <a:pt x="49961" y="469"/>
                  </a:lnTo>
                  <a:lnTo>
                    <a:pt x="48094" y="2336"/>
                  </a:lnTo>
                  <a:lnTo>
                    <a:pt x="47625" y="3454"/>
                  </a:lnTo>
                  <a:lnTo>
                    <a:pt x="47625" y="6083"/>
                  </a:lnTo>
                  <a:lnTo>
                    <a:pt x="48094" y="7200"/>
                  </a:lnTo>
                  <a:lnTo>
                    <a:pt x="49961" y="9067"/>
                  </a:lnTo>
                  <a:lnTo>
                    <a:pt x="51079" y="9525"/>
                  </a:lnTo>
                  <a:lnTo>
                    <a:pt x="53708" y="9525"/>
                  </a:lnTo>
                  <a:lnTo>
                    <a:pt x="54825" y="9067"/>
                  </a:lnTo>
                  <a:lnTo>
                    <a:pt x="56692" y="7200"/>
                  </a:lnTo>
                  <a:lnTo>
                    <a:pt x="57150" y="6083"/>
                  </a:lnTo>
                  <a:lnTo>
                    <a:pt x="57150" y="3454"/>
                  </a:lnTo>
                  <a:close/>
                </a:path>
                <a:path w="3676650" h="1659254">
                  <a:moveTo>
                    <a:pt x="104775" y="1652866"/>
                  </a:moveTo>
                  <a:lnTo>
                    <a:pt x="104317" y="1651749"/>
                  </a:lnTo>
                  <a:lnTo>
                    <a:pt x="102450" y="1649882"/>
                  </a:lnTo>
                  <a:lnTo>
                    <a:pt x="101333" y="1649412"/>
                  </a:lnTo>
                  <a:lnTo>
                    <a:pt x="98704" y="1649412"/>
                  </a:lnTo>
                  <a:lnTo>
                    <a:pt x="97586" y="1649882"/>
                  </a:lnTo>
                  <a:lnTo>
                    <a:pt x="95719" y="1651749"/>
                  </a:lnTo>
                  <a:lnTo>
                    <a:pt x="95250" y="1652866"/>
                  </a:lnTo>
                  <a:lnTo>
                    <a:pt x="95250" y="1655495"/>
                  </a:lnTo>
                  <a:lnTo>
                    <a:pt x="95719" y="1656613"/>
                  </a:lnTo>
                  <a:lnTo>
                    <a:pt x="97586" y="1658480"/>
                  </a:lnTo>
                  <a:lnTo>
                    <a:pt x="98704" y="1658937"/>
                  </a:lnTo>
                  <a:lnTo>
                    <a:pt x="101333" y="1658937"/>
                  </a:lnTo>
                  <a:lnTo>
                    <a:pt x="102450" y="1658480"/>
                  </a:lnTo>
                  <a:lnTo>
                    <a:pt x="104317" y="1656613"/>
                  </a:lnTo>
                  <a:lnTo>
                    <a:pt x="104775" y="1655495"/>
                  </a:lnTo>
                  <a:lnTo>
                    <a:pt x="104775" y="1652866"/>
                  </a:lnTo>
                  <a:close/>
                </a:path>
                <a:path w="3676650" h="1659254">
                  <a:moveTo>
                    <a:pt x="104775" y="828154"/>
                  </a:moveTo>
                  <a:lnTo>
                    <a:pt x="104317" y="827036"/>
                  </a:lnTo>
                  <a:lnTo>
                    <a:pt x="102450" y="825182"/>
                  </a:lnTo>
                  <a:lnTo>
                    <a:pt x="101333" y="824712"/>
                  </a:lnTo>
                  <a:lnTo>
                    <a:pt x="98704" y="824712"/>
                  </a:lnTo>
                  <a:lnTo>
                    <a:pt x="97586" y="825182"/>
                  </a:lnTo>
                  <a:lnTo>
                    <a:pt x="95719" y="827036"/>
                  </a:lnTo>
                  <a:lnTo>
                    <a:pt x="95250" y="828154"/>
                  </a:lnTo>
                  <a:lnTo>
                    <a:pt x="95250" y="830795"/>
                  </a:lnTo>
                  <a:lnTo>
                    <a:pt x="95719" y="831913"/>
                  </a:lnTo>
                  <a:lnTo>
                    <a:pt x="97586" y="833767"/>
                  </a:lnTo>
                  <a:lnTo>
                    <a:pt x="98704" y="834237"/>
                  </a:lnTo>
                  <a:lnTo>
                    <a:pt x="101333" y="834237"/>
                  </a:lnTo>
                  <a:lnTo>
                    <a:pt x="102450" y="833767"/>
                  </a:lnTo>
                  <a:lnTo>
                    <a:pt x="104317" y="831913"/>
                  </a:lnTo>
                  <a:lnTo>
                    <a:pt x="104775" y="830795"/>
                  </a:lnTo>
                  <a:lnTo>
                    <a:pt x="104775" y="828154"/>
                  </a:lnTo>
                  <a:close/>
                </a:path>
                <a:path w="3676650" h="1659254">
                  <a:moveTo>
                    <a:pt x="104775" y="3454"/>
                  </a:moveTo>
                  <a:lnTo>
                    <a:pt x="104317" y="2336"/>
                  </a:lnTo>
                  <a:lnTo>
                    <a:pt x="102450" y="469"/>
                  </a:lnTo>
                  <a:lnTo>
                    <a:pt x="101333" y="0"/>
                  </a:lnTo>
                  <a:lnTo>
                    <a:pt x="98704" y="0"/>
                  </a:lnTo>
                  <a:lnTo>
                    <a:pt x="97586" y="469"/>
                  </a:lnTo>
                  <a:lnTo>
                    <a:pt x="95719" y="2336"/>
                  </a:lnTo>
                  <a:lnTo>
                    <a:pt x="95250" y="3454"/>
                  </a:lnTo>
                  <a:lnTo>
                    <a:pt x="95250" y="6083"/>
                  </a:lnTo>
                  <a:lnTo>
                    <a:pt x="95719" y="7200"/>
                  </a:lnTo>
                  <a:lnTo>
                    <a:pt x="97586" y="9067"/>
                  </a:lnTo>
                  <a:lnTo>
                    <a:pt x="98704" y="9525"/>
                  </a:lnTo>
                  <a:lnTo>
                    <a:pt x="101333" y="9525"/>
                  </a:lnTo>
                  <a:lnTo>
                    <a:pt x="102450" y="9067"/>
                  </a:lnTo>
                  <a:lnTo>
                    <a:pt x="104317" y="7200"/>
                  </a:lnTo>
                  <a:lnTo>
                    <a:pt x="104775" y="6083"/>
                  </a:lnTo>
                  <a:lnTo>
                    <a:pt x="104775" y="3454"/>
                  </a:lnTo>
                  <a:close/>
                </a:path>
                <a:path w="3676650" h="1659254">
                  <a:moveTo>
                    <a:pt x="152400" y="1652866"/>
                  </a:moveTo>
                  <a:lnTo>
                    <a:pt x="151942" y="1651749"/>
                  </a:lnTo>
                  <a:lnTo>
                    <a:pt x="150075" y="1649882"/>
                  </a:lnTo>
                  <a:lnTo>
                    <a:pt x="148958" y="1649412"/>
                  </a:lnTo>
                  <a:lnTo>
                    <a:pt x="146329" y="1649412"/>
                  </a:lnTo>
                  <a:lnTo>
                    <a:pt x="145211" y="1649882"/>
                  </a:lnTo>
                  <a:lnTo>
                    <a:pt x="143344" y="1651749"/>
                  </a:lnTo>
                  <a:lnTo>
                    <a:pt x="142875" y="1652866"/>
                  </a:lnTo>
                  <a:lnTo>
                    <a:pt x="142875" y="1655495"/>
                  </a:lnTo>
                  <a:lnTo>
                    <a:pt x="143344" y="1656613"/>
                  </a:lnTo>
                  <a:lnTo>
                    <a:pt x="145211" y="1658480"/>
                  </a:lnTo>
                  <a:lnTo>
                    <a:pt x="146329" y="1658937"/>
                  </a:lnTo>
                  <a:lnTo>
                    <a:pt x="148958" y="1658937"/>
                  </a:lnTo>
                  <a:lnTo>
                    <a:pt x="150075" y="1658480"/>
                  </a:lnTo>
                  <a:lnTo>
                    <a:pt x="151942" y="1656613"/>
                  </a:lnTo>
                  <a:lnTo>
                    <a:pt x="152400" y="1655495"/>
                  </a:lnTo>
                  <a:lnTo>
                    <a:pt x="152400" y="1652866"/>
                  </a:lnTo>
                  <a:close/>
                </a:path>
                <a:path w="3676650" h="1659254">
                  <a:moveTo>
                    <a:pt x="152400" y="828154"/>
                  </a:moveTo>
                  <a:lnTo>
                    <a:pt x="151942" y="827036"/>
                  </a:lnTo>
                  <a:lnTo>
                    <a:pt x="150075" y="825182"/>
                  </a:lnTo>
                  <a:lnTo>
                    <a:pt x="148958" y="824712"/>
                  </a:lnTo>
                  <a:lnTo>
                    <a:pt x="146329" y="824712"/>
                  </a:lnTo>
                  <a:lnTo>
                    <a:pt x="145211" y="825182"/>
                  </a:lnTo>
                  <a:lnTo>
                    <a:pt x="143344" y="827036"/>
                  </a:lnTo>
                  <a:lnTo>
                    <a:pt x="142875" y="828154"/>
                  </a:lnTo>
                  <a:lnTo>
                    <a:pt x="142875" y="830795"/>
                  </a:lnTo>
                  <a:lnTo>
                    <a:pt x="143344" y="831913"/>
                  </a:lnTo>
                  <a:lnTo>
                    <a:pt x="145211" y="833767"/>
                  </a:lnTo>
                  <a:lnTo>
                    <a:pt x="146329" y="834237"/>
                  </a:lnTo>
                  <a:lnTo>
                    <a:pt x="148958" y="834237"/>
                  </a:lnTo>
                  <a:lnTo>
                    <a:pt x="150075" y="833767"/>
                  </a:lnTo>
                  <a:lnTo>
                    <a:pt x="151942" y="831913"/>
                  </a:lnTo>
                  <a:lnTo>
                    <a:pt x="152400" y="830795"/>
                  </a:lnTo>
                  <a:lnTo>
                    <a:pt x="152400" y="828154"/>
                  </a:lnTo>
                  <a:close/>
                </a:path>
                <a:path w="3676650" h="1659254">
                  <a:moveTo>
                    <a:pt x="152400" y="3454"/>
                  </a:moveTo>
                  <a:lnTo>
                    <a:pt x="151942" y="2336"/>
                  </a:lnTo>
                  <a:lnTo>
                    <a:pt x="150075" y="469"/>
                  </a:lnTo>
                  <a:lnTo>
                    <a:pt x="148958" y="0"/>
                  </a:lnTo>
                  <a:lnTo>
                    <a:pt x="146329" y="0"/>
                  </a:lnTo>
                  <a:lnTo>
                    <a:pt x="145211" y="469"/>
                  </a:lnTo>
                  <a:lnTo>
                    <a:pt x="143344" y="2336"/>
                  </a:lnTo>
                  <a:lnTo>
                    <a:pt x="142875" y="3454"/>
                  </a:lnTo>
                  <a:lnTo>
                    <a:pt x="142875" y="6083"/>
                  </a:lnTo>
                  <a:lnTo>
                    <a:pt x="143344" y="7200"/>
                  </a:lnTo>
                  <a:lnTo>
                    <a:pt x="145211" y="9067"/>
                  </a:lnTo>
                  <a:lnTo>
                    <a:pt x="146329" y="9525"/>
                  </a:lnTo>
                  <a:lnTo>
                    <a:pt x="148958" y="9525"/>
                  </a:lnTo>
                  <a:lnTo>
                    <a:pt x="150075" y="9067"/>
                  </a:lnTo>
                  <a:lnTo>
                    <a:pt x="151942" y="7200"/>
                  </a:lnTo>
                  <a:lnTo>
                    <a:pt x="152400" y="6083"/>
                  </a:lnTo>
                  <a:lnTo>
                    <a:pt x="152400" y="3454"/>
                  </a:lnTo>
                  <a:close/>
                </a:path>
                <a:path w="3676650" h="1659254">
                  <a:moveTo>
                    <a:pt x="200025" y="1652866"/>
                  </a:moveTo>
                  <a:lnTo>
                    <a:pt x="199567" y="1651749"/>
                  </a:lnTo>
                  <a:lnTo>
                    <a:pt x="197700" y="1649882"/>
                  </a:lnTo>
                  <a:lnTo>
                    <a:pt x="196583" y="1649412"/>
                  </a:lnTo>
                  <a:lnTo>
                    <a:pt x="193954" y="1649412"/>
                  </a:lnTo>
                  <a:lnTo>
                    <a:pt x="192836" y="1649882"/>
                  </a:lnTo>
                  <a:lnTo>
                    <a:pt x="190969" y="1651749"/>
                  </a:lnTo>
                  <a:lnTo>
                    <a:pt x="190500" y="1652866"/>
                  </a:lnTo>
                  <a:lnTo>
                    <a:pt x="190500" y="1655495"/>
                  </a:lnTo>
                  <a:lnTo>
                    <a:pt x="190969" y="1656613"/>
                  </a:lnTo>
                  <a:lnTo>
                    <a:pt x="192836" y="1658480"/>
                  </a:lnTo>
                  <a:lnTo>
                    <a:pt x="193954" y="1658937"/>
                  </a:lnTo>
                  <a:lnTo>
                    <a:pt x="196583" y="1658937"/>
                  </a:lnTo>
                  <a:lnTo>
                    <a:pt x="197700" y="1658480"/>
                  </a:lnTo>
                  <a:lnTo>
                    <a:pt x="199567" y="1656613"/>
                  </a:lnTo>
                  <a:lnTo>
                    <a:pt x="200025" y="1655495"/>
                  </a:lnTo>
                  <a:lnTo>
                    <a:pt x="200025" y="1652866"/>
                  </a:lnTo>
                  <a:close/>
                </a:path>
                <a:path w="3676650" h="1659254">
                  <a:moveTo>
                    <a:pt x="200025" y="828154"/>
                  </a:moveTo>
                  <a:lnTo>
                    <a:pt x="199567" y="827036"/>
                  </a:lnTo>
                  <a:lnTo>
                    <a:pt x="197700" y="825182"/>
                  </a:lnTo>
                  <a:lnTo>
                    <a:pt x="196583" y="824712"/>
                  </a:lnTo>
                  <a:lnTo>
                    <a:pt x="193954" y="824712"/>
                  </a:lnTo>
                  <a:lnTo>
                    <a:pt x="192836" y="825182"/>
                  </a:lnTo>
                  <a:lnTo>
                    <a:pt x="190969" y="827036"/>
                  </a:lnTo>
                  <a:lnTo>
                    <a:pt x="190500" y="828154"/>
                  </a:lnTo>
                  <a:lnTo>
                    <a:pt x="190500" y="830795"/>
                  </a:lnTo>
                  <a:lnTo>
                    <a:pt x="190969" y="831913"/>
                  </a:lnTo>
                  <a:lnTo>
                    <a:pt x="192836" y="833767"/>
                  </a:lnTo>
                  <a:lnTo>
                    <a:pt x="193954" y="834237"/>
                  </a:lnTo>
                  <a:lnTo>
                    <a:pt x="196583" y="834237"/>
                  </a:lnTo>
                  <a:lnTo>
                    <a:pt x="197700" y="833767"/>
                  </a:lnTo>
                  <a:lnTo>
                    <a:pt x="199567" y="831913"/>
                  </a:lnTo>
                  <a:lnTo>
                    <a:pt x="200025" y="830795"/>
                  </a:lnTo>
                  <a:lnTo>
                    <a:pt x="200025" y="828154"/>
                  </a:lnTo>
                  <a:close/>
                </a:path>
                <a:path w="3676650" h="1659254">
                  <a:moveTo>
                    <a:pt x="200025" y="3454"/>
                  </a:moveTo>
                  <a:lnTo>
                    <a:pt x="199567" y="2336"/>
                  </a:lnTo>
                  <a:lnTo>
                    <a:pt x="197700" y="469"/>
                  </a:lnTo>
                  <a:lnTo>
                    <a:pt x="196583" y="0"/>
                  </a:lnTo>
                  <a:lnTo>
                    <a:pt x="193954" y="0"/>
                  </a:lnTo>
                  <a:lnTo>
                    <a:pt x="192836" y="469"/>
                  </a:lnTo>
                  <a:lnTo>
                    <a:pt x="190969" y="2336"/>
                  </a:lnTo>
                  <a:lnTo>
                    <a:pt x="190500" y="3454"/>
                  </a:lnTo>
                  <a:lnTo>
                    <a:pt x="190500" y="6083"/>
                  </a:lnTo>
                  <a:lnTo>
                    <a:pt x="190969" y="7200"/>
                  </a:lnTo>
                  <a:lnTo>
                    <a:pt x="192836" y="9067"/>
                  </a:lnTo>
                  <a:lnTo>
                    <a:pt x="193954" y="9525"/>
                  </a:lnTo>
                  <a:lnTo>
                    <a:pt x="196583" y="9525"/>
                  </a:lnTo>
                  <a:lnTo>
                    <a:pt x="197700" y="9067"/>
                  </a:lnTo>
                  <a:lnTo>
                    <a:pt x="199567" y="7200"/>
                  </a:lnTo>
                  <a:lnTo>
                    <a:pt x="200025" y="6083"/>
                  </a:lnTo>
                  <a:lnTo>
                    <a:pt x="200025" y="3454"/>
                  </a:lnTo>
                  <a:close/>
                </a:path>
                <a:path w="3676650" h="1659254">
                  <a:moveTo>
                    <a:pt x="247650" y="1652866"/>
                  </a:moveTo>
                  <a:lnTo>
                    <a:pt x="247192" y="1651749"/>
                  </a:lnTo>
                  <a:lnTo>
                    <a:pt x="245325" y="1649882"/>
                  </a:lnTo>
                  <a:lnTo>
                    <a:pt x="244208" y="1649412"/>
                  </a:lnTo>
                  <a:lnTo>
                    <a:pt x="241579" y="1649412"/>
                  </a:lnTo>
                  <a:lnTo>
                    <a:pt x="240461" y="1649882"/>
                  </a:lnTo>
                  <a:lnTo>
                    <a:pt x="238594" y="1651749"/>
                  </a:lnTo>
                  <a:lnTo>
                    <a:pt x="238125" y="1652866"/>
                  </a:lnTo>
                  <a:lnTo>
                    <a:pt x="238125" y="1655495"/>
                  </a:lnTo>
                  <a:lnTo>
                    <a:pt x="238594" y="1656613"/>
                  </a:lnTo>
                  <a:lnTo>
                    <a:pt x="240461" y="1658480"/>
                  </a:lnTo>
                  <a:lnTo>
                    <a:pt x="241579" y="1658937"/>
                  </a:lnTo>
                  <a:lnTo>
                    <a:pt x="244208" y="1658937"/>
                  </a:lnTo>
                  <a:lnTo>
                    <a:pt x="245325" y="1658480"/>
                  </a:lnTo>
                  <a:lnTo>
                    <a:pt x="247192" y="1656613"/>
                  </a:lnTo>
                  <a:lnTo>
                    <a:pt x="247650" y="1655495"/>
                  </a:lnTo>
                  <a:lnTo>
                    <a:pt x="247650" y="1652866"/>
                  </a:lnTo>
                  <a:close/>
                </a:path>
                <a:path w="3676650" h="1659254">
                  <a:moveTo>
                    <a:pt x="247650" y="828154"/>
                  </a:moveTo>
                  <a:lnTo>
                    <a:pt x="247192" y="827036"/>
                  </a:lnTo>
                  <a:lnTo>
                    <a:pt x="245325" y="825182"/>
                  </a:lnTo>
                  <a:lnTo>
                    <a:pt x="244208" y="824712"/>
                  </a:lnTo>
                  <a:lnTo>
                    <a:pt x="241579" y="824712"/>
                  </a:lnTo>
                  <a:lnTo>
                    <a:pt x="240461" y="825182"/>
                  </a:lnTo>
                  <a:lnTo>
                    <a:pt x="238594" y="827036"/>
                  </a:lnTo>
                  <a:lnTo>
                    <a:pt x="238125" y="828154"/>
                  </a:lnTo>
                  <a:lnTo>
                    <a:pt x="238125" y="830795"/>
                  </a:lnTo>
                  <a:lnTo>
                    <a:pt x="238594" y="831913"/>
                  </a:lnTo>
                  <a:lnTo>
                    <a:pt x="240461" y="833767"/>
                  </a:lnTo>
                  <a:lnTo>
                    <a:pt x="241579" y="834237"/>
                  </a:lnTo>
                  <a:lnTo>
                    <a:pt x="244208" y="834237"/>
                  </a:lnTo>
                  <a:lnTo>
                    <a:pt x="245325" y="833767"/>
                  </a:lnTo>
                  <a:lnTo>
                    <a:pt x="247192" y="831913"/>
                  </a:lnTo>
                  <a:lnTo>
                    <a:pt x="247650" y="830795"/>
                  </a:lnTo>
                  <a:lnTo>
                    <a:pt x="247650" y="828154"/>
                  </a:lnTo>
                  <a:close/>
                </a:path>
                <a:path w="3676650" h="1659254">
                  <a:moveTo>
                    <a:pt x="247650" y="3454"/>
                  </a:moveTo>
                  <a:lnTo>
                    <a:pt x="247192" y="2336"/>
                  </a:lnTo>
                  <a:lnTo>
                    <a:pt x="245325" y="469"/>
                  </a:lnTo>
                  <a:lnTo>
                    <a:pt x="244208" y="0"/>
                  </a:lnTo>
                  <a:lnTo>
                    <a:pt x="241579" y="0"/>
                  </a:lnTo>
                  <a:lnTo>
                    <a:pt x="240461" y="469"/>
                  </a:lnTo>
                  <a:lnTo>
                    <a:pt x="238594" y="2336"/>
                  </a:lnTo>
                  <a:lnTo>
                    <a:pt x="238125" y="3454"/>
                  </a:lnTo>
                  <a:lnTo>
                    <a:pt x="238125" y="6083"/>
                  </a:lnTo>
                  <a:lnTo>
                    <a:pt x="238594" y="7200"/>
                  </a:lnTo>
                  <a:lnTo>
                    <a:pt x="240461" y="9067"/>
                  </a:lnTo>
                  <a:lnTo>
                    <a:pt x="241579" y="9525"/>
                  </a:lnTo>
                  <a:lnTo>
                    <a:pt x="244208" y="9525"/>
                  </a:lnTo>
                  <a:lnTo>
                    <a:pt x="245325" y="9067"/>
                  </a:lnTo>
                  <a:lnTo>
                    <a:pt x="247192" y="7200"/>
                  </a:lnTo>
                  <a:lnTo>
                    <a:pt x="247650" y="6083"/>
                  </a:lnTo>
                  <a:lnTo>
                    <a:pt x="247650" y="3454"/>
                  </a:lnTo>
                  <a:close/>
                </a:path>
                <a:path w="3676650" h="1659254">
                  <a:moveTo>
                    <a:pt x="295275" y="1652866"/>
                  </a:moveTo>
                  <a:lnTo>
                    <a:pt x="294817" y="1651749"/>
                  </a:lnTo>
                  <a:lnTo>
                    <a:pt x="292950" y="1649882"/>
                  </a:lnTo>
                  <a:lnTo>
                    <a:pt x="291833" y="1649412"/>
                  </a:lnTo>
                  <a:lnTo>
                    <a:pt x="289204" y="1649412"/>
                  </a:lnTo>
                  <a:lnTo>
                    <a:pt x="288086" y="1649882"/>
                  </a:lnTo>
                  <a:lnTo>
                    <a:pt x="286219" y="1651749"/>
                  </a:lnTo>
                  <a:lnTo>
                    <a:pt x="285750" y="1652866"/>
                  </a:lnTo>
                  <a:lnTo>
                    <a:pt x="285750" y="1655495"/>
                  </a:lnTo>
                  <a:lnTo>
                    <a:pt x="286219" y="1656613"/>
                  </a:lnTo>
                  <a:lnTo>
                    <a:pt x="288086" y="1658480"/>
                  </a:lnTo>
                  <a:lnTo>
                    <a:pt x="289204" y="1658937"/>
                  </a:lnTo>
                  <a:lnTo>
                    <a:pt x="291833" y="1658937"/>
                  </a:lnTo>
                  <a:lnTo>
                    <a:pt x="292950" y="1658480"/>
                  </a:lnTo>
                  <a:lnTo>
                    <a:pt x="294817" y="1656613"/>
                  </a:lnTo>
                  <a:lnTo>
                    <a:pt x="295275" y="1655495"/>
                  </a:lnTo>
                  <a:lnTo>
                    <a:pt x="295275" y="1652866"/>
                  </a:lnTo>
                  <a:close/>
                </a:path>
                <a:path w="3676650" h="1659254">
                  <a:moveTo>
                    <a:pt x="295275" y="828154"/>
                  </a:moveTo>
                  <a:lnTo>
                    <a:pt x="294817" y="827036"/>
                  </a:lnTo>
                  <a:lnTo>
                    <a:pt x="292950" y="825182"/>
                  </a:lnTo>
                  <a:lnTo>
                    <a:pt x="291833" y="824712"/>
                  </a:lnTo>
                  <a:lnTo>
                    <a:pt x="289204" y="824712"/>
                  </a:lnTo>
                  <a:lnTo>
                    <a:pt x="288086" y="825182"/>
                  </a:lnTo>
                  <a:lnTo>
                    <a:pt x="286219" y="827036"/>
                  </a:lnTo>
                  <a:lnTo>
                    <a:pt x="285750" y="828154"/>
                  </a:lnTo>
                  <a:lnTo>
                    <a:pt x="285750" y="830795"/>
                  </a:lnTo>
                  <a:lnTo>
                    <a:pt x="286219" y="831913"/>
                  </a:lnTo>
                  <a:lnTo>
                    <a:pt x="288086" y="833767"/>
                  </a:lnTo>
                  <a:lnTo>
                    <a:pt x="289204" y="834237"/>
                  </a:lnTo>
                  <a:lnTo>
                    <a:pt x="291833" y="834237"/>
                  </a:lnTo>
                  <a:lnTo>
                    <a:pt x="292950" y="833767"/>
                  </a:lnTo>
                  <a:lnTo>
                    <a:pt x="294817" y="831913"/>
                  </a:lnTo>
                  <a:lnTo>
                    <a:pt x="295275" y="830795"/>
                  </a:lnTo>
                  <a:lnTo>
                    <a:pt x="295275" y="828154"/>
                  </a:lnTo>
                  <a:close/>
                </a:path>
                <a:path w="3676650" h="1659254">
                  <a:moveTo>
                    <a:pt x="295275" y="3454"/>
                  </a:moveTo>
                  <a:lnTo>
                    <a:pt x="294817" y="2336"/>
                  </a:lnTo>
                  <a:lnTo>
                    <a:pt x="292950" y="469"/>
                  </a:lnTo>
                  <a:lnTo>
                    <a:pt x="291833" y="0"/>
                  </a:lnTo>
                  <a:lnTo>
                    <a:pt x="289204" y="0"/>
                  </a:lnTo>
                  <a:lnTo>
                    <a:pt x="288086" y="469"/>
                  </a:lnTo>
                  <a:lnTo>
                    <a:pt x="286219" y="2336"/>
                  </a:lnTo>
                  <a:lnTo>
                    <a:pt x="285750" y="3454"/>
                  </a:lnTo>
                  <a:lnTo>
                    <a:pt x="285750" y="6083"/>
                  </a:lnTo>
                  <a:lnTo>
                    <a:pt x="286219" y="7200"/>
                  </a:lnTo>
                  <a:lnTo>
                    <a:pt x="288086" y="9067"/>
                  </a:lnTo>
                  <a:lnTo>
                    <a:pt x="289204" y="9525"/>
                  </a:lnTo>
                  <a:lnTo>
                    <a:pt x="291833" y="9525"/>
                  </a:lnTo>
                  <a:lnTo>
                    <a:pt x="292950" y="9067"/>
                  </a:lnTo>
                  <a:lnTo>
                    <a:pt x="294817" y="7200"/>
                  </a:lnTo>
                  <a:lnTo>
                    <a:pt x="295275" y="6083"/>
                  </a:lnTo>
                  <a:lnTo>
                    <a:pt x="295275" y="3454"/>
                  </a:lnTo>
                  <a:close/>
                </a:path>
                <a:path w="3676650" h="1659254">
                  <a:moveTo>
                    <a:pt x="342900" y="1652866"/>
                  </a:moveTo>
                  <a:lnTo>
                    <a:pt x="342442" y="1651749"/>
                  </a:lnTo>
                  <a:lnTo>
                    <a:pt x="340575" y="1649882"/>
                  </a:lnTo>
                  <a:lnTo>
                    <a:pt x="339458" y="1649412"/>
                  </a:lnTo>
                  <a:lnTo>
                    <a:pt x="336829" y="1649412"/>
                  </a:lnTo>
                  <a:lnTo>
                    <a:pt x="335711" y="1649882"/>
                  </a:lnTo>
                  <a:lnTo>
                    <a:pt x="333844" y="1651749"/>
                  </a:lnTo>
                  <a:lnTo>
                    <a:pt x="333375" y="1652866"/>
                  </a:lnTo>
                  <a:lnTo>
                    <a:pt x="333375" y="1655495"/>
                  </a:lnTo>
                  <a:lnTo>
                    <a:pt x="333844" y="1656613"/>
                  </a:lnTo>
                  <a:lnTo>
                    <a:pt x="335711" y="1658480"/>
                  </a:lnTo>
                  <a:lnTo>
                    <a:pt x="336829" y="1658937"/>
                  </a:lnTo>
                  <a:lnTo>
                    <a:pt x="339458" y="1658937"/>
                  </a:lnTo>
                  <a:lnTo>
                    <a:pt x="340575" y="1658480"/>
                  </a:lnTo>
                  <a:lnTo>
                    <a:pt x="342442" y="1656613"/>
                  </a:lnTo>
                  <a:lnTo>
                    <a:pt x="342900" y="1655495"/>
                  </a:lnTo>
                  <a:lnTo>
                    <a:pt x="342900" y="1652866"/>
                  </a:lnTo>
                  <a:close/>
                </a:path>
                <a:path w="3676650" h="1659254">
                  <a:moveTo>
                    <a:pt x="342900" y="828154"/>
                  </a:moveTo>
                  <a:lnTo>
                    <a:pt x="342442" y="827036"/>
                  </a:lnTo>
                  <a:lnTo>
                    <a:pt x="340575" y="825182"/>
                  </a:lnTo>
                  <a:lnTo>
                    <a:pt x="339458" y="824712"/>
                  </a:lnTo>
                  <a:lnTo>
                    <a:pt x="336829" y="824712"/>
                  </a:lnTo>
                  <a:lnTo>
                    <a:pt x="335711" y="825182"/>
                  </a:lnTo>
                  <a:lnTo>
                    <a:pt x="333844" y="827036"/>
                  </a:lnTo>
                  <a:lnTo>
                    <a:pt x="333375" y="828154"/>
                  </a:lnTo>
                  <a:lnTo>
                    <a:pt x="333375" y="830795"/>
                  </a:lnTo>
                  <a:lnTo>
                    <a:pt x="333844" y="831913"/>
                  </a:lnTo>
                  <a:lnTo>
                    <a:pt x="335711" y="833767"/>
                  </a:lnTo>
                  <a:lnTo>
                    <a:pt x="336829" y="834237"/>
                  </a:lnTo>
                  <a:lnTo>
                    <a:pt x="339458" y="834237"/>
                  </a:lnTo>
                  <a:lnTo>
                    <a:pt x="340575" y="833767"/>
                  </a:lnTo>
                  <a:lnTo>
                    <a:pt x="342442" y="831913"/>
                  </a:lnTo>
                  <a:lnTo>
                    <a:pt x="342900" y="830795"/>
                  </a:lnTo>
                  <a:lnTo>
                    <a:pt x="342900" y="828154"/>
                  </a:lnTo>
                  <a:close/>
                </a:path>
                <a:path w="3676650" h="1659254">
                  <a:moveTo>
                    <a:pt x="342900" y="3454"/>
                  </a:moveTo>
                  <a:lnTo>
                    <a:pt x="342442" y="2336"/>
                  </a:lnTo>
                  <a:lnTo>
                    <a:pt x="340575" y="469"/>
                  </a:lnTo>
                  <a:lnTo>
                    <a:pt x="339458" y="0"/>
                  </a:lnTo>
                  <a:lnTo>
                    <a:pt x="336829" y="0"/>
                  </a:lnTo>
                  <a:lnTo>
                    <a:pt x="335711" y="469"/>
                  </a:lnTo>
                  <a:lnTo>
                    <a:pt x="333844" y="2336"/>
                  </a:lnTo>
                  <a:lnTo>
                    <a:pt x="333375" y="3454"/>
                  </a:lnTo>
                  <a:lnTo>
                    <a:pt x="333375" y="6083"/>
                  </a:lnTo>
                  <a:lnTo>
                    <a:pt x="333844" y="7200"/>
                  </a:lnTo>
                  <a:lnTo>
                    <a:pt x="335711" y="9067"/>
                  </a:lnTo>
                  <a:lnTo>
                    <a:pt x="336829" y="9525"/>
                  </a:lnTo>
                  <a:lnTo>
                    <a:pt x="339458" y="9525"/>
                  </a:lnTo>
                  <a:lnTo>
                    <a:pt x="340575" y="9067"/>
                  </a:lnTo>
                  <a:lnTo>
                    <a:pt x="342442" y="7200"/>
                  </a:lnTo>
                  <a:lnTo>
                    <a:pt x="342900" y="6083"/>
                  </a:lnTo>
                  <a:lnTo>
                    <a:pt x="342900" y="3454"/>
                  </a:lnTo>
                  <a:close/>
                </a:path>
                <a:path w="3676650" h="1659254">
                  <a:moveTo>
                    <a:pt x="390525" y="1652866"/>
                  </a:moveTo>
                  <a:lnTo>
                    <a:pt x="390067" y="1651749"/>
                  </a:lnTo>
                  <a:lnTo>
                    <a:pt x="388200" y="1649882"/>
                  </a:lnTo>
                  <a:lnTo>
                    <a:pt x="387083" y="1649412"/>
                  </a:lnTo>
                  <a:lnTo>
                    <a:pt x="384454" y="1649412"/>
                  </a:lnTo>
                  <a:lnTo>
                    <a:pt x="383336" y="1649882"/>
                  </a:lnTo>
                  <a:lnTo>
                    <a:pt x="381469" y="1651749"/>
                  </a:lnTo>
                  <a:lnTo>
                    <a:pt x="381000" y="1652866"/>
                  </a:lnTo>
                  <a:lnTo>
                    <a:pt x="381000" y="1655495"/>
                  </a:lnTo>
                  <a:lnTo>
                    <a:pt x="381469" y="1656613"/>
                  </a:lnTo>
                  <a:lnTo>
                    <a:pt x="383336" y="1658480"/>
                  </a:lnTo>
                  <a:lnTo>
                    <a:pt x="384454" y="1658937"/>
                  </a:lnTo>
                  <a:lnTo>
                    <a:pt x="387083" y="1658937"/>
                  </a:lnTo>
                  <a:lnTo>
                    <a:pt x="388200" y="1658480"/>
                  </a:lnTo>
                  <a:lnTo>
                    <a:pt x="390067" y="1656613"/>
                  </a:lnTo>
                  <a:lnTo>
                    <a:pt x="390525" y="1655495"/>
                  </a:lnTo>
                  <a:lnTo>
                    <a:pt x="390525" y="1652866"/>
                  </a:lnTo>
                  <a:close/>
                </a:path>
                <a:path w="3676650" h="1659254">
                  <a:moveTo>
                    <a:pt x="390525" y="828154"/>
                  </a:moveTo>
                  <a:lnTo>
                    <a:pt x="390067" y="827036"/>
                  </a:lnTo>
                  <a:lnTo>
                    <a:pt x="388200" y="825182"/>
                  </a:lnTo>
                  <a:lnTo>
                    <a:pt x="387083" y="824712"/>
                  </a:lnTo>
                  <a:lnTo>
                    <a:pt x="384454" y="824712"/>
                  </a:lnTo>
                  <a:lnTo>
                    <a:pt x="383336" y="825182"/>
                  </a:lnTo>
                  <a:lnTo>
                    <a:pt x="381469" y="827036"/>
                  </a:lnTo>
                  <a:lnTo>
                    <a:pt x="381000" y="828154"/>
                  </a:lnTo>
                  <a:lnTo>
                    <a:pt x="381000" y="830795"/>
                  </a:lnTo>
                  <a:lnTo>
                    <a:pt x="381469" y="831913"/>
                  </a:lnTo>
                  <a:lnTo>
                    <a:pt x="383336" y="833767"/>
                  </a:lnTo>
                  <a:lnTo>
                    <a:pt x="384454" y="834237"/>
                  </a:lnTo>
                  <a:lnTo>
                    <a:pt x="387083" y="834237"/>
                  </a:lnTo>
                  <a:lnTo>
                    <a:pt x="388200" y="833767"/>
                  </a:lnTo>
                  <a:lnTo>
                    <a:pt x="390067" y="831913"/>
                  </a:lnTo>
                  <a:lnTo>
                    <a:pt x="390525" y="830795"/>
                  </a:lnTo>
                  <a:lnTo>
                    <a:pt x="390525" y="828154"/>
                  </a:lnTo>
                  <a:close/>
                </a:path>
                <a:path w="3676650" h="1659254">
                  <a:moveTo>
                    <a:pt x="390525" y="3454"/>
                  </a:moveTo>
                  <a:lnTo>
                    <a:pt x="390067" y="2336"/>
                  </a:lnTo>
                  <a:lnTo>
                    <a:pt x="388200" y="469"/>
                  </a:lnTo>
                  <a:lnTo>
                    <a:pt x="387083" y="0"/>
                  </a:lnTo>
                  <a:lnTo>
                    <a:pt x="384454" y="0"/>
                  </a:lnTo>
                  <a:lnTo>
                    <a:pt x="383336" y="469"/>
                  </a:lnTo>
                  <a:lnTo>
                    <a:pt x="381469" y="2336"/>
                  </a:lnTo>
                  <a:lnTo>
                    <a:pt x="381000" y="3454"/>
                  </a:lnTo>
                  <a:lnTo>
                    <a:pt x="381000" y="6083"/>
                  </a:lnTo>
                  <a:lnTo>
                    <a:pt x="381469" y="7200"/>
                  </a:lnTo>
                  <a:lnTo>
                    <a:pt x="383336" y="9067"/>
                  </a:lnTo>
                  <a:lnTo>
                    <a:pt x="384454" y="9525"/>
                  </a:lnTo>
                  <a:lnTo>
                    <a:pt x="387083" y="9525"/>
                  </a:lnTo>
                  <a:lnTo>
                    <a:pt x="388200" y="9067"/>
                  </a:lnTo>
                  <a:lnTo>
                    <a:pt x="390067" y="7200"/>
                  </a:lnTo>
                  <a:lnTo>
                    <a:pt x="390525" y="6083"/>
                  </a:lnTo>
                  <a:lnTo>
                    <a:pt x="390525" y="3454"/>
                  </a:lnTo>
                  <a:close/>
                </a:path>
                <a:path w="3676650" h="1659254">
                  <a:moveTo>
                    <a:pt x="438150" y="1652866"/>
                  </a:moveTo>
                  <a:lnTo>
                    <a:pt x="437692" y="1651749"/>
                  </a:lnTo>
                  <a:lnTo>
                    <a:pt x="435825" y="1649882"/>
                  </a:lnTo>
                  <a:lnTo>
                    <a:pt x="434708" y="1649412"/>
                  </a:lnTo>
                  <a:lnTo>
                    <a:pt x="432079" y="1649412"/>
                  </a:lnTo>
                  <a:lnTo>
                    <a:pt x="430961" y="1649882"/>
                  </a:lnTo>
                  <a:lnTo>
                    <a:pt x="429094" y="1651749"/>
                  </a:lnTo>
                  <a:lnTo>
                    <a:pt x="428625" y="1652866"/>
                  </a:lnTo>
                  <a:lnTo>
                    <a:pt x="428625" y="1655495"/>
                  </a:lnTo>
                  <a:lnTo>
                    <a:pt x="429094" y="1656613"/>
                  </a:lnTo>
                  <a:lnTo>
                    <a:pt x="430961" y="1658480"/>
                  </a:lnTo>
                  <a:lnTo>
                    <a:pt x="432079" y="1658937"/>
                  </a:lnTo>
                  <a:lnTo>
                    <a:pt x="434708" y="1658937"/>
                  </a:lnTo>
                  <a:lnTo>
                    <a:pt x="435825" y="1658480"/>
                  </a:lnTo>
                  <a:lnTo>
                    <a:pt x="437692" y="1656613"/>
                  </a:lnTo>
                  <a:lnTo>
                    <a:pt x="438150" y="1655495"/>
                  </a:lnTo>
                  <a:lnTo>
                    <a:pt x="438150" y="1652866"/>
                  </a:lnTo>
                  <a:close/>
                </a:path>
                <a:path w="3676650" h="1659254">
                  <a:moveTo>
                    <a:pt x="438150" y="828154"/>
                  </a:moveTo>
                  <a:lnTo>
                    <a:pt x="437692" y="827036"/>
                  </a:lnTo>
                  <a:lnTo>
                    <a:pt x="435825" y="825182"/>
                  </a:lnTo>
                  <a:lnTo>
                    <a:pt x="434708" y="824712"/>
                  </a:lnTo>
                  <a:lnTo>
                    <a:pt x="432079" y="824712"/>
                  </a:lnTo>
                  <a:lnTo>
                    <a:pt x="430961" y="825182"/>
                  </a:lnTo>
                  <a:lnTo>
                    <a:pt x="429094" y="827036"/>
                  </a:lnTo>
                  <a:lnTo>
                    <a:pt x="428625" y="828154"/>
                  </a:lnTo>
                  <a:lnTo>
                    <a:pt x="428625" y="830795"/>
                  </a:lnTo>
                  <a:lnTo>
                    <a:pt x="429094" y="831913"/>
                  </a:lnTo>
                  <a:lnTo>
                    <a:pt x="430961" y="833767"/>
                  </a:lnTo>
                  <a:lnTo>
                    <a:pt x="432079" y="834237"/>
                  </a:lnTo>
                  <a:lnTo>
                    <a:pt x="434708" y="834237"/>
                  </a:lnTo>
                  <a:lnTo>
                    <a:pt x="435825" y="833767"/>
                  </a:lnTo>
                  <a:lnTo>
                    <a:pt x="437692" y="831913"/>
                  </a:lnTo>
                  <a:lnTo>
                    <a:pt x="438150" y="830795"/>
                  </a:lnTo>
                  <a:lnTo>
                    <a:pt x="438150" y="828154"/>
                  </a:lnTo>
                  <a:close/>
                </a:path>
                <a:path w="3676650" h="1659254">
                  <a:moveTo>
                    <a:pt x="438150" y="3454"/>
                  </a:moveTo>
                  <a:lnTo>
                    <a:pt x="437692" y="2336"/>
                  </a:lnTo>
                  <a:lnTo>
                    <a:pt x="435825" y="469"/>
                  </a:lnTo>
                  <a:lnTo>
                    <a:pt x="434708" y="0"/>
                  </a:lnTo>
                  <a:lnTo>
                    <a:pt x="432079" y="0"/>
                  </a:lnTo>
                  <a:lnTo>
                    <a:pt x="430961" y="469"/>
                  </a:lnTo>
                  <a:lnTo>
                    <a:pt x="429094" y="2336"/>
                  </a:lnTo>
                  <a:lnTo>
                    <a:pt x="428625" y="3454"/>
                  </a:lnTo>
                  <a:lnTo>
                    <a:pt x="428625" y="6083"/>
                  </a:lnTo>
                  <a:lnTo>
                    <a:pt x="429094" y="7200"/>
                  </a:lnTo>
                  <a:lnTo>
                    <a:pt x="430961" y="9067"/>
                  </a:lnTo>
                  <a:lnTo>
                    <a:pt x="432079" y="9525"/>
                  </a:lnTo>
                  <a:lnTo>
                    <a:pt x="434708" y="9525"/>
                  </a:lnTo>
                  <a:lnTo>
                    <a:pt x="435825" y="9067"/>
                  </a:lnTo>
                  <a:lnTo>
                    <a:pt x="437692" y="7200"/>
                  </a:lnTo>
                  <a:lnTo>
                    <a:pt x="438150" y="6083"/>
                  </a:lnTo>
                  <a:lnTo>
                    <a:pt x="438150" y="3454"/>
                  </a:lnTo>
                  <a:close/>
                </a:path>
                <a:path w="3676650" h="1659254">
                  <a:moveTo>
                    <a:pt x="485775" y="1652866"/>
                  </a:moveTo>
                  <a:lnTo>
                    <a:pt x="485317" y="1651749"/>
                  </a:lnTo>
                  <a:lnTo>
                    <a:pt x="483450" y="1649882"/>
                  </a:lnTo>
                  <a:lnTo>
                    <a:pt x="482333" y="1649412"/>
                  </a:lnTo>
                  <a:lnTo>
                    <a:pt x="479704" y="1649412"/>
                  </a:lnTo>
                  <a:lnTo>
                    <a:pt x="478586" y="1649882"/>
                  </a:lnTo>
                  <a:lnTo>
                    <a:pt x="476719" y="1651749"/>
                  </a:lnTo>
                  <a:lnTo>
                    <a:pt x="476250" y="1652866"/>
                  </a:lnTo>
                  <a:lnTo>
                    <a:pt x="476250" y="1655495"/>
                  </a:lnTo>
                  <a:lnTo>
                    <a:pt x="476719" y="1656613"/>
                  </a:lnTo>
                  <a:lnTo>
                    <a:pt x="478586" y="1658480"/>
                  </a:lnTo>
                  <a:lnTo>
                    <a:pt x="479704" y="1658937"/>
                  </a:lnTo>
                  <a:lnTo>
                    <a:pt x="482333" y="1658937"/>
                  </a:lnTo>
                  <a:lnTo>
                    <a:pt x="483450" y="1658480"/>
                  </a:lnTo>
                  <a:lnTo>
                    <a:pt x="485317" y="1656613"/>
                  </a:lnTo>
                  <a:lnTo>
                    <a:pt x="485775" y="1655495"/>
                  </a:lnTo>
                  <a:lnTo>
                    <a:pt x="485775" y="1652866"/>
                  </a:lnTo>
                  <a:close/>
                </a:path>
                <a:path w="3676650" h="1659254">
                  <a:moveTo>
                    <a:pt x="485775" y="828154"/>
                  </a:moveTo>
                  <a:lnTo>
                    <a:pt x="485317" y="827036"/>
                  </a:lnTo>
                  <a:lnTo>
                    <a:pt x="483450" y="825182"/>
                  </a:lnTo>
                  <a:lnTo>
                    <a:pt x="482333" y="824712"/>
                  </a:lnTo>
                  <a:lnTo>
                    <a:pt x="479704" y="824712"/>
                  </a:lnTo>
                  <a:lnTo>
                    <a:pt x="478586" y="825182"/>
                  </a:lnTo>
                  <a:lnTo>
                    <a:pt x="476719" y="827036"/>
                  </a:lnTo>
                  <a:lnTo>
                    <a:pt x="476250" y="828154"/>
                  </a:lnTo>
                  <a:lnTo>
                    <a:pt x="476250" y="830795"/>
                  </a:lnTo>
                  <a:lnTo>
                    <a:pt x="476719" y="831913"/>
                  </a:lnTo>
                  <a:lnTo>
                    <a:pt x="478586" y="833767"/>
                  </a:lnTo>
                  <a:lnTo>
                    <a:pt x="479704" y="834237"/>
                  </a:lnTo>
                  <a:lnTo>
                    <a:pt x="482333" y="834237"/>
                  </a:lnTo>
                  <a:lnTo>
                    <a:pt x="483450" y="833767"/>
                  </a:lnTo>
                  <a:lnTo>
                    <a:pt x="485317" y="831913"/>
                  </a:lnTo>
                  <a:lnTo>
                    <a:pt x="485775" y="830795"/>
                  </a:lnTo>
                  <a:lnTo>
                    <a:pt x="485775" y="828154"/>
                  </a:lnTo>
                  <a:close/>
                </a:path>
                <a:path w="3676650" h="1659254">
                  <a:moveTo>
                    <a:pt x="485775" y="3454"/>
                  </a:moveTo>
                  <a:lnTo>
                    <a:pt x="485317" y="2336"/>
                  </a:lnTo>
                  <a:lnTo>
                    <a:pt x="483450" y="469"/>
                  </a:lnTo>
                  <a:lnTo>
                    <a:pt x="482333" y="0"/>
                  </a:lnTo>
                  <a:lnTo>
                    <a:pt x="479704" y="0"/>
                  </a:lnTo>
                  <a:lnTo>
                    <a:pt x="478586" y="469"/>
                  </a:lnTo>
                  <a:lnTo>
                    <a:pt x="476719" y="2336"/>
                  </a:lnTo>
                  <a:lnTo>
                    <a:pt x="476250" y="3454"/>
                  </a:lnTo>
                  <a:lnTo>
                    <a:pt x="476250" y="6083"/>
                  </a:lnTo>
                  <a:lnTo>
                    <a:pt x="476719" y="7200"/>
                  </a:lnTo>
                  <a:lnTo>
                    <a:pt x="478586" y="9067"/>
                  </a:lnTo>
                  <a:lnTo>
                    <a:pt x="479704" y="9525"/>
                  </a:lnTo>
                  <a:lnTo>
                    <a:pt x="482333" y="9525"/>
                  </a:lnTo>
                  <a:lnTo>
                    <a:pt x="483450" y="9067"/>
                  </a:lnTo>
                  <a:lnTo>
                    <a:pt x="485317" y="7200"/>
                  </a:lnTo>
                  <a:lnTo>
                    <a:pt x="485775" y="6083"/>
                  </a:lnTo>
                  <a:lnTo>
                    <a:pt x="485775" y="3454"/>
                  </a:lnTo>
                  <a:close/>
                </a:path>
                <a:path w="3676650" h="1659254">
                  <a:moveTo>
                    <a:pt x="533400" y="1652866"/>
                  </a:moveTo>
                  <a:lnTo>
                    <a:pt x="532942" y="1651749"/>
                  </a:lnTo>
                  <a:lnTo>
                    <a:pt x="531075" y="1649882"/>
                  </a:lnTo>
                  <a:lnTo>
                    <a:pt x="529958" y="1649412"/>
                  </a:lnTo>
                  <a:lnTo>
                    <a:pt x="527329" y="1649412"/>
                  </a:lnTo>
                  <a:lnTo>
                    <a:pt x="526211" y="1649882"/>
                  </a:lnTo>
                  <a:lnTo>
                    <a:pt x="524344" y="1651749"/>
                  </a:lnTo>
                  <a:lnTo>
                    <a:pt x="523875" y="1652866"/>
                  </a:lnTo>
                  <a:lnTo>
                    <a:pt x="523875" y="1655495"/>
                  </a:lnTo>
                  <a:lnTo>
                    <a:pt x="524344" y="1656613"/>
                  </a:lnTo>
                  <a:lnTo>
                    <a:pt x="526211" y="1658480"/>
                  </a:lnTo>
                  <a:lnTo>
                    <a:pt x="527329" y="1658937"/>
                  </a:lnTo>
                  <a:lnTo>
                    <a:pt x="529958" y="1658937"/>
                  </a:lnTo>
                  <a:lnTo>
                    <a:pt x="531075" y="1658480"/>
                  </a:lnTo>
                  <a:lnTo>
                    <a:pt x="532942" y="1656613"/>
                  </a:lnTo>
                  <a:lnTo>
                    <a:pt x="533400" y="1655495"/>
                  </a:lnTo>
                  <a:lnTo>
                    <a:pt x="533400" y="1652866"/>
                  </a:lnTo>
                  <a:close/>
                </a:path>
                <a:path w="3676650" h="1659254">
                  <a:moveTo>
                    <a:pt x="533400" y="828154"/>
                  </a:moveTo>
                  <a:lnTo>
                    <a:pt x="532942" y="827036"/>
                  </a:lnTo>
                  <a:lnTo>
                    <a:pt x="531075" y="825182"/>
                  </a:lnTo>
                  <a:lnTo>
                    <a:pt x="529958" y="824712"/>
                  </a:lnTo>
                  <a:lnTo>
                    <a:pt x="527329" y="824712"/>
                  </a:lnTo>
                  <a:lnTo>
                    <a:pt x="526211" y="825182"/>
                  </a:lnTo>
                  <a:lnTo>
                    <a:pt x="524344" y="827036"/>
                  </a:lnTo>
                  <a:lnTo>
                    <a:pt x="523875" y="828154"/>
                  </a:lnTo>
                  <a:lnTo>
                    <a:pt x="523875" y="830795"/>
                  </a:lnTo>
                  <a:lnTo>
                    <a:pt x="524344" y="831913"/>
                  </a:lnTo>
                  <a:lnTo>
                    <a:pt x="526211" y="833767"/>
                  </a:lnTo>
                  <a:lnTo>
                    <a:pt x="527329" y="834237"/>
                  </a:lnTo>
                  <a:lnTo>
                    <a:pt x="529958" y="834237"/>
                  </a:lnTo>
                  <a:lnTo>
                    <a:pt x="531075" y="833767"/>
                  </a:lnTo>
                  <a:lnTo>
                    <a:pt x="532942" y="831913"/>
                  </a:lnTo>
                  <a:lnTo>
                    <a:pt x="533400" y="830795"/>
                  </a:lnTo>
                  <a:lnTo>
                    <a:pt x="533400" y="828154"/>
                  </a:lnTo>
                  <a:close/>
                </a:path>
                <a:path w="3676650" h="1659254">
                  <a:moveTo>
                    <a:pt x="533400" y="3454"/>
                  </a:moveTo>
                  <a:lnTo>
                    <a:pt x="532942" y="2336"/>
                  </a:lnTo>
                  <a:lnTo>
                    <a:pt x="531075" y="469"/>
                  </a:lnTo>
                  <a:lnTo>
                    <a:pt x="529958" y="0"/>
                  </a:lnTo>
                  <a:lnTo>
                    <a:pt x="527329" y="0"/>
                  </a:lnTo>
                  <a:lnTo>
                    <a:pt x="526211" y="469"/>
                  </a:lnTo>
                  <a:lnTo>
                    <a:pt x="524344" y="2336"/>
                  </a:lnTo>
                  <a:lnTo>
                    <a:pt x="523875" y="3454"/>
                  </a:lnTo>
                  <a:lnTo>
                    <a:pt x="523875" y="6083"/>
                  </a:lnTo>
                  <a:lnTo>
                    <a:pt x="524344" y="7200"/>
                  </a:lnTo>
                  <a:lnTo>
                    <a:pt x="526211" y="9067"/>
                  </a:lnTo>
                  <a:lnTo>
                    <a:pt x="527329" y="9525"/>
                  </a:lnTo>
                  <a:lnTo>
                    <a:pt x="529958" y="9525"/>
                  </a:lnTo>
                  <a:lnTo>
                    <a:pt x="531075" y="9067"/>
                  </a:lnTo>
                  <a:lnTo>
                    <a:pt x="532942" y="7200"/>
                  </a:lnTo>
                  <a:lnTo>
                    <a:pt x="533400" y="6083"/>
                  </a:lnTo>
                  <a:lnTo>
                    <a:pt x="533400" y="3454"/>
                  </a:lnTo>
                  <a:close/>
                </a:path>
                <a:path w="3676650" h="1659254">
                  <a:moveTo>
                    <a:pt x="581025" y="1652866"/>
                  </a:moveTo>
                  <a:lnTo>
                    <a:pt x="580567" y="1651749"/>
                  </a:lnTo>
                  <a:lnTo>
                    <a:pt x="578700" y="1649882"/>
                  </a:lnTo>
                  <a:lnTo>
                    <a:pt x="577583" y="1649412"/>
                  </a:lnTo>
                  <a:lnTo>
                    <a:pt x="574954" y="1649412"/>
                  </a:lnTo>
                  <a:lnTo>
                    <a:pt x="573836" y="1649882"/>
                  </a:lnTo>
                  <a:lnTo>
                    <a:pt x="571969" y="1651749"/>
                  </a:lnTo>
                  <a:lnTo>
                    <a:pt x="571500" y="1652866"/>
                  </a:lnTo>
                  <a:lnTo>
                    <a:pt x="571500" y="1655495"/>
                  </a:lnTo>
                  <a:lnTo>
                    <a:pt x="571969" y="1656613"/>
                  </a:lnTo>
                  <a:lnTo>
                    <a:pt x="573836" y="1658480"/>
                  </a:lnTo>
                  <a:lnTo>
                    <a:pt x="574954" y="1658937"/>
                  </a:lnTo>
                  <a:lnTo>
                    <a:pt x="577583" y="1658937"/>
                  </a:lnTo>
                  <a:lnTo>
                    <a:pt x="578700" y="1658480"/>
                  </a:lnTo>
                  <a:lnTo>
                    <a:pt x="580567" y="1656613"/>
                  </a:lnTo>
                  <a:lnTo>
                    <a:pt x="581025" y="1655495"/>
                  </a:lnTo>
                  <a:lnTo>
                    <a:pt x="581025" y="1652866"/>
                  </a:lnTo>
                  <a:close/>
                </a:path>
                <a:path w="3676650" h="1659254">
                  <a:moveTo>
                    <a:pt x="581025" y="828154"/>
                  </a:moveTo>
                  <a:lnTo>
                    <a:pt x="580567" y="827036"/>
                  </a:lnTo>
                  <a:lnTo>
                    <a:pt x="578700" y="825182"/>
                  </a:lnTo>
                  <a:lnTo>
                    <a:pt x="577583" y="824712"/>
                  </a:lnTo>
                  <a:lnTo>
                    <a:pt x="574954" y="824712"/>
                  </a:lnTo>
                  <a:lnTo>
                    <a:pt x="573836" y="825182"/>
                  </a:lnTo>
                  <a:lnTo>
                    <a:pt x="571969" y="827036"/>
                  </a:lnTo>
                  <a:lnTo>
                    <a:pt x="571500" y="828154"/>
                  </a:lnTo>
                  <a:lnTo>
                    <a:pt x="571500" y="830795"/>
                  </a:lnTo>
                  <a:lnTo>
                    <a:pt x="571969" y="831913"/>
                  </a:lnTo>
                  <a:lnTo>
                    <a:pt x="573836" y="833767"/>
                  </a:lnTo>
                  <a:lnTo>
                    <a:pt x="574954" y="834237"/>
                  </a:lnTo>
                  <a:lnTo>
                    <a:pt x="577583" y="834237"/>
                  </a:lnTo>
                  <a:lnTo>
                    <a:pt x="578700" y="833767"/>
                  </a:lnTo>
                  <a:lnTo>
                    <a:pt x="580567" y="831913"/>
                  </a:lnTo>
                  <a:lnTo>
                    <a:pt x="581025" y="830795"/>
                  </a:lnTo>
                  <a:lnTo>
                    <a:pt x="581025" y="828154"/>
                  </a:lnTo>
                  <a:close/>
                </a:path>
                <a:path w="3676650" h="1659254">
                  <a:moveTo>
                    <a:pt x="581025" y="3454"/>
                  </a:moveTo>
                  <a:lnTo>
                    <a:pt x="580567" y="2336"/>
                  </a:lnTo>
                  <a:lnTo>
                    <a:pt x="578700" y="469"/>
                  </a:lnTo>
                  <a:lnTo>
                    <a:pt x="577583" y="0"/>
                  </a:lnTo>
                  <a:lnTo>
                    <a:pt x="574954" y="0"/>
                  </a:lnTo>
                  <a:lnTo>
                    <a:pt x="573836" y="469"/>
                  </a:lnTo>
                  <a:lnTo>
                    <a:pt x="571969" y="2336"/>
                  </a:lnTo>
                  <a:lnTo>
                    <a:pt x="571500" y="3454"/>
                  </a:lnTo>
                  <a:lnTo>
                    <a:pt x="571500" y="6083"/>
                  </a:lnTo>
                  <a:lnTo>
                    <a:pt x="571969" y="7200"/>
                  </a:lnTo>
                  <a:lnTo>
                    <a:pt x="573836" y="9067"/>
                  </a:lnTo>
                  <a:lnTo>
                    <a:pt x="574954" y="9525"/>
                  </a:lnTo>
                  <a:lnTo>
                    <a:pt x="577583" y="9525"/>
                  </a:lnTo>
                  <a:lnTo>
                    <a:pt x="578700" y="9067"/>
                  </a:lnTo>
                  <a:lnTo>
                    <a:pt x="580567" y="7200"/>
                  </a:lnTo>
                  <a:lnTo>
                    <a:pt x="581025" y="6083"/>
                  </a:lnTo>
                  <a:lnTo>
                    <a:pt x="581025" y="3454"/>
                  </a:lnTo>
                  <a:close/>
                </a:path>
                <a:path w="3676650" h="1659254">
                  <a:moveTo>
                    <a:pt x="628650" y="1652866"/>
                  </a:moveTo>
                  <a:lnTo>
                    <a:pt x="628192" y="1651749"/>
                  </a:lnTo>
                  <a:lnTo>
                    <a:pt x="626325" y="1649882"/>
                  </a:lnTo>
                  <a:lnTo>
                    <a:pt x="625208" y="1649412"/>
                  </a:lnTo>
                  <a:lnTo>
                    <a:pt x="622579" y="1649412"/>
                  </a:lnTo>
                  <a:lnTo>
                    <a:pt x="621461" y="1649882"/>
                  </a:lnTo>
                  <a:lnTo>
                    <a:pt x="619594" y="1651749"/>
                  </a:lnTo>
                  <a:lnTo>
                    <a:pt x="619125" y="1652866"/>
                  </a:lnTo>
                  <a:lnTo>
                    <a:pt x="619125" y="1655495"/>
                  </a:lnTo>
                  <a:lnTo>
                    <a:pt x="619594" y="1656613"/>
                  </a:lnTo>
                  <a:lnTo>
                    <a:pt x="621461" y="1658480"/>
                  </a:lnTo>
                  <a:lnTo>
                    <a:pt x="622579" y="1658937"/>
                  </a:lnTo>
                  <a:lnTo>
                    <a:pt x="625208" y="1658937"/>
                  </a:lnTo>
                  <a:lnTo>
                    <a:pt x="626325" y="1658480"/>
                  </a:lnTo>
                  <a:lnTo>
                    <a:pt x="628192" y="1656613"/>
                  </a:lnTo>
                  <a:lnTo>
                    <a:pt x="628650" y="1655495"/>
                  </a:lnTo>
                  <a:lnTo>
                    <a:pt x="628650" y="1652866"/>
                  </a:lnTo>
                  <a:close/>
                </a:path>
                <a:path w="3676650" h="1659254">
                  <a:moveTo>
                    <a:pt x="628650" y="828154"/>
                  </a:moveTo>
                  <a:lnTo>
                    <a:pt x="628192" y="827036"/>
                  </a:lnTo>
                  <a:lnTo>
                    <a:pt x="626325" y="825182"/>
                  </a:lnTo>
                  <a:lnTo>
                    <a:pt x="625208" y="824712"/>
                  </a:lnTo>
                  <a:lnTo>
                    <a:pt x="622579" y="824712"/>
                  </a:lnTo>
                  <a:lnTo>
                    <a:pt x="621461" y="825182"/>
                  </a:lnTo>
                  <a:lnTo>
                    <a:pt x="619594" y="827036"/>
                  </a:lnTo>
                  <a:lnTo>
                    <a:pt x="619125" y="828154"/>
                  </a:lnTo>
                  <a:lnTo>
                    <a:pt x="619125" y="830795"/>
                  </a:lnTo>
                  <a:lnTo>
                    <a:pt x="619594" y="831913"/>
                  </a:lnTo>
                  <a:lnTo>
                    <a:pt x="621461" y="833767"/>
                  </a:lnTo>
                  <a:lnTo>
                    <a:pt x="622579" y="834237"/>
                  </a:lnTo>
                  <a:lnTo>
                    <a:pt x="625208" y="834237"/>
                  </a:lnTo>
                  <a:lnTo>
                    <a:pt x="626325" y="833767"/>
                  </a:lnTo>
                  <a:lnTo>
                    <a:pt x="628192" y="831913"/>
                  </a:lnTo>
                  <a:lnTo>
                    <a:pt x="628650" y="830795"/>
                  </a:lnTo>
                  <a:lnTo>
                    <a:pt x="628650" y="828154"/>
                  </a:lnTo>
                  <a:close/>
                </a:path>
                <a:path w="3676650" h="1659254">
                  <a:moveTo>
                    <a:pt x="628650" y="3454"/>
                  </a:moveTo>
                  <a:lnTo>
                    <a:pt x="628192" y="2336"/>
                  </a:lnTo>
                  <a:lnTo>
                    <a:pt x="626325" y="469"/>
                  </a:lnTo>
                  <a:lnTo>
                    <a:pt x="625208" y="0"/>
                  </a:lnTo>
                  <a:lnTo>
                    <a:pt x="622579" y="0"/>
                  </a:lnTo>
                  <a:lnTo>
                    <a:pt x="621461" y="469"/>
                  </a:lnTo>
                  <a:lnTo>
                    <a:pt x="619594" y="2336"/>
                  </a:lnTo>
                  <a:lnTo>
                    <a:pt x="619125" y="3454"/>
                  </a:lnTo>
                  <a:lnTo>
                    <a:pt x="619125" y="6083"/>
                  </a:lnTo>
                  <a:lnTo>
                    <a:pt x="619594" y="7200"/>
                  </a:lnTo>
                  <a:lnTo>
                    <a:pt x="621461" y="9067"/>
                  </a:lnTo>
                  <a:lnTo>
                    <a:pt x="622579" y="9525"/>
                  </a:lnTo>
                  <a:lnTo>
                    <a:pt x="625208" y="9525"/>
                  </a:lnTo>
                  <a:lnTo>
                    <a:pt x="626325" y="9067"/>
                  </a:lnTo>
                  <a:lnTo>
                    <a:pt x="628192" y="7200"/>
                  </a:lnTo>
                  <a:lnTo>
                    <a:pt x="628650" y="6083"/>
                  </a:lnTo>
                  <a:lnTo>
                    <a:pt x="628650" y="3454"/>
                  </a:lnTo>
                  <a:close/>
                </a:path>
                <a:path w="3676650" h="1659254">
                  <a:moveTo>
                    <a:pt x="676275" y="1652866"/>
                  </a:moveTo>
                  <a:lnTo>
                    <a:pt x="675817" y="1651749"/>
                  </a:lnTo>
                  <a:lnTo>
                    <a:pt x="673950" y="1649882"/>
                  </a:lnTo>
                  <a:lnTo>
                    <a:pt x="672833" y="1649412"/>
                  </a:lnTo>
                  <a:lnTo>
                    <a:pt x="670204" y="1649412"/>
                  </a:lnTo>
                  <a:lnTo>
                    <a:pt x="669086" y="1649882"/>
                  </a:lnTo>
                  <a:lnTo>
                    <a:pt x="667219" y="1651749"/>
                  </a:lnTo>
                  <a:lnTo>
                    <a:pt x="666750" y="1652866"/>
                  </a:lnTo>
                  <a:lnTo>
                    <a:pt x="666750" y="1655495"/>
                  </a:lnTo>
                  <a:lnTo>
                    <a:pt x="667219" y="1656613"/>
                  </a:lnTo>
                  <a:lnTo>
                    <a:pt x="669086" y="1658480"/>
                  </a:lnTo>
                  <a:lnTo>
                    <a:pt x="670204" y="1658937"/>
                  </a:lnTo>
                  <a:lnTo>
                    <a:pt x="672833" y="1658937"/>
                  </a:lnTo>
                  <a:lnTo>
                    <a:pt x="673950" y="1658480"/>
                  </a:lnTo>
                  <a:lnTo>
                    <a:pt x="675817" y="1656613"/>
                  </a:lnTo>
                  <a:lnTo>
                    <a:pt x="676275" y="1655495"/>
                  </a:lnTo>
                  <a:lnTo>
                    <a:pt x="676275" y="1652866"/>
                  </a:lnTo>
                  <a:close/>
                </a:path>
                <a:path w="3676650" h="1659254">
                  <a:moveTo>
                    <a:pt x="676275" y="828154"/>
                  </a:moveTo>
                  <a:lnTo>
                    <a:pt x="675817" y="827036"/>
                  </a:lnTo>
                  <a:lnTo>
                    <a:pt x="673950" y="825182"/>
                  </a:lnTo>
                  <a:lnTo>
                    <a:pt x="672833" y="824712"/>
                  </a:lnTo>
                  <a:lnTo>
                    <a:pt x="670204" y="824712"/>
                  </a:lnTo>
                  <a:lnTo>
                    <a:pt x="669086" y="825182"/>
                  </a:lnTo>
                  <a:lnTo>
                    <a:pt x="667219" y="827036"/>
                  </a:lnTo>
                  <a:lnTo>
                    <a:pt x="666750" y="828154"/>
                  </a:lnTo>
                  <a:lnTo>
                    <a:pt x="666750" y="830795"/>
                  </a:lnTo>
                  <a:lnTo>
                    <a:pt x="667219" y="831913"/>
                  </a:lnTo>
                  <a:lnTo>
                    <a:pt x="669086" y="833767"/>
                  </a:lnTo>
                  <a:lnTo>
                    <a:pt x="670204" y="834237"/>
                  </a:lnTo>
                  <a:lnTo>
                    <a:pt x="672833" y="834237"/>
                  </a:lnTo>
                  <a:lnTo>
                    <a:pt x="673950" y="833767"/>
                  </a:lnTo>
                  <a:lnTo>
                    <a:pt x="675817" y="831913"/>
                  </a:lnTo>
                  <a:lnTo>
                    <a:pt x="676275" y="830795"/>
                  </a:lnTo>
                  <a:lnTo>
                    <a:pt x="676275" y="828154"/>
                  </a:lnTo>
                  <a:close/>
                </a:path>
                <a:path w="3676650" h="1659254">
                  <a:moveTo>
                    <a:pt x="676275" y="3454"/>
                  </a:moveTo>
                  <a:lnTo>
                    <a:pt x="675817" y="2336"/>
                  </a:lnTo>
                  <a:lnTo>
                    <a:pt x="673950" y="469"/>
                  </a:lnTo>
                  <a:lnTo>
                    <a:pt x="672833" y="0"/>
                  </a:lnTo>
                  <a:lnTo>
                    <a:pt x="670204" y="0"/>
                  </a:lnTo>
                  <a:lnTo>
                    <a:pt x="669086" y="469"/>
                  </a:lnTo>
                  <a:lnTo>
                    <a:pt x="667219" y="2336"/>
                  </a:lnTo>
                  <a:lnTo>
                    <a:pt x="666750" y="3454"/>
                  </a:lnTo>
                  <a:lnTo>
                    <a:pt x="666750" y="6083"/>
                  </a:lnTo>
                  <a:lnTo>
                    <a:pt x="667219" y="7200"/>
                  </a:lnTo>
                  <a:lnTo>
                    <a:pt x="669086" y="9067"/>
                  </a:lnTo>
                  <a:lnTo>
                    <a:pt x="670204" y="9525"/>
                  </a:lnTo>
                  <a:lnTo>
                    <a:pt x="672833" y="9525"/>
                  </a:lnTo>
                  <a:lnTo>
                    <a:pt x="673950" y="9067"/>
                  </a:lnTo>
                  <a:lnTo>
                    <a:pt x="675817" y="7200"/>
                  </a:lnTo>
                  <a:lnTo>
                    <a:pt x="676275" y="6083"/>
                  </a:lnTo>
                  <a:lnTo>
                    <a:pt x="676275" y="3454"/>
                  </a:lnTo>
                  <a:close/>
                </a:path>
                <a:path w="3676650" h="1659254">
                  <a:moveTo>
                    <a:pt x="723900" y="1652866"/>
                  </a:moveTo>
                  <a:lnTo>
                    <a:pt x="723442" y="1651749"/>
                  </a:lnTo>
                  <a:lnTo>
                    <a:pt x="721575" y="1649882"/>
                  </a:lnTo>
                  <a:lnTo>
                    <a:pt x="720458" y="1649412"/>
                  </a:lnTo>
                  <a:lnTo>
                    <a:pt x="717829" y="1649412"/>
                  </a:lnTo>
                  <a:lnTo>
                    <a:pt x="716711" y="1649882"/>
                  </a:lnTo>
                  <a:lnTo>
                    <a:pt x="714844" y="1651749"/>
                  </a:lnTo>
                  <a:lnTo>
                    <a:pt x="714375" y="1652866"/>
                  </a:lnTo>
                  <a:lnTo>
                    <a:pt x="714375" y="1655495"/>
                  </a:lnTo>
                  <a:lnTo>
                    <a:pt x="714844" y="1656613"/>
                  </a:lnTo>
                  <a:lnTo>
                    <a:pt x="716711" y="1658480"/>
                  </a:lnTo>
                  <a:lnTo>
                    <a:pt x="717829" y="1658937"/>
                  </a:lnTo>
                  <a:lnTo>
                    <a:pt x="720458" y="1658937"/>
                  </a:lnTo>
                  <a:lnTo>
                    <a:pt x="721575" y="1658480"/>
                  </a:lnTo>
                  <a:lnTo>
                    <a:pt x="723442" y="1656613"/>
                  </a:lnTo>
                  <a:lnTo>
                    <a:pt x="723900" y="1655495"/>
                  </a:lnTo>
                  <a:lnTo>
                    <a:pt x="723900" y="1652866"/>
                  </a:lnTo>
                  <a:close/>
                </a:path>
                <a:path w="3676650" h="1659254">
                  <a:moveTo>
                    <a:pt x="723900" y="828154"/>
                  </a:moveTo>
                  <a:lnTo>
                    <a:pt x="723442" y="827036"/>
                  </a:lnTo>
                  <a:lnTo>
                    <a:pt x="721575" y="825182"/>
                  </a:lnTo>
                  <a:lnTo>
                    <a:pt x="720458" y="824712"/>
                  </a:lnTo>
                  <a:lnTo>
                    <a:pt x="717829" y="824712"/>
                  </a:lnTo>
                  <a:lnTo>
                    <a:pt x="716711" y="825182"/>
                  </a:lnTo>
                  <a:lnTo>
                    <a:pt x="714844" y="827036"/>
                  </a:lnTo>
                  <a:lnTo>
                    <a:pt x="714375" y="828154"/>
                  </a:lnTo>
                  <a:lnTo>
                    <a:pt x="714375" y="830795"/>
                  </a:lnTo>
                  <a:lnTo>
                    <a:pt x="714844" y="831913"/>
                  </a:lnTo>
                  <a:lnTo>
                    <a:pt x="716711" y="833767"/>
                  </a:lnTo>
                  <a:lnTo>
                    <a:pt x="717829" y="834237"/>
                  </a:lnTo>
                  <a:lnTo>
                    <a:pt x="720458" y="834237"/>
                  </a:lnTo>
                  <a:lnTo>
                    <a:pt x="721575" y="833767"/>
                  </a:lnTo>
                  <a:lnTo>
                    <a:pt x="723442" y="831913"/>
                  </a:lnTo>
                  <a:lnTo>
                    <a:pt x="723900" y="830795"/>
                  </a:lnTo>
                  <a:lnTo>
                    <a:pt x="723900" y="828154"/>
                  </a:lnTo>
                  <a:close/>
                </a:path>
                <a:path w="3676650" h="1659254">
                  <a:moveTo>
                    <a:pt x="723900" y="3454"/>
                  </a:moveTo>
                  <a:lnTo>
                    <a:pt x="723442" y="2336"/>
                  </a:lnTo>
                  <a:lnTo>
                    <a:pt x="721575" y="469"/>
                  </a:lnTo>
                  <a:lnTo>
                    <a:pt x="720458" y="0"/>
                  </a:lnTo>
                  <a:lnTo>
                    <a:pt x="717829" y="0"/>
                  </a:lnTo>
                  <a:lnTo>
                    <a:pt x="716711" y="469"/>
                  </a:lnTo>
                  <a:lnTo>
                    <a:pt x="714844" y="2336"/>
                  </a:lnTo>
                  <a:lnTo>
                    <a:pt x="714375" y="3454"/>
                  </a:lnTo>
                  <a:lnTo>
                    <a:pt x="714375" y="6083"/>
                  </a:lnTo>
                  <a:lnTo>
                    <a:pt x="714844" y="7200"/>
                  </a:lnTo>
                  <a:lnTo>
                    <a:pt x="716711" y="9067"/>
                  </a:lnTo>
                  <a:lnTo>
                    <a:pt x="717829" y="9525"/>
                  </a:lnTo>
                  <a:lnTo>
                    <a:pt x="720458" y="9525"/>
                  </a:lnTo>
                  <a:lnTo>
                    <a:pt x="721575" y="9067"/>
                  </a:lnTo>
                  <a:lnTo>
                    <a:pt x="723442" y="7200"/>
                  </a:lnTo>
                  <a:lnTo>
                    <a:pt x="723900" y="6083"/>
                  </a:lnTo>
                  <a:lnTo>
                    <a:pt x="723900" y="3454"/>
                  </a:lnTo>
                  <a:close/>
                </a:path>
                <a:path w="3676650" h="1659254">
                  <a:moveTo>
                    <a:pt x="771525" y="1652866"/>
                  </a:moveTo>
                  <a:lnTo>
                    <a:pt x="771067" y="1651749"/>
                  </a:lnTo>
                  <a:lnTo>
                    <a:pt x="769200" y="1649882"/>
                  </a:lnTo>
                  <a:lnTo>
                    <a:pt x="768083" y="1649412"/>
                  </a:lnTo>
                  <a:lnTo>
                    <a:pt x="765454" y="1649412"/>
                  </a:lnTo>
                  <a:lnTo>
                    <a:pt x="764336" y="1649882"/>
                  </a:lnTo>
                  <a:lnTo>
                    <a:pt x="762469" y="1651749"/>
                  </a:lnTo>
                  <a:lnTo>
                    <a:pt x="762000" y="1652866"/>
                  </a:lnTo>
                  <a:lnTo>
                    <a:pt x="762000" y="1655495"/>
                  </a:lnTo>
                  <a:lnTo>
                    <a:pt x="762469" y="1656613"/>
                  </a:lnTo>
                  <a:lnTo>
                    <a:pt x="764336" y="1658480"/>
                  </a:lnTo>
                  <a:lnTo>
                    <a:pt x="765454" y="1658937"/>
                  </a:lnTo>
                  <a:lnTo>
                    <a:pt x="768083" y="1658937"/>
                  </a:lnTo>
                  <a:lnTo>
                    <a:pt x="769200" y="1658480"/>
                  </a:lnTo>
                  <a:lnTo>
                    <a:pt x="771067" y="1656613"/>
                  </a:lnTo>
                  <a:lnTo>
                    <a:pt x="771525" y="1655495"/>
                  </a:lnTo>
                  <a:lnTo>
                    <a:pt x="771525" y="1652866"/>
                  </a:lnTo>
                  <a:close/>
                </a:path>
                <a:path w="3676650" h="1659254">
                  <a:moveTo>
                    <a:pt x="771525" y="828154"/>
                  </a:moveTo>
                  <a:lnTo>
                    <a:pt x="771067" y="827036"/>
                  </a:lnTo>
                  <a:lnTo>
                    <a:pt x="769200" y="825182"/>
                  </a:lnTo>
                  <a:lnTo>
                    <a:pt x="768083" y="824712"/>
                  </a:lnTo>
                  <a:lnTo>
                    <a:pt x="765454" y="824712"/>
                  </a:lnTo>
                  <a:lnTo>
                    <a:pt x="764336" y="825182"/>
                  </a:lnTo>
                  <a:lnTo>
                    <a:pt x="762469" y="827036"/>
                  </a:lnTo>
                  <a:lnTo>
                    <a:pt x="762000" y="828154"/>
                  </a:lnTo>
                  <a:lnTo>
                    <a:pt x="762000" y="830795"/>
                  </a:lnTo>
                  <a:lnTo>
                    <a:pt x="762469" y="831913"/>
                  </a:lnTo>
                  <a:lnTo>
                    <a:pt x="764336" y="833767"/>
                  </a:lnTo>
                  <a:lnTo>
                    <a:pt x="765454" y="834237"/>
                  </a:lnTo>
                  <a:lnTo>
                    <a:pt x="768083" y="834237"/>
                  </a:lnTo>
                  <a:lnTo>
                    <a:pt x="769200" y="833767"/>
                  </a:lnTo>
                  <a:lnTo>
                    <a:pt x="771067" y="831913"/>
                  </a:lnTo>
                  <a:lnTo>
                    <a:pt x="771525" y="830795"/>
                  </a:lnTo>
                  <a:lnTo>
                    <a:pt x="771525" y="828154"/>
                  </a:lnTo>
                  <a:close/>
                </a:path>
                <a:path w="3676650" h="1659254">
                  <a:moveTo>
                    <a:pt x="771525" y="3454"/>
                  </a:moveTo>
                  <a:lnTo>
                    <a:pt x="771067" y="2336"/>
                  </a:lnTo>
                  <a:lnTo>
                    <a:pt x="769200" y="469"/>
                  </a:lnTo>
                  <a:lnTo>
                    <a:pt x="768083" y="0"/>
                  </a:lnTo>
                  <a:lnTo>
                    <a:pt x="765454" y="0"/>
                  </a:lnTo>
                  <a:lnTo>
                    <a:pt x="764336" y="469"/>
                  </a:lnTo>
                  <a:lnTo>
                    <a:pt x="762469" y="2336"/>
                  </a:lnTo>
                  <a:lnTo>
                    <a:pt x="762000" y="3454"/>
                  </a:lnTo>
                  <a:lnTo>
                    <a:pt x="762000" y="6083"/>
                  </a:lnTo>
                  <a:lnTo>
                    <a:pt x="762469" y="7200"/>
                  </a:lnTo>
                  <a:lnTo>
                    <a:pt x="764336" y="9067"/>
                  </a:lnTo>
                  <a:lnTo>
                    <a:pt x="765454" y="9525"/>
                  </a:lnTo>
                  <a:lnTo>
                    <a:pt x="768083" y="9525"/>
                  </a:lnTo>
                  <a:lnTo>
                    <a:pt x="769200" y="9067"/>
                  </a:lnTo>
                  <a:lnTo>
                    <a:pt x="771067" y="7200"/>
                  </a:lnTo>
                  <a:lnTo>
                    <a:pt x="771525" y="6083"/>
                  </a:lnTo>
                  <a:lnTo>
                    <a:pt x="771525" y="3454"/>
                  </a:lnTo>
                  <a:close/>
                </a:path>
                <a:path w="3676650" h="1659254">
                  <a:moveTo>
                    <a:pt x="819150" y="1652866"/>
                  </a:moveTo>
                  <a:lnTo>
                    <a:pt x="818692" y="1651749"/>
                  </a:lnTo>
                  <a:lnTo>
                    <a:pt x="816825" y="1649882"/>
                  </a:lnTo>
                  <a:lnTo>
                    <a:pt x="815708" y="1649412"/>
                  </a:lnTo>
                  <a:lnTo>
                    <a:pt x="813079" y="1649412"/>
                  </a:lnTo>
                  <a:lnTo>
                    <a:pt x="811961" y="1649882"/>
                  </a:lnTo>
                  <a:lnTo>
                    <a:pt x="810094" y="1651749"/>
                  </a:lnTo>
                  <a:lnTo>
                    <a:pt x="809625" y="1652866"/>
                  </a:lnTo>
                  <a:lnTo>
                    <a:pt x="809625" y="1655495"/>
                  </a:lnTo>
                  <a:lnTo>
                    <a:pt x="810094" y="1656613"/>
                  </a:lnTo>
                  <a:lnTo>
                    <a:pt x="811961" y="1658480"/>
                  </a:lnTo>
                  <a:lnTo>
                    <a:pt x="813079" y="1658937"/>
                  </a:lnTo>
                  <a:lnTo>
                    <a:pt x="815708" y="1658937"/>
                  </a:lnTo>
                  <a:lnTo>
                    <a:pt x="816825" y="1658480"/>
                  </a:lnTo>
                  <a:lnTo>
                    <a:pt x="818692" y="1656613"/>
                  </a:lnTo>
                  <a:lnTo>
                    <a:pt x="819150" y="1655495"/>
                  </a:lnTo>
                  <a:lnTo>
                    <a:pt x="819150" y="1652866"/>
                  </a:lnTo>
                  <a:close/>
                </a:path>
                <a:path w="3676650" h="1659254">
                  <a:moveTo>
                    <a:pt x="819150" y="828154"/>
                  </a:moveTo>
                  <a:lnTo>
                    <a:pt x="818692" y="827036"/>
                  </a:lnTo>
                  <a:lnTo>
                    <a:pt x="816825" y="825182"/>
                  </a:lnTo>
                  <a:lnTo>
                    <a:pt x="815708" y="824712"/>
                  </a:lnTo>
                  <a:lnTo>
                    <a:pt x="813079" y="824712"/>
                  </a:lnTo>
                  <a:lnTo>
                    <a:pt x="811961" y="825182"/>
                  </a:lnTo>
                  <a:lnTo>
                    <a:pt x="810094" y="827036"/>
                  </a:lnTo>
                  <a:lnTo>
                    <a:pt x="809625" y="828154"/>
                  </a:lnTo>
                  <a:lnTo>
                    <a:pt x="809625" y="830795"/>
                  </a:lnTo>
                  <a:lnTo>
                    <a:pt x="810094" y="831913"/>
                  </a:lnTo>
                  <a:lnTo>
                    <a:pt x="811961" y="833767"/>
                  </a:lnTo>
                  <a:lnTo>
                    <a:pt x="813079" y="834237"/>
                  </a:lnTo>
                  <a:lnTo>
                    <a:pt x="815708" y="834237"/>
                  </a:lnTo>
                  <a:lnTo>
                    <a:pt x="816825" y="833767"/>
                  </a:lnTo>
                  <a:lnTo>
                    <a:pt x="818692" y="831913"/>
                  </a:lnTo>
                  <a:lnTo>
                    <a:pt x="819150" y="830795"/>
                  </a:lnTo>
                  <a:lnTo>
                    <a:pt x="819150" y="828154"/>
                  </a:lnTo>
                  <a:close/>
                </a:path>
                <a:path w="3676650" h="1659254">
                  <a:moveTo>
                    <a:pt x="819150" y="3454"/>
                  </a:moveTo>
                  <a:lnTo>
                    <a:pt x="818692" y="2336"/>
                  </a:lnTo>
                  <a:lnTo>
                    <a:pt x="816825" y="469"/>
                  </a:lnTo>
                  <a:lnTo>
                    <a:pt x="815708" y="0"/>
                  </a:lnTo>
                  <a:lnTo>
                    <a:pt x="813079" y="0"/>
                  </a:lnTo>
                  <a:lnTo>
                    <a:pt x="811961" y="469"/>
                  </a:lnTo>
                  <a:lnTo>
                    <a:pt x="810094" y="2336"/>
                  </a:lnTo>
                  <a:lnTo>
                    <a:pt x="809625" y="3454"/>
                  </a:lnTo>
                  <a:lnTo>
                    <a:pt x="809625" y="6083"/>
                  </a:lnTo>
                  <a:lnTo>
                    <a:pt x="810094" y="7200"/>
                  </a:lnTo>
                  <a:lnTo>
                    <a:pt x="811961" y="9067"/>
                  </a:lnTo>
                  <a:lnTo>
                    <a:pt x="813079" y="9525"/>
                  </a:lnTo>
                  <a:lnTo>
                    <a:pt x="815708" y="9525"/>
                  </a:lnTo>
                  <a:lnTo>
                    <a:pt x="816825" y="9067"/>
                  </a:lnTo>
                  <a:lnTo>
                    <a:pt x="818692" y="7200"/>
                  </a:lnTo>
                  <a:lnTo>
                    <a:pt x="819150" y="6083"/>
                  </a:lnTo>
                  <a:lnTo>
                    <a:pt x="819150" y="3454"/>
                  </a:lnTo>
                  <a:close/>
                </a:path>
                <a:path w="3676650" h="1659254">
                  <a:moveTo>
                    <a:pt x="866775" y="1652866"/>
                  </a:moveTo>
                  <a:lnTo>
                    <a:pt x="866317" y="1651749"/>
                  </a:lnTo>
                  <a:lnTo>
                    <a:pt x="864450" y="1649882"/>
                  </a:lnTo>
                  <a:lnTo>
                    <a:pt x="863333" y="1649412"/>
                  </a:lnTo>
                  <a:lnTo>
                    <a:pt x="860704" y="1649412"/>
                  </a:lnTo>
                  <a:lnTo>
                    <a:pt x="859586" y="1649882"/>
                  </a:lnTo>
                  <a:lnTo>
                    <a:pt x="857719" y="1651749"/>
                  </a:lnTo>
                  <a:lnTo>
                    <a:pt x="857250" y="1652866"/>
                  </a:lnTo>
                  <a:lnTo>
                    <a:pt x="857250" y="1655495"/>
                  </a:lnTo>
                  <a:lnTo>
                    <a:pt x="857719" y="1656613"/>
                  </a:lnTo>
                  <a:lnTo>
                    <a:pt x="859586" y="1658480"/>
                  </a:lnTo>
                  <a:lnTo>
                    <a:pt x="860704" y="1658937"/>
                  </a:lnTo>
                  <a:lnTo>
                    <a:pt x="863333" y="1658937"/>
                  </a:lnTo>
                  <a:lnTo>
                    <a:pt x="864450" y="1658480"/>
                  </a:lnTo>
                  <a:lnTo>
                    <a:pt x="866317" y="1656613"/>
                  </a:lnTo>
                  <a:lnTo>
                    <a:pt x="866775" y="1655495"/>
                  </a:lnTo>
                  <a:lnTo>
                    <a:pt x="866775" y="1652866"/>
                  </a:lnTo>
                  <a:close/>
                </a:path>
                <a:path w="3676650" h="1659254">
                  <a:moveTo>
                    <a:pt x="866775" y="828154"/>
                  </a:moveTo>
                  <a:lnTo>
                    <a:pt x="866317" y="827036"/>
                  </a:lnTo>
                  <a:lnTo>
                    <a:pt x="864450" y="825182"/>
                  </a:lnTo>
                  <a:lnTo>
                    <a:pt x="863333" y="824712"/>
                  </a:lnTo>
                  <a:lnTo>
                    <a:pt x="860704" y="824712"/>
                  </a:lnTo>
                  <a:lnTo>
                    <a:pt x="859586" y="825182"/>
                  </a:lnTo>
                  <a:lnTo>
                    <a:pt x="857719" y="827036"/>
                  </a:lnTo>
                  <a:lnTo>
                    <a:pt x="857250" y="828154"/>
                  </a:lnTo>
                  <a:lnTo>
                    <a:pt x="857250" y="830795"/>
                  </a:lnTo>
                  <a:lnTo>
                    <a:pt x="857719" y="831913"/>
                  </a:lnTo>
                  <a:lnTo>
                    <a:pt x="859586" y="833767"/>
                  </a:lnTo>
                  <a:lnTo>
                    <a:pt x="860704" y="834237"/>
                  </a:lnTo>
                  <a:lnTo>
                    <a:pt x="863333" y="834237"/>
                  </a:lnTo>
                  <a:lnTo>
                    <a:pt x="864450" y="833767"/>
                  </a:lnTo>
                  <a:lnTo>
                    <a:pt x="866317" y="831913"/>
                  </a:lnTo>
                  <a:lnTo>
                    <a:pt x="866775" y="830795"/>
                  </a:lnTo>
                  <a:lnTo>
                    <a:pt x="866775" y="828154"/>
                  </a:lnTo>
                  <a:close/>
                </a:path>
                <a:path w="3676650" h="1659254">
                  <a:moveTo>
                    <a:pt x="866775" y="3454"/>
                  </a:moveTo>
                  <a:lnTo>
                    <a:pt x="866317" y="2336"/>
                  </a:lnTo>
                  <a:lnTo>
                    <a:pt x="864450" y="469"/>
                  </a:lnTo>
                  <a:lnTo>
                    <a:pt x="863333" y="0"/>
                  </a:lnTo>
                  <a:lnTo>
                    <a:pt x="860704" y="0"/>
                  </a:lnTo>
                  <a:lnTo>
                    <a:pt x="859586" y="469"/>
                  </a:lnTo>
                  <a:lnTo>
                    <a:pt x="857719" y="2336"/>
                  </a:lnTo>
                  <a:lnTo>
                    <a:pt x="857250" y="3454"/>
                  </a:lnTo>
                  <a:lnTo>
                    <a:pt x="857250" y="6083"/>
                  </a:lnTo>
                  <a:lnTo>
                    <a:pt x="857719" y="7200"/>
                  </a:lnTo>
                  <a:lnTo>
                    <a:pt x="859586" y="9067"/>
                  </a:lnTo>
                  <a:lnTo>
                    <a:pt x="860704" y="9525"/>
                  </a:lnTo>
                  <a:lnTo>
                    <a:pt x="863333" y="9525"/>
                  </a:lnTo>
                  <a:lnTo>
                    <a:pt x="864450" y="9067"/>
                  </a:lnTo>
                  <a:lnTo>
                    <a:pt x="866317" y="7200"/>
                  </a:lnTo>
                  <a:lnTo>
                    <a:pt x="866775" y="6083"/>
                  </a:lnTo>
                  <a:lnTo>
                    <a:pt x="866775" y="3454"/>
                  </a:lnTo>
                  <a:close/>
                </a:path>
                <a:path w="3676650" h="1659254">
                  <a:moveTo>
                    <a:pt x="914400" y="1652866"/>
                  </a:moveTo>
                  <a:lnTo>
                    <a:pt x="913942" y="1651749"/>
                  </a:lnTo>
                  <a:lnTo>
                    <a:pt x="912075" y="1649882"/>
                  </a:lnTo>
                  <a:lnTo>
                    <a:pt x="910958" y="1649412"/>
                  </a:lnTo>
                  <a:lnTo>
                    <a:pt x="908329" y="1649412"/>
                  </a:lnTo>
                  <a:lnTo>
                    <a:pt x="907211" y="1649882"/>
                  </a:lnTo>
                  <a:lnTo>
                    <a:pt x="905344" y="1651749"/>
                  </a:lnTo>
                  <a:lnTo>
                    <a:pt x="904875" y="1652866"/>
                  </a:lnTo>
                  <a:lnTo>
                    <a:pt x="904875" y="1655495"/>
                  </a:lnTo>
                  <a:lnTo>
                    <a:pt x="905344" y="1656613"/>
                  </a:lnTo>
                  <a:lnTo>
                    <a:pt x="907211" y="1658480"/>
                  </a:lnTo>
                  <a:lnTo>
                    <a:pt x="908329" y="1658937"/>
                  </a:lnTo>
                  <a:lnTo>
                    <a:pt x="910958" y="1658937"/>
                  </a:lnTo>
                  <a:lnTo>
                    <a:pt x="912075" y="1658480"/>
                  </a:lnTo>
                  <a:lnTo>
                    <a:pt x="913942" y="1656613"/>
                  </a:lnTo>
                  <a:lnTo>
                    <a:pt x="914400" y="1655495"/>
                  </a:lnTo>
                  <a:lnTo>
                    <a:pt x="914400" y="1652866"/>
                  </a:lnTo>
                  <a:close/>
                </a:path>
                <a:path w="3676650" h="1659254">
                  <a:moveTo>
                    <a:pt x="914400" y="828154"/>
                  </a:moveTo>
                  <a:lnTo>
                    <a:pt x="913942" y="827036"/>
                  </a:lnTo>
                  <a:lnTo>
                    <a:pt x="912075" y="825182"/>
                  </a:lnTo>
                  <a:lnTo>
                    <a:pt x="910958" y="824712"/>
                  </a:lnTo>
                  <a:lnTo>
                    <a:pt x="908329" y="824712"/>
                  </a:lnTo>
                  <a:lnTo>
                    <a:pt x="907211" y="825182"/>
                  </a:lnTo>
                  <a:lnTo>
                    <a:pt x="905344" y="827036"/>
                  </a:lnTo>
                  <a:lnTo>
                    <a:pt x="904875" y="828154"/>
                  </a:lnTo>
                  <a:lnTo>
                    <a:pt x="904875" y="830795"/>
                  </a:lnTo>
                  <a:lnTo>
                    <a:pt x="905344" y="831913"/>
                  </a:lnTo>
                  <a:lnTo>
                    <a:pt x="907211" y="833767"/>
                  </a:lnTo>
                  <a:lnTo>
                    <a:pt x="908329" y="834237"/>
                  </a:lnTo>
                  <a:lnTo>
                    <a:pt x="910958" y="834237"/>
                  </a:lnTo>
                  <a:lnTo>
                    <a:pt x="912075" y="833767"/>
                  </a:lnTo>
                  <a:lnTo>
                    <a:pt x="913942" y="831913"/>
                  </a:lnTo>
                  <a:lnTo>
                    <a:pt x="914400" y="830795"/>
                  </a:lnTo>
                  <a:lnTo>
                    <a:pt x="914400" y="828154"/>
                  </a:lnTo>
                  <a:close/>
                </a:path>
                <a:path w="3676650" h="1659254">
                  <a:moveTo>
                    <a:pt x="914400" y="3454"/>
                  </a:moveTo>
                  <a:lnTo>
                    <a:pt x="913942" y="2336"/>
                  </a:lnTo>
                  <a:lnTo>
                    <a:pt x="912075" y="469"/>
                  </a:lnTo>
                  <a:lnTo>
                    <a:pt x="910958" y="0"/>
                  </a:lnTo>
                  <a:lnTo>
                    <a:pt x="908329" y="0"/>
                  </a:lnTo>
                  <a:lnTo>
                    <a:pt x="907211" y="469"/>
                  </a:lnTo>
                  <a:lnTo>
                    <a:pt x="905344" y="2336"/>
                  </a:lnTo>
                  <a:lnTo>
                    <a:pt x="904875" y="3454"/>
                  </a:lnTo>
                  <a:lnTo>
                    <a:pt x="904875" y="6083"/>
                  </a:lnTo>
                  <a:lnTo>
                    <a:pt x="905344" y="7200"/>
                  </a:lnTo>
                  <a:lnTo>
                    <a:pt x="907211" y="9067"/>
                  </a:lnTo>
                  <a:lnTo>
                    <a:pt x="908329" y="9525"/>
                  </a:lnTo>
                  <a:lnTo>
                    <a:pt x="910958" y="9525"/>
                  </a:lnTo>
                  <a:lnTo>
                    <a:pt x="912075" y="9067"/>
                  </a:lnTo>
                  <a:lnTo>
                    <a:pt x="913942" y="7200"/>
                  </a:lnTo>
                  <a:lnTo>
                    <a:pt x="914400" y="6083"/>
                  </a:lnTo>
                  <a:lnTo>
                    <a:pt x="914400" y="3454"/>
                  </a:lnTo>
                  <a:close/>
                </a:path>
                <a:path w="3676650" h="1659254">
                  <a:moveTo>
                    <a:pt x="962025" y="1652866"/>
                  </a:moveTo>
                  <a:lnTo>
                    <a:pt x="961567" y="1651749"/>
                  </a:lnTo>
                  <a:lnTo>
                    <a:pt x="959700" y="1649882"/>
                  </a:lnTo>
                  <a:lnTo>
                    <a:pt x="958583" y="1649412"/>
                  </a:lnTo>
                  <a:lnTo>
                    <a:pt x="955954" y="1649412"/>
                  </a:lnTo>
                  <a:lnTo>
                    <a:pt x="954836" y="1649882"/>
                  </a:lnTo>
                  <a:lnTo>
                    <a:pt x="952969" y="1651749"/>
                  </a:lnTo>
                  <a:lnTo>
                    <a:pt x="952500" y="1652866"/>
                  </a:lnTo>
                  <a:lnTo>
                    <a:pt x="952500" y="1655495"/>
                  </a:lnTo>
                  <a:lnTo>
                    <a:pt x="952969" y="1656613"/>
                  </a:lnTo>
                  <a:lnTo>
                    <a:pt x="954836" y="1658480"/>
                  </a:lnTo>
                  <a:lnTo>
                    <a:pt x="955954" y="1658937"/>
                  </a:lnTo>
                  <a:lnTo>
                    <a:pt x="958583" y="1658937"/>
                  </a:lnTo>
                  <a:lnTo>
                    <a:pt x="959700" y="1658480"/>
                  </a:lnTo>
                  <a:lnTo>
                    <a:pt x="961567" y="1656613"/>
                  </a:lnTo>
                  <a:lnTo>
                    <a:pt x="962025" y="1655495"/>
                  </a:lnTo>
                  <a:lnTo>
                    <a:pt x="962025" y="1652866"/>
                  </a:lnTo>
                  <a:close/>
                </a:path>
                <a:path w="3676650" h="1659254">
                  <a:moveTo>
                    <a:pt x="962025" y="828154"/>
                  </a:moveTo>
                  <a:lnTo>
                    <a:pt x="961567" y="827036"/>
                  </a:lnTo>
                  <a:lnTo>
                    <a:pt x="959700" y="825182"/>
                  </a:lnTo>
                  <a:lnTo>
                    <a:pt x="958583" y="824712"/>
                  </a:lnTo>
                  <a:lnTo>
                    <a:pt x="955954" y="824712"/>
                  </a:lnTo>
                  <a:lnTo>
                    <a:pt x="954836" y="825182"/>
                  </a:lnTo>
                  <a:lnTo>
                    <a:pt x="952969" y="827036"/>
                  </a:lnTo>
                  <a:lnTo>
                    <a:pt x="952500" y="828154"/>
                  </a:lnTo>
                  <a:lnTo>
                    <a:pt x="952500" y="830795"/>
                  </a:lnTo>
                  <a:lnTo>
                    <a:pt x="952969" y="831913"/>
                  </a:lnTo>
                  <a:lnTo>
                    <a:pt x="954836" y="833767"/>
                  </a:lnTo>
                  <a:lnTo>
                    <a:pt x="955954" y="834237"/>
                  </a:lnTo>
                  <a:lnTo>
                    <a:pt x="958583" y="834237"/>
                  </a:lnTo>
                  <a:lnTo>
                    <a:pt x="959700" y="833767"/>
                  </a:lnTo>
                  <a:lnTo>
                    <a:pt x="961567" y="831913"/>
                  </a:lnTo>
                  <a:lnTo>
                    <a:pt x="962025" y="830795"/>
                  </a:lnTo>
                  <a:lnTo>
                    <a:pt x="962025" y="828154"/>
                  </a:lnTo>
                  <a:close/>
                </a:path>
                <a:path w="3676650" h="1659254">
                  <a:moveTo>
                    <a:pt x="962025" y="3454"/>
                  </a:moveTo>
                  <a:lnTo>
                    <a:pt x="961567" y="2336"/>
                  </a:lnTo>
                  <a:lnTo>
                    <a:pt x="959700" y="469"/>
                  </a:lnTo>
                  <a:lnTo>
                    <a:pt x="958583" y="0"/>
                  </a:lnTo>
                  <a:lnTo>
                    <a:pt x="955954" y="0"/>
                  </a:lnTo>
                  <a:lnTo>
                    <a:pt x="954836" y="469"/>
                  </a:lnTo>
                  <a:lnTo>
                    <a:pt x="952969" y="2336"/>
                  </a:lnTo>
                  <a:lnTo>
                    <a:pt x="952500" y="3454"/>
                  </a:lnTo>
                  <a:lnTo>
                    <a:pt x="952500" y="6083"/>
                  </a:lnTo>
                  <a:lnTo>
                    <a:pt x="952969" y="7200"/>
                  </a:lnTo>
                  <a:lnTo>
                    <a:pt x="954836" y="9067"/>
                  </a:lnTo>
                  <a:lnTo>
                    <a:pt x="955954" y="9525"/>
                  </a:lnTo>
                  <a:lnTo>
                    <a:pt x="958583" y="9525"/>
                  </a:lnTo>
                  <a:lnTo>
                    <a:pt x="959700" y="9067"/>
                  </a:lnTo>
                  <a:lnTo>
                    <a:pt x="961567" y="7200"/>
                  </a:lnTo>
                  <a:lnTo>
                    <a:pt x="962025" y="6083"/>
                  </a:lnTo>
                  <a:lnTo>
                    <a:pt x="962025" y="3454"/>
                  </a:lnTo>
                  <a:close/>
                </a:path>
                <a:path w="3676650" h="1659254">
                  <a:moveTo>
                    <a:pt x="1009650" y="1652866"/>
                  </a:moveTo>
                  <a:lnTo>
                    <a:pt x="1009192" y="1651749"/>
                  </a:lnTo>
                  <a:lnTo>
                    <a:pt x="1007325" y="1649882"/>
                  </a:lnTo>
                  <a:lnTo>
                    <a:pt x="1006208" y="1649412"/>
                  </a:lnTo>
                  <a:lnTo>
                    <a:pt x="1003579" y="1649412"/>
                  </a:lnTo>
                  <a:lnTo>
                    <a:pt x="1002461" y="1649882"/>
                  </a:lnTo>
                  <a:lnTo>
                    <a:pt x="1000594" y="1651749"/>
                  </a:lnTo>
                  <a:lnTo>
                    <a:pt x="1000125" y="1652866"/>
                  </a:lnTo>
                  <a:lnTo>
                    <a:pt x="1000125" y="1655495"/>
                  </a:lnTo>
                  <a:lnTo>
                    <a:pt x="1000594" y="1656613"/>
                  </a:lnTo>
                  <a:lnTo>
                    <a:pt x="1002461" y="1658480"/>
                  </a:lnTo>
                  <a:lnTo>
                    <a:pt x="1003579" y="1658937"/>
                  </a:lnTo>
                  <a:lnTo>
                    <a:pt x="1006208" y="1658937"/>
                  </a:lnTo>
                  <a:lnTo>
                    <a:pt x="1007325" y="1658480"/>
                  </a:lnTo>
                  <a:lnTo>
                    <a:pt x="1009192" y="1656613"/>
                  </a:lnTo>
                  <a:lnTo>
                    <a:pt x="1009650" y="1655495"/>
                  </a:lnTo>
                  <a:lnTo>
                    <a:pt x="1009650" y="1652866"/>
                  </a:lnTo>
                  <a:close/>
                </a:path>
                <a:path w="3676650" h="1659254">
                  <a:moveTo>
                    <a:pt x="1009650" y="828154"/>
                  </a:moveTo>
                  <a:lnTo>
                    <a:pt x="1009192" y="827036"/>
                  </a:lnTo>
                  <a:lnTo>
                    <a:pt x="1007325" y="825182"/>
                  </a:lnTo>
                  <a:lnTo>
                    <a:pt x="1006208" y="824712"/>
                  </a:lnTo>
                  <a:lnTo>
                    <a:pt x="1003579" y="824712"/>
                  </a:lnTo>
                  <a:lnTo>
                    <a:pt x="1002461" y="825182"/>
                  </a:lnTo>
                  <a:lnTo>
                    <a:pt x="1000594" y="827036"/>
                  </a:lnTo>
                  <a:lnTo>
                    <a:pt x="1000125" y="828154"/>
                  </a:lnTo>
                  <a:lnTo>
                    <a:pt x="1000125" y="830795"/>
                  </a:lnTo>
                  <a:lnTo>
                    <a:pt x="1000594" y="831913"/>
                  </a:lnTo>
                  <a:lnTo>
                    <a:pt x="1002461" y="833767"/>
                  </a:lnTo>
                  <a:lnTo>
                    <a:pt x="1003579" y="834237"/>
                  </a:lnTo>
                  <a:lnTo>
                    <a:pt x="1006208" y="834237"/>
                  </a:lnTo>
                  <a:lnTo>
                    <a:pt x="1007325" y="833767"/>
                  </a:lnTo>
                  <a:lnTo>
                    <a:pt x="1009192" y="831913"/>
                  </a:lnTo>
                  <a:lnTo>
                    <a:pt x="1009650" y="830795"/>
                  </a:lnTo>
                  <a:lnTo>
                    <a:pt x="1009650" y="828154"/>
                  </a:lnTo>
                  <a:close/>
                </a:path>
                <a:path w="3676650" h="1659254">
                  <a:moveTo>
                    <a:pt x="1009650" y="3454"/>
                  </a:moveTo>
                  <a:lnTo>
                    <a:pt x="1009192" y="2336"/>
                  </a:lnTo>
                  <a:lnTo>
                    <a:pt x="1007325" y="469"/>
                  </a:lnTo>
                  <a:lnTo>
                    <a:pt x="1006208" y="0"/>
                  </a:lnTo>
                  <a:lnTo>
                    <a:pt x="1003579" y="0"/>
                  </a:lnTo>
                  <a:lnTo>
                    <a:pt x="1002461" y="469"/>
                  </a:lnTo>
                  <a:lnTo>
                    <a:pt x="1000594" y="2336"/>
                  </a:lnTo>
                  <a:lnTo>
                    <a:pt x="1000125" y="3454"/>
                  </a:lnTo>
                  <a:lnTo>
                    <a:pt x="1000125" y="6083"/>
                  </a:lnTo>
                  <a:lnTo>
                    <a:pt x="1000594" y="7200"/>
                  </a:lnTo>
                  <a:lnTo>
                    <a:pt x="1002461" y="9067"/>
                  </a:lnTo>
                  <a:lnTo>
                    <a:pt x="1003579" y="9525"/>
                  </a:lnTo>
                  <a:lnTo>
                    <a:pt x="1006208" y="9525"/>
                  </a:lnTo>
                  <a:lnTo>
                    <a:pt x="1007325" y="9067"/>
                  </a:lnTo>
                  <a:lnTo>
                    <a:pt x="1009192" y="7200"/>
                  </a:lnTo>
                  <a:lnTo>
                    <a:pt x="1009650" y="6083"/>
                  </a:lnTo>
                  <a:lnTo>
                    <a:pt x="1009650" y="3454"/>
                  </a:lnTo>
                  <a:close/>
                </a:path>
                <a:path w="3676650" h="1659254">
                  <a:moveTo>
                    <a:pt x="1057275" y="1652866"/>
                  </a:moveTo>
                  <a:lnTo>
                    <a:pt x="1056817" y="1651749"/>
                  </a:lnTo>
                  <a:lnTo>
                    <a:pt x="1054950" y="1649882"/>
                  </a:lnTo>
                  <a:lnTo>
                    <a:pt x="1053833" y="1649412"/>
                  </a:lnTo>
                  <a:lnTo>
                    <a:pt x="1051204" y="1649412"/>
                  </a:lnTo>
                  <a:lnTo>
                    <a:pt x="1050086" y="1649882"/>
                  </a:lnTo>
                  <a:lnTo>
                    <a:pt x="1048219" y="1651749"/>
                  </a:lnTo>
                  <a:lnTo>
                    <a:pt x="1047750" y="1652866"/>
                  </a:lnTo>
                  <a:lnTo>
                    <a:pt x="1047750" y="1655495"/>
                  </a:lnTo>
                  <a:lnTo>
                    <a:pt x="1048219" y="1656613"/>
                  </a:lnTo>
                  <a:lnTo>
                    <a:pt x="1050086" y="1658480"/>
                  </a:lnTo>
                  <a:lnTo>
                    <a:pt x="1051204" y="1658937"/>
                  </a:lnTo>
                  <a:lnTo>
                    <a:pt x="1053833" y="1658937"/>
                  </a:lnTo>
                  <a:lnTo>
                    <a:pt x="1054950" y="1658480"/>
                  </a:lnTo>
                  <a:lnTo>
                    <a:pt x="1056817" y="1656613"/>
                  </a:lnTo>
                  <a:lnTo>
                    <a:pt x="1057275" y="1655495"/>
                  </a:lnTo>
                  <a:lnTo>
                    <a:pt x="1057275" y="1652866"/>
                  </a:lnTo>
                  <a:close/>
                </a:path>
                <a:path w="3676650" h="1659254">
                  <a:moveTo>
                    <a:pt x="1057275" y="828154"/>
                  </a:moveTo>
                  <a:lnTo>
                    <a:pt x="1056817" y="827036"/>
                  </a:lnTo>
                  <a:lnTo>
                    <a:pt x="1054950" y="825182"/>
                  </a:lnTo>
                  <a:lnTo>
                    <a:pt x="1053833" y="824712"/>
                  </a:lnTo>
                  <a:lnTo>
                    <a:pt x="1051204" y="824712"/>
                  </a:lnTo>
                  <a:lnTo>
                    <a:pt x="1050086" y="825182"/>
                  </a:lnTo>
                  <a:lnTo>
                    <a:pt x="1048219" y="827036"/>
                  </a:lnTo>
                  <a:lnTo>
                    <a:pt x="1047750" y="828154"/>
                  </a:lnTo>
                  <a:lnTo>
                    <a:pt x="1047750" y="830795"/>
                  </a:lnTo>
                  <a:lnTo>
                    <a:pt x="1048219" y="831913"/>
                  </a:lnTo>
                  <a:lnTo>
                    <a:pt x="1050086" y="833767"/>
                  </a:lnTo>
                  <a:lnTo>
                    <a:pt x="1051204" y="834237"/>
                  </a:lnTo>
                  <a:lnTo>
                    <a:pt x="1053833" y="834237"/>
                  </a:lnTo>
                  <a:lnTo>
                    <a:pt x="1054950" y="833767"/>
                  </a:lnTo>
                  <a:lnTo>
                    <a:pt x="1056817" y="831913"/>
                  </a:lnTo>
                  <a:lnTo>
                    <a:pt x="1057275" y="830795"/>
                  </a:lnTo>
                  <a:lnTo>
                    <a:pt x="1057275" y="828154"/>
                  </a:lnTo>
                  <a:close/>
                </a:path>
                <a:path w="3676650" h="1659254">
                  <a:moveTo>
                    <a:pt x="1057275" y="3454"/>
                  </a:moveTo>
                  <a:lnTo>
                    <a:pt x="1056817" y="2336"/>
                  </a:lnTo>
                  <a:lnTo>
                    <a:pt x="1054950" y="469"/>
                  </a:lnTo>
                  <a:lnTo>
                    <a:pt x="1053833" y="0"/>
                  </a:lnTo>
                  <a:lnTo>
                    <a:pt x="1051204" y="0"/>
                  </a:lnTo>
                  <a:lnTo>
                    <a:pt x="1050086" y="469"/>
                  </a:lnTo>
                  <a:lnTo>
                    <a:pt x="1048219" y="2336"/>
                  </a:lnTo>
                  <a:lnTo>
                    <a:pt x="1047750" y="3454"/>
                  </a:lnTo>
                  <a:lnTo>
                    <a:pt x="1047750" y="6083"/>
                  </a:lnTo>
                  <a:lnTo>
                    <a:pt x="1048219" y="7200"/>
                  </a:lnTo>
                  <a:lnTo>
                    <a:pt x="1050086" y="9067"/>
                  </a:lnTo>
                  <a:lnTo>
                    <a:pt x="1051204" y="9525"/>
                  </a:lnTo>
                  <a:lnTo>
                    <a:pt x="1053833" y="9525"/>
                  </a:lnTo>
                  <a:lnTo>
                    <a:pt x="1054950" y="9067"/>
                  </a:lnTo>
                  <a:lnTo>
                    <a:pt x="1056817" y="7200"/>
                  </a:lnTo>
                  <a:lnTo>
                    <a:pt x="1057275" y="6083"/>
                  </a:lnTo>
                  <a:lnTo>
                    <a:pt x="1057275" y="3454"/>
                  </a:lnTo>
                  <a:close/>
                </a:path>
                <a:path w="3676650" h="1659254">
                  <a:moveTo>
                    <a:pt x="1104900" y="1652866"/>
                  </a:moveTo>
                  <a:lnTo>
                    <a:pt x="1104442" y="1651749"/>
                  </a:lnTo>
                  <a:lnTo>
                    <a:pt x="1102575" y="1649882"/>
                  </a:lnTo>
                  <a:lnTo>
                    <a:pt x="1101458" y="1649412"/>
                  </a:lnTo>
                  <a:lnTo>
                    <a:pt x="1098829" y="1649412"/>
                  </a:lnTo>
                  <a:lnTo>
                    <a:pt x="1097711" y="1649882"/>
                  </a:lnTo>
                  <a:lnTo>
                    <a:pt x="1095844" y="1651749"/>
                  </a:lnTo>
                  <a:lnTo>
                    <a:pt x="1095375" y="1652866"/>
                  </a:lnTo>
                  <a:lnTo>
                    <a:pt x="1095375" y="1655495"/>
                  </a:lnTo>
                  <a:lnTo>
                    <a:pt x="1095844" y="1656613"/>
                  </a:lnTo>
                  <a:lnTo>
                    <a:pt x="1097711" y="1658480"/>
                  </a:lnTo>
                  <a:lnTo>
                    <a:pt x="1098829" y="1658937"/>
                  </a:lnTo>
                  <a:lnTo>
                    <a:pt x="1101458" y="1658937"/>
                  </a:lnTo>
                  <a:lnTo>
                    <a:pt x="1102575" y="1658480"/>
                  </a:lnTo>
                  <a:lnTo>
                    <a:pt x="1104442" y="1656613"/>
                  </a:lnTo>
                  <a:lnTo>
                    <a:pt x="1104900" y="1655495"/>
                  </a:lnTo>
                  <a:lnTo>
                    <a:pt x="1104900" y="1652866"/>
                  </a:lnTo>
                  <a:close/>
                </a:path>
                <a:path w="3676650" h="1659254">
                  <a:moveTo>
                    <a:pt x="1104900" y="828154"/>
                  </a:moveTo>
                  <a:lnTo>
                    <a:pt x="1104442" y="827036"/>
                  </a:lnTo>
                  <a:lnTo>
                    <a:pt x="1102575" y="825182"/>
                  </a:lnTo>
                  <a:lnTo>
                    <a:pt x="1101458" y="824712"/>
                  </a:lnTo>
                  <a:lnTo>
                    <a:pt x="1098829" y="824712"/>
                  </a:lnTo>
                  <a:lnTo>
                    <a:pt x="1097711" y="825182"/>
                  </a:lnTo>
                  <a:lnTo>
                    <a:pt x="1095844" y="827036"/>
                  </a:lnTo>
                  <a:lnTo>
                    <a:pt x="1095375" y="828154"/>
                  </a:lnTo>
                  <a:lnTo>
                    <a:pt x="1095375" y="830795"/>
                  </a:lnTo>
                  <a:lnTo>
                    <a:pt x="1095844" y="831913"/>
                  </a:lnTo>
                  <a:lnTo>
                    <a:pt x="1097711" y="833767"/>
                  </a:lnTo>
                  <a:lnTo>
                    <a:pt x="1098829" y="834237"/>
                  </a:lnTo>
                  <a:lnTo>
                    <a:pt x="1101458" y="834237"/>
                  </a:lnTo>
                  <a:lnTo>
                    <a:pt x="1102575" y="833767"/>
                  </a:lnTo>
                  <a:lnTo>
                    <a:pt x="1104442" y="831913"/>
                  </a:lnTo>
                  <a:lnTo>
                    <a:pt x="1104900" y="830795"/>
                  </a:lnTo>
                  <a:lnTo>
                    <a:pt x="1104900" y="828154"/>
                  </a:lnTo>
                  <a:close/>
                </a:path>
                <a:path w="3676650" h="1659254">
                  <a:moveTo>
                    <a:pt x="1104900" y="3454"/>
                  </a:moveTo>
                  <a:lnTo>
                    <a:pt x="1104442" y="2336"/>
                  </a:lnTo>
                  <a:lnTo>
                    <a:pt x="1102575" y="469"/>
                  </a:lnTo>
                  <a:lnTo>
                    <a:pt x="1101458" y="0"/>
                  </a:lnTo>
                  <a:lnTo>
                    <a:pt x="1098829" y="0"/>
                  </a:lnTo>
                  <a:lnTo>
                    <a:pt x="1097711" y="469"/>
                  </a:lnTo>
                  <a:lnTo>
                    <a:pt x="1095844" y="2336"/>
                  </a:lnTo>
                  <a:lnTo>
                    <a:pt x="1095375" y="3454"/>
                  </a:lnTo>
                  <a:lnTo>
                    <a:pt x="1095375" y="6083"/>
                  </a:lnTo>
                  <a:lnTo>
                    <a:pt x="1095844" y="7200"/>
                  </a:lnTo>
                  <a:lnTo>
                    <a:pt x="1097711" y="9067"/>
                  </a:lnTo>
                  <a:lnTo>
                    <a:pt x="1098829" y="9525"/>
                  </a:lnTo>
                  <a:lnTo>
                    <a:pt x="1101458" y="9525"/>
                  </a:lnTo>
                  <a:lnTo>
                    <a:pt x="1102575" y="9067"/>
                  </a:lnTo>
                  <a:lnTo>
                    <a:pt x="1104442" y="7200"/>
                  </a:lnTo>
                  <a:lnTo>
                    <a:pt x="1104900" y="6083"/>
                  </a:lnTo>
                  <a:lnTo>
                    <a:pt x="1104900" y="3454"/>
                  </a:lnTo>
                  <a:close/>
                </a:path>
                <a:path w="3676650" h="1659254">
                  <a:moveTo>
                    <a:pt x="1152525" y="1652866"/>
                  </a:moveTo>
                  <a:lnTo>
                    <a:pt x="1152067" y="1651749"/>
                  </a:lnTo>
                  <a:lnTo>
                    <a:pt x="1150200" y="1649882"/>
                  </a:lnTo>
                  <a:lnTo>
                    <a:pt x="1149083" y="1649412"/>
                  </a:lnTo>
                  <a:lnTo>
                    <a:pt x="1146454" y="1649412"/>
                  </a:lnTo>
                  <a:lnTo>
                    <a:pt x="1145336" y="1649882"/>
                  </a:lnTo>
                  <a:lnTo>
                    <a:pt x="1143469" y="1651749"/>
                  </a:lnTo>
                  <a:lnTo>
                    <a:pt x="1143000" y="1652866"/>
                  </a:lnTo>
                  <a:lnTo>
                    <a:pt x="1143000" y="1655495"/>
                  </a:lnTo>
                  <a:lnTo>
                    <a:pt x="1143469" y="1656613"/>
                  </a:lnTo>
                  <a:lnTo>
                    <a:pt x="1145336" y="1658480"/>
                  </a:lnTo>
                  <a:lnTo>
                    <a:pt x="1146454" y="1658937"/>
                  </a:lnTo>
                  <a:lnTo>
                    <a:pt x="1149083" y="1658937"/>
                  </a:lnTo>
                  <a:lnTo>
                    <a:pt x="1150200" y="1658480"/>
                  </a:lnTo>
                  <a:lnTo>
                    <a:pt x="1152067" y="1656613"/>
                  </a:lnTo>
                  <a:lnTo>
                    <a:pt x="1152525" y="1655495"/>
                  </a:lnTo>
                  <a:lnTo>
                    <a:pt x="1152525" y="1652866"/>
                  </a:lnTo>
                  <a:close/>
                </a:path>
                <a:path w="3676650" h="1659254">
                  <a:moveTo>
                    <a:pt x="1152525" y="828154"/>
                  </a:moveTo>
                  <a:lnTo>
                    <a:pt x="1152067" y="827036"/>
                  </a:lnTo>
                  <a:lnTo>
                    <a:pt x="1150200" y="825182"/>
                  </a:lnTo>
                  <a:lnTo>
                    <a:pt x="1149083" y="824712"/>
                  </a:lnTo>
                  <a:lnTo>
                    <a:pt x="1146454" y="824712"/>
                  </a:lnTo>
                  <a:lnTo>
                    <a:pt x="1145336" y="825182"/>
                  </a:lnTo>
                  <a:lnTo>
                    <a:pt x="1143469" y="827036"/>
                  </a:lnTo>
                  <a:lnTo>
                    <a:pt x="1143000" y="828154"/>
                  </a:lnTo>
                  <a:lnTo>
                    <a:pt x="1143000" y="830795"/>
                  </a:lnTo>
                  <a:lnTo>
                    <a:pt x="1143469" y="831913"/>
                  </a:lnTo>
                  <a:lnTo>
                    <a:pt x="1145336" y="833767"/>
                  </a:lnTo>
                  <a:lnTo>
                    <a:pt x="1146454" y="834237"/>
                  </a:lnTo>
                  <a:lnTo>
                    <a:pt x="1149083" y="834237"/>
                  </a:lnTo>
                  <a:lnTo>
                    <a:pt x="1150200" y="833767"/>
                  </a:lnTo>
                  <a:lnTo>
                    <a:pt x="1152067" y="831913"/>
                  </a:lnTo>
                  <a:lnTo>
                    <a:pt x="1152525" y="830795"/>
                  </a:lnTo>
                  <a:lnTo>
                    <a:pt x="1152525" y="828154"/>
                  </a:lnTo>
                  <a:close/>
                </a:path>
                <a:path w="3676650" h="1659254">
                  <a:moveTo>
                    <a:pt x="1152525" y="3454"/>
                  </a:moveTo>
                  <a:lnTo>
                    <a:pt x="1152067" y="2336"/>
                  </a:lnTo>
                  <a:lnTo>
                    <a:pt x="1150200" y="469"/>
                  </a:lnTo>
                  <a:lnTo>
                    <a:pt x="1149083" y="0"/>
                  </a:lnTo>
                  <a:lnTo>
                    <a:pt x="1146454" y="0"/>
                  </a:lnTo>
                  <a:lnTo>
                    <a:pt x="1145336" y="469"/>
                  </a:lnTo>
                  <a:lnTo>
                    <a:pt x="1143469" y="2336"/>
                  </a:lnTo>
                  <a:lnTo>
                    <a:pt x="1143000" y="3454"/>
                  </a:lnTo>
                  <a:lnTo>
                    <a:pt x="1143000" y="6083"/>
                  </a:lnTo>
                  <a:lnTo>
                    <a:pt x="1143469" y="7200"/>
                  </a:lnTo>
                  <a:lnTo>
                    <a:pt x="1145336" y="9067"/>
                  </a:lnTo>
                  <a:lnTo>
                    <a:pt x="1146454" y="9525"/>
                  </a:lnTo>
                  <a:lnTo>
                    <a:pt x="1149083" y="9525"/>
                  </a:lnTo>
                  <a:lnTo>
                    <a:pt x="1150200" y="9067"/>
                  </a:lnTo>
                  <a:lnTo>
                    <a:pt x="1152067" y="7200"/>
                  </a:lnTo>
                  <a:lnTo>
                    <a:pt x="1152525" y="6083"/>
                  </a:lnTo>
                  <a:lnTo>
                    <a:pt x="1152525" y="3454"/>
                  </a:lnTo>
                  <a:close/>
                </a:path>
                <a:path w="3676650" h="1659254">
                  <a:moveTo>
                    <a:pt x="1200150" y="1652866"/>
                  </a:moveTo>
                  <a:lnTo>
                    <a:pt x="1199692" y="1651749"/>
                  </a:lnTo>
                  <a:lnTo>
                    <a:pt x="1197825" y="1649882"/>
                  </a:lnTo>
                  <a:lnTo>
                    <a:pt x="1196708" y="1649412"/>
                  </a:lnTo>
                  <a:lnTo>
                    <a:pt x="1194079" y="1649412"/>
                  </a:lnTo>
                  <a:lnTo>
                    <a:pt x="1192961" y="1649882"/>
                  </a:lnTo>
                  <a:lnTo>
                    <a:pt x="1191094" y="1651749"/>
                  </a:lnTo>
                  <a:lnTo>
                    <a:pt x="1190625" y="1652866"/>
                  </a:lnTo>
                  <a:lnTo>
                    <a:pt x="1190625" y="1655495"/>
                  </a:lnTo>
                  <a:lnTo>
                    <a:pt x="1191094" y="1656613"/>
                  </a:lnTo>
                  <a:lnTo>
                    <a:pt x="1192961" y="1658480"/>
                  </a:lnTo>
                  <a:lnTo>
                    <a:pt x="1194079" y="1658937"/>
                  </a:lnTo>
                  <a:lnTo>
                    <a:pt x="1196708" y="1658937"/>
                  </a:lnTo>
                  <a:lnTo>
                    <a:pt x="1197825" y="1658480"/>
                  </a:lnTo>
                  <a:lnTo>
                    <a:pt x="1199692" y="1656613"/>
                  </a:lnTo>
                  <a:lnTo>
                    <a:pt x="1200150" y="1655495"/>
                  </a:lnTo>
                  <a:lnTo>
                    <a:pt x="1200150" y="1652866"/>
                  </a:lnTo>
                  <a:close/>
                </a:path>
                <a:path w="3676650" h="1659254">
                  <a:moveTo>
                    <a:pt x="1200150" y="828154"/>
                  </a:moveTo>
                  <a:lnTo>
                    <a:pt x="1199692" y="827036"/>
                  </a:lnTo>
                  <a:lnTo>
                    <a:pt x="1197825" y="825182"/>
                  </a:lnTo>
                  <a:lnTo>
                    <a:pt x="1196708" y="824712"/>
                  </a:lnTo>
                  <a:lnTo>
                    <a:pt x="1194079" y="824712"/>
                  </a:lnTo>
                  <a:lnTo>
                    <a:pt x="1192961" y="825182"/>
                  </a:lnTo>
                  <a:lnTo>
                    <a:pt x="1191094" y="827036"/>
                  </a:lnTo>
                  <a:lnTo>
                    <a:pt x="1190625" y="828154"/>
                  </a:lnTo>
                  <a:lnTo>
                    <a:pt x="1190625" y="830795"/>
                  </a:lnTo>
                  <a:lnTo>
                    <a:pt x="1191094" y="831913"/>
                  </a:lnTo>
                  <a:lnTo>
                    <a:pt x="1192961" y="833767"/>
                  </a:lnTo>
                  <a:lnTo>
                    <a:pt x="1194079" y="834237"/>
                  </a:lnTo>
                  <a:lnTo>
                    <a:pt x="1196708" y="834237"/>
                  </a:lnTo>
                  <a:lnTo>
                    <a:pt x="1197825" y="833767"/>
                  </a:lnTo>
                  <a:lnTo>
                    <a:pt x="1199692" y="831913"/>
                  </a:lnTo>
                  <a:lnTo>
                    <a:pt x="1200150" y="830795"/>
                  </a:lnTo>
                  <a:lnTo>
                    <a:pt x="1200150" y="828154"/>
                  </a:lnTo>
                  <a:close/>
                </a:path>
                <a:path w="3676650" h="1659254">
                  <a:moveTo>
                    <a:pt x="1200150" y="3454"/>
                  </a:moveTo>
                  <a:lnTo>
                    <a:pt x="1199692" y="2336"/>
                  </a:lnTo>
                  <a:lnTo>
                    <a:pt x="1197825" y="469"/>
                  </a:lnTo>
                  <a:lnTo>
                    <a:pt x="1196708" y="0"/>
                  </a:lnTo>
                  <a:lnTo>
                    <a:pt x="1194079" y="0"/>
                  </a:lnTo>
                  <a:lnTo>
                    <a:pt x="1192961" y="469"/>
                  </a:lnTo>
                  <a:lnTo>
                    <a:pt x="1191094" y="2336"/>
                  </a:lnTo>
                  <a:lnTo>
                    <a:pt x="1190625" y="3454"/>
                  </a:lnTo>
                  <a:lnTo>
                    <a:pt x="1190625" y="6083"/>
                  </a:lnTo>
                  <a:lnTo>
                    <a:pt x="1191094" y="7200"/>
                  </a:lnTo>
                  <a:lnTo>
                    <a:pt x="1192961" y="9067"/>
                  </a:lnTo>
                  <a:lnTo>
                    <a:pt x="1194079" y="9525"/>
                  </a:lnTo>
                  <a:lnTo>
                    <a:pt x="1196708" y="9525"/>
                  </a:lnTo>
                  <a:lnTo>
                    <a:pt x="1197825" y="9067"/>
                  </a:lnTo>
                  <a:lnTo>
                    <a:pt x="1199692" y="7200"/>
                  </a:lnTo>
                  <a:lnTo>
                    <a:pt x="1200150" y="6083"/>
                  </a:lnTo>
                  <a:lnTo>
                    <a:pt x="1200150" y="3454"/>
                  </a:lnTo>
                  <a:close/>
                </a:path>
                <a:path w="3676650" h="1659254">
                  <a:moveTo>
                    <a:pt x="1247775" y="1652866"/>
                  </a:moveTo>
                  <a:lnTo>
                    <a:pt x="1247317" y="1651749"/>
                  </a:lnTo>
                  <a:lnTo>
                    <a:pt x="1245450" y="1649882"/>
                  </a:lnTo>
                  <a:lnTo>
                    <a:pt x="1244333" y="1649412"/>
                  </a:lnTo>
                  <a:lnTo>
                    <a:pt x="1241704" y="1649412"/>
                  </a:lnTo>
                  <a:lnTo>
                    <a:pt x="1240586" y="1649882"/>
                  </a:lnTo>
                  <a:lnTo>
                    <a:pt x="1238719" y="1651749"/>
                  </a:lnTo>
                  <a:lnTo>
                    <a:pt x="1238250" y="1652866"/>
                  </a:lnTo>
                  <a:lnTo>
                    <a:pt x="1238250" y="1655495"/>
                  </a:lnTo>
                  <a:lnTo>
                    <a:pt x="1238719" y="1656613"/>
                  </a:lnTo>
                  <a:lnTo>
                    <a:pt x="1240586" y="1658480"/>
                  </a:lnTo>
                  <a:lnTo>
                    <a:pt x="1241704" y="1658937"/>
                  </a:lnTo>
                  <a:lnTo>
                    <a:pt x="1244333" y="1658937"/>
                  </a:lnTo>
                  <a:lnTo>
                    <a:pt x="1245450" y="1658480"/>
                  </a:lnTo>
                  <a:lnTo>
                    <a:pt x="1247317" y="1656613"/>
                  </a:lnTo>
                  <a:lnTo>
                    <a:pt x="1247775" y="1655495"/>
                  </a:lnTo>
                  <a:lnTo>
                    <a:pt x="1247775" y="1652866"/>
                  </a:lnTo>
                  <a:close/>
                </a:path>
                <a:path w="3676650" h="1659254">
                  <a:moveTo>
                    <a:pt x="1247775" y="828154"/>
                  </a:moveTo>
                  <a:lnTo>
                    <a:pt x="1247317" y="827036"/>
                  </a:lnTo>
                  <a:lnTo>
                    <a:pt x="1245450" y="825182"/>
                  </a:lnTo>
                  <a:lnTo>
                    <a:pt x="1244333" y="824712"/>
                  </a:lnTo>
                  <a:lnTo>
                    <a:pt x="1241704" y="824712"/>
                  </a:lnTo>
                  <a:lnTo>
                    <a:pt x="1240586" y="825182"/>
                  </a:lnTo>
                  <a:lnTo>
                    <a:pt x="1238719" y="827036"/>
                  </a:lnTo>
                  <a:lnTo>
                    <a:pt x="1238250" y="828154"/>
                  </a:lnTo>
                  <a:lnTo>
                    <a:pt x="1238250" y="830795"/>
                  </a:lnTo>
                  <a:lnTo>
                    <a:pt x="1238719" y="831913"/>
                  </a:lnTo>
                  <a:lnTo>
                    <a:pt x="1240586" y="833767"/>
                  </a:lnTo>
                  <a:lnTo>
                    <a:pt x="1241704" y="834237"/>
                  </a:lnTo>
                  <a:lnTo>
                    <a:pt x="1244333" y="834237"/>
                  </a:lnTo>
                  <a:lnTo>
                    <a:pt x="1245450" y="833767"/>
                  </a:lnTo>
                  <a:lnTo>
                    <a:pt x="1247317" y="831913"/>
                  </a:lnTo>
                  <a:lnTo>
                    <a:pt x="1247775" y="830795"/>
                  </a:lnTo>
                  <a:lnTo>
                    <a:pt x="1247775" y="828154"/>
                  </a:lnTo>
                  <a:close/>
                </a:path>
                <a:path w="3676650" h="1659254">
                  <a:moveTo>
                    <a:pt x="1247775" y="3454"/>
                  </a:moveTo>
                  <a:lnTo>
                    <a:pt x="1247317" y="2336"/>
                  </a:lnTo>
                  <a:lnTo>
                    <a:pt x="1245450" y="469"/>
                  </a:lnTo>
                  <a:lnTo>
                    <a:pt x="1244333" y="0"/>
                  </a:lnTo>
                  <a:lnTo>
                    <a:pt x="1241704" y="0"/>
                  </a:lnTo>
                  <a:lnTo>
                    <a:pt x="1240586" y="469"/>
                  </a:lnTo>
                  <a:lnTo>
                    <a:pt x="1238719" y="2336"/>
                  </a:lnTo>
                  <a:lnTo>
                    <a:pt x="1238250" y="3454"/>
                  </a:lnTo>
                  <a:lnTo>
                    <a:pt x="1238250" y="6083"/>
                  </a:lnTo>
                  <a:lnTo>
                    <a:pt x="1238719" y="7200"/>
                  </a:lnTo>
                  <a:lnTo>
                    <a:pt x="1240586" y="9067"/>
                  </a:lnTo>
                  <a:lnTo>
                    <a:pt x="1241704" y="9525"/>
                  </a:lnTo>
                  <a:lnTo>
                    <a:pt x="1244333" y="9525"/>
                  </a:lnTo>
                  <a:lnTo>
                    <a:pt x="1245450" y="9067"/>
                  </a:lnTo>
                  <a:lnTo>
                    <a:pt x="1247317" y="7200"/>
                  </a:lnTo>
                  <a:lnTo>
                    <a:pt x="1247775" y="6083"/>
                  </a:lnTo>
                  <a:lnTo>
                    <a:pt x="1247775" y="3454"/>
                  </a:lnTo>
                  <a:close/>
                </a:path>
                <a:path w="3676650" h="1659254">
                  <a:moveTo>
                    <a:pt x="1295400" y="1652866"/>
                  </a:moveTo>
                  <a:lnTo>
                    <a:pt x="1294942" y="1651749"/>
                  </a:lnTo>
                  <a:lnTo>
                    <a:pt x="1293075" y="1649882"/>
                  </a:lnTo>
                  <a:lnTo>
                    <a:pt x="1291958" y="1649412"/>
                  </a:lnTo>
                  <a:lnTo>
                    <a:pt x="1289329" y="1649412"/>
                  </a:lnTo>
                  <a:lnTo>
                    <a:pt x="1288211" y="1649882"/>
                  </a:lnTo>
                  <a:lnTo>
                    <a:pt x="1286344" y="1651749"/>
                  </a:lnTo>
                  <a:lnTo>
                    <a:pt x="1285875" y="1652866"/>
                  </a:lnTo>
                  <a:lnTo>
                    <a:pt x="1285875" y="1655495"/>
                  </a:lnTo>
                  <a:lnTo>
                    <a:pt x="1286344" y="1656613"/>
                  </a:lnTo>
                  <a:lnTo>
                    <a:pt x="1288211" y="1658480"/>
                  </a:lnTo>
                  <a:lnTo>
                    <a:pt x="1289329" y="1658937"/>
                  </a:lnTo>
                  <a:lnTo>
                    <a:pt x="1291958" y="1658937"/>
                  </a:lnTo>
                  <a:lnTo>
                    <a:pt x="1293075" y="1658480"/>
                  </a:lnTo>
                  <a:lnTo>
                    <a:pt x="1294942" y="1656613"/>
                  </a:lnTo>
                  <a:lnTo>
                    <a:pt x="1295400" y="1655495"/>
                  </a:lnTo>
                  <a:lnTo>
                    <a:pt x="1295400" y="1652866"/>
                  </a:lnTo>
                  <a:close/>
                </a:path>
                <a:path w="3676650" h="1659254">
                  <a:moveTo>
                    <a:pt x="1295400" y="828154"/>
                  </a:moveTo>
                  <a:lnTo>
                    <a:pt x="1294942" y="827036"/>
                  </a:lnTo>
                  <a:lnTo>
                    <a:pt x="1293075" y="825182"/>
                  </a:lnTo>
                  <a:lnTo>
                    <a:pt x="1291958" y="824712"/>
                  </a:lnTo>
                  <a:lnTo>
                    <a:pt x="1289329" y="824712"/>
                  </a:lnTo>
                  <a:lnTo>
                    <a:pt x="1288211" y="825182"/>
                  </a:lnTo>
                  <a:lnTo>
                    <a:pt x="1286344" y="827036"/>
                  </a:lnTo>
                  <a:lnTo>
                    <a:pt x="1285875" y="828154"/>
                  </a:lnTo>
                  <a:lnTo>
                    <a:pt x="1285875" y="830795"/>
                  </a:lnTo>
                  <a:lnTo>
                    <a:pt x="1286344" y="831913"/>
                  </a:lnTo>
                  <a:lnTo>
                    <a:pt x="1288211" y="833767"/>
                  </a:lnTo>
                  <a:lnTo>
                    <a:pt x="1289329" y="834237"/>
                  </a:lnTo>
                  <a:lnTo>
                    <a:pt x="1291958" y="834237"/>
                  </a:lnTo>
                  <a:lnTo>
                    <a:pt x="1293075" y="833767"/>
                  </a:lnTo>
                  <a:lnTo>
                    <a:pt x="1294942" y="831913"/>
                  </a:lnTo>
                  <a:lnTo>
                    <a:pt x="1295400" y="830795"/>
                  </a:lnTo>
                  <a:lnTo>
                    <a:pt x="1295400" y="828154"/>
                  </a:lnTo>
                  <a:close/>
                </a:path>
                <a:path w="3676650" h="1659254">
                  <a:moveTo>
                    <a:pt x="1295400" y="3454"/>
                  </a:moveTo>
                  <a:lnTo>
                    <a:pt x="1294942" y="2336"/>
                  </a:lnTo>
                  <a:lnTo>
                    <a:pt x="1293075" y="469"/>
                  </a:lnTo>
                  <a:lnTo>
                    <a:pt x="1291958" y="0"/>
                  </a:lnTo>
                  <a:lnTo>
                    <a:pt x="1289329" y="0"/>
                  </a:lnTo>
                  <a:lnTo>
                    <a:pt x="1288211" y="469"/>
                  </a:lnTo>
                  <a:lnTo>
                    <a:pt x="1286344" y="2336"/>
                  </a:lnTo>
                  <a:lnTo>
                    <a:pt x="1285875" y="3454"/>
                  </a:lnTo>
                  <a:lnTo>
                    <a:pt x="1285875" y="6083"/>
                  </a:lnTo>
                  <a:lnTo>
                    <a:pt x="1286344" y="7200"/>
                  </a:lnTo>
                  <a:lnTo>
                    <a:pt x="1288211" y="9067"/>
                  </a:lnTo>
                  <a:lnTo>
                    <a:pt x="1289329" y="9525"/>
                  </a:lnTo>
                  <a:lnTo>
                    <a:pt x="1291958" y="9525"/>
                  </a:lnTo>
                  <a:lnTo>
                    <a:pt x="1293075" y="9067"/>
                  </a:lnTo>
                  <a:lnTo>
                    <a:pt x="1294942" y="7200"/>
                  </a:lnTo>
                  <a:lnTo>
                    <a:pt x="1295400" y="6083"/>
                  </a:lnTo>
                  <a:lnTo>
                    <a:pt x="1295400" y="3454"/>
                  </a:lnTo>
                  <a:close/>
                </a:path>
                <a:path w="3676650" h="1659254">
                  <a:moveTo>
                    <a:pt x="1343025" y="1652866"/>
                  </a:moveTo>
                  <a:lnTo>
                    <a:pt x="1342567" y="1651749"/>
                  </a:lnTo>
                  <a:lnTo>
                    <a:pt x="1340700" y="1649882"/>
                  </a:lnTo>
                  <a:lnTo>
                    <a:pt x="1339583" y="1649412"/>
                  </a:lnTo>
                  <a:lnTo>
                    <a:pt x="1336954" y="1649412"/>
                  </a:lnTo>
                  <a:lnTo>
                    <a:pt x="1335836" y="1649882"/>
                  </a:lnTo>
                  <a:lnTo>
                    <a:pt x="1333969" y="1651749"/>
                  </a:lnTo>
                  <a:lnTo>
                    <a:pt x="1333500" y="1652866"/>
                  </a:lnTo>
                  <a:lnTo>
                    <a:pt x="1333500" y="1655495"/>
                  </a:lnTo>
                  <a:lnTo>
                    <a:pt x="1333969" y="1656613"/>
                  </a:lnTo>
                  <a:lnTo>
                    <a:pt x="1335836" y="1658480"/>
                  </a:lnTo>
                  <a:lnTo>
                    <a:pt x="1336954" y="1658937"/>
                  </a:lnTo>
                  <a:lnTo>
                    <a:pt x="1339583" y="1658937"/>
                  </a:lnTo>
                  <a:lnTo>
                    <a:pt x="1340700" y="1658480"/>
                  </a:lnTo>
                  <a:lnTo>
                    <a:pt x="1342567" y="1656613"/>
                  </a:lnTo>
                  <a:lnTo>
                    <a:pt x="1343025" y="1655495"/>
                  </a:lnTo>
                  <a:lnTo>
                    <a:pt x="1343025" y="1652866"/>
                  </a:lnTo>
                  <a:close/>
                </a:path>
                <a:path w="3676650" h="1659254">
                  <a:moveTo>
                    <a:pt x="1343025" y="828154"/>
                  </a:moveTo>
                  <a:lnTo>
                    <a:pt x="1342567" y="827036"/>
                  </a:lnTo>
                  <a:lnTo>
                    <a:pt x="1340700" y="825182"/>
                  </a:lnTo>
                  <a:lnTo>
                    <a:pt x="1339583" y="824712"/>
                  </a:lnTo>
                  <a:lnTo>
                    <a:pt x="1336954" y="824712"/>
                  </a:lnTo>
                  <a:lnTo>
                    <a:pt x="1335836" y="825182"/>
                  </a:lnTo>
                  <a:lnTo>
                    <a:pt x="1333969" y="827036"/>
                  </a:lnTo>
                  <a:lnTo>
                    <a:pt x="1333500" y="828154"/>
                  </a:lnTo>
                  <a:lnTo>
                    <a:pt x="1333500" y="830795"/>
                  </a:lnTo>
                  <a:lnTo>
                    <a:pt x="1333969" y="831913"/>
                  </a:lnTo>
                  <a:lnTo>
                    <a:pt x="1335836" y="833767"/>
                  </a:lnTo>
                  <a:lnTo>
                    <a:pt x="1336954" y="834237"/>
                  </a:lnTo>
                  <a:lnTo>
                    <a:pt x="1339583" y="834237"/>
                  </a:lnTo>
                  <a:lnTo>
                    <a:pt x="1340700" y="833767"/>
                  </a:lnTo>
                  <a:lnTo>
                    <a:pt x="1342567" y="831913"/>
                  </a:lnTo>
                  <a:lnTo>
                    <a:pt x="1343025" y="830795"/>
                  </a:lnTo>
                  <a:lnTo>
                    <a:pt x="1343025" y="828154"/>
                  </a:lnTo>
                  <a:close/>
                </a:path>
                <a:path w="3676650" h="1659254">
                  <a:moveTo>
                    <a:pt x="1343025" y="3454"/>
                  </a:moveTo>
                  <a:lnTo>
                    <a:pt x="1342567" y="2336"/>
                  </a:lnTo>
                  <a:lnTo>
                    <a:pt x="1340700" y="469"/>
                  </a:lnTo>
                  <a:lnTo>
                    <a:pt x="1339583" y="0"/>
                  </a:lnTo>
                  <a:lnTo>
                    <a:pt x="1336954" y="0"/>
                  </a:lnTo>
                  <a:lnTo>
                    <a:pt x="1335836" y="469"/>
                  </a:lnTo>
                  <a:lnTo>
                    <a:pt x="1333969" y="2336"/>
                  </a:lnTo>
                  <a:lnTo>
                    <a:pt x="1333500" y="3454"/>
                  </a:lnTo>
                  <a:lnTo>
                    <a:pt x="1333500" y="6083"/>
                  </a:lnTo>
                  <a:lnTo>
                    <a:pt x="1333969" y="7200"/>
                  </a:lnTo>
                  <a:lnTo>
                    <a:pt x="1335836" y="9067"/>
                  </a:lnTo>
                  <a:lnTo>
                    <a:pt x="1336954" y="9525"/>
                  </a:lnTo>
                  <a:lnTo>
                    <a:pt x="1339583" y="9525"/>
                  </a:lnTo>
                  <a:lnTo>
                    <a:pt x="1340700" y="9067"/>
                  </a:lnTo>
                  <a:lnTo>
                    <a:pt x="1342567" y="7200"/>
                  </a:lnTo>
                  <a:lnTo>
                    <a:pt x="1343025" y="6083"/>
                  </a:lnTo>
                  <a:lnTo>
                    <a:pt x="1343025" y="3454"/>
                  </a:lnTo>
                  <a:close/>
                </a:path>
                <a:path w="3676650" h="1659254">
                  <a:moveTo>
                    <a:pt x="1390650" y="1652866"/>
                  </a:moveTo>
                  <a:lnTo>
                    <a:pt x="1390192" y="1651749"/>
                  </a:lnTo>
                  <a:lnTo>
                    <a:pt x="1388325" y="1649882"/>
                  </a:lnTo>
                  <a:lnTo>
                    <a:pt x="1387208" y="1649412"/>
                  </a:lnTo>
                  <a:lnTo>
                    <a:pt x="1384579" y="1649412"/>
                  </a:lnTo>
                  <a:lnTo>
                    <a:pt x="1383461" y="1649882"/>
                  </a:lnTo>
                  <a:lnTo>
                    <a:pt x="1381594" y="1651749"/>
                  </a:lnTo>
                  <a:lnTo>
                    <a:pt x="1381125" y="1652866"/>
                  </a:lnTo>
                  <a:lnTo>
                    <a:pt x="1381125" y="1655495"/>
                  </a:lnTo>
                  <a:lnTo>
                    <a:pt x="1381594" y="1656613"/>
                  </a:lnTo>
                  <a:lnTo>
                    <a:pt x="1383461" y="1658480"/>
                  </a:lnTo>
                  <a:lnTo>
                    <a:pt x="1384579" y="1658937"/>
                  </a:lnTo>
                  <a:lnTo>
                    <a:pt x="1387208" y="1658937"/>
                  </a:lnTo>
                  <a:lnTo>
                    <a:pt x="1388325" y="1658480"/>
                  </a:lnTo>
                  <a:lnTo>
                    <a:pt x="1390192" y="1656613"/>
                  </a:lnTo>
                  <a:lnTo>
                    <a:pt x="1390650" y="1655495"/>
                  </a:lnTo>
                  <a:lnTo>
                    <a:pt x="1390650" y="1652866"/>
                  </a:lnTo>
                  <a:close/>
                </a:path>
                <a:path w="3676650" h="1659254">
                  <a:moveTo>
                    <a:pt x="1390650" y="828154"/>
                  </a:moveTo>
                  <a:lnTo>
                    <a:pt x="1390192" y="827036"/>
                  </a:lnTo>
                  <a:lnTo>
                    <a:pt x="1388325" y="825182"/>
                  </a:lnTo>
                  <a:lnTo>
                    <a:pt x="1387208" y="824712"/>
                  </a:lnTo>
                  <a:lnTo>
                    <a:pt x="1384579" y="824712"/>
                  </a:lnTo>
                  <a:lnTo>
                    <a:pt x="1383461" y="825182"/>
                  </a:lnTo>
                  <a:lnTo>
                    <a:pt x="1381594" y="827036"/>
                  </a:lnTo>
                  <a:lnTo>
                    <a:pt x="1381125" y="828154"/>
                  </a:lnTo>
                  <a:lnTo>
                    <a:pt x="1381125" y="830795"/>
                  </a:lnTo>
                  <a:lnTo>
                    <a:pt x="1381594" y="831913"/>
                  </a:lnTo>
                  <a:lnTo>
                    <a:pt x="1383461" y="833767"/>
                  </a:lnTo>
                  <a:lnTo>
                    <a:pt x="1384579" y="834237"/>
                  </a:lnTo>
                  <a:lnTo>
                    <a:pt x="1387208" y="834237"/>
                  </a:lnTo>
                  <a:lnTo>
                    <a:pt x="1388325" y="833767"/>
                  </a:lnTo>
                  <a:lnTo>
                    <a:pt x="1390192" y="831913"/>
                  </a:lnTo>
                  <a:lnTo>
                    <a:pt x="1390650" y="830795"/>
                  </a:lnTo>
                  <a:lnTo>
                    <a:pt x="1390650" y="828154"/>
                  </a:lnTo>
                  <a:close/>
                </a:path>
                <a:path w="3676650" h="1659254">
                  <a:moveTo>
                    <a:pt x="1390650" y="3454"/>
                  </a:moveTo>
                  <a:lnTo>
                    <a:pt x="1390192" y="2336"/>
                  </a:lnTo>
                  <a:lnTo>
                    <a:pt x="1388325" y="469"/>
                  </a:lnTo>
                  <a:lnTo>
                    <a:pt x="1387208" y="0"/>
                  </a:lnTo>
                  <a:lnTo>
                    <a:pt x="1384579" y="0"/>
                  </a:lnTo>
                  <a:lnTo>
                    <a:pt x="1383461" y="469"/>
                  </a:lnTo>
                  <a:lnTo>
                    <a:pt x="1381594" y="2336"/>
                  </a:lnTo>
                  <a:lnTo>
                    <a:pt x="1381125" y="3454"/>
                  </a:lnTo>
                  <a:lnTo>
                    <a:pt x="1381125" y="6083"/>
                  </a:lnTo>
                  <a:lnTo>
                    <a:pt x="1381594" y="7200"/>
                  </a:lnTo>
                  <a:lnTo>
                    <a:pt x="1383461" y="9067"/>
                  </a:lnTo>
                  <a:lnTo>
                    <a:pt x="1384579" y="9525"/>
                  </a:lnTo>
                  <a:lnTo>
                    <a:pt x="1387208" y="9525"/>
                  </a:lnTo>
                  <a:lnTo>
                    <a:pt x="1388325" y="9067"/>
                  </a:lnTo>
                  <a:lnTo>
                    <a:pt x="1390192" y="7200"/>
                  </a:lnTo>
                  <a:lnTo>
                    <a:pt x="1390650" y="6083"/>
                  </a:lnTo>
                  <a:lnTo>
                    <a:pt x="1390650" y="3454"/>
                  </a:lnTo>
                  <a:close/>
                </a:path>
                <a:path w="3676650" h="1659254">
                  <a:moveTo>
                    <a:pt x="1438275" y="1652866"/>
                  </a:moveTo>
                  <a:lnTo>
                    <a:pt x="1437817" y="1651749"/>
                  </a:lnTo>
                  <a:lnTo>
                    <a:pt x="1435950" y="1649882"/>
                  </a:lnTo>
                  <a:lnTo>
                    <a:pt x="1434833" y="1649412"/>
                  </a:lnTo>
                  <a:lnTo>
                    <a:pt x="1432204" y="1649412"/>
                  </a:lnTo>
                  <a:lnTo>
                    <a:pt x="1431086" y="1649882"/>
                  </a:lnTo>
                  <a:lnTo>
                    <a:pt x="1429219" y="1651749"/>
                  </a:lnTo>
                  <a:lnTo>
                    <a:pt x="1428750" y="1652866"/>
                  </a:lnTo>
                  <a:lnTo>
                    <a:pt x="1428750" y="1655495"/>
                  </a:lnTo>
                  <a:lnTo>
                    <a:pt x="1429219" y="1656613"/>
                  </a:lnTo>
                  <a:lnTo>
                    <a:pt x="1431086" y="1658480"/>
                  </a:lnTo>
                  <a:lnTo>
                    <a:pt x="1432204" y="1658937"/>
                  </a:lnTo>
                  <a:lnTo>
                    <a:pt x="1434833" y="1658937"/>
                  </a:lnTo>
                  <a:lnTo>
                    <a:pt x="1435950" y="1658480"/>
                  </a:lnTo>
                  <a:lnTo>
                    <a:pt x="1437817" y="1656613"/>
                  </a:lnTo>
                  <a:lnTo>
                    <a:pt x="1438275" y="1655495"/>
                  </a:lnTo>
                  <a:lnTo>
                    <a:pt x="1438275" y="1652866"/>
                  </a:lnTo>
                  <a:close/>
                </a:path>
                <a:path w="3676650" h="1659254">
                  <a:moveTo>
                    <a:pt x="1438275" y="828154"/>
                  </a:moveTo>
                  <a:lnTo>
                    <a:pt x="1437817" y="827036"/>
                  </a:lnTo>
                  <a:lnTo>
                    <a:pt x="1435950" y="825182"/>
                  </a:lnTo>
                  <a:lnTo>
                    <a:pt x="1434833" y="824712"/>
                  </a:lnTo>
                  <a:lnTo>
                    <a:pt x="1432204" y="824712"/>
                  </a:lnTo>
                  <a:lnTo>
                    <a:pt x="1431086" y="825182"/>
                  </a:lnTo>
                  <a:lnTo>
                    <a:pt x="1429219" y="827036"/>
                  </a:lnTo>
                  <a:lnTo>
                    <a:pt x="1428750" y="828154"/>
                  </a:lnTo>
                  <a:lnTo>
                    <a:pt x="1428750" y="830795"/>
                  </a:lnTo>
                  <a:lnTo>
                    <a:pt x="1429219" y="831913"/>
                  </a:lnTo>
                  <a:lnTo>
                    <a:pt x="1431086" y="833767"/>
                  </a:lnTo>
                  <a:lnTo>
                    <a:pt x="1432204" y="834237"/>
                  </a:lnTo>
                  <a:lnTo>
                    <a:pt x="1434833" y="834237"/>
                  </a:lnTo>
                  <a:lnTo>
                    <a:pt x="1435950" y="833767"/>
                  </a:lnTo>
                  <a:lnTo>
                    <a:pt x="1437817" y="831913"/>
                  </a:lnTo>
                  <a:lnTo>
                    <a:pt x="1438275" y="830795"/>
                  </a:lnTo>
                  <a:lnTo>
                    <a:pt x="1438275" y="828154"/>
                  </a:lnTo>
                  <a:close/>
                </a:path>
                <a:path w="3676650" h="1659254">
                  <a:moveTo>
                    <a:pt x="1438275" y="3454"/>
                  </a:moveTo>
                  <a:lnTo>
                    <a:pt x="1437817" y="2336"/>
                  </a:lnTo>
                  <a:lnTo>
                    <a:pt x="1435950" y="469"/>
                  </a:lnTo>
                  <a:lnTo>
                    <a:pt x="1434833" y="0"/>
                  </a:lnTo>
                  <a:lnTo>
                    <a:pt x="1432204" y="0"/>
                  </a:lnTo>
                  <a:lnTo>
                    <a:pt x="1431086" y="469"/>
                  </a:lnTo>
                  <a:lnTo>
                    <a:pt x="1429219" y="2336"/>
                  </a:lnTo>
                  <a:lnTo>
                    <a:pt x="1428750" y="3454"/>
                  </a:lnTo>
                  <a:lnTo>
                    <a:pt x="1428750" y="6083"/>
                  </a:lnTo>
                  <a:lnTo>
                    <a:pt x="1429219" y="7200"/>
                  </a:lnTo>
                  <a:lnTo>
                    <a:pt x="1431086" y="9067"/>
                  </a:lnTo>
                  <a:lnTo>
                    <a:pt x="1432204" y="9525"/>
                  </a:lnTo>
                  <a:lnTo>
                    <a:pt x="1434833" y="9525"/>
                  </a:lnTo>
                  <a:lnTo>
                    <a:pt x="1435950" y="9067"/>
                  </a:lnTo>
                  <a:lnTo>
                    <a:pt x="1437817" y="7200"/>
                  </a:lnTo>
                  <a:lnTo>
                    <a:pt x="1438275" y="6083"/>
                  </a:lnTo>
                  <a:lnTo>
                    <a:pt x="1438275" y="3454"/>
                  </a:lnTo>
                  <a:close/>
                </a:path>
                <a:path w="3676650" h="1659254">
                  <a:moveTo>
                    <a:pt x="1485900" y="1652866"/>
                  </a:moveTo>
                  <a:lnTo>
                    <a:pt x="1485442" y="1651749"/>
                  </a:lnTo>
                  <a:lnTo>
                    <a:pt x="1483575" y="1649882"/>
                  </a:lnTo>
                  <a:lnTo>
                    <a:pt x="1482458" y="1649412"/>
                  </a:lnTo>
                  <a:lnTo>
                    <a:pt x="1479829" y="1649412"/>
                  </a:lnTo>
                  <a:lnTo>
                    <a:pt x="1478711" y="1649882"/>
                  </a:lnTo>
                  <a:lnTo>
                    <a:pt x="1476844" y="1651749"/>
                  </a:lnTo>
                  <a:lnTo>
                    <a:pt x="1476375" y="1652866"/>
                  </a:lnTo>
                  <a:lnTo>
                    <a:pt x="1476375" y="1655495"/>
                  </a:lnTo>
                  <a:lnTo>
                    <a:pt x="1476844" y="1656613"/>
                  </a:lnTo>
                  <a:lnTo>
                    <a:pt x="1478711" y="1658480"/>
                  </a:lnTo>
                  <a:lnTo>
                    <a:pt x="1479829" y="1658937"/>
                  </a:lnTo>
                  <a:lnTo>
                    <a:pt x="1482458" y="1658937"/>
                  </a:lnTo>
                  <a:lnTo>
                    <a:pt x="1483575" y="1658480"/>
                  </a:lnTo>
                  <a:lnTo>
                    <a:pt x="1485442" y="1656613"/>
                  </a:lnTo>
                  <a:lnTo>
                    <a:pt x="1485900" y="1655495"/>
                  </a:lnTo>
                  <a:lnTo>
                    <a:pt x="1485900" y="1652866"/>
                  </a:lnTo>
                  <a:close/>
                </a:path>
                <a:path w="3676650" h="1659254">
                  <a:moveTo>
                    <a:pt x="1485900" y="828154"/>
                  </a:moveTo>
                  <a:lnTo>
                    <a:pt x="1485442" y="827036"/>
                  </a:lnTo>
                  <a:lnTo>
                    <a:pt x="1483575" y="825182"/>
                  </a:lnTo>
                  <a:lnTo>
                    <a:pt x="1482458" y="824712"/>
                  </a:lnTo>
                  <a:lnTo>
                    <a:pt x="1479829" y="824712"/>
                  </a:lnTo>
                  <a:lnTo>
                    <a:pt x="1478711" y="825182"/>
                  </a:lnTo>
                  <a:lnTo>
                    <a:pt x="1476844" y="827036"/>
                  </a:lnTo>
                  <a:lnTo>
                    <a:pt x="1476375" y="828154"/>
                  </a:lnTo>
                  <a:lnTo>
                    <a:pt x="1476375" y="830795"/>
                  </a:lnTo>
                  <a:lnTo>
                    <a:pt x="1476844" y="831913"/>
                  </a:lnTo>
                  <a:lnTo>
                    <a:pt x="1478711" y="833767"/>
                  </a:lnTo>
                  <a:lnTo>
                    <a:pt x="1479829" y="834237"/>
                  </a:lnTo>
                  <a:lnTo>
                    <a:pt x="1482458" y="834237"/>
                  </a:lnTo>
                  <a:lnTo>
                    <a:pt x="1483575" y="833767"/>
                  </a:lnTo>
                  <a:lnTo>
                    <a:pt x="1485442" y="831913"/>
                  </a:lnTo>
                  <a:lnTo>
                    <a:pt x="1485900" y="830795"/>
                  </a:lnTo>
                  <a:lnTo>
                    <a:pt x="1485900" y="828154"/>
                  </a:lnTo>
                  <a:close/>
                </a:path>
                <a:path w="3676650" h="1659254">
                  <a:moveTo>
                    <a:pt x="1485900" y="3454"/>
                  </a:moveTo>
                  <a:lnTo>
                    <a:pt x="1485442" y="2336"/>
                  </a:lnTo>
                  <a:lnTo>
                    <a:pt x="1483575" y="469"/>
                  </a:lnTo>
                  <a:lnTo>
                    <a:pt x="1482458" y="0"/>
                  </a:lnTo>
                  <a:lnTo>
                    <a:pt x="1479829" y="0"/>
                  </a:lnTo>
                  <a:lnTo>
                    <a:pt x="1478711" y="469"/>
                  </a:lnTo>
                  <a:lnTo>
                    <a:pt x="1476844" y="2336"/>
                  </a:lnTo>
                  <a:lnTo>
                    <a:pt x="1476375" y="3454"/>
                  </a:lnTo>
                  <a:lnTo>
                    <a:pt x="1476375" y="6083"/>
                  </a:lnTo>
                  <a:lnTo>
                    <a:pt x="1476844" y="7200"/>
                  </a:lnTo>
                  <a:lnTo>
                    <a:pt x="1478711" y="9067"/>
                  </a:lnTo>
                  <a:lnTo>
                    <a:pt x="1479829" y="9525"/>
                  </a:lnTo>
                  <a:lnTo>
                    <a:pt x="1482458" y="9525"/>
                  </a:lnTo>
                  <a:lnTo>
                    <a:pt x="1483575" y="9067"/>
                  </a:lnTo>
                  <a:lnTo>
                    <a:pt x="1485442" y="7200"/>
                  </a:lnTo>
                  <a:lnTo>
                    <a:pt x="1485900" y="6083"/>
                  </a:lnTo>
                  <a:lnTo>
                    <a:pt x="1485900" y="3454"/>
                  </a:lnTo>
                  <a:close/>
                </a:path>
                <a:path w="3676650" h="1659254">
                  <a:moveTo>
                    <a:pt x="1533525" y="1652866"/>
                  </a:moveTo>
                  <a:lnTo>
                    <a:pt x="1533067" y="1651749"/>
                  </a:lnTo>
                  <a:lnTo>
                    <a:pt x="1531200" y="1649882"/>
                  </a:lnTo>
                  <a:lnTo>
                    <a:pt x="1530083" y="1649412"/>
                  </a:lnTo>
                  <a:lnTo>
                    <a:pt x="1527454" y="1649412"/>
                  </a:lnTo>
                  <a:lnTo>
                    <a:pt x="1526336" y="1649882"/>
                  </a:lnTo>
                  <a:lnTo>
                    <a:pt x="1524469" y="1651749"/>
                  </a:lnTo>
                  <a:lnTo>
                    <a:pt x="1524000" y="1652866"/>
                  </a:lnTo>
                  <a:lnTo>
                    <a:pt x="1524000" y="1655495"/>
                  </a:lnTo>
                  <a:lnTo>
                    <a:pt x="1524469" y="1656613"/>
                  </a:lnTo>
                  <a:lnTo>
                    <a:pt x="1526336" y="1658480"/>
                  </a:lnTo>
                  <a:lnTo>
                    <a:pt x="1527454" y="1658937"/>
                  </a:lnTo>
                  <a:lnTo>
                    <a:pt x="1530083" y="1658937"/>
                  </a:lnTo>
                  <a:lnTo>
                    <a:pt x="1531200" y="1658480"/>
                  </a:lnTo>
                  <a:lnTo>
                    <a:pt x="1533067" y="1656613"/>
                  </a:lnTo>
                  <a:lnTo>
                    <a:pt x="1533525" y="1655495"/>
                  </a:lnTo>
                  <a:lnTo>
                    <a:pt x="1533525" y="1652866"/>
                  </a:lnTo>
                  <a:close/>
                </a:path>
                <a:path w="3676650" h="1659254">
                  <a:moveTo>
                    <a:pt x="1533525" y="828154"/>
                  </a:moveTo>
                  <a:lnTo>
                    <a:pt x="1533067" y="827036"/>
                  </a:lnTo>
                  <a:lnTo>
                    <a:pt x="1531200" y="825182"/>
                  </a:lnTo>
                  <a:lnTo>
                    <a:pt x="1530083" y="824712"/>
                  </a:lnTo>
                  <a:lnTo>
                    <a:pt x="1527454" y="824712"/>
                  </a:lnTo>
                  <a:lnTo>
                    <a:pt x="1526336" y="825182"/>
                  </a:lnTo>
                  <a:lnTo>
                    <a:pt x="1524469" y="827036"/>
                  </a:lnTo>
                  <a:lnTo>
                    <a:pt x="1524000" y="828154"/>
                  </a:lnTo>
                  <a:lnTo>
                    <a:pt x="1524000" y="830795"/>
                  </a:lnTo>
                  <a:lnTo>
                    <a:pt x="1524469" y="831913"/>
                  </a:lnTo>
                  <a:lnTo>
                    <a:pt x="1526336" y="833767"/>
                  </a:lnTo>
                  <a:lnTo>
                    <a:pt x="1527454" y="834237"/>
                  </a:lnTo>
                  <a:lnTo>
                    <a:pt x="1530083" y="834237"/>
                  </a:lnTo>
                  <a:lnTo>
                    <a:pt x="1531200" y="833767"/>
                  </a:lnTo>
                  <a:lnTo>
                    <a:pt x="1533067" y="831913"/>
                  </a:lnTo>
                  <a:lnTo>
                    <a:pt x="1533525" y="830795"/>
                  </a:lnTo>
                  <a:lnTo>
                    <a:pt x="1533525" y="828154"/>
                  </a:lnTo>
                  <a:close/>
                </a:path>
                <a:path w="3676650" h="1659254">
                  <a:moveTo>
                    <a:pt x="1533525" y="3454"/>
                  </a:moveTo>
                  <a:lnTo>
                    <a:pt x="1533067" y="2336"/>
                  </a:lnTo>
                  <a:lnTo>
                    <a:pt x="1531200" y="469"/>
                  </a:lnTo>
                  <a:lnTo>
                    <a:pt x="1530083" y="0"/>
                  </a:lnTo>
                  <a:lnTo>
                    <a:pt x="1527454" y="0"/>
                  </a:lnTo>
                  <a:lnTo>
                    <a:pt x="1526336" y="469"/>
                  </a:lnTo>
                  <a:lnTo>
                    <a:pt x="1524469" y="2336"/>
                  </a:lnTo>
                  <a:lnTo>
                    <a:pt x="1524000" y="3454"/>
                  </a:lnTo>
                  <a:lnTo>
                    <a:pt x="1524000" y="6083"/>
                  </a:lnTo>
                  <a:lnTo>
                    <a:pt x="1524469" y="7200"/>
                  </a:lnTo>
                  <a:lnTo>
                    <a:pt x="1526336" y="9067"/>
                  </a:lnTo>
                  <a:lnTo>
                    <a:pt x="1527454" y="9525"/>
                  </a:lnTo>
                  <a:lnTo>
                    <a:pt x="1530083" y="9525"/>
                  </a:lnTo>
                  <a:lnTo>
                    <a:pt x="1531200" y="9067"/>
                  </a:lnTo>
                  <a:lnTo>
                    <a:pt x="1533067" y="7200"/>
                  </a:lnTo>
                  <a:lnTo>
                    <a:pt x="1533525" y="6083"/>
                  </a:lnTo>
                  <a:lnTo>
                    <a:pt x="1533525" y="3454"/>
                  </a:lnTo>
                  <a:close/>
                </a:path>
                <a:path w="3676650" h="1659254">
                  <a:moveTo>
                    <a:pt x="1581150" y="1652866"/>
                  </a:moveTo>
                  <a:lnTo>
                    <a:pt x="1580692" y="1651749"/>
                  </a:lnTo>
                  <a:lnTo>
                    <a:pt x="1578825" y="1649882"/>
                  </a:lnTo>
                  <a:lnTo>
                    <a:pt x="1577708" y="1649412"/>
                  </a:lnTo>
                  <a:lnTo>
                    <a:pt x="1575079" y="1649412"/>
                  </a:lnTo>
                  <a:lnTo>
                    <a:pt x="1573961" y="1649882"/>
                  </a:lnTo>
                  <a:lnTo>
                    <a:pt x="1572094" y="1651749"/>
                  </a:lnTo>
                  <a:lnTo>
                    <a:pt x="1571625" y="1652866"/>
                  </a:lnTo>
                  <a:lnTo>
                    <a:pt x="1571625" y="1655495"/>
                  </a:lnTo>
                  <a:lnTo>
                    <a:pt x="1572094" y="1656613"/>
                  </a:lnTo>
                  <a:lnTo>
                    <a:pt x="1573961" y="1658480"/>
                  </a:lnTo>
                  <a:lnTo>
                    <a:pt x="1575079" y="1658937"/>
                  </a:lnTo>
                  <a:lnTo>
                    <a:pt x="1577708" y="1658937"/>
                  </a:lnTo>
                  <a:lnTo>
                    <a:pt x="1578825" y="1658480"/>
                  </a:lnTo>
                  <a:lnTo>
                    <a:pt x="1580692" y="1656613"/>
                  </a:lnTo>
                  <a:lnTo>
                    <a:pt x="1581150" y="1655495"/>
                  </a:lnTo>
                  <a:lnTo>
                    <a:pt x="1581150" y="1652866"/>
                  </a:lnTo>
                  <a:close/>
                </a:path>
                <a:path w="3676650" h="1659254">
                  <a:moveTo>
                    <a:pt x="1581150" y="828154"/>
                  </a:moveTo>
                  <a:lnTo>
                    <a:pt x="1580692" y="827036"/>
                  </a:lnTo>
                  <a:lnTo>
                    <a:pt x="1578825" y="825182"/>
                  </a:lnTo>
                  <a:lnTo>
                    <a:pt x="1577708" y="824712"/>
                  </a:lnTo>
                  <a:lnTo>
                    <a:pt x="1575079" y="824712"/>
                  </a:lnTo>
                  <a:lnTo>
                    <a:pt x="1573961" y="825182"/>
                  </a:lnTo>
                  <a:lnTo>
                    <a:pt x="1572094" y="827036"/>
                  </a:lnTo>
                  <a:lnTo>
                    <a:pt x="1571625" y="828154"/>
                  </a:lnTo>
                  <a:lnTo>
                    <a:pt x="1571625" y="830795"/>
                  </a:lnTo>
                  <a:lnTo>
                    <a:pt x="1572094" y="831913"/>
                  </a:lnTo>
                  <a:lnTo>
                    <a:pt x="1573961" y="833767"/>
                  </a:lnTo>
                  <a:lnTo>
                    <a:pt x="1575079" y="834237"/>
                  </a:lnTo>
                  <a:lnTo>
                    <a:pt x="1577708" y="834237"/>
                  </a:lnTo>
                  <a:lnTo>
                    <a:pt x="1578825" y="833767"/>
                  </a:lnTo>
                  <a:lnTo>
                    <a:pt x="1580692" y="831913"/>
                  </a:lnTo>
                  <a:lnTo>
                    <a:pt x="1581150" y="830795"/>
                  </a:lnTo>
                  <a:lnTo>
                    <a:pt x="1581150" y="828154"/>
                  </a:lnTo>
                  <a:close/>
                </a:path>
                <a:path w="3676650" h="1659254">
                  <a:moveTo>
                    <a:pt x="1581150" y="3454"/>
                  </a:moveTo>
                  <a:lnTo>
                    <a:pt x="1580692" y="2336"/>
                  </a:lnTo>
                  <a:lnTo>
                    <a:pt x="1578825" y="469"/>
                  </a:lnTo>
                  <a:lnTo>
                    <a:pt x="1577708" y="0"/>
                  </a:lnTo>
                  <a:lnTo>
                    <a:pt x="1575079" y="0"/>
                  </a:lnTo>
                  <a:lnTo>
                    <a:pt x="1573961" y="469"/>
                  </a:lnTo>
                  <a:lnTo>
                    <a:pt x="1572094" y="2336"/>
                  </a:lnTo>
                  <a:lnTo>
                    <a:pt x="1571625" y="3454"/>
                  </a:lnTo>
                  <a:lnTo>
                    <a:pt x="1571625" y="6083"/>
                  </a:lnTo>
                  <a:lnTo>
                    <a:pt x="1572094" y="7200"/>
                  </a:lnTo>
                  <a:lnTo>
                    <a:pt x="1573961" y="9067"/>
                  </a:lnTo>
                  <a:lnTo>
                    <a:pt x="1575079" y="9525"/>
                  </a:lnTo>
                  <a:lnTo>
                    <a:pt x="1577708" y="9525"/>
                  </a:lnTo>
                  <a:lnTo>
                    <a:pt x="1578825" y="9067"/>
                  </a:lnTo>
                  <a:lnTo>
                    <a:pt x="1580692" y="7200"/>
                  </a:lnTo>
                  <a:lnTo>
                    <a:pt x="1581150" y="6083"/>
                  </a:lnTo>
                  <a:lnTo>
                    <a:pt x="1581150" y="3454"/>
                  </a:lnTo>
                  <a:close/>
                </a:path>
                <a:path w="3676650" h="1659254">
                  <a:moveTo>
                    <a:pt x="1628775" y="1652866"/>
                  </a:moveTo>
                  <a:lnTo>
                    <a:pt x="1628317" y="1651749"/>
                  </a:lnTo>
                  <a:lnTo>
                    <a:pt x="1626450" y="1649882"/>
                  </a:lnTo>
                  <a:lnTo>
                    <a:pt x="1625333" y="1649412"/>
                  </a:lnTo>
                  <a:lnTo>
                    <a:pt x="1622704" y="1649412"/>
                  </a:lnTo>
                  <a:lnTo>
                    <a:pt x="1621586" y="1649882"/>
                  </a:lnTo>
                  <a:lnTo>
                    <a:pt x="1619719" y="1651749"/>
                  </a:lnTo>
                  <a:lnTo>
                    <a:pt x="1619250" y="1652866"/>
                  </a:lnTo>
                  <a:lnTo>
                    <a:pt x="1619250" y="1655495"/>
                  </a:lnTo>
                  <a:lnTo>
                    <a:pt x="1619719" y="1656613"/>
                  </a:lnTo>
                  <a:lnTo>
                    <a:pt x="1621586" y="1658480"/>
                  </a:lnTo>
                  <a:lnTo>
                    <a:pt x="1622704" y="1658937"/>
                  </a:lnTo>
                  <a:lnTo>
                    <a:pt x="1625333" y="1658937"/>
                  </a:lnTo>
                  <a:lnTo>
                    <a:pt x="1626450" y="1658480"/>
                  </a:lnTo>
                  <a:lnTo>
                    <a:pt x="1628317" y="1656613"/>
                  </a:lnTo>
                  <a:lnTo>
                    <a:pt x="1628775" y="1655495"/>
                  </a:lnTo>
                  <a:lnTo>
                    <a:pt x="1628775" y="1652866"/>
                  </a:lnTo>
                  <a:close/>
                </a:path>
                <a:path w="3676650" h="1659254">
                  <a:moveTo>
                    <a:pt x="1628775" y="828154"/>
                  </a:moveTo>
                  <a:lnTo>
                    <a:pt x="1628317" y="827036"/>
                  </a:lnTo>
                  <a:lnTo>
                    <a:pt x="1626450" y="825182"/>
                  </a:lnTo>
                  <a:lnTo>
                    <a:pt x="1625333" y="824712"/>
                  </a:lnTo>
                  <a:lnTo>
                    <a:pt x="1622704" y="824712"/>
                  </a:lnTo>
                  <a:lnTo>
                    <a:pt x="1621586" y="825182"/>
                  </a:lnTo>
                  <a:lnTo>
                    <a:pt x="1619719" y="827036"/>
                  </a:lnTo>
                  <a:lnTo>
                    <a:pt x="1619250" y="828154"/>
                  </a:lnTo>
                  <a:lnTo>
                    <a:pt x="1619250" y="830795"/>
                  </a:lnTo>
                  <a:lnTo>
                    <a:pt x="1619719" y="831913"/>
                  </a:lnTo>
                  <a:lnTo>
                    <a:pt x="1621586" y="833767"/>
                  </a:lnTo>
                  <a:lnTo>
                    <a:pt x="1622704" y="834237"/>
                  </a:lnTo>
                  <a:lnTo>
                    <a:pt x="1625333" y="834237"/>
                  </a:lnTo>
                  <a:lnTo>
                    <a:pt x="1626450" y="833767"/>
                  </a:lnTo>
                  <a:lnTo>
                    <a:pt x="1628317" y="831913"/>
                  </a:lnTo>
                  <a:lnTo>
                    <a:pt x="1628775" y="830795"/>
                  </a:lnTo>
                  <a:lnTo>
                    <a:pt x="1628775" y="828154"/>
                  </a:lnTo>
                  <a:close/>
                </a:path>
                <a:path w="3676650" h="1659254">
                  <a:moveTo>
                    <a:pt x="1628775" y="3454"/>
                  </a:moveTo>
                  <a:lnTo>
                    <a:pt x="1628317" y="2336"/>
                  </a:lnTo>
                  <a:lnTo>
                    <a:pt x="1626450" y="469"/>
                  </a:lnTo>
                  <a:lnTo>
                    <a:pt x="1625333" y="0"/>
                  </a:lnTo>
                  <a:lnTo>
                    <a:pt x="1622704" y="0"/>
                  </a:lnTo>
                  <a:lnTo>
                    <a:pt x="1621586" y="469"/>
                  </a:lnTo>
                  <a:lnTo>
                    <a:pt x="1619719" y="2336"/>
                  </a:lnTo>
                  <a:lnTo>
                    <a:pt x="1619250" y="3454"/>
                  </a:lnTo>
                  <a:lnTo>
                    <a:pt x="1619250" y="6083"/>
                  </a:lnTo>
                  <a:lnTo>
                    <a:pt x="1619719" y="7200"/>
                  </a:lnTo>
                  <a:lnTo>
                    <a:pt x="1621586" y="9067"/>
                  </a:lnTo>
                  <a:lnTo>
                    <a:pt x="1622704" y="9525"/>
                  </a:lnTo>
                  <a:lnTo>
                    <a:pt x="1625333" y="9525"/>
                  </a:lnTo>
                  <a:lnTo>
                    <a:pt x="1626450" y="9067"/>
                  </a:lnTo>
                  <a:lnTo>
                    <a:pt x="1628317" y="7200"/>
                  </a:lnTo>
                  <a:lnTo>
                    <a:pt x="1628775" y="6083"/>
                  </a:lnTo>
                  <a:lnTo>
                    <a:pt x="1628775" y="3454"/>
                  </a:lnTo>
                  <a:close/>
                </a:path>
                <a:path w="3676650" h="1659254">
                  <a:moveTo>
                    <a:pt x="1676400" y="1652866"/>
                  </a:moveTo>
                  <a:lnTo>
                    <a:pt x="1675942" y="1651749"/>
                  </a:lnTo>
                  <a:lnTo>
                    <a:pt x="1674075" y="1649882"/>
                  </a:lnTo>
                  <a:lnTo>
                    <a:pt x="1672958" y="1649412"/>
                  </a:lnTo>
                  <a:lnTo>
                    <a:pt x="1670329" y="1649412"/>
                  </a:lnTo>
                  <a:lnTo>
                    <a:pt x="1669211" y="1649882"/>
                  </a:lnTo>
                  <a:lnTo>
                    <a:pt x="1667344" y="1651749"/>
                  </a:lnTo>
                  <a:lnTo>
                    <a:pt x="1666875" y="1652866"/>
                  </a:lnTo>
                  <a:lnTo>
                    <a:pt x="1666875" y="1655495"/>
                  </a:lnTo>
                  <a:lnTo>
                    <a:pt x="1667344" y="1656613"/>
                  </a:lnTo>
                  <a:lnTo>
                    <a:pt x="1669211" y="1658480"/>
                  </a:lnTo>
                  <a:lnTo>
                    <a:pt x="1670329" y="1658937"/>
                  </a:lnTo>
                  <a:lnTo>
                    <a:pt x="1672958" y="1658937"/>
                  </a:lnTo>
                  <a:lnTo>
                    <a:pt x="1674075" y="1658480"/>
                  </a:lnTo>
                  <a:lnTo>
                    <a:pt x="1675942" y="1656613"/>
                  </a:lnTo>
                  <a:lnTo>
                    <a:pt x="1676400" y="1655495"/>
                  </a:lnTo>
                  <a:lnTo>
                    <a:pt x="1676400" y="1652866"/>
                  </a:lnTo>
                  <a:close/>
                </a:path>
                <a:path w="3676650" h="1659254">
                  <a:moveTo>
                    <a:pt x="1676400" y="828154"/>
                  </a:moveTo>
                  <a:lnTo>
                    <a:pt x="1675942" y="827036"/>
                  </a:lnTo>
                  <a:lnTo>
                    <a:pt x="1674075" y="825182"/>
                  </a:lnTo>
                  <a:lnTo>
                    <a:pt x="1672958" y="824712"/>
                  </a:lnTo>
                  <a:lnTo>
                    <a:pt x="1670329" y="824712"/>
                  </a:lnTo>
                  <a:lnTo>
                    <a:pt x="1669211" y="825182"/>
                  </a:lnTo>
                  <a:lnTo>
                    <a:pt x="1667344" y="827036"/>
                  </a:lnTo>
                  <a:lnTo>
                    <a:pt x="1666875" y="828154"/>
                  </a:lnTo>
                  <a:lnTo>
                    <a:pt x="1666875" y="830795"/>
                  </a:lnTo>
                  <a:lnTo>
                    <a:pt x="1667344" y="831913"/>
                  </a:lnTo>
                  <a:lnTo>
                    <a:pt x="1669211" y="833767"/>
                  </a:lnTo>
                  <a:lnTo>
                    <a:pt x="1670329" y="834237"/>
                  </a:lnTo>
                  <a:lnTo>
                    <a:pt x="1672958" y="834237"/>
                  </a:lnTo>
                  <a:lnTo>
                    <a:pt x="1674075" y="833767"/>
                  </a:lnTo>
                  <a:lnTo>
                    <a:pt x="1675942" y="831913"/>
                  </a:lnTo>
                  <a:lnTo>
                    <a:pt x="1676400" y="830795"/>
                  </a:lnTo>
                  <a:lnTo>
                    <a:pt x="1676400" y="828154"/>
                  </a:lnTo>
                  <a:close/>
                </a:path>
                <a:path w="3676650" h="1659254">
                  <a:moveTo>
                    <a:pt x="1676400" y="3454"/>
                  </a:moveTo>
                  <a:lnTo>
                    <a:pt x="1675942" y="2336"/>
                  </a:lnTo>
                  <a:lnTo>
                    <a:pt x="1674075" y="469"/>
                  </a:lnTo>
                  <a:lnTo>
                    <a:pt x="1672958" y="0"/>
                  </a:lnTo>
                  <a:lnTo>
                    <a:pt x="1670329" y="0"/>
                  </a:lnTo>
                  <a:lnTo>
                    <a:pt x="1669211" y="469"/>
                  </a:lnTo>
                  <a:lnTo>
                    <a:pt x="1667344" y="2336"/>
                  </a:lnTo>
                  <a:lnTo>
                    <a:pt x="1666875" y="3454"/>
                  </a:lnTo>
                  <a:lnTo>
                    <a:pt x="1666875" y="6083"/>
                  </a:lnTo>
                  <a:lnTo>
                    <a:pt x="1667344" y="7200"/>
                  </a:lnTo>
                  <a:lnTo>
                    <a:pt x="1669211" y="9067"/>
                  </a:lnTo>
                  <a:lnTo>
                    <a:pt x="1670329" y="9525"/>
                  </a:lnTo>
                  <a:lnTo>
                    <a:pt x="1672958" y="9525"/>
                  </a:lnTo>
                  <a:lnTo>
                    <a:pt x="1674075" y="9067"/>
                  </a:lnTo>
                  <a:lnTo>
                    <a:pt x="1675942" y="7200"/>
                  </a:lnTo>
                  <a:lnTo>
                    <a:pt x="1676400" y="6083"/>
                  </a:lnTo>
                  <a:lnTo>
                    <a:pt x="1676400" y="3454"/>
                  </a:lnTo>
                  <a:close/>
                </a:path>
                <a:path w="3676650" h="1659254">
                  <a:moveTo>
                    <a:pt x="1724025" y="1652866"/>
                  </a:moveTo>
                  <a:lnTo>
                    <a:pt x="1723567" y="1651749"/>
                  </a:lnTo>
                  <a:lnTo>
                    <a:pt x="1721700" y="1649882"/>
                  </a:lnTo>
                  <a:lnTo>
                    <a:pt x="1720583" y="1649412"/>
                  </a:lnTo>
                  <a:lnTo>
                    <a:pt x="1717954" y="1649412"/>
                  </a:lnTo>
                  <a:lnTo>
                    <a:pt x="1716836" y="1649882"/>
                  </a:lnTo>
                  <a:lnTo>
                    <a:pt x="1714969" y="1651749"/>
                  </a:lnTo>
                  <a:lnTo>
                    <a:pt x="1714500" y="1652866"/>
                  </a:lnTo>
                  <a:lnTo>
                    <a:pt x="1714500" y="1655495"/>
                  </a:lnTo>
                  <a:lnTo>
                    <a:pt x="1714969" y="1656613"/>
                  </a:lnTo>
                  <a:lnTo>
                    <a:pt x="1716836" y="1658480"/>
                  </a:lnTo>
                  <a:lnTo>
                    <a:pt x="1717954" y="1658937"/>
                  </a:lnTo>
                  <a:lnTo>
                    <a:pt x="1720583" y="1658937"/>
                  </a:lnTo>
                  <a:lnTo>
                    <a:pt x="1721700" y="1658480"/>
                  </a:lnTo>
                  <a:lnTo>
                    <a:pt x="1723567" y="1656613"/>
                  </a:lnTo>
                  <a:lnTo>
                    <a:pt x="1724025" y="1655495"/>
                  </a:lnTo>
                  <a:lnTo>
                    <a:pt x="1724025" y="1652866"/>
                  </a:lnTo>
                  <a:close/>
                </a:path>
                <a:path w="3676650" h="1659254">
                  <a:moveTo>
                    <a:pt x="1724025" y="828154"/>
                  </a:moveTo>
                  <a:lnTo>
                    <a:pt x="1723567" y="827036"/>
                  </a:lnTo>
                  <a:lnTo>
                    <a:pt x="1721700" y="825182"/>
                  </a:lnTo>
                  <a:lnTo>
                    <a:pt x="1720583" y="824712"/>
                  </a:lnTo>
                  <a:lnTo>
                    <a:pt x="1717954" y="824712"/>
                  </a:lnTo>
                  <a:lnTo>
                    <a:pt x="1716836" y="825182"/>
                  </a:lnTo>
                  <a:lnTo>
                    <a:pt x="1714969" y="827036"/>
                  </a:lnTo>
                  <a:lnTo>
                    <a:pt x="1714500" y="828154"/>
                  </a:lnTo>
                  <a:lnTo>
                    <a:pt x="1714500" y="830795"/>
                  </a:lnTo>
                  <a:lnTo>
                    <a:pt x="1714969" y="831913"/>
                  </a:lnTo>
                  <a:lnTo>
                    <a:pt x="1716836" y="833767"/>
                  </a:lnTo>
                  <a:lnTo>
                    <a:pt x="1717954" y="834237"/>
                  </a:lnTo>
                  <a:lnTo>
                    <a:pt x="1720583" y="834237"/>
                  </a:lnTo>
                  <a:lnTo>
                    <a:pt x="1721700" y="833767"/>
                  </a:lnTo>
                  <a:lnTo>
                    <a:pt x="1723567" y="831913"/>
                  </a:lnTo>
                  <a:lnTo>
                    <a:pt x="1724025" y="830795"/>
                  </a:lnTo>
                  <a:lnTo>
                    <a:pt x="1724025" y="828154"/>
                  </a:lnTo>
                  <a:close/>
                </a:path>
                <a:path w="3676650" h="1659254">
                  <a:moveTo>
                    <a:pt x="1724025" y="3454"/>
                  </a:moveTo>
                  <a:lnTo>
                    <a:pt x="1723567" y="2336"/>
                  </a:lnTo>
                  <a:lnTo>
                    <a:pt x="1721700" y="469"/>
                  </a:lnTo>
                  <a:lnTo>
                    <a:pt x="1720583" y="0"/>
                  </a:lnTo>
                  <a:lnTo>
                    <a:pt x="1717954" y="0"/>
                  </a:lnTo>
                  <a:lnTo>
                    <a:pt x="1716836" y="469"/>
                  </a:lnTo>
                  <a:lnTo>
                    <a:pt x="1714969" y="2336"/>
                  </a:lnTo>
                  <a:lnTo>
                    <a:pt x="1714500" y="3454"/>
                  </a:lnTo>
                  <a:lnTo>
                    <a:pt x="1714500" y="6083"/>
                  </a:lnTo>
                  <a:lnTo>
                    <a:pt x="1714969" y="7200"/>
                  </a:lnTo>
                  <a:lnTo>
                    <a:pt x="1716836" y="9067"/>
                  </a:lnTo>
                  <a:lnTo>
                    <a:pt x="1717954" y="9525"/>
                  </a:lnTo>
                  <a:lnTo>
                    <a:pt x="1720583" y="9525"/>
                  </a:lnTo>
                  <a:lnTo>
                    <a:pt x="1721700" y="9067"/>
                  </a:lnTo>
                  <a:lnTo>
                    <a:pt x="1723567" y="7200"/>
                  </a:lnTo>
                  <a:lnTo>
                    <a:pt x="1724025" y="6083"/>
                  </a:lnTo>
                  <a:lnTo>
                    <a:pt x="1724025" y="3454"/>
                  </a:lnTo>
                  <a:close/>
                </a:path>
                <a:path w="3676650" h="1659254">
                  <a:moveTo>
                    <a:pt x="1771650" y="1652866"/>
                  </a:moveTo>
                  <a:lnTo>
                    <a:pt x="1771192" y="1651749"/>
                  </a:lnTo>
                  <a:lnTo>
                    <a:pt x="1769325" y="1649882"/>
                  </a:lnTo>
                  <a:lnTo>
                    <a:pt x="1768208" y="1649412"/>
                  </a:lnTo>
                  <a:lnTo>
                    <a:pt x="1765579" y="1649412"/>
                  </a:lnTo>
                  <a:lnTo>
                    <a:pt x="1764461" y="1649882"/>
                  </a:lnTo>
                  <a:lnTo>
                    <a:pt x="1762594" y="1651749"/>
                  </a:lnTo>
                  <a:lnTo>
                    <a:pt x="1762125" y="1652866"/>
                  </a:lnTo>
                  <a:lnTo>
                    <a:pt x="1762125" y="1655495"/>
                  </a:lnTo>
                  <a:lnTo>
                    <a:pt x="1762594" y="1656613"/>
                  </a:lnTo>
                  <a:lnTo>
                    <a:pt x="1764461" y="1658480"/>
                  </a:lnTo>
                  <a:lnTo>
                    <a:pt x="1765579" y="1658937"/>
                  </a:lnTo>
                  <a:lnTo>
                    <a:pt x="1768208" y="1658937"/>
                  </a:lnTo>
                  <a:lnTo>
                    <a:pt x="1769325" y="1658480"/>
                  </a:lnTo>
                  <a:lnTo>
                    <a:pt x="1771192" y="1656613"/>
                  </a:lnTo>
                  <a:lnTo>
                    <a:pt x="1771650" y="1655495"/>
                  </a:lnTo>
                  <a:lnTo>
                    <a:pt x="1771650" y="1652866"/>
                  </a:lnTo>
                  <a:close/>
                </a:path>
                <a:path w="3676650" h="1659254">
                  <a:moveTo>
                    <a:pt x="1771650" y="828154"/>
                  </a:moveTo>
                  <a:lnTo>
                    <a:pt x="1771192" y="827036"/>
                  </a:lnTo>
                  <a:lnTo>
                    <a:pt x="1769325" y="825182"/>
                  </a:lnTo>
                  <a:lnTo>
                    <a:pt x="1768208" y="824712"/>
                  </a:lnTo>
                  <a:lnTo>
                    <a:pt x="1765579" y="824712"/>
                  </a:lnTo>
                  <a:lnTo>
                    <a:pt x="1764461" y="825182"/>
                  </a:lnTo>
                  <a:lnTo>
                    <a:pt x="1762594" y="827036"/>
                  </a:lnTo>
                  <a:lnTo>
                    <a:pt x="1762125" y="828154"/>
                  </a:lnTo>
                  <a:lnTo>
                    <a:pt x="1762125" y="830795"/>
                  </a:lnTo>
                  <a:lnTo>
                    <a:pt x="1762594" y="831913"/>
                  </a:lnTo>
                  <a:lnTo>
                    <a:pt x="1764461" y="833767"/>
                  </a:lnTo>
                  <a:lnTo>
                    <a:pt x="1765579" y="834237"/>
                  </a:lnTo>
                  <a:lnTo>
                    <a:pt x="1768208" y="834237"/>
                  </a:lnTo>
                  <a:lnTo>
                    <a:pt x="1769325" y="833767"/>
                  </a:lnTo>
                  <a:lnTo>
                    <a:pt x="1771192" y="831913"/>
                  </a:lnTo>
                  <a:lnTo>
                    <a:pt x="1771650" y="830795"/>
                  </a:lnTo>
                  <a:lnTo>
                    <a:pt x="1771650" y="828154"/>
                  </a:lnTo>
                  <a:close/>
                </a:path>
                <a:path w="3676650" h="1659254">
                  <a:moveTo>
                    <a:pt x="1771650" y="3454"/>
                  </a:moveTo>
                  <a:lnTo>
                    <a:pt x="1771192" y="2336"/>
                  </a:lnTo>
                  <a:lnTo>
                    <a:pt x="1769325" y="469"/>
                  </a:lnTo>
                  <a:lnTo>
                    <a:pt x="1768208" y="0"/>
                  </a:lnTo>
                  <a:lnTo>
                    <a:pt x="1765579" y="0"/>
                  </a:lnTo>
                  <a:lnTo>
                    <a:pt x="1764461" y="469"/>
                  </a:lnTo>
                  <a:lnTo>
                    <a:pt x="1762594" y="2336"/>
                  </a:lnTo>
                  <a:lnTo>
                    <a:pt x="1762125" y="3454"/>
                  </a:lnTo>
                  <a:lnTo>
                    <a:pt x="1762125" y="6083"/>
                  </a:lnTo>
                  <a:lnTo>
                    <a:pt x="1762594" y="7200"/>
                  </a:lnTo>
                  <a:lnTo>
                    <a:pt x="1764461" y="9067"/>
                  </a:lnTo>
                  <a:lnTo>
                    <a:pt x="1765579" y="9525"/>
                  </a:lnTo>
                  <a:lnTo>
                    <a:pt x="1768208" y="9525"/>
                  </a:lnTo>
                  <a:lnTo>
                    <a:pt x="1769325" y="9067"/>
                  </a:lnTo>
                  <a:lnTo>
                    <a:pt x="1771192" y="7200"/>
                  </a:lnTo>
                  <a:lnTo>
                    <a:pt x="1771650" y="6083"/>
                  </a:lnTo>
                  <a:lnTo>
                    <a:pt x="1771650" y="3454"/>
                  </a:lnTo>
                  <a:close/>
                </a:path>
                <a:path w="3676650" h="1659254">
                  <a:moveTo>
                    <a:pt x="1819275" y="1652866"/>
                  </a:moveTo>
                  <a:lnTo>
                    <a:pt x="1818817" y="1651749"/>
                  </a:lnTo>
                  <a:lnTo>
                    <a:pt x="1816950" y="1649882"/>
                  </a:lnTo>
                  <a:lnTo>
                    <a:pt x="1815833" y="1649412"/>
                  </a:lnTo>
                  <a:lnTo>
                    <a:pt x="1813204" y="1649412"/>
                  </a:lnTo>
                  <a:lnTo>
                    <a:pt x="1812086" y="1649882"/>
                  </a:lnTo>
                  <a:lnTo>
                    <a:pt x="1810219" y="1651749"/>
                  </a:lnTo>
                  <a:lnTo>
                    <a:pt x="1809750" y="1652866"/>
                  </a:lnTo>
                  <a:lnTo>
                    <a:pt x="1809750" y="1655495"/>
                  </a:lnTo>
                  <a:lnTo>
                    <a:pt x="1810219" y="1656613"/>
                  </a:lnTo>
                  <a:lnTo>
                    <a:pt x="1812086" y="1658480"/>
                  </a:lnTo>
                  <a:lnTo>
                    <a:pt x="1813204" y="1658937"/>
                  </a:lnTo>
                  <a:lnTo>
                    <a:pt x="1815833" y="1658937"/>
                  </a:lnTo>
                  <a:lnTo>
                    <a:pt x="1816950" y="1658480"/>
                  </a:lnTo>
                  <a:lnTo>
                    <a:pt x="1818817" y="1656613"/>
                  </a:lnTo>
                  <a:lnTo>
                    <a:pt x="1819275" y="1655495"/>
                  </a:lnTo>
                  <a:lnTo>
                    <a:pt x="1819275" y="1652866"/>
                  </a:lnTo>
                  <a:close/>
                </a:path>
                <a:path w="3676650" h="1659254">
                  <a:moveTo>
                    <a:pt x="1819275" y="828154"/>
                  </a:moveTo>
                  <a:lnTo>
                    <a:pt x="1818817" y="827036"/>
                  </a:lnTo>
                  <a:lnTo>
                    <a:pt x="1816950" y="825182"/>
                  </a:lnTo>
                  <a:lnTo>
                    <a:pt x="1815833" y="824712"/>
                  </a:lnTo>
                  <a:lnTo>
                    <a:pt x="1813204" y="824712"/>
                  </a:lnTo>
                  <a:lnTo>
                    <a:pt x="1812086" y="825182"/>
                  </a:lnTo>
                  <a:lnTo>
                    <a:pt x="1810219" y="827036"/>
                  </a:lnTo>
                  <a:lnTo>
                    <a:pt x="1809750" y="828154"/>
                  </a:lnTo>
                  <a:lnTo>
                    <a:pt x="1809750" y="830795"/>
                  </a:lnTo>
                  <a:lnTo>
                    <a:pt x="1810219" y="831913"/>
                  </a:lnTo>
                  <a:lnTo>
                    <a:pt x="1812086" y="833767"/>
                  </a:lnTo>
                  <a:lnTo>
                    <a:pt x="1813204" y="834237"/>
                  </a:lnTo>
                  <a:lnTo>
                    <a:pt x="1815833" y="834237"/>
                  </a:lnTo>
                  <a:lnTo>
                    <a:pt x="1816950" y="833767"/>
                  </a:lnTo>
                  <a:lnTo>
                    <a:pt x="1818817" y="831913"/>
                  </a:lnTo>
                  <a:lnTo>
                    <a:pt x="1819275" y="830795"/>
                  </a:lnTo>
                  <a:lnTo>
                    <a:pt x="1819275" y="828154"/>
                  </a:lnTo>
                  <a:close/>
                </a:path>
                <a:path w="3676650" h="1659254">
                  <a:moveTo>
                    <a:pt x="1819275" y="3454"/>
                  </a:moveTo>
                  <a:lnTo>
                    <a:pt x="1818817" y="2336"/>
                  </a:lnTo>
                  <a:lnTo>
                    <a:pt x="1816950" y="469"/>
                  </a:lnTo>
                  <a:lnTo>
                    <a:pt x="1815833" y="0"/>
                  </a:lnTo>
                  <a:lnTo>
                    <a:pt x="1813204" y="0"/>
                  </a:lnTo>
                  <a:lnTo>
                    <a:pt x="1812086" y="469"/>
                  </a:lnTo>
                  <a:lnTo>
                    <a:pt x="1810219" y="2336"/>
                  </a:lnTo>
                  <a:lnTo>
                    <a:pt x="1809750" y="3454"/>
                  </a:lnTo>
                  <a:lnTo>
                    <a:pt x="1809750" y="6083"/>
                  </a:lnTo>
                  <a:lnTo>
                    <a:pt x="1810219" y="7200"/>
                  </a:lnTo>
                  <a:lnTo>
                    <a:pt x="1812086" y="9067"/>
                  </a:lnTo>
                  <a:lnTo>
                    <a:pt x="1813204" y="9525"/>
                  </a:lnTo>
                  <a:lnTo>
                    <a:pt x="1815833" y="9525"/>
                  </a:lnTo>
                  <a:lnTo>
                    <a:pt x="1816950" y="9067"/>
                  </a:lnTo>
                  <a:lnTo>
                    <a:pt x="1818817" y="7200"/>
                  </a:lnTo>
                  <a:lnTo>
                    <a:pt x="1819275" y="6083"/>
                  </a:lnTo>
                  <a:lnTo>
                    <a:pt x="1819275" y="3454"/>
                  </a:lnTo>
                  <a:close/>
                </a:path>
                <a:path w="3676650" h="1659254">
                  <a:moveTo>
                    <a:pt x="1866900" y="1652866"/>
                  </a:moveTo>
                  <a:lnTo>
                    <a:pt x="1866442" y="1651749"/>
                  </a:lnTo>
                  <a:lnTo>
                    <a:pt x="1864575" y="1649882"/>
                  </a:lnTo>
                  <a:lnTo>
                    <a:pt x="1863458" y="1649412"/>
                  </a:lnTo>
                  <a:lnTo>
                    <a:pt x="1860829" y="1649412"/>
                  </a:lnTo>
                  <a:lnTo>
                    <a:pt x="1859711" y="1649882"/>
                  </a:lnTo>
                  <a:lnTo>
                    <a:pt x="1857844" y="1651749"/>
                  </a:lnTo>
                  <a:lnTo>
                    <a:pt x="1857375" y="1652866"/>
                  </a:lnTo>
                  <a:lnTo>
                    <a:pt x="1857375" y="1655495"/>
                  </a:lnTo>
                  <a:lnTo>
                    <a:pt x="1857844" y="1656613"/>
                  </a:lnTo>
                  <a:lnTo>
                    <a:pt x="1859711" y="1658480"/>
                  </a:lnTo>
                  <a:lnTo>
                    <a:pt x="1860829" y="1658937"/>
                  </a:lnTo>
                  <a:lnTo>
                    <a:pt x="1863458" y="1658937"/>
                  </a:lnTo>
                  <a:lnTo>
                    <a:pt x="1864575" y="1658480"/>
                  </a:lnTo>
                  <a:lnTo>
                    <a:pt x="1866442" y="1656613"/>
                  </a:lnTo>
                  <a:lnTo>
                    <a:pt x="1866900" y="1655495"/>
                  </a:lnTo>
                  <a:lnTo>
                    <a:pt x="1866900" y="1652866"/>
                  </a:lnTo>
                  <a:close/>
                </a:path>
                <a:path w="3676650" h="1659254">
                  <a:moveTo>
                    <a:pt x="1866900" y="828154"/>
                  </a:moveTo>
                  <a:lnTo>
                    <a:pt x="1866442" y="827036"/>
                  </a:lnTo>
                  <a:lnTo>
                    <a:pt x="1864575" y="825182"/>
                  </a:lnTo>
                  <a:lnTo>
                    <a:pt x="1863458" y="824712"/>
                  </a:lnTo>
                  <a:lnTo>
                    <a:pt x="1860829" y="824712"/>
                  </a:lnTo>
                  <a:lnTo>
                    <a:pt x="1859711" y="825182"/>
                  </a:lnTo>
                  <a:lnTo>
                    <a:pt x="1857844" y="827036"/>
                  </a:lnTo>
                  <a:lnTo>
                    <a:pt x="1857375" y="828154"/>
                  </a:lnTo>
                  <a:lnTo>
                    <a:pt x="1857375" y="830795"/>
                  </a:lnTo>
                  <a:lnTo>
                    <a:pt x="1857844" y="831913"/>
                  </a:lnTo>
                  <a:lnTo>
                    <a:pt x="1859711" y="833767"/>
                  </a:lnTo>
                  <a:lnTo>
                    <a:pt x="1860829" y="834237"/>
                  </a:lnTo>
                  <a:lnTo>
                    <a:pt x="1863458" y="834237"/>
                  </a:lnTo>
                  <a:lnTo>
                    <a:pt x="1864575" y="833767"/>
                  </a:lnTo>
                  <a:lnTo>
                    <a:pt x="1866442" y="831913"/>
                  </a:lnTo>
                  <a:lnTo>
                    <a:pt x="1866900" y="830795"/>
                  </a:lnTo>
                  <a:lnTo>
                    <a:pt x="1866900" y="828154"/>
                  </a:lnTo>
                  <a:close/>
                </a:path>
                <a:path w="3676650" h="1659254">
                  <a:moveTo>
                    <a:pt x="1866900" y="3454"/>
                  </a:moveTo>
                  <a:lnTo>
                    <a:pt x="1866442" y="2336"/>
                  </a:lnTo>
                  <a:lnTo>
                    <a:pt x="1864575" y="469"/>
                  </a:lnTo>
                  <a:lnTo>
                    <a:pt x="1863458" y="0"/>
                  </a:lnTo>
                  <a:lnTo>
                    <a:pt x="1860829" y="0"/>
                  </a:lnTo>
                  <a:lnTo>
                    <a:pt x="1859711" y="469"/>
                  </a:lnTo>
                  <a:lnTo>
                    <a:pt x="1857844" y="2336"/>
                  </a:lnTo>
                  <a:lnTo>
                    <a:pt x="1857375" y="3454"/>
                  </a:lnTo>
                  <a:lnTo>
                    <a:pt x="1857375" y="6083"/>
                  </a:lnTo>
                  <a:lnTo>
                    <a:pt x="1857844" y="7200"/>
                  </a:lnTo>
                  <a:lnTo>
                    <a:pt x="1859711" y="9067"/>
                  </a:lnTo>
                  <a:lnTo>
                    <a:pt x="1860829" y="9525"/>
                  </a:lnTo>
                  <a:lnTo>
                    <a:pt x="1863458" y="9525"/>
                  </a:lnTo>
                  <a:lnTo>
                    <a:pt x="1864575" y="9067"/>
                  </a:lnTo>
                  <a:lnTo>
                    <a:pt x="1866442" y="7200"/>
                  </a:lnTo>
                  <a:lnTo>
                    <a:pt x="1866900" y="6083"/>
                  </a:lnTo>
                  <a:lnTo>
                    <a:pt x="1866900" y="3454"/>
                  </a:lnTo>
                  <a:close/>
                </a:path>
                <a:path w="3676650" h="1659254">
                  <a:moveTo>
                    <a:pt x="1914525" y="1652866"/>
                  </a:moveTo>
                  <a:lnTo>
                    <a:pt x="1914067" y="1651749"/>
                  </a:lnTo>
                  <a:lnTo>
                    <a:pt x="1912200" y="1649882"/>
                  </a:lnTo>
                  <a:lnTo>
                    <a:pt x="1911083" y="1649412"/>
                  </a:lnTo>
                  <a:lnTo>
                    <a:pt x="1908454" y="1649412"/>
                  </a:lnTo>
                  <a:lnTo>
                    <a:pt x="1907336" y="1649882"/>
                  </a:lnTo>
                  <a:lnTo>
                    <a:pt x="1905469" y="1651749"/>
                  </a:lnTo>
                  <a:lnTo>
                    <a:pt x="1905000" y="1652866"/>
                  </a:lnTo>
                  <a:lnTo>
                    <a:pt x="1905000" y="1655495"/>
                  </a:lnTo>
                  <a:lnTo>
                    <a:pt x="1905469" y="1656613"/>
                  </a:lnTo>
                  <a:lnTo>
                    <a:pt x="1907336" y="1658480"/>
                  </a:lnTo>
                  <a:lnTo>
                    <a:pt x="1908454" y="1658937"/>
                  </a:lnTo>
                  <a:lnTo>
                    <a:pt x="1911083" y="1658937"/>
                  </a:lnTo>
                  <a:lnTo>
                    <a:pt x="1912200" y="1658480"/>
                  </a:lnTo>
                  <a:lnTo>
                    <a:pt x="1914067" y="1656613"/>
                  </a:lnTo>
                  <a:lnTo>
                    <a:pt x="1914525" y="1655495"/>
                  </a:lnTo>
                  <a:lnTo>
                    <a:pt x="1914525" y="1652866"/>
                  </a:lnTo>
                  <a:close/>
                </a:path>
                <a:path w="3676650" h="1659254">
                  <a:moveTo>
                    <a:pt x="1914525" y="828154"/>
                  </a:moveTo>
                  <a:lnTo>
                    <a:pt x="1914067" y="827036"/>
                  </a:lnTo>
                  <a:lnTo>
                    <a:pt x="1912200" y="825182"/>
                  </a:lnTo>
                  <a:lnTo>
                    <a:pt x="1911083" y="824712"/>
                  </a:lnTo>
                  <a:lnTo>
                    <a:pt x="1908454" y="824712"/>
                  </a:lnTo>
                  <a:lnTo>
                    <a:pt x="1907336" y="825182"/>
                  </a:lnTo>
                  <a:lnTo>
                    <a:pt x="1905469" y="827036"/>
                  </a:lnTo>
                  <a:lnTo>
                    <a:pt x="1905000" y="828154"/>
                  </a:lnTo>
                  <a:lnTo>
                    <a:pt x="1905000" y="830795"/>
                  </a:lnTo>
                  <a:lnTo>
                    <a:pt x="1905469" y="831913"/>
                  </a:lnTo>
                  <a:lnTo>
                    <a:pt x="1907336" y="833767"/>
                  </a:lnTo>
                  <a:lnTo>
                    <a:pt x="1908454" y="834237"/>
                  </a:lnTo>
                  <a:lnTo>
                    <a:pt x="1911083" y="834237"/>
                  </a:lnTo>
                  <a:lnTo>
                    <a:pt x="1912200" y="833767"/>
                  </a:lnTo>
                  <a:lnTo>
                    <a:pt x="1914067" y="831913"/>
                  </a:lnTo>
                  <a:lnTo>
                    <a:pt x="1914525" y="830795"/>
                  </a:lnTo>
                  <a:lnTo>
                    <a:pt x="1914525" y="828154"/>
                  </a:lnTo>
                  <a:close/>
                </a:path>
                <a:path w="3676650" h="1659254">
                  <a:moveTo>
                    <a:pt x="1914525" y="3454"/>
                  </a:moveTo>
                  <a:lnTo>
                    <a:pt x="1914067" y="2336"/>
                  </a:lnTo>
                  <a:lnTo>
                    <a:pt x="1912200" y="469"/>
                  </a:lnTo>
                  <a:lnTo>
                    <a:pt x="1911083" y="0"/>
                  </a:lnTo>
                  <a:lnTo>
                    <a:pt x="1908454" y="0"/>
                  </a:lnTo>
                  <a:lnTo>
                    <a:pt x="1907336" y="469"/>
                  </a:lnTo>
                  <a:lnTo>
                    <a:pt x="1905469" y="2336"/>
                  </a:lnTo>
                  <a:lnTo>
                    <a:pt x="1905000" y="3454"/>
                  </a:lnTo>
                  <a:lnTo>
                    <a:pt x="1905000" y="6083"/>
                  </a:lnTo>
                  <a:lnTo>
                    <a:pt x="1905469" y="7200"/>
                  </a:lnTo>
                  <a:lnTo>
                    <a:pt x="1907336" y="9067"/>
                  </a:lnTo>
                  <a:lnTo>
                    <a:pt x="1908454" y="9525"/>
                  </a:lnTo>
                  <a:lnTo>
                    <a:pt x="1911083" y="9525"/>
                  </a:lnTo>
                  <a:lnTo>
                    <a:pt x="1912200" y="9067"/>
                  </a:lnTo>
                  <a:lnTo>
                    <a:pt x="1914067" y="7200"/>
                  </a:lnTo>
                  <a:lnTo>
                    <a:pt x="1914525" y="6083"/>
                  </a:lnTo>
                  <a:lnTo>
                    <a:pt x="1914525" y="3454"/>
                  </a:lnTo>
                  <a:close/>
                </a:path>
                <a:path w="3676650" h="1659254">
                  <a:moveTo>
                    <a:pt x="1962150" y="1652866"/>
                  </a:moveTo>
                  <a:lnTo>
                    <a:pt x="1961692" y="1651749"/>
                  </a:lnTo>
                  <a:lnTo>
                    <a:pt x="1959825" y="1649882"/>
                  </a:lnTo>
                  <a:lnTo>
                    <a:pt x="1958708" y="1649412"/>
                  </a:lnTo>
                  <a:lnTo>
                    <a:pt x="1956079" y="1649412"/>
                  </a:lnTo>
                  <a:lnTo>
                    <a:pt x="1954961" y="1649882"/>
                  </a:lnTo>
                  <a:lnTo>
                    <a:pt x="1953094" y="1651749"/>
                  </a:lnTo>
                  <a:lnTo>
                    <a:pt x="1952625" y="1652866"/>
                  </a:lnTo>
                  <a:lnTo>
                    <a:pt x="1952625" y="1655495"/>
                  </a:lnTo>
                  <a:lnTo>
                    <a:pt x="1953094" y="1656613"/>
                  </a:lnTo>
                  <a:lnTo>
                    <a:pt x="1954961" y="1658480"/>
                  </a:lnTo>
                  <a:lnTo>
                    <a:pt x="1956079" y="1658937"/>
                  </a:lnTo>
                  <a:lnTo>
                    <a:pt x="1958708" y="1658937"/>
                  </a:lnTo>
                  <a:lnTo>
                    <a:pt x="1959825" y="1658480"/>
                  </a:lnTo>
                  <a:lnTo>
                    <a:pt x="1961692" y="1656613"/>
                  </a:lnTo>
                  <a:lnTo>
                    <a:pt x="1962150" y="1655495"/>
                  </a:lnTo>
                  <a:lnTo>
                    <a:pt x="1962150" y="1652866"/>
                  </a:lnTo>
                  <a:close/>
                </a:path>
                <a:path w="3676650" h="1659254">
                  <a:moveTo>
                    <a:pt x="1962150" y="828154"/>
                  </a:moveTo>
                  <a:lnTo>
                    <a:pt x="1961692" y="827036"/>
                  </a:lnTo>
                  <a:lnTo>
                    <a:pt x="1959825" y="825182"/>
                  </a:lnTo>
                  <a:lnTo>
                    <a:pt x="1958708" y="824712"/>
                  </a:lnTo>
                  <a:lnTo>
                    <a:pt x="1956079" y="824712"/>
                  </a:lnTo>
                  <a:lnTo>
                    <a:pt x="1954961" y="825182"/>
                  </a:lnTo>
                  <a:lnTo>
                    <a:pt x="1953094" y="827036"/>
                  </a:lnTo>
                  <a:lnTo>
                    <a:pt x="1952625" y="828154"/>
                  </a:lnTo>
                  <a:lnTo>
                    <a:pt x="1952625" y="830795"/>
                  </a:lnTo>
                  <a:lnTo>
                    <a:pt x="1953094" y="831913"/>
                  </a:lnTo>
                  <a:lnTo>
                    <a:pt x="1954961" y="833767"/>
                  </a:lnTo>
                  <a:lnTo>
                    <a:pt x="1956079" y="834237"/>
                  </a:lnTo>
                  <a:lnTo>
                    <a:pt x="1958708" y="834237"/>
                  </a:lnTo>
                  <a:lnTo>
                    <a:pt x="1959825" y="833767"/>
                  </a:lnTo>
                  <a:lnTo>
                    <a:pt x="1961692" y="831913"/>
                  </a:lnTo>
                  <a:lnTo>
                    <a:pt x="1962150" y="830795"/>
                  </a:lnTo>
                  <a:lnTo>
                    <a:pt x="1962150" y="828154"/>
                  </a:lnTo>
                  <a:close/>
                </a:path>
                <a:path w="3676650" h="1659254">
                  <a:moveTo>
                    <a:pt x="1962150" y="3454"/>
                  </a:moveTo>
                  <a:lnTo>
                    <a:pt x="1961692" y="2336"/>
                  </a:lnTo>
                  <a:lnTo>
                    <a:pt x="1959825" y="469"/>
                  </a:lnTo>
                  <a:lnTo>
                    <a:pt x="1958708" y="0"/>
                  </a:lnTo>
                  <a:lnTo>
                    <a:pt x="1956079" y="0"/>
                  </a:lnTo>
                  <a:lnTo>
                    <a:pt x="1954961" y="469"/>
                  </a:lnTo>
                  <a:lnTo>
                    <a:pt x="1953094" y="2336"/>
                  </a:lnTo>
                  <a:lnTo>
                    <a:pt x="1952625" y="3454"/>
                  </a:lnTo>
                  <a:lnTo>
                    <a:pt x="1952625" y="6083"/>
                  </a:lnTo>
                  <a:lnTo>
                    <a:pt x="1953094" y="7200"/>
                  </a:lnTo>
                  <a:lnTo>
                    <a:pt x="1954961" y="9067"/>
                  </a:lnTo>
                  <a:lnTo>
                    <a:pt x="1956079" y="9525"/>
                  </a:lnTo>
                  <a:lnTo>
                    <a:pt x="1958708" y="9525"/>
                  </a:lnTo>
                  <a:lnTo>
                    <a:pt x="1959825" y="9067"/>
                  </a:lnTo>
                  <a:lnTo>
                    <a:pt x="1961692" y="7200"/>
                  </a:lnTo>
                  <a:lnTo>
                    <a:pt x="1962150" y="6083"/>
                  </a:lnTo>
                  <a:lnTo>
                    <a:pt x="1962150" y="3454"/>
                  </a:lnTo>
                  <a:close/>
                </a:path>
                <a:path w="3676650" h="1659254">
                  <a:moveTo>
                    <a:pt x="2009775" y="1652866"/>
                  </a:moveTo>
                  <a:lnTo>
                    <a:pt x="2009317" y="1651749"/>
                  </a:lnTo>
                  <a:lnTo>
                    <a:pt x="2007450" y="1649882"/>
                  </a:lnTo>
                  <a:lnTo>
                    <a:pt x="2006333" y="1649412"/>
                  </a:lnTo>
                  <a:lnTo>
                    <a:pt x="2003704" y="1649412"/>
                  </a:lnTo>
                  <a:lnTo>
                    <a:pt x="2002586" y="1649882"/>
                  </a:lnTo>
                  <a:lnTo>
                    <a:pt x="2000719" y="1651749"/>
                  </a:lnTo>
                  <a:lnTo>
                    <a:pt x="2000250" y="1652866"/>
                  </a:lnTo>
                  <a:lnTo>
                    <a:pt x="2000250" y="1655495"/>
                  </a:lnTo>
                  <a:lnTo>
                    <a:pt x="2000719" y="1656613"/>
                  </a:lnTo>
                  <a:lnTo>
                    <a:pt x="2002586" y="1658480"/>
                  </a:lnTo>
                  <a:lnTo>
                    <a:pt x="2003704" y="1658937"/>
                  </a:lnTo>
                  <a:lnTo>
                    <a:pt x="2006333" y="1658937"/>
                  </a:lnTo>
                  <a:lnTo>
                    <a:pt x="2007450" y="1658480"/>
                  </a:lnTo>
                  <a:lnTo>
                    <a:pt x="2009317" y="1656613"/>
                  </a:lnTo>
                  <a:lnTo>
                    <a:pt x="2009775" y="1655495"/>
                  </a:lnTo>
                  <a:lnTo>
                    <a:pt x="2009775" y="1652866"/>
                  </a:lnTo>
                  <a:close/>
                </a:path>
                <a:path w="3676650" h="1659254">
                  <a:moveTo>
                    <a:pt x="2009775" y="828154"/>
                  </a:moveTo>
                  <a:lnTo>
                    <a:pt x="2009317" y="827036"/>
                  </a:lnTo>
                  <a:lnTo>
                    <a:pt x="2007450" y="825182"/>
                  </a:lnTo>
                  <a:lnTo>
                    <a:pt x="2006333" y="824712"/>
                  </a:lnTo>
                  <a:lnTo>
                    <a:pt x="2003704" y="824712"/>
                  </a:lnTo>
                  <a:lnTo>
                    <a:pt x="2002586" y="825182"/>
                  </a:lnTo>
                  <a:lnTo>
                    <a:pt x="2000719" y="827036"/>
                  </a:lnTo>
                  <a:lnTo>
                    <a:pt x="2000250" y="828154"/>
                  </a:lnTo>
                  <a:lnTo>
                    <a:pt x="2000250" y="830795"/>
                  </a:lnTo>
                  <a:lnTo>
                    <a:pt x="2000719" y="831913"/>
                  </a:lnTo>
                  <a:lnTo>
                    <a:pt x="2002586" y="833767"/>
                  </a:lnTo>
                  <a:lnTo>
                    <a:pt x="2003704" y="834237"/>
                  </a:lnTo>
                  <a:lnTo>
                    <a:pt x="2006333" y="834237"/>
                  </a:lnTo>
                  <a:lnTo>
                    <a:pt x="2007450" y="833767"/>
                  </a:lnTo>
                  <a:lnTo>
                    <a:pt x="2009317" y="831913"/>
                  </a:lnTo>
                  <a:lnTo>
                    <a:pt x="2009775" y="830795"/>
                  </a:lnTo>
                  <a:lnTo>
                    <a:pt x="2009775" y="828154"/>
                  </a:lnTo>
                  <a:close/>
                </a:path>
                <a:path w="3676650" h="1659254">
                  <a:moveTo>
                    <a:pt x="2009775" y="3454"/>
                  </a:moveTo>
                  <a:lnTo>
                    <a:pt x="2009317" y="2336"/>
                  </a:lnTo>
                  <a:lnTo>
                    <a:pt x="2007450" y="469"/>
                  </a:lnTo>
                  <a:lnTo>
                    <a:pt x="2006333" y="0"/>
                  </a:lnTo>
                  <a:lnTo>
                    <a:pt x="2003704" y="0"/>
                  </a:lnTo>
                  <a:lnTo>
                    <a:pt x="2002586" y="469"/>
                  </a:lnTo>
                  <a:lnTo>
                    <a:pt x="2000719" y="2336"/>
                  </a:lnTo>
                  <a:lnTo>
                    <a:pt x="2000250" y="3454"/>
                  </a:lnTo>
                  <a:lnTo>
                    <a:pt x="2000250" y="6083"/>
                  </a:lnTo>
                  <a:lnTo>
                    <a:pt x="2000719" y="7200"/>
                  </a:lnTo>
                  <a:lnTo>
                    <a:pt x="2002586" y="9067"/>
                  </a:lnTo>
                  <a:lnTo>
                    <a:pt x="2003704" y="9525"/>
                  </a:lnTo>
                  <a:lnTo>
                    <a:pt x="2006333" y="9525"/>
                  </a:lnTo>
                  <a:lnTo>
                    <a:pt x="2007450" y="9067"/>
                  </a:lnTo>
                  <a:lnTo>
                    <a:pt x="2009317" y="7200"/>
                  </a:lnTo>
                  <a:lnTo>
                    <a:pt x="2009775" y="6083"/>
                  </a:lnTo>
                  <a:lnTo>
                    <a:pt x="2009775" y="3454"/>
                  </a:lnTo>
                  <a:close/>
                </a:path>
                <a:path w="3676650" h="1659254">
                  <a:moveTo>
                    <a:pt x="2057400" y="1652866"/>
                  </a:moveTo>
                  <a:lnTo>
                    <a:pt x="2056942" y="1651749"/>
                  </a:lnTo>
                  <a:lnTo>
                    <a:pt x="2055075" y="1649882"/>
                  </a:lnTo>
                  <a:lnTo>
                    <a:pt x="2053958" y="1649412"/>
                  </a:lnTo>
                  <a:lnTo>
                    <a:pt x="2051329" y="1649412"/>
                  </a:lnTo>
                  <a:lnTo>
                    <a:pt x="2050211" y="1649882"/>
                  </a:lnTo>
                  <a:lnTo>
                    <a:pt x="2048344" y="1651749"/>
                  </a:lnTo>
                  <a:lnTo>
                    <a:pt x="2047875" y="1652866"/>
                  </a:lnTo>
                  <a:lnTo>
                    <a:pt x="2047875" y="1655495"/>
                  </a:lnTo>
                  <a:lnTo>
                    <a:pt x="2048344" y="1656613"/>
                  </a:lnTo>
                  <a:lnTo>
                    <a:pt x="2050211" y="1658480"/>
                  </a:lnTo>
                  <a:lnTo>
                    <a:pt x="2051329" y="1658937"/>
                  </a:lnTo>
                  <a:lnTo>
                    <a:pt x="2053958" y="1658937"/>
                  </a:lnTo>
                  <a:lnTo>
                    <a:pt x="2055075" y="1658480"/>
                  </a:lnTo>
                  <a:lnTo>
                    <a:pt x="2056942" y="1656613"/>
                  </a:lnTo>
                  <a:lnTo>
                    <a:pt x="2057400" y="1655495"/>
                  </a:lnTo>
                  <a:lnTo>
                    <a:pt x="2057400" y="1652866"/>
                  </a:lnTo>
                  <a:close/>
                </a:path>
                <a:path w="3676650" h="1659254">
                  <a:moveTo>
                    <a:pt x="2057400" y="828154"/>
                  </a:moveTo>
                  <a:lnTo>
                    <a:pt x="2056942" y="827036"/>
                  </a:lnTo>
                  <a:lnTo>
                    <a:pt x="2055075" y="825182"/>
                  </a:lnTo>
                  <a:lnTo>
                    <a:pt x="2053958" y="824712"/>
                  </a:lnTo>
                  <a:lnTo>
                    <a:pt x="2051329" y="824712"/>
                  </a:lnTo>
                  <a:lnTo>
                    <a:pt x="2050211" y="825182"/>
                  </a:lnTo>
                  <a:lnTo>
                    <a:pt x="2048344" y="827036"/>
                  </a:lnTo>
                  <a:lnTo>
                    <a:pt x="2047875" y="828154"/>
                  </a:lnTo>
                  <a:lnTo>
                    <a:pt x="2047875" y="830795"/>
                  </a:lnTo>
                  <a:lnTo>
                    <a:pt x="2048344" y="831913"/>
                  </a:lnTo>
                  <a:lnTo>
                    <a:pt x="2050211" y="833767"/>
                  </a:lnTo>
                  <a:lnTo>
                    <a:pt x="2051329" y="834237"/>
                  </a:lnTo>
                  <a:lnTo>
                    <a:pt x="2053958" y="834237"/>
                  </a:lnTo>
                  <a:lnTo>
                    <a:pt x="2055075" y="833767"/>
                  </a:lnTo>
                  <a:lnTo>
                    <a:pt x="2056942" y="831913"/>
                  </a:lnTo>
                  <a:lnTo>
                    <a:pt x="2057400" y="830795"/>
                  </a:lnTo>
                  <a:lnTo>
                    <a:pt x="2057400" y="828154"/>
                  </a:lnTo>
                  <a:close/>
                </a:path>
                <a:path w="3676650" h="1659254">
                  <a:moveTo>
                    <a:pt x="2057400" y="3454"/>
                  </a:moveTo>
                  <a:lnTo>
                    <a:pt x="2056942" y="2336"/>
                  </a:lnTo>
                  <a:lnTo>
                    <a:pt x="2055075" y="469"/>
                  </a:lnTo>
                  <a:lnTo>
                    <a:pt x="2053958" y="0"/>
                  </a:lnTo>
                  <a:lnTo>
                    <a:pt x="2051329" y="0"/>
                  </a:lnTo>
                  <a:lnTo>
                    <a:pt x="2050211" y="469"/>
                  </a:lnTo>
                  <a:lnTo>
                    <a:pt x="2048344" y="2336"/>
                  </a:lnTo>
                  <a:lnTo>
                    <a:pt x="2047875" y="3454"/>
                  </a:lnTo>
                  <a:lnTo>
                    <a:pt x="2047875" y="6083"/>
                  </a:lnTo>
                  <a:lnTo>
                    <a:pt x="2048344" y="7200"/>
                  </a:lnTo>
                  <a:lnTo>
                    <a:pt x="2050211" y="9067"/>
                  </a:lnTo>
                  <a:lnTo>
                    <a:pt x="2051329" y="9525"/>
                  </a:lnTo>
                  <a:lnTo>
                    <a:pt x="2053958" y="9525"/>
                  </a:lnTo>
                  <a:lnTo>
                    <a:pt x="2055075" y="9067"/>
                  </a:lnTo>
                  <a:lnTo>
                    <a:pt x="2056942" y="7200"/>
                  </a:lnTo>
                  <a:lnTo>
                    <a:pt x="2057400" y="6083"/>
                  </a:lnTo>
                  <a:lnTo>
                    <a:pt x="2057400" y="3454"/>
                  </a:lnTo>
                  <a:close/>
                </a:path>
                <a:path w="3676650" h="1659254">
                  <a:moveTo>
                    <a:pt x="2105025" y="1652866"/>
                  </a:moveTo>
                  <a:lnTo>
                    <a:pt x="2104567" y="1651749"/>
                  </a:lnTo>
                  <a:lnTo>
                    <a:pt x="2102700" y="1649882"/>
                  </a:lnTo>
                  <a:lnTo>
                    <a:pt x="2101583" y="1649412"/>
                  </a:lnTo>
                  <a:lnTo>
                    <a:pt x="2098954" y="1649412"/>
                  </a:lnTo>
                  <a:lnTo>
                    <a:pt x="2097836" y="1649882"/>
                  </a:lnTo>
                  <a:lnTo>
                    <a:pt x="2095969" y="1651749"/>
                  </a:lnTo>
                  <a:lnTo>
                    <a:pt x="2095500" y="1652866"/>
                  </a:lnTo>
                  <a:lnTo>
                    <a:pt x="2095500" y="1655495"/>
                  </a:lnTo>
                  <a:lnTo>
                    <a:pt x="2095969" y="1656613"/>
                  </a:lnTo>
                  <a:lnTo>
                    <a:pt x="2097836" y="1658480"/>
                  </a:lnTo>
                  <a:lnTo>
                    <a:pt x="2098954" y="1658937"/>
                  </a:lnTo>
                  <a:lnTo>
                    <a:pt x="2101583" y="1658937"/>
                  </a:lnTo>
                  <a:lnTo>
                    <a:pt x="2102700" y="1658480"/>
                  </a:lnTo>
                  <a:lnTo>
                    <a:pt x="2104567" y="1656613"/>
                  </a:lnTo>
                  <a:lnTo>
                    <a:pt x="2105025" y="1655495"/>
                  </a:lnTo>
                  <a:lnTo>
                    <a:pt x="2105025" y="1652866"/>
                  </a:lnTo>
                  <a:close/>
                </a:path>
                <a:path w="3676650" h="1659254">
                  <a:moveTo>
                    <a:pt x="2105025" y="828154"/>
                  </a:moveTo>
                  <a:lnTo>
                    <a:pt x="2104567" y="827036"/>
                  </a:lnTo>
                  <a:lnTo>
                    <a:pt x="2102700" y="825182"/>
                  </a:lnTo>
                  <a:lnTo>
                    <a:pt x="2101583" y="824712"/>
                  </a:lnTo>
                  <a:lnTo>
                    <a:pt x="2098954" y="824712"/>
                  </a:lnTo>
                  <a:lnTo>
                    <a:pt x="2097836" y="825182"/>
                  </a:lnTo>
                  <a:lnTo>
                    <a:pt x="2095969" y="827036"/>
                  </a:lnTo>
                  <a:lnTo>
                    <a:pt x="2095500" y="828154"/>
                  </a:lnTo>
                  <a:lnTo>
                    <a:pt x="2095500" y="830795"/>
                  </a:lnTo>
                  <a:lnTo>
                    <a:pt x="2095969" y="831913"/>
                  </a:lnTo>
                  <a:lnTo>
                    <a:pt x="2097836" y="833767"/>
                  </a:lnTo>
                  <a:lnTo>
                    <a:pt x="2098954" y="834237"/>
                  </a:lnTo>
                  <a:lnTo>
                    <a:pt x="2101583" y="834237"/>
                  </a:lnTo>
                  <a:lnTo>
                    <a:pt x="2102700" y="833767"/>
                  </a:lnTo>
                  <a:lnTo>
                    <a:pt x="2104567" y="831913"/>
                  </a:lnTo>
                  <a:lnTo>
                    <a:pt x="2105025" y="830795"/>
                  </a:lnTo>
                  <a:lnTo>
                    <a:pt x="2105025" y="828154"/>
                  </a:lnTo>
                  <a:close/>
                </a:path>
                <a:path w="3676650" h="1659254">
                  <a:moveTo>
                    <a:pt x="2105025" y="3454"/>
                  </a:moveTo>
                  <a:lnTo>
                    <a:pt x="2104567" y="2336"/>
                  </a:lnTo>
                  <a:lnTo>
                    <a:pt x="2102700" y="469"/>
                  </a:lnTo>
                  <a:lnTo>
                    <a:pt x="2101583" y="0"/>
                  </a:lnTo>
                  <a:lnTo>
                    <a:pt x="2098954" y="0"/>
                  </a:lnTo>
                  <a:lnTo>
                    <a:pt x="2097836" y="469"/>
                  </a:lnTo>
                  <a:lnTo>
                    <a:pt x="2095969" y="2336"/>
                  </a:lnTo>
                  <a:lnTo>
                    <a:pt x="2095500" y="3454"/>
                  </a:lnTo>
                  <a:lnTo>
                    <a:pt x="2095500" y="6083"/>
                  </a:lnTo>
                  <a:lnTo>
                    <a:pt x="2095969" y="7200"/>
                  </a:lnTo>
                  <a:lnTo>
                    <a:pt x="2097836" y="9067"/>
                  </a:lnTo>
                  <a:lnTo>
                    <a:pt x="2098954" y="9525"/>
                  </a:lnTo>
                  <a:lnTo>
                    <a:pt x="2101583" y="9525"/>
                  </a:lnTo>
                  <a:lnTo>
                    <a:pt x="2102700" y="9067"/>
                  </a:lnTo>
                  <a:lnTo>
                    <a:pt x="2104567" y="7200"/>
                  </a:lnTo>
                  <a:lnTo>
                    <a:pt x="2105025" y="6083"/>
                  </a:lnTo>
                  <a:lnTo>
                    <a:pt x="2105025" y="3454"/>
                  </a:lnTo>
                  <a:close/>
                </a:path>
                <a:path w="3676650" h="1659254">
                  <a:moveTo>
                    <a:pt x="2152650" y="1652866"/>
                  </a:moveTo>
                  <a:lnTo>
                    <a:pt x="2152192" y="1651749"/>
                  </a:lnTo>
                  <a:lnTo>
                    <a:pt x="2150326" y="1649882"/>
                  </a:lnTo>
                  <a:lnTo>
                    <a:pt x="2149208" y="1649412"/>
                  </a:lnTo>
                  <a:lnTo>
                    <a:pt x="2146579" y="1649412"/>
                  </a:lnTo>
                  <a:lnTo>
                    <a:pt x="2145461" y="1649882"/>
                  </a:lnTo>
                  <a:lnTo>
                    <a:pt x="2143595" y="1651749"/>
                  </a:lnTo>
                  <a:lnTo>
                    <a:pt x="2143125" y="1652866"/>
                  </a:lnTo>
                  <a:lnTo>
                    <a:pt x="2143125" y="1655495"/>
                  </a:lnTo>
                  <a:lnTo>
                    <a:pt x="2143595" y="1656613"/>
                  </a:lnTo>
                  <a:lnTo>
                    <a:pt x="2145461" y="1658480"/>
                  </a:lnTo>
                  <a:lnTo>
                    <a:pt x="2146579" y="1658937"/>
                  </a:lnTo>
                  <a:lnTo>
                    <a:pt x="2149208" y="1658937"/>
                  </a:lnTo>
                  <a:lnTo>
                    <a:pt x="2150326" y="1658480"/>
                  </a:lnTo>
                  <a:lnTo>
                    <a:pt x="2152192" y="1656613"/>
                  </a:lnTo>
                  <a:lnTo>
                    <a:pt x="2152650" y="1655495"/>
                  </a:lnTo>
                  <a:lnTo>
                    <a:pt x="2152650" y="1652866"/>
                  </a:lnTo>
                  <a:close/>
                </a:path>
                <a:path w="3676650" h="1659254">
                  <a:moveTo>
                    <a:pt x="2152650" y="828154"/>
                  </a:moveTo>
                  <a:lnTo>
                    <a:pt x="2152192" y="827036"/>
                  </a:lnTo>
                  <a:lnTo>
                    <a:pt x="2150326" y="825182"/>
                  </a:lnTo>
                  <a:lnTo>
                    <a:pt x="2149208" y="824712"/>
                  </a:lnTo>
                  <a:lnTo>
                    <a:pt x="2146579" y="824712"/>
                  </a:lnTo>
                  <a:lnTo>
                    <a:pt x="2145461" y="825182"/>
                  </a:lnTo>
                  <a:lnTo>
                    <a:pt x="2143595" y="827036"/>
                  </a:lnTo>
                  <a:lnTo>
                    <a:pt x="2143125" y="828154"/>
                  </a:lnTo>
                  <a:lnTo>
                    <a:pt x="2143125" y="830795"/>
                  </a:lnTo>
                  <a:lnTo>
                    <a:pt x="2143595" y="831913"/>
                  </a:lnTo>
                  <a:lnTo>
                    <a:pt x="2145461" y="833767"/>
                  </a:lnTo>
                  <a:lnTo>
                    <a:pt x="2146579" y="834237"/>
                  </a:lnTo>
                  <a:lnTo>
                    <a:pt x="2149208" y="834237"/>
                  </a:lnTo>
                  <a:lnTo>
                    <a:pt x="2150326" y="833767"/>
                  </a:lnTo>
                  <a:lnTo>
                    <a:pt x="2152192" y="831913"/>
                  </a:lnTo>
                  <a:lnTo>
                    <a:pt x="2152650" y="830795"/>
                  </a:lnTo>
                  <a:lnTo>
                    <a:pt x="2152650" y="828154"/>
                  </a:lnTo>
                  <a:close/>
                </a:path>
                <a:path w="3676650" h="1659254">
                  <a:moveTo>
                    <a:pt x="2152650" y="3454"/>
                  </a:moveTo>
                  <a:lnTo>
                    <a:pt x="2152192" y="2336"/>
                  </a:lnTo>
                  <a:lnTo>
                    <a:pt x="2150326" y="469"/>
                  </a:lnTo>
                  <a:lnTo>
                    <a:pt x="2149208" y="0"/>
                  </a:lnTo>
                  <a:lnTo>
                    <a:pt x="2146579" y="0"/>
                  </a:lnTo>
                  <a:lnTo>
                    <a:pt x="2145461" y="469"/>
                  </a:lnTo>
                  <a:lnTo>
                    <a:pt x="2143595" y="2336"/>
                  </a:lnTo>
                  <a:lnTo>
                    <a:pt x="2143125" y="3454"/>
                  </a:lnTo>
                  <a:lnTo>
                    <a:pt x="2143125" y="6083"/>
                  </a:lnTo>
                  <a:lnTo>
                    <a:pt x="2143595" y="7200"/>
                  </a:lnTo>
                  <a:lnTo>
                    <a:pt x="2145461" y="9067"/>
                  </a:lnTo>
                  <a:lnTo>
                    <a:pt x="2146579" y="9525"/>
                  </a:lnTo>
                  <a:lnTo>
                    <a:pt x="2149208" y="9525"/>
                  </a:lnTo>
                  <a:lnTo>
                    <a:pt x="2150326" y="9067"/>
                  </a:lnTo>
                  <a:lnTo>
                    <a:pt x="2152192" y="7200"/>
                  </a:lnTo>
                  <a:lnTo>
                    <a:pt x="2152650" y="6083"/>
                  </a:lnTo>
                  <a:lnTo>
                    <a:pt x="2152650" y="3454"/>
                  </a:lnTo>
                  <a:close/>
                </a:path>
                <a:path w="3676650" h="1659254">
                  <a:moveTo>
                    <a:pt x="2200275" y="1652866"/>
                  </a:moveTo>
                  <a:lnTo>
                    <a:pt x="2199817" y="1651749"/>
                  </a:lnTo>
                  <a:lnTo>
                    <a:pt x="2197951" y="1649882"/>
                  </a:lnTo>
                  <a:lnTo>
                    <a:pt x="2196833" y="1649412"/>
                  </a:lnTo>
                  <a:lnTo>
                    <a:pt x="2194204" y="1649412"/>
                  </a:lnTo>
                  <a:lnTo>
                    <a:pt x="2193086" y="1649882"/>
                  </a:lnTo>
                  <a:lnTo>
                    <a:pt x="2191220" y="1651749"/>
                  </a:lnTo>
                  <a:lnTo>
                    <a:pt x="2190750" y="1652866"/>
                  </a:lnTo>
                  <a:lnTo>
                    <a:pt x="2190750" y="1655495"/>
                  </a:lnTo>
                  <a:lnTo>
                    <a:pt x="2191220" y="1656613"/>
                  </a:lnTo>
                  <a:lnTo>
                    <a:pt x="2193086" y="1658480"/>
                  </a:lnTo>
                  <a:lnTo>
                    <a:pt x="2194204" y="1658937"/>
                  </a:lnTo>
                  <a:lnTo>
                    <a:pt x="2196833" y="1658937"/>
                  </a:lnTo>
                  <a:lnTo>
                    <a:pt x="2197951" y="1658480"/>
                  </a:lnTo>
                  <a:lnTo>
                    <a:pt x="2199817" y="1656613"/>
                  </a:lnTo>
                  <a:lnTo>
                    <a:pt x="2200275" y="1655495"/>
                  </a:lnTo>
                  <a:lnTo>
                    <a:pt x="2200275" y="1652866"/>
                  </a:lnTo>
                  <a:close/>
                </a:path>
                <a:path w="3676650" h="1659254">
                  <a:moveTo>
                    <a:pt x="2200275" y="828154"/>
                  </a:moveTo>
                  <a:lnTo>
                    <a:pt x="2199817" y="827036"/>
                  </a:lnTo>
                  <a:lnTo>
                    <a:pt x="2197951" y="825182"/>
                  </a:lnTo>
                  <a:lnTo>
                    <a:pt x="2196833" y="824712"/>
                  </a:lnTo>
                  <a:lnTo>
                    <a:pt x="2194204" y="824712"/>
                  </a:lnTo>
                  <a:lnTo>
                    <a:pt x="2193086" y="825182"/>
                  </a:lnTo>
                  <a:lnTo>
                    <a:pt x="2191220" y="827036"/>
                  </a:lnTo>
                  <a:lnTo>
                    <a:pt x="2190750" y="828154"/>
                  </a:lnTo>
                  <a:lnTo>
                    <a:pt x="2190750" y="830795"/>
                  </a:lnTo>
                  <a:lnTo>
                    <a:pt x="2191220" y="831913"/>
                  </a:lnTo>
                  <a:lnTo>
                    <a:pt x="2193086" y="833767"/>
                  </a:lnTo>
                  <a:lnTo>
                    <a:pt x="2194204" y="834237"/>
                  </a:lnTo>
                  <a:lnTo>
                    <a:pt x="2196833" y="834237"/>
                  </a:lnTo>
                  <a:lnTo>
                    <a:pt x="2197951" y="833767"/>
                  </a:lnTo>
                  <a:lnTo>
                    <a:pt x="2199817" y="831913"/>
                  </a:lnTo>
                  <a:lnTo>
                    <a:pt x="2200275" y="830795"/>
                  </a:lnTo>
                  <a:lnTo>
                    <a:pt x="2200275" y="828154"/>
                  </a:lnTo>
                  <a:close/>
                </a:path>
                <a:path w="3676650" h="1659254">
                  <a:moveTo>
                    <a:pt x="2200275" y="3454"/>
                  </a:moveTo>
                  <a:lnTo>
                    <a:pt x="2199817" y="2336"/>
                  </a:lnTo>
                  <a:lnTo>
                    <a:pt x="2197951" y="469"/>
                  </a:lnTo>
                  <a:lnTo>
                    <a:pt x="2196833" y="0"/>
                  </a:lnTo>
                  <a:lnTo>
                    <a:pt x="2194204" y="0"/>
                  </a:lnTo>
                  <a:lnTo>
                    <a:pt x="2193086" y="469"/>
                  </a:lnTo>
                  <a:lnTo>
                    <a:pt x="2191220" y="2336"/>
                  </a:lnTo>
                  <a:lnTo>
                    <a:pt x="2190750" y="3454"/>
                  </a:lnTo>
                  <a:lnTo>
                    <a:pt x="2190750" y="6083"/>
                  </a:lnTo>
                  <a:lnTo>
                    <a:pt x="2191220" y="7200"/>
                  </a:lnTo>
                  <a:lnTo>
                    <a:pt x="2193086" y="9067"/>
                  </a:lnTo>
                  <a:lnTo>
                    <a:pt x="2194204" y="9525"/>
                  </a:lnTo>
                  <a:lnTo>
                    <a:pt x="2196833" y="9525"/>
                  </a:lnTo>
                  <a:lnTo>
                    <a:pt x="2197951" y="9067"/>
                  </a:lnTo>
                  <a:lnTo>
                    <a:pt x="2199817" y="7200"/>
                  </a:lnTo>
                  <a:lnTo>
                    <a:pt x="2200275" y="6083"/>
                  </a:lnTo>
                  <a:lnTo>
                    <a:pt x="2200275" y="3454"/>
                  </a:lnTo>
                  <a:close/>
                </a:path>
                <a:path w="3676650" h="1659254">
                  <a:moveTo>
                    <a:pt x="2247900" y="1652866"/>
                  </a:moveTo>
                  <a:lnTo>
                    <a:pt x="2247442" y="1651749"/>
                  </a:lnTo>
                  <a:lnTo>
                    <a:pt x="2245576" y="1649882"/>
                  </a:lnTo>
                  <a:lnTo>
                    <a:pt x="2244458" y="1649412"/>
                  </a:lnTo>
                  <a:lnTo>
                    <a:pt x="2241829" y="1649412"/>
                  </a:lnTo>
                  <a:lnTo>
                    <a:pt x="2240711" y="1649882"/>
                  </a:lnTo>
                  <a:lnTo>
                    <a:pt x="2238845" y="1651749"/>
                  </a:lnTo>
                  <a:lnTo>
                    <a:pt x="2238375" y="1652866"/>
                  </a:lnTo>
                  <a:lnTo>
                    <a:pt x="2238375" y="1655495"/>
                  </a:lnTo>
                  <a:lnTo>
                    <a:pt x="2238845" y="1656613"/>
                  </a:lnTo>
                  <a:lnTo>
                    <a:pt x="2240711" y="1658480"/>
                  </a:lnTo>
                  <a:lnTo>
                    <a:pt x="2241829" y="1658937"/>
                  </a:lnTo>
                  <a:lnTo>
                    <a:pt x="2244458" y="1658937"/>
                  </a:lnTo>
                  <a:lnTo>
                    <a:pt x="2245576" y="1658480"/>
                  </a:lnTo>
                  <a:lnTo>
                    <a:pt x="2247442" y="1656613"/>
                  </a:lnTo>
                  <a:lnTo>
                    <a:pt x="2247900" y="1655495"/>
                  </a:lnTo>
                  <a:lnTo>
                    <a:pt x="2247900" y="1652866"/>
                  </a:lnTo>
                  <a:close/>
                </a:path>
                <a:path w="3676650" h="1659254">
                  <a:moveTo>
                    <a:pt x="2247900" y="828154"/>
                  </a:moveTo>
                  <a:lnTo>
                    <a:pt x="2247442" y="827036"/>
                  </a:lnTo>
                  <a:lnTo>
                    <a:pt x="2245576" y="825182"/>
                  </a:lnTo>
                  <a:lnTo>
                    <a:pt x="2244458" y="824712"/>
                  </a:lnTo>
                  <a:lnTo>
                    <a:pt x="2241829" y="824712"/>
                  </a:lnTo>
                  <a:lnTo>
                    <a:pt x="2240711" y="825182"/>
                  </a:lnTo>
                  <a:lnTo>
                    <a:pt x="2238845" y="827036"/>
                  </a:lnTo>
                  <a:lnTo>
                    <a:pt x="2238375" y="828154"/>
                  </a:lnTo>
                  <a:lnTo>
                    <a:pt x="2238375" y="830795"/>
                  </a:lnTo>
                  <a:lnTo>
                    <a:pt x="2238845" y="831913"/>
                  </a:lnTo>
                  <a:lnTo>
                    <a:pt x="2240711" y="833767"/>
                  </a:lnTo>
                  <a:lnTo>
                    <a:pt x="2241829" y="834237"/>
                  </a:lnTo>
                  <a:lnTo>
                    <a:pt x="2244458" y="834237"/>
                  </a:lnTo>
                  <a:lnTo>
                    <a:pt x="2245576" y="833767"/>
                  </a:lnTo>
                  <a:lnTo>
                    <a:pt x="2247442" y="831913"/>
                  </a:lnTo>
                  <a:lnTo>
                    <a:pt x="2247900" y="830795"/>
                  </a:lnTo>
                  <a:lnTo>
                    <a:pt x="2247900" y="828154"/>
                  </a:lnTo>
                  <a:close/>
                </a:path>
                <a:path w="3676650" h="1659254">
                  <a:moveTo>
                    <a:pt x="2247900" y="3454"/>
                  </a:moveTo>
                  <a:lnTo>
                    <a:pt x="2247442" y="2336"/>
                  </a:lnTo>
                  <a:lnTo>
                    <a:pt x="2245576" y="469"/>
                  </a:lnTo>
                  <a:lnTo>
                    <a:pt x="2244458" y="0"/>
                  </a:lnTo>
                  <a:lnTo>
                    <a:pt x="2241829" y="0"/>
                  </a:lnTo>
                  <a:lnTo>
                    <a:pt x="2240711" y="469"/>
                  </a:lnTo>
                  <a:lnTo>
                    <a:pt x="2238845" y="2336"/>
                  </a:lnTo>
                  <a:lnTo>
                    <a:pt x="2238375" y="3454"/>
                  </a:lnTo>
                  <a:lnTo>
                    <a:pt x="2238375" y="6083"/>
                  </a:lnTo>
                  <a:lnTo>
                    <a:pt x="2238845" y="7200"/>
                  </a:lnTo>
                  <a:lnTo>
                    <a:pt x="2240711" y="9067"/>
                  </a:lnTo>
                  <a:lnTo>
                    <a:pt x="2241829" y="9525"/>
                  </a:lnTo>
                  <a:lnTo>
                    <a:pt x="2244458" y="9525"/>
                  </a:lnTo>
                  <a:lnTo>
                    <a:pt x="2245576" y="9067"/>
                  </a:lnTo>
                  <a:lnTo>
                    <a:pt x="2247442" y="7200"/>
                  </a:lnTo>
                  <a:lnTo>
                    <a:pt x="2247900" y="6083"/>
                  </a:lnTo>
                  <a:lnTo>
                    <a:pt x="2247900" y="3454"/>
                  </a:lnTo>
                  <a:close/>
                </a:path>
                <a:path w="3676650" h="1659254">
                  <a:moveTo>
                    <a:pt x="2295525" y="1652866"/>
                  </a:moveTo>
                  <a:lnTo>
                    <a:pt x="2295067" y="1651749"/>
                  </a:lnTo>
                  <a:lnTo>
                    <a:pt x="2293201" y="1649882"/>
                  </a:lnTo>
                  <a:lnTo>
                    <a:pt x="2292083" y="1649412"/>
                  </a:lnTo>
                  <a:lnTo>
                    <a:pt x="2289454" y="1649412"/>
                  </a:lnTo>
                  <a:lnTo>
                    <a:pt x="2288336" y="1649882"/>
                  </a:lnTo>
                  <a:lnTo>
                    <a:pt x="2286470" y="1651749"/>
                  </a:lnTo>
                  <a:lnTo>
                    <a:pt x="2286000" y="1652866"/>
                  </a:lnTo>
                  <a:lnTo>
                    <a:pt x="2286000" y="1655495"/>
                  </a:lnTo>
                  <a:lnTo>
                    <a:pt x="2286470" y="1656613"/>
                  </a:lnTo>
                  <a:lnTo>
                    <a:pt x="2288336" y="1658480"/>
                  </a:lnTo>
                  <a:lnTo>
                    <a:pt x="2289454" y="1658937"/>
                  </a:lnTo>
                  <a:lnTo>
                    <a:pt x="2292083" y="1658937"/>
                  </a:lnTo>
                  <a:lnTo>
                    <a:pt x="2293201" y="1658480"/>
                  </a:lnTo>
                  <a:lnTo>
                    <a:pt x="2295067" y="1656613"/>
                  </a:lnTo>
                  <a:lnTo>
                    <a:pt x="2295525" y="1655495"/>
                  </a:lnTo>
                  <a:lnTo>
                    <a:pt x="2295525" y="1652866"/>
                  </a:lnTo>
                  <a:close/>
                </a:path>
                <a:path w="3676650" h="1659254">
                  <a:moveTo>
                    <a:pt x="2295525" y="828154"/>
                  </a:moveTo>
                  <a:lnTo>
                    <a:pt x="2295067" y="827036"/>
                  </a:lnTo>
                  <a:lnTo>
                    <a:pt x="2293201" y="825182"/>
                  </a:lnTo>
                  <a:lnTo>
                    <a:pt x="2292083" y="824712"/>
                  </a:lnTo>
                  <a:lnTo>
                    <a:pt x="2289454" y="824712"/>
                  </a:lnTo>
                  <a:lnTo>
                    <a:pt x="2288336" y="825182"/>
                  </a:lnTo>
                  <a:lnTo>
                    <a:pt x="2286470" y="827036"/>
                  </a:lnTo>
                  <a:lnTo>
                    <a:pt x="2286000" y="828154"/>
                  </a:lnTo>
                  <a:lnTo>
                    <a:pt x="2286000" y="830795"/>
                  </a:lnTo>
                  <a:lnTo>
                    <a:pt x="2286470" y="831913"/>
                  </a:lnTo>
                  <a:lnTo>
                    <a:pt x="2288336" y="833767"/>
                  </a:lnTo>
                  <a:lnTo>
                    <a:pt x="2289454" y="834237"/>
                  </a:lnTo>
                  <a:lnTo>
                    <a:pt x="2292083" y="834237"/>
                  </a:lnTo>
                  <a:lnTo>
                    <a:pt x="2293201" y="833767"/>
                  </a:lnTo>
                  <a:lnTo>
                    <a:pt x="2295067" y="831913"/>
                  </a:lnTo>
                  <a:lnTo>
                    <a:pt x="2295525" y="830795"/>
                  </a:lnTo>
                  <a:lnTo>
                    <a:pt x="2295525" y="828154"/>
                  </a:lnTo>
                  <a:close/>
                </a:path>
                <a:path w="3676650" h="1659254">
                  <a:moveTo>
                    <a:pt x="2295525" y="3454"/>
                  </a:moveTo>
                  <a:lnTo>
                    <a:pt x="2295067" y="2336"/>
                  </a:lnTo>
                  <a:lnTo>
                    <a:pt x="2293201" y="469"/>
                  </a:lnTo>
                  <a:lnTo>
                    <a:pt x="2292083" y="0"/>
                  </a:lnTo>
                  <a:lnTo>
                    <a:pt x="2289454" y="0"/>
                  </a:lnTo>
                  <a:lnTo>
                    <a:pt x="2288336" y="469"/>
                  </a:lnTo>
                  <a:lnTo>
                    <a:pt x="2286470" y="2336"/>
                  </a:lnTo>
                  <a:lnTo>
                    <a:pt x="2286000" y="3454"/>
                  </a:lnTo>
                  <a:lnTo>
                    <a:pt x="2286000" y="6083"/>
                  </a:lnTo>
                  <a:lnTo>
                    <a:pt x="2286470" y="7200"/>
                  </a:lnTo>
                  <a:lnTo>
                    <a:pt x="2288336" y="9067"/>
                  </a:lnTo>
                  <a:lnTo>
                    <a:pt x="2289454" y="9525"/>
                  </a:lnTo>
                  <a:lnTo>
                    <a:pt x="2292083" y="9525"/>
                  </a:lnTo>
                  <a:lnTo>
                    <a:pt x="2293201" y="9067"/>
                  </a:lnTo>
                  <a:lnTo>
                    <a:pt x="2295067" y="7200"/>
                  </a:lnTo>
                  <a:lnTo>
                    <a:pt x="2295525" y="6083"/>
                  </a:lnTo>
                  <a:lnTo>
                    <a:pt x="2295525" y="3454"/>
                  </a:lnTo>
                  <a:close/>
                </a:path>
                <a:path w="3676650" h="1659254">
                  <a:moveTo>
                    <a:pt x="2343150" y="1652866"/>
                  </a:moveTo>
                  <a:lnTo>
                    <a:pt x="2342692" y="1651749"/>
                  </a:lnTo>
                  <a:lnTo>
                    <a:pt x="2340826" y="1649882"/>
                  </a:lnTo>
                  <a:lnTo>
                    <a:pt x="2339708" y="1649412"/>
                  </a:lnTo>
                  <a:lnTo>
                    <a:pt x="2337079" y="1649412"/>
                  </a:lnTo>
                  <a:lnTo>
                    <a:pt x="2335961" y="1649882"/>
                  </a:lnTo>
                  <a:lnTo>
                    <a:pt x="2334095" y="1651749"/>
                  </a:lnTo>
                  <a:lnTo>
                    <a:pt x="2333625" y="1652866"/>
                  </a:lnTo>
                  <a:lnTo>
                    <a:pt x="2333625" y="1655495"/>
                  </a:lnTo>
                  <a:lnTo>
                    <a:pt x="2334095" y="1656613"/>
                  </a:lnTo>
                  <a:lnTo>
                    <a:pt x="2335961" y="1658480"/>
                  </a:lnTo>
                  <a:lnTo>
                    <a:pt x="2337079" y="1658937"/>
                  </a:lnTo>
                  <a:lnTo>
                    <a:pt x="2339708" y="1658937"/>
                  </a:lnTo>
                  <a:lnTo>
                    <a:pt x="2340826" y="1658480"/>
                  </a:lnTo>
                  <a:lnTo>
                    <a:pt x="2342692" y="1656613"/>
                  </a:lnTo>
                  <a:lnTo>
                    <a:pt x="2343150" y="1655495"/>
                  </a:lnTo>
                  <a:lnTo>
                    <a:pt x="2343150" y="1652866"/>
                  </a:lnTo>
                  <a:close/>
                </a:path>
                <a:path w="3676650" h="1659254">
                  <a:moveTo>
                    <a:pt x="2343150" y="828154"/>
                  </a:moveTo>
                  <a:lnTo>
                    <a:pt x="2342692" y="827036"/>
                  </a:lnTo>
                  <a:lnTo>
                    <a:pt x="2340826" y="825182"/>
                  </a:lnTo>
                  <a:lnTo>
                    <a:pt x="2339708" y="824712"/>
                  </a:lnTo>
                  <a:lnTo>
                    <a:pt x="2337079" y="824712"/>
                  </a:lnTo>
                  <a:lnTo>
                    <a:pt x="2335961" y="825182"/>
                  </a:lnTo>
                  <a:lnTo>
                    <a:pt x="2334095" y="827036"/>
                  </a:lnTo>
                  <a:lnTo>
                    <a:pt x="2333625" y="828154"/>
                  </a:lnTo>
                  <a:lnTo>
                    <a:pt x="2333625" y="830795"/>
                  </a:lnTo>
                  <a:lnTo>
                    <a:pt x="2334095" y="831913"/>
                  </a:lnTo>
                  <a:lnTo>
                    <a:pt x="2335961" y="833767"/>
                  </a:lnTo>
                  <a:lnTo>
                    <a:pt x="2337079" y="834237"/>
                  </a:lnTo>
                  <a:lnTo>
                    <a:pt x="2339708" y="834237"/>
                  </a:lnTo>
                  <a:lnTo>
                    <a:pt x="2340826" y="833767"/>
                  </a:lnTo>
                  <a:lnTo>
                    <a:pt x="2342692" y="831913"/>
                  </a:lnTo>
                  <a:lnTo>
                    <a:pt x="2343150" y="830795"/>
                  </a:lnTo>
                  <a:lnTo>
                    <a:pt x="2343150" y="828154"/>
                  </a:lnTo>
                  <a:close/>
                </a:path>
                <a:path w="3676650" h="1659254">
                  <a:moveTo>
                    <a:pt x="2343150" y="3454"/>
                  </a:moveTo>
                  <a:lnTo>
                    <a:pt x="2342692" y="2336"/>
                  </a:lnTo>
                  <a:lnTo>
                    <a:pt x="2340826" y="469"/>
                  </a:lnTo>
                  <a:lnTo>
                    <a:pt x="2339708" y="0"/>
                  </a:lnTo>
                  <a:lnTo>
                    <a:pt x="2337079" y="0"/>
                  </a:lnTo>
                  <a:lnTo>
                    <a:pt x="2335961" y="469"/>
                  </a:lnTo>
                  <a:lnTo>
                    <a:pt x="2334095" y="2336"/>
                  </a:lnTo>
                  <a:lnTo>
                    <a:pt x="2333625" y="3454"/>
                  </a:lnTo>
                  <a:lnTo>
                    <a:pt x="2333625" y="6083"/>
                  </a:lnTo>
                  <a:lnTo>
                    <a:pt x="2334095" y="7200"/>
                  </a:lnTo>
                  <a:lnTo>
                    <a:pt x="2335961" y="9067"/>
                  </a:lnTo>
                  <a:lnTo>
                    <a:pt x="2337079" y="9525"/>
                  </a:lnTo>
                  <a:lnTo>
                    <a:pt x="2339708" y="9525"/>
                  </a:lnTo>
                  <a:lnTo>
                    <a:pt x="2340826" y="9067"/>
                  </a:lnTo>
                  <a:lnTo>
                    <a:pt x="2342692" y="7200"/>
                  </a:lnTo>
                  <a:lnTo>
                    <a:pt x="2343150" y="6083"/>
                  </a:lnTo>
                  <a:lnTo>
                    <a:pt x="2343150" y="3454"/>
                  </a:lnTo>
                  <a:close/>
                </a:path>
                <a:path w="3676650" h="1659254">
                  <a:moveTo>
                    <a:pt x="2390775" y="1652866"/>
                  </a:moveTo>
                  <a:lnTo>
                    <a:pt x="2390317" y="1651749"/>
                  </a:lnTo>
                  <a:lnTo>
                    <a:pt x="2388451" y="1649882"/>
                  </a:lnTo>
                  <a:lnTo>
                    <a:pt x="2387333" y="1649412"/>
                  </a:lnTo>
                  <a:lnTo>
                    <a:pt x="2384704" y="1649412"/>
                  </a:lnTo>
                  <a:lnTo>
                    <a:pt x="2383586" y="1649882"/>
                  </a:lnTo>
                  <a:lnTo>
                    <a:pt x="2381720" y="1651749"/>
                  </a:lnTo>
                  <a:lnTo>
                    <a:pt x="2381250" y="1652866"/>
                  </a:lnTo>
                  <a:lnTo>
                    <a:pt x="2381250" y="1655495"/>
                  </a:lnTo>
                  <a:lnTo>
                    <a:pt x="2381720" y="1656613"/>
                  </a:lnTo>
                  <a:lnTo>
                    <a:pt x="2383586" y="1658480"/>
                  </a:lnTo>
                  <a:lnTo>
                    <a:pt x="2384704" y="1658937"/>
                  </a:lnTo>
                  <a:lnTo>
                    <a:pt x="2387333" y="1658937"/>
                  </a:lnTo>
                  <a:lnTo>
                    <a:pt x="2388451" y="1658480"/>
                  </a:lnTo>
                  <a:lnTo>
                    <a:pt x="2390317" y="1656613"/>
                  </a:lnTo>
                  <a:lnTo>
                    <a:pt x="2390775" y="1655495"/>
                  </a:lnTo>
                  <a:lnTo>
                    <a:pt x="2390775" y="1652866"/>
                  </a:lnTo>
                  <a:close/>
                </a:path>
                <a:path w="3676650" h="1659254">
                  <a:moveTo>
                    <a:pt x="2390775" y="828154"/>
                  </a:moveTo>
                  <a:lnTo>
                    <a:pt x="2390317" y="827036"/>
                  </a:lnTo>
                  <a:lnTo>
                    <a:pt x="2388451" y="825182"/>
                  </a:lnTo>
                  <a:lnTo>
                    <a:pt x="2387333" y="824712"/>
                  </a:lnTo>
                  <a:lnTo>
                    <a:pt x="2384704" y="824712"/>
                  </a:lnTo>
                  <a:lnTo>
                    <a:pt x="2383586" y="825182"/>
                  </a:lnTo>
                  <a:lnTo>
                    <a:pt x="2381720" y="827036"/>
                  </a:lnTo>
                  <a:lnTo>
                    <a:pt x="2381250" y="828154"/>
                  </a:lnTo>
                  <a:lnTo>
                    <a:pt x="2381250" y="830795"/>
                  </a:lnTo>
                  <a:lnTo>
                    <a:pt x="2381720" y="831913"/>
                  </a:lnTo>
                  <a:lnTo>
                    <a:pt x="2383586" y="833767"/>
                  </a:lnTo>
                  <a:lnTo>
                    <a:pt x="2384704" y="834237"/>
                  </a:lnTo>
                  <a:lnTo>
                    <a:pt x="2387333" y="834237"/>
                  </a:lnTo>
                  <a:lnTo>
                    <a:pt x="2388451" y="833767"/>
                  </a:lnTo>
                  <a:lnTo>
                    <a:pt x="2390317" y="831913"/>
                  </a:lnTo>
                  <a:lnTo>
                    <a:pt x="2390775" y="830795"/>
                  </a:lnTo>
                  <a:lnTo>
                    <a:pt x="2390775" y="828154"/>
                  </a:lnTo>
                  <a:close/>
                </a:path>
                <a:path w="3676650" h="1659254">
                  <a:moveTo>
                    <a:pt x="2390775" y="3454"/>
                  </a:moveTo>
                  <a:lnTo>
                    <a:pt x="2390317" y="2336"/>
                  </a:lnTo>
                  <a:lnTo>
                    <a:pt x="2388451" y="469"/>
                  </a:lnTo>
                  <a:lnTo>
                    <a:pt x="2387333" y="0"/>
                  </a:lnTo>
                  <a:lnTo>
                    <a:pt x="2384704" y="0"/>
                  </a:lnTo>
                  <a:lnTo>
                    <a:pt x="2383586" y="469"/>
                  </a:lnTo>
                  <a:lnTo>
                    <a:pt x="2381720" y="2336"/>
                  </a:lnTo>
                  <a:lnTo>
                    <a:pt x="2381250" y="3454"/>
                  </a:lnTo>
                  <a:lnTo>
                    <a:pt x="2381250" y="6083"/>
                  </a:lnTo>
                  <a:lnTo>
                    <a:pt x="2381720" y="7200"/>
                  </a:lnTo>
                  <a:lnTo>
                    <a:pt x="2383586" y="9067"/>
                  </a:lnTo>
                  <a:lnTo>
                    <a:pt x="2384704" y="9525"/>
                  </a:lnTo>
                  <a:lnTo>
                    <a:pt x="2387333" y="9525"/>
                  </a:lnTo>
                  <a:lnTo>
                    <a:pt x="2388451" y="9067"/>
                  </a:lnTo>
                  <a:lnTo>
                    <a:pt x="2390317" y="7200"/>
                  </a:lnTo>
                  <a:lnTo>
                    <a:pt x="2390775" y="6083"/>
                  </a:lnTo>
                  <a:lnTo>
                    <a:pt x="2390775" y="3454"/>
                  </a:lnTo>
                  <a:close/>
                </a:path>
                <a:path w="3676650" h="1659254">
                  <a:moveTo>
                    <a:pt x="2438400" y="1652866"/>
                  </a:moveTo>
                  <a:lnTo>
                    <a:pt x="2437942" y="1651749"/>
                  </a:lnTo>
                  <a:lnTo>
                    <a:pt x="2436076" y="1649882"/>
                  </a:lnTo>
                  <a:lnTo>
                    <a:pt x="2434958" y="1649412"/>
                  </a:lnTo>
                  <a:lnTo>
                    <a:pt x="2432329" y="1649412"/>
                  </a:lnTo>
                  <a:lnTo>
                    <a:pt x="2431211" y="1649882"/>
                  </a:lnTo>
                  <a:lnTo>
                    <a:pt x="2429345" y="1651749"/>
                  </a:lnTo>
                  <a:lnTo>
                    <a:pt x="2428875" y="1652866"/>
                  </a:lnTo>
                  <a:lnTo>
                    <a:pt x="2428875" y="1655495"/>
                  </a:lnTo>
                  <a:lnTo>
                    <a:pt x="2429345" y="1656613"/>
                  </a:lnTo>
                  <a:lnTo>
                    <a:pt x="2431211" y="1658480"/>
                  </a:lnTo>
                  <a:lnTo>
                    <a:pt x="2432329" y="1658937"/>
                  </a:lnTo>
                  <a:lnTo>
                    <a:pt x="2434958" y="1658937"/>
                  </a:lnTo>
                  <a:lnTo>
                    <a:pt x="2436076" y="1658480"/>
                  </a:lnTo>
                  <a:lnTo>
                    <a:pt x="2437942" y="1656613"/>
                  </a:lnTo>
                  <a:lnTo>
                    <a:pt x="2438400" y="1655495"/>
                  </a:lnTo>
                  <a:lnTo>
                    <a:pt x="2438400" y="1652866"/>
                  </a:lnTo>
                  <a:close/>
                </a:path>
                <a:path w="3676650" h="1659254">
                  <a:moveTo>
                    <a:pt x="2438400" y="828154"/>
                  </a:moveTo>
                  <a:lnTo>
                    <a:pt x="2437942" y="827036"/>
                  </a:lnTo>
                  <a:lnTo>
                    <a:pt x="2436076" y="825182"/>
                  </a:lnTo>
                  <a:lnTo>
                    <a:pt x="2434958" y="824712"/>
                  </a:lnTo>
                  <a:lnTo>
                    <a:pt x="2432329" y="824712"/>
                  </a:lnTo>
                  <a:lnTo>
                    <a:pt x="2431211" y="825182"/>
                  </a:lnTo>
                  <a:lnTo>
                    <a:pt x="2429345" y="827036"/>
                  </a:lnTo>
                  <a:lnTo>
                    <a:pt x="2428875" y="828154"/>
                  </a:lnTo>
                  <a:lnTo>
                    <a:pt x="2428875" y="830795"/>
                  </a:lnTo>
                  <a:lnTo>
                    <a:pt x="2429345" y="831913"/>
                  </a:lnTo>
                  <a:lnTo>
                    <a:pt x="2431211" y="833767"/>
                  </a:lnTo>
                  <a:lnTo>
                    <a:pt x="2432329" y="834237"/>
                  </a:lnTo>
                  <a:lnTo>
                    <a:pt x="2434958" y="834237"/>
                  </a:lnTo>
                  <a:lnTo>
                    <a:pt x="2436076" y="833767"/>
                  </a:lnTo>
                  <a:lnTo>
                    <a:pt x="2437942" y="831913"/>
                  </a:lnTo>
                  <a:lnTo>
                    <a:pt x="2438400" y="830795"/>
                  </a:lnTo>
                  <a:lnTo>
                    <a:pt x="2438400" y="828154"/>
                  </a:lnTo>
                  <a:close/>
                </a:path>
                <a:path w="3676650" h="1659254">
                  <a:moveTo>
                    <a:pt x="2438400" y="3454"/>
                  </a:moveTo>
                  <a:lnTo>
                    <a:pt x="2437942" y="2336"/>
                  </a:lnTo>
                  <a:lnTo>
                    <a:pt x="2436076" y="469"/>
                  </a:lnTo>
                  <a:lnTo>
                    <a:pt x="2434958" y="0"/>
                  </a:lnTo>
                  <a:lnTo>
                    <a:pt x="2432329" y="0"/>
                  </a:lnTo>
                  <a:lnTo>
                    <a:pt x="2431211" y="469"/>
                  </a:lnTo>
                  <a:lnTo>
                    <a:pt x="2429345" y="2336"/>
                  </a:lnTo>
                  <a:lnTo>
                    <a:pt x="2428875" y="3454"/>
                  </a:lnTo>
                  <a:lnTo>
                    <a:pt x="2428875" y="6083"/>
                  </a:lnTo>
                  <a:lnTo>
                    <a:pt x="2429345" y="7200"/>
                  </a:lnTo>
                  <a:lnTo>
                    <a:pt x="2431211" y="9067"/>
                  </a:lnTo>
                  <a:lnTo>
                    <a:pt x="2432329" y="9525"/>
                  </a:lnTo>
                  <a:lnTo>
                    <a:pt x="2434958" y="9525"/>
                  </a:lnTo>
                  <a:lnTo>
                    <a:pt x="2436076" y="9067"/>
                  </a:lnTo>
                  <a:lnTo>
                    <a:pt x="2437942" y="7200"/>
                  </a:lnTo>
                  <a:lnTo>
                    <a:pt x="2438400" y="6083"/>
                  </a:lnTo>
                  <a:lnTo>
                    <a:pt x="2438400" y="3454"/>
                  </a:lnTo>
                  <a:close/>
                </a:path>
                <a:path w="3676650" h="1659254">
                  <a:moveTo>
                    <a:pt x="2486025" y="1652866"/>
                  </a:moveTo>
                  <a:lnTo>
                    <a:pt x="2485567" y="1651749"/>
                  </a:lnTo>
                  <a:lnTo>
                    <a:pt x="2483701" y="1649882"/>
                  </a:lnTo>
                  <a:lnTo>
                    <a:pt x="2482583" y="1649412"/>
                  </a:lnTo>
                  <a:lnTo>
                    <a:pt x="2479954" y="1649412"/>
                  </a:lnTo>
                  <a:lnTo>
                    <a:pt x="2478836" y="1649882"/>
                  </a:lnTo>
                  <a:lnTo>
                    <a:pt x="2476970" y="1651749"/>
                  </a:lnTo>
                  <a:lnTo>
                    <a:pt x="2476500" y="1652866"/>
                  </a:lnTo>
                  <a:lnTo>
                    <a:pt x="2476500" y="1655495"/>
                  </a:lnTo>
                  <a:lnTo>
                    <a:pt x="2476970" y="1656613"/>
                  </a:lnTo>
                  <a:lnTo>
                    <a:pt x="2478836" y="1658480"/>
                  </a:lnTo>
                  <a:lnTo>
                    <a:pt x="2479954" y="1658937"/>
                  </a:lnTo>
                  <a:lnTo>
                    <a:pt x="2482583" y="1658937"/>
                  </a:lnTo>
                  <a:lnTo>
                    <a:pt x="2483701" y="1658480"/>
                  </a:lnTo>
                  <a:lnTo>
                    <a:pt x="2485567" y="1656613"/>
                  </a:lnTo>
                  <a:lnTo>
                    <a:pt x="2486025" y="1655495"/>
                  </a:lnTo>
                  <a:lnTo>
                    <a:pt x="2486025" y="1652866"/>
                  </a:lnTo>
                  <a:close/>
                </a:path>
                <a:path w="3676650" h="1659254">
                  <a:moveTo>
                    <a:pt x="2486025" y="828154"/>
                  </a:moveTo>
                  <a:lnTo>
                    <a:pt x="2485567" y="827036"/>
                  </a:lnTo>
                  <a:lnTo>
                    <a:pt x="2483701" y="825182"/>
                  </a:lnTo>
                  <a:lnTo>
                    <a:pt x="2482583" y="824712"/>
                  </a:lnTo>
                  <a:lnTo>
                    <a:pt x="2479954" y="824712"/>
                  </a:lnTo>
                  <a:lnTo>
                    <a:pt x="2478836" y="825182"/>
                  </a:lnTo>
                  <a:lnTo>
                    <a:pt x="2476970" y="827036"/>
                  </a:lnTo>
                  <a:lnTo>
                    <a:pt x="2476500" y="828154"/>
                  </a:lnTo>
                  <a:lnTo>
                    <a:pt x="2476500" y="830795"/>
                  </a:lnTo>
                  <a:lnTo>
                    <a:pt x="2476970" y="831913"/>
                  </a:lnTo>
                  <a:lnTo>
                    <a:pt x="2478836" y="833767"/>
                  </a:lnTo>
                  <a:lnTo>
                    <a:pt x="2479954" y="834237"/>
                  </a:lnTo>
                  <a:lnTo>
                    <a:pt x="2482583" y="834237"/>
                  </a:lnTo>
                  <a:lnTo>
                    <a:pt x="2483701" y="833767"/>
                  </a:lnTo>
                  <a:lnTo>
                    <a:pt x="2485567" y="831913"/>
                  </a:lnTo>
                  <a:lnTo>
                    <a:pt x="2486025" y="830795"/>
                  </a:lnTo>
                  <a:lnTo>
                    <a:pt x="2486025" y="828154"/>
                  </a:lnTo>
                  <a:close/>
                </a:path>
                <a:path w="3676650" h="1659254">
                  <a:moveTo>
                    <a:pt x="2486025" y="3454"/>
                  </a:moveTo>
                  <a:lnTo>
                    <a:pt x="2485567" y="2336"/>
                  </a:lnTo>
                  <a:lnTo>
                    <a:pt x="2483701" y="469"/>
                  </a:lnTo>
                  <a:lnTo>
                    <a:pt x="2482583" y="0"/>
                  </a:lnTo>
                  <a:lnTo>
                    <a:pt x="2479954" y="0"/>
                  </a:lnTo>
                  <a:lnTo>
                    <a:pt x="2478836" y="469"/>
                  </a:lnTo>
                  <a:lnTo>
                    <a:pt x="2476970" y="2336"/>
                  </a:lnTo>
                  <a:lnTo>
                    <a:pt x="2476500" y="3454"/>
                  </a:lnTo>
                  <a:lnTo>
                    <a:pt x="2476500" y="6083"/>
                  </a:lnTo>
                  <a:lnTo>
                    <a:pt x="2476970" y="7200"/>
                  </a:lnTo>
                  <a:lnTo>
                    <a:pt x="2478836" y="9067"/>
                  </a:lnTo>
                  <a:lnTo>
                    <a:pt x="2479954" y="9525"/>
                  </a:lnTo>
                  <a:lnTo>
                    <a:pt x="2482583" y="9525"/>
                  </a:lnTo>
                  <a:lnTo>
                    <a:pt x="2483701" y="9067"/>
                  </a:lnTo>
                  <a:lnTo>
                    <a:pt x="2485567" y="7200"/>
                  </a:lnTo>
                  <a:lnTo>
                    <a:pt x="2486025" y="6083"/>
                  </a:lnTo>
                  <a:lnTo>
                    <a:pt x="2486025" y="3454"/>
                  </a:lnTo>
                  <a:close/>
                </a:path>
                <a:path w="3676650" h="1659254">
                  <a:moveTo>
                    <a:pt x="2533650" y="1652866"/>
                  </a:moveTo>
                  <a:lnTo>
                    <a:pt x="2533192" y="1651749"/>
                  </a:lnTo>
                  <a:lnTo>
                    <a:pt x="2531326" y="1649882"/>
                  </a:lnTo>
                  <a:lnTo>
                    <a:pt x="2530208" y="1649412"/>
                  </a:lnTo>
                  <a:lnTo>
                    <a:pt x="2527579" y="1649412"/>
                  </a:lnTo>
                  <a:lnTo>
                    <a:pt x="2526461" y="1649882"/>
                  </a:lnTo>
                  <a:lnTo>
                    <a:pt x="2524595" y="1651749"/>
                  </a:lnTo>
                  <a:lnTo>
                    <a:pt x="2524125" y="1652866"/>
                  </a:lnTo>
                  <a:lnTo>
                    <a:pt x="2524125" y="1655495"/>
                  </a:lnTo>
                  <a:lnTo>
                    <a:pt x="2524595" y="1656613"/>
                  </a:lnTo>
                  <a:lnTo>
                    <a:pt x="2526461" y="1658480"/>
                  </a:lnTo>
                  <a:lnTo>
                    <a:pt x="2527579" y="1658937"/>
                  </a:lnTo>
                  <a:lnTo>
                    <a:pt x="2530208" y="1658937"/>
                  </a:lnTo>
                  <a:lnTo>
                    <a:pt x="2531326" y="1658480"/>
                  </a:lnTo>
                  <a:lnTo>
                    <a:pt x="2533192" y="1656613"/>
                  </a:lnTo>
                  <a:lnTo>
                    <a:pt x="2533650" y="1655495"/>
                  </a:lnTo>
                  <a:lnTo>
                    <a:pt x="2533650" y="1652866"/>
                  </a:lnTo>
                  <a:close/>
                </a:path>
                <a:path w="3676650" h="1659254">
                  <a:moveTo>
                    <a:pt x="2533650" y="828154"/>
                  </a:moveTo>
                  <a:lnTo>
                    <a:pt x="2533192" y="827036"/>
                  </a:lnTo>
                  <a:lnTo>
                    <a:pt x="2531326" y="825182"/>
                  </a:lnTo>
                  <a:lnTo>
                    <a:pt x="2530208" y="824712"/>
                  </a:lnTo>
                  <a:lnTo>
                    <a:pt x="2527579" y="824712"/>
                  </a:lnTo>
                  <a:lnTo>
                    <a:pt x="2526461" y="825182"/>
                  </a:lnTo>
                  <a:lnTo>
                    <a:pt x="2524595" y="827036"/>
                  </a:lnTo>
                  <a:lnTo>
                    <a:pt x="2524125" y="828154"/>
                  </a:lnTo>
                  <a:lnTo>
                    <a:pt x="2524125" y="830795"/>
                  </a:lnTo>
                  <a:lnTo>
                    <a:pt x="2524595" y="831913"/>
                  </a:lnTo>
                  <a:lnTo>
                    <a:pt x="2526461" y="833767"/>
                  </a:lnTo>
                  <a:lnTo>
                    <a:pt x="2527579" y="834237"/>
                  </a:lnTo>
                  <a:lnTo>
                    <a:pt x="2530208" y="834237"/>
                  </a:lnTo>
                  <a:lnTo>
                    <a:pt x="2531326" y="833767"/>
                  </a:lnTo>
                  <a:lnTo>
                    <a:pt x="2533192" y="831913"/>
                  </a:lnTo>
                  <a:lnTo>
                    <a:pt x="2533650" y="830795"/>
                  </a:lnTo>
                  <a:lnTo>
                    <a:pt x="2533650" y="828154"/>
                  </a:lnTo>
                  <a:close/>
                </a:path>
                <a:path w="3676650" h="1659254">
                  <a:moveTo>
                    <a:pt x="2533650" y="3454"/>
                  </a:moveTo>
                  <a:lnTo>
                    <a:pt x="2533192" y="2336"/>
                  </a:lnTo>
                  <a:lnTo>
                    <a:pt x="2531326" y="469"/>
                  </a:lnTo>
                  <a:lnTo>
                    <a:pt x="2530208" y="0"/>
                  </a:lnTo>
                  <a:lnTo>
                    <a:pt x="2527579" y="0"/>
                  </a:lnTo>
                  <a:lnTo>
                    <a:pt x="2526461" y="469"/>
                  </a:lnTo>
                  <a:lnTo>
                    <a:pt x="2524595" y="2336"/>
                  </a:lnTo>
                  <a:lnTo>
                    <a:pt x="2524125" y="3454"/>
                  </a:lnTo>
                  <a:lnTo>
                    <a:pt x="2524125" y="6083"/>
                  </a:lnTo>
                  <a:lnTo>
                    <a:pt x="2524595" y="7200"/>
                  </a:lnTo>
                  <a:lnTo>
                    <a:pt x="2526461" y="9067"/>
                  </a:lnTo>
                  <a:lnTo>
                    <a:pt x="2527579" y="9525"/>
                  </a:lnTo>
                  <a:lnTo>
                    <a:pt x="2530208" y="9525"/>
                  </a:lnTo>
                  <a:lnTo>
                    <a:pt x="2531326" y="9067"/>
                  </a:lnTo>
                  <a:lnTo>
                    <a:pt x="2533192" y="7200"/>
                  </a:lnTo>
                  <a:lnTo>
                    <a:pt x="2533650" y="6083"/>
                  </a:lnTo>
                  <a:lnTo>
                    <a:pt x="2533650" y="3454"/>
                  </a:lnTo>
                  <a:close/>
                </a:path>
                <a:path w="3676650" h="1659254">
                  <a:moveTo>
                    <a:pt x="2581275" y="1652866"/>
                  </a:moveTo>
                  <a:lnTo>
                    <a:pt x="2580817" y="1651749"/>
                  </a:lnTo>
                  <a:lnTo>
                    <a:pt x="2578951" y="1649882"/>
                  </a:lnTo>
                  <a:lnTo>
                    <a:pt x="2577833" y="1649412"/>
                  </a:lnTo>
                  <a:lnTo>
                    <a:pt x="2575204" y="1649412"/>
                  </a:lnTo>
                  <a:lnTo>
                    <a:pt x="2574086" y="1649882"/>
                  </a:lnTo>
                  <a:lnTo>
                    <a:pt x="2572220" y="1651749"/>
                  </a:lnTo>
                  <a:lnTo>
                    <a:pt x="2571750" y="1652866"/>
                  </a:lnTo>
                  <a:lnTo>
                    <a:pt x="2571750" y="1655495"/>
                  </a:lnTo>
                  <a:lnTo>
                    <a:pt x="2572220" y="1656613"/>
                  </a:lnTo>
                  <a:lnTo>
                    <a:pt x="2574086" y="1658480"/>
                  </a:lnTo>
                  <a:lnTo>
                    <a:pt x="2575204" y="1658937"/>
                  </a:lnTo>
                  <a:lnTo>
                    <a:pt x="2577833" y="1658937"/>
                  </a:lnTo>
                  <a:lnTo>
                    <a:pt x="2578951" y="1658480"/>
                  </a:lnTo>
                  <a:lnTo>
                    <a:pt x="2580817" y="1656613"/>
                  </a:lnTo>
                  <a:lnTo>
                    <a:pt x="2581275" y="1655495"/>
                  </a:lnTo>
                  <a:lnTo>
                    <a:pt x="2581275" y="1652866"/>
                  </a:lnTo>
                  <a:close/>
                </a:path>
                <a:path w="3676650" h="1659254">
                  <a:moveTo>
                    <a:pt x="2581275" y="828154"/>
                  </a:moveTo>
                  <a:lnTo>
                    <a:pt x="2580817" y="827036"/>
                  </a:lnTo>
                  <a:lnTo>
                    <a:pt x="2578951" y="825182"/>
                  </a:lnTo>
                  <a:lnTo>
                    <a:pt x="2577833" y="824712"/>
                  </a:lnTo>
                  <a:lnTo>
                    <a:pt x="2575204" y="824712"/>
                  </a:lnTo>
                  <a:lnTo>
                    <a:pt x="2574086" y="825182"/>
                  </a:lnTo>
                  <a:lnTo>
                    <a:pt x="2572220" y="827036"/>
                  </a:lnTo>
                  <a:lnTo>
                    <a:pt x="2571750" y="828154"/>
                  </a:lnTo>
                  <a:lnTo>
                    <a:pt x="2571750" y="830795"/>
                  </a:lnTo>
                  <a:lnTo>
                    <a:pt x="2572220" y="831913"/>
                  </a:lnTo>
                  <a:lnTo>
                    <a:pt x="2574086" y="833767"/>
                  </a:lnTo>
                  <a:lnTo>
                    <a:pt x="2575204" y="834237"/>
                  </a:lnTo>
                  <a:lnTo>
                    <a:pt x="2577833" y="834237"/>
                  </a:lnTo>
                  <a:lnTo>
                    <a:pt x="2578951" y="833767"/>
                  </a:lnTo>
                  <a:lnTo>
                    <a:pt x="2580817" y="831913"/>
                  </a:lnTo>
                  <a:lnTo>
                    <a:pt x="2581275" y="830795"/>
                  </a:lnTo>
                  <a:lnTo>
                    <a:pt x="2581275" y="828154"/>
                  </a:lnTo>
                  <a:close/>
                </a:path>
                <a:path w="3676650" h="1659254">
                  <a:moveTo>
                    <a:pt x="2581275" y="3454"/>
                  </a:moveTo>
                  <a:lnTo>
                    <a:pt x="2580817" y="2336"/>
                  </a:lnTo>
                  <a:lnTo>
                    <a:pt x="2578951" y="469"/>
                  </a:lnTo>
                  <a:lnTo>
                    <a:pt x="2577833" y="0"/>
                  </a:lnTo>
                  <a:lnTo>
                    <a:pt x="2575204" y="0"/>
                  </a:lnTo>
                  <a:lnTo>
                    <a:pt x="2574086" y="469"/>
                  </a:lnTo>
                  <a:lnTo>
                    <a:pt x="2572220" y="2336"/>
                  </a:lnTo>
                  <a:lnTo>
                    <a:pt x="2571750" y="3454"/>
                  </a:lnTo>
                  <a:lnTo>
                    <a:pt x="2571750" y="6083"/>
                  </a:lnTo>
                  <a:lnTo>
                    <a:pt x="2572220" y="7200"/>
                  </a:lnTo>
                  <a:lnTo>
                    <a:pt x="2574086" y="9067"/>
                  </a:lnTo>
                  <a:lnTo>
                    <a:pt x="2575204" y="9525"/>
                  </a:lnTo>
                  <a:lnTo>
                    <a:pt x="2577833" y="9525"/>
                  </a:lnTo>
                  <a:lnTo>
                    <a:pt x="2578951" y="9067"/>
                  </a:lnTo>
                  <a:lnTo>
                    <a:pt x="2580817" y="7200"/>
                  </a:lnTo>
                  <a:lnTo>
                    <a:pt x="2581275" y="6083"/>
                  </a:lnTo>
                  <a:lnTo>
                    <a:pt x="2581275" y="3454"/>
                  </a:lnTo>
                  <a:close/>
                </a:path>
                <a:path w="3676650" h="1659254">
                  <a:moveTo>
                    <a:pt x="2628900" y="1652866"/>
                  </a:moveTo>
                  <a:lnTo>
                    <a:pt x="2628442" y="1651749"/>
                  </a:lnTo>
                  <a:lnTo>
                    <a:pt x="2626576" y="1649882"/>
                  </a:lnTo>
                  <a:lnTo>
                    <a:pt x="2625458" y="1649412"/>
                  </a:lnTo>
                  <a:lnTo>
                    <a:pt x="2622829" y="1649412"/>
                  </a:lnTo>
                  <a:lnTo>
                    <a:pt x="2621711" y="1649882"/>
                  </a:lnTo>
                  <a:lnTo>
                    <a:pt x="2619845" y="1651749"/>
                  </a:lnTo>
                  <a:lnTo>
                    <a:pt x="2619375" y="1652866"/>
                  </a:lnTo>
                  <a:lnTo>
                    <a:pt x="2619375" y="1655495"/>
                  </a:lnTo>
                  <a:lnTo>
                    <a:pt x="2619845" y="1656613"/>
                  </a:lnTo>
                  <a:lnTo>
                    <a:pt x="2621711" y="1658480"/>
                  </a:lnTo>
                  <a:lnTo>
                    <a:pt x="2622829" y="1658937"/>
                  </a:lnTo>
                  <a:lnTo>
                    <a:pt x="2625458" y="1658937"/>
                  </a:lnTo>
                  <a:lnTo>
                    <a:pt x="2626576" y="1658480"/>
                  </a:lnTo>
                  <a:lnTo>
                    <a:pt x="2628442" y="1656613"/>
                  </a:lnTo>
                  <a:lnTo>
                    <a:pt x="2628900" y="1655495"/>
                  </a:lnTo>
                  <a:lnTo>
                    <a:pt x="2628900" y="1652866"/>
                  </a:lnTo>
                  <a:close/>
                </a:path>
                <a:path w="3676650" h="1659254">
                  <a:moveTo>
                    <a:pt x="2628900" y="828154"/>
                  </a:moveTo>
                  <a:lnTo>
                    <a:pt x="2628442" y="827036"/>
                  </a:lnTo>
                  <a:lnTo>
                    <a:pt x="2626576" y="825182"/>
                  </a:lnTo>
                  <a:lnTo>
                    <a:pt x="2625458" y="824712"/>
                  </a:lnTo>
                  <a:lnTo>
                    <a:pt x="2622829" y="824712"/>
                  </a:lnTo>
                  <a:lnTo>
                    <a:pt x="2621711" y="825182"/>
                  </a:lnTo>
                  <a:lnTo>
                    <a:pt x="2619845" y="827036"/>
                  </a:lnTo>
                  <a:lnTo>
                    <a:pt x="2619375" y="828154"/>
                  </a:lnTo>
                  <a:lnTo>
                    <a:pt x="2619375" y="830795"/>
                  </a:lnTo>
                  <a:lnTo>
                    <a:pt x="2619845" y="831913"/>
                  </a:lnTo>
                  <a:lnTo>
                    <a:pt x="2621711" y="833767"/>
                  </a:lnTo>
                  <a:lnTo>
                    <a:pt x="2622829" y="834237"/>
                  </a:lnTo>
                  <a:lnTo>
                    <a:pt x="2625458" y="834237"/>
                  </a:lnTo>
                  <a:lnTo>
                    <a:pt x="2626576" y="833767"/>
                  </a:lnTo>
                  <a:lnTo>
                    <a:pt x="2628442" y="831913"/>
                  </a:lnTo>
                  <a:lnTo>
                    <a:pt x="2628900" y="830795"/>
                  </a:lnTo>
                  <a:lnTo>
                    <a:pt x="2628900" y="828154"/>
                  </a:lnTo>
                  <a:close/>
                </a:path>
                <a:path w="3676650" h="1659254">
                  <a:moveTo>
                    <a:pt x="2628900" y="3454"/>
                  </a:moveTo>
                  <a:lnTo>
                    <a:pt x="2628442" y="2336"/>
                  </a:lnTo>
                  <a:lnTo>
                    <a:pt x="2626576" y="469"/>
                  </a:lnTo>
                  <a:lnTo>
                    <a:pt x="2625458" y="0"/>
                  </a:lnTo>
                  <a:lnTo>
                    <a:pt x="2622829" y="0"/>
                  </a:lnTo>
                  <a:lnTo>
                    <a:pt x="2621711" y="469"/>
                  </a:lnTo>
                  <a:lnTo>
                    <a:pt x="2619845" y="2336"/>
                  </a:lnTo>
                  <a:lnTo>
                    <a:pt x="2619375" y="3454"/>
                  </a:lnTo>
                  <a:lnTo>
                    <a:pt x="2619375" y="6083"/>
                  </a:lnTo>
                  <a:lnTo>
                    <a:pt x="2619845" y="7200"/>
                  </a:lnTo>
                  <a:lnTo>
                    <a:pt x="2621711" y="9067"/>
                  </a:lnTo>
                  <a:lnTo>
                    <a:pt x="2622829" y="9525"/>
                  </a:lnTo>
                  <a:lnTo>
                    <a:pt x="2625458" y="9525"/>
                  </a:lnTo>
                  <a:lnTo>
                    <a:pt x="2626576" y="9067"/>
                  </a:lnTo>
                  <a:lnTo>
                    <a:pt x="2628442" y="7200"/>
                  </a:lnTo>
                  <a:lnTo>
                    <a:pt x="2628900" y="6083"/>
                  </a:lnTo>
                  <a:lnTo>
                    <a:pt x="2628900" y="3454"/>
                  </a:lnTo>
                  <a:close/>
                </a:path>
                <a:path w="3676650" h="1659254">
                  <a:moveTo>
                    <a:pt x="2676525" y="1652866"/>
                  </a:moveTo>
                  <a:lnTo>
                    <a:pt x="2676067" y="1651749"/>
                  </a:lnTo>
                  <a:lnTo>
                    <a:pt x="2674201" y="1649882"/>
                  </a:lnTo>
                  <a:lnTo>
                    <a:pt x="2673083" y="1649412"/>
                  </a:lnTo>
                  <a:lnTo>
                    <a:pt x="2670454" y="1649412"/>
                  </a:lnTo>
                  <a:lnTo>
                    <a:pt x="2669336" y="1649882"/>
                  </a:lnTo>
                  <a:lnTo>
                    <a:pt x="2667470" y="1651749"/>
                  </a:lnTo>
                  <a:lnTo>
                    <a:pt x="2667000" y="1652866"/>
                  </a:lnTo>
                  <a:lnTo>
                    <a:pt x="2667000" y="1655495"/>
                  </a:lnTo>
                  <a:lnTo>
                    <a:pt x="2667470" y="1656613"/>
                  </a:lnTo>
                  <a:lnTo>
                    <a:pt x="2669336" y="1658480"/>
                  </a:lnTo>
                  <a:lnTo>
                    <a:pt x="2670454" y="1658937"/>
                  </a:lnTo>
                  <a:lnTo>
                    <a:pt x="2673083" y="1658937"/>
                  </a:lnTo>
                  <a:lnTo>
                    <a:pt x="2674201" y="1658480"/>
                  </a:lnTo>
                  <a:lnTo>
                    <a:pt x="2676067" y="1656613"/>
                  </a:lnTo>
                  <a:lnTo>
                    <a:pt x="2676525" y="1655495"/>
                  </a:lnTo>
                  <a:lnTo>
                    <a:pt x="2676525" y="1652866"/>
                  </a:lnTo>
                  <a:close/>
                </a:path>
                <a:path w="3676650" h="1659254">
                  <a:moveTo>
                    <a:pt x="2676525" y="828154"/>
                  </a:moveTo>
                  <a:lnTo>
                    <a:pt x="2676067" y="827036"/>
                  </a:lnTo>
                  <a:lnTo>
                    <a:pt x="2674201" y="825182"/>
                  </a:lnTo>
                  <a:lnTo>
                    <a:pt x="2673083" y="824712"/>
                  </a:lnTo>
                  <a:lnTo>
                    <a:pt x="2670454" y="824712"/>
                  </a:lnTo>
                  <a:lnTo>
                    <a:pt x="2669336" y="825182"/>
                  </a:lnTo>
                  <a:lnTo>
                    <a:pt x="2667470" y="827036"/>
                  </a:lnTo>
                  <a:lnTo>
                    <a:pt x="2667000" y="828154"/>
                  </a:lnTo>
                  <a:lnTo>
                    <a:pt x="2667000" y="830795"/>
                  </a:lnTo>
                  <a:lnTo>
                    <a:pt x="2667470" y="831913"/>
                  </a:lnTo>
                  <a:lnTo>
                    <a:pt x="2669336" y="833767"/>
                  </a:lnTo>
                  <a:lnTo>
                    <a:pt x="2670454" y="834237"/>
                  </a:lnTo>
                  <a:lnTo>
                    <a:pt x="2673083" y="834237"/>
                  </a:lnTo>
                  <a:lnTo>
                    <a:pt x="2674201" y="833767"/>
                  </a:lnTo>
                  <a:lnTo>
                    <a:pt x="2676067" y="831913"/>
                  </a:lnTo>
                  <a:lnTo>
                    <a:pt x="2676525" y="830795"/>
                  </a:lnTo>
                  <a:lnTo>
                    <a:pt x="2676525" y="828154"/>
                  </a:lnTo>
                  <a:close/>
                </a:path>
                <a:path w="3676650" h="1659254">
                  <a:moveTo>
                    <a:pt x="2676525" y="3454"/>
                  </a:moveTo>
                  <a:lnTo>
                    <a:pt x="2676067" y="2336"/>
                  </a:lnTo>
                  <a:lnTo>
                    <a:pt x="2674201" y="469"/>
                  </a:lnTo>
                  <a:lnTo>
                    <a:pt x="2673083" y="0"/>
                  </a:lnTo>
                  <a:lnTo>
                    <a:pt x="2670454" y="0"/>
                  </a:lnTo>
                  <a:lnTo>
                    <a:pt x="2669336" y="469"/>
                  </a:lnTo>
                  <a:lnTo>
                    <a:pt x="2667470" y="2336"/>
                  </a:lnTo>
                  <a:lnTo>
                    <a:pt x="2667000" y="3454"/>
                  </a:lnTo>
                  <a:lnTo>
                    <a:pt x="2667000" y="6083"/>
                  </a:lnTo>
                  <a:lnTo>
                    <a:pt x="2667470" y="7200"/>
                  </a:lnTo>
                  <a:lnTo>
                    <a:pt x="2669336" y="9067"/>
                  </a:lnTo>
                  <a:lnTo>
                    <a:pt x="2670454" y="9525"/>
                  </a:lnTo>
                  <a:lnTo>
                    <a:pt x="2673083" y="9525"/>
                  </a:lnTo>
                  <a:lnTo>
                    <a:pt x="2674201" y="9067"/>
                  </a:lnTo>
                  <a:lnTo>
                    <a:pt x="2676067" y="7200"/>
                  </a:lnTo>
                  <a:lnTo>
                    <a:pt x="2676525" y="6083"/>
                  </a:lnTo>
                  <a:lnTo>
                    <a:pt x="2676525" y="3454"/>
                  </a:lnTo>
                  <a:close/>
                </a:path>
                <a:path w="3676650" h="1659254">
                  <a:moveTo>
                    <a:pt x="2724150" y="1652866"/>
                  </a:moveTo>
                  <a:lnTo>
                    <a:pt x="2723692" y="1651749"/>
                  </a:lnTo>
                  <a:lnTo>
                    <a:pt x="2721826" y="1649882"/>
                  </a:lnTo>
                  <a:lnTo>
                    <a:pt x="2720708" y="1649412"/>
                  </a:lnTo>
                  <a:lnTo>
                    <a:pt x="2718079" y="1649412"/>
                  </a:lnTo>
                  <a:lnTo>
                    <a:pt x="2716961" y="1649882"/>
                  </a:lnTo>
                  <a:lnTo>
                    <a:pt x="2715095" y="1651749"/>
                  </a:lnTo>
                  <a:lnTo>
                    <a:pt x="2714625" y="1652866"/>
                  </a:lnTo>
                  <a:lnTo>
                    <a:pt x="2714625" y="1655495"/>
                  </a:lnTo>
                  <a:lnTo>
                    <a:pt x="2715095" y="1656613"/>
                  </a:lnTo>
                  <a:lnTo>
                    <a:pt x="2716961" y="1658480"/>
                  </a:lnTo>
                  <a:lnTo>
                    <a:pt x="2718079" y="1658937"/>
                  </a:lnTo>
                  <a:lnTo>
                    <a:pt x="2720708" y="1658937"/>
                  </a:lnTo>
                  <a:lnTo>
                    <a:pt x="2721826" y="1658480"/>
                  </a:lnTo>
                  <a:lnTo>
                    <a:pt x="2723692" y="1656613"/>
                  </a:lnTo>
                  <a:lnTo>
                    <a:pt x="2724150" y="1655495"/>
                  </a:lnTo>
                  <a:lnTo>
                    <a:pt x="2724150" y="1652866"/>
                  </a:lnTo>
                  <a:close/>
                </a:path>
                <a:path w="3676650" h="1659254">
                  <a:moveTo>
                    <a:pt x="2724150" y="828154"/>
                  </a:moveTo>
                  <a:lnTo>
                    <a:pt x="2723692" y="827036"/>
                  </a:lnTo>
                  <a:lnTo>
                    <a:pt x="2721826" y="825182"/>
                  </a:lnTo>
                  <a:lnTo>
                    <a:pt x="2720708" y="824712"/>
                  </a:lnTo>
                  <a:lnTo>
                    <a:pt x="2718079" y="824712"/>
                  </a:lnTo>
                  <a:lnTo>
                    <a:pt x="2716961" y="825182"/>
                  </a:lnTo>
                  <a:lnTo>
                    <a:pt x="2715095" y="827036"/>
                  </a:lnTo>
                  <a:lnTo>
                    <a:pt x="2714625" y="828154"/>
                  </a:lnTo>
                  <a:lnTo>
                    <a:pt x="2714625" y="830795"/>
                  </a:lnTo>
                  <a:lnTo>
                    <a:pt x="2715095" y="831913"/>
                  </a:lnTo>
                  <a:lnTo>
                    <a:pt x="2716961" y="833767"/>
                  </a:lnTo>
                  <a:lnTo>
                    <a:pt x="2718079" y="834237"/>
                  </a:lnTo>
                  <a:lnTo>
                    <a:pt x="2720708" y="834237"/>
                  </a:lnTo>
                  <a:lnTo>
                    <a:pt x="2721826" y="833767"/>
                  </a:lnTo>
                  <a:lnTo>
                    <a:pt x="2723692" y="831913"/>
                  </a:lnTo>
                  <a:lnTo>
                    <a:pt x="2724150" y="830795"/>
                  </a:lnTo>
                  <a:lnTo>
                    <a:pt x="2724150" y="828154"/>
                  </a:lnTo>
                  <a:close/>
                </a:path>
                <a:path w="3676650" h="1659254">
                  <a:moveTo>
                    <a:pt x="2724150" y="3454"/>
                  </a:moveTo>
                  <a:lnTo>
                    <a:pt x="2723692" y="2336"/>
                  </a:lnTo>
                  <a:lnTo>
                    <a:pt x="2721826" y="469"/>
                  </a:lnTo>
                  <a:lnTo>
                    <a:pt x="2720708" y="0"/>
                  </a:lnTo>
                  <a:lnTo>
                    <a:pt x="2718079" y="0"/>
                  </a:lnTo>
                  <a:lnTo>
                    <a:pt x="2716961" y="469"/>
                  </a:lnTo>
                  <a:lnTo>
                    <a:pt x="2715095" y="2336"/>
                  </a:lnTo>
                  <a:lnTo>
                    <a:pt x="2714625" y="3454"/>
                  </a:lnTo>
                  <a:lnTo>
                    <a:pt x="2714625" y="6083"/>
                  </a:lnTo>
                  <a:lnTo>
                    <a:pt x="2715095" y="7200"/>
                  </a:lnTo>
                  <a:lnTo>
                    <a:pt x="2716961" y="9067"/>
                  </a:lnTo>
                  <a:lnTo>
                    <a:pt x="2718079" y="9525"/>
                  </a:lnTo>
                  <a:lnTo>
                    <a:pt x="2720708" y="9525"/>
                  </a:lnTo>
                  <a:lnTo>
                    <a:pt x="2721826" y="9067"/>
                  </a:lnTo>
                  <a:lnTo>
                    <a:pt x="2723692" y="7200"/>
                  </a:lnTo>
                  <a:lnTo>
                    <a:pt x="2724150" y="6083"/>
                  </a:lnTo>
                  <a:lnTo>
                    <a:pt x="2724150" y="3454"/>
                  </a:lnTo>
                  <a:close/>
                </a:path>
                <a:path w="3676650" h="1659254">
                  <a:moveTo>
                    <a:pt x="2771775" y="1652866"/>
                  </a:moveTo>
                  <a:lnTo>
                    <a:pt x="2771317" y="1651749"/>
                  </a:lnTo>
                  <a:lnTo>
                    <a:pt x="2769451" y="1649882"/>
                  </a:lnTo>
                  <a:lnTo>
                    <a:pt x="2768333" y="1649412"/>
                  </a:lnTo>
                  <a:lnTo>
                    <a:pt x="2765704" y="1649412"/>
                  </a:lnTo>
                  <a:lnTo>
                    <a:pt x="2764586" y="1649882"/>
                  </a:lnTo>
                  <a:lnTo>
                    <a:pt x="2762720" y="1651749"/>
                  </a:lnTo>
                  <a:lnTo>
                    <a:pt x="2762250" y="1652866"/>
                  </a:lnTo>
                  <a:lnTo>
                    <a:pt x="2762250" y="1655495"/>
                  </a:lnTo>
                  <a:lnTo>
                    <a:pt x="2762720" y="1656613"/>
                  </a:lnTo>
                  <a:lnTo>
                    <a:pt x="2764586" y="1658480"/>
                  </a:lnTo>
                  <a:lnTo>
                    <a:pt x="2765704" y="1658937"/>
                  </a:lnTo>
                  <a:lnTo>
                    <a:pt x="2768333" y="1658937"/>
                  </a:lnTo>
                  <a:lnTo>
                    <a:pt x="2769451" y="1658480"/>
                  </a:lnTo>
                  <a:lnTo>
                    <a:pt x="2771317" y="1656613"/>
                  </a:lnTo>
                  <a:lnTo>
                    <a:pt x="2771775" y="1655495"/>
                  </a:lnTo>
                  <a:lnTo>
                    <a:pt x="2771775" y="1652866"/>
                  </a:lnTo>
                  <a:close/>
                </a:path>
                <a:path w="3676650" h="1659254">
                  <a:moveTo>
                    <a:pt x="2771775" y="828154"/>
                  </a:moveTo>
                  <a:lnTo>
                    <a:pt x="2771317" y="827036"/>
                  </a:lnTo>
                  <a:lnTo>
                    <a:pt x="2769451" y="825182"/>
                  </a:lnTo>
                  <a:lnTo>
                    <a:pt x="2768333" y="824712"/>
                  </a:lnTo>
                  <a:lnTo>
                    <a:pt x="2765704" y="824712"/>
                  </a:lnTo>
                  <a:lnTo>
                    <a:pt x="2764586" y="825182"/>
                  </a:lnTo>
                  <a:lnTo>
                    <a:pt x="2762720" y="827036"/>
                  </a:lnTo>
                  <a:lnTo>
                    <a:pt x="2762250" y="828154"/>
                  </a:lnTo>
                  <a:lnTo>
                    <a:pt x="2762250" y="830795"/>
                  </a:lnTo>
                  <a:lnTo>
                    <a:pt x="2762720" y="831913"/>
                  </a:lnTo>
                  <a:lnTo>
                    <a:pt x="2764586" y="833767"/>
                  </a:lnTo>
                  <a:lnTo>
                    <a:pt x="2765704" y="834237"/>
                  </a:lnTo>
                  <a:lnTo>
                    <a:pt x="2768333" y="834237"/>
                  </a:lnTo>
                  <a:lnTo>
                    <a:pt x="2769451" y="833767"/>
                  </a:lnTo>
                  <a:lnTo>
                    <a:pt x="2771317" y="831913"/>
                  </a:lnTo>
                  <a:lnTo>
                    <a:pt x="2771775" y="830795"/>
                  </a:lnTo>
                  <a:lnTo>
                    <a:pt x="2771775" y="828154"/>
                  </a:lnTo>
                  <a:close/>
                </a:path>
                <a:path w="3676650" h="1659254">
                  <a:moveTo>
                    <a:pt x="2771775" y="3454"/>
                  </a:moveTo>
                  <a:lnTo>
                    <a:pt x="2771317" y="2336"/>
                  </a:lnTo>
                  <a:lnTo>
                    <a:pt x="2769451" y="469"/>
                  </a:lnTo>
                  <a:lnTo>
                    <a:pt x="2768333" y="0"/>
                  </a:lnTo>
                  <a:lnTo>
                    <a:pt x="2765704" y="0"/>
                  </a:lnTo>
                  <a:lnTo>
                    <a:pt x="2764586" y="469"/>
                  </a:lnTo>
                  <a:lnTo>
                    <a:pt x="2762720" y="2336"/>
                  </a:lnTo>
                  <a:lnTo>
                    <a:pt x="2762250" y="3454"/>
                  </a:lnTo>
                  <a:lnTo>
                    <a:pt x="2762250" y="6083"/>
                  </a:lnTo>
                  <a:lnTo>
                    <a:pt x="2762720" y="7200"/>
                  </a:lnTo>
                  <a:lnTo>
                    <a:pt x="2764586" y="9067"/>
                  </a:lnTo>
                  <a:lnTo>
                    <a:pt x="2765704" y="9525"/>
                  </a:lnTo>
                  <a:lnTo>
                    <a:pt x="2768333" y="9525"/>
                  </a:lnTo>
                  <a:lnTo>
                    <a:pt x="2769451" y="9067"/>
                  </a:lnTo>
                  <a:lnTo>
                    <a:pt x="2771317" y="7200"/>
                  </a:lnTo>
                  <a:lnTo>
                    <a:pt x="2771775" y="6083"/>
                  </a:lnTo>
                  <a:lnTo>
                    <a:pt x="2771775" y="3454"/>
                  </a:lnTo>
                  <a:close/>
                </a:path>
                <a:path w="3676650" h="1659254">
                  <a:moveTo>
                    <a:pt x="2819400" y="1652866"/>
                  </a:moveTo>
                  <a:lnTo>
                    <a:pt x="2818942" y="1651749"/>
                  </a:lnTo>
                  <a:lnTo>
                    <a:pt x="2817076" y="1649882"/>
                  </a:lnTo>
                  <a:lnTo>
                    <a:pt x="2815958" y="1649412"/>
                  </a:lnTo>
                  <a:lnTo>
                    <a:pt x="2813329" y="1649412"/>
                  </a:lnTo>
                  <a:lnTo>
                    <a:pt x="2812211" y="1649882"/>
                  </a:lnTo>
                  <a:lnTo>
                    <a:pt x="2810345" y="1651749"/>
                  </a:lnTo>
                  <a:lnTo>
                    <a:pt x="2809875" y="1652866"/>
                  </a:lnTo>
                  <a:lnTo>
                    <a:pt x="2809875" y="1655495"/>
                  </a:lnTo>
                  <a:lnTo>
                    <a:pt x="2810345" y="1656613"/>
                  </a:lnTo>
                  <a:lnTo>
                    <a:pt x="2812211" y="1658480"/>
                  </a:lnTo>
                  <a:lnTo>
                    <a:pt x="2813329" y="1658937"/>
                  </a:lnTo>
                  <a:lnTo>
                    <a:pt x="2815958" y="1658937"/>
                  </a:lnTo>
                  <a:lnTo>
                    <a:pt x="2817076" y="1658480"/>
                  </a:lnTo>
                  <a:lnTo>
                    <a:pt x="2818942" y="1656613"/>
                  </a:lnTo>
                  <a:lnTo>
                    <a:pt x="2819400" y="1655495"/>
                  </a:lnTo>
                  <a:lnTo>
                    <a:pt x="2819400" y="1652866"/>
                  </a:lnTo>
                  <a:close/>
                </a:path>
                <a:path w="3676650" h="1659254">
                  <a:moveTo>
                    <a:pt x="2819400" y="828154"/>
                  </a:moveTo>
                  <a:lnTo>
                    <a:pt x="2818942" y="827036"/>
                  </a:lnTo>
                  <a:lnTo>
                    <a:pt x="2817076" y="825182"/>
                  </a:lnTo>
                  <a:lnTo>
                    <a:pt x="2815958" y="824712"/>
                  </a:lnTo>
                  <a:lnTo>
                    <a:pt x="2813329" y="824712"/>
                  </a:lnTo>
                  <a:lnTo>
                    <a:pt x="2812211" y="825182"/>
                  </a:lnTo>
                  <a:lnTo>
                    <a:pt x="2810345" y="827036"/>
                  </a:lnTo>
                  <a:lnTo>
                    <a:pt x="2809875" y="828154"/>
                  </a:lnTo>
                  <a:lnTo>
                    <a:pt x="2809875" y="830795"/>
                  </a:lnTo>
                  <a:lnTo>
                    <a:pt x="2810345" y="831913"/>
                  </a:lnTo>
                  <a:lnTo>
                    <a:pt x="2812211" y="833767"/>
                  </a:lnTo>
                  <a:lnTo>
                    <a:pt x="2813329" y="834237"/>
                  </a:lnTo>
                  <a:lnTo>
                    <a:pt x="2815958" y="834237"/>
                  </a:lnTo>
                  <a:lnTo>
                    <a:pt x="2817076" y="833767"/>
                  </a:lnTo>
                  <a:lnTo>
                    <a:pt x="2818942" y="831913"/>
                  </a:lnTo>
                  <a:lnTo>
                    <a:pt x="2819400" y="830795"/>
                  </a:lnTo>
                  <a:lnTo>
                    <a:pt x="2819400" y="828154"/>
                  </a:lnTo>
                  <a:close/>
                </a:path>
                <a:path w="3676650" h="1659254">
                  <a:moveTo>
                    <a:pt x="2819400" y="3454"/>
                  </a:moveTo>
                  <a:lnTo>
                    <a:pt x="2818942" y="2336"/>
                  </a:lnTo>
                  <a:lnTo>
                    <a:pt x="2817076" y="469"/>
                  </a:lnTo>
                  <a:lnTo>
                    <a:pt x="2815958" y="0"/>
                  </a:lnTo>
                  <a:lnTo>
                    <a:pt x="2813329" y="0"/>
                  </a:lnTo>
                  <a:lnTo>
                    <a:pt x="2812211" y="469"/>
                  </a:lnTo>
                  <a:lnTo>
                    <a:pt x="2810345" y="2336"/>
                  </a:lnTo>
                  <a:lnTo>
                    <a:pt x="2809875" y="3454"/>
                  </a:lnTo>
                  <a:lnTo>
                    <a:pt x="2809875" y="6083"/>
                  </a:lnTo>
                  <a:lnTo>
                    <a:pt x="2810345" y="7200"/>
                  </a:lnTo>
                  <a:lnTo>
                    <a:pt x="2812211" y="9067"/>
                  </a:lnTo>
                  <a:lnTo>
                    <a:pt x="2813329" y="9525"/>
                  </a:lnTo>
                  <a:lnTo>
                    <a:pt x="2815958" y="9525"/>
                  </a:lnTo>
                  <a:lnTo>
                    <a:pt x="2817076" y="9067"/>
                  </a:lnTo>
                  <a:lnTo>
                    <a:pt x="2818942" y="7200"/>
                  </a:lnTo>
                  <a:lnTo>
                    <a:pt x="2819400" y="6083"/>
                  </a:lnTo>
                  <a:lnTo>
                    <a:pt x="2819400" y="3454"/>
                  </a:lnTo>
                  <a:close/>
                </a:path>
                <a:path w="3676650" h="1659254">
                  <a:moveTo>
                    <a:pt x="2867025" y="1652866"/>
                  </a:moveTo>
                  <a:lnTo>
                    <a:pt x="2866567" y="1651749"/>
                  </a:lnTo>
                  <a:lnTo>
                    <a:pt x="2864701" y="1649882"/>
                  </a:lnTo>
                  <a:lnTo>
                    <a:pt x="2863583" y="1649412"/>
                  </a:lnTo>
                  <a:lnTo>
                    <a:pt x="2860954" y="1649412"/>
                  </a:lnTo>
                  <a:lnTo>
                    <a:pt x="2859836" y="1649882"/>
                  </a:lnTo>
                  <a:lnTo>
                    <a:pt x="2857970" y="1651749"/>
                  </a:lnTo>
                  <a:lnTo>
                    <a:pt x="2857500" y="1652866"/>
                  </a:lnTo>
                  <a:lnTo>
                    <a:pt x="2857500" y="1655495"/>
                  </a:lnTo>
                  <a:lnTo>
                    <a:pt x="2857970" y="1656613"/>
                  </a:lnTo>
                  <a:lnTo>
                    <a:pt x="2859836" y="1658480"/>
                  </a:lnTo>
                  <a:lnTo>
                    <a:pt x="2860954" y="1658937"/>
                  </a:lnTo>
                  <a:lnTo>
                    <a:pt x="2863583" y="1658937"/>
                  </a:lnTo>
                  <a:lnTo>
                    <a:pt x="2864701" y="1658480"/>
                  </a:lnTo>
                  <a:lnTo>
                    <a:pt x="2866567" y="1656613"/>
                  </a:lnTo>
                  <a:lnTo>
                    <a:pt x="2867025" y="1655495"/>
                  </a:lnTo>
                  <a:lnTo>
                    <a:pt x="2867025" y="1652866"/>
                  </a:lnTo>
                  <a:close/>
                </a:path>
                <a:path w="3676650" h="1659254">
                  <a:moveTo>
                    <a:pt x="2867025" y="828154"/>
                  </a:moveTo>
                  <a:lnTo>
                    <a:pt x="2866567" y="827036"/>
                  </a:lnTo>
                  <a:lnTo>
                    <a:pt x="2864701" y="825182"/>
                  </a:lnTo>
                  <a:lnTo>
                    <a:pt x="2863583" y="824712"/>
                  </a:lnTo>
                  <a:lnTo>
                    <a:pt x="2860954" y="824712"/>
                  </a:lnTo>
                  <a:lnTo>
                    <a:pt x="2859836" y="825182"/>
                  </a:lnTo>
                  <a:lnTo>
                    <a:pt x="2857970" y="827036"/>
                  </a:lnTo>
                  <a:lnTo>
                    <a:pt x="2857500" y="828154"/>
                  </a:lnTo>
                  <a:lnTo>
                    <a:pt x="2857500" y="830795"/>
                  </a:lnTo>
                  <a:lnTo>
                    <a:pt x="2857970" y="831913"/>
                  </a:lnTo>
                  <a:lnTo>
                    <a:pt x="2859836" y="833767"/>
                  </a:lnTo>
                  <a:lnTo>
                    <a:pt x="2860954" y="834237"/>
                  </a:lnTo>
                  <a:lnTo>
                    <a:pt x="2863583" y="834237"/>
                  </a:lnTo>
                  <a:lnTo>
                    <a:pt x="2864701" y="833767"/>
                  </a:lnTo>
                  <a:lnTo>
                    <a:pt x="2866567" y="831913"/>
                  </a:lnTo>
                  <a:lnTo>
                    <a:pt x="2867025" y="830795"/>
                  </a:lnTo>
                  <a:lnTo>
                    <a:pt x="2867025" y="828154"/>
                  </a:lnTo>
                  <a:close/>
                </a:path>
                <a:path w="3676650" h="1659254">
                  <a:moveTo>
                    <a:pt x="2867025" y="3454"/>
                  </a:moveTo>
                  <a:lnTo>
                    <a:pt x="2866567" y="2336"/>
                  </a:lnTo>
                  <a:lnTo>
                    <a:pt x="2864701" y="469"/>
                  </a:lnTo>
                  <a:lnTo>
                    <a:pt x="2863583" y="0"/>
                  </a:lnTo>
                  <a:lnTo>
                    <a:pt x="2860954" y="0"/>
                  </a:lnTo>
                  <a:lnTo>
                    <a:pt x="2859836" y="469"/>
                  </a:lnTo>
                  <a:lnTo>
                    <a:pt x="2857970" y="2336"/>
                  </a:lnTo>
                  <a:lnTo>
                    <a:pt x="2857500" y="3454"/>
                  </a:lnTo>
                  <a:lnTo>
                    <a:pt x="2857500" y="6083"/>
                  </a:lnTo>
                  <a:lnTo>
                    <a:pt x="2857970" y="7200"/>
                  </a:lnTo>
                  <a:lnTo>
                    <a:pt x="2859836" y="9067"/>
                  </a:lnTo>
                  <a:lnTo>
                    <a:pt x="2860954" y="9525"/>
                  </a:lnTo>
                  <a:lnTo>
                    <a:pt x="2863583" y="9525"/>
                  </a:lnTo>
                  <a:lnTo>
                    <a:pt x="2864701" y="9067"/>
                  </a:lnTo>
                  <a:lnTo>
                    <a:pt x="2866567" y="7200"/>
                  </a:lnTo>
                  <a:lnTo>
                    <a:pt x="2867025" y="6083"/>
                  </a:lnTo>
                  <a:lnTo>
                    <a:pt x="2867025" y="3454"/>
                  </a:lnTo>
                  <a:close/>
                </a:path>
                <a:path w="3676650" h="1659254">
                  <a:moveTo>
                    <a:pt x="2914650" y="1652866"/>
                  </a:moveTo>
                  <a:lnTo>
                    <a:pt x="2914192" y="1651749"/>
                  </a:lnTo>
                  <a:lnTo>
                    <a:pt x="2912326" y="1649882"/>
                  </a:lnTo>
                  <a:lnTo>
                    <a:pt x="2911208" y="1649412"/>
                  </a:lnTo>
                  <a:lnTo>
                    <a:pt x="2908579" y="1649412"/>
                  </a:lnTo>
                  <a:lnTo>
                    <a:pt x="2907461" y="1649882"/>
                  </a:lnTo>
                  <a:lnTo>
                    <a:pt x="2905595" y="1651749"/>
                  </a:lnTo>
                  <a:lnTo>
                    <a:pt x="2905125" y="1652866"/>
                  </a:lnTo>
                  <a:lnTo>
                    <a:pt x="2905125" y="1655495"/>
                  </a:lnTo>
                  <a:lnTo>
                    <a:pt x="2905595" y="1656613"/>
                  </a:lnTo>
                  <a:lnTo>
                    <a:pt x="2907461" y="1658480"/>
                  </a:lnTo>
                  <a:lnTo>
                    <a:pt x="2908579" y="1658937"/>
                  </a:lnTo>
                  <a:lnTo>
                    <a:pt x="2911208" y="1658937"/>
                  </a:lnTo>
                  <a:lnTo>
                    <a:pt x="2912326" y="1658480"/>
                  </a:lnTo>
                  <a:lnTo>
                    <a:pt x="2914192" y="1656613"/>
                  </a:lnTo>
                  <a:lnTo>
                    <a:pt x="2914650" y="1655495"/>
                  </a:lnTo>
                  <a:lnTo>
                    <a:pt x="2914650" y="1652866"/>
                  </a:lnTo>
                  <a:close/>
                </a:path>
                <a:path w="3676650" h="1659254">
                  <a:moveTo>
                    <a:pt x="2914650" y="828154"/>
                  </a:moveTo>
                  <a:lnTo>
                    <a:pt x="2914192" y="827036"/>
                  </a:lnTo>
                  <a:lnTo>
                    <a:pt x="2912326" y="825182"/>
                  </a:lnTo>
                  <a:lnTo>
                    <a:pt x="2911208" y="824712"/>
                  </a:lnTo>
                  <a:lnTo>
                    <a:pt x="2908579" y="824712"/>
                  </a:lnTo>
                  <a:lnTo>
                    <a:pt x="2907461" y="825182"/>
                  </a:lnTo>
                  <a:lnTo>
                    <a:pt x="2905595" y="827036"/>
                  </a:lnTo>
                  <a:lnTo>
                    <a:pt x="2905125" y="828154"/>
                  </a:lnTo>
                  <a:lnTo>
                    <a:pt x="2905125" y="830795"/>
                  </a:lnTo>
                  <a:lnTo>
                    <a:pt x="2905595" y="831913"/>
                  </a:lnTo>
                  <a:lnTo>
                    <a:pt x="2907461" y="833767"/>
                  </a:lnTo>
                  <a:lnTo>
                    <a:pt x="2908579" y="834237"/>
                  </a:lnTo>
                  <a:lnTo>
                    <a:pt x="2911208" y="834237"/>
                  </a:lnTo>
                  <a:lnTo>
                    <a:pt x="2912326" y="833767"/>
                  </a:lnTo>
                  <a:lnTo>
                    <a:pt x="2914192" y="831913"/>
                  </a:lnTo>
                  <a:lnTo>
                    <a:pt x="2914650" y="830795"/>
                  </a:lnTo>
                  <a:lnTo>
                    <a:pt x="2914650" y="828154"/>
                  </a:lnTo>
                  <a:close/>
                </a:path>
                <a:path w="3676650" h="1659254">
                  <a:moveTo>
                    <a:pt x="2914650" y="3454"/>
                  </a:moveTo>
                  <a:lnTo>
                    <a:pt x="2914192" y="2336"/>
                  </a:lnTo>
                  <a:lnTo>
                    <a:pt x="2912326" y="469"/>
                  </a:lnTo>
                  <a:lnTo>
                    <a:pt x="2911208" y="0"/>
                  </a:lnTo>
                  <a:lnTo>
                    <a:pt x="2908579" y="0"/>
                  </a:lnTo>
                  <a:lnTo>
                    <a:pt x="2907461" y="469"/>
                  </a:lnTo>
                  <a:lnTo>
                    <a:pt x="2905595" y="2336"/>
                  </a:lnTo>
                  <a:lnTo>
                    <a:pt x="2905125" y="3454"/>
                  </a:lnTo>
                  <a:lnTo>
                    <a:pt x="2905125" y="6083"/>
                  </a:lnTo>
                  <a:lnTo>
                    <a:pt x="2905595" y="7200"/>
                  </a:lnTo>
                  <a:lnTo>
                    <a:pt x="2907461" y="9067"/>
                  </a:lnTo>
                  <a:lnTo>
                    <a:pt x="2908579" y="9525"/>
                  </a:lnTo>
                  <a:lnTo>
                    <a:pt x="2911208" y="9525"/>
                  </a:lnTo>
                  <a:lnTo>
                    <a:pt x="2912326" y="9067"/>
                  </a:lnTo>
                  <a:lnTo>
                    <a:pt x="2914192" y="7200"/>
                  </a:lnTo>
                  <a:lnTo>
                    <a:pt x="2914650" y="6083"/>
                  </a:lnTo>
                  <a:lnTo>
                    <a:pt x="2914650" y="3454"/>
                  </a:lnTo>
                  <a:close/>
                </a:path>
                <a:path w="3676650" h="1659254">
                  <a:moveTo>
                    <a:pt x="2962275" y="1652866"/>
                  </a:moveTo>
                  <a:lnTo>
                    <a:pt x="2961817" y="1651749"/>
                  </a:lnTo>
                  <a:lnTo>
                    <a:pt x="2959951" y="1649882"/>
                  </a:lnTo>
                  <a:lnTo>
                    <a:pt x="2958833" y="1649412"/>
                  </a:lnTo>
                  <a:lnTo>
                    <a:pt x="2956204" y="1649412"/>
                  </a:lnTo>
                  <a:lnTo>
                    <a:pt x="2955086" y="1649882"/>
                  </a:lnTo>
                  <a:lnTo>
                    <a:pt x="2953220" y="1651749"/>
                  </a:lnTo>
                  <a:lnTo>
                    <a:pt x="2952750" y="1652866"/>
                  </a:lnTo>
                  <a:lnTo>
                    <a:pt x="2952750" y="1655495"/>
                  </a:lnTo>
                  <a:lnTo>
                    <a:pt x="2953220" y="1656613"/>
                  </a:lnTo>
                  <a:lnTo>
                    <a:pt x="2955086" y="1658480"/>
                  </a:lnTo>
                  <a:lnTo>
                    <a:pt x="2956204" y="1658937"/>
                  </a:lnTo>
                  <a:lnTo>
                    <a:pt x="2958833" y="1658937"/>
                  </a:lnTo>
                  <a:lnTo>
                    <a:pt x="2959951" y="1658480"/>
                  </a:lnTo>
                  <a:lnTo>
                    <a:pt x="2961817" y="1656613"/>
                  </a:lnTo>
                  <a:lnTo>
                    <a:pt x="2962275" y="1655495"/>
                  </a:lnTo>
                  <a:lnTo>
                    <a:pt x="2962275" y="1652866"/>
                  </a:lnTo>
                  <a:close/>
                </a:path>
                <a:path w="3676650" h="1659254">
                  <a:moveTo>
                    <a:pt x="2962275" y="828154"/>
                  </a:moveTo>
                  <a:lnTo>
                    <a:pt x="2961817" y="827036"/>
                  </a:lnTo>
                  <a:lnTo>
                    <a:pt x="2959951" y="825182"/>
                  </a:lnTo>
                  <a:lnTo>
                    <a:pt x="2958833" y="824712"/>
                  </a:lnTo>
                  <a:lnTo>
                    <a:pt x="2956204" y="824712"/>
                  </a:lnTo>
                  <a:lnTo>
                    <a:pt x="2955086" y="825182"/>
                  </a:lnTo>
                  <a:lnTo>
                    <a:pt x="2953220" y="827036"/>
                  </a:lnTo>
                  <a:lnTo>
                    <a:pt x="2952750" y="828154"/>
                  </a:lnTo>
                  <a:lnTo>
                    <a:pt x="2952750" y="830795"/>
                  </a:lnTo>
                  <a:lnTo>
                    <a:pt x="2953220" y="831913"/>
                  </a:lnTo>
                  <a:lnTo>
                    <a:pt x="2955086" y="833767"/>
                  </a:lnTo>
                  <a:lnTo>
                    <a:pt x="2956204" y="834237"/>
                  </a:lnTo>
                  <a:lnTo>
                    <a:pt x="2958833" y="834237"/>
                  </a:lnTo>
                  <a:lnTo>
                    <a:pt x="2959951" y="833767"/>
                  </a:lnTo>
                  <a:lnTo>
                    <a:pt x="2961817" y="831913"/>
                  </a:lnTo>
                  <a:lnTo>
                    <a:pt x="2962275" y="830795"/>
                  </a:lnTo>
                  <a:lnTo>
                    <a:pt x="2962275" y="828154"/>
                  </a:lnTo>
                  <a:close/>
                </a:path>
                <a:path w="3676650" h="1659254">
                  <a:moveTo>
                    <a:pt x="2962275" y="3454"/>
                  </a:moveTo>
                  <a:lnTo>
                    <a:pt x="2961817" y="2336"/>
                  </a:lnTo>
                  <a:lnTo>
                    <a:pt x="2959951" y="469"/>
                  </a:lnTo>
                  <a:lnTo>
                    <a:pt x="2958833" y="0"/>
                  </a:lnTo>
                  <a:lnTo>
                    <a:pt x="2956204" y="0"/>
                  </a:lnTo>
                  <a:lnTo>
                    <a:pt x="2955086" y="469"/>
                  </a:lnTo>
                  <a:lnTo>
                    <a:pt x="2953220" y="2336"/>
                  </a:lnTo>
                  <a:lnTo>
                    <a:pt x="2952750" y="3454"/>
                  </a:lnTo>
                  <a:lnTo>
                    <a:pt x="2952750" y="6083"/>
                  </a:lnTo>
                  <a:lnTo>
                    <a:pt x="2953220" y="7200"/>
                  </a:lnTo>
                  <a:lnTo>
                    <a:pt x="2955086" y="9067"/>
                  </a:lnTo>
                  <a:lnTo>
                    <a:pt x="2956204" y="9525"/>
                  </a:lnTo>
                  <a:lnTo>
                    <a:pt x="2958833" y="9525"/>
                  </a:lnTo>
                  <a:lnTo>
                    <a:pt x="2959951" y="9067"/>
                  </a:lnTo>
                  <a:lnTo>
                    <a:pt x="2961817" y="7200"/>
                  </a:lnTo>
                  <a:lnTo>
                    <a:pt x="2962275" y="6083"/>
                  </a:lnTo>
                  <a:lnTo>
                    <a:pt x="2962275" y="3454"/>
                  </a:lnTo>
                  <a:close/>
                </a:path>
                <a:path w="3676650" h="1659254">
                  <a:moveTo>
                    <a:pt x="3009900" y="1652866"/>
                  </a:moveTo>
                  <a:lnTo>
                    <a:pt x="3009442" y="1651749"/>
                  </a:lnTo>
                  <a:lnTo>
                    <a:pt x="3007576" y="1649882"/>
                  </a:lnTo>
                  <a:lnTo>
                    <a:pt x="3006458" y="1649412"/>
                  </a:lnTo>
                  <a:lnTo>
                    <a:pt x="3003829" y="1649412"/>
                  </a:lnTo>
                  <a:lnTo>
                    <a:pt x="3002711" y="1649882"/>
                  </a:lnTo>
                  <a:lnTo>
                    <a:pt x="3000845" y="1651749"/>
                  </a:lnTo>
                  <a:lnTo>
                    <a:pt x="3000375" y="1652866"/>
                  </a:lnTo>
                  <a:lnTo>
                    <a:pt x="3000375" y="1655495"/>
                  </a:lnTo>
                  <a:lnTo>
                    <a:pt x="3000845" y="1656613"/>
                  </a:lnTo>
                  <a:lnTo>
                    <a:pt x="3002711" y="1658480"/>
                  </a:lnTo>
                  <a:lnTo>
                    <a:pt x="3003829" y="1658937"/>
                  </a:lnTo>
                  <a:lnTo>
                    <a:pt x="3006458" y="1658937"/>
                  </a:lnTo>
                  <a:lnTo>
                    <a:pt x="3007576" y="1658480"/>
                  </a:lnTo>
                  <a:lnTo>
                    <a:pt x="3009442" y="1656613"/>
                  </a:lnTo>
                  <a:lnTo>
                    <a:pt x="3009900" y="1655495"/>
                  </a:lnTo>
                  <a:lnTo>
                    <a:pt x="3009900" y="1652866"/>
                  </a:lnTo>
                  <a:close/>
                </a:path>
                <a:path w="3676650" h="1659254">
                  <a:moveTo>
                    <a:pt x="3009900" y="828154"/>
                  </a:moveTo>
                  <a:lnTo>
                    <a:pt x="3009442" y="827036"/>
                  </a:lnTo>
                  <a:lnTo>
                    <a:pt x="3007576" y="825182"/>
                  </a:lnTo>
                  <a:lnTo>
                    <a:pt x="3006458" y="824712"/>
                  </a:lnTo>
                  <a:lnTo>
                    <a:pt x="3003829" y="824712"/>
                  </a:lnTo>
                  <a:lnTo>
                    <a:pt x="3002711" y="825182"/>
                  </a:lnTo>
                  <a:lnTo>
                    <a:pt x="3000845" y="827036"/>
                  </a:lnTo>
                  <a:lnTo>
                    <a:pt x="3000375" y="828154"/>
                  </a:lnTo>
                  <a:lnTo>
                    <a:pt x="3000375" y="830795"/>
                  </a:lnTo>
                  <a:lnTo>
                    <a:pt x="3000845" y="831913"/>
                  </a:lnTo>
                  <a:lnTo>
                    <a:pt x="3002711" y="833767"/>
                  </a:lnTo>
                  <a:lnTo>
                    <a:pt x="3003829" y="834237"/>
                  </a:lnTo>
                  <a:lnTo>
                    <a:pt x="3006458" y="834237"/>
                  </a:lnTo>
                  <a:lnTo>
                    <a:pt x="3007576" y="833767"/>
                  </a:lnTo>
                  <a:lnTo>
                    <a:pt x="3009442" y="831913"/>
                  </a:lnTo>
                  <a:lnTo>
                    <a:pt x="3009900" y="830795"/>
                  </a:lnTo>
                  <a:lnTo>
                    <a:pt x="3009900" y="828154"/>
                  </a:lnTo>
                  <a:close/>
                </a:path>
                <a:path w="3676650" h="1659254">
                  <a:moveTo>
                    <a:pt x="3009900" y="3454"/>
                  </a:moveTo>
                  <a:lnTo>
                    <a:pt x="3009442" y="2336"/>
                  </a:lnTo>
                  <a:lnTo>
                    <a:pt x="3007576" y="469"/>
                  </a:lnTo>
                  <a:lnTo>
                    <a:pt x="3006458" y="0"/>
                  </a:lnTo>
                  <a:lnTo>
                    <a:pt x="3003829" y="0"/>
                  </a:lnTo>
                  <a:lnTo>
                    <a:pt x="3002711" y="469"/>
                  </a:lnTo>
                  <a:lnTo>
                    <a:pt x="3000845" y="2336"/>
                  </a:lnTo>
                  <a:lnTo>
                    <a:pt x="3000375" y="3454"/>
                  </a:lnTo>
                  <a:lnTo>
                    <a:pt x="3000375" y="6083"/>
                  </a:lnTo>
                  <a:lnTo>
                    <a:pt x="3000845" y="7200"/>
                  </a:lnTo>
                  <a:lnTo>
                    <a:pt x="3002711" y="9067"/>
                  </a:lnTo>
                  <a:lnTo>
                    <a:pt x="3003829" y="9525"/>
                  </a:lnTo>
                  <a:lnTo>
                    <a:pt x="3006458" y="9525"/>
                  </a:lnTo>
                  <a:lnTo>
                    <a:pt x="3007576" y="9067"/>
                  </a:lnTo>
                  <a:lnTo>
                    <a:pt x="3009442" y="7200"/>
                  </a:lnTo>
                  <a:lnTo>
                    <a:pt x="3009900" y="6083"/>
                  </a:lnTo>
                  <a:lnTo>
                    <a:pt x="3009900" y="3454"/>
                  </a:lnTo>
                  <a:close/>
                </a:path>
                <a:path w="3676650" h="1659254">
                  <a:moveTo>
                    <a:pt x="3057525" y="1652866"/>
                  </a:moveTo>
                  <a:lnTo>
                    <a:pt x="3057067" y="1651749"/>
                  </a:lnTo>
                  <a:lnTo>
                    <a:pt x="3055201" y="1649882"/>
                  </a:lnTo>
                  <a:lnTo>
                    <a:pt x="3054083" y="1649412"/>
                  </a:lnTo>
                  <a:lnTo>
                    <a:pt x="3051454" y="1649412"/>
                  </a:lnTo>
                  <a:lnTo>
                    <a:pt x="3050336" y="1649882"/>
                  </a:lnTo>
                  <a:lnTo>
                    <a:pt x="3048470" y="1651749"/>
                  </a:lnTo>
                  <a:lnTo>
                    <a:pt x="3048000" y="1652866"/>
                  </a:lnTo>
                  <a:lnTo>
                    <a:pt x="3048000" y="1655495"/>
                  </a:lnTo>
                  <a:lnTo>
                    <a:pt x="3048470" y="1656613"/>
                  </a:lnTo>
                  <a:lnTo>
                    <a:pt x="3050336" y="1658480"/>
                  </a:lnTo>
                  <a:lnTo>
                    <a:pt x="3051454" y="1658937"/>
                  </a:lnTo>
                  <a:lnTo>
                    <a:pt x="3054083" y="1658937"/>
                  </a:lnTo>
                  <a:lnTo>
                    <a:pt x="3055201" y="1658480"/>
                  </a:lnTo>
                  <a:lnTo>
                    <a:pt x="3057067" y="1656613"/>
                  </a:lnTo>
                  <a:lnTo>
                    <a:pt x="3057525" y="1655495"/>
                  </a:lnTo>
                  <a:lnTo>
                    <a:pt x="3057525" y="1652866"/>
                  </a:lnTo>
                  <a:close/>
                </a:path>
                <a:path w="3676650" h="1659254">
                  <a:moveTo>
                    <a:pt x="3057525" y="828154"/>
                  </a:moveTo>
                  <a:lnTo>
                    <a:pt x="3057067" y="827036"/>
                  </a:lnTo>
                  <a:lnTo>
                    <a:pt x="3055201" y="825182"/>
                  </a:lnTo>
                  <a:lnTo>
                    <a:pt x="3054083" y="824712"/>
                  </a:lnTo>
                  <a:lnTo>
                    <a:pt x="3051454" y="824712"/>
                  </a:lnTo>
                  <a:lnTo>
                    <a:pt x="3050336" y="825182"/>
                  </a:lnTo>
                  <a:lnTo>
                    <a:pt x="3048470" y="827036"/>
                  </a:lnTo>
                  <a:lnTo>
                    <a:pt x="3048000" y="828154"/>
                  </a:lnTo>
                  <a:lnTo>
                    <a:pt x="3048000" y="830795"/>
                  </a:lnTo>
                  <a:lnTo>
                    <a:pt x="3048470" y="831913"/>
                  </a:lnTo>
                  <a:lnTo>
                    <a:pt x="3050336" y="833767"/>
                  </a:lnTo>
                  <a:lnTo>
                    <a:pt x="3051454" y="834237"/>
                  </a:lnTo>
                  <a:lnTo>
                    <a:pt x="3054083" y="834237"/>
                  </a:lnTo>
                  <a:lnTo>
                    <a:pt x="3055201" y="833767"/>
                  </a:lnTo>
                  <a:lnTo>
                    <a:pt x="3057067" y="831913"/>
                  </a:lnTo>
                  <a:lnTo>
                    <a:pt x="3057525" y="830795"/>
                  </a:lnTo>
                  <a:lnTo>
                    <a:pt x="3057525" y="828154"/>
                  </a:lnTo>
                  <a:close/>
                </a:path>
                <a:path w="3676650" h="1659254">
                  <a:moveTo>
                    <a:pt x="3057525" y="3454"/>
                  </a:moveTo>
                  <a:lnTo>
                    <a:pt x="3057067" y="2336"/>
                  </a:lnTo>
                  <a:lnTo>
                    <a:pt x="3055201" y="469"/>
                  </a:lnTo>
                  <a:lnTo>
                    <a:pt x="3054083" y="0"/>
                  </a:lnTo>
                  <a:lnTo>
                    <a:pt x="3051454" y="0"/>
                  </a:lnTo>
                  <a:lnTo>
                    <a:pt x="3050336" y="469"/>
                  </a:lnTo>
                  <a:lnTo>
                    <a:pt x="3048470" y="2336"/>
                  </a:lnTo>
                  <a:lnTo>
                    <a:pt x="3048000" y="3454"/>
                  </a:lnTo>
                  <a:lnTo>
                    <a:pt x="3048000" y="6083"/>
                  </a:lnTo>
                  <a:lnTo>
                    <a:pt x="3048470" y="7200"/>
                  </a:lnTo>
                  <a:lnTo>
                    <a:pt x="3050336" y="9067"/>
                  </a:lnTo>
                  <a:lnTo>
                    <a:pt x="3051454" y="9525"/>
                  </a:lnTo>
                  <a:lnTo>
                    <a:pt x="3054083" y="9525"/>
                  </a:lnTo>
                  <a:lnTo>
                    <a:pt x="3055201" y="9067"/>
                  </a:lnTo>
                  <a:lnTo>
                    <a:pt x="3057067" y="7200"/>
                  </a:lnTo>
                  <a:lnTo>
                    <a:pt x="3057525" y="6083"/>
                  </a:lnTo>
                  <a:lnTo>
                    <a:pt x="3057525" y="3454"/>
                  </a:lnTo>
                  <a:close/>
                </a:path>
                <a:path w="3676650" h="1659254">
                  <a:moveTo>
                    <a:pt x="3105150" y="1652866"/>
                  </a:moveTo>
                  <a:lnTo>
                    <a:pt x="3104692" y="1651749"/>
                  </a:lnTo>
                  <a:lnTo>
                    <a:pt x="3102826" y="1649882"/>
                  </a:lnTo>
                  <a:lnTo>
                    <a:pt x="3101708" y="1649412"/>
                  </a:lnTo>
                  <a:lnTo>
                    <a:pt x="3099079" y="1649412"/>
                  </a:lnTo>
                  <a:lnTo>
                    <a:pt x="3097961" y="1649882"/>
                  </a:lnTo>
                  <a:lnTo>
                    <a:pt x="3096095" y="1651749"/>
                  </a:lnTo>
                  <a:lnTo>
                    <a:pt x="3095625" y="1652866"/>
                  </a:lnTo>
                  <a:lnTo>
                    <a:pt x="3095625" y="1655495"/>
                  </a:lnTo>
                  <a:lnTo>
                    <a:pt x="3096095" y="1656613"/>
                  </a:lnTo>
                  <a:lnTo>
                    <a:pt x="3097961" y="1658480"/>
                  </a:lnTo>
                  <a:lnTo>
                    <a:pt x="3099079" y="1658937"/>
                  </a:lnTo>
                  <a:lnTo>
                    <a:pt x="3101708" y="1658937"/>
                  </a:lnTo>
                  <a:lnTo>
                    <a:pt x="3102826" y="1658480"/>
                  </a:lnTo>
                  <a:lnTo>
                    <a:pt x="3104692" y="1656613"/>
                  </a:lnTo>
                  <a:lnTo>
                    <a:pt x="3105150" y="1655495"/>
                  </a:lnTo>
                  <a:lnTo>
                    <a:pt x="3105150" y="1652866"/>
                  </a:lnTo>
                  <a:close/>
                </a:path>
                <a:path w="3676650" h="1659254">
                  <a:moveTo>
                    <a:pt x="3105150" y="828154"/>
                  </a:moveTo>
                  <a:lnTo>
                    <a:pt x="3104692" y="827036"/>
                  </a:lnTo>
                  <a:lnTo>
                    <a:pt x="3102826" y="825182"/>
                  </a:lnTo>
                  <a:lnTo>
                    <a:pt x="3101708" y="824712"/>
                  </a:lnTo>
                  <a:lnTo>
                    <a:pt x="3099079" y="824712"/>
                  </a:lnTo>
                  <a:lnTo>
                    <a:pt x="3097961" y="825182"/>
                  </a:lnTo>
                  <a:lnTo>
                    <a:pt x="3096095" y="827036"/>
                  </a:lnTo>
                  <a:lnTo>
                    <a:pt x="3095625" y="828154"/>
                  </a:lnTo>
                  <a:lnTo>
                    <a:pt x="3095625" y="830795"/>
                  </a:lnTo>
                  <a:lnTo>
                    <a:pt x="3096095" y="831913"/>
                  </a:lnTo>
                  <a:lnTo>
                    <a:pt x="3097961" y="833767"/>
                  </a:lnTo>
                  <a:lnTo>
                    <a:pt x="3099079" y="834237"/>
                  </a:lnTo>
                  <a:lnTo>
                    <a:pt x="3101708" y="834237"/>
                  </a:lnTo>
                  <a:lnTo>
                    <a:pt x="3102826" y="833767"/>
                  </a:lnTo>
                  <a:lnTo>
                    <a:pt x="3104692" y="831913"/>
                  </a:lnTo>
                  <a:lnTo>
                    <a:pt x="3105150" y="830795"/>
                  </a:lnTo>
                  <a:lnTo>
                    <a:pt x="3105150" y="828154"/>
                  </a:lnTo>
                  <a:close/>
                </a:path>
                <a:path w="3676650" h="1659254">
                  <a:moveTo>
                    <a:pt x="3105150" y="3454"/>
                  </a:moveTo>
                  <a:lnTo>
                    <a:pt x="3104692" y="2336"/>
                  </a:lnTo>
                  <a:lnTo>
                    <a:pt x="3102826" y="469"/>
                  </a:lnTo>
                  <a:lnTo>
                    <a:pt x="3101708" y="0"/>
                  </a:lnTo>
                  <a:lnTo>
                    <a:pt x="3099079" y="0"/>
                  </a:lnTo>
                  <a:lnTo>
                    <a:pt x="3097961" y="469"/>
                  </a:lnTo>
                  <a:lnTo>
                    <a:pt x="3096095" y="2336"/>
                  </a:lnTo>
                  <a:lnTo>
                    <a:pt x="3095625" y="3454"/>
                  </a:lnTo>
                  <a:lnTo>
                    <a:pt x="3095625" y="6083"/>
                  </a:lnTo>
                  <a:lnTo>
                    <a:pt x="3096095" y="7200"/>
                  </a:lnTo>
                  <a:lnTo>
                    <a:pt x="3097961" y="9067"/>
                  </a:lnTo>
                  <a:lnTo>
                    <a:pt x="3099079" y="9525"/>
                  </a:lnTo>
                  <a:lnTo>
                    <a:pt x="3101708" y="9525"/>
                  </a:lnTo>
                  <a:lnTo>
                    <a:pt x="3102826" y="9067"/>
                  </a:lnTo>
                  <a:lnTo>
                    <a:pt x="3104692" y="7200"/>
                  </a:lnTo>
                  <a:lnTo>
                    <a:pt x="3105150" y="6083"/>
                  </a:lnTo>
                  <a:lnTo>
                    <a:pt x="3105150" y="3454"/>
                  </a:lnTo>
                  <a:close/>
                </a:path>
                <a:path w="3676650" h="1659254">
                  <a:moveTo>
                    <a:pt x="3152775" y="1652866"/>
                  </a:moveTo>
                  <a:lnTo>
                    <a:pt x="3152317" y="1651749"/>
                  </a:lnTo>
                  <a:lnTo>
                    <a:pt x="3150451" y="1649882"/>
                  </a:lnTo>
                  <a:lnTo>
                    <a:pt x="3149333" y="1649412"/>
                  </a:lnTo>
                  <a:lnTo>
                    <a:pt x="3146704" y="1649412"/>
                  </a:lnTo>
                  <a:lnTo>
                    <a:pt x="3145586" y="1649882"/>
                  </a:lnTo>
                  <a:lnTo>
                    <a:pt x="3143720" y="1651749"/>
                  </a:lnTo>
                  <a:lnTo>
                    <a:pt x="3143250" y="1652866"/>
                  </a:lnTo>
                  <a:lnTo>
                    <a:pt x="3143250" y="1655495"/>
                  </a:lnTo>
                  <a:lnTo>
                    <a:pt x="3143720" y="1656613"/>
                  </a:lnTo>
                  <a:lnTo>
                    <a:pt x="3145586" y="1658480"/>
                  </a:lnTo>
                  <a:lnTo>
                    <a:pt x="3146704" y="1658937"/>
                  </a:lnTo>
                  <a:lnTo>
                    <a:pt x="3149333" y="1658937"/>
                  </a:lnTo>
                  <a:lnTo>
                    <a:pt x="3150451" y="1658480"/>
                  </a:lnTo>
                  <a:lnTo>
                    <a:pt x="3152317" y="1656613"/>
                  </a:lnTo>
                  <a:lnTo>
                    <a:pt x="3152775" y="1655495"/>
                  </a:lnTo>
                  <a:lnTo>
                    <a:pt x="3152775" y="1652866"/>
                  </a:lnTo>
                  <a:close/>
                </a:path>
                <a:path w="3676650" h="1659254">
                  <a:moveTo>
                    <a:pt x="3152775" y="828154"/>
                  </a:moveTo>
                  <a:lnTo>
                    <a:pt x="3152317" y="827036"/>
                  </a:lnTo>
                  <a:lnTo>
                    <a:pt x="3150451" y="825182"/>
                  </a:lnTo>
                  <a:lnTo>
                    <a:pt x="3149333" y="824712"/>
                  </a:lnTo>
                  <a:lnTo>
                    <a:pt x="3146704" y="824712"/>
                  </a:lnTo>
                  <a:lnTo>
                    <a:pt x="3145586" y="825182"/>
                  </a:lnTo>
                  <a:lnTo>
                    <a:pt x="3143720" y="827036"/>
                  </a:lnTo>
                  <a:lnTo>
                    <a:pt x="3143250" y="828154"/>
                  </a:lnTo>
                  <a:lnTo>
                    <a:pt x="3143250" y="830795"/>
                  </a:lnTo>
                  <a:lnTo>
                    <a:pt x="3143720" y="831913"/>
                  </a:lnTo>
                  <a:lnTo>
                    <a:pt x="3145586" y="833767"/>
                  </a:lnTo>
                  <a:lnTo>
                    <a:pt x="3146704" y="834237"/>
                  </a:lnTo>
                  <a:lnTo>
                    <a:pt x="3149333" y="834237"/>
                  </a:lnTo>
                  <a:lnTo>
                    <a:pt x="3150451" y="833767"/>
                  </a:lnTo>
                  <a:lnTo>
                    <a:pt x="3152317" y="831913"/>
                  </a:lnTo>
                  <a:lnTo>
                    <a:pt x="3152775" y="830795"/>
                  </a:lnTo>
                  <a:lnTo>
                    <a:pt x="3152775" y="828154"/>
                  </a:lnTo>
                  <a:close/>
                </a:path>
                <a:path w="3676650" h="1659254">
                  <a:moveTo>
                    <a:pt x="3152775" y="3454"/>
                  </a:moveTo>
                  <a:lnTo>
                    <a:pt x="3152317" y="2336"/>
                  </a:lnTo>
                  <a:lnTo>
                    <a:pt x="3150451" y="469"/>
                  </a:lnTo>
                  <a:lnTo>
                    <a:pt x="3149333" y="0"/>
                  </a:lnTo>
                  <a:lnTo>
                    <a:pt x="3146704" y="0"/>
                  </a:lnTo>
                  <a:lnTo>
                    <a:pt x="3145586" y="469"/>
                  </a:lnTo>
                  <a:lnTo>
                    <a:pt x="3143720" y="2336"/>
                  </a:lnTo>
                  <a:lnTo>
                    <a:pt x="3143250" y="3454"/>
                  </a:lnTo>
                  <a:lnTo>
                    <a:pt x="3143250" y="6083"/>
                  </a:lnTo>
                  <a:lnTo>
                    <a:pt x="3143720" y="7200"/>
                  </a:lnTo>
                  <a:lnTo>
                    <a:pt x="3145586" y="9067"/>
                  </a:lnTo>
                  <a:lnTo>
                    <a:pt x="3146704" y="9525"/>
                  </a:lnTo>
                  <a:lnTo>
                    <a:pt x="3149333" y="9525"/>
                  </a:lnTo>
                  <a:lnTo>
                    <a:pt x="3150451" y="9067"/>
                  </a:lnTo>
                  <a:lnTo>
                    <a:pt x="3152317" y="7200"/>
                  </a:lnTo>
                  <a:lnTo>
                    <a:pt x="3152775" y="6083"/>
                  </a:lnTo>
                  <a:lnTo>
                    <a:pt x="3152775" y="3454"/>
                  </a:lnTo>
                  <a:close/>
                </a:path>
                <a:path w="3676650" h="1659254">
                  <a:moveTo>
                    <a:pt x="3200400" y="1652866"/>
                  </a:moveTo>
                  <a:lnTo>
                    <a:pt x="3199942" y="1651749"/>
                  </a:lnTo>
                  <a:lnTo>
                    <a:pt x="3198076" y="1649882"/>
                  </a:lnTo>
                  <a:lnTo>
                    <a:pt x="3196958" y="1649412"/>
                  </a:lnTo>
                  <a:lnTo>
                    <a:pt x="3194329" y="1649412"/>
                  </a:lnTo>
                  <a:lnTo>
                    <a:pt x="3193211" y="1649882"/>
                  </a:lnTo>
                  <a:lnTo>
                    <a:pt x="3191345" y="1651749"/>
                  </a:lnTo>
                  <a:lnTo>
                    <a:pt x="3190875" y="1652866"/>
                  </a:lnTo>
                  <a:lnTo>
                    <a:pt x="3190875" y="1655495"/>
                  </a:lnTo>
                  <a:lnTo>
                    <a:pt x="3191345" y="1656613"/>
                  </a:lnTo>
                  <a:lnTo>
                    <a:pt x="3193211" y="1658480"/>
                  </a:lnTo>
                  <a:lnTo>
                    <a:pt x="3194329" y="1658937"/>
                  </a:lnTo>
                  <a:lnTo>
                    <a:pt x="3196958" y="1658937"/>
                  </a:lnTo>
                  <a:lnTo>
                    <a:pt x="3198076" y="1658480"/>
                  </a:lnTo>
                  <a:lnTo>
                    <a:pt x="3199942" y="1656613"/>
                  </a:lnTo>
                  <a:lnTo>
                    <a:pt x="3200400" y="1655495"/>
                  </a:lnTo>
                  <a:lnTo>
                    <a:pt x="3200400" y="1652866"/>
                  </a:lnTo>
                  <a:close/>
                </a:path>
                <a:path w="3676650" h="1659254">
                  <a:moveTo>
                    <a:pt x="3200400" y="828154"/>
                  </a:moveTo>
                  <a:lnTo>
                    <a:pt x="3199942" y="827036"/>
                  </a:lnTo>
                  <a:lnTo>
                    <a:pt x="3198076" y="825182"/>
                  </a:lnTo>
                  <a:lnTo>
                    <a:pt x="3196958" y="824712"/>
                  </a:lnTo>
                  <a:lnTo>
                    <a:pt x="3194329" y="824712"/>
                  </a:lnTo>
                  <a:lnTo>
                    <a:pt x="3193211" y="825182"/>
                  </a:lnTo>
                  <a:lnTo>
                    <a:pt x="3191345" y="827036"/>
                  </a:lnTo>
                  <a:lnTo>
                    <a:pt x="3190875" y="828154"/>
                  </a:lnTo>
                  <a:lnTo>
                    <a:pt x="3190875" y="830795"/>
                  </a:lnTo>
                  <a:lnTo>
                    <a:pt x="3191345" y="831913"/>
                  </a:lnTo>
                  <a:lnTo>
                    <a:pt x="3193211" y="833767"/>
                  </a:lnTo>
                  <a:lnTo>
                    <a:pt x="3194329" y="834237"/>
                  </a:lnTo>
                  <a:lnTo>
                    <a:pt x="3196958" y="834237"/>
                  </a:lnTo>
                  <a:lnTo>
                    <a:pt x="3198076" y="833767"/>
                  </a:lnTo>
                  <a:lnTo>
                    <a:pt x="3199942" y="831913"/>
                  </a:lnTo>
                  <a:lnTo>
                    <a:pt x="3200400" y="830795"/>
                  </a:lnTo>
                  <a:lnTo>
                    <a:pt x="3200400" y="828154"/>
                  </a:lnTo>
                  <a:close/>
                </a:path>
                <a:path w="3676650" h="1659254">
                  <a:moveTo>
                    <a:pt x="3200400" y="3454"/>
                  </a:moveTo>
                  <a:lnTo>
                    <a:pt x="3199942" y="2336"/>
                  </a:lnTo>
                  <a:lnTo>
                    <a:pt x="3198076" y="469"/>
                  </a:lnTo>
                  <a:lnTo>
                    <a:pt x="3196958" y="0"/>
                  </a:lnTo>
                  <a:lnTo>
                    <a:pt x="3194329" y="0"/>
                  </a:lnTo>
                  <a:lnTo>
                    <a:pt x="3193211" y="469"/>
                  </a:lnTo>
                  <a:lnTo>
                    <a:pt x="3191345" y="2336"/>
                  </a:lnTo>
                  <a:lnTo>
                    <a:pt x="3190875" y="3454"/>
                  </a:lnTo>
                  <a:lnTo>
                    <a:pt x="3190875" y="6083"/>
                  </a:lnTo>
                  <a:lnTo>
                    <a:pt x="3191345" y="7200"/>
                  </a:lnTo>
                  <a:lnTo>
                    <a:pt x="3193211" y="9067"/>
                  </a:lnTo>
                  <a:lnTo>
                    <a:pt x="3194329" y="9525"/>
                  </a:lnTo>
                  <a:lnTo>
                    <a:pt x="3196958" y="9525"/>
                  </a:lnTo>
                  <a:lnTo>
                    <a:pt x="3198076" y="9067"/>
                  </a:lnTo>
                  <a:lnTo>
                    <a:pt x="3199942" y="7200"/>
                  </a:lnTo>
                  <a:lnTo>
                    <a:pt x="3200400" y="6083"/>
                  </a:lnTo>
                  <a:lnTo>
                    <a:pt x="3200400" y="3454"/>
                  </a:lnTo>
                  <a:close/>
                </a:path>
                <a:path w="3676650" h="1659254">
                  <a:moveTo>
                    <a:pt x="3248025" y="1652866"/>
                  </a:moveTo>
                  <a:lnTo>
                    <a:pt x="3247567" y="1651749"/>
                  </a:lnTo>
                  <a:lnTo>
                    <a:pt x="3245701" y="1649882"/>
                  </a:lnTo>
                  <a:lnTo>
                    <a:pt x="3244583" y="1649412"/>
                  </a:lnTo>
                  <a:lnTo>
                    <a:pt x="3241954" y="1649412"/>
                  </a:lnTo>
                  <a:lnTo>
                    <a:pt x="3240836" y="1649882"/>
                  </a:lnTo>
                  <a:lnTo>
                    <a:pt x="3238970" y="1651749"/>
                  </a:lnTo>
                  <a:lnTo>
                    <a:pt x="3238500" y="1652866"/>
                  </a:lnTo>
                  <a:lnTo>
                    <a:pt x="3238500" y="1655495"/>
                  </a:lnTo>
                  <a:lnTo>
                    <a:pt x="3238970" y="1656613"/>
                  </a:lnTo>
                  <a:lnTo>
                    <a:pt x="3240836" y="1658480"/>
                  </a:lnTo>
                  <a:lnTo>
                    <a:pt x="3241954" y="1658937"/>
                  </a:lnTo>
                  <a:lnTo>
                    <a:pt x="3244583" y="1658937"/>
                  </a:lnTo>
                  <a:lnTo>
                    <a:pt x="3245701" y="1658480"/>
                  </a:lnTo>
                  <a:lnTo>
                    <a:pt x="3247567" y="1656613"/>
                  </a:lnTo>
                  <a:lnTo>
                    <a:pt x="3248025" y="1655495"/>
                  </a:lnTo>
                  <a:lnTo>
                    <a:pt x="3248025" y="1652866"/>
                  </a:lnTo>
                  <a:close/>
                </a:path>
                <a:path w="3676650" h="1659254">
                  <a:moveTo>
                    <a:pt x="3248025" y="828154"/>
                  </a:moveTo>
                  <a:lnTo>
                    <a:pt x="3247567" y="827036"/>
                  </a:lnTo>
                  <a:lnTo>
                    <a:pt x="3245701" y="825182"/>
                  </a:lnTo>
                  <a:lnTo>
                    <a:pt x="3244583" y="824712"/>
                  </a:lnTo>
                  <a:lnTo>
                    <a:pt x="3241954" y="824712"/>
                  </a:lnTo>
                  <a:lnTo>
                    <a:pt x="3240836" y="825182"/>
                  </a:lnTo>
                  <a:lnTo>
                    <a:pt x="3238970" y="827036"/>
                  </a:lnTo>
                  <a:lnTo>
                    <a:pt x="3238500" y="828154"/>
                  </a:lnTo>
                  <a:lnTo>
                    <a:pt x="3238500" y="830795"/>
                  </a:lnTo>
                  <a:lnTo>
                    <a:pt x="3238970" y="831913"/>
                  </a:lnTo>
                  <a:lnTo>
                    <a:pt x="3240836" y="833767"/>
                  </a:lnTo>
                  <a:lnTo>
                    <a:pt x="3241954" y="834237"/>
                  </a:lnTo>
                  <a:lnTo>
                    <a:pt x="3244583" y="834237"/>
                  </a:lnTo>
                  <a:lnTo>
                    <a:pt x="3245701" y="833767"/>
                  </a:lnTo>
                  <a:lnTo>
                    <a:pt x="3247567" y="831913"/>
                  </a:lnTo>
                  <a:lnTo>
                    <a:pt x="3248025" y="830795"/>
                  </a:lnTo>
                  <a:lnTo>
                    <a:pt x="3248025" y="828154"/>
                  </a:lnTo>
                  <a:close/>
                </a:path>
                <a:path w="3676650" h="1659254">
                  <a:moveTo>
                    <a:pt x="3248025" y="3454"/>
                  </a:moveTo>
                  <a:lnTo>
                    <a:pt x="3247567" y="2336"/>
                  </a:lnTo>
                  <a:lnTo>
                    <a:pt x="3245701" y="469"/>
                  </a:lnTo>
                  <a:lnTo>
                    <a:pt x="3244583" y="0"/>
                  </a:lnTo>
                  <a:lnTo>
                    <a:pt x="3241954" y="0"/>
                  </a:lnTo>
                  <a:lnTo>
                    <a:pt x="3240836" y="469"/>
                  </a:lnTo>
                  <a:lnTo>
                    <a:pt x="3238970" y="2336"/>
                  </a:lnTo>
                  <a:lnTo>
                    <a:pt x="3238500" y="3454"/>
                  </a:lnTo>
                  <a:lnTo>
                    <a:pt x="3238500" y="6083"/>
                  </a:lnTo>
                  <a:lnTo>
                    <a:pt x="3238970" y="7200"/>
                  </a:lnTo>
                  <a:lnTo>
                    <a:pt x="3240836" y="9067"/>
                  </a:lnTo>
                  <a:lnTo>
                    <a:pt x="3241954" y="9525"/>
                  </a:lnTo>
                  <a:lnTo>
                    <a:pt x="3244583" y="9525"/>
                  </a:lnTo>
                  <a:lnTo>
                    <a:pt x="3245701" y="9067"/>
                  </a:lnTo>
                  <a:lnTo>
                    <a:pt x="3247567" y="7200"/>
                  </a:lnTo>
                  <a:lnTo>
                    <a:pt x="3248025" y="6083"/>
                  </a:lnTo>
                  <a:lnTo>
                    <a:pt x="3248025" y="3454"/>
                  </a:lnTo>
                  <a:close/>
                </a:path>
                <a:path w="3676650" h="1659254">
                  <a:moveTo>
                    <a:pt x="3295650" y="1652866"/>
                  </a:moveTo>
                  <a:lnTo>
                    <a:pt x="3295192" y="1651749"/>
                  </a:lnTo>
                  <a:lnTo>
                    <a:pt x="3293326" y="1649882"/>
                  </a:lnTo>
                  <a:lnTo>
                    <a:pt x="3292208" y="1649412"/>
                  </a:lnTo>
                  <a:lnTo>
                    <a:pt x="3289579" y="1649412"/>
                  </a:lnTo>
                  <a:lnTo>
                    <a:pt x="3288461" y="1649882"/>
                  </a:lnTo>
                  <a:lnTo>
                    <a:pt x="3286595" y="1651749"/>
                  </a:lnTo>
                  <a:lnTo>
                    <a:pt x="3286125" y="1652866"/>
                  </a:lnTo>
                  <a:lnTo>
                    <a:pt x="3286125" y="1655495"/>
                  </a:lnTo>
                  <a:lnTo>
                    <a:pt x="3286595" y="1656613"/>
                  </a:lnTo>
                  <a:lnTo>
                    <a:pt x="3288461" y="1658480"/>
                  </a:lnTo>
                  <a:lnTo>
                    <a:pt x="3289579" y="1658937"/>
                  </a:lnTo>
                  <a:lnTo>
                    <a:pt x="3292208" y="1658937"/>
                  </a:lnTo>
                  <a:lnTo>
                    <a:pt x="3293326" y="1658480"/>
                  </a:lnTo>
                  <a:lnTo>
                    <a:pt x="3295192" y="1656613"/>
                  </a:lnTo>
                  <a:lnTo>
                    <a:pt x="3295650" y="1655495"/>
                  </a:lnTo>
                  <a:lnTo>
                    <a:pt x="3295650" y="1652866"/>
                  </a:lnTo>
                  <a:close/>
                </a:path>
                <a:path w="3676650" h="1659254">
                  <a:moveTo>
                    <a:pt x="3295650" y="828154"/>
                  </a:moveTo>
                  <a:lnTo>
                    <a:pt x="3295192" y="827036"/>
                  </a:lnTo>
                  <a:lnTo>
                    <a:pt x="3293326" y="825182"/>
                  </a:lnTo>
                  <a:lnTo>
                    <a:pt x="3292208" y="824712"/>
                  </a:lnTo>
                  <a:lnTo>
                    <a:pt x="3289579" y="824712"/>
                  </a:lnTo>
                  <a:lnTo>
                    <a:pt x="3288461" y="825182"/>
                  </a:lnTo>
                  <a:lnTo>
                    <a:pt x="3286595" y="827036"/>
                  </a:lnTo>
                  <a:lnTo>
                    <a:pt x="3286125" y="828154"/>
                  </a:lnTo>
                  <a:lnTo>
                    <a:pt x="3286125" y="830795"/>
                  </a:lnTo>
                  <a:lnTo>
                    <a:pt x="3286595" y="831913"/>
                  </a:lnTo>
                  <a:lnTo>
                    <a:pt x="3288461" y="833767"/>
                  </a:lnTo>
                  <a:lnTo>
                    <a:pt x="3289579" y="834237"/>
                  </a:lnTo>
                  <a:lnTo>
                    <a:pt x="3292208" y="834237"/>
                  </a:lnTo>
                  <a:lnTo>
                    <a:pt x="3293326" y="833767"/>
                  </a:lnTo>
                  <a:lnTo>
                    <a:pt x="3295192" y="831913"/>
                  </a:lnTo>
                  <a:lnTo>
                    <a:pt x="3295650" y="830795"/>
                  </a:lnTo>
                  <a:lnTo>
                    <a:pt x="3295650" y="828154"/>
                  </a:lnTo>
                  <a:close/>
                </a:path>
                <a:path w="3676650" h="1659254">
                  <a:moveTo>
                    <a:pt x="3295650" y="3454"/>
                  </a:moveTo>
                  <a:lnTo>
                    <a:pt x="3295192" y="2336"/>
                  </a:lnTo>
                  <a:lnTo>
                    <a:pt x="3293326" y="469"/>
                  </a:lnTo>
                  <a:lnTo>
                    <a:pt x="3292208" y="0"/>
                  </a:lnTo>
                  <a:lnTo>
                    <a:pt x="3289579" y="0"/>
                  </a:lnTo>
                  <a:lnTo>
                    <a:pt x="3288461" y="469"/>
                  </a:lnTo>
                  <a:lnTo>
                    <a:pt x="3286595" y="2336"/>
                  </a:lnTo>
                  <a:lnTo>
                    <a:pt x="3286125" y="3454"/>
                  </a:lnTo>
                  <a:lnTo>
                    <a:pt x="3286125" y="6083"/>
                  </a:lnTo>
                  <a:lnTo>
                    <a:pt x="3286595" y="7200"/>
                  </a:lnTo>
                  <a:lnTo>
                    <a:pt x="3288461" y="9067"/>
                  </a:lnTo>
                  <a:lnTo>
                    <a:pt x="3289579" y="9525"/>
                  </a:lnTo>
                  <a:lnTo>
                    <a:pt x="3292208" y="9525"/>
                  </a:lnTo>
                  <a:lnTo>
                    <a:pt x="3293326" y="9067"/>
                  </a:lnTo>
                  <a:lnTo>
                    <a:pt x="3295192" y="7200"/>
                  </a:lnTo>
                  <a:lnTo>
                    <a:pt x="3295650" y="6083"/>
                  </a:lnTo>
                  <a:lnTo>
                    <a:pt x="3295650" y="3454"/>
                  </a:lnTo>
                  <a:close/>
                </a:path>
                <a:path w="3676650" h="1659254">
                  <a:moveTo>
                    <a:pt x="3343275" y="1652866"/>
                  </a:moveTo>
                  <a:lnTo>
                    <a:pt x="3342817" y="1651749"/>
                  </a:lnTo>
                  <a:lnTo>
                    <a:pt x="3340951" y="1649882"/>
                  </a:lnTo>
                  <a:lnTo>
                    <a:pt x="3339833" y="1649412"/>
                  </a:lnTo>
                  <a:lnTo>
                    <a:pt x="3337204" y="1649412"/>
                  </a:lnTo>
                  <a:lnTo>
                    <a:pt x="3336074" y="1649882"/>
                  </a:lnTo>
                  <a:lnTo>
                    <a:pt x="3334220" y="1651749"/>
                  </a:lnTo>
                  <a:lnTo>
                    <a:pt x="3333750" y="1652866"/>
                  </a:lnTo>
                  <a:lnTo>
                    <a:pt x="3333750" y="1655495"/>
                  </a:lnTo>
                  <a:lnTo>
                    <a:pt x="3334220" y="1656613"/>
                  </a:lnTo>
                  <a:lnTo>
                    <a:pt x="3336074" y="1658480"/>
                  </a:lnTo>
                  <a:lnTo>
                    <a:pt x="3337204" y="1658937"/>
                  </a:lnTo>
                  <a:lnTo>
                    <a:pt x="3339833" y="1658937"/>
                  </a:lnTo>
                  <a:lnTo>
                    <a:pt x="3340951" y="1658480"/>
                  </a:lnTo>
                  <a:lnTo>
                    <a:pt x="3342817" y="1656613"/>
                  </a:lnTo>
                  <a:lnTo>
                    <a:pt x="3343275" y="1655495"/>
                  </a:lnTo>
                  <a:lnTo>
                    <a:pt x="3343275" y="1652866"/>
                  </a:lnTo>
                  <a:close/>
                </a:path>
                <a:path w="3676650" h="1659254">
                  <a:moveTo>
                    <a:pt x="3343275" y="828154"/>
                  </a:moveTo>
                  <a:lnTo>
                    <a:pt x="3342817" y="827036"/>
                  </a:lnTo>
                  <a:lnTo>
                    <a:pt x="3340951" y="825182"/>
                  </a:lnTo>
                  <a:lnTo>
                    <a:pt x="3339833" y="824712"/>
                  </a:lnTo>
                  <a:lnTo>
                    <a:pt x="3337204" y="824712"/>
                  </a:lnTo>
                  <a:lnTo>
                    <a:pt x="3336074" y="825182"/>
                  </a:lnTo>
                  <a:lnTo>
                    <a:pt x="3334220" y="827036"/>
                  </a:lnTo>
                  <a:lnTo>
                    <a:pt x="3333750" y="828154"/>
                  </a:lnTo>
                  <a:lnTo>
                    <a:pt x="3333750" y="830795"/>
                  </a:lnTo>
                  <a:lnTo>
                    <a:pt x="3334220" y="831913"/>
                  </a:lnTo>
                  <a:lnTo>
                    <a:pt x="3336074" y="833767"/>
                  </a:lnTo>
                  <a:lnTo>
                    <a:pt x="3337204" y="834237"/>
                  </a:lnTo>
                  <a:lnTo>
                    <a:pt x="3339833" y="834237"/>
                  </a:lnTo>
                  <a:lnTo>
                    <a:pt x="3340951" y="833767"/>
                  </a:lnTo>
                  <a:lnTo>
                    <a:pt x="3342817" y="831913"/>
                  </a:lnTo>
                  <a:lnTo>
                    <a:pt x="3343275" y="830795"/>
                  </a:lnTo>
                  <a:lnTo>
                    <a:pt x="3343275" y="828154"/>
                  </a:lnTo>
                  <a:close/>
                </a:path>
                <a:path w="3676650" h="1659254">
                  <a:moveTo>
                    <a:pt x="3343275" y="3454"/>
                  </a:moveTo>
                  <a:lnTo>
                    <a:pt x="3342817" y="2336"/>
                  </a:lnTo>
                  <a:lnTo>
                    <a:pt x="3340951" y="469"/>
                  </a:lnTo>
                  <a:lnTo>
                    <a:pt x="3339833" y="0"/>
                  </a:lnTo>
                  <a:lnTo>
                    <a:pt x="3337204" y="0"/>
                  </a:lnTo>
                  <a:lnTo>
                    <a:pt x="3336074" y="469"/>
                  </a:lnTo>
                  <a:lnTo>
                    <a:pt x="3334220" y="2336"/>
                  </a:lnTo>
                  <a:lnTo>
                    <a:pt x="3333750" y="3454"/>
                  </a:lnTo>
                  <a:lnTo>
                    <a:pt x="3333750" y="6083"/>
                  </a:lnTo>
                  <a:lnTo>
                    <a:pt x="3334220" y="7200"/>
                  </a:lnTo>
                  <a:lnTo>
                    <a:pt x="3336074" y="9067"/>
                  </a:lnTo>
                  <a:lnTo>
                    <a:pt x="3337204" y="9525"/>
                  </a:lnTo>
                  <a:lnTo>
                    <a:pt x="3339833" y="9525"/>
                  </a:lnTo>
                  <a:lnTo>
                    <a:pt x="3340951" y="9067"/>
                  </a:lnTo>
                  <a:lnTo>
                    <a:pt x="3342817" y="7200"/>
                  </a:lnTo>
                  <a:lnTo>
                    <a:pt x="3343275" y="6083"/>
                  </a:lnTo>
                  <a:lnTo>
                    <a:pt x="3343275" y="3454"/>
                  </a:lnTo>
                  <a:close/>
                </a:path>
                <a:path w="3676650" h="1659254">
                  <a:moveTo>
                    <a:pt x="3390900" y="1652866"/>
                  </a:moveTo>
                  <a:lnTo>
                    <a:pt x="3390442" y="1651749"/>
                  </a:lnTo>
                  <a:lnTo>
                    <a:pt x="3388576" y="1649882"/>
                  </a:lnTo>
                  <a:lnTo>
                    <a:pt x="3387458" y="1649412"/>
                  </a:lnTo>
                  <a:lnTo>
                    <a:pt x="3384829" y="1649412"/>
                  </a:lnTo>
                  <a:lnTo>
                    <a:pt x="3383699" y="1649882"/>
                  </a:lnTo>
                  <a:lnTo>
                    <a:pt x="3381845" y="1651749"/>
                  </a:lnTo>
                  <a:lnTo>
                    <a:pt x="3381375" y="1652866"/>
                  </a:lnTo>
                  <a:lnTo>
                    <a:pt x="3381375" y="1655495"/>
                  </a:lnTo>
                  <a:lnTo>
                    <a:pt x="3381845" y="1656613"/>
                  </a:lnTo>
                  <a:lnTo>
                    <a:pt x="3383699" y="1658480"/>
                  </a:lnTo>
                  <a:lnTo>
                    <a:pt x="3384829" y="1658937"/>
                  </a:lnTo>
                  <a:lnTo>
                    <a:pt x="3387458" y="1658937"/>
                  </a:lnTo>
                  <a:lnTo>
                    <a:pt x="3388576" y="1658480"/>
                  </a:lnTo>
                  <a:lnTo>
                    <a:pt x="3390442" y="1656613"/>
                  </a:lnTo>
                  <a:lnTo>
                    <a:pt x="3390900" y="1655495"/>
                  </a:lnTo>
                  <a:lnTo>
                    <a:pt x="3390900" y="1652866"/>
                  </a:lnTo>
                  <a:close/>
                </a:path>
                <a:path w="3676650" h="1659254">
                  <a:moveTo>
                    <a:pt x="3390900" y="828154"/>
                  </a:moveTo>
                  <a:lnTo>
                    <a:pt x="3390442" y="827036"/>
                  </a:lnTo>
                  <a:lnTo>
                    <a:pt x="3388576" y="825182"/>
                  </a:lnTo>
                  <a:lnTo>
                    <a:pt x="3387458" y="824712"/>
                  </a:lnTo>
                  <a:lnTo>
                    <a:pt x="3384829" y="824712"/>
                  </a:lnTo>
                  <a:lnTo>
                    <a:pt x="3383699" y="825182"/>
                  </a:lnTo>
                  <a:lnTo>
                    <a:pt x="3381845" y="827036"/>
                  </a:lnTo>
                  <a:lnTo>
                    <a:pt x="3381375" y="828154"/>
                  </a:lnTo>
                  <a:lnTo>
                    <a:pt x="3381375" y="830795"/>
                  </a:lnTo>
                  <a:lnTo>
                    <a:pt x="3381845" y="831913"/>
                  </a:lnTo>
                  <a:lnTo>
                    <a:pt x="3383699" y="833767"/>
                  </a:lnTo>
                  <a:lnTo>
                    <a:pt x="3384829" y="834237"/>
                  </a:lnTo>
                  <a:lnTo>
                    <a:pt x="3387458" y="834237"/>
                  </a:lnTo>
                  <a:lnTo>
                    <a:pt x="3388576" y="833767"/>
                  </a:lnTo>
                  <a:lnTo>
                    <a:pt x="3390442" y="831913"/>
                  </a:lnTo>
                  <a:lnTo>
                    <a:pt x="3390900" y="830795"/>
                  </a:lnTo>
                  <a:lnTo>
                    <a:pt x="3390900" y="828154"/>
                  </a:lnTo>
                  <a:close/>
                </a:path>
                <a:path w="3676650" h="1659254">
                  <a:moveTo>
                    <a:pt x="3390900" y="3454"/>
                  </a:moveTo>
                  <a:lnTo>
                    <a:pt x="3390442" y="2336"/>
                  </a:lnTo>
                  <a:lnTo>
                    <a:pt x="3388576" y="469"/>
                  </a:lnTo>
                  <a:lnTo>
                    <a:pt x="3387458" y="0"/>
                  </a:lnTo>
                  <a:lnTo>
                    <a:pt x="3384829" y="0"/>
                  </a:lnTo>
                  <a:lnTo>
                    <a:pt x="3383699" y="469"/>
                  </a:lnTo>
                  <a:lnTo>
                    <a:pt x="3381845" y="2336"/>
                  </a:lnTo>
                  <a:lnTo>
                    <a:pt x="3381375" y="3454"/>
                  </a:lnTo>
                  <a:lnTo>
                    <a:pt x="3381375" y="6083"/>
                  </a:lnTo>
                  <a:lnTo>
                    <a:pt x="3381845" y="7200"/>
                  </a:lnTo>
                  <a:lnTo>
                    <a:pt x="3383699" y="9067"/>
                  </a:lnTo>
                  <a:lnTo>
                    <a:pt x="3384829" y="9525"/>
                  </a:lnTo>
                  <a:lnTo>
                    <a:pt x="3387458" y="9525"/>
                  </a:lnTo>
                  <a:lnTo>
                    <a:pt x="3388576" y="9067"/>
                  </a:lnTo>
                  <a:lnTo>
                    <a:pt x="3390442" y="7200"/>
                  </a:lnTo>
                  <a:lnTo>
                    <a:pt x="3390900" y="6083"/>
                  </a:lnTo>
                  <a:lnTo>
                    <a:pt x="3390900" y="3454"/>
                  </a:lnTo>
                  <a:close/>
                </a:path>
                <a:path w="3676650" h="1659254">
                  <a:moveTo>
                    <a:pt x="3438525" y="1652866"/>
                  </a:moveTo>
                  <a:lnTo>
                    <a:pt x="3438067" y="1651749"/>
                  </a:lnTo>
                  <a:lnTo>
                    <a:pt x="3436201" y="1649882"/>
                  </a:lnTo>
                  <a:lnTo>
                    <a:pt x="3435083" y="1649412"/>
                  </a:lnTo>
                  <a:lnTo>
                    <a:pt x="3432454" y="1649412"/>
                  </a:lnTo>
                  <a:lnTo>
                    <a:pt x="3431336" y="1649882"/>
                  </a:lnTo>
                  <a:lnTo>
                    <a:pt x="3429470" y="1651749"/>
                  </a:lnTo>
                  <a:lnTo>
                    <a:pt x="3429000" y="1652866"/>
                  </a:lnTo>
                  <a:lnTo>
                    <a:pt x="3429000" y="1655495"/>
                  </a:lnTo>
                  <a:lnTo>
                    <a:pt x="3429470" y="1656613"/>
                  </a:lnTo>
                  <a:lnTo>
                    <a:pt x="3431336" y="1658480"/>
                  </a:lnTo>
                  <a:lnTo>
                    <a:pt x="3432454" y="1658937"/>
                  </a:lnTo>
                  <a:lnTo>
                    <a:pt x="3435083" y="1658937"/>
                  </a:lnTo>
                  <a:lnTo>
                    <a:pt x="3436201" y="1658480"/>
                  </a:lnTo>
                  <a:lnTo>
                    <a:pt x="3438067" y="1656613"/>
                  </a:lnTo>
                  <a:lnTo>
                    <a:pt x="3438525" y="1655495"/>
                  </a:lnTo>
                  <a:lnTo>
                    <a:pt x="3438525" y="1652866"/>
                  </a:lnTo>
                  <a:close/>
                </a:path>
                <a:path w="3676650" h="1659254">
                  <a:moveTo>
                    <a:pt x="3438525" y="828154"/>
                  </a:moveTo>
                  <a:lnTo>
                    <a:pt x="3438067" y="827036"/>
                  </a:lnTo>
                  <a:lnTo>
                    <a:pt x="3436201" y="825182"/>
                  </a:lnTo>
                  <a:lnTo>
                    <a:pt x="3435083" y="824712"/>
                  </a:lnTo>
                  <a:lnTo>
                    <a:pt x="3432454" y="824712"/>
                  </a:lnTo>
                  <a:lnTo>
                    <a:pt x="3431336" y="825182"/>
                  </a:lnTo>
                  <a:lnTo>
                    <a:pt x="3429470" y="827036"/>
                  </a:lnTo>
                  <a:lnTo>
                    <a:pt x="3429000" y="828154"/>
                  </a:lnTo>
                  <a:lnTo>
                    <a:pt x="3429000" y="830795"/>
                  </a:lnTo>
                  <a:lnTo>
                    <a:pt x="3429470" y="831913"/>
                  </a:lnTo>
                  <a:lnTo>
                    <a:pt x="3431336" y="833767"/>
                  </a:lnTo>
                  <a:lnTo>
                    <a:pt x="3432454" y="834237"/>
                  </a:lnTo>
                  <a:lnTo>
                    <a:pt x="3435083" y="834237"/>
                  </a:lnTo>
                  <a:lnTo>
                    <a:pt x="3436201" y="833767"/>
                  </a:lnTo>
                  <a:lnTo>
                    <a:pt x="3438067" y="831913"/>
                  </a:lnTo>
                  <a:lnTo>
                    <a:pt x="3438525" y="830795"/>
                  </a:lnTo>
                  <a:lnTo>
                    <a:pt x="3438525" y="828154"/>
                  </a:lnTo>
                  <a:close/>
                </a:path>
                <a:path w="3676650" h="1659254">
                  <a:moveTo>
                    <a:pt x="3438525" y="3454"/>
                  </a:moveTo>
                  <a:lnTo>
                    <a:pt x="3438067" y="2336"/>
                  </a:lnTo>
                  <a:lnTo>
                    <a:pt x="3436201" y="469"/>
                  </a:lnTo>
                  <a:lnTo>
                    <a:pt x="3435083" y="0"/>
                  </a:lnTo>
                  <a:lnTo>
                    <a:pt x="3432454" y="0"/>
                  </a:lnTo>
                  <a:lnTo>
                    <a:pt x="3431336" y="469"/>
                  </a:lnTo>
                  <a:lnTo>
                    <a:pt x="3429470" y="2336"/>
                  </a:lnTo>
                  <a:lnTo>
                    <a:pt x="3429000" y="3454"/>
                  </a:lnTo>
                  <a:lnTo>
                    <a:pt x="3429000" y="6083"/>
                  </a:lnTo>
                  <a:lnTo>
                    <a:pt x="3429470" y="7200"/>
                  </a:lnTo>
                  <a:lnTo>
                    <a:pt x="3431336" y="9067"/>
                  </a:lnTo>
                  <a:lnTo>
                    <a:pt x="3432454" y="9525"/>
                  </a:lnTo>
                  <a:lnTo>
                    <a:pt x="3435083" y="9525"/>
                  </a:lnTo>
                  <a:lnTo>
                    <a:pt x="3436201" y="9067"/>
                  </a:lnTo>
                  <a:lnTo>
                    <a:pt x="3438067" y="7200"/>
                  </a:lnTo>
                  <a:lnTo>
                    <a:pt x="3438525" y="6083"/>
                  </a:lnTo>
                  <a:lnTo>
                    <a:pt x="3438525" y="3454"/>
                  </a:lnTo>
                  <a:close/>
                </a:path>
                <a:path w="3676650" h="1659254">
                  <a:moveTo>
                    <a:pt x="3486150" y="1652866"/>
                  </a:moveTo>
                  <a:lnTo>
                    <a:pt x="3485692" y="1651749"/>
                  </a:lnTo>
                  <a:lnTo>
                    <a:pt x="3483826" y="1649882"/>
                  </a:lnTo>
                  <a:lnTo>
                    <a:pt x="3482708" y="1649412"/>
                  </a:lnTo>
                  <a:lnTo>
                    <a:pt x="3480079" y="1649412"/>
                  </a:lnTo>
                  <a:lnTo>
                    <a:pt x="3478961" y="1649882"/>
                  </a:lnTo>
                  <a:lnTo>
                    <a:pt x="3477095" y="1651749"/>
                  </a:lnTo>
                  <a:lnTo>
                    <a:pt x="3476625" y="1652866"/>
                  </a:lnTo>
                  <a:lnTo>
                    <a:pt x="3476625" y="1655495"/>
                  </a:lnTo>
                  <a:lnTo>
                    <a:pt x="3477095" y="1656613"/>
                  </a:lnTo>
                  <a:lnTo>
                    <a:pt x="3478961" y="1658480"/>
                  </a:lnTo>
                  <a:lnTo>
                    <a:pt x="3480079" y="1658937"/>
                  </a:lnTo>
                  <a:lnTo>
                    <a:pt x="3482708" y="1658937"/>
                  </a:lnTo>
                  <a:lnTo>
                    <a:pt x="3483826" y="1658480"/>
                  </a:lnTo>
                  <a:lnTo>
                    <a:pt x="3485692" y="1656613"/>
                  </a:lnTo>
                  <a:lnTo>
                    <a:pt x="3486150" y="1655495"/>
                  </a:lnTo>
                  <a:lnTo>
                    <a:pt x="3486150" y="1652866"/>
                  </a:lnTo>
                  <a:close/>
                </a:path>
                <a:path w="3676650" h="1659254">
                  <a:moveTo>
                    <a:pt x="3486150" y="828154"/>
                  </a:moveTo>
                  <a:lnTo>
                    <a:pt x="3485692" y="827036"/>
                  </a:lnTo>
                  <a:lnTo>
                    <a:pt x="3483826" y="825182"/>
                  </a:lnTo>
                  <a:lnTo>
                    <a:pt x="3482708" y="824712"/>
                  </a:lnTo>
                  <a:lnTo>
                    <a:pt x="3480079" y="824712"/>
                  </a:lnTo>
                  <a:lnTo>
                    <a:pt x="3478961" y="825182"/>
                  </a:lnTo>
                  <a:lnTo>
                    <a:pt x="3477095" y="827036"/>
                  </a:lnTo>
                  <a:lnTo>
                    <a:pt x="3476625" y="828154"/>
                  </a:lnTo>
                  <a:lnTo>
                    <a:pt x="3476625" y="830795"/>
                  </a:lnTo>
                  <a:lnTo>
                    <a:pt x="3477095" y="831913"/>
                  </a:lnTo>
                  <a:lnTo>
                    <a:pt x="3478961" y="833767"/>
                  </a:lnTo>
                  <a:lnTo>
                    <a:pt x="3480079" y="834237"/>
                  </a:lnTo>
                  <a:lnTo>
                    <a:pt x="3482708" y="834237"/>
                  </a:lnTo>
                  <a:lnTo>
                    <a:pt x="3483826" y="833767"/>
                  </a:lnTo>
                  <a:lnTo>
                    <a:pt x="3485692" y="831913"/>
                  </a:lnTo>
                  <a:lnTo>
                    <a:pt x="3486150" y="830795"/>
                  </a:lnTo>
                  <a:lnTo>
                    <a:pt x="3486150" y="828154"/>
                  </a:lnTo>
                  <a:close/>
                </a:path>
                <a:path w="3676650" h="1659254">
                  <a:moveTo>
                    <a:pt x="3486150" y="3454"/>
                  </a:moveTo>
                  <a:lnTo>
                    <a:pt x="3485692" y="2336"/>
                  </a:lnTo>
                  <a:lnTo>
                    <a:pt x="3483826" y="469"/>
                  </a:lnTo>
                  <a:lnTo>
                    <a:pt x="3482708" y="0"/>
                  </a:lnTo>
                  <a:lnTo>
                    <a:pt x="3480079" y="0"/>
                  </a:lnTo>
                  <a:lnTo>
                    <a:pt x="3478961" y="469"/>
                  </a:lnTo>
                  <a:lnTo>
                    <a:pt x="3477095" y="2336"/>
                  </a:lnTo>
                  <a:lnTo>
                    <a:pt x="3476625" y="3454"/>
                  </a:lnTo>
                  <a:lnTo>
                    <a:pt x="3476625" y="6083"/>
                  </a:lnTo>
                  <a:lnTo>
                    <a:pt x="3477095" y="7200"/>
                  </a:lnTo>
                  <a:lnTo>
                    <a:pt x="3478961" y="9067"/>
                  </a:lnTo>
                  <a:lnTo>
                    <a:pt x="3480079" y="9525"/>
                  </a:lnTo>
                  <a:lnTo>
                    <a:pt x="3482708" y="9525"/>
                  </a:lnTo>
                  <a:lnTo>
                    <a:pt x="3483826" y="9067"/>
                  </a:lnTo>
                  <a:lnTo>
                    <a:pt x="3485692" y="7200"/>
                  </a:lnTo>
                  <a:lnTo>
                    <a:pt x="3486150" y="6083"/>
                  </a:lnTo>
                  <a:lnTo>
                    <a:pt x="3486150" y="3454"/>
                  </a:lnTo>
                  <a:close/>
                </a:path>
                <a:path w="3676650" h="1659254">
                  <a:moveTo>
                    <a:pt x="3533775" y="1652866"/>
                  </a:moveTo>
                  <a:lnTo>
                    <a:pt x="3533317" y="1651749"/>
                  </a:lnTo>
                  <a:lnTo>
                    <a:pt x="3531451" y="1649882"/>
                  </a:lnTo>
                  <a:lnTo>
                    <a:pt x="3530333" y="1649412"/>
                  </a:lnTo>
                  <a:lnTo>
                    <a:pt x="3527704" y="1649412"/>
                  </a:lnTo>
                  <a:lnTo>
                    <a:pt x="3526586" y="1649882"/>
                  </a:lnTo>
                  <a:lnTo>
                    <a:pt x="3524720" y="1651749"/>
                  </a:lnTo>
                  <a:lnTo>
                    <a:pt x="3524250" y="1652866"/>
                  </a:lnTo>
                  <a:lnTo>
                    <a:pt x="3524250" y="1655495"/>
                  </a:lnTo>
                  <a:lnTo>
                    <a:pt x="3524720" y="1656613"/>
                  </a:lnTo>
                  <a:lnTo>
                    <a:pt x="3526586" y="1658480"/>
                  </a:lnTo>
                  <a:lnTo>
                    <a:pt x="3527704" y="1658937"/>
                  </a:lnTo>
                  <a:lnTo>
                    <a:pt x="3530333" y="1658937"/>
                  </a:lnTo>
                  <a:lnTo>
                    <a:pt x="3531451" y="1658480"/>
                  </a:lnTo>
                  <a:lnTo>
                    <a:pt x="3533317" y="1656613"/>
                  </a:lnTo>
                  <a:lnTo>
                    <a:pt x="3533775" y="1655495"/>
                  </a:lnTo>
                  <a:lnTo>
                    <a:pt x="3533775" y="1652866"/>
                  </a:lnTo>
                  <a:close/>
                </a:path>
                <a:path w="3676650" h="1659254">
                  <a:moveTo>
                    <a:pt x="3533775" y="828154"/>
                  </a:moveTo>
                  <a:lnTo>
                    <a:pt x="3533317" y="827036"/>
                  </a:lnTo>
                  <a:lnTo>
                    <a:pt x="3531451" y="825182"/>
                  </a:lnTo>
                  <a:lnTo>
                    <a:pt x="3530333" y="824712"/>
                  </a:lnTo>
                  <a:lnTo>
                    <a:pt x="3527704" y="824712"/>
                  </a:lnTo>
                  <a:lnTo>
                    <a:pt x="3526586" y="825182"/>
                  </a:lnTo>
                  <a:lnTo>
                    <a:pt x="3524720" y="827036"/>
                  </a:lnTo>
                  <a:lnTo>
                    <a:pt x="3524250" y="828154"/>
                  </a:lnTo>
                  <a:lnTo>
                    <a:pt x="3524250" y="830795"/>
                  </a:lnTo>
                  <a:lnTo>
                    <a:pt x="3524720" y="831913"/>
                  </a:lnTo>
                  <a:lnTo>
                    <a:pt x="3526586" y="833767"/>
                  </a:lnTo>
                  <a:lnTo>
                    <a:pt x="3527704" y="834237"/>
                  </a:lnTo>
                  <a:lnTo>
                    <a:pt x="3530333" y="834237"/>
                  </a:lnTo>
                  <a:lnTo>
                    <a:pt x="3531451" y="833767"/>
                  </a:lnTo>
                  <a:lnTo>
                    <a:pt x="3533317" y="831913"/>
                  </a:lnTo>
                  <a:lnTo>
                    <a:pt x="3533775" y="830795"/>
                  </a:lnTo>
                  <a:lnTo>
                    <a:pt x="3533775" y="828154"/>
                  </a:lnTo>
                  <a:close/>
                </a:path>
                <a:path w="3676650" h="1659254">
                  <a:moveTo>
                    <a:pt x="3533775" y="3454"/>
                  </a:moveTo>
                  <a:lnTo>
                    <a:pt x="3533317" y="2336"/>
                  </a:lnTo>
                  <a:lnTo>
                    <a:pt x="3531451" y="469"/>
                  </a:lnTo>
                  <a:lnTo>
                    <a:pt x="3530333" y="0"/>
                  </a:lnTo>
                  <a:lnTo>
                    <a:pt x="3527704" y="0"/>
                  </a:lnTo>
                  <a:lnTo>
                    <a:pt x="3526586" y="469"/>
                  </a:lnTo>
                  <a:lnTo>
                    <a:pt x="3524720" y="2336"/>
                  </a:lnTo>
                  <a:lnTo>
                    <a:pt x="3524250" y="3454"/>
                  </a:lnTo>
                  <a:lnTo>
                    <a:pt x="3524250" y="6083"/>
                  </a:lnTo>
                  <a:lnTo>
                    <a:pt x="3524720" y="7200"/>
                  </a:lnTo>
                  <a:lnTo>
                    <a:pt x="3526586" y="9067"/>
                  </a:lnTo>
                  <a:lnTo>
                    <a:pt x="3527704" y="9525"/>
                  </a:lnTo>
                  <a:lnTo>
                    <a:pt x="3530333" y="9525"/>
                  </a:lnTo>
                  <a:lnTo>
                    <a:pt x="3531451" y="9067"/>
                  </a:lnTo>
                  <a:lnTo>
                    <a:pt x="3533317" y="7200"/>
                  </a:lnTo>
                  <a:lnTo>
                    <a:pt x="3533775" y="6083"/>
                  </a:lnTo>
                  <a:lnTo>
                    <a:pt x="3533775" y="3454"/>
                  </a:lnTo>
                  <a:close/>
                </a:path>
                <a:path w="3676650" h="1659254">
                  <a:moveTo>
                    <a:pt x="3581400" y="1652866"/>
                  </a:moveTo>
                  <a:lnTo>
                    <a:pt x="3580942" y="1651749"/>
                  </a:lnTo>
                  <a:lnTo>
                    <a:pt x="3579076" y="1649882"/>
                  </a:lnTo>
                  <a:lnTo>
                    <a:pt x="3577958" y="1649412"/>
                  </a:lnTo>
                  <a:lnTo>
                    <a:pt x="3575329" y="1649412"/>
                  </a:lnTo>
                  <a:lnTo>
                    <a:pt x="3574211" y="1649882"/>
                  </a:lnTo>
                  <a:lnTo>
                    <a:pt x="3572345" y="1651749"/>
                  </a:lnTo>
                  <a:lnTo>
                    <a:pt x="3571875" y="1652866"/>
                  </a:lnTo>
                  <a:lnTo>
                    <a:pt x="3571875" y="1655495"/>
                  </a:lnTo>
                  <a:lnTo>
                    <a:pt x="3572345" y="1656613"/>
                  </a:lnTo>
                  <a:lnTo>
                    <a:pt x="3574211" y="1658480"/>
                  </a:lnTo>
                  <a:lnTo>
                    <a:pt x="3575329" y="1658937"/>
                  </a:lnTo>
                  <a:lnTo>
                    <a:pt x="3577958" y="1658937"/>
                  </a:lnTo>
                  <a:lnTo>
                    <a:pt x="3579076" y="1658480"/>
                  </a:lnTo>
                  <a:lnTo>
                    <a:pt x="3580942" y="1656613"/>
                  </a:lnTo>
                  <a:lnTo>
                    <a:pt x="3581400" y="1655495"/>
                  </a:lnTo>
                  <a:lnTo>
                    <a:pt x="3581400" y="1652866"/>
                  </a:lnTo>
                  <a:close/>
                </a:path>
                <a:path w="3676650" h="1659254">
                  <a:moveTo>
                    <a:pt x="3581400" y="828154"/>
                  </a:moveTo>
                  <a:lnTo>
                    <a:pt x="3580942" y="827036"/>
                  </a:lnTo>
                  <a:lnTo>
                    <a:pt x="3579076" y="825182"/>
                  </a:lnTo>
                  <a:lnTo>
                    <a:pt x="3577958" y="824712"/>
                  </a:lnTo>
                  <a:lnTo>
                    <a:pt x="3575329" y="824712"/>
                  </a:lnTo>
                  <a:lnTo>
                    <a:pt x="3574211" y="825182"/>
                  </a:lnTo>
                  <a:lnTo>
                    <a:pt x="3572345" y="827036"/>
                  </a:lnTo>
                  <a:lnTo>
                    <a:pt x="3571875" y="828154"/>
                  </a:lnTo>
                  <a:lnTo>
                    <a:pt x="3571875" y="830795"/>
                  </a:lnTo>
                  <a:lnTo>
                    <a:pt x="3572345" y="831913"/>
                  </a:lnTo>
                  <a:lnTo>
                    <a:pt x="3574211" y="833767"/>
                  </a:lnTo>
                  <a:lnTo>
                    <a:pt x="3575329" y="834237"/>
                  </a:lnTo>
                  <a:lnTo>
                    <a:pt x="3577958" y="834237"/>
                  </a:lnTo>
                  <a:lnTo>
                    <a:pt x="3579076" y="833767"/>
                  </a:lnTo>
                  <a:lnTo>
                    <a:pt x="3580942" y="831913"/>
                  </a:lnTo>
                  <a:lnTo>
                    <a:pt x="3581400" y="830795"/>
                  </a:lnTo>
                  <a:lnTo>
                    <a:pt x="3581400" y="828154"/>
                  </a:lnTo>
                  <a:close/>
                </a:path>
                <a:path w="3676650" h="1659254">
                  <a:moveTo>
                    <a:pt x="3581400" y="3454"/>
                  </a:moveTo>
                  <a:lnTo>
                    <a:pt x="3580942" y="2336"/>
                  </a:lnTo>
                  <a:lnTo>
                    <a:pt x="3579076" y="469"/>
                  </a:lnTo>
                  <a:lnTo>
                    <a:pt x="3577958" y="0"/>
                  </a:lnTo>
                  <a:lnTo>
                    <a:pt x="3575329" y="0"/>
                  </a:lnTo>
                  <a:lnTo>
                    <a:pt x="3574211" y="469"/>
                  </a:lnTo>
                  <a:lnTo>
                    <a:pt x="3572345" y="2336"/>
                  </a:lnTo>
                  <a:lnTo>
                    <a:pt x="3571875" y="3454"/>
                  </a:lnTo>
                  <a:lnTo>
                    <a:pt x="3571875" y="6083"/>
                  </a:lnTo>
                  <a:lnTo>
                    <a:pt x="3572345" y="7200"/>
                  </a:lnTo>
                  <a:lnTo>
                    <a:pt x="3574211" y="9067"/>
                  </a:lnTo>
                  <a:lnTo>
                    <a:pt x="3575329" y="9525"/>
                  </a:lnTo>
                  <a:lnTo>
                    <a:pt x="3577958" y="9525"/>
                  </a:lnTo>
                  <a:lnTo>
                    <a:pt x="3579076" y="9067"/>
                  </a:lnTo>
                  <a:lnTo>
                    <a:pt x="3580942" y="7200"/>
                  </a:lnTo>
                  <a:lnTo>
                    <a:pt x="3581400" y="6083"/>
                  </a:lnTo>
                  <a:lnTo>
                    <a:pt x="3581400" y="3454"/>
                  </a:lnTo>
                  <a:close/>
                </a:path>
                <a:path w="3676650" h="1659254">
                  <a:moveTo>
                    <a:pt x="3629025" y="1652866"/>
                  </a:moveTo>
                  <a:lnTo>
                    <a:pt x="3628567" y="1651749"/>
                  </a:lnTo>
                  <a:lnTo>
                    <a:pt x="3626701" y="1649882"/>
                  </a:lnTo>
                  <a:lnTo>
                    <a:pt x="3625583" y="1649412"/>
                  </a:lnTo>
                  <a:lnTo>
                    <a:pt x="3622954" y="1649412"/>
                  </a:lnTo>
                  <a:lnTo>
                    <a:pt x="3621836" y="1649882"/>
                  </a:lnTo>
                  <a:lnTo>
                    <a:pt x="3619970" y="1651749"/>
                  </a:lnTo>
                  <a:lnTo>
                    <a:pt x="3619500" y="1652866"/>
                  </a:lnTo>
                  <a:lnTo>
                    <a:pt x="3619500" y="1655495"/>
                  </a:lnTo>
                  <a:lnTo>
                    <a:pt x="3619970" y="1656613"/>
                  </a:lnTo>
                  <a:lnTo>
                    <a:pt x="3621836" y="1658480"/>
                  </a:lnTo>
                  <a:lnTo>
                    <a:pt x="3622954" y="1658937"/>
                  </a:lnTo>
                  <a:lnTo>
                    <a:pt x="3625583" y="1658937"/>
                  </a:lnTo>
                  <a:lnTo>
                    <a:pt x="3626701" y="1658480"/>
                  </a:lnTo>
                  <a:lnTo>
                    <a:pt x="3628567" y="1656613"/>
                  </a:lnTo>
                  <a:lnTo>
                    <a:pt x="3629025" y="1655495"/>
                  </a:lnTo>
                  <a:lnTo>
                    <a:pt x="3629025" y="1652866"/>
                  </a:lnTo>
                  <a:close/>
                </a:path>
                <a:path w="3676650" h="1659254">
                  <a:moveTo>
                    <a:pt x="3629025" y="828154"/>
                  </a:moveTo>
                  <a:lnTo>
                    <a:pt x="3628567" y="827036"/>
                  </a:lnTo>
                  <a:lnTo>
                    <a:pt x="3626701" y="825182"/>
                  </a:lnTo>
                  <a:lnTo>
                    <a:pt x="3625583" y="824712"/>
                  </a:lnTo>
                  <a:lnTo>
                    <a:pt x="3622954" y="824712"/>
                  </a:lnTo>
                  <a:lnTo>
                    <a:pt x="3621836" y="825182"/>
                  </a:lnTo>
                  <a:lnTo>
                    <a:pt x="3619970" y="827036"/>
                  </a:lnTo>
                  <a:lnTo>
                    <a:pt x="3619500" y="828154"/>
                  </a:lnTo>
                  <a:lnTo>
                    <a:pt x="3619500" y="830795"/>
                  </a:lnTo>
                  <a:lnTo>
                    <a:pt x="3619970" y="831913"/>
                  </a:lnTo>
                  <a:lnTo>
                    <a:pt x="3621836" y="833767"/>
                  </a:lnTo>
                  <a:lnTo>
                    <a:pt x="3622954" y="834237"/>
                  </a:lnTo>
                  <a:lnTo>
                    <a:pt x="3625583" y="834237"/>
                  </a:lnTo>
                  <a:lnTo>
                    <a:pt x="3626701" y="833767"/>
                  </a:lnTo>
                  <a:lnTo>
                    <a:pt x="3628567" y="831913"/>
                  </a:lnTo>
                  <a:lnTo>
                    <a:pt x="3629025" y="830795"/>
                  </a:lnTo>
                  <a:lnTo>
                    <a:pt x="3629025" y="828154"/>
                  </a:lnTo>
                  <a:close/>
                </a:path>
                <a:path w="3676650" h="1659254">
                  <a:moveTo>
                    <a:pt x="3629025" y="3454"/>
                  </a:moveTo>
                  <a:lnTo>
                    <a:pt x="3628567" y="2336"/>
                  </a:lnTo>
                  <a:lnTo>
                    <a:pt x="3626701" y="469"/>
                  </a:lnTo>
                  <a:lnTo>
                    <a:pt x="3625583" y="0"/>
                  </a:lnTo>
                  <a:lnTo>
                    <a:pt x="3622954" y="0"/>
                  </a:lnTo>
                  <a:lnTo>
                    <a:pt x="3621836" y="469"/>
                  </a:lnTo>
                  <a:lnTo>
                    <a:pt x="3619970" y="2336"/>
                  </a:lnTo>
                  <a:lnTo>
                    <a:pt x="3619500" y="3454"/>
                  </a:lnTo>
                  <a:lnTo>
                    <a:pt x="3619500" y="6083"/>
                  </a:lnTo>
                  <a:lnTo>
                    <a:pt x="3619970" y="7200"/>
                  </a:lnTo>
                  <a:lnTo>
                    <a:pt x="3621836" y="9067"/>
                  </a:lnTo>
                  <a:lnTo>
                    <a:pt x="3622954" y="9525"/>
                  </a:lnTo>
                  <a:lnTo>
                    <a:pt x="3625583" y="9525"/>
                  </a:lnTo>
                  <a:lnTo>
                    <a:pt x="3626701" y="9067"/>
                  </a:lnTo>
                  <a:lnTo>
                    <a:pt x="3628567" y="7200"/>
                  </a:lnTo>
                  <a:lnTo>
                    <a:pt x="3629025" y="6083"/>
                  </a:lnTo>
                  <a:lnTo>
                    <a:pt x="3629025" y="3454"/>
                  </a:lnTo>
                  <a:close/>
                </a:path>
                <a:path w="3676650" h="1659254">
                  <a:moveTo>
                    <a:pt x="3676650" y="1652866"/>
                  </a:moveTo>
                  <a:lnTo>
                    <a:pt x="3676192" y="1651749"/>
                  </a:lnTo>
                  <a:lnTo>
                    <a:pt x="3674326" y="1649882"/>
                  </a:lnTo>
                  <a:lnTo>
                    <a:pt x="3673208" y="1649412"/>
                  </a:lnTo>
                  <a:lnTo>
                    <a:pt x="3670579" y="1649412"/>
                  </a:lnTo>
                  <a:lnTo>
                    <a:pt x="3669461" y="1649882"/>
                  </a:lnTo>
                  <a:lnTo>
                    <a:pt x="3667595" y="1651749"/>
                  </a:lnTo>
                  <a:lnTo>
                    <a:pt x="3667125" y="1652866"/>
                  </a:lnTo>
                  <a:lnTo>
                    <a:pt x="3667125" y="1655495"/>
                  </a:lnTo>
                  <a:lnTo>
                    <a:pt x="3667595" y="1656613"/>
                  </a:lnTo>
                  <a:lnTo>
                    <a:pt x="3669461" y="1658480"/>
                  </a:lnTo>
                  <a:lnTo>
                    <a:pt x="3670579" y="1658937"/>
                  </a:lnTo>
                  <a:lnTo>
                    <a:pt x="3673208" y="1658937"/>
                  </a:lnTo>
                  <a:lnTo>
                    <a:pt x="3674326" y="1658480"/>
                  </a:lnTo>
                  <a:lnTo>
                    <a:pt x="3676192" y="1656613"/>
                  </a:lnTo>
                  <a:lnTo>
                    <a:pt x="3676650" y="1655495"/>
                  </a:lnTo>
                  <a:lnTo>
                    <a:pt x="3676650" y="1652866"/>
                  </a:lnTo>
                  <a:close/>
                </a:path>
                <a:path w="3676650" h="1659254">
                  <a:moveTo>
                    <a:pt x="3676650" y="828154"/>
                  </a:moveTo>
                  <a:lnTo>
                    <a:pt x="3676192" y="827036"/>
                  </a:lnTo>
                  <a:lnTo>
                    <a:pt x="3674326" y="825182"/>
                  </a:lnTo>
                  <a:lnTo>
                    <a:pt x="3673208" y="824712"/>
                  </a:lnTo>
                  <a:lnTo>
                    <a:pt x="3670579" y="824712"/>
                  </a:lnTo>
                  <a:lnTo>
                    <a:pt x="3669461" y="825182"/>
                  </a:lnTo>
                  <a:lnTo>
                    <a:pt x="3667595" y="827036"/>
                  </a:lnTo>
                  <a:lnTo>
                    <a:pt x="3667125" y="828154"/>
                  </a:lnTo>
                  <a:lnTo>
                    <a:pt x="3667125" y="830795"/>
                  </a:lnTo>
                  <a:lnTo>
                    <a:pt x="3667595" y="831913"/>
                  </a:lnTo>
                  <a:lnTo>
                    <a:pt x="3669461" y="833767"/>
                  </a:lnTo>
                  <a:lnTo>
                    <a:pt x="3670579" y="834237"/>
                  </a:lnTo>
                  <a:lnTo>
                    <a:pt x="3673208" y="834237"/>
                  </a:lnTo>
                  <a:lnTo>
                    <a:pt x="3674326" y="833767"/>
                  </a:lnTo>
                  <a:lnTo>
                    <a:pt x="3676192" y="831913"/>
                  </a:lnTo>
                  <a:lnTo>
                    <a:pt x="3676650" y="830795"/>
                  </a:lnTo>
                  <a:lnTo>
                    <a:pt x="3676650" y="828154"/>
                  </a:lnTo>
                  <a:close/>
                </a:path>
                <a:path w="3676650" h="1659254">
                  <a:moveTo>
                    <a:pt x="3676650" y="3454"/>
                  </a:moveTo>
                  <a:lnTo>
                    <a:pt x="3676192" y="2336"/>
                  </a:lnTo>
                  <a:lnTo>
                    <a:pt x="3674326" y="469"/>
                  </a:lnTo>
                  <a:lnTo>
                    <a:pt x="3673208" y="0"/>
                  </a:lnTo>
                  <a:lnTo>
                    <a:pt x="3670579" y="0"/>
                  </a:lnTo>
                  <a:lnTo>
                    <a:pt x="3669461" y="469"/>
                  </a:lnTo>
                  <a:lnTo>
                    <a:pt x="3667595" y="2336"/>
                  </a:lnTo>
                  <a:lnTo>
                    <a:pt x="3667125" y="3454"/>
                  </a:lnTo>
                  <a:lnTo>
                    <a:pt x="3667125" y="6083"/>
                  </a:lnTo>
                  <a:lnTo>
                    <a:pt x="3667595" y="7200"/>
                  </a:lnTo>
                  <a:lnTo>
                    <a:pt x="3669461" y="9067"/>
                  </a:lnTo>
                  <a:lnTo>
                    <a:pt x="3670579" y="9525"/>
                  </a:lnTo>
                  <a:lnTo>
                    <a:pt x="3673208" y="9525"/>
                  </a:lnTo>
                  <a:lnTo>
                    <a:pt x="3674326" y="9067"/>
                  </a:lnTo>
                  <a:lnTo>
                    <a:pt x="3676192" y="7200"/>
                  </a:lnTo>
                  <a:lnTo>
                    <a:pt x="3676650" y="6083"/>
                  </a:lnTo>
                  <a:lnTo>
                    <a:pt x="3676650" y="3454"/>
                  </a:lnTo>
                  <a:close/>
                </a:path>
              </a:pathLst>
            </a:custGeom>
            <a:solidFill>
              <a:srgbClr val="C7C6C3"/>
            </a:solidFill>
          </p:spPr>
          <p:txBody>
            <a:bodyPr wrap="square" lIns="0" tIns="0" rIns="0" bIns="0" rtlCol="0"/>
            <a:lstStyle/>
            <a:p>
              <a:endParaRPr/>
            </a:p>
          </p:txBody>
        </p:sp>
        <p:pic>
          <p:nvPicPr>
            <p:cNvPr id="6" name="object 6"/>
            <p:cNvPicPr/>
            <p:nvPr/>
          </p:nvPicPr>
          <p:blipFill>
            <a:blip r:embed="rId2" cstate="print"/>
            <a:stretch>
              <a:fillRect/>
            </a:stretch>
          </p:blipFill>
          <p:spPr>
            <a:xfrm>
              <a:off x="4691062" y="2101850"/>
              <a:ext cx="9524" cy="1676399"/>
            </a:xfrm>
            <a:prstGeom prst="rect">
              <a:avLst/>
            </a:prstGeom>
          </p:spPr>
        </p:pic>
      </p:grpSp>
      <p:sp>
        <p:nvSpPr>
          <p:cNvPr id="7" name="object 7"/>
          <p:cNvSpPr txBox="1"/>
          <p:nvPr/>
        </p:nvSpPr>
        <p:spPr>
          <a:xfrm>
            <a:off x="4459882" y="2853630"/>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Segoe UI"/>
                <a:cs typeface="Segoe UI"/>
              </a:rPr>
              <a:t>50</a:t>
            </a:r>
            <a:endParaRPr sz="900">
              <a:latin typeface="Segoe UI"/>
              <a:cs typeface="Segoe UI"/>
            </a:endParaRPr>
          </a:p>
        </p:txBody>
      </p:sp>
      <p:sp>
        <p:nvSpPr>
          <p:cNvPr id="8" name="object 8"/>
          <p:cNvSpPr txBox="1"/>
          <p:nvPr/>
        </p:nvSpPr>
        <p:spPr>
          <a:xfrm>
            <a:off x="6193730" y="3936900"/>
            <a:ext cx="704850" cy="208279"/>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252423"/>
                </a:solidFill>
                <a:latin typeface="Tahoma"/>
                <a:cs typeface="Tahoma"/>
              </a:rPr>
              <a:t>Lead</a:t>
            </a:r>
            <a:r>
              <a:rPr sz="1200" spc="-80" dirty="0">
                <a:solidFill>
                  <a:srgbClr val="252423"/>
                </a:solidFill>
                <a:latin typeface="Tahoma"/>
                <a:cs typeface="Tahoma"/>
              </a:rPr>
              <a:t> </a:t>
            </a:r>
            <a:r>
              <a:rPr sz="1200" spc="-25" dirty="0">
                <a:solidFill>
                  <a:srgbClr val="252423"/>
                </a:solidFill>
                <a:latin typeface="Tahoma"/>
                <a:cs typeface="Tahoma"/>
              </a:rPr>
              <a:t>times</a:t>
            </a:r>
            <a:endParaRPr sz="1200">
              <a:latin typeface="Tahoma"/>
              <a:cs typeface="Tahoma"/>
            </a:endParaRPr>
          </a:p>
        </p:txBody>
      </p:sp>
      <p:sp>
        <p:nvSpPr>
          <p:cNvPr id="9" name="object 9"/>
          <p:cNvSpPr txBox="1"/>
          <p:nvPr/>
        </p:nvSpPr>
        <p:spPr>
          <a:xfrm>
            <a:off x="4192895" y="2433513"/>
            <a:ext cx="177800" cy="1011555"/>
          </a:xfrm>
          <a:prstGeom prst="rect">
            <a:avLst/>
          </a:prstGeom>
        </p:spPr>
        <p:txBody>
          <a:bodyPr vert="vert270" wrap="square" lIns="0" tIns="0" rIns="0" bIns="0" rtlCol="0">
            <a:spAutoFit/>
          </a:bodyPr>
          <a:lstStyle/>
          <a:p>
            <a:pPr marL="12700">
              <a:lnSpc>
                <a:spcPts val="1275"/>
              </a:lnSpc>
            </a:pPr>
            <a:r>
              <a:rPr sz="1200" spc="-70" dirty="0">
                <a:solidFill>
                  <a:srgbClr val="252423"/>
                </a:solidFill>
                <a:latin typeface="Tahoma"/>
                <a:cs typeface="Tahoma"/>
              </a:rPr>
              <a:t>Order</a:t>
            </a:r>
            <a:r>
              <a:rPr sz="1200" spc="-55" dirty="0">
                <a:solidFill>
                  <a:srgbClr val="252423"/>
                </a:solidFill>
                <a:latin typeface="Tahoma"/>
                <a:cs typeface="Tahoma"/>
              </a:rPr>
              <a:t> </a:t>
            </a:r>
            <a:r>
              <a:rPr sz="1200" spc="-40" dirty="0">
                <a:solidFill>
                  <a:srgbClr val="252423"/>
                </a:solidFill>
                <a:latin typeface="Tahoma"/>
                <a:cs typeface="Tahoma"/>
              </a:rPr>
              <a:t>quantities</a:t>
            </a:r>
            <a:endParaRPr sz="1200">
              <a:latin typeface="Tahoma"/>
              <a:cs typeface="Tahoma"/>
            </a:endParaRPr>
          </a:p>
        </p:txBody>
      </p:sp>
      <p:sp>
        <p:nvSpPr>
          <p:cNvPr id="10" name="object 10"/>
          <p:cNvSpPr txBox="1"/>
          <p:nvPr/>
        </p:nvSpPr>
        <p:spPr>
          <a:xfrm>
            <a:off x="4521497" y="3678336"/>
            <a:ext cx="218440" cy="273685"/>
          </a:xfrm>
          <a:prstGeom prst="rect">
            <a:avLst/>
          </a:prstGeom>
        </p:spPr>
        <p:txBody>
          <a:bodyPr vert="horz" wrap="square" lIns="0" tIns="12700" rIns="0" bIns="0" rtlCol="0">
            <a:spAutoFit/>
          </a:bodyPr>
          <a:lstStyle/>
          <a:p>
            <a:pPr marL="12700">
              <a:lnSpc>
                <a:spcPts val="975"/>
              </a:lnSpc>
              <a:spcBef>
                <a:spcPts val="100"/>
              </a:spcBef>
            </a:pPr>
            <a:r>
              <a:rPr sz="900" spc="-50" dirty="0">
                <a:solidFill>
                  <a:srgbClr val="605D5C"/>
                </a:solidFill>
                <a:latin typeface="Segoe UI"/>
                <a:cs typeface="Segoe UI"/>
              </a:rPr>
              <a:t>0</a:t>
            </a:r>
            <a:endParaRPr sz="900">
              <a:latin typeface="Segoe UI"/>
              <a:cs typeface="Segoe UI"/>
            </a:endParaRPr>
          </a:p>
          <a:p>
            <a:pPr marL="143510">
              <a:lnSpc>
                <a:spcPts val="975"/>
              </a:lnSpc>
            </a:pPr>
            <a:r>
              <a:rPr sz="900" spc="-50" dirty="0">
                <a:solidFill>
                  <a:srgbClr val="605D5C"/>
                </a:solidFill>
                <a:latin typeface="Segoe UI"/>
                <a:cs typeface="Segoe UI"/>
              </a:rPr>
              <a:t>0</a:t>
            </a:r>
            <a:endParaRPr sz="900">
              <a:latin typeface="Segoe UI"/>
              <a:cs typeface="Segoe UI"/>
            </a:endParaRPr>
          </a:p>
        </p:txBody>
      </p:sp>
      <p:sp>
        <p:nvSpPr>
          <p:cNvPr id="11" name="object 11"/>
          <p:cNvSpPr txBox="1"/>
          <p:nvPr/>
        </p:nvSpPr>
        <p:spPr>
          <a:xfrm>
            <a:off x="5858172" y="3789362"/>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Segoe UI"/>
                <a:cs typeface="Segoe UI"/>
              </a:rPr>
              <a:t>10</a:t>
            </a:r>
            <a:endParaRPr sz="900">
              <a:latin typeface="Segoe UI"/>
              <a:cs typeface="Segoe UI"/>
            </a:endParaRPr>
          </a:p>
        </p:txBody>
      </p:sp>
      <p:sp>
        <p:nvSpPr>
          <p:cNvPr id="12" name="object 12"/>
          <p:cNvSpPr txBox="1"/>
          <p:nvPr/>
        </p:nvSpPr>
        <p:spPr>
          <a:xfrm>
            <a:off x="7094834" y="3789362"/>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Segoe UI"/>
                <a:cs typeface="Segoe UI"/>
              </a:rPr>
              <a:t>20</a:t>
            </a:r>
            <a:endParaRPr sz="900">
              <a:latin typeface="Segoe UI"/>
              <a:cs typeface="Segoe UI"/>
            </a:endParaRPr>
          </a:p>
        </p:txBody>
      </p:sp>
      <p:sp>
        <p:nvSpPr>
          <p:cNvPr id="13" name="object 13"/>
          <p:cNvSpPr txBox="1"/>
          <p:nvPr/>
        </p:nvSpPr>
        <p:spPr>
          <a:xfrm>
            <a:off x="8331497" y="3789362"/>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Segoe UI"/>
                <a:cs typeface="Segoe UI"/>
              </a:rPr>
              <a:t>30</a:t>
            </a:r>
            <a:endParaRPr sz="900">
              <a:latin typeface="Segoe UI"/>
              <a:cs typeface="Segoe UI"/>
            </a:endParaRPr>
          </a:p>
        </p:txBody>
      </p:sp>
      <p:grpSp>
        <p:nvGrpSpPr>
          <p:cNvPr id="14" name="object 14"/>
          <p:cNvGrpSpPr/>
          <p:nvPr/>
        </p:nvGrpSpPr>
        <p:grpSpPr>
          <a:xfrm>
            <a:off x="4769960" y="2101850"/>
            <a:ext cx="3640614" cy="1676399"/>
            <a:chOff x="4769960" y="2101850"/>
            <a:chExt cx="3640614" cy="1676399"/>
          </a:xfrm>
        </p:grpSpPr>
        <p:pic>
          <p:nvPicPr>
            <p:cNvPr id="15" name="object 15"/>
            <p:cNvPicPr/>
            <p:nvPr/>
          </p:nvPicPr>
          <p:blipFill>
            <a:blip r:embed="rId3" cstate="print"/>
            <a:stretch>
              <a:fillRect/>
            </a:stretch>
          </p:blipFill>
          <p:spPr>
            <a:xfrm>
              <a:off x="5017293" y="2795523"/>
              <a:ext cx="89534" cy="89534"/>
            </a:xfrm>
            <a:prstGeom prst="rect">
              <a:avLst/>
            </a:prstGeom>
          </p:spPr>
        </p:pic>
        <p:pic>
          <p:nvPicPr>
            <p:cNvPr id="16" name="object 16"/>
            <p:cNvPicPr/>
            <p:nvPr/>
          </p:nvPicPr>
          <p:blipFill>
            <a:blip r:embed="rId3" cstate="print"/>
            <a:stretch>
              <a:fillRect/>
            </a:stretch>
          </p:blipFill>
          <p:spPr>
            <a:xfrm>
              <a:off x="5264625" y="2614088"/>
              <a:ext cx="89534" cy="89534"/>
            </a:xfrm>
            <a:prstGeom prst="rect">
              <a:avLst/>
            </a:prstGeom>
          </p:spPr>
        </p:pic>
        <p:pic>
          <p:nvPicPr>
            <p:cNvPr id="17" name="object 17"/>
            <p:cNvPicPr/>
            <p:nvPr/>
          </p:nvPicPr>
          <p:blipFill>
            <a:blip r:embed="rId3" cstate="print"/>
            <a:stretch>
              <a:fillRect/>
            </a:stretch>
          </p:blipFill>
          <p:spPr>
            <a:xfrm>
              <a:off x="5264625" y="2432653"/>
              <a:ext cx="89534" cy="89534"/>
            </a:xfrm>
            <a:prstGeom prst="rect">
              <a:avLst/>
            </a:prstGeom>
          </p:spPr>
        </p:pic>
        <p:pic>
          <p:nvPicPr>
            <p:cNvPr id="18" name="object 18"/>
            <p:cNvPicPr/>
            <p:nvPr/>
          </p:nvPicPr>
          <p:blipFill>
            <a:blip r:embed="rId4" cstate="print"/>
            <a:stretch>
              <a:fillRect/>
            </a:stretch>
          </p:blipFill>
          <p:spPr>
            <a:xfrm>
              <a:off x="6748620" y="2317194"/>
              <a:ext cx="89534" cy="89534"/>
            </a:xfrm>
            <a:prstGeom prst="rect">
              <a:avLst/>
            </a:prstGeom>
          </p:spPr>
        </p:pic>
        <p:sp>
          <p:nvSpPr>
            <p:cNvPr id="19" name="object 19"/>
            <p:cNvSpPr/>
            <p:nvPr/>
          </p:nvSpPr>
          <p:spPr>
            <a:xfrm>
              <a:off x="7495380" y="2354945"/>
              <a:ext cx="80010" cy="80010"/>
            </a:xfrm>
            <a:custGeom>
              <a:avLst/>
              <a:gdLst/>
              <a:ahLst/>
              <a:cxnLst/>
              <a:rect l="l" t="t" r="r" b="b"/>
              <a:pathLst>
                <a:path w="80009" h="80010">
                  <a:moveTo>
                    <a:pt x="45309" y="80009"/>
                  </a:moveTo>
                  <a:lnTo>
                    <a:pt x="34700" y="80009"/>
                  </a:lnTo>
                  <a:lnTo>
                    <a:pt x="29596" y="78994"/>
                  </a:lnTo>
                  <a:lnTo>
                    <a:pt x="1015" y="50413"/>
                  </a:lnTo>
                  <a:lnTo>
                    <a:pt x="0" y="40004"/>
                  </a:lnTo>
                  <a:lnTo>
                    <a:pt x="0" y="34699"/>
                  </a:lnTo>
                  <a:lnTo>
                    <a:pt x="29596" y="1015"/>
                  </a:lnTo>
                  <a:lnTo>
                    <a:pt x="34700" y="0"/>
                  </a:lnTo>
                  <a:lnTo>
                    <a:pt x="45309" y="0"/>
                  </a:lnTo>
                  <a:lnTo>
                    <a:pt x="78994" y="29596"/>
                  </a:lnTo>
                  <a:lnTo>
                    <a:pt x="80009" y="34699"/>
                  </a:lnTo>
                  <a:lnTo>
                    <a:pt x="80009" y="45309"/>
                  </a:lnTo>
                  <a:lnTo>
                    <a:pt x="50413" y="78994"/>
                  </a:lnTo>
                  <a:lnTo>
                    <a:pt x="45309" y="80009"/>
                  </a:lnTo>
                  <a:close/>
                </a:path>
              </a:pathLst>
            </a:custGeom>
            <a:solidFill>
              <a:srgbClr val="118CFF">
                <a:alpha val="84999"/>
              </a:srgbClr>
            </a:solidFill>
          </p:spPr>
          <p:txBody>
            <a:bodyPr wrap="square" lIns="0" tIns="0" rIns="0" bIns="0" rtlCol="0"/>
            <a:lstStyle/>
            <a:p>
              <a:endParaRPr/>
            </a:p>
          </p:txBody>
        </p:sp>
        <p:sp>
          <p:nvSpPr>
            <p:cNvPr id="20" name="object 20"/>
            <p:cNvSpPr/>
            <p:nvPr/>
          </p:nvSpPr>
          <p:spPr>
            <a:xfrm>
              <a:off x="7495380" y="2354945"/>
              <a:ext cx="80010" cy="80010"/>
            </a:xfrm>
            <a:custGeom>
              <a:avLst/>
              <a:gdLst/>
              <a:ahLst/>
              <a:cxnLst/>
              <a:rect l="l" t="t" r="r" b="b"/>
              <a:pathLst>
                <a:path w="80009" h="80010">
                  <a:moveTo>
                    <a:pt x="0" y="40004"/>
                  </a:moveTo>
                  <a:lnTo>
                    <a:pt x="19794" y="74934"/>
                  </a:lnTo>
                  <a:lnTo>
                    <a:pt x="40004" y="80009"/>
                  </a:lnTo>
                  <a:lnTo>
                    <a:pt x="45309" y="80009"/>
                  </a:lnTo>
                  <a:lnTo>
                    <a:pt x="76964" y="55314"/>
                  </a:lnTo>
                  <a:lnTo>
                    <a:pt x="80009" y="40004"/>
                  </a:lnTo>
                  <a:lnTo>
                    <a:pt x="80009" y="34700"/>
                  </a:lnTo>
                  <a:lnTo>
                    <a:pt x="55314" y="3045"/>
                  </a:lnTo>
                  <a:lnTo>
                    <a:pt x="40004" y="0"/>
                  </a:lnTo>
                  <a:lnTo>
                    <a:pt x="34700" y="0"/>
                  </a:lnTo>
                  <a:lnTo>
                    <a:pt x="3045" y="24695"/>
                  </a:lnTo>
                  <a:lnTo>
                    <a:pt x="0" y="40004"/>
                  </a:lnTo>
                </a:path>
              </a:pathLst>
            </a:custGeom>
            <a:ln w="9524">
              <a:solidFill>
                <a:srgbClr val="118CFF"/>
              </a:solidFill>
            </a:ln>
          </p:spPr>
          <p:txBody>
            <a:bodyPr wrap="square" lIns="0" tIns="0" rIns="0" bIns="0" rtlCol="0"/>
            <a:lstStyle/>
            <a:p>
              <a:endParaRPr/>
            </a:p>
          </p:txBody>
        </p:sp>
        <p:sp>
          <p:nvSpPr>
            <p:cNvPr id="21" name="object 21"/>
            <p:cNvSpPr/>
            <p:nvPr/>
          </p:nvSpPr>
          <p:spPr>
            <a:xfrm>
              <a:off x="7619046" y="3608498"/>
              <a:ext cx="80010" cy="80010"/>
            </a:xfrm>
            <a:custGeom>
              <a:avLst/>
              <a:gdLst/>
              <a:ahLst/>
              <a:cxnLst/>
              <a:rect l="l" t="t" r="r" b="b"/>
              <a:pathLst>
                <a:path w="80009" h="80010">
                  <a:moveTo>
                    <a:pt x="45309" y="80009"/>
                  </a:moveTo>
                  <a:lnTo>
                    <a:pt x="34700" y="80009"/>
                  </a:lnTo>
                  <a:lnTo>
                    <a:pt x="29596" y="78994"/>
                  </a:lnTo>
                  <a:lnTo>
                    <a:pt x="1015" y="50413"/>
                  </a:lnTo>
                  <a:lnTo>
                    <a:pt x="0" y="40004"/>
                  </a:lnTo>
                  <a:lnTo>
                    <a:pt x="0" y="34699"/>
                  </a:lnTo>
                  <a:lnTo>
                    <a:pt x="29596" y="1015"/>
                  </a:lnTo>
                  <a:lnTo>
                    <a:pt x="34700" y="0"/>
                  </a:lnTo>
                  <a:lnTo>
                    <a:pt x="45309" y="0"/>
                  </a:lnTo>
                  <a:lnTo>
                    <a:pt x="78994" y="29596"/>
                  </a:lnTo>
                  <a:lnTo>
                    <a:pt x="80009" y="34699"/>
                  </a:lnTo>
                  <a:lnTo>
                    <a:pt x="80009" y="45309"/>
                  </a:lnTo>
                  <a:lnTo>
                    <a:pt x="50413" y="78994"/>
                  </a:lnTo>
                  <a:lnTo>
                    <a:pt x="45309" y="80009"/>
                  </a:lnTo>
                  <a:close/>
                </a:path>
              </a:pathLst>
            </a:custGeom>
            <a:solidFill>
              <a:srgbClr val="118CFF">
                <a:alpha val="84999"/>
              </a:srgbClr>
            </a:solidFill>
          </p:spPr>
          <p:txBody>
            <a:bodyPr wrap="square" lIns="0" tIns="0" rIns="0" bIns="0" rtlCol="0"/>
            <a:lstStyle/>
            <a:p>
              <a:endParaRPr/>
            </a:p>
          </p:txBody>
        </p:sp>
        <p:sp>
          <p:nvSpPr>
            <p:cNvPr id="22" name="object 22"/>
            <p:cNvSpPr/>
            <p:nvPr/>
          </p:nvSpPr>
          <p:spPr>
            <a:xfrm>
              <a:off x="7619046" y="3608498"/>
              <a:ext cx="80010" cy="80010"/>
            </a:xfrm>
            <a:custGeom>
              <a:avLst/>
              <a:gdLst/>
              <a:ahLst/>
              <a:cxnLst/>
              <a:rect l="l" t="t" r="r" b="b"/>
              <a:pathLst>
                <a:path w="80009" h="80010">
                  <a:moveTo>
                    <a:pt x="0" y="40004"/>
                  </a:moveTo>
                  <a:lnTo>
                    <a:pt x="19794" y="74934"/>
                  </a:lnTo>
                  <a:lnTo>
                    <a:pt x="40004" y="80009"/>
                  </a:lnTo>
                  <a:lnTo>
                    <a:pt x="45309" y="80009"/>
                  </a:lnTo>
                  <a:lnTo>
                    <a:pt x="76964" y="55314"/>
                  </a:lnTo>
                  <a:lnTo>
                    <a:pt x="80009" y="40004"/>
                  </a:lnTo>
                  <a:lnTo>
                    <a:pt x="80009" y="34700"/>
                  </a:lnTo>
                  <a:lnTo>
                    <a:pt x="55314" y="3045"/>
                  </a:lnTo>
                  <a:lnTo>
                    <a:pt x="40004" y="0"/>
                  </a:lnTo>
                  <a:lnTo>
                    <a:pt x="34700" y="0"/>
                  </a:lnTo>
                  <a:lnTo>
                    <a:pt x="3045" y="24695"/>
                  </a:lnTo>
                  <a:lnTo>
                    <a:pt x="0" y="40004"/>
                  </a:lnTo>
                </a:path>
              </a:pathLst>
            </a:custGeom>
            <a:ln w="9524">
              <a:solidFill>
                <a:srgbClr val="118CFF"/>
              </a:solidFill>
            </a:ln>
          </p:spPr>
          <p:txBody>
            <a:bodyPr wrap="square" lIns="0" tIns="0" rIns="0" bIns="0" rtlCol="0"/>
            <a:lstStyle/>
            <a:p>
              <a:endParaRPr/>
            </a:p>
          </p:txBody>
        </p:sp>
        <p:pic>
          <p:nvPicPr>
            <p:cNvPr id="23" name="object 23"/>
            <p:cNvPicPr/>
            <p:nvPr/>
          </p:nvPicPr>
          <p:blipFill>
            <a:blip r:embed="rId5" cstate="print"/>
            <a:stretch>
              <a:fillRect/>
            </a:stretch>
          </p:blipFill>
          <p:spPr>
            <a:xfrm>
              <a:off x="7861617" y="3372818"/>
              <a:ext cx="89534" cy="89534"/>
            </a:xfrm>
            <a:prstGeom prst="rect">
              <a:avLst/>
            </a:prstGeom>
          </p:spPr>
        </p:pic>
        <p:pic>
          <p:nvPicPr>
            <p:cNvPr id="24" name="object 24"/>
            <p:cNvPicPr/>
            <p:nvPr/>
          </p:nvPicPr>
          <p:blipFill>
            <a:blip r:embed="rId6" cstate="print"/>
            <a:stretch>
              <a:fillRect/>
            </a:stretch>
          </p:blipFill>
          <p:spPr>
            <a:xfrm>
              <a:off x="6872287" y="2317194"/>
              <a:ext cx="89534" cy="89534"/>
            </a:xfrm>
            <a:prstGeom prst="rect">
              <a:avLst/>
            </a:prstGeom>
          </p:spPr>
        </p:pic>
        <p:pic>
          <p:nvPicPr>
            <p:cNvPr id="25" name="object 25"/>
            <p:cNvPicPr/>
            <p:nvPr/>
          </p:nvPicPr>
          <p:blipFill>
            <a:blip r:embed="rId7" cstate="print"/>
            <a:stretch>
              <a:fillRect/>
            </a:stretch>
          </p:blipFill>
          <p:spPr>
            <a:xfrm>
              <a:off x="4769960" y="3059429"/>
              <a:ext cx="213201" cy="386429"/>
            </a:xfrm>
            <a:prstGeom prst="rect">
              <a:avLst/>
            </a:prstGeom>
          </p:spPr>
        </p:pic>
        <p:pic>
          <p:nvPicPr>
            <p:cNvPr id="26" name="object 26"/>
            <p:cNvPicPr/>
            <p:nvPr/>
          </p:nvPicPr>
          <p:blipFill>
            <a:blip r:embed="rId8" cstate="print"/>
            <a:stretch>
              <a:fillRect/>
            </a:stretch>
          </p:blipFill>
          <p:spPr>
            <a:xfrm>
              <a:off x="7490617" y="3257359"/>
              <a:ext cx="89534" cy="89534"/>
            </a:xfrm>
            <a:prstGeom prst="rect">
              <a:avLst/>
            </a:prstGeom>
          </p:spPr>
        </p:pic>
        <p:sp>
          <p:nvSpPr>
            <p:cNvPr id="27" name="object 27"/>
            <p:cNvSpPr/>
            <p:nvPr/>
          </p:nvSpPr>
          <p:spPr>
            <a:xfrm>
              <a:off x="7495380" y="2371439"/>
              <a:ext cx="80010" cy="80010"/>
            </a:xfrm>
            <a:custGeom>
              <a:avLst/>
              <a:gdLst/>
              <a:ahLst/>
              <a:cxnLst/>
              <a:rect l="l" t="t" r="r" b="b"/>
              <a:pathLst>
                <a:path w="80009" h="80010">
                  <a:moveTo>
                    <a:pt x="45309" y="80009"/>
                  </a:moveTo>
                  <a:lnTo>
                    <a:pt x="34700" y="80009"/>
                  </a:lnTo>
                  <a:lnTo>
                    <a:pt x="29596" y="78994"/>
                  </a:lnTo>
                  <a:lnTo>
                    <a:pt x="1015" y="50413"/>
                  </a:lnTo>
                  <a:lnTo>
                    <a:pt x="0" y="40004"/>
                  </a:lnTo>
                  <a:lnTo>
                    <a:pt x="0" y="34699"/>
                  </a:lnTo>
                  <a:lnTo>
                    <a:pt x="29596" y="1015"/>
                  </a:lnTo>
                  <a:lnTo>
                    <a:pt x="34700" y="0"/>
                  </a:lnTo>
                  <a:lnTo>
                    <a:pt x="45309" y="0"/>
                  </a:lnTo>
                  <a:lnTo>
                    <a:pt x="78994" y="29596"/>
                  </a:lnTo>
                  <a:lnTo>
                    <a:pt x="80009" y="34699"/>
                  </a:lnTo>
                  <a:lnTo>
                    <a:pt x="80009" y="45309"/>
                  </a:lnTo>
                  <a:lnTo>
                    <a:pt x="50413" y="78994"/>
                  </a:lnTo>
                  <a:lnTo>
                    <a:pt x="45309" y="80009"/>
                  </a:lnTo>
                  <a:close/>
                </a:path>
              </a:pathLst>
            </a:custGeom>
            <a:solidFill>
              <a:srgbClr val="12239D">
                <a:alpha val="84999"/>
              </a:srgbClr>
            </a:solidFill>
          </p:spPr>
          <p:txBody>
            <a:bodyPr wrap="square" lIns="0" tIns="0" rIns="0" bIns="0" rtlCol="0"/>
            <a:lstStyle/>
            <a:p>
              <a:endParaRPr/>
            </a:p>
          </p:txBody>
        </p:sp>
        <p:sp>
          <p:nvSpPr>
            <p:cNvPr id="28" name="object 28"/>
            <p:cNvSpPr/>
            <p:nvPr/>
          </p:nvSpPr>
          <p:spPr>
            <a:xfrm>
              <a:off x="7495380" y="2371439"/>
              <a:ext cx="80010" cy="80010"/>
            </a:xfrm>
            <a:custGeom>
              <a:avLst/>
              <a:gdLst/>
              <a:ahLst/>
              <a:cxnLst/>
              <a:rect l="l" t="t" r="r" b="b"/>
              <a:pathLst>
                <a:path w="80009" h="80010">
                  <a:moveTo>
                    <a:pt x="0" y="40004"/>
                  </a:moveTo>
                  <a:lnTo>
                    <a:pt x="19794" y="74934"/>
                  </a:lnTo>
                  <a:lnTo>
                    <a:pt x="40004" y="80009"/>
                  </a:lnTo>
                  <a:lnTo>
                    <a:pt x="45309" y="80009"/>
                  </a:lnTo>
                  <a:lnTo>
                    <a:pt x="76964" y="55314"/>
                  </a:lnTo>
                  <a:lnTo>
                    <a:pt x="80009" y="40004"/>
                  </a:lnTo>
                  <a:lnTo>
                    <a:pt x="80009" y="34700"/>
                  </a:lnTo>
                  <a:lnTo>
                    <a:pt x="55314" y="3045"/>
                  </a:lnTo>
                  <a:lnTo>
                    <a:pt x="40004" y="0"/>
                  </a:lnTo>
                  <a:lnTo>
                    <a:pt x="34700" y="0"/>
                  </a:lnTo>
                  <a:lnTo>
                    <a:pt x="3045" y="24695"/>
                  </a:lnTo>
                  <a:lnTo>
                    <a:pt x="0" y="40004"/>
                  </a:lnTo>
                </a:path>
              </a:pathLst>
            </a:custGeom>
            <a:ln w="9524">
              <a:solidFill>
                <a:srgbClr val="12239D"/>
              </a:solidFill>
            </a:ln>
          </p:spPr>
          <p:txBody>
            <a:bodyPr wrap="square" lIns="0" tIns="0" rIns="0" bIns="0" rtlCol="0"/>
            <a:lstStyle/>
            <a:p>
              <a:endParaRPr/>
            </a:p>
          </p:txBody>
        </p:sp>
        <p:sp>
          <p:nvSpPr>
            <p:cNvPr id="29" name="object 29"/>
            <p:cNvSpPr/>
            <p:nvPr/>
          </p:nvSpPr>
          <p:spPr>
            <a:xfrm>
              <a:off x="7742713" y="3559016"/>
              <a:ext cx="80010" cy="80010"/>
            </a:xfrm>
            <a:custGeom>
              <a:avLst/>
              <a:gdLst/>
              <a:ahLst/>
              <a:cxnLst/>
              <a:rect l="l" t="t" r="r" b="b"/>
              <a:pathLst>
                <a:path w="80009" h="80010">
                  <a:moveTo>
                    <a:pt x="45309" y="80009"/>
                  </a:moveTo>
                  <a:lnTo>
                    <a:pt x="34700" y="80009"/>
                  </a:lnTo>
                  <a:lnTo>
                    <a:pt x="29596" y="78994"/>
                  </a:lnTo>
                  <a:lnTo>
                    <a:pt x="1015" y="50413"/>
                  </a:lnTo>
                  <a:lnTo>
                    <a:pt x="0" y="40004"/>
                  </a:lnTo>
                  <a:lnTo>
                    <a:pt x="0" y="34699"/>
                  </a:lnTo>
                  <a:lnTo>
                    <a:pt x="29596" y="1015"/>
                  </a:lnTo>
                  <a:lnTo>
                    <a:pt x="34700" y="0"/>
                  </a:lnTo>
                  <a:lnTo>
                    <a:pt x="45309" y="0"/>
                  </a:lnTo>
                  <a:lnTo>
                    <a:pt x="78994" y="29596"/>
                  </a:lnTo>
                  <a:lnTo>
                    <a:pt x="80009" y="34699"/>
                  </a:lnTo>
                  <a:lnTo>
                    <a:pt x="80009" y="45309"/>
                  </a:lnTo>
                  <a:lnTo>
                    <a:pt x="50413" y="78994"/>
                  </a:lnTo>
                  <a:lnTo>
                    <a:pt x="45309" y="80009"/>
                  </a:lnTo>
                  <a:close/>
                </a:path>
              </a:pathLst>
            </a:custGeom>
            <a:solidFill>
              <a:srgbClr val="12239D">
                <a:alpha val="84999"/>
              </a:srgbClr>
            </a:solidFill>
          </p:spPr>
          <p:txBody>
            <a:bodyPr wrap="square" lIns="0" tIns="0" rIns="0" bIns="0" rtlCol="0"/>
            <a:lstStyle/>
            <a:p>
              <a:endParaRPr/>
            </a:p>
          </p:txBody>
        </p:sp>
        <p:sp>
          <p:nvSpPr>
            <p:cNvPr id="30" name="object 30"/>
            <p:cNvSpPr/>
            <p:nvPr/>
          </p:nvSpPr>
          <p:spPr>
            <a:xfrm>
              <a:off x="7742713" y="3559016"/>
              <a:ext cx="80010" cy="80010"/>
            </a:xfrm>
            <a:custGeom>
              <a:avLst/>
              <a:gdLst/>
              <a:ahLst/>
              <a:cxnLst/>
              <a:rect l="l" t="t" r="r" b="b"/>
              <a:pathLst>
                <a:path w="80009" h="80010">
                  <a:moveTo>
                    <a:pt x="0" y="40004"/>
                  </a:moveTo>
                  <a:lnTo>
                    <a:pt x="19794" y="74934"/>
                  </a:lnTo>
                  <a:lnTo>
                    <a:pt x="40004" y="80009"/>
                  </a:lnTo>
                  <a:lnTo>
                    <a:pt x="45309" y="80009"/>
                  </a:lnTo>
                  <a:lnTo>
                    <a:pt x="76964" y="55314"/>
                  </a:lnTo>
                  <a:lnTo>
                    <a:pt x="80009" y="40004"/>
                  </a:lnTo>
                  <a:lnTo>
                    <a:pt x="80009" y="34700"/>
                  </a:lnTo>
                  <a:lnTo>
                    <a:pt x="55314" y="3045"/>
                  </a:lnTo>
                  <a:lnTo>
                    <a:pt x="40004" y="0"/>
                  </a:lnTo>
                  <a:lnTo>
                    <a:pt x="34700" y="0"/>
                  </a:lnTo>
                  <a:lnTo>
                    <a:pt x="3045" y="24695"/>
                  </a:lnTo>
                  <a:lnTo>
                    <a:pt x="0" y="40004"/>
                  </a:lnTo>
                </a:path>
              </a:pathLst>
            </a:custGeom>
            <a:ln w="9524">
              <a:solidFill>
                <a:srgbClr val="12239D"/>
              </a:solidFill>
            </a:ln>
          </p:spPr>
          <p:txBody>
            <a:bodyPr wrap="square" lIns="0" tIns="0" rIns="0" bIns="0" rtlCol="0"/>
            <a:lstStyle/>
            <a:p>
              <a:endParaRPr/>
            </a:p>
          </p:txBody>
        </p:sp>
        <p:pic>
          <p:nvPicPr>
            <p:cNvPr id="31" name="object 31"/>
            <p:cNvPicPr/>
            <p:nvPr/>
          </p:nvPicPr>
          <p:blipFill>
            <a:blip r:embed="rId9" cstate="print"/>
            <a:stretch>
              <a:fillRect/>
            </a:stretch>
          </p:blipFill>
          <p:spPr>
            <a:xfrm>
              <a:off x="7861617" y="3686206"/>
              <a:ext cx="89534" cy="89534"/>
            </a:xfrm>
            <a:prstGeom prst="rect">
              <a:avLst/>
            </a:prstGeom>
          </p:spPr>
        </p:pic>
        <p:pic>
          <p:nvPicPr>
            <p:cNvPr id="32" name="object 32"/>
            <p:cNvPicPr/>
            <p:nvPr/>
          </p:nvPicPr>
          <p:blipFill>
            <a:blip r:embed="rId10" cstate="print"/>
            <a:stretch>
              <a:fillRect/>
            </a:stretch>
          </p:blipFill>
          <p:spPr>
            <a:xfrm>
              <a:off x="5511958" y="2101850"/>
              <a:ext cx="1697196" cy="1676399"/>
            </a:xfrm>
            <a:prstGeom prst="rect">
              <a:avLst/>
            </a:prstGeom>
          </p:spPr>
        </p:pic>
        <p:pic>
          <p:nvPicPr>
            <p:cNvPr id="33" name="object 33"/>
            <p:cNvPicPr/>
            <p:nvPr/>
          </p:nvPicPr>
          <p:blipFill>
            <a:blip r:embed="rId11" cstate="print"/>
            <a:stretch>
              <a:fillRect/>
            </a:stretch>
          </p:blipFill>
          <p:spPr>
            <a:xfrm>
              <a:off x="5264625" y="2993453"/>
              <a:ext cx="89534" cy="89534"/>
            </a:xfrm>
            <a:prstGeom prst="rect">
              <a:avLst/>
            </a:prstGeom>
          </p:spPr>
        </p:pic>
        <p:pic>
          <p:nvPicPr>
            <p:cNvPr id="34" name="object 34"/>
            <p:cNvPicPr/>
            <p:nvPr/>
          </p:nvPicPr>
          <p:blipFill>
            <a:blip r:embed="rId12" cstate="print"/>
            <a:stretch>
              <a:fillRect/>
            </a:stretch>
          </p:blipFill>
          <p:spPr>
            <a:xfrm>
              <a:off x="5388292" y="3587242"/>
              <a:ext cx="89534" cy="89534"/>
            </a:xfrm>
            <a:prstGeom prst="rect">
              <a:avLst/>
            </a:prstGeom>
          </p:spPr>
        </p:pic>
        <p:pic>
          <p:nvPicPr>
            <p:cNvPr id="35" name="object 35"/>
            <p:cNvPicPr/>
            <p:nvPr/>
          </p:nvPicPr>
          <p:blipFill>
            <a:blip r:embed="rId13" cstate="print"/>
            <a:stretch>
              <a:fillRect/>
            </a:stretch>
          </p:blipFill>
          <p:spPr>
            <a:xfrm>
              <a:off x="7366952" y="2101850"/>
              <a:ext cx="1043622" cy="1676399"/>
            </a:xfrm>
            <a:prstGeom prst="rect">
              <a:avLst/>
            </a:prstGeom>
          </p:spPr>
        </p:pic>
        <p:pic>
          <p:nvPicPr>
            <p:cNvPr id="36" name="object 36"/>
            <p:cNvPicPr/>
            <p:nvPr/>
          </p:nvPicPr>
          <p:blipFill>
            <a:blip r:embed="rId12" cstate="print"/>
            <a:stretch>
              <a:fillRect/>
            </a:stretch>
          </p:blipFill>
          <p:spPr>
            <a:xfrm>
              <a:off x="5511958" y="2135758"/>
              <a:ext cx="89534" cy="89534"/>
            </a:xfrm>
            <a:prstGeom prst="rect">
              <a:avLst/>
            </a:prstGeom>
          </p:spPr>
        </p:pic>
        <p:pic>
          <p:nvPicPr>
            <p:cNvPr id="37" name="object 37"/>
            <p:cNvPicPr/>
            <p:nvPr/>
          </p:nvPicPr>
          <p:blipFill>
            <a:blip r:embed="rId12" cstate="print"/>
            <a:stretch>
              <a:fillRect/>
            </a:stretch>
          </p:blipFill>
          <p:spPr>
            <a:xfrm>
              <a:off x="5635624" y="3372818"/>
              <a:ext cx="89534" cy="89534"/>
            </a:xfrm>
            <a:prstGeom prst="rect">
              <a:avLst/>
            </a:prstGeom>
          </p:spPr>
        </p:pic>
        <p:pic>
          <p:nvPicPr>
            <p:cNvPr id="38" name="object 38"/>
            <p:cNvPicPr/>
            <p:nvPr/>
          </p:nvPicPr>
          <p:blipFill>
            <a:blip r:embed="rId11" cstate="print"/>
            <a:stretch>
              <a:fillRect/>
            </a:stretch>
          </p:blipFill>
          <p:spPr>
            <a:xfrm>
              <a:off x="7737950" y="3389312"/>
              <a:ext cx="89534" cy="89534"/>
            </a:xfrm>
            <a:prstGeom prst="rect">
              <a:avLst/>
            </a:prstGeom>
          </p:spPr>
        </p:pic>
        <p:pic>
          <p:nvPicPr>
            <p:cNvPr id="39" name="object 39"/>
            <p:cNvPicPr/>
            <p:nvPr/>
          </p:nvPicPr>
          <p:blipFill>
            <a:blip r:embed="rId14" cstate="print"/>
            <a:stretch>
              <a:fillRect/>
            </a:stretch>
          </p:blipFill>
          <p:spPr>
            <a:xfrm>
              <a:off x="8232616" y="3620230"/>
              <a:ext cx="89534" cy="89534"/>
            </a:xfrm>
            <a:prstGeom prst="rect">
              <a:avLst/>
            </a:prstGeom>
          </p:spPr>
        </p:pic>
        <p:pic>
          <p:nvPicPr>
            <p:cNvPr id="40" name="object 40"/>
            <p:cNvPicPr/>
            <p:nvPr/>
          </p:nvPicPr>
          <p:blipFill>
            <a:blip r:embed="rId15" cstate="print"/>
            <a:stretch>
              <a:fillRect/>
            </a:stretch>
          </p:blipFill>
          <p:spPr>
            <a:xfrm>
              <a:off x="4769960" y="2680064"/>
              <a:ext cx="89534" cy="89534"/>
            </a:xfrm>
            <a:prstGeom prst="rect">
              <a:avLst/>
            </a:prstGeom>
          </p:spPr>
        </p:pic>
        <p:pic>
          <p:nvPicPr>
            <p:cNvPr id="41" name="object 41"/>
            <p:cNvPicPr/>
            <p:nvPr/>
          </p:nvPicPr>
          <p:blipFill>
            <a:blip r:embed="rId16" cstate="print"/>
            <a:stretch>
              <a:fillRect/>
            </a:stretch>
          </p:blipFill>
          <p:spPr>
            <a:xfrm>
              <a:off x="5388291" y="3702700"/>
              <a:ext cx="89534" cy="75549"/>
            </a:xfrm>
            <a:prstGeom prst="rect">
              <a:avLst/>
            </a:prstGeom>
          </p:spPr>
        </p:pic>
        <p:pic>
          <p:nvPicPr>
            <p:cNvPr id="42" name="object 42"/>
            <p:cNvPicPr/>
            <p:nvPr/>
          </p:nvPicPr>
          <p:blipFill>
            <a:blip r:embed="rId17" cstate="print"/>
            <a:stretch>
              <a:fillRect/>
            </a:stretch>
          </p:blipFill>
          <p:spPr>
            <a:xfrm>
              <a:off x="7366952" y="2317194"/>
              <a:ext cx="89534" cy="89534"/>
            </a:xfrm>
            <a:prstGeom prst="rect">
              <a:avLst/>
            </a:prstGeom>
          </p:spPr>
        </p:pic>
        <p:pic>
          <p:nvPicPr>
            <p:cNvPr id="43" name="object 43"/>
            <p:cNvPicPr/>
            <p:nvPr/>
          </p:nvPicPr>
          <p:blipFill>
            <a:blip r:embed="rId18" cstate="print"/>
            <a:stretch>
              <a:fillRect/>
            </a:stretch>
          </p:blipFill>
          <p:spPr>
            <a:xfrm>
              <a:off x="7490617" y="3125406"/>
              <a:ext cx="89534" cy="89534"/>
            </a:xfrm>
            <a:prstGeom prst="rect">
              <a:avLst/>
            </a:prstGeom>
          </p:spPr>
        </p:pic>
        <p:pic>
          <p:nvPicPr>
            <p:cNvPr id="44" name="object 44"/>
            <p:cNvPicPr/>
            <p:nvPr/>
          </p:nvPicPr>
          <p:blipFill>
            <a:blip r:embed="rId19" cstate="print"/>
            <a:stretch>
              <a:fillRect/>
            </a:stretch>
          </p:blipFill>
          <p:spPr>
            <a:xfrm>
              <a:off x="7861617" y="3141900"/>
              <a:ext cx="89534" cy="89534"/>
            </a:xfrm>
            <a:prstGeom prst="rect">
              <a:avLst/>
            </a:prstGeom>
          </p:spPr>
        </p:pic>
        <p:pic>
          <p:nvPicPr>
            <p:cNvPr id="45" name="object 45"/>
            <p:cNvPicPr/>
            <p:nvPr/>
          </p:nvPicPr>
          <p:blipFill>
            <a:blip r:embed="rId20" cstate="print"/>
            <a:stretch>
              <a:fillRect/>
            </a:stretch>
          </p:blipFill>
          <p:spPr>
            <a:xfrm>
              <a:off x="4769960" y="2267711"/>
              <a:ext cx="89534" cy="89534"/>
            </a:xfrm>
            <a:prstGeom prst="rect">
              <a:avLst/>
            </a:prstGeom>
          </p:spPr>
        </p:pic>
        <p:pic>
          <p:nvPicPr>
            <p:cNvPr id="46" name="object 46"/>
            <p:cNvPicPr/>
            <p:nvPr/>
          </p:nvPicPr>
          <p:blipFill>
            <a:blip r:embed="rId21" cstate="print"/>
            <a:stretch>
              <a:fillRect/>
            </a:stretch>
          </p:blipFill>
          <p:spPr>
            <a:xfrm>
              <a:off x="5140959" y="2861500"/>
              <a:ext cx="89534" cy="106029"/>
            </a:xfrm>
            <a:prstGeom prst="rect">
              <a:avLst/>
            </a:prstGeom>
          </p:spPr>
        </p:pic>
        <p:pic>
          <p:nvPicPr>
            <p:cNvPr id="47" name="object 47"/>
            <p:cNvPicPr/>
            <p:nvPr/>
          </p:nvPicPr>
          <p:blipFill>
            <a:blip r:embed="rId22" cstate="print"/>
            <a:stretch>
              <a:fillRect/>
            </a:stretch>
          </p:blipFill>
          <p:spPr>
            <a:xfrm>
              <a:off x="5264625" y="3240865"/>
              <a:ext cx="89534" cy="89534"/>
            </a:xfrm>
            <a:prstGeom prst="rect">
              <a:avLst/>
            </a:prstGeom>
          </p:spPr>
        </p:pic>
        <p:sp>
          <p:nvSpPr>
            <p:cNvPr id="48" name="object 48"/>
            <p:cNvSpPr/>
            <p:nvPr/>
          </p:nvSpPr>
          <p:spPr>
            <a:xfrm>
              <a:off x="7619046" y="3575509"/>
              <a:ext cx="80010" cy="80010"/>
            </a:xfrm>
            <a:custGeom>
              <a:avLst/>
              <a:gdLst/>
              <a:ahLst/>
              <a:cxnLst/>
              <a:rect l="l" t="t" r="r" b="b"/>
              <a:pathLst>
                <a:path w="80009" h="80010">
                  <a:moveTo>
                    <a:pt x="45309" y="80009"/>
                  </a:moveTo>
                  <a:lnTo>
                    <a:pt x="34700" y="80009"/>
                  </a:lnTo>
                  <a:lnTo>
                    <a:pt x="29596" y="78994"/>
                  </a:lnTo>
                  <a:lnTo>
                    <a:pt x="1015" y="50413"/>
                  </a:lnTo>
                  <a:lnTo>
                    <a:pt x="0" y="40004"/>
                  </a:lnTo>
                  <a:lnTo>
                    <a:pt x="0" y="34699"/>
                  </a:lnTo>
                  <a:lnTo>
                    <a:pt x="29596" y="1015"/>
                  </a:lnTo>
                  <a:lnTo>
                    <a:pt x="34700" y="0"/>
                  </a:lnTo>
                  <a:lnTo>
                    <a:pt x="45309" y="0"/>
                  </a:lnTo>
                  <a:lnTo>
                    <a:pt x="78994" y="29596"/>
                  </a:lnTo>
                  <a:lnTo>
                    <a:pt x="80009" y="34699"/>
                  </a:lnTo>
                  <a:lnTo>
                    <a:pt x="80009" y="45309"/>
                  </a:lnTo>
                  <a:lnTo>
                    <a:pt x="50413" y="78994"/>
                  </a:lnTo>
                  <a:lnTo>
                    <a:pt x="45309" y="80009"/>
                  </a:lnTo>
                  <a:close/>
                </a:path>
              </a:pathLst>
            </a:custGeom>
            <a:solidFill>
              <a:srgbClr val="DF44A6">
                <a:alpha val="84999"/>
              </a:srgbClr>
            </a:solidFill>
          </p:spPr>
          <p:txBody>
            <a:bodyPr wrap="square" lIns="0" tIns="0" rIns="0" bIns="0" rtlCol="0"/>
            <a:lstStyle/>
            <a:p>
              <a:endParaRPr/>
            </a:p>
          </p:txBody>
        </p:sp>
        <p:sp>
          <p:nvSpPr>
            <p:cNvPr id="49" name="object 49"/>
            <p:cNvSpPr/>
            <p:nvPr/>
          </p:nvSpPr>
          <p:spPr>
            <a:xfrm>
              <a:off x="7619046" y="3575509"/>
              <a:ext cx="80010" cy="80010"/>
            </a:xfrm>
            <a:custGeom>
              <a:avLst/>
              <a:gdLst/>
              <a:ahLst/>
              <a:cxnLst/>
              <a:rect l="l" t="t" r="r" b="b"/>
              <a:pathLst>
                <a:path w="80009" h="80010">
                  <a:moveTo>
                    <a:pt x="0" y="40004"/>
                  </a:moveTo>
                  <a:lnTo>
                    <a:pt x="19794" y="74934"/>
                  </a:lnTo>
                  <a:lnTo>
                    <a:pt x="40004" y="80009"/>
                  </a:lnTo>
                  <a:lnTo>
                    <a:pt x="45309" y="80009"/>
                  </a:lnTo>
                  <a:lnTo>
                    <a:pt x="76964" y="55314"/>
                  </a:lnTo>
                  <a:lnTo>
                    <a:pt x="80009" y="40004"/>
                  </a:lnTo>
                  <a:lnTo>
                    <a:pt x="80009" y="34700"/>
                  </a:lnTo>
                  <a:lnTo>
                    <a:pt x="55314" y="3045"/>
                  </a:lnTo>
                  <a:lnTo>
                    <a:pt x="40004" y="0"/>
                  </a:lnTo>
                  <a:lnTo>
                    <a:pt x="34700" y="0"/>
                  </a:lnTo>
                  <a:lnTo>
                    <a:pt x="3045" y="24695"/>
                  </a:lnTo>
                  <a:lnTo>
                    <a:pt x="0" y="40004"/>
                  </a:lnTo>
                </a:path>
              </a:pathLst>
            </a:custGeom>
            <a:ln w="9524">
              <a:solidFill>
                <a:srgbClr val="DF44A6"/>
              </a:solidFill>
            </a:ln>
          </p:spPr>
          <p:txBody>
            <a:bodyPr wrap="square" lIns="0" tIns="0" rIns="0" bIns="0" rtlCol="0"/>
            <a:lstStyle/>
            <a:p>
              <a:endParaRPr/>
            </a:p>
          </p:txBody>
        </p:sp>
        <p:sp>
          <p:nvSpPr>
            <p:cNvPr id="50" name="object 50"/>
            <p:cNvSpPr/>
            <p:nvPr/>
          </p:nvSpPr>
          <p:spPr>
            <a:xfrm>
              <a:off x="7742713" y="3608498"/>
              <a:ext cx="80010" cy="80010"/>
            </a:xfrm>
            <a:custGeom>
              <a:avLst/>
              <a:gdLst/>
              <a:ahLst/>
              <a:cxnLst/>
              <a:rect l="l" t="t" r="r" b="b"/>
              <a:pathLst>
                <a:path w="80009" h="80010">
                  <a:moveTo>
                    <a:pt x="45309" y="80009"/>
                  </a:moveTo>
                  <a:lnTo>
                    <a:pt x="34700" y="80009"/>
                  </a:lnTo>
                  <a:lnTo>
                    <a:pt x="29596" y="78994"/>
                  </a:lnTo>
                  <a:lnTo>
                    <a:pt x="1015" y="50413"/>
                  </a:lnTo>
                  <a:lnTo>
                    <a:pt x="0" y="40004"/>
                  </a:lnTo>
                  <a:lnTo>
                    <a:pt x="0" y="34699"/>
                  </a:lnTo>
                  <a:lnTo>
                    <a:pt x="29596" y="1015"/>
                  </a:lnTo>
                  <a:lnTo>
                    <a:pt x="34700" y="0"/>
                  </a:lnTo>
                  <a:lnTo>
                    <a:pt x="45309" y="0"/>
                  </a:lnTo>
                  <a:lnTo>
                    <a:pt x="78994" y="29596"/>
                  </a:lnTo>
                  <a:lnTo>
                    <a:pt x="80009" y="34699"/>
                  </a:lnTo>
                  <a:lnTo>
                    <a:pt x="80009" y="45309"/>
                  </a:lnTo>
                  <a:lnTo>
                    <a:pt x="50413" y="78994"/>
                  </a:lnTo>
                  <a:lnTo>
                    <a:pt x="45309" y="80009"/>
                  </a:lnTo>
                  <a:close/>
                </a:path>
              </a:pathLst>
            </a:custGeom>
            <a:solidFill>
              <a:srgbClr val="DF44A6">
                <a:alpha val="84999"/>
              </a:srgbClr>
            </a:solidFill>
          </p:spPr>
          <p:txBody>
            <a:bodyPr wrap="square" lIns="0" tIns="0" rIns="0" bIns="0" rtlCol="0"/>
            <a:lstStyle/>
            <a:p>
              <a:endParaRPr/>
            </a:p>
          </p:txBody>
        </p:sp>
        <p:sp>
          <p:nvSpPr>
            <p:cNvPr id="51" name="object 51"/>
            <p:cNvSpPr/>
            <p:nvPr/>
          </p:nvSpPr>
          <p:spPr>
            <a:xfrm>
              <a:off x="7742713" y="3608498"/>
              <a:ext cx="80010" cy="80010"/>
            </a:xfrm>
            <a:custGeom>
              <a:avLst/>
              <a:gdLst/>
              <a:ahLst/>
              <a:cxnLst/>
              <a:rect l="l" t="t" r="r" b="b"/>
              <a:pathLst>
                <a:path w="80009" h="80010">
                  <a:moveTo>
                    <a:pt x="0" y="40004"/>
                  </a:moveTo>
                  <a:lnTo>
                    <a:pt x="19794" y="74934"/>
                  </a:lnTo>
                  <a:lnTo>
                    <a:pt x="40004" y="80009"/>
                  </a:lnTo>
                  <a:lnTo>
                    <a:pt x="45309" y="80009"/>
                  </a:lnTo>
                  <a:lnTo>
                    <a:pt x="76964" y="55314"/>
                  </a:lnTo>
                  <a:lnTo>
                    <a:pt x="80009" y="40004"/>
                  </a:lnTo>
                  <a:lnTo>
                    <a:pt x="80009" y="34700"/>
                  </a:lnTo>
                  <a:lnTo>
                    <a:pt x="55314" y="3045"/>
                  </a:lnTo>
                  <a:lnTo>
                    <a:pt x="40004" y="0"/>
                  </a:lnTo>
                  <a:lnTo>
                    <a:pt x="34700" y="0"/>
                  </a:lnTo>
                  <a:lnTo>
                    <a:pt x="3045" y="24695"/>
                  </a:lnTo>
                  <a:lnTo>
                    <a:pt x="0" y="40004"/>
                  </a:lnTo>
                </a:path>
              </a:pathLst>
            </a:custGeom>
            <a:ln w="9524">
              <a:solidFill>
                <a:srgbClr val="DF44A6"/>
              </a:solidFill>
            </a:ln>
          </p:spPr>
          <p:txBody>
            <a:bodyPr wrap="square" lIns="0" tIns="0" rIns="0" bIns="0" rtlCol="0"/>
            <a:lstStyle/>
            <a:p>
              <a:endParaRPr/>
            </a:p>
          </p:txBody>
        </p:sp>
      </p:grpSp>
      <p:pic>
        <p:nvPicPr>
          <p:cNvPr id="52" name="object 52"/>
          <p:cNvPicPr/>
          <p:nvPr/>
        </p:nvPicPr>
        <p:blipFill>
          <a:blip r:embed="rId23" cstate="print"/>
          <a:stretch>
            <a:fillRect/>
          </a:stretch>
        </p:blipFill>
        <p:spPr>
          <a:xfrm>
            <a:off x="5144134" y="1850263"/>
            <a:ext cx="95249" cy="95249"/>
          </a:xfrm>
          <a:prstGeom prst="rect">
            <a:avLst/>
          </a:prstGeom>
        </p:spPr>
      </p:pic>
      <p:pic>
        <p:nvPicPr>
          <p:cNvPr id="53" name="object 53"/>
          <p:cNvPicPr/>
          <p:nvPr/>
        </p:nvPicPr>
        <p:blipFill>
          <a:blip r:embed="rId24" cstate="print"/>
          <a:stretch>
            <a:fillRect/>
          </a:stretch>
        </p:blipFill>
        <p:spPr>
          <a:xfrm>
            <a:off x="5877559" y="1850263"/>
            <a:ext cx="95249" cy="95249"/>
          </a:xfrm>
          <a:prstGeom prst="rect">
            <a:avLst/>
          </a:prstGeom>
        </p:spPr>
      </p:pic>
      <p:sp>
        <p:nvSpPr>
          <p:cNvPr id="54" name="object 54"/>
          <p:cNvSpPr txBox="1"/>
          <p:nvPr/>
        </p:nvSpPr>
        <p:spPr>
          <a:xfrm>
            <a:off x="4187825" y="1722195"/>
            <a:ext cx="2385060" cy="469900"/>
          </a:xfrm>
          <a:prstGeom prst="rect">
            <a:avLst/>
          </a:prstGeom>
        </p:spPr>
        <p:txBody>
          <a:bodyPr vert="horz" wrap="square" lIns="0" tIns="93980" rIns="0" bIns="0" rtlCol="0">
            <a:spAutoFit/>
          </a:bodyPr>
          <a:lstStyle/>
          <a:p>
            <a:pPr marL="12700">
              <a:lnSpc>
                <a:spcPct val="100000"/>
              </a:lnSpc>
              <a:spcBef>
                <a:spcPts val="740"/>
              </a:spcBef>
              <a:tabLst>
                <a:tab pos="1070610" algn="l"/>
                <a:tab pos="1807845" algn="l"/>
              </a:tabLst>
            </a:pPr>
            <a:r>
              <a:rPr sz="1000" b="1" dirty="0">
                <a:solidFill>
                  <a:srgbClr val="605D5C"/>
                </a:solidFill>
                <a:latin typeface="Segoe UI"/>
                <a:cs typeface="Segoe UI"/>
              </a:rPr>
              <a:t>Supplier</a:t>
            </a:r>
            <a:r>
              <a:rPr sz="1000" b="1" spc="-40" dirty="0">
                <a:solidFill>
                  <a:srgbClr val="605D5C"/>
                </a:solidFill>
                <a:latin typeface="Segoe UI"/>
                <a:cs typeface="Segoe UI"/>
              </a:rPr>
              <a:t> </a:t>
            </a:r>
            <a:r>
              <a:rPr sz="1000" b="1" spc="-20" dirty="0">
                <a:solidFill>
                  <a:srgbClr val="605D5C"/>
                </a:solidFill>
                <a:latin typeface="Segoe UI"/>
                <a:cs typeface="Segoe UI"/>
              </a:rPr>
              <a:t>name</a:t>
            </a:r>
            <a:r>
              <a:rPr sz="1000" b="1" dirty="0">
                <a:solidFill>
                  <a:srgbClr val="605D5C"/>
                </a:solidFill>
                <a:latin typeface="Segoe UI"/>
                <a:cs typeface="Segoe UI"/>
              </a:rPr>
              <a:t>	</a:t>
            </a:r>
            <a:r>
              <a:rPr sz="1000" dirty="0">
                <a:solidFill>
                  <a:srgbClr val="605D5C"/>
                </a:solidFill>
                <a:latin typeface="Segoe UI"/>
                <a:cs typeface="Segoe UI"/>
              </a:rPr>
              <a:t>Supplier</a:t>
            </a:r>
            <a:r>
              <a:rPr sz="1000" spc="-20" dirty="0">
                <a:solidFill>
                  <a:srgbClr val="605D5C"/>
                </a:solidFill>
                <a:latin typeface="Segoe UI"/>
                <a:cs typeface="Segoe UI"/>
              </a:rPr>
              <a:t> </a:t>
            </a:r>
            <a:r>
              <a:rPr sz="1000" spc="-60" dirty="0">
                <a:solidFill>
                  <a:srgbClr val="605D5C"/>
                </a:solidFill>
                <a:latin typeface="Segoe UI"/>
                <a:cs typeface="Segoe UI"/>
              </a:rPr>
              <a:t>1</a:t>
            </a:r>
            <a:r>
              <a:rPr sz="1000" dirty="0">
                <a:solidFill>
                  <a:srgbClr val="605D5C"/>
                </a:solidFill>
                <a:latin typeface="Segoe UI"/>
                <a:cs typeface="Segoe UI"/>
              </a:rPr>
              <a:t>	Supplier</a:t>
            </a:r>
            <a:r>
              <a:rPr sz="1000" spc="-20" dirty="0">
                <a:solidFill>
                  <a:srgbClr val="605D5C"/>
                </a:solidFill>
                <a:latin typeface="Segoe UI"/>
                <a:cs typeface="Segoe UI"/>
              </a:rPr>
              <a:t> </a:t>
            </a:r>
            <a:r>
              <a:rPr sz="1000" spc="-50" dirty="0">
                <a:solidFill>
                  <a:srgbClr val="605D5C"/>
                </a:solidFill>
                <a:latin typeface="Segoe UI"/>
                <a:cs typeface="Segoe UI"/>
              </a:rPr>
              <a:t>2</a:t>
            </a:r>
            <a:endParaRPr sz="1000">
              <a:latin typeface="Segoe UI"/>
              <a:cs typeface="Segoe UI"/>
            </a:endParaRPr>
          </a:p>
          <a:p>
            <a:pPr marL="222885">
              <a:lnSpc>
                <a:spcPct val="100000"/>
              </a:lnSpc>
              <a:spcBef>
                <a:spcPts val="575"/>
              </a:spcBef>
            </a:pPr>
            <a:r>
              <a:rPr sz="900" spc="-25" dirty="0">
                <a:solidFill>
                  <a:srgbClr val="605D5C"/>
                </a:solidFill>
                <a:latin typeface="Segoe UI"/>
                <a:cs typeface="Segoe UI"/>
              </a:rPr>
              <a:t>100</a:t>
            </a:r>
            <a:endParaRPr sz="900">
              <a:latin typeface="Segoe UI"/>
              <a:cs typeface="Segoe UI"/>
            </a:endParaRPr>
          </a:p>
        </p:txBody>
      </p:sp>
      <p:pic>
        <p:nvPicPr>
          <p:cNvPr id="55" name="object 55"/>
          <p:cNvPicPr/>
          <p:nvPr/>
        </p:nvPicPr>
        <p:blipFill>
          <a:blip r:embed="rId25" cstate="print"/>
          <a:stretch>
            <a:fillRect/>
          </a:stretch>
        </p:blipFill>
        <p:spPr>
          <a:xfrm>
            <a:off x="6620509" y="1850263"/>
            <a:ext cx="95249" cy="95249"/>
          </a:xfrm>
          <a:prstGeom prst="rect">
            <a:avLst/>
          </a:prstGeom>
        </p:spPr>
      </p:pic>
      <p:sp>
        <p:nvSpPr>
          <p:cNvPr id="56" name="object 56"/>
          <p:cNvSpPr txBox="1"/>
          <p:nvPr/>
        </p:nvSpPr>
        <p:spPr>
          <a:xfrm>
            <a:off x="6720582" y="1803431"/>
            <a:ext cx="589280"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605D5C"/>
                </a:solidFill>
                <a:latin typeface="Segoe UI"/>
                <a:cs typeface="Segoe UI"/>
              </a:rPr>
              <a:t>Supplier</a:t>
            </a:r>
            <a:r>
              <a:rPr sz="1000" spc="-20" dirty="0">
                <a:solidFill>
                  <a:srgbClr val="605D5C"/>
                </a:solidFill>
                <a:latin typeface="Segoe UI"/>
                <a:cs typeface="Segoe UI"/>
              </a:rPr>
              <a:t> </a:t>
            </a:r>
            <a:r>
              <a:rPr sz="1000" spc="-50" dirty="0">
                <a:solidFill>
                  <a:srgbClr val="605D5C"/>
                </a:solidFill>
                <a:latin typeface="Segoe UI"/>
                <a:cs typeface="Segoe UI"/>
              </a:rPr>
              <a:t>3</a:t>
            </a:r>
            <a:endParaRPr sz="1000">
              <a:latin typeface="Segoe UI"/>
              <a:cs typeface="Segoe UI"/>
            </a:endParaRPr>
          </a:p>
        </p:txBody>
      </p:sp>
      <p:pic>
        <p:nvPicPr>
          <p:cNvPr id="57" name="object 57"/>
          <p:cNvPicPr/>
          <p:nvPr/>
        </p:nvPicPr>
        <p:blipFill>
          <a:blip r:embed="rId26" cstate="print"/>
          <a:stretch>
            <a:fillRect/>
          </a:stretch>
        </p:blipFill>
        <p:spPr>
          <a:xfrm>
            <a:off x="7353934" y="1850263"/>
            <a:ext cx="95249" cy="95249"/>
          </a:xfrm>
          <a:prstGeom prst="rect">
            <a:avLst/>
          </a:prstGeom>
        </p:spPr>
      </p:pic>
      <p:sp>
        <p:nvSpPr>
          <p:cNvPr id="58" name="object 58"/>
          <p:cNvSpPr txBox="1"/>
          <p:nvPr/>
        </p:nvSpPr>
        <p:spPr>
          <a:xfrm>
            <a:off x="7457727" y="1803431"/>
            <a:ext cx="589280"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605D5C"/>
                </a:solidFill>
                <a:latin typeface="Segoe UI"/>
                <a:cs typeface="Segoe UI"/>
              </a:rPr>
              <a:t>Supplier</a:t>
            </a:r>
            <a:r>
              <a:rPr sz="1000" spc="-20" dirty="0">
                <a:solidFill>
                  <a:srgbClr val="605D5C"/>
                </a:solidFill>
                <a:latin typeface="Segoe UI"/>
                <a:cs typeface="Segoe UI"/>
              </a:rPr>
              <a:t> </a:t>
            </a:r>
            <a:r>
              <a:rPr sz="1000" spc="-50" dirty="0">
                <a:solidFill>
                  <a:srgbClr val="605D5C"/>
                </a:solidFill>
                <a:latin typeface="Segoe UI"/>
                <a:cs typeface="Segoe UI"/>
              </a:rPr>
              <a:t>4</a:t>
            </a:r>
            <a:endParaRPr sz="1000">
              <a:latin typeface="Segoe UI"/>
              <a:cs typeface="Segoe UI"/>
            </a:endParaRPr>
          </a:p>
        </p:txBody>
      </p:sp>
      <p:pic>
        <p:nvPicPr>
          <p:cNvPr id="59" name="object 59"/>
          <p:cNvPicPr/>
          <p:nvPr/>
        </p:nvPicPr>
        <p:blipFill>
          <a:blip r:embed="rId27" cstate="print"/>
          <a:stretch>
            <a:fillRect/>
          </a:stretch>
        </p:blipFill>
        <p:spPr>
          <a:xfrm>
            <a:off x="8289131" y="1809750"/>
            <a:ext cx="90487" cy="161924"/>
          </a:xfrm>
          <a:prstGeom prst="rect">
            <a:avLst/>
          </a:prstGeom>
        </p:spPr>
      </p:pic>
      <p:sp>
        <p:nvSpPr>
          <p:cNvPr id="60" name="object 60"/>
          <p:cNvSpPr txBox="1"/>
          <p:nvPr/>
        </p:nvSpPr>
        <p:spPr>
          <a:xfrm>
            <a:off x="263525" y="1485963"/>
            <a:ext cx="6242685" cy="410209"/>
          </a:xfrm>
          <a:prstGeom prst="rect">
            <a:avLst/>
          </a:prstGeom>
        </p:spPr>
        <p:txBody>
          <a:bodyPr vert="horz" wrap="square" lIns="0" tIns="53340" rIns="0" bIns="0" rtlCol="0">
            <a:spAutoFit/>
          </a:bodyPr>
          <a:lstStyle/>
          <a:p>
            <a:pPr marL="12700" marR="5080">
              <a:lnSpc>
                <a:spcPts val="1350"/>
              </a:lnSpc>
              <a:spcBef>
                <a:spcPts val="420"/>
              </a:spcBef>
              <a:tabLst>
                <a:tab pos="3936365" algn="l"/>
              </a:tabLst>
            </a:pPr>
            <a:r>
              <a:rPr sz="2100" spc="-112" baseline="1984" dirty="0">
                <a:solidFill>
                  <a:srgbClr val="252423"/>
                </a:solidFill>
                <a:latin typeface="Tahoma"/>
                <a:cs typeface="Tahoma"/>
              </a:rPr>
              <a:t>Average</a:t>
            </a:r>
            <a:r>
              <a:rPr sz="2100" spc="-120" baseline="1984" dirty="0">
                <a:solidFill>
                  <a:srgbClr val="252423"/>
                </a:solidFill>
                <a:latin typeface="Tahoma"/>
                <a:cs typeface="Tahoma"/>
              </a:rPr>
              <a:t> </a:t>
            </a:r>
            <a:r>
              <a:rPr sz="2100" spc="-104" baseline="1984" dirty="0">
                <a:solidFill>
                  <a:srgbClr val="252423"/>
                </a:solidFill>
                <a:latin typeface="Tahoma"/>
                <a:cs typeface="Tahoma"/>
              </a:rPr>
              <a:t>Shipping</a:t>
            </a:r>
            <a:r>
              <a:rPr sz="2100" spc="-112" baseline="1984" dirty="0">
                <a:solidFill>
                  <a:srgbClr val="252423"/>
                </a:solidFill>
                <a:latin typeface="Tahoma"/>
                <a:cs typeface="Tahoma"/>
              </a:rPr>
              <a:t> </a:t>
            </a:r>
            <a:r>
              <a:rPr sz="2100" spc="-44" baseline="1984" dirty="0">
                <a:solidFill>
                  <a:srgbClr val="252423"/>
                </a:solidFill>
                <a:latin typeface="Tahoma"/>
                <a:cs typeface="Tahoma"/>
              </a:rPr>
              <a:t>costs</a:t>
            </a:r>
            <a:r>
              <a:rPr sz="2100" spc="-112" baseline="1984" dirty="0">
                <a:solidFill>
                  <a:srgbClr val="252423"/>
                </a:solidFill>
                <a:latin typeface="Tahoma"/>
                <a:cs typeface="Tahoma"/>
              </a:rPr>
              <a:t> </a:t>
            </a:r>
            <a:r>
              <a:rPr sz="2100" spc="-120" baseline="1984" dirty="0">
                <a:solidFill>
                  <a:srgbClr val="252423"/>
                </a:solidFill>
                <a:latin typeface="Tahoma"/>
                <a:cs typeface="Tahoma"/>
              </a:rPr>
              <a:t>by</a:t>
            </a:r>
            <a:r>
              <a:rPr sz="2100" spc="-112" baseline="1984" dirty="0">
                <a:solidFill>
                  <a:srgbClr val="252423"/>
                </a:solidFill>
                <a:latin typeface="Tahoma"/>
                <a:cs typeface="Tahoma"/>
              </a:rPr>
              <a:t> </a:t>
            </a:r>
            <a:r>
              <a:rPr sz="2100" spc="-104" baseline="1984" dirty="0">
                <a:solidFill>
                  <a:srgbClr val="252423"/>
                </a:solidFill>
                <a:latin typeface="Tahoma"/>
                <a:cs typeface="Tahoma"/>
              </a:rPr>
              <a:t>Shipping</a:t>
            </a:r>
            <a:r>
              <a:rPr sz="2100" spc="-112" baseline="1984" dirty="0">
                <a:solidFill>
                  <a:srgbClr val="252423"/>
                </a:solidFill>
                <a:latin typeface="Tahoma"/>
                <a:cs typeface="Tahoma"/>
              </a:rPr>
              <a:t> </a:t>
            </a:r>
            <a:r>
              <a:rPr sz="2100" spc="-30" baseline="1984" dirty="0">
                <a:solidFill>
                  <a:srgbClr val="252423"/>
                </a:solidFill>
                <a:latin typeface="Tahoma"/>
                <a:cs typeface="Tahoma"/>
              </a:rPr>
              <a:t>carriers</a:t>
            </a:r>
            <a:r>
              <a:rPr sz="2100" spc="-112" baseline="1984" dirty="0">
                <a:solidFill>
                  <a:srgbClr val="252423"/>
                </a:solidFill>
                <a:latin typeface="Tahoma"/>
                <a:cs typeface="Tahoma"/>
              </a:rPr>
              <a:t> </a:t>
            </a:r>
            <a:r>
              <a:rPr sz="2100" spc="-37" baseline="1984" dirty="0">
                <a:solidFill>
                  <a:srgbClr val="252423"/>
                </a:solidFill>
                <a:latin typeface="Tahoma"/>
                <a:cs typeface="Tahoma"/>
              </a:rPr>
              <a:t>and</a:t>
            </a:r>
            <a:r>
              <a:rPr sz="2100" baseline="1984" dirty="0">
                <a:solidFill>
                  <a:srgbClr val="252423"/>
                </a:solidFill>
                <a:latin typeface="Tahoma"/>
                <a:cs typeface="Tahoma"/>
              </a:rPr>
              <a:t>	</a:t>
            </a:r>
            <a:r>
              <a:rPr sz="1400" spc="-60" dirty="0">
                <a:solidFill>
                  <a:srgbClr val="252423"/>
                </a:solidFill>
                <a:latin typeface="Tahoma"/>
                <a:cs typeface="Tahoma"/>
              </a:rPr>
              <a:t>Lead</a:t>
            </a:r>
            <a:r>
              <a:rPr sz="1400" spc="-90" dirty="0">
                <a:solidFill>
                  <a:srgbClr val="252423"/>
                </a:solidFill>
                <a:latin typeface="Tahoma"/>
                <a:cs typeface="Tahoma"/>
              </a:rPr>
              <a:t> </a:t>
            </a:r>
            <a:r>
              <a:rPr sz="1400" spc="-65" dirty="0">
                <a:solidFill>
                  <a:srgbClr val="252423"/>
                </a:solidFill>
                <a:latin typeface="Tahoma"/>
                <a:cs typeface="Tahoma"/>
              </a:rPr>
              <a:t>Times</a:t>
            </a:r>
            <a:r>
              <a:rPr sz="1400" spc="-85" dirty="0">
                <a:solidFill>
                  <a:srgbClr val="252423"/>
                </a:solidFill>
                <a:latin typeface="Tahoma"/>
                <a:cs typeface="Tahoma"/>
              </a:rPr>
              <a:t> </a:t>
            </a:r>
            <a:r>
              <a:rPr sz="1400" spc="-80" dirty="0">
                <a:solidFill>
                  <a:srgbClr val="252423"/>
                </a:solidFill>
                <a:latin typeface="Tahoma"/>
                <a:cs typeface="Tahoma"/>
              </a:rPr>
              <a:t>vs.</a:t>
            </a:r>
            <a:r>
              <a:rPr sz="1400" spc="-90" dirty="0">
                <a:solidFill>
                  <a:srgbClr val="252423"/>
                </a:solidFill>
                <a:latin typeface="Tahoma"/>
                <a:cs typeface="Tahoma"/>
              </a:rPr>
              <a:t> </a:t>
            </a:r>
            <a:r>
              <a:rPr sz="1400" spc="-70" dirty="0">
                <a:solidFill>
                  <a:srgbClr val="252423"/>
                </a:solidFill>
                <a:latin typeface="Tahoma"/>
                <a:cs typeface="Tahoma"/>
              </a:rPr>
              <a:t>Order</a:t>
            </a:r>
            <a:r>
              <a:rPr sz="1400" spc="-85" dirty="0">
                <a:solidFill>
                  <a:srgbClr val="252423"/>
                </a:solidFill>
                <a:latin typeface="Tahoma"/>
                <a:cs typeface="Tahoma"/>
              </a:rPr>
              <a:t> </a:t>
            </a:r>
            <a:r>
              <a:rPr sz="1400" spc="-80" dirty="0">
                <a:solidFill>
                  <a:srgbClr val="252423"/>
                </a:solidFill>
                <a:latin typeface="Tahoma"/>
                <a:cs typeface="Tahoma"/>
              </a:rPr>
              <a:t>Quantities: </a:t>
            </a:r>
            <a:r>
              <a:rPr sz="1400" spc="-10" dirty="0">
                <a:solidFill>
                  <a:srgbClr val="252423"/>
                </a:solidFill>
                <a:latin typeface="Tahoma"/>
                <a:cs typeface="Tahoma"/>
              </a:rPr>
              <a:t>Location</a:t>
            </a:r>
            <a:endParaRPr sz="1400">
              <a:latin typeface="Tahoma"/>
              <a:cs typeface="Tahoma"/>
            </a:endParaRPr>
          </a:p>
        </p:txBody>
      </p:sp>
      <p:sp>
        <p:nvSpPr>
          <p:cNvPr id="61" name="object 61"/>
          <p:cNvSpPr/>
          <p:nvPr/>
        </p:nvSpPr>
        <p:spPr>
          <a:xfrm>
            <a:off x="1009650" y="2300287"/>
            <a:ext cx="9525" cy="1390650"/>
          </a:xfrm>
          <a:custGeom>
            <a:avLst/>
            <a:gdLst/>
            <a:ahLst/>
            <a:cxnLst/>
            <a:rect l="l" t="t" r="r" b="b"/>
            <a:pathLst>
              <a:path w="9525" h="1390650">
                <a:moveTo>
                  <a:pt x="6077" y="1390649"/>
                </a:moveTo>
                <a:lnTo>
                  <a:pt x="3447" y="1390649"/>
                </a:lnTo>
                <a:lnTo>
                  <a:pt x="2324" y="1390184"/>
                </a:lnTo>
                <a:lnTo>
                  <a:pt x="464" y="1388324"/>
                </a:lnTo>
                <a:lnTo>
                  <a:pt x="0" y="1387202"/>
                </a:lnTo>
                <a:lnTo>
                  <a:pt x="0" y="1384572"/>
                </a:lnTo>
                <a:lnTo>
                  <a:pt x="464" y="1383449"/>
                </a:lnTo>
                <a:lnTo>
                  <a:pt x="2324" y="1381589"/>
                </a:lnTo>
                <a:lnTo>
                  <a:pt x="3447" y="1381124"/>
                </a:lnTo>
                <a:lnTo>
                  <a:pt x="6077" y="1381124"/>
                </a:lnTo>
                <a:lnTo>
                  <a:pt x="7200" y="1381589"/>
                </a:lnTo>
                <a:lnTo>
                  <a:pt x="9060" y="1383449"/>
                </a:lnTo>
                <a:lnTo>
                  <a:pt x="9524" y="1384572"/>
                </a:lnTo>
                <a:lnTo>
                  <a:pt x="9524" y="1387202"/>
                </a:lnTo>
                <a:lnTo>
                  <a:pt x="9060" y="1388324"/>
                </a:lnTo>
                <a:lnTo>
                  <a:pt x="7200" y="1390184"/>
                </a:lnTo>
                <a:lnTo>
                  <a:pt x="6077" y="1390649"/>
                </a:lnTo>
                <a:close/>
              </a:path>
              <a:path w="9525" h="1390650">
                <a:moveTo>
                  <a:pt x="6077" y="1343024"/>
                </a:moveTo>
                <a:lnTo>
                  <a:pt x="3447" y="1343024"/>
                </a:lnTo>
                <a:lnTo>
                  <a:pt x="2324" y="1342559"/>
                </a:lnTo>
                <a:lnTo>
                  <a:pt x="464" y="1340699"/>
                </a:lnTo>
                <a:lnTo>
                  <a:pt x="0" y="1339577"/>
                </a:lnTo>
                <a:lnTo>
                  <a:pt x="0" y="1336947"/>
                </a:lnTo>
                <a:lnTo>
                  <a:pt x="464" y="1335824"/>
                </a:lnTo>
                <a:lnTo>
                  <a:pt x="2324" y="1333964"/>
                </a:lnTo>
                <a:lnTo>
                  <a:pt x="3447" y="1333499"/>
                </a:lnTo>
                <a:lnTo>
                  <a:pt x="6077" y="1333499"/>
                </a:lnTo>
                <a:lnTo>
                  <a:pt x="7200" y="1333964"/>
                </a:lnTo>
                <a:lnTo>
                  <a:pt x="9060" y="1335824"/>
                </a:lnTo>
                <a:lnTo>
                  <a:pt x="9524" y="1336947"/>
                </a:lnTo>
                <a:lnTo>
                  <a:pt x="9524" y="1339577"/>
                </a:lnTo>
                <a:lnTo>
                  <a:pt x="9060" y="1340699"/>
                </a:lnTo>
                <a:lnTo>
                  <a:pt x="7200" y="1342559"/>
                </a:lnTo>
                <a:lnTo>
                  <a:pt x="6077" y="1343024"/>
                </a:lnTo>
                <a:close/>
              </a:path>
              <a:path w="9525" h="1390650">
                <a:moveTo>
                  <a:pt x="6077" y="1295399"/>
                </a:moveTo>
                <a:lnTo>
                  <a:pt x="3447" y="1295399"/>
                </a:lnTo>
                <a:lnTo>
                  <a:pt x="2324" y="1294934"/>
                </a:lnTo>
                <a:lnTo>
                  <a:pt x="464" y="1293074"/>
                </a:lnTo>
                <a:lnTo>
                  <a:pt x="0" y="1291952"/>
                </a:lnTo>
                <a:lnTo>
                  <a:pt x="0" y="1289322"/>
                </a:lnTo>
                <a:lnTo>
                  <a:pt x="464" y="1288199"/>
                </a:lnTo>
                <a:lnTo>
                  <a:pt x="2324" y="1286339"/>
                </a:lnTo>
                <a:lnTo>
                  <a:pt x="3447" y="1285874"/>
                </a:lnTo>
                <a:lnTo>
                  <a:pt x="6077" y="1285874"/>
                </a:lnTo>
                <a:lnTo>
                  <a:pt x="7200" y="1286339"/>
                </a:lnTo>
                <a:lnTo>
                  <a:pt x="9060" y="1288199"/>
                </a:lnTo>
                <a:lnTo>
                  <a:pt x="9524" y="1289322"/>
                </a:lnTo>
                <a:lnTo>
                  <a:pt x="9524" y="1291952"/>
                </a:lnTo>
                <a:lnTo>
                  <a:pt x="9060" y="1293074"/>
                </a:lnTo>
                <a:lnTo>
                  <a:pt x="7200" y="1294934"/>
                </a:lnTo>
                <a:lnTo>
                  <a:pt x="6077" y="1295399"/>
                </a:lnTo>
                <a:close/>
              </a:path>
              <a:path w="9525" h="1390650">
                <a:moveTo>
                  <a:pt x="6077" y="1247774"/>
                </a:moveTo>
                <a:lnTo>
                  <a:pt x="3447" y="1247774"/>
                </a:lnTo>
                <a:lnTo>
                  <a:pt x="2324" y="1247309"/>
                </a:lnTo>
                <a:lnTo>
                  <a:pt x="464" y="1245449"/>
                </a:lnTo>
                <a:lnTo>
                  <a:pt x="0" y="1244327"/>
                </a:lnTo>
                <a:lnTo>
                  <a:pt x="0" y="1241697"/>
                </a:lnTo>
                <a:lnTo>
                  <a:pt x="464" y="1240574"/>
                </a:lnTo>
                <a:lnTo>
                  <a:pt x="2324" y="1238714"/>
                </a:lnTo>
                <a:lnTo>
                  <a:pt x="3447" y="1238249"/>
                </a:lnTo>
                <a:lnTo>
                  <a:pt x="6077" y="1238249"/>
                </a:lnTo>
                <a:lnTo>
                  <a:pt x="7200" y="1238714"/>
                </a:lnTo>
                <a:lnTo>
                  <a:pt x="9060" y="1240574"/>
                </a:lnTo>
                <a:lnTo>
                  <a:pt x="9524" y="1241697"/>
                </a:lnTo>
                <a:lnTo>
                  <a:pt x="9524" y="1244327"/>
                </a:lnTo>
                <a:lnTo>
                  <a:pt x="9060" y="1245449"/>
                </a:lnTo>
                <a:lnTo>
                  <a:pt x="7200" y="1247309"/>
                </a:lnTo>
                <a:lnTo>
                  <a:pt x="6077" y="1247774"/>
                </a:lnTo>
                <a:close/>
              </a:path>
              <a:path w="9525" h="1390650">
                <a:moveTo>
                  <a:pt x="6077" y="1200149"/>
                </a:moveTo>
                <a:lnTo>
                  <a:pt x="3447" y="1200149"/>
                </a:lnTo>
                <a:lnTo>
                  <a:pt x="2324" y="1199684"/>
                </a:lnTo>
                <a:lnTo>
                  <a:pt x="464" y="1197824"/>
                </a:lnTo>
                <a:lnTo>
                  <a:pt x="0" y="1196702"/>
                </a:lnTo>
                <a:lnTo>
                  <a:pt x="0" y="1194072"/>
                </a:lnTo>
                <a:lnTo>
                  <a:pt x="464" y="1192949"/>
                </a:lnTo>
                <a:lnTo>
                  <a:pt x="2324" y="1191089"/>
                </a:lnTo>
                <a:lnTo>
                  <a:pt x="3447" y="1190624"/>
                </a:lnTo>
                <a:lnTo>
                  <a:pt x="6077" y="1190624"/>
                </a:lnTo>
                <a:lnTo>
                  <a:pt x="7200" y="1191089"/>
                </a:lnTo>
                <a:lnTo>
                  <a:pt x="9060" y="1192949"/>
                </a:lnTo>
                <a:lnTo>
                  <a:pt x="9524" y="1194072"/>
                </a:lnTo>
                <a:lnTo>
                  <a:pt x="9524" y="1196702"/>
                </a:lnTo>
                <a:lnTo>
                  <a:pt x="9060" y="1197824"/>
                </a:lnTo>
                <a:lnTo>
                  <a:pt x="7200" y="1199684"/>
                </a:lnTo>
                <a:lnTo>
                  <a:pt x="6077" y="1200149"/>
                </a:lnTo>
                <a:close/>
              </a:path>
              <a:path w="9525" h="1390650">
                <a:moveTo>
                  <a:pt x="6077" y="1152524"/>
                </a:moveTo>
                <a:lnTo>
                  <a:pt x="3447" y="1152524"/>
                </a:lnTo>
                <a:lnTo>
                  <a:pt x="2324" y="1152059"/>
                </a:lnTo>
                <a:lnTo>
                  <a:pt x="464" y="1150199"/>
                </a:lnTo>
                <a:lnTo>
                  <a:pt x="0" y="1149077"/>
                </a:lnTo>
                <a:lnTo>
                  <a:pt x="0" y="1146447"/>
                </a:lnTo>
                <a:lnTo>
                  <a:pt x="464" y="1145324"/>
                </a:lnTo>
                <a:lnTo>
                  <a:pt x="2324" y="1143464"/>
                </a:lnTo>
                <a:lnTo>
                  <a:pt x="3447" y="1142999"/>
                </a:lnTo>
                <a:lnTo>
                  <a:pt x="6077" y="1142999"/>
                </a:lnTo>
                <a:lnTo>
                  <a:pt x="7200" y="1143464"/>
                </a:lnTo>
                <a:lnTo>
                  <a:pt x="9060" y="1145324"/>
                </a:lnTo>
                <a:lnTo>
                  <a:pt x="9524" y="1146447"/>
                </a:lnTo>
                <a:lnTo>
                  <a:pt x="9524" y="1149077"/>
                </a:lnTo>
                <a:lnTo>
                  <a:pt x="9060" y="1150199"/>
                </a:lnTo>
                <a:lnTo>
                  <a:pt x="7200" y="1152059"/>
                </a:lnTo>
                <a:lnTo>
                  <a:pt x="6077" y="1152524"/>
                </a:lnTo>
                <a:close/>
              </a:path>
              <a:path w="9525" h="1390650">
                <a:moveTo>
                  <a:pt x="6077" y="1104899"/>
                </a:moveTo>
                <a:lnTo>
                  <a:pt x="3447" y="1104899"/>
                </a:lnTo>
                <a:lnTo>
                  <a:pt x="2324" y="1104434"/>
                </a:lnTo>
                <a:lnTo>
                  <a:pt x="464" y="1102574"/>
                </a:lnTo>
                <a:lnTo>
                  <a:pt x="0" y="1101452"/>
                </a:lnTo>
                <a:lnTo>
                  <a:pt x="0" y="1098822"/>
                </a:lnTo>
                <a:lnTo>
                  <a:pt x="464" y="1097699"/>
                </a:lnTo>
                <a:lnTo>
                  <a:pt x="2324" y="1095839"/>
                </a:lnTo>
                <a:lnTo>
                  <a:pt x="3447" y="1095374"/>
                </a:lnTo>
                <a:lnTo>
                  <a:pt x="6077" y="1095374"/>
                </a:lnTo>
                <a:lnTo>
                  <a:pt x="7200" y="1095839"/>
                </a:lnTo>
                <a:lnTo>
                  <a:pt x="9060" y="1097699"/>
                </a:lnTo>
                <a:lnTo>
                  <a:pt x="9524" y="1098822"/>
                </a:lnTo>
                <a:lnTo>
                  <a:pt x="9524" y="1101452"/>
                </a:lnTo>
                <a:lnTo>
                  <a:pt x="9060" y="1102574"/>
                </a:lnTo>
                <a:lnTo>
                  <a:pt x="7200" y="1104434"/>
                </a:lnTo>
                <a:lnTo>
                  <a:pt x="6077" y="1104899"/>
                </a:lnTo>
                <a:close/>
              </a:path>
              <a:path w="9525" h="1390650">
                <a:moveTo>
                  <a:pt x="6077" y="1057274"/>
                </a:moveTo>
                <a:lnTo>
                  <a:pt x="3447" y="1057274"/>
                </a:lnTo>
                <a:lnTo>
                  <a:pt x="2324" y="1056809"/>
                </a:lnTo>
                <a:lnTo>
                  <a:pt x="464" y="1054949"/>
                </a:lnTo>
                <a:lnTo>
                  <a:pt x="0" y="1053827"/>
                </a:lnTo>
                <a:lnTo>
                  <a:pt x="0" y="1051197"/>
                </a:lnTo>
                <a:lnTo>
                  <a:pt x="464" y="1050074"/>
                </a:lnTo>
                <a:lnTo>
                  <a:pt x="2324" y="1048214"/>
                </a:lnTo>
                <a:lnTo>
                  <a:pt x="3447" y="1047749"/>
                </a:lnTo>
                <a:lnTo>
                  <a:pt x="6077" y="1047749"/>
                </a:lnTo>
                <a:lnTo>
                  <a:pt x="7200" y="1048214"/>
                </a:lnTo>
                <a:lnTo>
                  <a:pt x="9060" y="1050074"/>
                </a:lnTo>
                <a:lnTo>
                  <a:pt x="9524" y="1051197"/>
                </a:lnTo>
                <a:lnTo>
                  <a:pt x="9524" y="1053827"/>
                </a:lnTo>
                <a:lnTo>
                  <a:pt x="9060" y="1054949"/>
                </a:lnTo>
                <a:lnTo>
                  <a:pt x="7200" y="1056809"/>
                </a:lnTo>
                <a:lnTo>
                  <a:pt x="6077" y="1057274"/>
                </a:lnTo>
                <a:close/>
              </a:path>
              <a:path w="9525" h="1390650">
                <a:moveTo>
                  <a:pt x="6077" y="1009649"/>
                </a:moveTo>
                <a:lnTo>
                  <a:pt x="3447" y="1009649"/>
                </a:lnTo>
                <a:lnTo>
                  <a:pt x="2324" y="1009184"/>
                </a:lnTo>
                <a:lnTo>
                  <a:pt x="464" y="1007324"/>
                </a:lnTo>
                <a:lnTo>
                  <a:pt x="0" y="1006202"/>
                </a:lnTo>
                <a:lnTo>
                  <a:pt x="0" y="1003572"/>
                </a:lnTo>
                <a:lnTo>
                  <a:pt x="464" y="1002449"/>
                </a:lnTo>
                <a:lnTo>
                  <a:pt x="2324" y="1000589"/>
                </a:lnTo>
                <a:lnTo>
                  <a:pt x="3447" y="1000124"/>
                </a:lnTo>
                <a:lnTo>
                  <a:pt x="6077" y="1000124"/>
                </a:lnTo>
                <a:lnTo>
                  <a:pt x="7200" y="1000589"/>
                </a:lnTo>
                <a:lnTo>
                  <a:pt x="9060" y="1002449"/>
                </a:lnTo>
                <a:lnTo>
                  <a:pt x="9524" y="1003572"/>
                </a:lnTo>
                <a:lnTo>
                  <a:pt x="9524" y="1006202"/>
                </a:lnTo>
                <a:lnTo>
                  <a:pt x="9060" y="1007324"/>
                </a:lnTo>
                <a:lnTo>
                  <a:pt x="7200" y="1009184"/>
                </a:lnTo>
                <a:lnTo>
                  <a:pt x="6077" y="1009649"/>
                </a:lnTo>
                <a:close/>
              </a:path>
              <a:path w="9525" h="1390650">
                <a:moveTo>
                  <a:pt x="6077" y="962024"/>
                </a:moveTo>
                <a:lnTo>
                  <a:pt x="3447" y="962024"/>
                </a:lnTo>
                <a:lnTo>
                  <a:pt x="2324" y="961559"/>
                </a:lnTo>
                <a:lnTo>
                  <a:pt x="464" y="959700"/>
                </a:lnTo>
                <a:lnTo>
                  <a:pt x="0" y="958577"/>
                </a:lnTo>
                <a:lnTo>
                  <a:pt x="0" y="955947"/>
                </a:lnTo>
                <a:lnTo>
                  <a:pt x="464" y="954824"/>
                </a:lnTo>
                <a:lnTo>
                  <a:pt x="2324" y="952964"/>
                </a:lnTo>
                <a:lnTo>
                  <a:pt x="3447" y="952499"/>
                </a:lnTo>
                <a:lnTo>
                  <a:pt x="6077" y="952499"/>
                </a:lnTo>
                <a:lnTo>
                  <a:pt x="7200" y="952964"/>
                </a:lnTo>
                <a:lnTo>
                  <a:pt x="9060" y="954824"/>
                </a:lnTo>
                <a:lnTo>
                  <a:pt x="9524" y="955947"/>
                </a:lnTo>
                <a:lnTo>
                  <a:pt x="9524" y="958577"/>
                </a:lnTo>
                <a:lnTo>
                  <a:pt x="9060" y="959700"/>
                </a:lnTo>
                <a:lnTo>
                  <a:pt x="7200" y="961559"/>
                </a:lnTo>
                <a:lnTo>
                  <a:pt x="6077" y="962024"/>
                </a:lnTo>
                <a:close/>
              </a:path>
              <a:path w="9525" h="1390650">
                <a:moveTo>
                  <a:pt x="6077" y="914399"/>
                </a:moveTo>
                <a:lnTo>
                  <a:pt x="3447" y="914399"/>
                </a:lnTo>
                <a:lnTo>
                  <a:pt x="2324" y="913934"/>
                </a:lnTo>
                <a:lnTo>
                  <a:pt x="464" y="912074"/>
                </a:lnTo>
                <a:lnTo>
                  <a:pt x="0" y="910952"/>
                </a:lnTo>
                <a:lnTo>
                  <a:pt x="0" y="908322"/>
                </a:lnTo>
                <a:lnTo>
                  <a:pt x="464" y="907199"/>
                </a:lnTo>
                <a:lnTo>
                  <a:pt x="2324" y="905339"/>
                </a:lnTo>
                <a:lnTo>
                  <a:pt x="3447" y="904874"/>
                </a:lnTo>
                <a:lnTo>
                  <a:pt x="6077" y="904874"/>
                </a:lnTo>
                <a:lnTo>
                  <a:pt x="7200" y="905339"/>
                </a:lnTo>
                <a:lnTo>
                  <a:pt x="9060" y="907199"/>
                </a:lnTo>
                <a:lnTo>
                  <a:pt x="9524" y="908322"/>
                </a:lnTo>
                <a:lnTo>
                  <a:pt x="9524" y="910952"/>
                </a:lnTo>
                <a:lnTo>
                  <a:pt x="9060" y="912074"/>
                </a:lnTo>
                <a:lnTo>
                  <a:pt x="7200" y="913934"/>
                </a:lnTo>
                <a:lnTo>
                  <a:pt x="6077" y="914399"/>
                </a:lnTo>
                <a:close/>
              </a:path>
              <a:path w="9525" h="1390650">
                <a:moveTo>
                  <a:pt x="6077" y="866774"/>
                </a:moveTo>
                <a:lnTo>
                  <a:pt x="3447" y="866774"/>
                </a:lnTo>
                <a:lnTo>
                  <a:pt x="2324" y="866309"/>
                </a:lnTo>
                <a:lnTo>
                  <a:pt x="464" y="864449"/>
                </a:lnTo>
                <a:lnTo>
                  <a:pt x="0" y="863327"/>
                </a:lnTo>
                <a:lnTo>
                  <a:pt x="0" y="860697"/>
                </a:lnTo>
                <a:lnTo>
                  <a:pt x="464" y="859574"/>
                </a:lnTo>
                <a:lnTo>
                  <a:pt x="2324" y="857714"/>
                </a:lnTo>
                <a:lnTo>
                  <a:pt x="3447" y="857249"/>
                </a:lnTo>
                <a:lnTo>
                  <a:pt x="6077" y="857249"/>
                </a:lnTo>
                <a:lnTo>
                  <a:pt x="7200" y="857714"/>
                </a:lnTo>
                <a:lnTo>
                  <a:pt x="9060" y="859574"/>
                </a:lnTo>
                <a:lnTo>
                  <a:pt x="9524" y="860697"/>
                </a:lnTo>
                <a:lnTo>
                  <a:pt x="9524" y="863327"/>
                </a:lnTo>
                <a:lnTo>
                  <a:pt x="9060" y="864449"/>
                </a:lnTo>
                <a:lnTo>
                  <a:pt x="7200" y="866309"/>
                </a:lnTo>
                <a:lnTo>
                  <a:pt x="6077" y="866774"/>
                </a:lnTo>
                <a:close/>
              </a:path>
              <a:path w="9525" h="1390650">
                <a:moveTo>
                  <a:pt x="6077" y="819149"/>
                </a:moveTo>
                <a:lnTo>
                  <a:pt x="3447" y="819149"/>
                </a:lnTo>
                <a:lnTo>
                  <a:pt x="2324" y="818684"/>
                </a:lnTo>
                <a:lnTo>
                  <a:pt x="464" y="816825"/>
                </a:lnTo>
                <a:lnTo>
                  <a:pt x="0" y="815702"/>
                </a:lnTo>
                <a:lnTo>
                  <a:pt x="0" y="813072"/>
                </a:lnTo>
                <a:lnTo>
                  <a:pt x="464" y="811949"/>
                </a:lnTo>
                <a:lnTo>
                  <a:pt x="2324" y="810089"/>
                </a:lnTo>
                <a:lnTo>
                  <a:pt x="3447" y="809624"/>
                </a:lnTo>
                <a:lnTo>
                  <a:pt x="6077" y="809624"/>
                </a:lnTo>
                <a:lnTo>
                  <a:pt x="7200" y="810089"/>
                </a:lnTo>
                <a:lnTo>
                  <a:pt x="9060" y="811949"/>
                </a:lnTo>
                <a:lnTo>
                  <a:pt x="9524" y="813072"/>
                </a:lnTo>
                <a:lnTo>
                  <a:pt x="9524" y="815702"/>
                </a:lnTo>
                <a:lnTo>
                  <a:pt x="9060" y="816825"/>
                </a:lnTo>
                <a:lnTo>
                  <a:pt x="7200" y="818684"/>
                </a:lnTo>
                <a:lnTo>
                  <a:pt x="6077" y="819149"/>
                </a:lnTo>
                <a:close/>
              </a:path>
              <a:path w="9525" h="1390650">
                <a:moveTo>
                  <a:pt x="6077" y="771524"/>
                </a:moveTo>
                <a:lnTo>
                  <a:pt x="3447" y="771524"/>
                </a:lnTo>
                <a:lnTo>
                  <a:pt x="2324" y="771059"/>
                </a:lnTo>
                <a:lnTo>
                  <a:pt x="464" y="769200"/>
                </a:lnTo>
                <a:lnTo>
                  <a:pt x="0" y="768077"/>
                </a:lnTo>
                <a:lnTo>
                  <a:pt x="0" y="765447"/>
                </a:lnTo>
                <a:lnTo>
                  <a:pt x="464" y="764324"/>
                </a:lnTo>
                <a:lnTo>
                  <a:pt x="2324" y="762464"/>
                </a:lnTo>
                <a:lnTo>
                  <a:pt x="3447" y="761999"/>
                </a:lnTo>
                <a:lnTo>
                  <a:pt x="6077" y="761999"/>
                </a:lnTo>
                <a:lnTo>
                  <a:pt x="7200" y="762464"/>
                </a:lnTo>
                <a:lnTo>
                  <a:pt x="9060" y="764324"/>
                </a:lnTo>
                <a:lnTo>
                  <a:pt x="9524" y="765447"/>
                </a:lnTo>
                <a:lnTo>
                  <a:pt x="9524" y="768077"/>
                </a:lnTo>
                <a:lnTo>
                  <a:pt x="9060" y="769200"/>
                </a:lnTo>
                <a:lnTo>
                  <a:pt x="7200" y="771059"/>
                </a:lnTo>
                <a:lnTo>
                  <a:pt x="6077" y="771524"/>
                </a:lnTo>
                <a:close/>
              </a:path>
              <a:path w="9525" h="1390650">
                <a:moveTo>
                  <a:pt x="6077" y="723899"/>
                </a:moveTo>
                <a:lnTo>
                  <a:pt x="3447" y="723899"/>
                </a:lnTo>
                <a:lnTo>
                  <a:pt x="2324" y="723434"/>
                </a:lnTo>
                <a:lnTo>
                  <a:pt x="464" y="721575"/>
                </a:lnTo>
                <a:lnTo>
                  <a:pt x="0" y="720452"/>
                </a:lnTo>
                <a:lnTo>
                  <a:pt x="0" y="717822"/>
                </a:lnTo>
                <a:lnTo>
                  <a:pt x="464" y="716699"/>
                </a:lnTo>
                <a:lnTo>
                  <a:pt x="2324" y="714839"/>
                </a:lnTo>
                <a:lnTo>
                  <a:pt x="3447" y="714374"/>
                </a:lnTo>
                <a:lnTo>
                  <a:pt x="6077" y="714374"/>
                </a:lnTo>
                <a:lnTo>
                  <a:pt x="7200" y="714839"/>
                </a:lnTo>
                <a:lnTo>
                  <a:pt x="9060" y="716699"/>
                </a:lnTo>
                <a:lnTo>
                  <a:pt x="9524" y="717822"/>
                </a:lnTo>
                <a:lnTo>
                  <a:pt x="9524" y="720452"/>
                </a:lnTo>
                <a:lnTo>
                  <a:pt x="9060" y="721575"/>
                </a:lnTo>
                <a:lnTo>
                  <a:pt x="7200" y="723434"/>
                </a:lnTo>
                <a:lnTo>
                  <a:pt x="6077" y="723899"/>
                </a:lnTo>
                <a:close/>
              </a:path>
              <a:path w="9525" h="1390650">
                <a:moveTo>
                  <a:pt x="6077" y="676274"/>
                </a:moveTo>
                <a:lnTo>
                  <a:pt x="3447" y="676274"/>
                </a:lnTo>
                <a:lnTo>
                  <a:pt x="2324" y="675809"/>
                </a:lnTo>
                <a:lnTo>
                  <a:pt x="464" y="673949"/>
                </a:lnTo>
                <a:lnTo>
                  <a:pt x="0" y="672827"/>
                </a:lnTo>
                <a:lnTo>
                  <a:pt x="0" y="670197"/>
                </a:lnTo>
                <a:lnTo>
                  <a:pt x="464" y="669074"/>
                </a:lnTo>
                <a:lnTo>
                  <a:pt x="2324" y="667214"/>
                </a:lnTo>
                <a:lnTo>
                  <a:pt x="3447" y="666749"/>
                </a:lnTo>
                <a:lnTo>
                  <a:pt x="6077" y="666749"/>
                </a:lnTo>
                <a:lnTo>
                  <a:pt x="7200" y="667214"/>
                </a:lnTo>
                <a:lnTo>
                  <a:pt x="9060" y="669074"/>
                </a:lnTo>
                <a:lnTo>
                  <a:pt x="9524" y="670197"/>
                </a:lnTo>
                <a:lnTo>
                  <a:pt x="9524" y="672827"/>
                </a:lnTo>
                <a:lnTo>
                  <a:pt x="9060" y="673949"/>
                </a:lnTo>
                <a:lnTo>
                  <a:pt x="7200" y="675809"/>
                </a:lnTo>
                <a:lnTo>
                  <a:pt x="6077" y="676274"/>
                </a:lnTo>
                <a:close/>
              </a:path>
              <a:path w="9525" h="1390650">
                <a:moveTo>
                  <a:pt x="6077" y="628649"/>
                </a:moveTo>
                <a:lnTo>
                  <a:pt x="3447" y="628649"/>
                </a:lnTo>
                <a:lnTo>
                  <a:pt x="2324" y="628184"/>
                </a:lnTo>
                <a:lnTo>
                  <a:pt x="464" y="626324"/>
                </a:lnTo>
                <a:lnTo>
                  <a:pt x="0" y="625202"/>
                </a:lnTo>
                <a:lnTo>
                  <a:pt x="0" y="622572"/>
                </a:lnTo>
                <a:lnTo>
                  <a:pt x="464" y="621449"/>
                </a:lnTo>
                <a:lnTo>
                  <a:pt x="2324" y="619589"/>
                </a:lnTo>
                <a:lnTo>
                  <a:pt x="3447" y="619124"/>
                </a:lnTo>
                <a:lnTo>
                  <a:pt x="6077" y="619124"/>
                </a:lnTo>
                <a:lnTo>
                  <a:pt x="7200" y="619589"/>
                </a:lnTo>
                <a:lnTo>
                  <a:pt x="9060" y="621449"/>
                </a:lnTo>
                <a:lnTo>
                  <a:pt x="9524" y="622572"/>
                </a:lnTo>
                <a:lnTo>
                  <a:pt x="9524" y="625202"/>
                </a:lnTo>
                <a:lnTo>
                  <a:pt x="9060" y="626324"/>
                </a:lnTo>
                <a:lnTo>
                  <a:pt x="7200" y="628184"/>
                </a:lnTo>
                <a:lnTo>
                  <a:pt x="6077" y="628649"/>
                </a:lnTo>
                <a:close/>
              </a:path>
              <a:path w="9525" h="1390650">
                <a:moveTo>
                  <a:pt x="6077" y="581024"/>
                </a:moveTo>
                <a:lnTo>
                  <a:pt x="3447" y="581024"/>
                </a:lnTo>
                <a:lnTo>
                  <a:pt x="2324" y="580559"/>
                </a:lnTo>
                <a:lnTo>
                  <a:pt x="464" y="578700"/>
                </a:lnTo>
                <a:lnTo>
                  <a:pt x="0" y="577577"/>
                </a:lnTo>
                <a:lnTo>
                  <a:pt x="0" y="574947"/>
                </a:lnTo>
                <a:lnTo>
                  <a:pt x="464" y="573824"/>
                </a:lnTo>
                <a:lnTo>
                  <a:pt x="2324" y="571964"/>
                </a:lnTo>
                <a:lnTo>
                  <a:pt x="3447" y="571499"/>
                </a:lnTo>
                <a:lnTo>
                  <a:pt x="6077" y="571499"/>
                </a:lnTo>
                <a:lnTo>
                  <a:pt x="7200" y="571964"/>
                </a:lnTo>
                <a:lnTo>
                  <a:pt x="9060" y="573824"/>
                </a:lnTo>
                <a:lnTo>
                  <a:pt x="9524" y="574947"/>
                </a:lnTo>
                <a:lnTo>
                  <a:pt x="9524" y="577577"/>
                </a:lnTo>
                <a:lnTo>
                  <a:pt x="9060" y="578700"/>
                </a:lnTo>
                <a:lnTo>
                  <a:pt x="7200" y="580559"/>
                </a:lnTo>
                <a:lnTo>
                  <a:pt x="6077" y="581024"/>
                </a:lnTo>
                <a:close/>
              </a:path>
              <a:path w="9525" h="1390650">
                <a:moveTo>
                  <a:pt x="6077" y="533399"/>
                </a:moveTo>
                <a:lnTo>
                  <a:pt x="3447" y="533399"/>
                </a:lnTo>
                <a:lnTo>
                  <a:pt x="2324" y="532934"/>
                </a:lnTo>
                <a:lnTo>
                  <a:pt x="464" y="531075"/>
                </a:lnTo>
                <a:lnTo>
                  <a:pt x="0" y="529952"/>
                </a:lnTo>
                <a:lnTo>
                  <a:pt x="0" y="527322"/>
                </a:lnTo>
                <a:lnTo>
                  <a:pt x="464" y="526199"/>
                </a:lnTo>
                <a:lnTo>
                  <a:pt x="2324" y="524339"/>
                </a:lnTo>
                <a:lnTo>
                  <a:pt x="3447" y="523874"/>
                </a:lnTo>
                <a:lnTo>
                  <a:pt x="6077" y="523874"/>
                </a:lnTo>
                <a:lnTo>
                  <a:pt x="7200" y="524339"/>
                </a:lnTo>
                <a:lnTo>
                  <a:pt x="9060" y="526199"/>
                </a:lnTo>
                <a:lnTo>
                  <a:pt x="9524" y="527322"/>
                </a:lnTo>
                <a:lnTo>
                  <a:pt x="9524" y="529952"/>
                </a:lnTo>
                <a:lnTo>
                  <a:pt x="9060" y="531075"/>
                </a:lnTo>
                <a:lnTo>
                  <a:pt x="7200" y="532934"/>
                </a:lnTo>
                <a:lnTo>
                  <a:pt x="6077" y="533399"/>
                </a:lnTo>
                <a:close/>
              </a:path>
              <a:path w="9525" h="1390650">
                <a:moveTo>
                  <a:pt x="6077" y="485774"/>
                </a:moveTo>
                <a:lnTo>
                  <a:pt x="3447" y="485774"/>
                </a:lnTo>
                <a:lnTo>
                  <a:pt x="2324" y="485309"/>
                </a:lnTo>
                <a:lnTo>
                  <a:pt x="464" y="483449"/>
                </a:lnTo>
                <a:lnTo>
                  <a:pt x="0" y="482327"/>
                </a:lnTo>
                <a:lnTo>
                  <a:pt x="0" y="479697"/>
                </a:lnTo>
                <a:lnTo>
                  <a:pt x="464" y="478574"/>
                </a:lnTo>
                <a:lnTo>
                  <a:pt x="2324" y="476714"/>
                </a:lnTo>
                <a:lnTo>
                  <a:pt x="3447" y="476249"/>
                </a:lnTo>
                <a:lnTo>
                  <a:pt x="6077" y="476249"/>
                </a:lnTo>
                <a:lnTo>
                  <a:pt x="7200" y="476714"/>
                </a:lnTo>
                <a:lnTo>
                  <a:pt x="9060" y="478574"/>
                </a:lnTo>
                <a:lnTo>
                  <a:pt x="9524" y="479697"/>
                </a:lnTo>
                <a:lnTo>
                  <a:pt x="9524" y="482327"/>
                </a:lnTo>
                <a:lnTo>
                  <a:pt x="9060" y="483449"/>
                </a:lnTo>
                <a:lnTo>
                  <a:pt x="7200" y="485309"/>
                </a:lnTo>
                <a:lnTo>
                  <a:pt x="6077" y="485774"/>
                </a:lnTo>
                <a:close/>
              </a:path>
              <a:path w="9525" h="1390650">
                <a:moveTo>
                  <a:pt x="6077" y="438149"/>
                </a:moveTo>
                <a:lnTo>
                  <a:pt x="3447" y="438149"/>
                </a:lnTo>
                <a:lnTo>
                  <a:pt x="2324" y="437684"/>
                </a:lnTo>
                <a:lnTo>
                  <a:pt x="464" y="435824"/>
                </a:lnTo>
                <a:lnTo>
                  <a:pt x="0" y="434702"/>
                </a:lnTo>
                <a:lnTo>
                  <a:pt x="0" y="432072"/>
                </a:lnTo>
                <a:lnTo>
                  <a:pt x="464" y="430949"/>
                </a:lnTo>
                <a:lnTo>
                  <a:pt x="2324" y="429089"/>
                </a:lnTo>
                <a:lnTo>
                  <a:pt x="3447" y="428624"/>
                </a:lnTo>
                <a:lnTo>
                  <a:pt x="6077" y="428624"/>
                </a:lnTo>
                <a:lnTo>
                  <a:pt x="7200" y="429089"/>
                </a:lnTo>
                <a:lnTo>
                  <a:pt x="9060" y="430949"/>
                </a:lnTo>
                <a:lnTo>
                  <a:pt x="9524" y="432072"/>
                </a:lnTo>
                <a:lnTo>
                  <a:pt x="9524" y="434702"/>
                </a:lnTo>
                <a:lnTo>
                  <a:pt x="9060" y="435824"/>
                </a:lnTo>
                <a:lnTo>
                  <a:pt x="7200" y="437684"/>
                </a:lnTo>
                <a:lnTo>
                  <a:pt x="6077" y="438149"/>
                </a:lnTo>
                <a:close/>
              </a:path>
              <a:path w="9525" h="1390650">
                <a:moveTo>
                  <a:pt x="6077" y="390524"/>
                </a:moveTo>
                <a:lnTo>
                  <a:pt x="3447" y="390524"/>
                </a:lnTo>
                <a:lnTo>
                  <a:pt x="2324" y="390059"/>
                </a:lnTo>
                <a:lnTo>
                  <a:pt x="464" y="388200"/>
                </a:lnTo>
                <a:lnTo>
                  <a:pt x="0" y="387077"/>
                </a:lnTo>
                <a:lnTo>
                  <a:pt x="0" y="384447"/>
                </a:lnTo>
                <a:lnTo>
                  <a:pt x="464" y="383324"/>
                </a:lnTo>
                <a:lnTo>
                  <a:pt x="2324" y="381464"/>
                </a:lnTo>
                <a:lnTo>
                  <a:pt x="3447" y="380999"/>
                </a:lnTo>
                <a:lnTo>
                  <a:pt x="6077" y="380999"/>
                </a:lnTo>
                <a:lnTo>
                  <a:pt x="7200" y="381464"/>
                </a:lnTo>
                <a:lnTo>
                  <a:pt x="9060" y="383324"/>
                </a:lnTo>
                <a:lnTo>
                  <a:pt x="9524" y="384447"/>
                </a:lnTo>
                <a:lnTo>
                  <a:pt x="9524" y="387077"/>
                </a:lnTo>
                <a:lnTo>
                  <a:pt x="9060" y="388200"/>
                </a:lnTo>
                <a:lnTo>
                  <a:pt x="7200" y="390059"/>
                </a:lnTo>
                <a:lnTo>
                  <a:pt x="6077" y="390524"/>
                </a:lnTo>
                <a:close/>
              </a:path>
              <a:path w="9525" h="1390650">
                <a:moveTo>
                  <a:pt x="6077" y="342899"/>
                </a:moveTo>
                <a:lnTo>
                  <a:pt x="3447" y="342899"/>
                </a:lnTo>
                <a:lnTo>
                  <a:pt x="2324" y="342434"/>
                </a:lnTo>
                <a:lnTo>
                  <a:pt x="464" y="340575"/>
                </a:lnTo>
                <a:lnTo>
                  <a:pt x="0" y="339452"/>
                </a:lnTo>
                <a:lnTo>
                  <a:pt x="0" y="336822"/>
                </a:lnTo>
                <a:lnTo>
                  <a:pt x="464" y="335699"/>
                </a:lnTo>
                <a:lnTo>
                  <a:pt x="2324" y="333839"/>
                </a:lnTo>
                <a:lnTo>
                  <a:pt x="3447" y="333374"/>
                </a:lnTo>
                <a:lnTo>
                  <a:pt x="6077" y="333374"/>
                </a:lnTo>
                <a:lnTo>
                  <a:pt x="7200" y="333839"/>
                </a:lnTo>
                <a:lnTo>
                  <a:pt x="9060" y="335699"/>
                </a:lnTo>
                <a:lnTo>
                  <a:pt x="9524" y="336822"/>
                </a:lnTo>
                <a:lnTo>
                  <a:pt x="9524" y="339452"/>
                </a:lnTo>
                <a:lnTo>
                  <a:pt x="9060" y="340575"/>
                </a:lnTo>
                <a:lnTo>
                  <a:pt x="7200" y="342434"/>
                </a:lnTo>
                <a:lnTo>
                  <a:pt x="6077" y="342899"/>
                </a:lnTo>
                <a:close/>
              </a:path>
              <a:path w="9525" h="1390650">
                <a:moveTo>
                  <a:pt x="6077" y="295274"/>
                </a:moveTo>
                <a:lnTo>
                  <a:pt x="3447" y="295274"/>
                </a:lnTo>
                <a:lnTo>
                  <a:pt x="2324" y="294809"/>
                </a:lnTo>
                <a:lnTo>
                  <a:pt x="464" y="292950"/>
                </a:lnTo>
                <a:lnTo>
                  <a:pt x="0" y="291827"/>
                </a:lnTo>
                <a:lnTo>
                  <a:pt x="0" y="289197"/>
                </a:lnTo>
                <a:lnTo>
                  <a:pt x="464" y="288074"/>
                </a:lnTo>
                <a:lnTo>
                  <a:pt x="2324" y="286214"/>
                </a:lnTo>
                <a:lnTo>
                  <a:pt x="3447" y="285749"/>
                </a:lnTo>
                <a:lnTo>
                  <a:pt x="6077" y="285749"/>
                </a:lnTo>
                <a:lnTo>
                  <a:pt x="7200" y="286214"/>
                </a:lnTo>
                <a:lnTo>
                  <a:pt x="9060" y="288074"/>
                </a:lnTo>
                <a:lnTo>
                  <a:pt x="9524" y="289197"/>
                </a:lnTo>
                <a:lnTo>
                  <a:pt x="9524" y="291827"/>
                </a:lnTo>
                <a:lnTo>
                  <a:pt x="9060" y="292950"/>
                </a:lnTo>
                <a:lnTo>
                  <a:pt x="7200" y="294809"/>
                </a:lnTo>
                <a:lnTo>
                  <a:pt x="6077" y="295274"/>
                </a:lnTo>
                <a:close/>
              </a:path>
              <a:path w="9525" h="1390650">
                <a:moveTo>
                  <a:pt x="6077" y="247649"/>
                </a:moveTo>
                <a:lnTo>
                  <a:pt x="3447" y="247649"/>
                </a:lnTo>
                <a:lnTo>
                  <a:pt x="2324" y="247184"/>
                </a:lnTo>
                <a:lnTo>
                  <a:pt x="464" y="245324"/>
                </a:lnTo>
                <a:lnTo>
                  <a:pt x="0" y="244202"/>
                </a:lnTo>
                <a:lnTo>
                  <a:pt x="0" y="241572"/>
                </a:lnTo>
                <a:lnTo>
                  <a:pt x="464" y="240449"/>
                </a:lnTo>
                <a:lnTo>
                  <a:pt x="2324" y="238589"/>
                </a:lnTo>
                <a:lnTo>
                  <a:pt x="3447" y="238124"/>
                </a:lnTo>
                <a:lnTo>
                  <a:pt x="6077" y="238124"/>
                </a:lnTo>
                <a:lnTo>
                  <a:pt x="7200" y="238589"/>
                </a:lnTo>
                <a:lnTo>
                  <a:pt x="9060" y="240449"/>
                </a:lnTo>
                <a:lnTo>
                  <a:pt x="9524" y="241572"/>
                </a:lnTo>
                <a:lnTo>
                  <a:pt x="9524" y="244202"/>
                </a:lnTo>
                <a:lnTo>
                  <a:pt x="9060" y="245324"/>
                </a:lnTo>
                <a:lnTo>
                  <a:pt x="7200" y="247184"/>
                </a:lnTo>
                <a:lnTo>
                  <a:pt x="6077" y="247649"/>
                </a:lnTo>
                <a:close/>
              </a:path>
              <a:path w="9525" h="1390650">
                <a:moveTo>
                  <a:pt x="6077" y="200024"/>
                </a:moveTo>
                <a:lnTo>
                  <a:pt x="3447" y="200024"/>
                </a:lnTo>
                <a:lnTo>
                  <a:pt x="2324" y="199559"/>
                </a:lnTo>
                <a:lnTo>
                  <a:pt x="464" y="197700"/>
                </a:lnTo>
                <a:lnTo>
                  <a:pt x="0" y="196577"/>
                </a:lnTo>
                <a:lnTo>
                  <a:pt x="0" y="193947"/>
                </a:lnTo>
                <a:lnTo>
                  <a:pt x="464" y="192824"/>
                </a:lnTo>
                <a:lnTo>
                  <a:pt x="2324" y="190964"/>
                </a:lnTo>
                <a:lnTo>
                  <a:pt x="3447" y="190499"/>
                </a:lnTo>
                <a:lnTo>
                  <a:pt x="6077" y="190499"/>
                </a:lnTo>
                <a:lnTo>
                  <a:pt x="7200" y="190964"/>
                </a:lnTo>
                <a:lnTo>
                  <a:pt x="9060" y="192824"/>
                </a:lnTo>
                <a:lnTo>
                  <a:pt x="9524" y="193947"/>
                </a:lnTo>
                <a:lnTo>
                  <a:pt x="9524" y="196577"/>
                </a:lnTo>
                <a:lnTo>
                  <a:pt x="9060" y="197700"/>
                </a:lnTo>
                <a:lnTo>
                  <a:pt x="7200" y="199559"/>
                </a:lnTo>
                <a:lnTo>
                  <a:pt x="6077" y="200024"/>
                </a:lnTo>
                <a:close/>
              </a:path>
              <a:path w="9525" h="1390650">
                <a:moveTo>
                  <a:pt x="6077" y="152399"/>
                </a:moveTo>
                <a:lnTo>
                  <a:pt x="3447" y="152399"/>
                </a:lnTo>
                <a:lnTo>
                  <a:pt x="2324" y="151934"/>
                </a:lnTo>
                <a:lnTo>
                  <a:pt x="464" y="150074"/>
                </a:lnTo>
                <a:lnTo>
                  <a:pt x="0" y="148952"/>
                </a:lnTo>
                <a:lnTo>
                  <a:pt x="0" y="146322"/>
                </a:lnTo>
                <a:lnTo>
                  <a:pt x="464" y="145199"/>
                </a:lnTo>
                <a:lnTo>
                  <a:pt x="2324" y="143339"/>
                </a:lnTo>
                <a:lnTo>
                  <a:pt x="3447" y="142874"/>
                </a:lnTo>
                <a:lnTo>
                  <a:pt x="6077" y="142874"/>
                </a:lnTo>
                <a:lnTo>
                  <a:pt x="7200" y="143339"/>
                </a:lnTo>
                <a:lnTo>
                  <a:pt x="9060" y="145199"/>
                </a:lnTo>
                <a:lnTo>
                  <a:pt x="9524" y="146322"/>
                </a:lnTo>
                <a:lnTo>
                  <a:pt x="9524" y="148952"/>
                </a:lnTo>
                <a:lnTo>
                  <a:pt x="9060" y="150074"/>
                </a:lnTo>
                <a:lnTo>
                  <a:pt x="7200" y="151934"/>
                </a:lnTo>
                <a:lnTo>
                  <a:pt x="6077" y="152399"/>
                </a:lnTo>
                <a:close/>
              </a:path>
              <a:path w="9525" h="1390650">
                <a:moveTo>
                  <a:pt x="6077" y="104774"/>
                </a:moveTo>
                <a:lnTo>
                  <a:pt x="3447" y="104774"/>
                </a:lnTo>
                <a:lnTo>
                  <a:pt x="2324" y="104309"/>
                </a:lnTo>
                <a:lnTo>
                  <a:pt x="464" y="102449"/>
                </a:lnTo>
                <a:lnTo>
                  <a:pt x="0" y="101327"/>
                </a:lnTo>
                <a:lnTo>
                  <a:pt x="0" y="98697"/>
                </a:lnTo>
                <a:lnTo>
                  <a:pt x="464" y="97574"/>
                </a:lnTo>
                <a:lnTo>
                  <a:pt x="2324" y="95714"/>
                </a:lnTo>
                <a:lnTo>
                  <a:pt x="3447" y="95249"/>
                </a:lnTo>
                <a:lnTo>
                  <a:pt x="6077" y="95249"/>
                </a:lnTo>
                <a:lnTo>
                  <a:pt x="7200" y="95714"/>
                </a:lnTo>
                <a:lnTo>
                  <a:pt x="9060" y="97574"/>
                </a:lnTo>
                <a:lnTo>
                  <a:pt x="9524" y="98697"/>
                </a:lnTo>
                <a:lnTo>
                  <a:pt x="9524" y="101327"/>
                </a:lnTo>
                <a:lnTo>
                  <a:pt x="9060" y="102449"/>
                </a:lnTo>
                <a:lnTo>
                  <a:pt x="7200" y="104309"/>
                </a:lnTo>
                <a:lnTo>
                  <a:pt x="6077" y="104774"/>
                </a:lnTo>
                <a:close/>
              </a:path>
              <a:path w="9525" h="1390650">
                <a:moveTo>
                  <a:pt x="6077" y="57149"/>
                </a:moveTo>
                <a:lnTo>
                  <a:pt x="3447" y="57149"/>
                </a:lnTo>
                <a:lnTo>
                  <a:pt x="2324" y="56684"/>
                </a:lnTo>
                <a:lnTo>
                  <a:pt x="464" y="54825"/>
                </a:lnTo>
                <a:lnTo>
                  <a:pt x="0" y="53702"/>
                </a:lnTo>
                <a:lnTo>
                  <a:pt x="0" y="51072"/>
                </a:lnTo>
                <a:lnTo>
                  <a:pt x="464" y="49949"/>
                </a:lnTo>
                <a:lnTo>
                  <a:pt x="2324" y="48089"/>
                </a:lnTo>
                <a:lnTo>
                  <a:pt x="3447" y="47624"/>
                </a:lnTo>
                <a:lnTo>
                  <a:pt x="6077" y="47624"/>
                </a:lnTo>
                <a:lnTo>
                  <a:pt x="7200" y="48089"/>
                </a:lnTo>
                <a:lnTo>
                  <a:pt x="9060" y="49949"/>
                </a:lnTo>
                <a:lnTo>
                  <a:pt x="9524" y="51072"/>
                </a:lnTo>
                <a:lnTo>
                  <a:pt x="9524" y="53702"/>
                </a:lnTo>
                <a:lnTo>
                  <a:pt x="9060" y="54825"/>
                </a:lnTo>
                <a:lnTo>
                  <a:pt x="7200" y="56684"/>
                </a:lnTo>
                <a:lnTo>
                  <a:pt x="6077" y="57149"/>
                </a:lnTo>
                <a:close/>
              </a:path>
              <a:path w="9525" h="1390650">
                <a:moveTo>
                  <a:pt x="6077" y="9524"/>
                </a:moveTo>
                <a:lnTo>
                  <a:pt x="3447" y="9524"/>
                </a:lnTo>
                <a:lnTo>
                  <a:pt x="2324" y="9059"/>
                </a:lnTo>
                <a:lnTo>
                  <a:pt x="464" y="7200"/>
                </a:lnTo>
                <a:lnTo>
                  <a:pt x="0" y="6077"/>
                </a:lnTo>
                <a:lnTo>
                  <a:pt x="0" y="3447"/>
                </a:lnTo>
                <a:lnTo>
                  <a:pt x="464" y="2324"/>
                </a:lnTo>
                <a:lnTo>
                  <a:pt x="2324" y="464"/>
                </a:lnTo>
                <a:lnTo>
                  <a:pt x="3447" y="0"/>
                </a:lnTo>
                <a:lnTo>
                  <a:pt x="6077" y="0"/>
                </a:lnTo>
                <a:lnTo>
                  <a:pt x="7200" y="464"/>
                </a:lnTo>
                <a:lnTo>
                  <a:pt x="9060" y="2324"/>
                </a:lnTo>
                <a:lnTo>
                  <a:pt x="9524" y="3447"/>
                </a:lnTo>
                <a:lnTo>
                  <a:pt x="9524" y="6077"/>
                </a:lnTo>
                <a:lnTo>
                  <a:pt x="9060" y="7200"/>
                </a:lnTo>
                <a:lnTo>
                  <a:pt x="7200" y="9059"/>
                </a:lnTo>
                <a:lnTo>
                  <a:pt x="6077" y="9524"/>
                </a:lnTo>
                <a:close/>
              </a:path>
            </a:pathLst>
          </a:custGeom>
          <a:solidFill>
            <a:srgbClr val="C7C6C3"/>
          </a:solidFill>
        </p:spPr>
        <p:txBody>
          <a:bodyPr wrap="square" lIns="0" tIns="0" rIns="0" bIns="0" rtlCol="0"/>
          <a:lstStyle/>
          <a:p>
            <a:endParaRPr/>
          </a:p>
        </p:txBody>
      </p:sp>
      <p:sp>
        <p:nvSpPr>
          <p:cNvPr id="62" name="object 62"/>
          <p:cNvSpPr txBox="1"/>
          <p:nvPr/>
        </p:nvSpPr>
        <p:spPr>
          <a:xfrm>
            <a:off x="924470" y="3702050"/>
            <a:ext cx="18034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a:t>
            </a:r>
            <a:r>
              <a:rPr sz="900" spc="-5" dirty="0">
                <a:solidFill>
                  <a:srgbClr val="605D5C"/>
                </a:solidFill>
                <a:latin typeface="Segoe UI"/>
                <a:cs typeface="Segoe UI"/>
              </a:rPr>
              <a:t> </a:t>
            </a:r>
            <a:r>
              <a:rPr sz="900" spc="-50" dirty="0">
                <a:solidFill>
                  <a:srgbClr val="605D5C"/>
                </a:solidFill>
                <a:latin typeface="Segoe UI"/>
                <a:cs typeface="Segoe UI"/>
              </a:rPr>
              <a:t>0</a:t>
            </a:r>
            <a:endParaRPr sz="900">
              <a:latin typeface="Segoe UI"/>
              <a:cs typeface="Segoe UI"/>
            </a:endParaRPr>
          </a:p>
        </p:txBody>
      </p:sp>
      <p:grpSp>
        <p:nvGrpSpPr>
          <p:cNvPr id="63" name="object 63"/>
          <p:cNvGrpSpPr/>
          <p:nvPr/>
        </p:nvGrpSpPr>
        <p:grpSpPr>
          <a:xfrm>
            <a:off x="1987549" y="2300287"/>
            <a:ext cx="1965325" cy="1390650"/>
            <a:chOff x="1987549" y="2300287"/>
            <a:chExt cx="1965325" cy="1390650"/>
          </a:xfrm>
        </p:grpSpPr>
        <p:sp>
          <p:nvSpPr>
            <p:cNvPr id="64" name="object 64"/>
            <p:cNvSpPr/>
            <p:nvPr/>
          </p:nvSpPr>
          <p:spPr>
            <a:xfrm>
              <a:off x="1987537" y="2300299"/>
              <a:ext cx="987425" cy="1390650"/>
            </a:xfrm>
            <a:custGeom>
              <a:avLst/>
              <a:gdLst/>
              <a:ahLst/>
              <a:cxnLst/>
              <a:rect l="l" t="t" r="r" b="b"/>
              <a:pathLst>
                <a:path w="987425" h="1390650">
                  <a:moveTo>
                    <a:pt x="9525" y="1384566"/>
                  </a:moveTo>
                  <a:lnTo>
                    <a:pt x="9067" y="1383449"/>
                  </a:lnTo>
                  <a:lnTo>
                    <a:pt x="7200" y="1381582"/>
                  </a:lnTo>
                  <a:lnTo>
                    <a:pt x="6083" y="1381112"/>
                  </a:lnTo>
                  <a:lnTo>
                    <a:pt x="3454" y="1381112"/>
                  </a:lnTo>
                  <a:lnTo>
                    <a:pt x="2336" y="1381582"/>
                  </a:lnTo>
                  <a:lnTo>
                    <a:pt x="469" y="1383449"/>
                  </a:lnTo>
                  <a:lnTo>
                    <a:pt x="0" y="1384566"/>
                  </a:lnTo>
                  <a:lnTo>
                    <a:pt x="0" y="1387195"/>
                  </a:lnTo>
                  <a:lnTo>
                    <a:pt x="469" y="1388313"/>
                  </a:lnTo>
                  <a:lnTo>
                    <a:pt x="2336" y="1390180"/>
                  </a:lnTo>
                  <a:lnTo>
                    <a:pt x="3454" y="1390637"/>
                  </a:lnTo>
                  <a:lnTo>
                    <a:pt x="6083" y="1390637"/>
                  </a:lnTo>
                  <a:lnTo>
                    <a:pt x="7200" y="1390180"/>
                  </a:lnTo>
                  <a:lnTo>
                    <a:pt x="9067" y="1388313"/>
                  </a:lnTo>
                  <a:lnTo>
                    <a:pt x="9525" y="1387195"/>
                  </a:lnTo>
                  <a:lnTo>
                    <a:pt x="9525" y="1384566"/>
                  </a:lnTo>
                  <a:close/>
                </a:path>
                <a:path w="987425" h="1390650">
                  <a:moveTo>
                    <a:pt x="9525" y="1336941"/>
                  </a:moveTo>
                  <a:lnTo>
                    <a:pt x="9067" y="1335824"/>
                  </a:lnTo>
                  <a:lnTo>
                    <a:pt x="7200" y="1333957"/>
                  </a:lnTo>
                  <a:lnTo>
                    <a:pt x="6083" y="1333487"/>
                  </a:lnTo>
                  <a:lnTo>
                    <a:pt x="3454" y="1333487"/>
                  </a:lnTo>
                  <a:lnTo>
                    <a:pt x="2336" y="1333957"/>
                  </a:lnTo>
                  <a:lnTo>
                    <a:pt x="469" y="1335824"/>
                  </a:lnTo>
                  <a:lnTo>
                    <a:pt x="0" y="1336941"/>
                  </a:lnTo>
                  <a:lnTo>
                    <a:pt x="0" y="1339570"/>
                  </a:lnTo>
                  <a:lnTo>
                    <a:pt x="469" y="1340688"/>
                  </a:lnTo>
                  <a:lnTo>
                    <a:pt x="2336" y="1342555"/>
                  </a:lnTo>
                  <a:lnTo>
                    <a:pt x="3454" y="1343012"/>
                  </a:lnTo>
                  <a:lnTo>
                    <a:pt x="6083" y="1343012"/>
                  </a:lnTo>
                  <a:lnTo>
                    <a:pt x="7200" y="1342555"/>
                  </a:lnTo>
                  <a:lnTo>
                    <a:pt x="9067" y="1340688"/>
                  </a:lnTo>
                  <a:lnTo>
                    <a:pt x="9525" y="1339570"/>
                  </a:lnTo>
                  <a:lnTo>
                    <a:pt x="9525" y="1336941"/>
                  </a:lnTo>
                  <a:close/>
                </a:path>
                <a:path w="987425" h="1390650">
                  <a:moveTo>
                    <a:pt x="9525" y="1289316"/>
                  </a:moveTo>
                  <a:lnTo>
                    <a:pt x="9067" y="1288199"/>
                  </a:lnTo>
                  <a:lnTo>
                    <a:pt x="7200" y="1286332"/>
                  </a:lnTo>
                  <a:lnTo>
                    <a:pt x="6083" y="1285862"/>
                  </a:lnTo>
                  <a:lnTo>
                    <a:pt x="3454" y="1285862"/>
                  </a:lnTo>
                  <a:lnTo>
                    <a:pt x="2336" y="1286332"/>
                  </a:lnTo>
                  <a:lnTo>
                    <a:pt x="469" y="1288199"/>
                  </a:lnTo>
                  <a:lnTo>
                    <a:pt x="0" y="1289316"/>
                  </a:lnTo>
                  <a:lnTo>
                    <a:pt x="0" y="1291945"/>
                  </a:lnTo>
                  <a:lnTo>
                    <a:pt x="469" y="1293063"/>
                  </a:lnTo>
                  <a:lnTo>
                    <a:pt x="2336" y="1294930"/>
                  </a:lnTo>
                  <a:lnTo>
                    <a:pt x="3454" y="1295387"/>
                  </a:lnTo>
                  <a:lnTo>
                    <a:pt x="6083" y="1295387"/>
                  </a:lnTo>
                  <a:lnTo>
                    <a:pt x="7200" y="1294930"/>
                  </a:lnTo>
                  <a:lnTo>
                    <a:pt x="9067" y="1293063"/>
                  </a:lnTo>
                  <a:lnTo>
                    <a:pt x="9525" y="1291945"/>
                  </a:lnTo>
                  <a:lnTo>
                    <a:pt x="9525" y="1289316"/>
                  </a:lnTo>
                  <a:close/>
                </a:path>
                <a:path w="987425" h="1390650">
                  <a:moveTo>
                    <a:pt x="9525" y="1241691"/>
                  </a:moveTo>
                  <a:lnTo>
                    <a:pt x="9067" y="1240574"/>
                  </a:lnTo>
                  <a:lnTo>
                    <a:pt x="7200" y="1238707"/>
                  </a:lnTo>
                  <a:lnTo>
                    <a:pt x="6083" y="1238237"/>
                  </a:lnTo>
                  <a:lnTo>
                    <a:pt x="3454" y="1238237"/>
                  </a:lnTo>
                  <a:lnTo>
                    <a:pt x="2336" y="1238707"/>
                  </a:lnTo>
                  <a:lnTo>
                    <a:pt x="469" y="1240574"/>
                  </a:lnTo>
                  <a:lnTo>
                    <a:pt x="0" y="1241691"/>
                  </a:lnTo>
                  <a:lnTo>
                    <a:pt x="0" y="1244320"/>
                  </a:lnTo>
                  <a:lnTo>
                    <a:pt x="469" y="1245438"/>
                  </a:lnTo>
                  <a:lnTo>
                    <a:pt x="2336" y="1247305"/>
                  </a:lnTo>
                  <a:lnTo>
                    <a:pt x="3454" y="1247762"/>
                  </a:lnTo>
                  <a:lnTo>
                    <a:pt x="6083" y="1247762"/>
                  </a:lnTo>
                  <a:lnTo>
                    <a:pt x="7200" y="1247305"/>
                  </a:lnTo>
                  <a:lnTo>
                    <a:pt x="9067" y="1245438"/>
                  </a:lnTo>
                  <a:lnTo>
                    <a:pt x="9525" y="1244320"/>
                  </a:lnTo>
                  <a:lnTo>
                    <a:pt x="9525" y="1241691"/>
                  </a:lnTo>
                  <a:close/>
                </a:path>
                <a:path w="987425" h="1390650">
                  <a:moveTo>
                    <a:pt x="9525" y="1194066"/>
                  </a:moveTo>
                  <a:lnTo>
                    <a:pt x="9067" y="1192949"/>
                  </a:lnTo>
                  <a:lnTo>
                    <a:pt x="7200" y="1191082"/>
                  </a:lnTo>
                  <a:lnTo>
                    <a:pt x="6083" y="1190612"/>
                  </a:lnTo>
                  <a:lnTo>
                    <a:pt x="3454" y="1190612"/>
                  </a:lnTo>
                  <a:lnTo>
                    <a:pt x="2336" y="1191082"/>
                  </a:lnTo>
                  <a:lnTo>
                    <a:pt x="469" y="1192949"/>
                  </a:lnTo>
                  <a:lnTo>
                    <a:pt x="0" y="1194066"/>
                  </a:lnTo>
                  <a:lnTo>
                    <a:pt x="0" y="1196695"/>
                  </a:lnTo>
                  <a:lnTo>
                    <a:pt x="469" y="1197813"/>
                  </a:lnTo>
                  <a:lnTo>
                    <a:pt x="2336" y="1199680"/>
                  </a:lnTo>
                  <a:lnTo>
                    <a:pt x="3454" y="1200137"/>
                  </a:lnTo>
                  <a:lnTo>
                    <a:pt x="6083" y="1200137"/>
                  </a:lnTo>
                  <a:lnTo>
                    <a:pt x="7200" y="1199680"/>
                  </a:lnTo>
                  <a:lnTo>
                    <a:pt x="9067" y="1197813"/>
                  </a:lnTo>
                  <a:lnTo>
                    <a:pt x="9525" y="1196695"/>
                  </a:lnTo>
                  <a:lnTo>
                    <a:pt x="9525" y="1194066"/>
                  </a:lnTo>
                  <a:close/>
                </a:path>
                <a:path w="987425" h="1390650">
                  <a:moveTo>
                    <a:pt x="9525" y="1146441"/>
                  </a:moveTo>
                  <a:lnTo>
                    <a:pt x="9067" y="1145324"/>
                  </a:lnTo>
                  <a:lnTo>
                    <a:pt x="7200" y="1143457"/>
                  </a:lnTo>
                  <a:lnTo>
                    <a:pt x="6083" y="1142987"/>
                  </a:lnTo>
                  <a:lnTo>
                    <a:pt x="3454" y="1142987"/>
                  </a:lnTo>
                  <a:lnTo>
                    <a:pt x="2336" y="1143457"/>
                  </a:lnTo>
                  <a:lnTo>
                    <a:pt x="469" y="1145324"/>
                  </a:lnTo>
                  <a:lnTo>
                    <a:pt x="0" y="1146441"/>
                  </a:lnTo>
                  <a:lnTo>
                    <a:pt x="0" y="1149070"/>
                  </a:lnTo>
                  <a:lnTo>
                    <a:pt x="469" y="1150188"/>
                  </a:lnTo>
                  <a:lnTo>
                    <a:pt x="2336" y="1152055"/>
                  </a:lnTo>
                  <a:lnTo>
                    <a:pt x="3454" y="1152512"/>
                  </a:lnTo>
                  <a:lnTo>
                    <a:pt x="6083" y="1152512"/>
                  </a:lnTo>
                  <a:lnTo>
                    <a:pt x="7200" y="1152055"/>
                  </a:lnTo>
                  <a:lnTo>
                    <a:pt x="9067" y="1150188"/>
                  </a:lnTo>
                  <a:lnTo>
                    <a:pt x="9525" y="1149070"/>
                  </a:lnTo>
                  <a:lnTo>
                    <a:pt x="9525" y="1146441"/>
                  </a:lnTo>
                  <a:close/>
                </a:path>
                <a:path w="987425" h="1390650">
                  <a:moveTo>
                    <a:pt x="9525" y="1098816"/>
                  </a:moveTo>
                  <a:lnTo>
                    <a:pt x="9067" y="1097699"/>
                  </a:lnTo>
                  <a:lnTo>
                    <a:pt x="7200" y="1095832"/>
                  </a:lnTo>
                  <a:lnTo>
                    <a:pt x="6083" y="1095362"/>
                  </a:lnTo>
                  <a:lnTo>
                    <a:pt x="3454" y="1095362"/>
                  </a:lnTo>
                  <a:lnTo>
                    <a:pt x="2336" y="1095832"/>
                  </a:lnTo>
                  <a:lnTo>
                    <a:pt x="469" y="1097699"/>
                  </a:lnTo>
                  <a:lnTo>
                    <a:pt x="0" y="1098816"/>
                  </a:lnTo>
                  <a:lnTo>
                    <a:pt x="0" y="1101445"/>
                  </a:lnTo>
                  <a:lnTo>
                    <a:pt x="469" y="1102563"/>
                  </a:lnTo>
                  <a:lnTo>
                    <a:pt x="2336" y="1104430"/>
                  </a:lnTo>
                  <a:lnTo>
                    <a:pt x="3454" y="1104887"/>
                  </a:lnTo>
                  <a:lnTo>
                    <a:pt x="6083" y="1104887"/>
                  </a:lnTo>
                  <a:lnTo>
                    <a:pt x="7200" y="1104430"/>
                  </a:lnTo>
                  <a:lnTo>
                    <a:pt x="9067" y="1102563"/>
                  </a:lnTo>
                  <a:lnTo>
                    <a:pt x="9525" y="1101445"/>
                  </a:lnTo>
                  <a:lnTo>
                    <a:pt x="9525" y="1098816"/>
                  </a:lnTo>
                  <a:close/>
                </a:path>
                <a:path w="987425" h="1390650">
                  <a:moveTo>
                    <a:pt x="9525" y="1051191"/>
                  </a:moveTo>
                  <a:lnTo>
                    <a:pt x="9067" y="1050074"/>
                  </a:lnTo>
                  <a:lnTo>
                    <a:pt x="7200" y="1048207"/>
                  </a:lnTo>
                  <a:lnTo>
                    <a:pt x="6083" y="1047737"/>
                  </a:lnTo>
                  <a:lnTo>
                    <a:pt x="3454" y="1047737"/>
                  </a:lnTo>
                  <a:lnTo>
                    <a:pt x="2336" y="1048207"/>
                  </a:lnTo>
                  <a:lnTo>
                    <a:pt x="469" y="1050074"/>
                  </a:lnTo>
                  <a:lnTo>
                    <a:pt x="0" y="1051191"/>
                  </a:lnTo>
                  <a:lnTo>
                    <a:pt x="0" y="1053820"/>
                  </a:lnTo>
                  <a:lnTo>
                    <a:pt x="469" y="1054938"/>
                  </a:lnTo>
                  <a:lnTo>
                    <a:pt x="2336" y="1056805"/>
                  </a:lnTo>
                  <a:lnTo>
                    <a:pt x="3454" y="1057262"/>
                  </a:lnTo>
                  <a:lnTo>
                    <a:pt x="6083" y="1057262"/>
                  </a:lnTo>
                  <a:lnTo>
                    <a:pt x="7200" y="1056805"/>
                  </a:lnTo>
                  <a:lnTo>
                    <a:pt x="9067" y="1054938"/>
                  </a:lnTo>
                  <a:lnTo>
                    <a:pt x="9525" y="1053820"/>
                  </a:lnTo>
                  <a:lnTo>
                    <a:pt x="9525" y="1051191"/>
                  </a:lnTo>
                  <a:close/>
                </a:path>
                <a:path w="987425" h="1390650">
                  <a:moveTo>
                    <a:pt x="9525" y="1003566"/>
                  </a:moveTo>
                  <a:lnTo>
                    <a:pt x="9067" y="1002449"/>
                  </a:lnTo>
                  <a:lnTo>
                    <a:pt x="7200" y="1000582"/>
                  </a:lnTo>
                  <a:lnTo>
                    <a:pt x="6083" y="1000112"/>
                  </a:lnTo>
                  <a:lnTo>
                    <a:pt x="3454" y="1000112"/>
                  </a:lnTo>
                  <a:lnTo>
                    <a:pt x="2336" y="1000582"/>
                  </a:lnTo>
                  <a:lnTo>
                    <a:pt x="469" y="1002449"/>
                  </a:lnTo>
                  <a:lnTo>
                    <a:pt x="0" y="1003566"/>
                  </a:lnTo>
                  <a:lnTo>
                    <a:pt x="0" y="1006195"/>
                  </a:lnTo>
                  <a:lnTo>
                    <a:pt x="469" y="1007313"/>
                  </a:lnTo>
                  <a:lnTo>
                    <a:pt x="2336" y="1009180"/>
                  </a:lnTo>
                  <a:lnTo>
                    <a:pt x="3454" y="1009637"/>
                  </a:lnTo>
                  <a:lnTo>
                    <a:pt x="6083" y="1009637"/>
                  </a:lnTo>
                  <a:lnTo>
                    <a:pt x="7200" y="1009180"/>
                  </a:lnTo>
                  <a:lnTo>
                    <a:pt x="9067" y="1007313"/>
                  </a:lnTo>
                  <a:lnTo>
                    <a:pt x="9525" y="1006195"/>
                  </a:lnTo>
                  <a:lnTo>
                    <a:pt x="9525" y="1003566"/>
                  </a:lnTo>
                  <a:close/>
                </a:path>
                <a:path w="987425" h="1390650">
                  <a:moveTo>
                    <a:pt x="9525" y="955941"/>
                  </a:moveTo>
                  <a:lnTo>
                    <a:pt x="9067" y="954824"/>
                  </a:lnTo>
                  <a:lnTo>
                    <a:pt x="7200" y="952957"/>
                  </a:lnTo>
                  <a:lnTo>
                    <a:pt x="6083" y="952487"/>
                  </a:lnTo>
                  <a:lnTo>
                    <a:pt x="3454" y="952487"/>
                  </a:lnTo>
                  <a:lnTo>
                    <a:pt x="2336" y="952957"/>
                  </a:lnTo>
                  <a:lnTo>
                    <a:pt x="469" y="954824"/>
                  </a:lnTo>
                  <a:lnTo>
                    <a:pt x="0" y="955941"/>
                  </a:lnTo>
                  <a:lnTo>
                    <a:pt x="0" y="958570"/>
                  </a:lnTo>
                  <a:lnTo>
                    <a:pt x="469" y="959688"/>
                  </a:lnTo>
                  <a:lnTo>
                    <a:pt x="2336" y="961555"/>
                  </a:lnTo>
                  <a:lnTo>
                    <a:pt x="3454" y="962012"/>
                  </a:lnTo>
                  <a:lnTo>
                    <a:pt x="6083" y="962012"/>
                  </a:lnTo>
                  <a:lnTo>
                    <a:pt x="7200" y="961555"/>
                  </a:lnTo>
                  <a:lnTo>
                    <a:pt x="9067" y="959688"/>
                  </a:lnTo>
                  <a:lnTo>
                    <a:pt x="9525" y="958570"/>
                  </a:lnTo>
                  <a:lnTo>
                    <a:pt x="9525" y="955941"/>
                  </a:lnTo>
                  <a:close/>
                </a:path>
                <a:path w="987425" h="1390650">
                  <a:moveTo>
                    <a:pt x="9525" y="908316"/>
                  </a:moveTo>
                  <a:lnTo>
                    <a:pt x="9067" y="907199"/>
                  </a:lnTo>
                  <a:lnTo>
                    <a:pt x="7200" y="905332"/>
                  </a:lnTo>
                  <a:lnTo>
                    <a:pt x="6083" y="904862"/>
                  </a:lnTo>
                  <a:lnTo>
                    <a:pt x="3454" y="904862"/>
                  </a:lnTo>
                  <a:lnTo>
                    <a:pt x="2336" y="905332"/>
                  </a:lnTo>
                  <a:lnTo>
                    <a:pt x="469" y="907199"/>
                  </a:lnTo>
                  <a:lnTo>
                    <a:pt x="0" y="908316"/>
                  </a:lnTo>
                  <a:lnTo>
                    <a:pt x="0" y="910945"/>
                  </a:lnTo>
                  <a:lnTo>
                    <a:pt x="469" y="912063"/>
                  </a:lnTo>
                  <a:lnTo>
                    <a:pt x="2336" y="913930"/>
                  </a:lnTo>
                  <a:lnTo>
                    <a:pt x="3454" y="914387"/>
                  </a:lnTo>
                  <a:lnTo>
                    <a:pt x="6083" y="914387"/>
                  </a:lnTo>
                  <a:lnTo>
                    <a:pt x="7200" y="913930"/>
                  </a:lnTo>
                  <a:lnTo>
                    <a:pt x="9067" y="912063"/>
                  </a:lnTo>
                  <a:lnTo>
                    <a:pt x="9525" y="910945"/>
                  </a:lnTo>
                  <a:lnTo>
                    <a:pt x="9525" y="908316"/>
                  </a:lnTo>
                  <a:close/>
                </a:path>
                <a:path w="987425" h="1390650">
                  <a:moveTo>
                    <a:pt x="9525" y="860691"/>
                  </a:moveTo>
                  <a:lnTo>
                    <a:pt x="9067" y="859574"/>
                  </a:lnTo>
                  <a:lnTo>
                    <a:pt x="7200" y="857707"/>
                  </a:lnTo>
                  <a:lnTo>
                    <a:pt x="6083" y="857237"/>
                  </a:lnTo>
                  <a:lnTo>
                    <a:pt x="3454" y="857237"/>
                  </a:lnTo>
                  <a:lnTo>
                    <a:pt x="2336" y="857707"/>
                  </a:lnTo>
                  <a:lnTo>
                    <a:pt x="469" y="859574"/>
                  </a:lnTo>
                  <a:lnTo>
                    <a:pt x="0" y="860691"/>
                  </a:lnTo>
                  <a:lnTo>
                    <a:pt x="0" y="863320"/>
                  </a:lnTo>
                  <a:lnTo>
                    <a:pt x="469" y="864438"/>
                  </a:lnTo>
                  <a:lnTo>
                    <a:pt x="2336" y="866305"/>
                  </a:lnTo>
                  <a:lnTo>
                    <a:pt x="3454" y="866762"/>
                  </a:lnTo>
                  <a:lnTo>
                    <a:pt x="6083" y="866762"/>
                  </a:lnTo>
                  <a:lnTo>
                    <a:pt x="7200" y="866305"/>
                  </a:lnTo>
                  <a:lnTo>
                    <a:pt x="9067" y="864438"/>
                  </a:lnTo>
                  <a:lnTo>
                    <a:pt x="9525" y="863320"/>
                  </a:lnTo>
                  <a:lnTo>
                    <a:pt x="9525" y="860691"/>
                  </a:lnTo>
                  <a:close/>
                </a:path>
                <a:path w="987425" h="1390650">
                  <a:moveTo>
                    <a:pt x="9525" y="813066"/>
                  </a:moveTo>
                  <a:lnTo>
                    <a:pt x="9067" y="811949"/>
                  </a:lnTo>
                  <a:lnTo>
                    <a:pt x="7200" y="810082"/>
                  </a:lnTo>
                  <a:lnTo>
                    <a:pt x="6083" y="809612"/>
                  </a:lnTo>
                  <a:lnTo>
                    <a:pt x="3454" y="809612"/>
                  </a:lnTo>
                  <a:lnTo>
                    <a:pt x="2336" y="810082"/>
                  </a:lnTo>
                  <a:lnTo>
                    <a:pt x="469" y="811949"/>
                  </a:lnTo>
                  <a:lnTo>
                    <a:pt x="0" y="813066"/>
                  </a:lnTo>
                  <a:lnTo>
                    <a:pt x="0" y="815695"/>
                  </a:lnTo>
                  <a:lnTo>
                    <a:pt x="469" y="816813"/>
                  </a:lnTo>
                  <a:lnTo>
                    <a:pt x="2336" y="818680"/>
                  </a:lnTo>
                  <a:lnTo>
                    <a:pt x="3454" y="819137"/>
                  </a:lnTo>
                  <a:lnTo>
                    <a:pt x="6083" y="819137"/>
                  </a:lnTo>
                  <a:lnTo>
                    <a:pt x="7200" y="818680"/>
                  </a:lnTo>
                  <a:lnTo>
                    <a:pt x="9067" y="816813"/>
                  </a:lnTo>
                  <a:lnTo>
                    <a:pt x="9525" y="815695"/>
                  </a:lnTo>
                  <a:lnTo>
                    <a:pt x="9525" y="813066"/>
                  </a:lnTo>
                  <a:close/>
                </a:path>
                <a:path w="987425" h="1390650">
                  <a:moveTo>
                    <a:pt x="9525" y="765441"/>
                  </a:moveTo>
                  <a:lnTo>
                    <a:pt x="9067" y="764324"/>
                  </a:lnTo>
                  <a:lnTo>
                    <a:pt x="7200" y="762457"/>
                  </a:lnTo>
                  <a:lnTo>
                    <a:pt x="6083" y="761987"/>
                  </a:lnTo>
                  <a:lnTo>
                    <a:pt x="3454" y="761987"/>
                  </a:lnTo>
                  <a:lnTo>
                    <a:pt x="2336" y="762457"/>
                  </a:lnTo>
                  <a:lnTo>
                    <a:pt x="469" y="764324"/>
                  </a:lnTo>
                  <a:lnTo>
                    <a:pt x="0" y="765441"/>
                  </a:lnTo>
                  <a:lnTo>
                    <a:pt x="0" y="768070"/>
                  </a:lnTo>
                  <a:lnTo>
                    <a:pt x="469" y="769188"/>
                  </a:lnTo>
                  <a:lnTo>
                    <a:pt x="2336" y="771055"/>
                  </a:lnTo>
                  <a:lnTo>
                    <a:pt x="3454" y="771512"/>
                  </a:lnTo>
                  <a:lnTo>
                    <a:pt x="6083" y="771512"/>
                  </a:lnTo>
                  <a:lnTo>
                    <a:pt x="7200" y="771055"/>
                  </a:lnTo>
                  <a:lnTo>
                    <a:pt x="9067" y="769188"/>
                  </a:lnTo>
                  <a:lnTo>
                    <a:pt x="9525" y="768070"/>
                  </a:lnTo>
                  <a:lnTo>
                    <a:pt x="9525" y="765441"/>
                  </a:lnTo>
                  <a:close/>
                </a:path>
                <a:path w="987425" h="1390650">
                  <a:moveTo>
                    <a:pt x="9525" y="717816"/>
                  </a:moveTo>
                  <a:lnTo>
                    <a:pt x="9067" y="716699"/>
                  </a:lnTo>
                  <a:lnTo>
                    <a:pt x="7200" y="714832"/>
                  </a:lnTo>
                  <a:lnTo>
                    <a:pt x="6083" y="714362"/>
                  </a:lnTo>
                  <a:lnTo>
                    <a:pt x="3454" y="714362"/>
                  </a:lnTo>
                  <a:lnTo>
                    <a:pt x="2336" y="714832"/>
                  </a:lnTo>
                  <a:lnTo>
                    <a:pt x="469" y="716699"/>
                  </a:lnTo>
                  <a:lnTo>
                    <a:pt x="0" y="717816"/>
                  </a:lnTo>
                  <a:lnTo>
                    <a:pt x="0" y="720445"/>
                  </a:lnTo>
                  <a:lnTo>
                    <a:pt x="469" y="721563"/>
                  </a:lnTo>
                  <a:lnTo>
                    <a:pt x="2336" y="723430"/>
                  </a:lnTo>
                  <a:lnTo>
                    <a:pt x="3454" y="723887"/>
                  </a:lnTo>
                  <a:lnTo>
                    <a:pt x="6083" y="723887"/>
                  </a:lnTo>
                  <a:lnTo>
                    <a:pt x="7200" y="723430"/>
                  </a:lnTo>
                  <a:lnTo>
                    <a:pt x="9067" y="721563"/>
                  </a:lnTo>
                  <a:lnTo>
                    <a:pt x="9525" y="720445"/>
                  </a:lnTo>
                  <a:lnTo>
                    <a:pt x="9525" y="717816"/>
                  </a:lnTo>
                  <a:close/>
                </a:path>
                <a:path w="987425" h="1390650">
                  <a:moveTo>
                    <a:pt x="9525" y="670191"/>
                  </a:moveTo>
                  <a:lnTo>
                    <a:pt x="9067" y="669074"/>
                  </a:lnTo>
                  <a:lnTo>
                    <a:pt x="7200" y="667207"/>
                  </a:lnTo>
                  <a:lnTo>
                    <a:pt x="6083" y="666737"/>
                  </a:lnTo>
                  <a:lnTo>
                    <a:pt x="3454" y="666737"/>
                  </a:lnTo>
                  <a:lnTo>
                    <a:pt x="2336" y="667207"/>
                  </a:lnTo>
                  <a:lnTo>
                    <a:pt x="469" y="669074"/>
                  </a:lnTo>
                  <a:lnTo>
                    <a:pt x="0" y="670191"/>
                  </a:lnTo>
                  <a:lnTo>
                    <a:pt x="0" y="672820"/>
                  </a:lnTo>
                  <a:lnTo>
                    <a:pt x="469" y="673938"/>
                  </a:lnTo>
                  <a:lnTo>
                    <a:pt x="2336" y="675805"/>
                  </a:lnTo>
                  <a:lnTo>
                    <a:pt x="3454" y="676262"/>
                  </a:lnTo>
                  <a:lnTo>
                    <a:pt x="6083" y="676262"/>
                  </a:lnTo>
                  <a:lnTo>
                    <a:pt x="7200" y="675805"/>
                  </a:lnTo>
                  <a:lnTo>
                    <a:pt x="9067" y="673938"/>
                  </a:lnTo>
                  <a:lnTo>
                    <a:pt x="9525" y="672820"/>
                  </a:lnTo>
                  <a:lnTo>
                    <a:pt x="9525" y="670191"/>
                  </a:lnTo>
                  <a:close/>
                </a:path>
                <a:path w="987425" h="1390650">
                  <a:moveTo>
                    <a:pt x="9525" y="622566"/>
                  </a:moveTo>
                  <a:lnTo>
                    <a:pt x="9067" y="621449"/>
                  </a:lnTo>
                  <a:lnTo>
                    <a:pt x="7200" y="619582"/>
                  </a:lnTo>
                  <a:lnTo>
                    <a:pt x="6083" y="619112"/>
                  </a:lnTo>
                  <a:lnTo>
                    <a:pt x="3454" y="619112"/>
                  </a:lnTo>
                  <a:lnTo>
                    <a:pt x="2336" y="619582"/>
                  </a:lnTo>
                  <a:lnTo>
                    <a:pt x="469" y="621449"/>
                  </a:lnTo>
                  <a:lnTo>
                    <a:pt x="0" y="622566"/>
                  </a:lnTo>
                  <a:lnTo>
                    <a:pt x="0" y="625195"/>
                  </a:lnTo>
                  <a:lnTo>
                    <a:pt x="469" y="626313"/>
                  </a:lnTo>
                  <a:lnTo>
                    <a:pt x="2336" y="628180"/>
                  </a:lnTo>
                  <a:lnTo>
                    <a:pt x="3454" y="628637"/>
                  </a:lnTo>
                  <a:lnTo>
                    <a:pt x="6083" y="628637"/>
                  </a:lnTo>
                  <a:lnTo>
                    <a:pt x="7200" y="628180"/>
                  </a:lnTo>
                  <a:lnTo>
                    <a:pt x="9067" y="626313"/>
                  </a:lnTo>
                  <a:lnTo>
                    <a:pt x="9525" y="625195"/>
                  </a:lnTo>
                  <a:lnTo>
                    <a:pt x="9525" y="622566"/>
                  </a:lnTo>
                  <a:close/>
                </a:path>
                <a:path w="987425" h="1390650">
                  <a:moveTo>
                    <a:pt x="9525" y="574941"/>
                  </a:moveTo>
                  <a:lnTo>
                    <a:pt x="9067" y="573824"/>
                  </a:lnTo>
                  <a:lnTo>
                    <a:pt x="7200" y="571957"/>
                  </a:lnTo>
                  <a:lnTo>
                    <a:pt x="6083" y="571487"/>
                  </a:lnTo>
                  <a:lnTo>
                    <a:pt x="3454" y="571487"/>
                  </a:lnTo>
                  <a:lnTo>
                    <a:pt x="2336" y="571957"/>
                  </a:lnTo>
                  <a:lnTo>
                    <a:pt x="469" y="573824"/>
                  </a:lnTo>
                  <a:lnTo>
                    <a:pt x="0" y="574941"/>
                  </a:lnTo>
                  <a:lnTo>
                    <a:pt x="0" y="577570"/>
                  </a:lnTo>
                  <a:lnTo>
                    <a:pt x="469" y="578688"/>
                  </a:lnTo>
                  <a:lnTo>
                    <a:pt x="2336" y="580555"/>
                  </a:lnTo>
                  <a:lnTo>
                    <a:pt x="3454" y="581012"/>
                  </a:lnTo>
                  <a:lnTo>
                    <a:pt x="6083" y="581012"/>
                  </a:lnTo>
                  <a:lnTo>
                    <a:pt x="7200" y="580555"/>
                  </a:lnTo>
                  <a:lnTo>
                    <a:pt x="9067" y="578688"/>
                  </a:lnTo>
                  <a:lnTo>
                    <a:pt x="9525" y="577570"/>
                  </a:lnTo>
                  <a:lnTo>
                    <a:pt x="9525" y="574941"/>
                  </a:lnTo>
                  <a:close/>
                </a:path>
                <a:path w="987425" h="1390650">
                  <a:moveTo>
                    <a:pt x="9525" y="527316"/>
                  </a:moveTo>
                  <a:lnTo>
                    <a:pt x="9067" y="526199"/>
                  </a:lnTo>
                  <a:lnTo>
                    <a:pt x="7200" y="524332"/>
                  </a:lnTo>
                  <a:lnTo>
                    <a:pt x="6083" y="523862"/>
                  </a:lnTo>
                  <a:lnTo>
                    <a:pt x="3454" y="523862"/>
                  </a:lnTo>
                  <a:lnTo>
                    <a:pt x="2336" y="524332"/>
                  </a:lnTo>
                  <a:lnTo>
                    <a:pt x="469" y="526199"/>
                  </a:lnTo>
                  <a:lnTo>
                    <a:pt x="0" y="527316"/>
                  </a:lnTo>
                  <a:lnTo>
                    <a:pt x="0" y="529945"/>
                  </a:lnTo>
                  <a:lnTo>
                    <a:pt x="469" y="531063"/>
                  </a:lnTo>
                  <a:lnTo>
                    <a:pt x="2336" y="532930"/>
                  </a:lnTo>
                  <a:lnTo>
                    <a:pt x="3454" y="533387"/>
                  </a:lnTo>
                  <a:lnTo>
                    <a:pt x="6083" y="533387"/>
                  </a:lnTo>
                  <a:lnTo>
                    <a:pt x="7200" y="532930"/>
                  </a:lnTo>
                  <a:lnTo>
                    <a:pt x="9067" y="531063"/>
                  </a:lnTo>
                  <a:lnTo>
                    <a:pt x="9525" y="529945"/>
                  </a:lnTo>
                  <a:lnTo>
                    <a:pt x="9525" y="527316"/>
                  </a:lnTo>
                  <a:close/>
                </a:path>
                <a:path w="987425" h="1390650">
                  <a:moveTo>
                    <a:pt x="9525" y="479691"/>
                  </a:moveTo>
                  <a:lnTo>
                    <a:pt x="9067" y="478574"/>
                  </a:lnTo>
                  <a:lnTo>
                    <a:pt x="7200" y="476707"/>
                  </a:lnTo>
                  <a:lnTo>
                    <a:pt x="6083" y="476237"/>
                  </a:lnTo>
                  <a:lnTo>
                    <a:pt x="3454" y="476237"/>
                  </a:lnTo>
                  <a:lnTo>
                    <a:pt x="2336" y="476707"/>
                  </a:lnTo>
                  <a:lnTo>
                    <a:pt x="469" y="478574"/>
                  </a:lnTo>
                  <a:lnTo>
                    <a:pt x="0" y="479691"/>
                  </a:lnTo>
                  <a:lnTo>
                    <a:pt x="0" y="482320"/>
                  </a:lnTo>
                  <a:lnTo>
                    <a:pt x="469" y="483438"/>
                  </a:lnTo>
                  <a:lnTo>
                    <a:pt x="2336" y="485305"/>
                  </a:lnTo>
                  <a:lnTo>
                    <a:pt x="3454" y="485762"/>
                  </a:lnTo>
                  <a:lnTo>
                    <a:pt x="6083" y="485762"/>
                  </a:lnTo>
                  <a:lnTo>
                    <a:pt x="7200" y="485305"/>
                  </a:lnTo>
                  <a:lnTo>
                    <a:pt x="9067" y="483438"/>
                  </a:lnTo>
                  <a:lnTo>
                    <a:pt x="9525" y="482320"/>
                  </a:lnTo>
                  <a:lnTo>
                    <a:pt x="9525" y="479691"/>
                  </a:lnTo>
                  <a:close/>
                </a:path>
                <a:path w="987425" h="1390650">
                  <a:moveTo>
                    <a:pt x="9525" y="432066"/>
                  </a:moveTo>
                  <a:lnTo>
                    <a:pt x="9067" y="430949"/>
                  </a:lnTo>
                  <a:lnTo>
                    <a:pt x="7200" y="429082"/>
                  </a:lnTo>
                  <a:lnTo>
                    <a:pt x="6083" y="428612"/>
                  </a:lnTo>
                  <a:lnTo>
                    <a:pt x="3454" y="428612"/>
                  </a:lnTo>
                  <a:lnTo>
                    <a:pt x="2336" y="429082"/>
                  </a:lnTo>
                  <a:lnTo>
                    <a:pt x="469" y="430949"/>
                  </a:lnTo>
                  <a:lnTo>
                    <a:pt x="0" y="432066"/>
                  </a:lnTo>
                  <a:lnTo>
                    <a:pt x="0" y="434695"/>
                  </a:lnTo>
                  <a:lnTo>
                    <a:pt x="469" y="435813"/>
                  </a:lnTo>
                  <a:lnTo>
                    <a:pt x="2336" y="437680"/>
                  </a:lnTo>
                  <a:lnTo>
                    <a:pt x="3454" y="438137"/>
                  </a:lnTo>
                  <a:lnTo>
                    <a:pt x="6083" y="438137"/>
                  </a:lnTo>
                  <a:lnTo>
                    <a:pt x="7200" y="437680"/>
                  </a:lnTo>
                  <a:lnTo>
                    <a:pt x="9067" y="435813"/>
                  </a:lnTo>
                  <a:lnTo>
                    <a:pt x="9525" y="434695"/>
                  </a:lnTo>
                  <a:lnTo>
                    <a:pt x="9525" y="432066"/>
                  </a:lnTo>
                  <a:close/>
                </a:path>
                <a:path w="987425" h="1390650">
                  <a:moveTo>
                    <a:pt x="9525" y="384441"/>
                  </a:moveTo>
                  <a:lnTo>
                    <a:pt x="9067" y="383324"/>
                  </a:lnTo>
                  <a:lnTo>
                    <a:pt x="7200" y="381457"/>
                  </a:lnTo>
                  <a:lnTo>
                    <a:pt x="6083" y="380987"/>
                  </a:lnTo>
                  <a:lnTo>
                    <a:pt x="3454" y="380987"/>
                  </a:lnTo>
                  <a:lnTo>
                    <a:pt x="2336" y="381457"/>
                  </a:lnTo>
                  <a:lnTo>
                    <a:pt x="469" y="383324"/>
                  </a:lnTo>
                  <a:lnTo>
                    <a:pt x="0" y="384441"/>
                  </a:lnTo>
                  <a:lnTo>
                    <a:pt x="0" y="387070"/>
                  </a:lnTo>
                  <a:lnTo>
                    <a:pt x="469" y="388188"/>
                  </a:lnTo>
                  <a:lnTo>
                    <a:pt x="2336" y="390055"/>
                  </a:lnTo>
                  <a:lnTo>
                    <a:pt x="3454" y="390512"/>
                  </a:lnTo>
                  <a:lnTo>
                    <a:pt x="6083" y="390512"/>
                  </a:lnTo>
                  <a:lnTo>
                    <a:pt x="7200" y="390055"/>
                  </a:lnTo>
                  <a:lnTo>
                    <a:pt x="9067" y="388188"/>
                  </a:lnTo>
                  <a:lnTo>
                    <a:pt x="9525" y="387070"/>
                  </a:lnTo>
                  <a:lnTo>
                    <a:pt x="9525" y="384441"/>
                  </a:lnTo>
                  <a:close/>
                </a:path>
                <a:path w="987425" h="1390650">
                  <a:moveTo>
                    <a:pt x="9525" y="336816"/>
                  </a:moveTo>
                  <a:lnTo>
                    <a:pt x="9067" y="335699"/>
                  </a:lnTo>
                  <a:lnTo>
                    <a:pt x="7200" y="333832"/>
                  </a:lnTo>
                  <a:lnTo>
                    <a:pt x="6083" y="333362"/>
                  </a:lnTo>
                  <a:lnTo>
                    <a:pt x="3454" y="333362"/>
                  </a:lnTo>
                  <a:lnTo>
                    <a:pt x="2336" y="333832"/>
                  </a:lnTo>
                  <a:lnTo>
                    <a:pt x="469" y="335699"/>
                  </a:lnTo>
                  <a:lnTo>
                    <a:pt x="0" y="336816"/>
                  </a:lnTo>
                  <a:lnTo>
                    <a:pt x="0" y="339445"/>
                  </a:lnTo>
                  <a:lnTo>
                    <a:pt x="469" y="340563"/>
                  </a:lnTo>
                  <a:lnTo>
                    <a:pt x="2336" y="342430"/>
                  </a:lnTo>
                  <a:lnTo>
                    <a:pt x="3454" y="342887"/>
                  </a:lnTo>
                  <a:lnTo>
                    <a:pt x="6083" y="342887"/>
                  </a:lnTo>
                  <a:lnTo>
                    <a:pt x="7200" y="342430"/>
                  </a:lnTo>
                  <a:lnTo>
                    <a:pt x="9067" y="340563"/>
                  </a:lnTo>
                  <a:lnTo>
                    <a:pt x="9525" y="339445"/>
                  </a:lnTo>
                  <a:lnTo>
                    <a:pt x="9525" y="336816"/>
                  </a:lnTo>
                  <a:close/>
                </a:path>
                <a:path w="987425" h="1390650">
                  <a:moveTo>
                    <a:pt x="9525" y="289191"/>
                  </a:moveTo>
                  <a:lnTo>
                    <a:pt x="9067" y="288074"/>
                  </a:lnTo>
                  <a:lnTo>
                    <a:pt x="7200" y="286207"/>
                  </a:lnTo>
                  <a:lnTo>
                    <a:pt x="6083" y="285737"/>
                  </a:lnTo>
                  <a:lnTo>
                    <a:pt x="3454" y="285737"/>
                  </a:lnTo>
                  <a:lnTo>
                    <a:pt x="2336" y="286207"/>
                  </a:lnTo>
                  <a:lnTo>
                    <a:pt x="469" y="288074"/>
                  </a:lnTo>
                  <a:lnTo>
                    <a:pt x="0" y="289191"/>
                  </a:lnTo>
                  <a:lnTo>
                    <a:pt x="0" y="291820"/>
                  </a:lnTo>
                  <a:lnTo>
                    <a:pt x="469" y="292938"/>
                  </a:lnTo>
                  <a:lnTo>
                    <a:pt x="2336" y="294805"/>
                  </a:lnTo>
                  <a:lnTo>
                    <a:pt x="3454" y="295262"/>
                  </a:lnTo>
                  <a:lnTo>
                    <a:pt x="6083" y="295262"/>
                  </a:lnTo>
                  <a:lnTo>
                    <a:pt x="7200" y="294805"/>
                  </a:lnTo>
                  <a:lnTo>
                    <a:pt x="9067" y="292938"/>
                  </a:lnTo>
                  <a:lnTo>
                    <a:pt x="9525" y="291820"/>
                  </a:lnTo>
                  <a:lnTo>
                    <a:pt x="9525" y="289191"/>
                  </a:lnTo>
                  <a:close/>
                </a:path>
                <a:path w="987425" h="1390650">
                  <a:moveTo>
                    <a:pt x="9525" y="241566"/>
                  </a:moveTo>
                  <a:lnTo>
                    <a:pt x="9067" y="240449"/>
                  </a:lnTo>
                  <a:lnTo>
                    <a:pt x="7200" y="238582"/>
                  </a:lnTo>
                  <a:lnTo>
                    <a:pt x="6083" y="238112"/>
                  </a:lnTo>
                  <a:lnTo>
                    <a:pt x="3454" y="238112"/>
                  </a:lnTo>
                  <a:lnTo>
                    <a:pt x="2336" y="238582"/>
                  </a:lnTo>
                  <a:lnTo>
                    <a:pt x="469" y="240449"/>
                  </a:lnTo>
                  <a:lnTo>
                    <a:pt x="0" y="241566"/>
                  </a:lnTo>
                  <a:lnTo>
                    <a:pt x="0" y="244195"/>
                  </a:lnTo>
                  <a:lnTo>
                    <a:pt x="469" y="245313"/>
                  </a:lnTo>
                  <a:lnTo>
                    <a:pt x="2336" y="247180"/>
                  </a:lnTo>
                  <a:lnTo>
                    <a:pt x="3454" y="247637"/>
                  </a:lnTo>
                  <a:lnTo>
                    <a:pt x="6083" y="247637"/>
                  </a:lnTo>
                  <a:lnTo>
                    <a:pt x="7200" y="247180"/>
                  </a:lnTo>
                  <a:lnTo>
                    <a:pt x="9067" y="245313"/>
                  </a:lnTo>
                  <a:lnTo>
                    <a:pt x="9525" y="244195"/>
                  </a:lnTo>
                  <a:lnTo>
                    <a:pt x="9525" y="241566"/>
                  </a:lnTo>
                  <a:close/>
                </a:path>
                <a:path w="987425" h="1390650">
                  <a:moveTo>
                    <a:pt x="9525" y="193941"/>
                  </a:moveTo>
                  <a:lnTo>
                    <a:pt x="9067" y="192824"/>
                  </a:lnTo>
                  <a:lnTo>
                    <a:pt x="7200" y="190957"/>
                  </a:lnTo>
                  <a:lnTo>
                    <a:pt x="6083" y="190487"/>
                  </a:lnTo>
                  <a:lnTo>
                    <a:pt x="3454" y="190487"/>
                  </a:lnTo>
                  <a:lnTo>
                    <a:pt x="2336" y="190957"/>
                  </a:lnTo>
                  <a:lnTo>
                    <a:pt x="469" y="192824"/>
                  </a:lnTo>
                  <a:lnTo>
                    <a:pt x="0" y="193941"/>
                  </a:lnTo>
                  <a:lnTo>
                    <a:pt x="0" y="196570"/>
                  </a:lnTo>
                  <a:lnTo>
                    <a:pt x="469" y="197688"/>
                  </a:lnTo>
                  <a:lnTo>
                    <a:pt x="2336" y="199555"/>
                  </a:lnTo>
                  <a:lnTo>
                    <a:pt x="3454" y="200012"/>
                  </a:lnTo>
                  <a:lnTo>
                    <a:pt x="6083" y="200012"/>
                  </a:lnTo>
                  <a:lnTo>
                    <a:pt x="7200" y="199555"/>
                  </a:lnTo>
                  <a:lnTo>
                    <a:pt x="9067" y="197688"/>
                  </a:lnTo>
                  <a:lnTo>
                    <a:pt x="9525" y="196570"/>
                  </a:lnTo>
                  <a:lnTo>
                    <a:pt x="9525" y="193941"/>
                  </a:lnTo>
                  <a:close/>
                </a:path>
                <a:path w="987425" h="1390650">
                  <a:moveTo>
                    <a:pt x="9525" y="146316"/>
                  </a:moveTo>
                  <a:lnTo>
                    <a:pt x="9067" y="145199"/>
                  </a:lnTo>
                  <a:lnTo>
                    <a:pt x="7200" y="143332"/>
                  </a:lnTo>
                  <a:lnTo>
                    <a:pt x="6083" y="142875"/>
                  </a:lnTo>
                  <a:lnTo>
                    <a:pt x="3454" y="142875"/>
                  </a:lnTo>
                  <a:lnTo>
                    <a:pt x="2336" y="143332"/>
                  </a:lnTo>
                  <a:lnTo>
                    <a:pt x="469" y="145199"/>
                  </a:lnTo>
                  <a:lnTo>
                    <a:pt x="0" y="146316"/>
                  </a:lnTo>
                  <a:lnTo>
                    <a:pt x="0" y="148945"/>
                  </a:lnTo>
                  <a:lnTo>
                    <a:pt x="469" y="150063"/>
                  </a:lnTo>
                  <a:lnTo>
                    <a:pt x="2336" y="151930"/>
                  </a:lnTo>
                  <a:lnTo>
                    <a:pt x="3454" y="152387"/>
                  </a:lnTo>
                  <a:lnTo>
                    <a:pt x="6083" y="152387"/>
                  </a:lnTo>
                  <a:lnTo>
                    <a:pt x="7200" y="151930"/>
                  </a:lnTo>
                  <a:lnTo>
                    <a:pt x="9067" y="150063"/>
                  </a:lnTo>
                  <a:lnTo>
                    <a:pt x="9525" y="148945"/>
                  </a:lnTo>
                  <a:lnTo>
                    <a:pt x="9525" y="146316"/>
                  </a:lnTo>
                  <a:close/>
                </a:path>
                <a:path w="987425" h="1390650">
                  <a:moveTo>
                    <a:pt x="9525" y="98691"/>
                  </a:moveTo>
                  <a:lnTo>
                    <a:pt x="9067" y="97574"/>
                  </a:lnTo>
                  <a:lnTo>
                    <a:pt x="7200" y="95707"/>
                  </a:lnTo>
                  <a:lnTo>
                    <a:pt x="6083" y="95250"/>
                  </a:lnTo>
                  <a:lnTo>
                    <a:pt x="3454" y="95250"/>
                  </a:lnTo>
                  <a:lnTo>
                    <a:pt x="2336" y="95707"/>
                  </a:lnTo>
                  <a:lnTo>
                    <a:pt x="469" y="97574"/>
                  </a:lnTo>
                  <a:lnTo>
                    <a:pt x="0" y="98691"/>
                  </a:lnTo>
                  <a:lnTo>
                    <a:pt x="0" y="101320"/>
                  </a:lnTo>
                  <a:lnTo>
                    <a:pt x="469" y="102438"/>
                  </a:lnTo>
                  <a:lnTo>
                    <a:pt x="2336" y="104305"/>
                  </a:lnTo>
                  <a:lnTo>
                    <a:pt x="3454" y="104762"/>
                  </a:lnTo>
                  <a:lnTo>
                    <a:pt x="6083" y="104762"/>
                  </a:lnTo>
                  <a:lnTo>
                    <a:pt x="7200" y="104305"/>
                  </a:lnTo>
                  <a:lnTo>
                    <a:pt x="9067" y="102438"/>
                  </a:lnTo>
                  <a:lnTo>
                    <a:pt x="9525" y="101320"/>
                  </a:lnTo>
                  <a:lnTo>
                    <a:pt x="9525" y="98691"/>
                  </a:lnTo>
                  <a:close/>
                </a:path>
                <a:path w="987425" h="1390650">
                  <a:moveTo>
                    <a:pt x="9525" y="51066"/>
                  </a:moveTo>
                  <a:lnTo>
                    <a:pt x="9067" y="49949"/>
                  </a:lnTo>
                  <a:lnTo>
                    <a:pt x="7200" y="48082"/>
                  </a:lnTo>
                  <a:lnTo>
                    <a:pt x="6083" y="47612"/>
                  </a:lnTo>
                  <a:lnTo>
                    <a:pt x="3454" y="47612"/>
                  </a:lnTo>
                  <a:lnTo>
                    <a:pt x="2336" y="48082"/>
                  </a:lnTo>
                  <a:lnTo>
                    <a:pt x="469" y="49949"/>
                  </a:lnTo>
                  <a:lnTo>
                    <a:pt x="0" y="51066"/>
                  </a:lnTo>
                  <a:lnTo>
                    <a:pt x="0" y="53695"/>
                  </a:lnTo>
                  <a:lnTo>
                    <a:pt x="469" y="54813"/>
                  </a:lnTo>
                  <a:lnTo>
                    <a:pt x="2336" y="56680"/>
                  </a:lnTo>
                  <a:lnTo>
                    <a:pt x="3454" y="57137"/>
                  </a:lnTo>
                  <a:lnTo>
                    <a:pt x="6083" y="57137"/>
                  </a:lnTo>
                  <a:lnTo>
                    <a:pt x="7200" y="56680"/>
                  </a:lnTo>
                  <a:lnTo>
                    <a:pt x="9067" y="54813"/>
                  </a:lnTo>
                  <a:lnTo>
                    <a:pt x="9525" y="53695"/>
                  </a:lnTo>
                  <a:lnTo>
                    <a:pt x="9525" y="51066"/>
                  </a:lnTo>
                  <a:close/>
                </a:path>
                <a:path w="987425" h="1390650">
                  <a:moveTo>
                    <a:pt x="9525" y="3441"/>
                  </a:moveTo>
                  <a:lnTo>
                    <a:pt x="9067" y="2324"/>
                  </a:lnTo>
                  <a:lnTo>
                    <a:pt x="7200" y="457"/>
                  </a:lnTo>
                  <a:lnTo>
                    <a:pt x="6083" y="0"/>
                  </a:lnTo>
                  <a:lnTo>
                    <a:pt x="3454" y="0"/>
                  </a:lnTo>
                  <a:lnTo>
                    <a:pt x="2336" y="457"/>
                  </a:lnTo>
                  <a:lnTo>
                    <a:pt x="469" y="2324"/>
                  </a:lnTo>
                  <a:lnTo>
                    <a:pt x="0" y="3441"/>
                  </a:lnTo>
                  <a:lnTo>
                    <a:pt x="0" y="6070"/>
                  </a:lnTo>
                  <a:lnTo>
                    <a:pt x="469" y="7188"/>
                  </a:lnTo>
                  <a:lnTo>
                    <a:pt x="2336" y="9055"/>
                  </a:lnTo>
                  <a:lnTo>
                    <a:pt x="3454" y="9512"/>
                  </a:lnTo>
                  <a:lnTo>
                    <a:pt x="6083" y="9512"/>
                  </a:lnTo>
                  <a:lnTo>
                    <a:pt x="7200" y="9055"/>
                  </a:lnTo>
                  <a:lnTo>
                    <a:pt x="9067" y="7188"/>
                  </a:lnTo>
                  <a:lnTo>
                    <a:pt x="9525" y="6070"/>
                  </a:lnTo>
                  <a:lnTo>
                    <a:pt x="9525" y="3441"/>
                  </a:lnTo>
                  <a:close/>
                </a:path>
                <a:path w="987425" h="1390650">
                  <a:moveTo>
                    <a:pt x="987425" y="1384566"/>
                  </a:moveTo>
                  <a:lnTo>
                    <a:pt x="986967" y="1383449"/>
                  </a:lnTo>
                  <a:lnTo>
                    <a:pt x="985100" y="1381582"/>
                  </a:lnTo>
                  <a:lnTo>
                    <a:pt x="983983" y="1381112"/>
                  </a:lnTo>
                  <a:lnTo>
                    <a:pt x="981354" y="1381112"/>
                  </a:lnTo>
                  <a:lnTo>
                    <a:pt x="980236" y="1381582"/>
                  </a:lnTo>
                  <a:lnTo>
                    <a:pt x="978369" y="1383449"/>
                  </a:lnTo>
                  <a:lnTo>
                    <a:pt x="977900" y="1384566"/>
                  </a:lnTo>
                  <a:lnTo>
                    <a:pt x="977900" y="1387195"/>
                  </a:lnTo>
                  <a:lnTo>
                    <a:pt x="978369" y="1388313"/>
                  </a:lnTo>
                  <a:lnTo>
                    <a:pt x="980236" y="1390180"/>
                  </a:lnTo>
                  <a:lnTo>
                    <a:pt x="981354" y="1390637"/>
                  </a:lnTo>
                  <a:lnTo>
                    <a:pt x="983983" y="1390637"/>
                  </a:lnTo>
                  <a:lnTo>
                    <a:pt x="985100" y="1390180"/>
                  </a:lnTo>
                  <a:lnTo>
                    <a:pt x="986967" y="1388313"/>
                  </a:lnTo>
                  <a:lnTo>
                    <a:pt x="987425" y="1387195"/>
                  </a:lnTo>
                  <a:lnTo>
                    <a:pt x="987425" y="1384566"/>
                  </a:lnTo>
                  <a:close/>
                </a:path>
                <a:path w="987425" h="1390650">
                  <a:moveTo>
                    <a:pt x="987425" y="1336941"/>
                  </a:moveTo>
                  <a:lnTo>
                    <a:pt x="986967" y="1335824"/>
                  </a:lnTo>
                  <a:lnTo>
                    <a:pt x="985100" y="1333957"/>
                  </a:lnTo>
                  <a:lnTo>
                    <a:pt x="983983" y="1333487"/>
                  </a:lnTo>
                  <a:lnTo>
                    <a:pt x="981354" y="1333487"/>
                  </a:lnTo>
                  <a:lnTo>
                    <a:pt x="980236" y="1333957"/>
                  </a:lnTo>
                  <a:lnTo>
                    <a:pt x="978369" y="1335824"/>
                  </a:lnTo>
                  <a:lnTo>
                    <a:pt x="977900" y="1336941"/>
                  </a:lnTo>
                  <a:lnTo>
                    <a:pt x="977900" y="1339570"/>
                  </a:lnTo>
                  <a:lnTo>
                    <a:pt x="978369" y="1340688"/>
                  </a:lnTo>
                  <a:lnTo>
                    <a:pt x="980236" y="1342555"/>
                  </a:lnTo>
                  <a:lnTo>
                    <a:pt x="981354" y="1343012"/>
                  </a:lnTo>
                  <a:lnTo>
                    <a:pt x="983983" y="1343012"/>
                  </a:lnTo>
                  <a:lnTo>
                    <a:pt x="985100" y="1342555"/>
                  </a:lnTo>
                  <a:lnTo>
                    <a:pt x="986967" y="1340688"/>
                  </a:lnTo>
                  <a:lnTo>
                    <a:pt x="987425" y="1339570"/>
                  </a:lnTo>
                  <a:lnTo>
                    <a:pt x="987425" y="1336941"/>
                  </a:lnTo>
                  <a:close/>
                </a:path>
                <a:path w="987425" h="1390650">
                  <a:moveTo>
                    <a:pt x="987425" y="1289316"/>
                  </a:moveTo>
                  <a:lnTo>
                    <a:pt x="986967" y="1288199"/>
                  </a:lnTo>
                  <a:lnTo>
                    <a:pt x="985100" y="1286332"/>
                  </a:lnTo>
                  <a:lnTo>
                    <a:pt x="983983" y="1285862"/>
                  </a:lnTo>
                  <a:lnTo>
                    <a:pt x="981354" y="1285862"/>
                  </a:lnTo>
                  <a:lnTo>
                    <a:pt x="980236" y="1286332"/>
                  </a:lnTo>
                  <a:lnTo>
                    <a:pt x="978369" y="1288199"/>
                  </a:lnTo>
                  <a:lnTo>
                    <a:pt x="977900" y="1289316"/>
                  </a:lnTo>
                  <a:lnTo>
                    <a:pt x="977900" y="1291945"/>
                  </a:lnTo>
                  <a:lnTo>
                    <a:pt x="978369" y="1293063"/>
                  </a:lnTo>
                  <a:lnTo>
                    <a:pt x="980236" y="1294930"/>
                  </a:lnTo>
                  <a:lnTo>
                    <a:pt x="981354" y="1295387"/>
                  </a:lnTo>
                  <a:lnTo>
                    <a:pt x="983983" y="1295387"/>
                  </a:lnTo>
                  <a:lnTo>
                    <a:pt x="985100" y="1294930"/>
                  </a:lnTo>
                  <a:lnTo>
                    <a:pt x="986967" y="1293063"/>
                  </a:lnTo>
                  <a:lnTo>
                    <a:pt x="987425" y="1291945"/>
                  </a:lnTo>
                  <a:lnTo>
                    <a:pt x="987425" y="1289316"/>
                  </a:lnTo>
                  <a:close/>
                </a:path>
                <a:path w="987425" h="1390650">
                  <a:moveTo>
                    <a:pt x="987425" y="1241691"/>
                  </a:moveTo>
                  <a:lnTo>
                    <a:pt x="986967" y="1240574"/>
                  </a:lnTo>
                  <a:lnTo>
                    <a:pt x="985100" y="1238707"/>
                  </a:lnTo>
                  <a:lnTo>
                    <a:pt x="983983" y="1238237"/>
                  </a:lnTo>
                  <a:lnTo>
                    <a:pt x="981354" y="1238237"/>
                  </a:lnTo>
                  <a:lnTo>
                    <a:pt x="980236" y="1238707"/>
                  </a:lnTo>
                  <a:lnTo>
                    <a:pt x="978369" y="1240574"/>
                  </a:lnTo>
                  <a:lnTo>
                    <a:pt x="977900" y="1241691"/>
                  </a:lnTo>
                  <a:lnTo>
                    <a:pt x="977900" y="1244320"/>
                  </a:lnTo>
                  <a:lnTo>
                    <a:pt x="978369" y="1245438"/>
                  </a:lnTo>
                  <a:lnTo>
                    <a:pt x="980236" y="1247305"/>
                  </a:lnTo>
                  <a:lnTo>
                    <a:pt x="981354" y="1247762"/>
                  </a:lnTo>
                  <a:lnTo>
                    <a:pt x="983983" y="1247762"/>
                  </a:lnTo>
                  <a:lnTo>
                    <a:pt x="985100" y="1247305"/>
                  </a:lnTo>
                  <a:lnTo>
                    <a:pt x="986967" y="1245438"/>
                  </a:lnTo>
                  <a:lnTo>
                    <a:pt x="987425" y="1244320"/>
                  </a:lnTo>
                  <a:lnTo>
                    <a:pt x="987425" y="1241691"/>
                  </a:lnTo>
                  <a:close/>
                </a:path>
                <a:path w="987425" h="1390650">
                  <a:moveTo>
                    <a:pt x="987425" y="1194066"/>
                  </a:moveTo>
                  <a:lnTo>
                    <a:pt x="986967" y="1192949"/>
                  </a:lnTo>
                  <a:lnTo>
                    <a:pt x="985100" y="1191082"/>
                  </a:lnTo>
                  <a:lnTo>
                    <a:pt x="983983" y="1190612"/>
                  </a:lnTo>
                  <a:lnTo>
                    <a:pt x="981354" y="1190612"/>
                  </a:lnTo>
                  <a:lnTo>
                    <a:pt x="980236" y="1191082"/>
                  </a:lnTo>
                  <a:lnTo>
                    <a:pt x="978369" y="1192949"/>
                  </a:lnTo>
                  <a:lnTo>
                    <a:pt x="977900" y="1194066"/>
                  </a:lnTo>
                  <a:lnTo>
                    <a:pt x="977900" y="1196695"/>
                  </a:lnTo>
                  <a:lnTo>
                    <a:pt x="978369" y="1197813"/>
                  </a:lnTo>
                  <a:lnTo>
                    <a:pt x="980236" y="1199680"/>
                  </a:lnTo>
                  <a:lnTo>
                    <a:pt x="981354" y="1200137"/>
                  </a:lnTo>
                  <a:lnTo>
                    <a:pt x="983983" y="1200137"/>
                  </a:lnTo>
                  <a:lnTo>
                    <a:pt x="985100" y="1199680"/>
                  </a:lnTo>
                  <a:lnTo>
                    <a:pt x="986967" y="1197813"/>
                  </a:lnTo>
                  <a:lnTo>
                    <a:pt x="987425" y="1196695"/>
                  </a:lnTo>
                  <a:lnTo>
                    <a:pt x="987425" y="1194066"/>
                  </a:lnTo>
                  <a:close/>
                </a:path>
                <a:path w="987425" h="1390650">
                  <a:moveTo>
                    <a:pt x="987425" y="1146441"/>
                  </a:moveTo>
                  <a:lnTo>
                    <a:pt x="986967" y="1145324"/>
                  </a:lnTo>
                  <a:lnTo>
                    <a:pt x="985100" y="1143457"/>
                  </a:lnTo>
                  <a:lnTo>
                    <a:pt x="983983" y="1142987"/>
                  </a:lnTo>
                  <a:lnTo>
                    <a:pt x="981354" y="1142987"/>
                  </a:lnTo>
                  <a:lnTo>
                    <a:pt x="980236" y="1143457"/>
                  </a:lnTo>
                  <a:lnTo>
                    <a:pt x="978369" y="1145324"/>
                  </a:lnTo>
                  <a:lnTo>
                    <a:pt x="977900" y="1146441"/>
                  </a:lnTo>
                  <a:lnTo>
                    <a:pt x="977900" y="1149070"/>
                  </a:lnTo>
                  <a:lnTo>
                    <a:pt x="978369" y="1150188"/>
                  </a:lnTo>
                  <a:lnTo>
                    <a:pt x="980236" y="1152055"/>
                  </a:lnTo>
                  <a:lnTo>
                    <a:pt x="981354" y="1152512"/>
                  </a:lnTo>
                  <a:lnTo>
                    <a:pt x="983983" y="1152512"/>
                  </a:lnTo>
                  <a:lnTo>
                    <a:pt x="985100" y="1152055"/>
                  </a:lnTo>
                  <a:lnTo>
                    <a:pt x="986967" y="1150188"/>
                  </a:lnTo>
                  <a:lnTo>
                    <a:pt x="987425" y="1149070"/>
                  </a:lnTo>
                  <a:lnTo>
                    <a:pt x="987425" y="1146441"/>
                  </a:lnTo>
                  <a:close/>
                </a:path>
                <a:path w="987425" h="1390650">
                  <a:moveTo>
                    <a:pt x="987425" y="1098816"/>
                  </a:moveTo>
                  <a:lnTo>
                    <a:pt x="986967" y="1097699"/>
                  </a:lnTo>
                  <a:lnTo>
                    <a:pt x="985100" y="1095832"/>
                  </a:lnTo>
                  <a:lnTo>
                    <a:pt x="983983" y="1095362"/>
                  </a:lnTo>
                  <a:lnTo>
                    <a:pt x="981354" y="1095362"/>
                  </a:lnTo>
                  <a:lnTo>
                    <a:pt x="980236" y="1095832"/>
                  </a:lnTo>
                  <a:lnTo>
                    <a:pt x="978369" y="1097699"/>
                  </a:lnTo>
                  <a:lnTo>
                    <a:pt x="977900" y="1098816"/>
                  </a:lnTo>
                  <a:lnTo>
                    <a:pt x="977900" y="1101445"/>
                  </a:lnTo>
                  <a:lnTo>
                    <a:pt x="978369" y="1102563"/>
                  </a:lnTo>
                  <a:lnTo>
                    <a:pt x="980236" y="1104430"/>
                  </a:lnTo>
                  <a:lnTo>
                    <a:pt x="981354" y="1104887"/>
                  </a:lnTo>
                  <a:lnTo>
                    <a:pt x="983983" y="1104887"/>
                  </a:lnTo>
                  <a:lnTo>
                    <a:pt x="985100" y="1104430"/>
                  </a:lnTo>
                  <a:lnTo>
                    <a:pt x="986967" y="1102563"/>
                  </a:lnTo>
                  <a:lnTo>
                    <a:pt x="987425" y="1101445"/>
                  </a:lnTo>
                  <a:lnTo>
                    <a:pt x="987425" y="1098816"/>
                  </a:lnTo>
                  <a:close/>
                </a:path>
                <a:path w="987425" h="1390650">
                  <a:moveTo>
                    <a:pt x="987425" y="1051191"/>
                  </a:moveTo>
                  <a:lnTo>
                    <a:pt x="986967" y="1050074"/>
                  </a:lnTo>
                  <a:lnTo>
                    <a:pt x="985100" y="1048207"/>
                  </a:lnTo>
                  <a:lnTo>
                    <a:pt x="983983" y="1047737"/>
                  </a:lnTo>
                  <a:lnTo>
                    <a:pt x="981354" y="1047737"/>
                  </a:lnTo>
                  <a:lnTo>
                    <a:pt x="980236" y="1048207"/>
                  </a:lnTo>
                  <a:lnTo>
                    <a:pt x="978369" y="1050074"/>
                  </a:lnTo>
                  <a:lnTo>
                    <a:pt x="977900" y="1051191"/>
                  </a:lnTo>
                  <a:lnTo>
                    <a:pt x="977900" y="1053820"/>
                  </a:lnTo>
                  <a:lnTo>
                    <a:pt x="978369" y="1054938"/>
                  </a:lnTo>
                  <a:lnTo>
                    <a:pt x="980236" y="1056805"/>
                  </a:lnTo>
                  <a:lnTo>
                    <a:pt x="981354" y="1057262"/>
                  </a:lnTo>
                  <a:lnTo>
                    <a:pt x="983983" y="1057262"/>
                  </a:lnTo>
                  <a:lnTo>
                    <a:pt x="985100" y="1056805"/>
                  </a:lnTo>
                  <a:lnTo>
                    <a:pt x="986967" y="1054938"/>
                  </a:lnTo>
                  <a:lnTo>
                    <a:pt x="987425" y="1053820"/>
                  </a:lnTo>
                  <a:lnTo>
                    <a:pt x="987425" y="1051191"/>
                  </a:lnTo>
                  <a:close/>
                </a:path>
                <a:path w="987425" h="1390650">
                  <a:moveTo>
                    <a:pt x="987425" y="1003566"/>
                  </a:moveTo>
                  <a:lnTo>
                    <a:pt x="986967" y="1002449"/>
                  </a:lnTo>
                  <a:lnTo>
                    <a:pt x="985100" y="1000582"/>
                  </a:lnTo>
                  <a:lnTo>
                    <a:pt x="983983" y="1000112"/>
                  </a:lnTo>
                  <a:lnTo>
                    <a:pt x="981354" y="1000112"/>
                  </a:lnTo>
                  <a:lnTo>
                    <a:pt x="980236" y="1000582"/>
                  </a:lnTo>
                  <a:lnTo>
                    <a:pt x="978369" y="1002449"/>
                  </a:lnTo>
                  <a:lnTo>
                    <a:pt x="977900" y="1003566"/>
                  </a:lnTo>
                  <a:lnTo>
                    <a:pt x="977900" y="1006195"/>
                  </a:lnTo>
                  <a:lnTo>
                    <a:pt x="978369" y="1007313"/>
                  </a:lnTo>
                  <a:lnTo>
                    <a:pt x="980236" y="1009180"/>
                  </a:lnTo>
                  <a:lnTo>
                    <a:pt x="981354" y="1009637"/>
                  </a:lnTo>
                  <a:lnTo>
                    <a:pt x="983983" y="1009637"/>
                  </a:lnTo>
                  <a:lnTo>
                    <a:pt x="985100" y="1009180"/>
                  </a:lnTo>
                  <a:lnTo>
                    <a:pt x="986967" y="1007313"/>
                  </a:lnTo>
                  <a:lnTo>
                    <a:pt x="987425" y="1006195"/>
                  </a:lnTo>
                  <a:lnTo>
                    <a:pt x="987425" y="1003566"/>
                  </a:lnTo>
                  <a:close/>
                </a:path>
                <a:path w="987425" h="1390650">
                  <a:moveTo>
                    <a:pt x="987425" y="955941"/>
                  </a:moveTo>
                  <a:lnTo>
                    <a:pt x="986967" y="954824"/>
                  </a:lnTo>
                  <a:lnTo>
                    <a:pt x="985100" y="952957"/>
                  </a:lnTo>
                  <a:lnTo>
                    <a:pt x="983983" y="952487"/>
                  </a:lnTo>
                  <a:lnTo>
                    <a:pt x="981354" y="952487"/>
                  </a:lnTo>
                  <a:lnTo>
                    <a:pt x="980236" y="952957"/>
                  </a:lnTo>
                  <a:lnTo>
                    <a:pt x="978369" y="954824"/>
                  </a:lnTo>
                  <a:lnTo>
                    <a:pt x="977900" y="955941"/>
                  </a:lnTo>
                  <a:lnTo>
                    <a:pt x="977900" y="958570"/>
                  </a:lnTo>
                  <a:lnTo>
                    <a:pt x="978369" y="959688"/>
                  </a:lnTo>
                  <a:lnTo>
                    <a:pt x="980236" y="961555"/>
                  </a:lnTo>
                  <a:lnTo>
                    <a:pt x="981354" y="962012"/>
                  </a:lnTo>
                  <a:lnTo>
                    <a:pt x="983983" y="962012"/>
                  </a:lnTo>
                  <a:lnTo>
                    <a:pt x="985100" y="961555"/>
                  </a:lnTo>
                  <a:lnTo>
                    <a:pt x="986967" y="959688"/>
                  </a:lnTo>
                  <a:lnTo>
                    <a:pt x="987425" y="958570"/>
                  </a:lnTo>
                  <a:lnTo>
                    <a:pt x="987425" y="955941"/>
                  </a:lnTo>
                  <a:close/>
                </a:path>
                <a:path w="987425" h="1390650">
                  <a:moveTo>
                    <a:pt x="987425" y="908316"/>
                  </a:moveTo>
                  <a:lnTo>
                    <a:pt x="986967" y="907199"/>
                  </a:lnTo>
                  <a:lnTo>
                    <a:pt x="985100" y="905332"/>
                  </a:lnTo>
                  <a:lnTo>
                    <a:pt x="983983" y="904862"/>
                  </a:lnTo>
                  <a:lnTo>
                    <a:pt x="981354" y="904862"/>
                  </a:lnTo>
                  <a:lnTo>
                    <a:pt x="980236" y="905332"/>
                  </a:lnTo>
                  <a:lnTo>
                    <a:pt x="978369" y="907199"/>
                  </a:lnTo>
                  <a:lnTo>
                    <a:pt x="977900" y="908316"/>
                  </a:lnTo>
                  <a:lnTo>
                    <a:pt x="977900" y="910945"/>
                  </a:lnTo>
                  <a:lnTo>
                    <a:pt x="978369" y="912063"/>
                  </a:lnTo>
                  <a:lnTo>
                    <a:pt x="980236" y="913930"/>
                  </a:lnTo>
                  <a:lnTo>
                    <a:pt x="981354" y="914387"/>
                  </a:lnTo>
                  <a:lnTo>
                    <a:pt x="983983" y="914387"/>
                  </a:lnTo>
                  <a:lnTo>
                    <a:pt x="985100" y="913930"/>
                  </a:lnTo>
                  <a:lnTo>
                    <a:pt x="986967" y="912063"/>
                  </a:lnTo>
                  <a:lnTo>
                    <a:pt x="987425" y="910945"/>
                  </a:lnTo>
                  <a:lnTo>
                    <a:pt x="987425" y="908316"/>
                  </a:lnTo>
                  <a:close/>
                </a:path>
                <a:path w="987425" h="1390650">
                  <a:moveTo>
                    <a:pt x="987425" y="860691"/>
                  </a:moveTo>
                  <a:lnTo>
                    <a:pt x="986967" y="859574"/>
                  </a:lnTo>
                  <a:lnTo>
                    <a:pt x="985100" y="857707"/>
                  </a:lnTo>
                  <a:lnTo>
                    <a:pt x="983983" y="857237"/>
                  </a:lnTo>
                  <a:lnTo>
                    <a:pt x="981354" y="857237"/>
                  </a:lnTo>
                  <a:lnTo>
                    <a:pt x="980236" y="857707"/>
                  </a:lnTo>
                  <a:lnTo>
                    <a:pt x="978369" y="859574"/>
                  </a:lnTo>
                  <a:lnTo>
                    <a:pt x="977900" y="860691"/>
                  </a:lnTo>
                  <a:lnTo>
                    <a:pt x="977900" y="863320"/>
                  </a:lnTo>
                  <a:lnTo>
                    <a:pt x="978369" y="864438"/>
                  </a:lnTo>
                  <a:lnTo>
                    <a:pt x="980236" y="866305"/>
                  </a:lnTo>
                  <a:lnTo>
                    <a:pt x="981354" y="866762"/>
                  </a:lnTo>
                  <a:lnTo>
                    <a:pt x="983983" y="866762"/>
                  </a:lnTo>
                  <a:lnTo>
                    <a:pt x="985100" y="866305"/>
                  </a:lnTo>
                  <a:lnTo>
                    <a:pt x="986967" y="864438"/>
                  </a:lnTo>
                  <a:lnTo>
                    <a:pt x="987425" y="863320"/>
                  </a:lnTo>
                  <a:lnTo>
                    <a:pt x="987425" y="860691"/>
                  </a:lnTo>
                  <a:close/>
                </a:path>
                <a:path w="987425" h="1390650">
                  <a:moveTo>
                    <a:pt x="987425" y="813066"/>
                  </a:moveTo>
                  <a:lnTo>
                    <a:pt x="986967" y="811949"/>
                  </a:lnTo>
                  <a:lnTo>
                    <a:pt x="985100" y="810082"/>
                  </a:lnTo>
                  <a:lnTo>
                    <a:pt x="983983" y="809612"/>
                  </a:lnTo>
                  <a:lnTo>
                    <a:pt x="981354" y="809612"/>
                  </a:lnTo>
                  <a:lnTo>
                    <a:pt x="980236" y="810082"/>
                  </a:lnTo>
                  <a:lnTo>
                    <a:pt x="978369" y="811949"/>
                  </a:lnTo>
                  <a:lnTo>
                    <a:pt x="977900" y="813066"/>
                  </a:lnTo>
                  <a:lnTo>
                    <a:pt x="977900" y="815695"/>
                  </a:lnTo>
                  <a:lnTo>
                    <a:pt x="978369" y="816813"/>
                  </a:lnTo>
                  <a:lnTo>
                    <a:pt x="980236" y="818680"/>
                  </a:lnTo>
                  <a:lnTo>
                    <a:pt x="981354" y="819137"/>
                  </a:lnTo>
                  <a:lnTo>
                    <a:pt x="983983" y="819137"/>
                  </a:lnTo>
                  <a:lnTo>
                    <a:pt x="985100" y="818680"/>
                  </a:lnTo>
                  <a:lnTo>
                    <a:pt x="986967" y="816813"/>
                  </a:lnTo>
                  <a:lnTo>
                    <a:pt x="987425" y="815695"/>
                  </a:lnTo>
                  <a:lnTo>
                    <a:pt x="987425" y="813066"/>
                  </a:lnTo>
                  <a:close/>
                </a:path>
                <a:path w="987425" h="1390650">
                  <a:moveTo>
                    <a:pt x="987425" y="765441"/>
                  </a:moveTo>
                  <a:lnTo>
                    <a:pt x="986967" y="764324"/>
                  </a:lnTo>
                  <a:lnTo>
                    <a:pt x="985100" y="762457"/>
                  </a:lnTo>
                  <a:lnTo>
                    <a:pt x="983983" y="761987"/>
                  </a:lnTo>
                  <a:lnTo>
                    <a:pt x="981354" y="761987"/>
                  </a:lnTo>
                  <a:lnTo>
                    <a:pt x="980236" y="762457"/>
                  </a:lnTo>
                  <a:lnTo>
                    <a:pt x="978369" y="764324"/>
                  </a:lnTo>
                  <a:lnTo>
                    <a:pt x="977900" y="765441"/>
                  </a:lnTo>
                  <a:lnTo>
                    <a:pt x="977900" y="768070"/>
                  </a:lnTo>
                  <a:lnTo>
                    <a:pt x="978369" y="769188"/>
                  </a:lnTo>
                  <a:lnTo>
                    <a:pt x="980236" y="771055"/>
                  </a:lnTo>
                  <a:lnTo>
                    <a:pt x="981354" y="771512"/>
                  </a:lnTo>
                  <a:lnTo>
                    <a:pt x="983983" y="771512"/>
                  </a:lnTo>
                  <a:lnTo>
                    <a:pt x="985100" y="771055"/>
                  </a:lnTo>
                  <a:lnTo>
                    <a:pt x="986967" y="769188"/>
                  </a:lnTo>
                  <a:lnTo>
                    <a:pt x="987425" y="768070"/>
                  </a:lnTo>
                  <a:lnTo>
                    <a:pt x="987425" y="765441"/>
                  </a:lnTo>
                  <a:close/>
                </a:path>
                <a:path w="987425" h="1390650">
                  <a:moveTo>
                    <a:pt x="987425" y="717816"/>
                  </a:moveTo>
                  <a:lnTo>
                    <a:pt x="986967" y="716699"/>
                  </a:lnTo>
                  <a:lnTo>
                    <a:pt x="985100" y="714832"/>
                  </a:lnTo>
                  <a:lnTo>
                    <a:pt x="983983" y="714362"/>
                  </a:lnTo>
                  <a:lnTo>
                    <a:pt x="981354" y="714362"/>
                  </a:lnTo>
                  <a:lnTo>
                    <a:pt x="980236" y="714832"/>
                  </a:lnTo>
                  <a:lnTo>
                    <a:pt x="978369" y="716699"/>
                  </a:lnTo>
                  <a:lnTo>
                    <a:pt x="977900" y="717816"/>
                  </a:lnTo>
                  <a:lnTo>
                    <a:pt x="977900" y="720445"/>
                  </a:lnTo>
                  <a:lnTo>
                    <a:pt x="978369" y="721563"/>
                  </a:lnTo>
                  <a:lnTo>
                    <a:pt x="980236" y="723430"/>
                  </a:lnTo>
                  <a:lnTo>
                    <a:pt x="981354" y="723887"/>
                  </a:lnTo>
                  <a:lnTo>
                    <a:pt x="983983" y="723887"/>
                  </a:lnTo>
                  <a:lnTo>
                    <a:pt x="985100" y="723430"/>
                  </a:lnTo>
                  <a:lnTo>
                    <a:pt x="986967" y="721563"/>
                  </a:lnTo>
                  <a:lnTo>
                    <a:pt x="987425" y="720445"/>
                  </a:lnTo>
                  <a:lnTo>
                    <a:pt x="987425" y="717816"/>
                  </a:lnTo>
                  <a:close/>
                </a:path>
                <a:path w="987425" h="1390650">
                  <a:moveTo>
                    <a:pt x="987425" y="670191"/>
                  </a:moveTo>
                  <a:lnTo>
                    <a:pt x="986967" y="669074"/>
                  </a:lnTo>
                  <a:lnTo>
                    <a:pt x="985100" y="667207"/>
                  </a:lnTo>
                  <a:lnTo>
                    <a:pt x="983983" y="666737"/>
                  </a:lnTo>
                  <a:lnTo>
                    <a:pt x="981354" y="666737"/>
                  </a:lnTo>
                  <a:lnTo>
                    <a:pt x="980236" y="667207"/>
                  </a:lnTo>
                  <a:lnTo>
                    <a:pt x="978369" y="669074"/>
                  </a:lnTo>
                  <a:lnTo>
                    <a:pt x="977900" y="670191"/>
                  </a:lnTo>
                  <a:lnTo>
                    <a:pt x="977900" y="672820"/>
                  </a:lnTo>
                  <a:lnTo>
                    <a:pt x="978369" y="673938"/>
                  </a:lnTo>
                  <a:lnTo>
                    <a:pt x="980236" y="675805"/>
                  </a:lnTo>
                  <a:lnTo>
                    <a:pt x="981354" y="676262"/>
                  </a:lnTo>
                  <a:lnTo>
                    <a:pt x="983983" y="676262"/>
                  </a:lnTo>
                  <a:lnTo>
                    <a:pt x="985100" y="675805"/>
                  </a:lnTo>
                  <a:lnTo>
                    <a:pt x="986967" y="673938"/>
                  </a:lnTo>
                  <a:lnTo>
                    <a:pt x="987425" y="672820"/>
                  </a:lnTo>
                  <a:lnTo>
                    <a:pt x="987425" y="670191"/>
                  </a:lnTo>
                  <a:close/>
                </a:path>
                <a:path w="987425" h="1390650">
                  <a:moveTo>
                    <a:pt x="987425" y="622566"/>
                  </a:moveTo>
                  <a:lnTo>
                    <a:pt x="986967" y="621449"/>
                  </a:lnTo>
                  <a:lnTo>
                    <a:pt x="985100" y="619582"/>
                  </a:lnTo>
                  <a:lnTo>
                    <a:pt x="983983" y="619112"/>
                  </a:lnTo>
                  <a:lnTo>
                    <a:pt x="981354" y="619112"/>
                  </a:lnTo>
                  <a:lnTo>
                    <a:pt x="980236" y="619582"/>
                  </a:lnTo>
                  <a:lnTo>
                    <a:pt x="978369" y="621449"/>
                  </a:lnTo>
                  <a:lnTo>
                    <a:pt x="977900" y="622566"/>
                  </a:lnTo>
                  <a:lnTo>
                    <a:pt x="977900" y="625195"/>
                  </a:lnTo>
                  <a:lnTo>
                    <a:pt x="978369" y="626313"/>
                  </a:lnTo>
                  <a:lnTo>
                    <a:pt x="980236" y="628180"/>
                  </a:lnTo>
                  <a:lnTo>
                    <a:pt x="981354" y="628637"/>
                  </a:lnTo>
                  <a:lnTo>
                    <a:pt x="983983" y="628637"/>
                  </a:lnTo>
                  <a:lnTo>
                    <a:pt x="985100" y="628180"/>
                  </a:lnTo>
                  <a:lnTo>
                    <a:pt x="986967" y="626313"/>
                  </a:lnTo>
                  <a:lnTo>
                    <a:pt x="987425" y="625195"/>
                  </a:lnTo>
                  <a:lnTo>
                    <a:pt x="987425" y="622566"/>
                  </a:lnTo>
                  <a:close/>
                </a:path>
                <a:path w="987425" h="1390650">
                  <a:moveTo>
                    <a:pt x="987425" y="574941"/>
                  </a:moveTo>
                  <a:lnTo>
                    <a:pt x="986967" y="573824"/>
                  </a:lnTo>
                  <a:lnTo>
                    <a:pt x="985100" y="571957"/>
                  </a:lnTo>
                  <a:lnTo>
                    <a:pt x="983983" y="571487"/>
                  </a:lnTo>
                  <a:lnTo>
                    <a:pt x="981354" y="571487"/>
                  </a:lnTo>
                  <a:lnTo>
                    <a:pt x="980236" y="571957"/>
                  </a:lnTo>
                  <a:lnTo>
                    <a:pt x="978369" y="573824"/>
                  </a:lnTo>
                  <a:lnTo>
                    <a:pt x="977900" y="574941"/>
                  </a:lnTo>
                  <a:lnTo>
                    <a:pt x="977900" y="577570"/>
                  </a:lnTo>
                  <a:lnTo>
                    <a:pt x="978369" y="578688"/>
                  </a:lnTo>
                  <a:lnTo>
                    <a:pt x="980236" y="580555"/>
                  </a:lnTo>
                  <a:lnTo>
                    <a:pt x="981354" y="581012"/>
                  </a:lnTo>
                  <a:lnTo>
                    <a:pt x="983983" y="581012"/>
                  </a:lnTo>
                  <a:lnTo>
                    <a:pt x="985100" y="580555"/>
                  </a:lnTo>
                  <a:lnTo>
                    <a:pt x="986967" y="578688"/>
                  </a:lnTo>
                  <a:lnTo>
                    <a:pt x="987425" y="577570"/>
                  </a:lnTo>
                  <a:lnTo>
                    <a:pt x="987425" y="574941"/>
                  </a:lnTo>
                  <a:close/>
                </a:path>
                <a:path w="987425" h="1390650">
                  <a:moveTo>
                    <a:pt x="987425" y="527316"/>
                  </a:moveTo>
                  <a:lnTo>
                    <a:pt x="986967" y="526199"/>
                  </a:lnTo>
                  <a:lnTo>
                    <a:pt x="985100" y="524332"/>
                  </a:lnTo>
                  <a:lnTo>
                    <a:pt x="983983" y="523862"/>
                  </a:lnTo>
                  <a:lnTo>
                    <a:pt x="981354" y="523862"/>
                  </a:lnTo>
                  <a:lnTo>
                    <a:pt x="980236" y="524332"/>
                  </a:lnTo>
                  <a:lnTo>
                    <a:pt x="978369" y="526199"/>
                  </a:lnTo>
                  <a:lnTo>
                    <a:pt x="977900" y="527316"/>
                  </a:lnTo>
                  <a:lnTo>
                    <a:pt x="977900" y="529945"/>
                  </a:lnTo>
                  <a:lnTo>
                    <a:pt x="978369" y="531063"/>
                  </a:lnTo>
                  <a:lnTo>
                    <a:pt x="980236" y="532930"/>
                  </a:lnTo>
                  <a:lnTo>
                    <a:pt x="981354" y="533387"/>
                  </a:lnTo>
                  <a:lnTo>
                    <a:pt x="983983" y="533387"/>
                  </a:lnTo>
                  <a:lnTo>
                    <a:pt x="985100" y="532930"/>
                  </a:lnTo>
                  <a:lnTo>
                    <a:pt x="986967" y="531063"/>
                  </a:lnTo>
                  <a:lnTo>
                    <a:pt x="987425" y="529945"/>
                  </a:lnTo>
                  <a:lnTo>
                    <a:pt x="987425" y="527316"/>
                  </a:lnTo>
                  <a:close/>
                </a:path>
                <a:path w="987425" h="1390650">
                  <a:moveTo>
                    <a:pt x="987425" y="479691"/>
                  </a:moveTo>
                  <a:lnTo>
                    <a:pt x="986967" y="478574"/>
                  </a:lnTo>
                  <a:lnTo>
                    <a:pt x="985100" y="476707"/>
                  </a:lnTo>
                  <a:lnTo>
                    <a:pt x="983983" y="476237"/>
                  </a:lnTo>
                  <a:lnTo>
                    <a:pt x="981354" y="476237"/>
                  </a:lnTo>
                  <a:lnTo>
                    <a:pt x="980236" y="476707"/>
                  </a:lnTo>
                  <a:lnTo>
                    <a:pt x="978369" y="478574"/>
                  </a:lnTo>
                  <a:lnTo>
                    <a:pt x="977900" y="479691"/>
                  </a:lnTo>
                  <a:lnTo>
                    <a:pt x="977900" y="482320"/>
                  </a:lnTo>
                  <a:lnTo>
                    <a:pt x="978369" y="483438"/>
                  </a:lnTo>
                  <a:lnTo>
                    <a:pt x="980236" y="485305"/>
                  </a:lnTo>
                  <a:lnTo>
                    <a:pt x="981354" y="485762"/>
                  </a:lnTo>
                  <a:lnTo>
                    <a:pt x="983983" y="485762"/>
                  </a:lnTo>
                  <a:lnTo>
                    <a:pt x="985100" y="485305"/>
                  </a:lnTo>
                  <a:lnTo>
                    <a:pt x="986967" y="483438"/>
                  </a:lnTo>
                  <a:lnTo>
                    <a:pt x="987425" y="482320"/>
                  </a:lnTo>
                  <a:lnTo>
                    <a:pt x="987425" y="479691"/>
                  </a:lnTo>
                  <a:close/>
                </a:path>
                <a:path w="987425" h="1390650">
                  <a:moveTo>
                    <a:pt x="987425" y="432066"/>
                  </a:moveTo>
                  <a:lnTo>
                    <a:pt x="986967" y="430949"/>
                  </a:lnTo>
                  <a:lnTo>
                    <a:pt x="985100" y="429082"/>
                  </a:lnTo>
                  <a:lnTo>
                    <a:pt x="983983" y="428612"/>
                  </a:lnTo>
                  <a:lnTo>
                    <a:pt x="981354" y="428612"/>
                  </a:lnTo>
                  <a:lnTo>
                    <a:pt x="980236" y="429082"/>
                  </a:lnTo>
                  <a:lnTo>
                    <a:pt x="978369" y="430949"/>
                  </a:lnTo>
                  <a:lnTo>
                    <a:pt x="977900" y="432066"/>
                  </a:lnTo>
                  <a:lnTo>
                    <a:pt x="977900" y="434695"/>
                  </a:lnTo>
                  <a:lnTo>
                    <a:pt x="978369" y="435813"/>
                  </a:lnTo>
                  <a:lnTo>
                    <a:pt x="980236" y="437680"/>
                  </a:lnTo>
                  <a:lnTo>
                    <a:pt x="981354" y="438137"/>
                  </a:lnTo>
                  <a:lnTo>
                    <a:pt x="983983" y="438137"/>
                  </a:lnTo>
                  <a:lnTo>
                    <a:pt x="985100" y="437680"/>
                  </a:lnTo>
                  <a:lnTo>
                    <a:pt x="986967" y="435813"/>
                  </a:lnTo>
                  <a:lnTo>
                    <a:pt x="987425" y="434695"/>
                  </a:lnTo>
                  <a:lnTo>
                    <a:pt x="987425" y="432066"/>
                  </a:lnTo>
                  <a:close/>
                </a:path>
                <a:path w="987425" h="1390650">
                  <a:moveTo>
                    <a:pt x="987425" y="384441"/>
                  </a:moveTo>
                  <a:lnTo>
                    <a:pt x="986967" y="383324"/>
                  </a:lnTo>
                  <a:lnTo>
                    <a:pt x="985100" y="381457"/>
                  </a:lnTo>
                  <a:lnTo>
                    <a:pt x="983983" y="380987"/>
                  </a:lnTo>
                  <a:lnTo>
                    <a:pt x="981354" y="380987"/>
                  </a:lnTo>
                  <a:lnTo>
                    <a:pt x="980236" y="381457"/>
                  </a:lnTo>
                  <a:lnTo>
                    <a:pt x="978369" y="383324"/>
                  </a:lnTo>
                  <a:lnTo>
                    <a:pt x="977900" y="384441"/>
                  </a:lnTo>
                  <a:lnTo>
                    <a:pt x="977900" y="387070"/>
                  </a:lnTo>
                  <a:lnTo>
                    <a:pt x="978369" y="388188"/>
                  </a:lnTo>
                  <a:lnTo>
                    <a:pt x="980236" y="390055"/>
                  </a:lnTo>
                  <a:lnTo>
                    <a:pt x="981354" y="390512"/>
                  </a:lnTo>
                  <a:lnTo>
                    <a:pt x="983983" y="390512"/>
                  </a:lnTo>
                  <a:lnTo>
                    <a:pt x="985100" y="390055"/>
                  </a:lnTo>
                  <a:lnTo>
                    <a:pt x="986967" y="388188"/>
                  </a:lnTo>
                  <a:lnTo>
                    <a:pt x="987425" y="387070"/>
                  </a:lnTo>
                  <a:lnTo>
                    <a:pt x="987425" y="384441"/>
                  </a:lnTo>
                  <a:close/>
                </a:path>
                <a:path w="987425" h="1390650">
                  <a:moveTo>
                    <a:pt x="987425" y="336816"/>
                  </a:moveTo>
                  <a:lnTo>
                    <a:pt x="986967" y="335699"/>
                  </a:lnTo>
                  <a:lnTo>
                    <a:pt x="985100" y="333832"/>
                  </a:lnTo>
                  <a:lnTo>
                    <a:pt x="983983" y="333362"/>
                  </a:lnTo>
                  <a:lnTo>
                    <a:pt x="981354" y="333362"/>
                  </a:lnTo>
                  <a:lnTo>
                    <a:pt x="980236" y="333832"/>
                  </a:lnTo>
                  <a:lnTo>
                    <a:pt x="978369" y="335699"/>
                  </a:lnTo>
                  <a:lnTo>
                    <a:pt x="977900" y="336816"/>
                  </a:lnTo>
                  <a:lnTo>
                    <a:pt x="977900" y="339445"/>
                  </a:lnTo>
                  <a:lnTo>
                    <a:pt x="978369" y="340563"/>
                  </a:lnTo>
                  <a:lnTo>
                    <a:pt x="980236" y="342430"/>
                  </a:lnTo>
                  <a:lnTo>
                    <a:pt x="981354" y="342887"/>
                  </a:lnTo>
                  <a:lnTo>
                    <a:pt x="983983" y="342887"/>
                  </a:lnTo>
                  <a:lnTo>
                    <a:pt x="985100" y="342430"/>
                  </a:lnTo>
                  <a:lnTo>
                    <a:pt x="986967" y="340563"/>
                  </a:lnTo>
                  <a:lnTo>
                    <a:pt x="987425" y="339445"/>
                  </a:lnTo>
                  <a:lnTo>
                    <a:pt x="987425" y="336816"/>
                  </a:lnTo>
                  <a:close/>
                </a:path>
                <a:path w="987425" h="1390650">
                  <a:moveTo>
                    <a:pt x="987425" y="289191"/>
                  </a:moveTo>
                  <a:lnTo>
                    <a:pt x="986967" y="288074"/>
                  </a:lnTo>
                  <a:lnTo>
                    <a:pt x="985100" y="286207"/>
                  </a:lnTo>
                  <a:lnTo>
                    <a:pt x="983983" y="285737"/>
                  </a:lnTo>
                  <a:lnTo>
                    <a:pt x="981354" y="285737"/>
                  </a:lnTo>
                  <a:lnTo>
                    <a:pt x="980236" y="286207"/>
                  </a:lnTo>
                  <a:lnTo>
                    <a:pt x="978369" y="288074"/>
                  </a:lnTo>
                  <a:lnTo>
                    <a:pt x="977900" y="289191"/>
                  </a:lnTo>
                  <a:lnTo>
                    <a:pt x="977900" y="291820"/>
                  </a:lnTo>
                  <a:lnTo>
                    <a:pt x="978369" y="292938"/>
                  </a:lnTo>
                  <a:lnTo>
                    <a:pt x="980236" y="294805"/>
                  </a:lnTo>
                  <a:lnTo>
                    <a:pt x="981354" y="295262"/>
                  </a:lnTo>
                  <a:lnTo>
                    <a:pt x="983983" y="295262"/>
                  </a:lnTo>
                  <a:lnTo>
                    <a:pt x="985100" y="294805"/>
                  </a:lnTo>
                  <a:lnTo>
                    <a:pt x="986967" y="292938"/>
                  </a:lnTo>
                  <a:lnTo>
                    <a:pt x="987425" y="291820"/>
                  </a:lnTo>
                  <a:lnTo>
                    <a:pt x="987425" y="289191"/>
                  </a:lnTo>
                  <a:close/>
                </a:path>
                <a:path w="987425" h="1390650">
                  <a:moveTo>
                    <a:pt x="987425" y="241566"/>
                  </a:moveTo>
                  <a:lnTo>
                    <a:pt x="986967" y="240449"/>
                  </a:lnTo>
                  <a:lnTo>
                    <a:pt x="985100" y="238582"/>
                  </a:lnTo>
                  <a:lnTo>
                    <a:pt x="983983" y="238112"/>
                  </a:lnTo>
                  <a:lnTo>
                    <a:pt x="981354" y="238112"/>
                  </a:lnTo>
                  <a:lnTo>
                    <a:pt x="980236" y="238582"/>
                  </a:lnTo>
                  <a:lnTo>
                    <a:pt x="978369" y="240449"/>
                  </a:lnTo>
                  <a:lnTo>
                    <a:pt x="977900" y="241566"/>
                  </a:lnTo>
                  <a:lnTo>
                    <a:pt x="977900" y="244195"/>
                  </a:lnTo>
                  <a:lnTo>
                    <a:pt x="978369" y="245313"/>
                  </a:lnTo>
                  <a:lnTo>
                    <a:pt x="980236" y="247180"/>
                  </a:lnTo>
                  <a:lnTo>
                    <a:pt x="981354" y="247637"/>
                  </a:lnTo>
                  <a:lnTo>
                    <a:pt x="983983" y="247637"/>
                  </a:lnTo>
                  <a:lnTo>
                    <a:pt x="985100" y="247180"/>
                  </a:lnTo>
                  <a:lnTo>
                    <a:pt x="986967" y="245313"/>
                  </a:lnTo>
                  <a:lnTo>
                    <a:pt x="987425" y="244195"/>
                  </a:lnTo>
                  <a:lnTo>
                    <a:pt x="987425" y="241566"/>
                  </a:lnTo>
                  <a:close/>
                </a:path>
                <a:path w="987425" h="1390650">
                  <a:moveTo>
                    <a:pt x="987425" y="193941"/>
                  </a:moveTo>
                  <a:lnTo>
                    <a:pt x="986967" y="192824"/>
                  </a:lnTo>
                  <a:lnTo>
                    <a:pt x="985100" y="190957"/>
                  </a:lnTo>
                  <a:lnTo>
                    <a:pt x="983983" y="190487"/>
                  </a:lnTo>
                  <a:lnTo>
                    <a:pt x="981354" y="190487"/>
                  </a:lnTo>
                  <a:lnTo>
                    <a:pt x="980236" y="190957"/>
                  </a:lnTo>
                  <a:lnTo>
                    <a:pt x="978369" y="192824"/>
                  </a:lnTo>
                  <a:lnTo>
                    <a:pt x="977900" y="193941"/>
                  </a:lnTo>
                  <a:lnTo>
                    <a:pt x="977900" y="196570"/>
                  </a:lnTo>
                  <a:lnTo>
                    <a:pt x="978369" y="197688"/>
                  </a:lnTo>
                  <a:lnTo>
                    <a:pt x="980236" y="199555"/>
                  </a:lnTo>
                  <a:lnTo>
                    <a:pt x="981354" y="200012"/>
                  </a:lnTo>
                  <a:lnTo>
                    <a:pt x="983983" y="200012"/>
                  </a:lnTo>
                  <a:lnTo>
                    <a:pt x="985100" y="199555"/>
                  </a:lnTo>
                  <a:lnTo>
                    <a:pt x="986967" y="197688"/>
                  </a:lnTo>
                  <a:lnTo>
                    <a:pt x="987425" y="196570"/>
                  </a:lnTo>
                  <a:lnTo>
                    <a:pt x="987425" y="193941"/>
                  </a:lnTo>
                  <a:close/>
                </a:path>
                <a:path w="987425" h="1390650">
                  <a:moveTo>
                    <a:pt x="987425" y="146316"/>
                  </a:moveTo>
                  <a:lnTo>
                    <a:pt x="986967" y="145199"/>
                  </a:lnTo>
                  <a:lnTo>
                    <a:pt x="985100" y="143332"/>
                  </a:lnTo>
                  <a:lnTo>
                    <a:pt x="983983" y="142875"/>
                  </a:lnTo>
                  <a:lnTo>
                    <a:pt x="981354" y="142875"/>
                  </a:lnTo>
                  <a:lnTo>
                    <a:pt x="980236" y="143332"/>
                  </a:lnTo>
                  <a:lnTo>
                    <a:pt x="978369" y="145199"/>
                  </a:lnTo>
                  <a:lnTo>
                    <a:pt x="977900" y="146316"/>
                  </a:lnTo>
                  <a:lnTo>
                    <a:pt x="977900" y="148945"/>
                  </a:lnTo>
                  <a:lnTo>
                    <a:pt x="978369" y="150063"/>
                  </a:lnTo>
                  <a:lnTo>
                    <a:pt x="980236" y="151930"/>
                  </a:lnTo>
                  <a:lnTo>
                    <a:pt x="981354" y="152387"/>
                  </a:lnTo>
                  <a:lnTo>
                    <a:pt x="983983" y="152387"/>
                  </a:lnTo>
                  <a:lnTo>
                    <a:pt x="985100" y="151930"/>
                  </a:lnTo>
                  <a:lnTo>
                    <a:pt x="986967" y="150063"/>
                  </a:lnTo>
                  <a:lnTo>
                    <a:pt x="987425" y="148945"/>
                  </a:lnTo>
                  <a:lnTo>
                    <a:pt x="987425" y="146316"/>
                  </a:lnTo>
                  <a:close/>
                </a:path>
                <a:path w="987425" h="1390650">
                  <a:moveTo>
                    <a:pt x="987425" y="98691"/>
                  </a:moveTo>
                  <a:lnTo>
                    <a:pt x="986967" y="97574"/>
                  </a:lnTo>
                  <a:lnTo>
                    <a:pt x="985100" y="95707"/>
                  </a:lnTo>
                  <a:lnTo>
                    <a:pt x="983983" y="95250"/>
                  </a:lnTo>
                  <a:lnTo>
                    <a:pt x="981354" y="95250"/>
                  </a:lnTo>
                  <a:lnTo>
                    <a:pt x="980236" y="95707"/>
                  </a:lnTo>
                  <a:lnTo>
                    <a:pt x="978369" y="97574"/>
                  </a:lnTo>
                  <a:lnTo>
                    <a:pt x="977900" y="98691"/>
                  </a:lnTo>
                  <a:lnTo>
                    <a:pt x="977900" y="101320"/>
                  </a:lnTo>
                  <a:lnTo>
                    <a:pt x="978369" y="102438"/>
                  </a:lnTo>
                  <a:lnTo>
                    <a:pt x="980236" y="104305"/>
                  </a:lnTo>
                  <a:lnTo>
                    <a:pt x="981354" y="104762"/>
                  </a:lnTo>
                  <a:lnTo>
                    <a:pt x="983983" y="104762"/>
                  </a:lnTo>
                  <a:lnTo>
                    <a:pt x="985100" y="104305"/>
                  </a:lnTo>
                  <a:lnTo>
                    <a:pt x="986967" y="102438"/>
                  </a:lnTo>
                  <a:lnTo>
                    <a:pt x="987425" y="101320"/>
                  </a:lnTo>
                  <a:lnTo>
                    <a:pt x="987425" y="98691"/>
                  </a:lnTo>
                  <a:close/>
                </a:path>
                <a:path w="987425" h="1390650">
                  <a:moveTo>
                    <a:pt x="987425" y="51066"/>
                  </a:moveTo>
                  <a:lnTo>
                    <a:pt x="986967" y="49949"/>
                  </a:lnTo>
                  <a:lnTo>
                    <a:pt x="985100" y="48082"/>
                  </a:lnTo>
                  <a:lnTo>
                    <a:pt x="983983" y="47612"/>
                  </a:lnTo>
                  <a:lnTo>
                    <a:pt x="981354" y="47612"/>
                  </a:lnTo>
                  <a:lnTo>
                    <a:pt x="980236" y="48082"/>
                  </a:lnTo>
                  <a:lnTo>
                    <a:pt x="978369" y="49949"/>
                  </a:lnTo>
                  <a:lnTo>
                    <a:pt x="977900" y="51066"/>
                  </a:lnTo>
                  <a:lnTo>
                    <a:pt x="977900" y="53695"/>
                  </a:lnTo>
                  <a:lnTo>
                    <a:pt x="978369" y="54813"/>
                  </a:lnTo>
                  <a:lnTo>
                    <a:pt x="980236" y="56680"/>
                  </a:lnTo>
                  <a:lnTo>
                    <a:pt x="981354" y="57137"/>
                  </a:lnTo>
                  <a:lnTo>
                    <a:pt x="983983" y="57137"/>
                  </a:lnTo>
                  <a:lnTo>
                    <a:pt x="985100" y="56680"/>
                  </a:lnTo>
                  <a:lnTo>
                    <a:pt x="986967" y="54813"/>
                  </a:lnTo>
                  <a:lnTo>
                    <a:pt x="987425" y="53695"/>
                  </a:lnTo>
                  <a:lnTo>
                    <a:pt x="987425" y="51066"/>
                  </a:lnTo>
                  <a:close/>
                </a:path>
                <a:path w="987425" h="1390650">
                  <a:moveTo>
                    <a:pt x="987425" y="3441"/>
                  </a:moveTo>
                  <a:lnTo>
                    <a:pt x="986967" y="2324"/>
                  </a:lnTo>
                  <a:lnTo>
                    <a:pt x="985100" y="457"/>
                  </a:lnTo>
                  <a:lnTo>
                    <a:pt x="983983" y="0"/>
                  </a:lnTo>
                  <a:lnTo>
                    <a:pt x="981354" y="0"/>
                  </a:lnTo>
                  <a:lnTo>
                    <a:pt x="980236" y="457"/>
                  </a:lnTo>
                  <a:lnTo>
                    <a:pt x="978369" y="2324"/>
                  </a:lnTo>
                  <a:lnTo>
                    <a:pt x="977900" y="3441"/>
                  </a:lnTo>
                  <a:lnTo>
                    <a:pt x="977900" y="6070"/>
                  </a:lnTo>
                  <a:lnTo>
                    <a:pt x="978369" y="7188"/>
                  </a:lnTo>
                  <a:lnTo>
                    <a:pt x="980236" y="9055"/>
                  </a:lnTo>
                  <a:lnTo>
                    <a:pt x="981354" y="9512"/>
                  </a:lnTo>
                  <a:lnTo>
                    <a:pt x="983983" y="9512"/>
                  </a:lnTo>
                  <a:lnTo>
                    <a:pt x="985100" y="9055"/>
                  </a:lnTo>
                  <a:lnTo>
                    <a:pt x="986967" y="7188"/>
                  </a:lnTo>
                  <a:lnTo>
                    <a:pt x="987425" y="6070"/>
                  </a:lnTo>
                  <a:lnTo>
                    <a:pt x="987425" y="3441"/>
                  </a:lnTo>
                  <a:close/>
                </a:path>
              </a:pathLst>
            </a:custGeom>
            <a:solidFill>
              <a:srgbClr val="C7C6C3"/>
            </a:solidFill>
          </p:spPr>
          <p:txBody>
            <a:bodyPr wrap="square" lIns="0" tIns="0" rIns="0" bIns="0" rtlCol="0"/>
            <a:lstStyle/>
            <a:p>
              <a:endParaRPr/>
            </a:p>
          </p:txBody>
        </p:sp>
        <p:pic>
          <p:nvPicPr>
            <p:cNvPr id="65" name="object 65"/>
            <p:cNvPicPr/>
            <p:nvPr/>
          </p:nvPicPr>
          <p:blipFill>
            <a:blip r:embed="rId28" cstate="print"/>
            <a:stretch>
              <a:fillRect/>
            </a:stretch>
          </p:blipFill>
          <p:spPr>
            <a:xfrm>
              <a:off x="3943349" y="2300287"/>
              <a:ext cx="9524" cy="1390649"/>
            </a:xfrm>
            <a:prstGeom prst="rect">
              <a:avLst/>
            </a:prstGeom>
          </p:spPr>
        </p:pic>
      </p:grpSp>
      <p:sp>
        <p:nvSpPr>
          <p:cNvPr id="66" name="object 66"/>
          <p:cNvSpPr txBox="1"/>
          <p:nvPr/>
        </p:nvSpPr>
        <p:spPr>
          <a:xfrm>
            <a:off x="3827363" y="3702050"/>
            <a:ext cx="241935"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a:t>
            </a:r>
            <a:r>
              <a:rPr sz="900" spc="-5" dirty="0">
                <a:solidFill>
                  <a:srgbClr val="605D5C"/>
                </a:solidFill>
                <a:latin typeface="Segoe UI"/>
                <a:cs typeface="Segoe UI"/>
              </a:rPr>
              <a:t> </a:t>
            </a:r>
            <a:r>
              <a:rPr sz="900" spc="-25" dirty="0">
                <a:solidFill>
                  <a:srgbClr val="605D5C"/>
                </a:solidFill>
                <a:latin typeface="Segoe UI"/>
                <a:cs typeface="Segoe UI"/>
              </a:rPr>
              <a:t>30</a:t>
            </a:r>
            <a:endParaRPr sz="900">
              <a:latin typeface="Segoe UI"/>
              <a:cs typeface="Segoe UI"/>
            </a:endParaRPr>
          </a:p>
        </p:txBody>
      </p:sp>
      <p:sp>
        <p:nvSpPr>
          <p:cNvPr id="67" name="object 67"/>
          <p:cNvSpPr txBox="1"/>
          <p:nvPr/>
        </p:nvSpPr>
        <p:spPr>
          <a:xfrm>
            <a:off x="1871563" y="3686809"/>
            <a:ext cx="1219835" cy="330200"/>
          </a:xfrm>
          <a:prstGeom prst="rect">
            <a:avLst/>
          </a:prstGeom>
        </p:spPr>
        <p:txBody>
          <a:bodyPr vert="horz" wrap="square" lIns="0" tIns="27940" rIns="0" bIns="0" rtlCol="0">
            <a:spAutoFit/>
          </a:bodyPr>
          <a:lstStyle/>
          <a:p>
            <a:pPr marL="12700">
              <a:lnSpc>
                <a:spcPct val="100000"/>
              </a:lnSpc>
              <a:spcBef>
                <a:spcPts val="220"/>
              </a:spcBef>
              <a:tabLst>
                <a:tab pos="989965" algn="l"/>
              </a:tabLst>
            </a:pPr>
            <a:r>
              <a:rPr sz="900" dirty="0">
                <a:solidFill>
                  <a:srgbClr val="605D5C"/>
                </a:solidFill>
                <a:latin typeface="Segoe UI"/>
                <a:cs typeface="Segoe UI"/>
              </a:rPr>
              <a:t>₹</a:t>
            </a:r>
            <a:r>
              <a:rPr sz="900" spc="-5" dirty="0">
                <a:solidFill>
                  <a:srgbClr val="605D5C"/>
                </a:solidFill>
                <a:latin typeface="Segoe UI"/>
                <a:cs typeface="Segoe UI"/>
              </a:rPr>
              <a:t> </a:t>
            </a:r>
            <a:r>
              <a:rPr sz="900" spc="-25" dirty="0">
                <a:solidFill>
                  <a:srgbClr val="605D5C"/>
                </a:solidFill>
                <a:latin typeface="Segoe UI"/>
                <a:cs typeface="Segoe UI"/>
              </a:rPr>
              <a:t>10</a:t>
            </a:r>
            <a:r>
              <a:rPr sz="900" dirty="0">
                <a:solidFill>
                  <a:srgbClr val="605D5C"/>
                </a:solidFill>
                <a:latin typeface="Segoe UI"/>
                <a:cs typeface="Segoe UI"/>
              </a:rPr>
              <a:t>	₹</a:t>
            </a:r>
            <a:r>
              <a:rPr sz="900" spc="-5" dirty="0">
                <a:solidFill>
                  <a:srgbClr val="605D5C"/>
                </a:solidFill>
                <a:latin typeface="Segoe UI"/>
                <a:cs typeface="Segoe UI"/>
              </a:rPr>
              <a:t> </a:t>
            </a:r>
            <a:r>
              <a:rPr sz="900" spc="-25" dirty="0">
                <a:solidFill>
                  <a:srgbClr val="605D5C"/>
                </a:solidFill>
                <a:latin typeface="Segoe UI"/>
                <a:cs typeface="Segoe UI"/>
              </a:rPr>
              <a:t>20</a:t>
            </a:r>
            <a:endParaRPr sz="900">
              <a:latin typeface="Segoe UI"/>
              <a:cs typeface="Segoe UI"/>
            </a:endParaRPr>
          </a:p>
          <a:p>
            <a:pPr marL="14604">
              <a:lnSpc>
                <a:spcPct val="100000"/>
              </a:lnSpc>
              <a:spcBef>
                <a:spcPts val="120"/>
              </a:spcBef>
            </a:pPr>
            <a:r>
              <a:rPr sz="900" spc="-50" dirty="0">
                <a:solidFill>
                  <a:srgbClr val="252423"/>
                </a:solidFill>
                <a:latin typeface="Tahoma"/>
                <a:cs typeface="Tahoma"/>
              </a:rPr>
              <a:t>Average</a:t>
            </a:r>
            <a:r>
              <a:rPr sz="900" spc="-40" dirty="0">
                <a:solidFill>
                  <a:srgbClr val="252423"/>
                </a:solidFill>
                <a:latin typeface="Tahoma"/>
                <a:cs typeface="Tahoma"/>
              </a:rPr>
              <a:t> </a:t>
            </a:r>
            <a:r>
              <a:rPr sz="900" spc="-55" dirty="0">
                <a:solidFill>
                  <a:srgbClr val="252423"/>
                </a:solidFill>
                <a:latin typeface="Tahoma"/>
                <a:cs typeface="Tahoma"/>
              </a:rPr>
              <a:t>of</a:t>
            </a:r>
            <a:r>
              <a:rPr sz="900" spc="-35" dirty="0">
                <a:solidFill>
                  <a:srgbClr val="252423"/>
                </a:solidFill>
                <a:latin typeface="Tahoma"/>
                <a:cs typeface="Tahoma"/>
              </a:rPr>
              <a:t> </a:t>
            </a:r>
            <a:r>
              <a:rPr sz="900" spc="-45" dirty="0">
                <a:solidFill>
                  <a:srgbClr val="252423"/>
                </a:solidFill>
                <a:latin typeface="Tahoma"/>
                <a:cs typeface="Tahoma"/>
              </a:rPr>
              <a:t>Shipping</a:t>
            </a:r>
            <a:r>
              <a:rPr sz="900" spc="-35" dirty="0">
                <a:solidFill>
                  <a:srgbClr val="252423"/>
                </a:solidFill>
                <a:latin typeface="Tahoma"/>
                <a:cs typeface="Tahoma"/>
              </a:rPr>
              <a:t> </a:t>
            </a:r>
            <a:r>
              <a:rPr sz="900" spc="-10" dirty="0">
                <a:solidFill>
                  <a:srgbClr val="252423"/>
                </a:solidFill>
                <a:latin typeface="Tahoma"/>
                <a:cs typeface="Tahoma"/>
              </a:rPr>
              <a:t>costs</a:t>
            </a:r>
            <a:endParaRPr sz="900">
              <a:latin typeface="Tahoma"/>
              <a:cs typeface="Tahoma"/>
            </a:endParaRPr>
          </a:p>
        </p:txBody>
      </p:sp>
      <p:sp>
        <p:nvSpPr>
          <p:cNvPr id="68" name="object 68"/>
          <p:cNvSpPr txBox="1"/>
          <p:nvPr/>
        </p:nvSpPr>
        <p:spPr>
          <a:xfrm>
            <a:off x="260184" y="2571402"/>
            <a:ext cx="139700" cy="810895"/>
          </a:xfrm>
          <a:prstGeom prst="rect">
            <a:avLst/>
          </a:prstGeom>
        </p:spPr>
        <p:txBody>
          <a:bodyPr vert="vert270" wrap="square" lIns="0" tIns="0" rIns="0" bIns="0" rtlCol="0">
            <a:spAutoFit/>
          </a:bodyPr>
          <a:lstStyle/>
          <a:p>
            <a:pPr marL="12700">
              <a:lnSpc>
                <a:spcPts val="980"/>
              </a:lnSpc>
            </a:pPr>
            <a:r>
              <a:rPr sz="900" spc="-45" dirty="0">
                <a:solidFill>
                  <a:srgbClr val="252423"/>
                </a:solidFill>
                <a:latin typeface="Tahoma"/>
                <a:cs typeface="Tahoma"/>
              </a:rPr>
              <a:t>Shipping</a:t>
            </a:r>
            <a:r>
              <a:rPr sz="900" spc="-25" dirty="0">
                <a:solidFill>
                  <a:srgbClr val="252423"/>
                </a:solidFill>
                <a:latin typeface="Tahoma"/>
                <a:cs typeface="Tahoma"/>
              </a:rPr>
              <a:t> </a:t>
            </a:r>
            <a:r>
              <a:rPr sz="900" spc="-10" dirty="0">
                <a:solidFill>
                  <a:srgbClr val="252423"/>
                </a:solidFill>
                <a:latin typeface="Tahoma"/>
                <a:cs typeface="Tahoma"/>
              </a:rPr>
              <a:t>carriers</a:t>
            </a:r>
            <a:endParaRPr sz="900">
              <a:latin typeface="Tahoma"/>
              <a:cs typeface="Tahoma"/>
            </a:endParaRPr>
          </a:p>
        </p:txBody>
      </p:sp>
      <p:sp>
        <p:nvSpPr>
          <p:cNvPr id="69" name="object 69"/>
          <p:cNvSpPr txBox="1"/>
          <p:nvPr/>
        </p:nvSpPr>
        <p:spPr>
          <a:xfrm>
            <a:off x="473521" y="2491944"/>
            <a:ext cx="46355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Carrier</a:t>
            </a:r>
            <a:r>
              <a:rPr sz="900" spc="-30" dirty="0">
                <a:solidFill>
                  <a:srgbClr val="605D5C"/>
                </a:solidFill>
                <a:latin typeface="Segoe UI"/>
                <a:cs typeface="Segoe UI"/>
              </a:rPr>
              <a:t> </a:t>
            </a:r>
            <a:r>
              <a:rPr sz="900" spc="-50" dirty="0">
                <a:solidFill>
                  <a:srgbClr val="605D5C"/>
                </a:solidFill>
                <a:latin typeface="Segoe UI"/>
                <a:cs typeface="Segoe UI"/>
              </a:rPr>
              <a:t>C</a:t>
            </a:r>
            <a:endParaRPr sz="900">
              <a:latin typeface="Segoe UI"/>
              <a:cs typeface="Segoe UI"/>
            </a:endParaRPr>
          </a:p>
        </p:txBody>
      </p:sp>
      <p:sp>
        <p:nvSpPr>
          <p:cNvPr id="70" name="object 70"/>
          <p:cNvSpPr txBox="1"/>
          <p:nvPr/>
        </p:nvSpPr>
        <p:spPr>
          <a:xfrm>
            <a:off x="470544" y="2886174"/>
            <a:ext cx="46609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Carrier</a:t>
            </a:r>
            <a:r>
              <a:rPr sz="900" spc="-30" dirty="0">
                <a:solidFill>
                  <a:srgbClr val="605D5C"/>
                </a:solidFill>
                <a:latin typeface="Segoe UI"/>
                <a:cs typeface="Segoe UI"/>
              </a:rPr>
              <a:t> </a:t>
            </a:r>
            <a:r>
              <a:rPr sz="900" spc="-50" dirty="0">
                <a:solidFill>
                  <a:srgbClr val="605D5C"/>
                </a:solidFill>
                <a:latin typeface="Segoe UI"/>
                <a:cs typeface="Segoe UI"/>
              </a:rPr>
              <a:t>A</a:t>
            </a:r>
            <a:endParaRPr sz="900">
              <a:latin typeface="Segoe UI"/>
              <a:cs typeface="Segoe UI"/>
            </a:endParaRPr>
          </a:p>
        </p:txBody>
      </p:sp>
      <p:sp>
        <p:nvSpPr>
          <p:cNvPr id="71" name="object 71"/>
          <p:cNvSpPr txBox="1"/>
          <p:nvPr/>
        </p:nvSpPr>
        <p:spPr>
          <a:xfrm>
            <a:off x="478730" y="3280403"/>
            <a:ext cx="457834"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Carrier</a:t>
            </a:r>
            <a:r>
              <a:rPr sz="900" spc="-30" dirty="0">
                <a:solidFill>
                  <a:srgbClr val="605D5C"/>
                </a:solidFill>
                <a:latin typeface="Segoe UI"/>
                <a:cs typeface="Segoe UI"/>
              </a:rPr>
              <a:t> </a:t>
            </a:r>
            <a:r>
              <a:rPr sz="900" spc="-50" dirty="0">
                <a:solidFill>
                  <a:srgbClr val="605D5C"/>
                </a:solidFill>
                <a:latin typeface="Segoe UI"/>
                <a:cs typeface="Segoe UI"/>
              </a:rPr>
              <a:t>B</a:t>
            </a:r>
            <a:endParaRPr sz="900">
              <a:latin typeface="Segoe UI"/>
              <a:cs typeface="Segoe UI"/>
            </a:endParaRPr>
          </a:p>
        </p:txBody>
      </p:sp>
      <p:grpSp>
        <p:nvGrpSpPr>
          <p:cNvPr id="72" name="object 72"/>
          <p:cNvGrpSpPr/>
          <p:nvPr/>
        </p:nvGrpSpPr>
        <p:grpSpPr>
          <a:xfrm>
            <a:off x="1009650" y="2424641"/>
            <a:ext cx="2912110" cy="1087755"/>
            <a:chOff x="1009650" y="2424641"/>
            <a:chExt cx="2912110" cy="1087755"/>
          </a:xfrm>
        </p:grpSpPr>
        <p:sp>
          <p:nvSpPr>
            <p:cNvPr id="73" name="object 73"/>
            <p:cNvSpPr/>
            <p:nvPr/>
          </p:nvSpPr>
          <p:spPr>
            <a:xfrm>
              <a:off x="1009637" y="2424645"/>
              <a:ext cx="844550" cy="1087755"/>
            </a:xfrm>
            <a:custGeom>
              <a:avLst/>
              <a:gdLst/>
              <a:ahLst/>
              <a:cxnLst/>
              <a:rect l="l" t="t" r="r" b="b"/>
              <a:pathLst>
                <a:path w="844550" h="1087754">
                  <a:moveTo>
                    <a:pt x="455155" y="788454"/>
                  </a:moveTo>
                  <a:lnTo>
                    <a:pt x="0" y="788454"/>
                  </a:lnTo>
                  <a:lnTo>
                    <a:pt x="0" y="1087247"/>
                  </a:lnTo>
                  <a:lnTo>
                    <a:pt x="455155" y="1087247"/>
                  </a:lnTo>
                  <a:lnTo>
                    <a:pt x="455155" y="788454"/>
                  </a:lnTo>
                  <a:close/>
                </a:path>
                <a:path w="844550" h="1087754">
                  <a:moveTo>
                    <a:pt x="646404" y="394233"/>
                  </a:moveTo>
                  <a:lnTo>
                    <a:pt x="0" y="394233"/>
                  </a:lnTo>
                  <a:lnTo>
                    <a:pt x="0" y="693013"/>
                  </a:lnTo>
                  <a:lnTo>
                    <a:pt x="646404" y="693013"/>
                  </a:lnTo>
                  <a:lnTo>
                    <a:pt x="646404" y="394233"/>
                  </a:lnTo>
                  <a:close/>
                </a:path>
                <a:path w="844550" h="1087754">
                  <a:moveTo>
                    <a:pt x="844308" y="0"/>
                  </a:moveTo>
                  <a:lnTo>
                    <a:pt x="0" y="0"/>
                  </a:lnTo>
                  <a:lnTo>
                    <a:pt x="0" y="298780"/>
                  </a:lnTo>
                  <a:lnTo>
                    <a:pt x="844308" y="298780"/>
                  </a:lnTo>
                  <a:lnTo>
                    <a:pt x="844308" y="0"/>
                  </a:lnTo>
                  <a:close/>
                </a:path>
              </a:pathLst>
            </a:custGeom>
            <a:solidFill>
              <a:srgbClr val="118CFF"/>
            </a:solidFill>
          </p:spPr>
          <p:txBody>
            <a:bodyPr wrap="square" lIns="0" tIns="0" rIns="0" bIns="0" rtlCol="0"/>
            <a:lstStyle/>
            <a:p>
              <a:endParaRPr/>
            </a:p>
          </p:txBody>
        </p:sp>
        <p:sp>
          <p:nvSpPr>
            <p:cNvPr id="74" name="object 74"/>
            <p:cNvSpPr/>
            <p:nvPr/>
          </p:nvSpPr>
          <p:spPr>
            <a:xfrm>
              <a:off x="1464792" y="2424645"/>
              <a:ext cx="862330" cy="1087755"/>
            </a:xfrm>
            <a:custGeom>
              <a:avLst/>
              <a:gdLst/>
              <a:ahLst/>
              <a:cxnLst/>
              <a:rect l="l" t="t" r="r" b="b"/>
              <a:pathLst>
                <a:path w="862330" h="1087754">
                  <a:moveTo>
                    <a:pt x="342404" y="788454"/>
                  </a:moveTo>
                  <a:lnTo>
                    <a:pt x="0" y="788454"/>
                  </a:lnTo>
                  <a:lnTo>
                    <a:pt x="0" y="1087247"/>
                  </a:lnTo>
                  <a:lnTo>
                    <a:pt x="342404" y="1087247"/>
                  </a:lnTo>
                  <a:lnTo>
                    <a:pt x="342404" y="788454"/>
                  </a:lnTo>
                  <a:close/>
                </a:path>
                <a:path w="862330" h="1087754">
                  <a:moveTo>
                    <a:pt x="790448" y="394233"/>
                  </a:moveTo>
                  <a:lnTo>
                    <a:pt x="191249" y="394233"/>
                  </a:lnTo>
                  <a:lnTo>
                    <a:pt x="191249" y="693013"/>
                  </a:lnTo>
                  <a:lnTo>
                    <a:pt x="790448" y="693013"/>
                  </a:lnTo>
                  <a:lnTo>
                    <a:pt x="790448" y="394233"/>
                  </a:lnTo>
                  <a:close/>
                </a:path>
                <a:path w="862330" h="1087754">
                  <a:moveTo>
                    <a:pt x="861910" y="0"/>
                  </a:moveTo>
                  <a:lnTo>
                    <a:pt x="389153" y="0"/>
                  </a:lnTo>
                  <a:lnTo>
                    <a:pt x="389153" y="298780"/>
                  </a:lnTo>
                  <a:lnTo>
                    <a:pt x="861910" y="298780"/>
                  </a:lnTo>
                  <a:lnTo>
                    <a:pt x="861910" y="0"/>
                  </a:lnTo>
                  <a:close/>
                </a:path>
              </a:pathLst>
            </a:custGeom>
            <a:solidFill>
              <a:srgbClr val="12239D"/>
            </a:solidFill>
          </p:spPr>
          <p:txBody>
            <a:bodyPr wrap="square" lIns="0" tIns="0" rIns="0" bIns="0" rtlCol="0"/>
            <a:lstStyle/>
            <a:p>
              <a:endParaRPr/>
            </a:p>
          </p:txBody>
        </p:sp>
        <p:sp>
          <p:nvSpPr>
            <p:cNvPr id="75" name="object 75"/>
            <p:cNvSpPr/>
            <p:nvPr/>
          </p:nvSpPr>
          <p:spPr>
            <a:xfrm>
              <a:off x="1807197" y="2424645"/>
              <a:ext cx="1007744" cy="1087755"/>
            </a:xfrm>
            <a:custGeom>
              <a:avLst/>
              <a:gdLst/>
              <a:ahLst/>
              <a:cxnLst/>
              <a:rect l="l" t="t" r="r" b="b"/>
              <a:pathLst>
                <a:path w="1007744" h="1087754">
                  <a:moveTo>
                    <a:pt x="501383" y="788454"/>
                  </a:moveTo>
                  <a:lnTo>
                    <a:pt x="0" y="788454"/>
                  </a:lnTo>
                  <a:lnTo>
                    <a:pt x="0" y="1087247"/>
                  </a:lnTo>
                  <a:lnTo>
                    <a:pt x="501383" y="1087247"/>
                  </a:lnTo>
                  <a:lnTo>
                    <a:pt x="501383" y="788454"/>
                  </a:lnTo>
                  <a:close/>
                </a:path>
                <a:path w="1007744" h="1087754">
                  <a:moveTo>
                    <a:pt x="943432" y="394233"/>
                  </a:moveTo>
                  <a:lnTo>
                    <a:pt x="448043" y="394233"/>
                  </a:lnTo>
                  <a:lnTo>
                    <a:pt x="448043" y="693013"/>
                  </a:lnTo>
                  <a:lnTo>
                    <a:pt x="943432" y="693013"/>
                  </a:lnTo>
                  <a:lnTo>
                    <a:pt x="943432" y="394233"/>
                  </a:lnTo>
                  <a:close/>
                </a:path>
                <a:path w="1007744" h="1087754">
                  <a:moveTo>
                    <a:pt x="1007389" y="0"/>
                  </a:moveTo>
                  <a:lnTo>
                    <a:pt x="519506" y="0"/>
                  </a:lnTo>
                  <a:lnTo>
                    <a:pt x="519506" y="298780"/>
                  </a:lnTo>
                  <a:lnTo>
                    <a:pt x="1007389" y="298780"/>
                  </a:lnTo>
                  <a:lnTo>
                    <a:pt x="1007389" y="0"/>
                  </a:lnTo>
                  <a:close/>
                </a:path>
              </a:pathLst>
            </a:custGeom>
            <a:solidFill>
              <a:srgbClr val="E66B37"/>
            </a:solidFill>
          </p:spPr>
          <p:txBody>
            <a:bodyPr wrap="square" lIns="0" tIns="0" rIns="0" bIns="0" rtlCol="0"/>
            <a:lstStyle/>
            <a:p>
              <a:endParaRPr/>
            </a:p>
          </p:txBody>
        </p:sp>
        <p:sp>
          <p:nvSpPr>
            <p:cNvPr id="76" name="object 76"/>
            <p:cNvSpPr/>
            <p:nvPr/>
          </p:nvSpPr>
          <p:spPr>
            <a:xfrm>
              <a:off x="2308580" y="2424645"/>
              <a:ext cx="1052830" cy="1087755"/>
            </a:xfrm>
            <a:custGeom>
              <a:avLst/>
              <a:gdLst/>
              <a:ahLst/>
              <a:cxnLst/>
              <a:rect l="l" t="t" r="r" b="b"/>
              <a:pathLst>
                <a:path w="1052829" h="1087754">
                  <a:moveTo>
                    <a:pt x="718083" y="788454"/>
                  </a:moveTo>
                  <a:lnTo>
                    <a:pt x="0" y="788454"/>
                  </a:lnTo>
                  <a:lnTo>
                    <a:pt x="0" y="1087247"/>
                  </a:lnTo>
                  <a:lnTo>
                    <a:pt x="718083" y="1087247"/>
                  </a:lnTo>
                  <a:lnTo>
                    <a:pt x="718083" y="788454"/>
                  </a:lnTo>
                  <a:close/>
                </a:path>
                <a:path w="1052829" h="1087754">
                  <a:moveTo>
                    <a:pt x="828357" y="394233"/>
                  </a:moveTo>
                  <a:lnTo>
                    <a:pt x="442048" y="394233"/>
                  </a:lnTo>
                  <a:lnTo>
                    <a:pt x="442048" y="693013"/>
                  </a:lnTo>
                  <a:lnTo>
                    <a:pt x="828357" y="693013"/>
                  </a:lnTo>
                  <a:lnTo>
                    <a:pt x="828357" y="394233"/>
                  </a:lnTo>
                  <a:close/>
                </a:path>
                <a:path w="1052829" h="1087754">
                  <a:moveTo>
                    <a:pt x="1052487" y="0"/>
                  </a:moveTo>
                  <a:lnTo>
                    <a:pt x="506006" y="0"/>
                  </a:lnTo>
                  <a:lnTo>
                    <a:pt x="506006" y="298780"/>
                  </a:lnTo>
                  <a:lnTo>
                    <a:pt x="1052487" y="298780"/>
                  </a:lnTo>
                  <a:lnTo>
                    <a:pt x="1052487" y="0"/>
                  </a:lnTo>
                  <a:close/>
                </a:path>
              </a:pathLst>
            </a:custGeom>
            <a:solidFill>
              <a:srgbClr val="6A007B"/>
            </a:solidFill>
          </p:spPr>
          <p:txBody>
            <a:bodyPr wrap="square" lIns="0" tIns="0" rIns="0" bIns="0" rtlCol="0"/>
            <a:lstStyle/>
            <a:p>
              <a:endParaRPr/>
            </a:p>
          </p:txBody>
        </p:sp>
        <p:sp>
          <p:nvSpPr>
            <p:cNvPr id="77" name="object 77"/>
            <p:cNvSpPr/>
            <p:nvPr/>
          </p:nvSpPr>
          <p:spPr>
            <a:xfrm>
              <a:off x="3026664" y="2424645"/>
              <a:ext cx="895350" cy="1087755"/>
            </a:xfrm>
            <a:custGeom>
              <a:avLst/>
              <a:gdLst/>
              <a:ahLst/>
              <a:cxnLst/>
              <a:rect l="l" t="t" r="r" b="b"/>
              <a:pathLst>
                <a:path w="895350" h="1087754">
                  <a:moveTo>
                    <a:pt x="640448" y="788454"/>
                  </a:moveTo>
                  <a:lnTo>
                    <a:pt x="0" y="788454"/>
                  </a:lnTo>
                  <a:lnTo>
                    <a:pt x="0" y="1087247"/>
                  </a:lnTo>
                  <a:lnTo>
                    <a:pt x="640448" y="1087247"/>
                  </a:lnTo>
                  <a:lnTo>
                    <a:pt x="640448" y="788454"/>
                  </a:lnTo>
                  <a:close/>
                </a:path>
                <a:path w="895350" h="1087754">
                  <a:moveTo>
                    <a:pt x="749109" y="394233"/>
                  </a:moveTo>
                  <a:lnTo>
                    <a:pt x="110274" y="394233"/>
                  </a:lnTo>
                  <a:lnTo>
                    <a:pt x="110274" y="693013"/>
                  </a:lnTo>
                  <a:lnTo>
                    <a:pt x="749109" y="693013"/>
                  </a:lnTo>
                  <a:lnTo>
                    <a:pt x="749109" y="394233"/>
                  </a:lnTo>
                  <a:close/>
                </a:path>
                <a:path w="895350" h="1087754">
                  <a:moveTo>
                    <a:pt x="894918" y="0"/>
                  </a:moveTo>
                  <a:lnTo>
                    <a:pt x="334403" y="0"/>
                  </a:lnTo>
                  <a:lnTo>
                    <a:pt x="334403" y="298780"/>
                  </a:lnTo>
                  <a:lnTo>
                    <a:pt x="894918" y="298780"/>
                  </a:lnTo>
                  <a:lnTo>
                    <a:pt x="894918" y="0"/>
                  </a:lnTo>
                  <a:close/>
                </a:path>
              </a:pathLst>
            </a:custGeom>
            <a:solidFill>
              <a:srgbClr val="DF44A6"/>
            </a:solidFill>
          </p:spPr>
          <p:txBody>
            <a:bodyPr wrap="square" lIns="0" tIns="0" rIns="0" bIns="0" rtlCol="0"/>
            <a:lstStyle/>
            <a:p>
              <a:endParaRPr/>
            </a:p>
          </p:txBody>
        </p:sp>
      </p:grpSp>
      <p:pic>
        <p:nvPicPr>
          <p:cNvPr id="78" name="object 78"/>
          <p:cNvPicPr/>
          <p:nvPr/>
        </p:nvPicPr>
        <p:blipFill>
          <a:blip r:embed="rId23" cstate="print"/>
          <a:stretch>
            <a:fillRect/>
          </a:stretch>
        </p:blipFill>
        <p:spPr>
          <a:xfrm>
            <a:off x="817244" y="2015108"/>
            <a:ext cx="95249" cy="95249"/>
          </a:xfrm>
          <a:prstGeom prst="rect">
            <a:avLst/>
          </a:prstGeom>
        </p:spPr>
      </p:pic>
      <p:pic>
        <p:nvPicPr>
          <p:cNvPr id="79" name="object 79"/>
          <p:cNvPicPr/>
          <p:nvPr/>
        </p:nvPicPr>
        <p:blipFill>
          <a:blip r:embed="rId24" cstate="print"/>
          <a:stretch>
            <a:fillRect/>
          </a:stretch>
        </p:blipFill>
        <p:spPr>
          <a:xfrm>
            <a:off x="1493519" y="2015108"/>
            <a:ext cx="95249" cy="95249"/>
          </a:xfrm>
          <a:prstGeom prst="rect">
            <a:avLst/>
          </a:prstGeom>
        </p:spPr>
      </p:pic>
      <p:pic>
        <p:nvPicPr>
          <p:cNvPr id="80" name="object 80"/>
          <p:cNvPicPr/>
          <p:nvPr/>
        </p:nvPicPr>
        <p:blipFill>
          <a:blip r:embed="rId25" cstate="print"/>
          <a:stretch>
            <a:fillRect/>
          </a:stretch>
        </p:blipFill>
        <p:spPr>
          <a:xfrm>
            <a:off x="2065019" y="2015108"/>
            <a:ext cx="95249" cy="95249"/>
          </a:xfrm>
          <a:prstGeom prst="rect">
            <a:avLst/>
          </a:prstGeom>
        </p:spPr>
      </p:pic>
      <p:pic>
        <p:nvPicPr>
          <p:cNvPr id="81" name="object 81"/>
          <p:cNvPicPr/>
          <p:nvPr/>
        </p:nvPicPr>
        <p:blipFill>
          <a:blip r:embed="rId26" cstate="print"/>
          <a:stretch>
            <a:fillRect/>
          </a:stretch>
        </p:blipFill>
        <p:spPr>
          <a:xfrm>
            <a:off x="2493644" y="2015108"/>
            <a:ext cx="95249" cy="95249"/>
          </a:xfrm>
          <a:prstGeom prst="rect">
            <a:avLst/>
          </a:prstGeom>
        </p:spPr>
      </p:pic>
      <p:pic>
        <p:nvPicPr>
          <p:cNvPr id="82" name="object 82"/>
          <p:cNvPicPr/>
          <p:nvPr/>
        </p:nvPicPr>
        <p:blipFill>
          <a:blip r:embed="rId29" cstate="print"/>
          <a:stretch>
            <a:fillRect/>
          </a:stretch>
        </p:blipFill>
        <p:spPr>
          <a:xfrm>
            <a:off x="3027044" y="2015108"/>
            <a:ext cx="95249" cy="95249"/>
          </a:xfrm>
          <a:prstGeom prst="rect">
            <a:avLst/>
          </a:prstGeom>
        </p:spPr>
      </p:pic>
      <p:sp>
        <p:nvSpPr>
          <p:cNvPr id="83" name="object 83"/>
          <p:cNvSpPr txBox="1"/>
          <p:nvPr/>
        </p:nvSpPr>
        <p:spPr>
          <a:xfrm>
            <a:off x="263525" y="1978025"/>
            <a:ext cx="3307715" cy="162560"/>
          </a:xfrm>
          <a:prstGeom prst="rect">
            <a:avLst/>
          </a:prstGeom>
        </p:spPr>
        <p:txBody>
          <a:bodyPr vert="horz" wrap="square" lIns="0" tIns="12700" rIns="0" bIns="0" rtlCol="0">
            <a:spAutoFit/>
          </a:bodyPr>
          <a:lstStyle/>
          <a:p>
            <a:pPr marL="12700">
              <a:lnSpc>
                <a:spcPct val="100000"/>
              </a:lnSpc>
              <a:spcBef>
                <a:spcPts val="100"/>
              </a:spcBef>
              <a:tabLst>
                <a:tab pos="664210" algn="l"/>
                <a:tab pos="1337945" algn="l"/>
                <a:tab pos="1914525" algn="l"/>
                <a:tab pos="2339975" algn="l"/>
                <a:tab pos="2875915" algn="l"/>
              </a:tabLst>
            </a:pPr>
            <a:r>
              <a:rPr sz="900" b="1" spc="-10" dirty="0">
                <a:solidFill>
                  <a:srgbClr val="605D5C"/>
                </a:solidFill>
                <a:latin typeface="Segoe UI"/>
                <a:cs typeface="Segoe UI"/>
              </a:rPr>
              <a:t>Location</a:t>
            </a:r>
            <a:r>
              <a:rPr sz="900" b="1" dirty="0">
                <a:solidFill>
                  <a:srgbClr val="605D5C"/>
                </a:solidFill>
                <a:latin typeface="Segoe UI"/>
                <a:cs typeface="Segoe UI"/>
              </a:rPr>
              <a:t>	</a:t>
            </a:r>
            <a:r>
              <a:rPr sz="900" spc="-10" dirty="0">
                <a:solidFill>
                  <a:srgbClr val="605D5C"/>
                </a:solidFill>
                <a:latin typeface="Segoe UI"/>
                <a:cs typeface="Segoe UI"/>
              </a:rPr>
              <a:t>Bangalore</a:t>
            </a:r>
            <a:r>
              <a:rPr sz="900" dirty="0">
                <a:solidFill>
                  <a:srgbClr val="605D5C"/>
                </a:solidFill>
                <a:latin typeface="Segoe UI"/>
                <a:cs typeface="Segoe UI"/>
              </a:rPr>
              <a:t>	</a:t>
            </a:r>
            <a:r>
              <a:rPr sz="900" spc="-10" dirty="0">
                <a:solidFill>
                  <a:srgbClr val="605D5C"/>
                </a:solidFill>
                <a:latin typeface="Segoe UI"/>
                <a:cs typeface="Segoe UI"/>
              </a:rPr>
              <a:t>Chennai</a:t>
            </a:r>
            <a:r>
              <a:rPr sz="900" dirty="0">
                <a:solidFill>
                  <a:srgbClr val="605D5C"/>
                </a:solidFill>
                <a:latin typeface="Segoe UI"/>
                <a:cs typeface="Segoe UI"/>
              </a:rPr>
              <a:t>	</a:t>
            </a:r>
            <a:r>
              <a:rPr sz="900" spc="-10" dirty="0">
                <a:solidFill>
                  <a:srgbClr val="605D5C"/>
                </a:solidFill>
                <a:latin typeface="Segoe UI"/>
                <a:cs typeface="Segoe UI"/>
              </a:rPr>
              <a:t>Delhi</a:t>
            </a:r>
            <a:r>
              <a:rPr sz="900" dirty="0">
                <a:solidFill>
                  <a:srgbClr val="605D5C"/>
                </a:solidFill>
                <a:latin typeface="Segoe UI"/>
                <a:cs typeface="Segoe UI"/>
              </a:rPr>
              <a:t>	</a:t>
            </a:r>
            <a:r>
              <a:rPr sz="900" spc="-10" dirty="0">
                <a:solidFill>
                  <a:srgbClr val="605D5C"/>
                </a:solidFill>
                <a:latin typeface="Segoe UI"/>
                <a:cs typeface="Segoe UI"/>
              </a:rPr>
              <a:t>Kolkata</a:t>
            </a:r>
            <a:r>
              <a:rPr sz="900" dirty="0">
                <a:solidFill>
                  <a:srgbClr val="605D5C"/>
                </a:solidFill>
                <a:latin typeface="Segoe UI"/>
                <a:cs typeface="Segoe UI"/>
              </a:rPr>
              <a:t>	</a:t>
            </a:r>
            <a:r>
              <a:rPr sz="900" spc="-10" dirty="0">
                <a:solidFill>
                  <a:srgbClr val="605D5C"/>
                </a:solidFill>
                <a:latin typeface="Segoe UI"/>
                <a:cs typeface="Segoe UI"/>
              </a:rPr>
              <a:t>Mumbai</a:t>
            </a:r>
            <a:endParaRPr sz="900">
              <a:latin typeface="Segoe UI"/>
              <a:cs typeface="Segoe UI"/>
            </a:endParaRPr>
          </a:p>
        </p:txBody>
      </p:sp>
      <p:sp>
        <p:nvSpPr>
          <p:cNvPr id="84" name="object 84"/>
          <p:cNvSpPr txBox="1"/>
          <p:nvPr/>
        </p:nvSpPr>
        <p:spPr>
          <a:xfrm>
            <a:off x="263525" y="4162488"/>
            <a:ext cx="1791970" cy="238760"/>
          </a:xfrm>
          <a:prstGeom prst="rect">
            <a:avLst/>
          </a:prstGeom>
        </p:spPr>
        <p:txBody>
          <a:bodyPr vert="horz" wrap="square" lIns="0" tIns="12700" rIns="0" bIns="0" rtlCol="0">
            <a:spAutoFit/>
          </a:bodyPr>
          <a:lstStyle/>
          <a:p>
            <a:pPr marL="12700">
              <a:lnSpc>
                <a:spcPct val="100000"/>
              </a:lnSpc>
              <a:spcBef>
                <a:spcPts val="100"/>
              </a:spcBef>
            </a:pPr>
            <a:r>
              <a:rPr sz="1400" spc="-75" dirty="0">
                <a:solidFill>
                  <a:srgbClr val="252423"/>
                </a:solidFill>
                <a:latin typeface="Tahoma"/>
                <a:cs typeface="Tahoma"/>
              </a:rPr>
              <a:t>Manufacturing</a:t>
            </a:r>
            <a:r>
              <a:rPr sz="1400" spc="-5" dirty="0">
                <a:solidFill>
                  <a:srgbClr val="252423"/>
                </a:solidFill>
                <a:latin typeface="Tahoma"/>
                <a:cs typeface="Tahoma"/>
              </a:rPr>
              <a:t> </a:t>
            </a:r>
            <a:r>
              <a:rPr sz="1400" spc="-70" dirty="0">
                <a:solidFill>
                  <a:srgbClr val="252423"/>
                </a:solidFill>
                <a:latin typeface="Tahoma"/>
                <a:cs typeface="Tahoma"/>
              </a:rPr>
              <a:t>Efficiency:</a:t>
            </a:r>
            <a:endParaRPr sz="1400">
              <a:latin typeface="Tahoma"/>
              <a:cs typeface="Tahoma"/>
            </a:endParaRPr>
          </a:p>
        </p:txBody>
      </p:sp>
      <p:sp>
        <p:nvSpPr>
          <p:cNvPr id="85" name="object 85"/>
          <p:cNvSpPr/>
          <p:nvPr/>
        </p:nvSpPr>
        <p:spPr>
          <a:xfrm>
            <a:off x="657224" y="6334219"/>
            <a:ext cx="39370" cy="0"/>
          </a:xfrm>
          <a:custGeom>
            <a:avLst/>
            <a:gdLst/>
            <a:ahLst/>
            <a:cxnLst/>
            <a:rect l="l" t="t" r="r" b="b"/>
            <a:pathLst>
              <a:path w="39370">
                <a:moveTo>
                  <a:pt x="0" y="0"/>
                </a:moveTo>
                <a:lnTo>
                  <a:pt x="38766" y="0"/>
                </a:lnTo>
              </a:path>
            </a:pathLst>
          </a:custGeom>
          <a:ln w="9524">
            <a:solidFill>
              <a:srgbClr val="EDEDED"/>
            </a:solidFill>
          </a:ln>
        </p:spPr>
        <p:txBody>
          <a:bodyPr wrap="square" lIns="0" tIns="0" rIns="0" bIns="0" rtlCol="0"/>
          <a:lstStyle/>
          <a:p>
            <a:endParaRPr/>
          </a:p>
        </p:txBody>
      </p:sp>
      <p:sp>
        <p:nvSpPr>
          <p:cNvPr id="86" name="object 86"/>
          <p:cNvSpPr/>
          <p:nvPr/>
        </p:nvSpPr>
        <p:spPr>
          <a:xfrm>
            <a:off x="1006125" y="6334219"/>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87" name="object 87"/>
          <p:cNvSpPr/>
          <p:nvPr/>
        </p:nvSpPr>
        <p:spPr>
          <a:xfrm>
            <a:off x="1393793" y="6334219"/>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88" name="object 88"/>
          <p:cNvSpPr/>
          <p:nvPr/>
        </p:nvSpPr>
        <p:spPr>
          <a:xfrm>
            <a:off x="1781460" y="6334219"/>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89" name="object 89"/>
          <p:cNvSpPr/>
          <p:nvPr/>
        </p:nvSpPr>
        <p:spPr>
          <a:xfrm>
            <a:off x="2169128" y="6334219"/>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90" name="object 90"/>
          <p:cNvSpPr/>
          <p:nvPr/>
        </p:nvSpPr>
        <p:spPr>
          <a:xfrm>
            <a:off x="2556795" y="6334219"/>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91" name="object 91"/>
          <p:cNvSpPr/>
          <p:nvPr/>
        </p:nvSpPr>
        <p:spPr>
          <a:xfrm>
            <a:off x="2944463" y="6334219"/>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92" name="object 92"/>
          <p:cNvSpPr/>
          <p:nvPr/>
        </p:nvSpPr>
        <p:spPr>
          <a:xfrm>
            <a:off x="3332130"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93" name="object 93"/>
          <p:cNvSpPr/>
          <p:nvPr/>
        </p:nvSpPr>
        <p:spPr>
          <a:xfrm>
            <a:off x="3719798"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94" name="object 94"/>
          <p:cNvSpPr/>
          <p:nvPr/>
        </p:nvSpPr>
        <p:spPr>
          <a:xfrm>
            <a:off x="4107465"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95" name="object 95"/>
          <p:cNvSpPr/>
          <p:nvPr/>
        </p:nvSpPr>
        <p:spPr>
          <a:xfrm>
            <a:off x="4495132"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96" name="object 96"/>
          <p:cNvSpPr/>
          <p:nvPr/>
        </p:nvSpPr>
        <p:spPr>
          <a:xfrm>
            <a:off x="4882800"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97" name="object 97"/>
          <p:cNvSpPr/>
          <p:nvPr/>
        </p:nvSpPr>
        <p:spPr>
          <a:xfrm>
            <a:off x="5270467"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98" name="object 98"/>
          <p:cNvSpPr/>
          <p:nvPr/>
        </p:nvSpPr>
        <p:spPr>
          <a:xfrm>
            <a:off x="5658135"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99" name="object 99"/>
          <p:cNvSpPr/>
          <p:nvPr/>
        </p:nvSpPr>
        <p:spPr>
          <a:xfrm>
            <a:off x="6045802"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0" name="object 100"/>
          <p:cNvSpPr/>
          <p:nvPr/>
        </p:nvSpPr>
        <p:spPr>
          <a:xfrm>
            <a:off x="6433470"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1" name="object 101"/>
          <p:cNvSpPr/>
          <p:nvPr/>
        </p:nvSpPr>
        <p:spPr>
          <a:xfrm>
            <a:off x="6821137"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2" name="object 102"/>
          <p:cNvSpPr/>
          <p:nvPr/>
        </p:nvSpPr>
        <p:spPr>
          <a:xfrm>
            <a:off x="7208805"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3" name="object 103"/>
          <p:cNvSpPr/>
          <p:nvPr/>
        </p:nvSpPr>
        <p:spPr>
          <a:xfrm>
            <a:off x="7596472"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4" name="object 104"/>
          <p:cNvSpPr/>
          <p:nvPr/>
        </p:nvSpPr>
        <p:spPr>
          <a:xfrm>
            <a:off x="7984139"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5" name="object 105"/>
          <p:cNvSpPr/>
          <p:nvPr/>
        </p:nvSpPr>
        <p:spPr>
          <a:xfrm>
            <a:off x="8371807"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6" name="object 106"/>
          <p:cNvSpPr/>
          <p:nvPr/>
        </p:nvSpPr>
        <p:spPr>
          <a:xfrm>
            <a:off x="8759475"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7" name="object 107"/>
          <p:cNvSpPr/>
          <p:nvPr/>
        </p:nvSpPr>
        <p:spPr>
          <a:xfrm>
            <a:off x="9147142"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8" name="object 108"/>
          <p:cNvSpPr/>
          <p:nvPr/>
        </p:nvSpPr>
        <p:spPr>
          <a:xfrm>
            <a:off x="9534810"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9" name="object 109"/>
          <p:cNvSpPr/>
          <p:nvPr/>
        </p:nvSpPr>
        <p:spPr>
          <a:xfrm>
            <a:off x="9922477"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10" name="object 110"/>
          <p:cNvSpPr/>
          <p:nvPr/>
        </p:nvSpPr>
        <p:spPr>
          <a:xfrm>
            <a:off x="10310145"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11" name="object 111"/>
          <p:cNvSpPr/>
          <p:nvPr/>
        </p:nvSpPr>
        <p:spPr>
          <a:xfrm>
            <a:off x="10697812"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12" name="object 112"/>
          <p:cNvSpPr/>
          <p:nvPr/>
        </p:nvSpPr>
        <p:spPr>
          <a:xfrm>
            <a:off x="11085479"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13" name="object 113"/>
          <p:cNvSpPr/>
          <p:nvPr/>
        </p:nvSpPr>
        <p:spPr>
          <a:xfrm>
            <a:off x="11473147"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14" name="object 114"/>
          <p:cNvSpPr/>
          <p:nvPr/>
        </p:nvSpPr>
        <p:spPr>
          <a:xfrm>
            <a:off x="11860814"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15" name="object 115"/>
          <p:cNvSpPr/>
          <p:nvPr/>
        </p:nvSpPr>
        <p:spPr>
          <a:xfrm>
            <a:off x="12248482" y="6334219"/>
            <a:ext cx="39370" cy="0"/>
          </a:xfrm>
          <a:custGeom>
            <a:avLst/>
            <a:gdLst/>
            <a:ahLst/>
            <a:cxnLst/>
            <a:rect l="l" t="t" r="r" b="b"/>
            <a:pathLst>
              <a:path w="39370">
                <a:moveTo>
                  <a:pt x="0" y="0"/>
                </a:moveTo>
                <a:lnTo>
                  <a:pt x="38766" y="0"/>
                </a:lnTo>
              </a:path>
            </a:pathLst>
          </a:custGeom>
          <a:ln w="9524">
            <a:solidFill>
              <a:srgbClr val="EDEDED"/>
            </a:solidFill>
          </a:ln>
        </p:spPr>
        <p:txBody>
          <a:bodyPr wrap="square" lIns="0" tIns="0" rIns="0" bIns="0" rtlCol="0"/>
          <a:lstStyle/>
          <a:p>
            <a:endParaRPr/>
          </a:p>
        </p:txBody>
      </p:sp>
      <p:sp>
        <p:nvSpPr>
          <p:cNvPr id="116" name="object 116"/>
          <p:cNvSpPr/>
          <p:nvPr/>
        </p:nvSpPr>
        <p:spPr>
          <a:xfrm>
            <a:off x="657224" y="5915120"/>
            <a:ext cx="39370" cy="0"/>
          </a:xfrm>
          <a:custGeom>
            <a:avLst/>
            <a:gdLst/>
            <a:ahLst/>
            <a:cxnLst/>
            <a:rect l="l" t="t" r="r" b="b"/>
            <a:pathLst>
              <a:path w="39370">
                <a:moveTo>
                  <a:pt x="0" y="0"/>
                </a:moveTo>
                <a:lnTo>
                  <a:pt x="38766" y="0"/>
                </a:lnTo>
              </a:path>
            </a:pathLst>
          </a:custGeom>
          <a:ln w="9524">
            <a:solidFill>
              <a:srgbClr val="EDEDED"/>
            </a:solidFill>
          </a:ln>
        </p:spPr>
        <p:txBody>
          <a:bodyPr wrap="square" lIns="0" tIns="0" rIns="0" bIns="0" rtlCol="0"/>
          <a:lstStyle/>
          <a:p>
            <a:endParaRPr/>
          </a:p>
        </p:txBody>
      </p:sp>
      <p:sp>
        <p:nvSpPr>
          <p:cNvPr id="117" name="object 117"/>
          <p:cNvSpPr/>
          <p:nvPr/>
        </p:nvSpPr>
        <p:spPr>
          <a:xfrm>
            <a:off x="1006125" y="5915120"/>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118" name="object 118"/>
          <p:cNvSpPr/>
          <p:nvPr/>
        </p:nvSpPr>
        <p:spPr>
          <a:xfrm>
            <a:off x="1393793" y="5915120"/>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119" name="object 119"/>
          <p:cNvSpPr/>
          <p:nvPr/>
        </p:nvSpPr>
        <p:spPr>
          <a:xfrm>
            <a:off x="1781460" y="5915120"/>
            <a:ext cx="465455" cy="0"/>
          </a:xfrm>
          <a:custGeom>
            <a:avLst/>
            <a:gdLst/>
            <a:ahLst/>
            <a:cxnLst/>
            <a:rect l="l" t="t" r="r" b="b"/>
            <a:pathLst>
              <a:path w="465455">
                <a:moveTo>
                  <a:pt x="0" y="0"/>
                </a:moveTo>
                <a:lnTo>
                  <a:pt x="465200" y="0"/>
                </a:lnTo>
              </a:path>
            </a:pathLst>
          </a:custGeom>
          <a:ln w="9524">
            <a:solidFill>
              <a:srgbClr val="EDEDED"/>
            </a:solidFill>
          </a:ln>
        </p:spPr>
        <p:txBody>
          <a:bodyPr wrap="square" lIns="0" tIns="0" rIns="0" bIns="0" rtlCol="0"/>
          <a:lstStyle/>
          <a:p>
            <a:endParaRPr/>
          </a:p>
        </p:txBody>
      </p:sp>
      <p:sp>
        <p:nvSpPr>
          <p:cNvPr id="120" name="object 120"/>
          <p:cNvSpPr/>
          <p:nvPr/>
        </p:nvSpPr>
        <p:spPr>
          <a:xfrm>
            <a:off x="2556795" y="5915120"/>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121" name="object 121"/>
          <p:cNvSpPr/>
          <p:nvPr/>
        </p:nvSpPr>
        <p:spPr>
          <a:xfrm>
            <a:off x="2944463" y="5915120"/>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122" name="object 122"/>
          <p:cNvSpPr/>
          <p:nvPr/>
        </p:nvSpPr>
        <p:spPr>
          <a:xfrm>
            <a:off x="3332130"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23" name="object 123"/>
          <p:cNvSpPr/>
          <p:nvPr/>
        </p:nvSpPr>
        <p:spPr>
          <a:xfrm>
            <a:off x="3719798"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24" name="object 124"/>
          <p:cNvSpPr/>
          <p:nvPr/>
        </p:nvSpPr>
        <p:spPr>
          <a:xfrm>
            <a:off x="4107465"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25" name="object 125"/>
          <p:cNvSpPr/>
          <p:nvPr/>
        </p:nvSpPr>
        <p:spPr>
          <a:xfrm>
            <a:off x="4495132"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26" name="object 126"/>
          <p:cNvSpPr/>
          <p:nvPr/>
        </p:nvSpPr>
        <p:spPr>
          <a:xfrm>
            <a:off x="4882800"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27" name="object 127"/>
          <p:cNvSpPr/>
          <p:nvPr/>
        </p:nvSpPr>
        <p:spPr>
          <a:xfrm>
            <a:off x="5270467"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28" name="object 128"/>
          <p:cNvSpPr/>
          <p:nvPr/>
        </p:nvSpPr>
        <p:spPr>
          <a:xfrm>
            <a:off x="5658135"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29" name="object 129"/>
          <p:cNvSpPr/>
          <p:nvPr/>
        </p:nvSpPr>
        <p:spPr>
          <a:xfrm>
            <a:off x="6045802"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0" name="object 130"/>
          <p:cNvSpPr/>
          <p:nvPr/>
        </p:nvSpPr>
        <p:spPr>
          <a:xfrm>
            <a:off x="6433470"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1" name="object 131"/>
          <p:cNvSpPr/>
          <p:nvPr/>
        </p:nvSpPr>
        <p:spPr>
          <a:xfrm>
            <a:off x="6821137"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2" name="object 132"/>
          <p:cNvSpPr/>
          <p:nvPr/>
        </p:nvSpPr>
        <p:spPr>
          <a:xfrm>
            <a:off x="7208805"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3" name="object 133"/>
          <p:cNvSpPr/>
          <p:nvPr/>
        </p:nvSpPr>
        <p:spPr>
          <a:xfrm>
            <a:off x="7596472"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4" name="object 134"/>
          <p:cNvSpPr/>
          <p:nvPr/>
        </p:nvSpPr>
        <p:spPr>
          <a:xfrm>
            <a:off x="7984139"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5" name="object 135"/>
          <p:cNvSpPr/>
          <p:nvPr/>
        </p:nvSpPr>
        <p:spPr>
          <a:xfrm>
            <a:off x="8371807"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6" name="object 136"/>
          <p:cNvSpPr/>
          <p:nvPr/>
        </p:nvSpPr>
        <p:spPr>
          <a:xfrm>
            <a:off x="8759475"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7" name="object 137"/>
          <p:cNvSpPr/>
          <p:nvPr/>
        </p:nvSpPr>
        <p:spPr>
          <a:xfrm>
            <a:off x="9147142"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8" name="object 138"/>
          <p:cNvSpPr/>
          <p:nvPr/>
        </p:nvSpPr>
        <p:spPr>
          <a:xfrm>
            <a:off x="9534810"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9" name="object 139"/>
          <p:cNvSpPr/>
          <p:nvPr/>
        </p:nvSpPr>
        <p:spPr>
          <a:xfrm>
            <a:off x="9922477"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40" name="object 140"/>
          <p:cNvSpPr/>
          <p:nvPr/>
        </p:nvSpPr>
        <p:spPr>
          <a:xfrm>
            <a:off x="10310145"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41" name="object 141"/>
          <p:cNvSpPr/>
          <p:nvPr/>
        </p:nvSpPr>
        <p:spPr>
          <a:xfrm>
            <a:off x="10697812"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42" name="object 142"/>
          <p:cNvSpPr/>
          <p:nvPr/>
        </p:nvSpPr>
        <p:spPr>
          <a:xfrm>
            <a:off x="11085479"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43" name="object 143"/>
          <p:cNvSpPr/>
          <p:nvPr/>
        </p:nvSpPr>
        <p:spPr>
          <a:xfrm>
            <a:off x="11473147"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44" name="object 144"/>
          <p:cNvSpPr/>
          <p:nvPr/>
        </p:nvSpPr>
        <p:spPr>
          <a:xfrm>
            <a:off x="11860814"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45" name="object 145"/>
          <p:cNvSpPr/>
          <p:nvPr/>
        </p:nvSpPr>
        <p:spPr>
          <a:xfrm>
            <a:off x="12248482" y="5915120"/>
            <a:ext cx="39370" cy="0"/>
          </a:xfrm>
          <a:custGeom>
            <a:avLst/>
            <a:gdLst/>
            <a:ahLst/>
            <a:cxnLst/>
            <a:rect l="l" t="t" r="r" b="b"/>
            <a:pathLst>
              <a:path w="39370">
                <a:moveTo>
                  <a:pt x="0" y="0"/>
                </a:moveTo>
                <a:lnTo>
                  <a:pt x="38766" y="0"/>
                </a:lnTo>
              </a:path>
            </a:pathLst>
          </a:custGeom>
          <a:ln w="9524">
            <a:solidFill>
              <a:srgbClr val="EDEDED"/>
            </a:solidFill>
          </a:ln>
        </p:spPr>
        <p:txBody>
          <a:bodyPr wrap="square" lIns="0" tIns="0" rIns="0" bIns="0" rtlCol="0"/>
          <a:lstStyle/>
          <a:p>
            <a:endParaRPr/>
          </a:p>
        </p:txBody>
      </p:sp>
      <p:sp>
        <p:nvSpPr>
          <p:cNvPr id="146" name="object 146"/>
          <p:cNvSpPr/>
          <p:nvPr/>
        </p:nvSpPr>
        <p:spPr>
          <a:xfrm>
            <a:off x="657224" y="5496115"/>
            <a:ext cx="39370" cy="0"/>
          </a:xfrm>
          <a:custGeom>
            <a:avLst/>
            <a:gdLst/>
            <a:ahLst/>
            <a:cxnLst/>
            <a:rect l="l" t="t" r="r" b="b"/>
            <a:pathLst>
              <a:path w="39370">
                <a:moveTo>
                  <a:pt x="0" y="0"/>
                </a:moveTo>
                <a:lnTo>
                  <a:pt x="38766" y="0"/>
                </a:lnTo>
              </a:path>
            </a:pathLst>
          </a:custGeom>
          <a:ln w="9524">
            <a:solidFill>
              <a:srgbClr val="EDEDED"/>
            </a:solidFill>
          </a:ln>
        </p:spPr>
        <p:txBody>
          <a:bodyPr wrap="square" lIns="0" tIns="0" rIns="0" bIns="0" rtlCol="0"/>
          <a:lstStyle/>
          <a:p>
            <a:endParaRPr/>
          </a:p>
        </p:txBody>
      </p:sp>
      <p:sp>
        <p:nvSpPr>
          <p:cNvPr id="147" name="object 147"/>
          <p:cNvSpPr/>
          <p:nvPr/>
        </p:nvSpPr>
        <p:spPr>
          <a:xfrm>
            <a:off x="1006125" y="5496115"/>
            <a:ext cx="2404110" cy="0"/>
          </a:xfrm>
          <a:custGeom>
            <a:avLst/>
            <a:gdLst/>
            <a:ahLst/>
            <a:cxnLst/>
            <a:rect l="l" t="t" r="r" b="b"/>
            <a:pathLst>
              <a:path w="2404110">
                <a:moveTo>
                  <a:pt x="0" y="0"/>
                </a:moveTo>
                <a:lnTo>
                  <a:pt x="2403538" y="0"/>
                </a:lnTo>
              </a:path>
            </a:pathLst>
          </a:custGeom>
          <a:ln w="9524">
            <a:solidFill>
              <a:srgbClr val="EDEDED"/>
            </a:solidFill>
          </a:ln>
        </p:spPr>
        <p:txBody>
          <a:bodyPr wrap="square" lIns="0" tIns="0" rIns="0" bIns="0" rtlCol="0"/>
          <a:lstStyle/>
          <a:p>
            <a:endParaRPr/>
          </a:p>
        </p:txBody>
      </p:sp>
      <p:sp>
        <p:nvSpPr>
          <p:cNvPr id="148" name="object 148"/>
          <p:cNvSpPr/>
          <p:nvPr/>
        </p:nvSpPr>
        <p:spPr>
          <a:xfrm>
            <a:off x="3719798" y="5496115"/>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49" name="object 149"/>
          <p:cNvSpPr/>
          <p:nvPr/>
        </p:nvSpPr>
        <p:spPr>
          <a:xfrm>
            <a:off x="4107465" y="5496115"/>
            <a:ext cx="1628775" cy="0"/>
          </a:xfrm>
          <a:custGeom>
            <a:avLst/>
            <a:gdLst/>
            <a:ahLst/>
            <a:cxnLst/>
            <a:rect l="l" t="t" r="r" b="b"/>
            <a:pathLst>
              <a:path w="1628775">
                <a:moveTo>
                  <a:pt x="0" y="0"/>
                </a:moveTo>
                <a:lnTo>
                  <a:pt x="1628203" y="0"/>
                </a:lnTo>
              </a:path>
            </a:pathLst>
          </a:custGeom>
          <a:ln w="9524">
            <a:solidFill>
              <a:srgbClr val="EDEDED"/>
            </a:solidFill>
          </a:ln>
        </p:spPr>
        <p:txBody>
          <a:bodyPr wrap="square" lIns="0" tIns="0" rIns="0" bIns="0" rtlCol="0"/>
          <a:lstStyle/>
          <a:p>
            <a:endParaRPr/>
          </a:p>
        </p:txBody>
      </p:sp>
      <p:sp>
        <p:nvSpPr>
          <p:cNvPr id="150" name="object 150"/>
          <p:cNvSpPr/>
          <p:nvPr/>
        </p:nvSpPr>
        <p:spPr>
          <a:xfrm>
            <a:off x="6045802" y="5496115"/>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51" name="object 151"/>
          <p:cNvSpPr/>
          <p:nvPr/>
        </p:nvSpPr>
        <p:spPr>
          <a:xfrm>
            <a:off x="6433470" y="5496115"/>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52" name="object 152"/>
          <p:cNvSpPr/>
          <p:nvPr/>
        </p:nvSpPr>
        <p:spPr>
          <a:xfrm>
            <a:off x="6821137" y="5496115"/>
            <a:ext cx="853440" cy="0"/>
          </a:xfrm>
          <a:custGeom>
            <a:avLst/>
            <a:gdLst/>
            <a:ahLst/>
            <a:cxnLst/>
            <a:rect l="l" t="t" r="r" b="b"/>
            <a:pathLst>
              <a:path w="853440">
                <a:moveTo>
                  <a:pt x="0" y="0"/>
                </a:moveTo>
                <a:lnTo>
                  <a:pt x="852868" y="0"/>
                </a:lnTo>
              </a:path>
            </a:pathLst>
          </a:custGeom>
          <a:ln w="9524">
            <a:solidFill>
              <a:srgbClr val="EDEDED"/>
            </a:solidFill>
          </a:ln>
        </p:spPr>
        <p:txBody>
          <a:bodyPr wrap="square" lIns="0" tIns="0" rIns="0" bIns="0" rtlCol="0"/>
          <a:lstStyle/>
          <a:p>
            <a:endParaRPr/>
          </a:p>
        </p:txBody>
      </p:sp>
      <p:sp>
        <p:nvSpPr>
          <p:cNvPr id="153" name="object 153"/>
          <p:cNvSpPr/>
          <p:nvPr/>
        </p:nvSpPr>
        <p:spPr>
          <a:xfrm>
            <a:off x="7984139" y="5496115"/>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54" name="object 154"/>
          <p:cNvSpPr/>
          <p:nvPr/>
        </p:nvSpPr>
        <p:spPr>
          <a:xfrm>
            <a:off x="8371807" y="5496115"/>
            <a:ext cx="853440" cy="0"/>
          </a:xfrm>
          <a:custGeom>
            <a:avLst/>
            <a:gdLst/>
            <a:ahLst/>
            <a:cxnLst/>
            <a:rect l="l" t="t" r="r" b="b"/>
            <a:pathLst>
              <a:path w="853440">
                <a:moveTo>
                  <a:pt x="0" y="0"/>
                </a:moveTo>
                <a:lnTo>
                  <a:pt x="852868" y="0"/>
                </a:lnTo>
              </a:path>
            </a:pathLst>
          </a:custGeom>
          <a:ln w="9524">
            <a:solidFill>
              <a:srgbClr val="EDEDED"/>
            </a:solidFill>
          </a:ln>
        </p:spPr>
        <p:txBody>
          <a:bodyPr wrap="square" lIns="0" tIns="0" rIns="0" bIns="0" rtlCol="0"/>
          <a:lstStyle/>
          <a:p>
            <a:endParaRPr/>
          </a:p>
        </p:txBody>
      </p:sp>
      <p:sp>
        <p:nvSpPr>
          <p:cNvPr id="155" name="object 155"/>
          <p:cNvSpPr/>
          <p:nvPr/>
        </p:nvSpPr>
        <p:spPr>
          <a:xfrm>
            <a:off x="9534810" y="5496115"/>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56" name="object 156"/>
          <p:cNvSpPr/>
          <p:nvPr/>
        </p:nvSpPr>
        <p:spPr>
          <a:xfrm>
            <a:off x="9922477" y="5496115"/>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57" name="object 157"/>
          <p:cNvSpPr/>
          <p:nvPr/>
        </p:nvSpPr>
        <p:spPr>
          <a:xfrm>
            <a:off x="10310145" y="5496115"/>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58" name="object 158"/>
          <p:cNvSpPr/>
          <p:nvPr/>
        </p:nvSpPr>
        <p:spPr>
          <a:xfrm>
            <a:off x="10697812" y="5496115"/>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59" name="object 159"/>
          <p:cNvSpPr/>
          <p:nvPr/>
        </p:nvSpPr>
        <p:spPr>
          <a:xfrm>
            <a:off x="11085479" y="5496115"/>
            <a:ext cx="853440" cy="0"/>
          </a:xfrm>
          <a:custGeom>
            <a:avLst/>
            <a:gdLst/>
            <a:ahLst/>
            <a:cxnLst/>
            <a:rect l="l" t="t" r="r" b="b"/>
            <a:pathLst>
              <a:path w="853440">
                <a:moveTo>
                  <a:pt x="0" y="0"/>
                </a:moveTo>
                <a:lnTo>
                  <a:pt x="852868" y="0"/>
                </a:lnTo>
              </a:path>
            </a:pathLst>
          </a:custGeom>
          <a:ln w="9524">
            <a:solidFill>
              <a:srgbClr val="EDEDED"/>
            </a:solidFill>
          </a:ln>
        </p:spPr>
        <p:txBody>
          <a:bodyPr wrap="square" lIns="0" tIns="0" rIns="0" bIns="0" rtlCol="0"/>
          <a:lstStyle/>
          <a:p>
            <a:endParaRPr/>
          </a:p>
        </p:txBody>
      </p:sp>
      <p:sp>
        <p:nvSpPr>
          <p:cNvPr id="160" name="object 160"/>
          <p:cNvSpPr/>
          <p:nvPr/>
        </p:nvSpPr>
        <p:spPr>
          <a:xfrm>
            <a:off x="12248482" y="5496115"/>
            <a:ext cx="39370" cy="0"/>
          </a:xfrm>
          <a:custGeom>
            <a:avLst/>
            <a:gdLst/>
            <a:ahLst/>
            <a:cxnLst/>
            <a:rect l="l" t="t" r="r" b="b"/>
            <a:pathLst>
              <a:path w="39370">
                <a:moveTo>
                  <a:pt x="0" y="0"/>
                </a:moveTo>
                <a:lnTo>
                  <a:pt x="38766" y="0"/>
                </a:lnTo>
              </a:path>
            </a:pathLst>
          </a:custGeom>
          <a:ln w="9524">
            <a:solidFill>
              <a:srgbClr val="EDEDED"/>
            </a:solidFill>
          </a:ln>
        </p:spPr>
        <p:txBody>
          <a:bodyPr wrap="square" lIns="0" tIns="0" rIns="0" bIns="0" rtlCol="0"/>
          <a:lstStyle/>
          <a:p>
            <a:endParaRPr/>
          </a:p>
        </p:txBody>
      </p:sp>
      <p:sp>
        <p:nvSpPr>
          <p:cNvPr id="161" name="object 161"/>
          <p:cNvSpPr/>
          <p:nvPr/>
        </p:nvSpPr>
        <p:spPr>
          <a:xfrm>
            <a:off x="657224" y="5077110"/>
            <a:ext cx="5466715" cy="0"/>
          </a:xfrm>
          <a:custGeom>
            <a:avLst/>
            <a:gdLst/>
            <a:ahLst/>
            <a:cxnLst/>
            <a:rect l="l" t="t" r="r" b="b"/>
            <a:pathLst>
              <a:path w="5466715">
                <a:moveTo>
                  <a:pt x="0" y="0"/>
                </a:moveTo>
                <a:lnTo>
                  <a:pt x="5466111" y="0"/>
                </a:lnTo>
              </a:path>
            </a:pathLst>
          </a:custGeom>
          <a:ln w="9524">
            <a:solidFill>
              <a:srgbClr val="EDEDED"/>
            </a:solidFill>
          </a:ln>
        </p:spPr>
        <p:txBody>
          <a:bodyPr wrap="square" lIns="0" tIns="0" rIns="0" bIns="0" rtlCol="0"/>
          <a:lstStyle/>
          <a:p>
            <a:endParaRPr/>
          </a:p>
        </p:txBody>
      </p:sp>
      <p:sp>
        <p:nvSpPr>
          <p:cNvPr id="162" name="object 162"/>
          <p:cNvSpPr/>
          <p:nvPr/>
        </p:nvSpPr>
        <p:spPr>
          <a:xfrm>
            <a:off x="6433470" y="5077110"/>
            <a:ext cx="1628775" cy="0"/>
          </a:xfrm>
          <a:custGeom>
            <a:avLst/>
            <a:gdLst/>
            <a:ahLst/>
            <a:cxnLst/>
            <a:rect l="l" t="t" r="r" b="b"/>
            <a:pathLst>
              <a:path w="1628775">
                <a:moveTo>
                  <a:pt x="0" y="0"/>
                </a:moveTo>
                <a:lnTo>
                  <a:pt x="1628203" y="0"/>
                </a:lnTo>
              </a:path>
            </a:pathLst>
          </a:custGeom>
          <a:ln w="9524">
            <a:solidFill>
              <a:srgbClr val="EDEDED"/>
            </a:solidFill>
          </a:ln>
        </p:spPr>
        <p:txBody>
          <a:bodyPr wrap="square" lIns="0" tIns="0" rIns="0" bIns="0" rtlCol="0"/>
          <a:lstStyle/>
          <a:p>
            <a:endParaRPr/>
          </a:p>
        </p:txBody>
      </p:sp>
      <p:sp>
        <p:nvSpPr>
          <p:cNvPr id="163" name="object 163"/>
          <p:cNvSpPr/>
          <p:nvPr/>
        </p:nvSpPr>
        <p:spPr>
          <a:xfrm>
            <a:off x="8371807" y="5077110"/>
            <a:ext cx="2404110" cy="0"/>
          </a:xfrm>
          <a:custGeom>
            <a:avLst/>
            <a:gdLst/>
            <a:ahLst/>
            <a:cxnLst/>
            <a:rect l="l" t="t" r="r" b="b"/>
            <a:pathLst>
              <a:path w="2404109">
                <a:moveTo>
                  <a:pt x="0" y="0"/>
                </a:moveTo>
                <a:lnTo>
                  <a:pt x="2403538" y="0"/>
                </a:lnTo>
              </a:path>
            </a:pathLst>
          </a:custGeom>
          <a:ln w="9524">
            <a:solidFill>
              <a:srgbClr val="EDEDED"/>
            </a:solidFill>
          </a:ln>
        </p:spPr>
        <p:txBody>
          <a:bodyPr wrap="square" lIns="0" tIns="0" rIns="0" bIns="0" rtlCol="0"/>
          <a:lstStyle/>
          <a:p>
            <a:endParaRPr/>
          </a:p>
        </p:txBody>
      </p:sp>
      <p:sp>
        <p:nvSpPr>
          <p:cNvPr id="164" name="object 164"/>
          <p:cNvSpPr/>
          <p:nvPr/>
        </p:nvSpPr>
        <p:spPr>
          <a:xfrm>
            <a:off x="11085479" y="5077110"/>
            <a:ext cx="1202055" cy="0"/>
          </a:xfrm>
          <a:custGeom>
            <a:avLst/>
            <a:gdLst/>
            <a:ahLst/>
            <a:cxnLst/>
            <a:rect l="l" t="t" r="r" b="b"/>
            <a:pathLst>
              <a:path w="1202054">
                <a:moveTo>
                  <a:pt x="0" y="0"/>
                </a:moveTo>
                <a:lnTo>
                  <a:pt x="1201769" y="0"/>
                </a:lnTo>
              </a:path>
            </a:pathLst>
          </a:custGeom>
          <a:ln w="9524">
            <a:solidFill>
              <a:srgbClr val="EDEDED"/>
            </a:solidFill>
          </a:ln>
        </p:spPr>
        <p:txBody>
          <a:bodyPr wrap="square" lIns="0" tIns="0" rIns="0" bIns="0" rtlCol="0"/>
          <a:lstStyle/>
          <a:p>
            <a:endParaRPr/>
          </a:p>
        </p:txBody>
      </p:sp>
      <p:sp>
        <p:nvSpPr>
          <p:cNvPr id="165" name="object 165"/>
          <p:cNvSpPr txBox="1"/>
          <p:nvPr/>
        </p:nvSpPr>
        <p:spPr>
          <a:xfrm>
            <a:off x="8061673" y="4880133"/>
            <a:ext cx="310515" cy="187325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894.00</a:t>
            </a:r>
            <a:endParaRPr sz="550">
              <a:latin typeface="Verdana"/>
              <a:cs typeface="Verdana"/>
            </a:endParaRPr>
          </a:p>
        </p:txBody>
      </p:sp>
      <p:sp>
        <p:nvSpPr>
          <p:cNvPr id="166" name="object 166"/>
          <p:cNvSpPr txBox="1"/>
          <p:nvPr/>
        </p:nvSpPr>
        <p:spPr>
          <a:xfrm>
            <a:off x="6123336" y="4936712"/>
            <a:ext cx="310515" cy="181673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867.00</a:t>
            </a:r>
            <a:endParaRPr sz="550">
              <a:latin typeface="Verdana"/>
              <a:cs typeface="Verdana"/>
            </a:endParaRPr>
          </a:p>
        </p:txBody>
      </p:sp>
      <p:sp>
        <p:nvSpPr>
          <p:cNvPr id="167" name="object 167"/>
          <p:cNvSpPr txBox="1"/>
          <p:nvPr/>
        </p:nvSpPr>
        <p:spPr>
          <a:xfrm>
            <a:off x="10775346" y="4974430"/>
            <a:ext cx="310515" cy="177927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849.00</a:t>
            </a:r>
            <a:endParaRPr sz="550">
              <a:latin typeface="Verdana"/>
              <a:cs typeface="Verdana"/>
            </a:endParaRPr>
          </a:p>
        </p:txBody>
      </p:sp>
      <p:sp>
        <p:nvSpPr>
          <p:cNvPr id="168" name="object 168"/>
          <p:cNvSpPr txBox="1"/>
          <p:nvPr/>
        </p:nvSpPr>
        <p:spPr>
          <a:xfrm>
            <a:off x="3797331" y="5181885"/>
            <a:ext cx="310515" cy="157162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750.00</a:t>
            </a:r>
            <a:endParaRPr sz="550">
              <a:latin typeface="Verdana"/>
              <a:cs typeface="Verdana"/>
            </a:endParaRPr>
          </a:p>
        </p:txBody>
      </p:sp>
      <p:sp>
        <p:nvSpPr>
          <p:cNvPr id="169" name="object 169"/>
          <p:cNvSpPr txBox="1"/>
          <p:nvPr/>
        </p:nvSpPr>
        <p:spPr>
          <a:xfrm>
            <a:off x="9612343" y="5197220"/>
            <a:ext cx="310515" cy="155638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742.67</a:t>
            </a:r>
            <a:endParaRPr sz="550">
              <a:latin typeface="Verdana"/>
              <a:cs typeface="Verdana"/>
            </a:endParaRPr>
          </a:p>
        </p:txBody>
      </p:sp>
      <p:sp>
        <p:nvSpPr>
          <p:cNvPr id="170" name="object 170"/>
          <p:cNvSpPr txBox="1"/>
          <p:nvPr/>
        </p:nvSpPr>
        <p:spPr>
          <a:xfrm>
            <a:off x="5735668" y="5204840"/>
            <a:ext cx="310515" cy="154876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739.00</a:t>
            </a:r>
            <a:endParaRPr sz="550">
              <a:latin typeface="Verdana"/>
              <a:cs typeface="Verdana"/>
            </a:endParaRPr>
          </a:p>
        </p:txBody>
      </p:sp>
      <p:sp>
        <p:nvSpPr>
          <p:cNvPr id="171" name="object 171"/>
          <p:cNvSpPr txBox="1"/>
          <p:nvPr/>
        </p:nvSpPr>
        <p:spPr>
          <a:xfrm>
            <a:off x="10387678" y="5281326"/>
            <a:ext cx="310515" cy="147193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702.50</a:t>
            </a:r>
            <a:endParaRPr sz="550">
              <a:latin typeface="Verdana"/>
              <a:cs typeface="Verdana"/>
            </a:endParaRPr>
          </a:p>
        </p:txBody>
      </p:sp>
      <p:sp>
        <p:nvSpPr>
          <p:cNvPr id="172" name="object 172"/>
          <p:cNvSpPr txBox="1"/>
          <p:nvPr/>
        </p:nvSpPr>
        <p:spPr>
          <a:xfrm>
            <a:off x="10000011" y="5305424"/>
            <a:ext cx="310515" cy="144780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691.00</a:t>
            </a:r>
            <a:endParaRPr sz="550">
              <a:latin typeface="Verdana"/>
              <a:cs typeface="Verdana"/>
            </a:endParaRPr>
          </a:p>
        </p:txBody>
      </p:sp>
      <p:sp>
        <p:nvSpPr>
          <p:cNvPr id="173" name="object 173"/>
          <p:cNvSpPr txBox="1"/>
          <p:nvPr/>
        </p:nvSpPr>
        <p:spPr>
          <a:xfrm>
            <a:off x="695991" y="5317997"/>
            <a:ext cx="310515" cy="143573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685.00</a:t>
            </a:r>
            <a:endParaRPr sz="550">
              <a:latin typeface="Verdana"/>
              <a:cs typeface="Verdana"/>
            </a:endParaRPr>
          </a:p>
        </p:txBody>
      </p:sp>
      <p:sp>
        <p:nvSpPr>
          <p:cNvPr id="174" name="object 174"/>
          <p:cNvSpPr txBox="1"/>
          <p:nvPr/>
        </p:nvSpPr>
        <p:spPr>
          <a:xfrm>
            <a:off x="7674006" y="5347334"/>
            <a:ext cx="310515" cy="140589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671.00</a:t>
            </a:r>
            <a:endParaRPr sz="550">
              <a:latin typeface="Verdana"/>
              <a:cs typeface="Verdana"/>
            </a:endParaRPr>
          </a:p>
        </p:txBody>
      </p:sp>
      <p:sp>
        <p:nvSpPr>
          <p:cNvPr id="175" name="object 175"/>
          <p:cNvSpPr txBox="1"/>
          <p:nvPr/>
        </p:nvSpPr>
        <p:spPr>
          <a:xfrm>
            <a:off x="11938348" y="5367242"/>
            <a:ext cx="310515" cy="138620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661.50</a:t>
            </a:r>
            <a:endParaRPr sz="550">
              <a:latin typeface="Verdana"/>
              <a:cs typeface="Verdana"/>
            </a:endParaRPr>
          </a:p>
        </p:txBody>
      </p:sp>
      <p:sp>
        <p:nvSpPr>
          <p:cNvPr id="176" name="object 176"/>
          <p:cNvSpPr txBox="1"/>
          <p:nvPr/>
        </p:nvSpPr>
        <p:spPr>
          <a:xfrm>
            <a:off x="9224675" y="5402293"/>
            <a:ext cx="310515" cy="135128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644.80</a:t>
            </a:r>
            <a:endParaRPr sz="550">
              <a:latin typeface="Verdana"/>
              <a:cs typeface="Verdana"/>
            </a:endParaRPr>
          </a:p>
        </p:txBody>
      </p:sp>
      <p:sp>
        <p:nvSpPr>
          <p:cNvPr id="177" name="object 177"/>
          <p:cNvSpPr txBox="1"/>
          <p:nvPr/>
        </p:nvSpPr>
        <p:spPr>
          <a:xfrm>
            <a:off x="6511004" y="5410866"/>
            <a:ext cx="310515" cy="134239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640.67</a:t>
            </a:r>
            <a:endParaRPr sz="550">
              <a:latin typeface="Verdana"/>
              <a:cs typeface="Verdana"/>
            </a:endParaRPr>
          </a:p>
        </p:txBody>
      </p:sp>
      <p:sp>
        <p:nvSpPr>
          <p:cNvPr id="178" name="object 178"/>
          <p:cNvSpPr txBox="1"/>
          <p:nvPr/>
        </p:nvSpPr>
        <p:spPr>
          <a:xfrm>
            <a:off x="3409663" y="5485637"/>
            <a:ext cx="310515" cy="126809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605.00</a:t>
            </a:r>
            <a:endParaRPr sz="550">
              <a:latin typeface="Verdana"/>
              <a:cs typeface="Verdana"/>
            </a:endParaRPr>
          </a:p>
        </p:txBody>
      </p:sp>
      <p:sp>
        <p:nvSpPr>
          <p:cNvPr id="179" name="object 179"/>
          <p:cNvSpPr txBox="1"/>
          <p:nvPr/>
        </p:nvSpPr>
        <p:spPr>
          <a:xfrm>
            <a:off x="11163013" y="5502687"/>
            <a:ext cx="310515" cy="125095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596.86</a:t>
            </a:r>
            <a:endParaRPr sz="550">
              <a:latin typeface="Verdana"/>
              <a:cs typeface="Verdana"/>
            </a:endParaRPr>
          </a:p>
        </p:txBody>
      </p:sp>
      <p:sp>
        <p:nvSpPr>
          <p:cNvPr id="180" name="object 180"/>
          <p:cNvSpPr txBox="1"/>
          <p:nvPr/>
        </p:nvSpPr>
        <p:spPr>
          <a:xfrm>
            <a:off x="8837008" y="5519165"/>
            <a:ext cx="310515" cy="123444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589.00</a:t>
            </a:r>
            <a:endParaRPr sz="550">
              <a:latin typeface="Verdana"/>
              <a:cs typeface="Verdana"/>
            </a:endParaRPr>
          </a:p>
        </p:txBody>
      </p:sp>
      <p:sp>
        <p:nvSpPr>
          <p:cNvPr id="181" name="object 181"/>
          <p:cNvSpPr txBox="1"/>
          <p:nvPr/>
        </p:nvSpPr>
        <p:spPr>
          <a:xfrm>
            <a:off x="7286338" y="5569838"/>
            <a:ext cx="310515" cy="118364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564.80</a:t>
            </a:r>
            <a:endParaRPr sz="550">
              <a:latin typeface="Verdana"/>
              <a:cs typeface="Verdana"/>
            </a:endParaRPr>
          </a:p>
        </p:txBody>
      </p:sp>
      <p:sp>
        <p:nvSpPr>
          <p:cNvPr id="182" name="object 182"/>
          <p:cNvSpPr txBox="1"/>
          <p:nvPr/>
        </p:nvSpPr>
        <p:spPr>
          <a:xfrm>
            <a:off x="2246661" y="5610510"/>
            <a:ext cx="310515" cy="114300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545.40</a:t>
            </a:r>
            <a:endParaRPr sz="550">
              <a:latin typeface="Verdana"/>
              <a:cs typeface="Verdana"/>
            </a:endParaRPr>
          </a:p>
        </p:txBody>
      </p:sp>
      <p:sp>
        <p:nvSpPr>
          <p:cNvPr id="183" name="object 183"/>
          <p:cNvSpPr txBox="1"/>
          <p:nvPr/>
        </p:nvSpPr>
        <p:spPr>
          <a:xfrm>
            <a:off x="5348001" y="5632322"/>
            <a:ext cx="310515" cy="112141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535.00</a:t>
            </a:r>
            <a:endParaRPr sz="550">
              <a:latin typeface="Verdana"/>
              <a:cs typeface="Verdana"/>
            </a:endParaRPr>
          </a:p>
        </p:txBody>
      </p:sp>
      <p:sp>
        <p:nvSpPr>
          <p:cNvPr id="184" name="object 184"/>
          <p:cNvSpPr txBox="1"/>
          <p:nvPr/>
        </p:nvSpPr>
        <p:spPr>
          <a:xfrm>
            <a:off x="3021996" y="5667374"/>
            <a:ext cx="310515" cy="108585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518.25</a:t>
            </a:r>
            <a:endParaRPr sz="550">
              <a:latin typeface="Verdana"/>
              <a:cs typeface="Verdana"/>
            </a:endParaRPr>
          </a:p>
        </p:txBody>
      </p:sp>
      <p:sp>
        <p:nvSpPr>
          <p:cNvPr id="185" name="object 185"/>
          <p:cNvSpPr txBox="1"/>
          <p:nvPr/>
        </p:nvSpPr>
        <p:spPr>
          <a:xfrm>
            <a:off x="4960333" y="5671375"/>
            <a:ext cx="310515" cy="108204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516.33</a:t>
            </a:r>
            <a:endParaRPr sz="550">
              <a:latin typeface="Verdana"/>
              <a:cs typeface="Verdana"/>
            </a:endParaRPr>
          </a:p>
        </p:txBody>
      </p:sp>
      <p:sp>
        <p:nvSpPr>
          <p:cNvPr id="186" name="object 186"/>
          <p:cNvSpPr txBox="1"/>
          <p:nvPr/>
        </p:nvSpPr>
        <p:spPr>
          <a:xfrm>
            <a:off x="1083659" y="5706331"/>
            <a:ext cx="310515" cy="104711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499.67</a:t>
            </a:r>
            <a:endParaRPr sz="550">
              <a:latin typeface="Verdana"/>
              <a:cs typeface="Verdana"/>
            </a:endParaRPr>
          </a:p>
        </p:txBody>
      </p:sp>
      <p:sp>
        <p:nvSpPr>
          <p:cNvPr id="187" name="object 187"/>
          <p:cNvSpPr txBox="1"/>
          <p:nvPr/>
        </p:nvSpPr>
        <p:spPr>
          <a:xfrm>
            <a:off x="11550681" y="5731287"/>
            <a:ext cx="310515" cy="102235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487.75</a:t>
            </a:r>
            <a:endParaRPr sz="550">
              <a:latin typeface="Verdana"/>
              <a:cs typeface="Verdana"/>
            </a:endParaRPr>
          </a:p>
        </p:txBody>
      </p:sp>
      <p:sp>
        <p:nvSpPr>
          <p:cNvPr id="188" name="object 188"/>
          <p:cNvSpPr txBox="1"/>
          <p:nvPr/>
        </p:nvSpPr>
        <p:spPr>
          <a:xfrm>
            <a:off x="8449340" y="5747003"/>
            <a:ext cx="310515" cy="100647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480.25</a:t>
            </a:r>
            <a:endParaRPr sz="550">
              <a:latin typeface="Verdana"/>
              <a:cs typeface="Verdana"/>
            </a:endParaRPr>
          </a:p>
        </p:txBody>
      </p:sp>
      <p:sp>
        <p:nvSpPr>
          <p:cNvPr id="189" name="object 189"/>
          <p:cNvSpPr txBox="1"/>
          <p:nvPr/>
        </p:nvSpPr>
        <p:spPr>
          <a:xfrm>
            <a:off x="2634329" y="5755957"/>
            <a:ext cx="310515" cy="99758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476.00</a:t>
            </a:r>
            <a:endParaRPr sz="550">
              <a:latin typeface="Verdana"/>
              <a:cs typeface="Verdana"/>
            </a:endParaRPr>
          </a:p>
        </p:txBody>
      </p:sp>
      <p:sp>
        <p:nvSpPr>
          <p:cNvPr id="190" name="object 190"/>
          <p:cNvSpPr txBox="1"/>
          <p:nvPr/>
        </p:nvSpPr>
        <p:spPr>
          <a:xfrm>
            <a:off x="1471326" y="5758719"/>
            <a:ext cx="310515" cy="995044"/>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474.67</a:t>
            </a:r>
            <a:endParaRPr sz="550">
              <a:latin typeface="Verdana"/>
              <a:cs typeface="Verdana"/>
            </a:endParaRPr>
          </a:p>
        </p:txBody>
      </p:sp>
      <p:sp>
        <p:nvSpPr>
          <p:cNvPr id="191" name="object 191"/>
          <p:cNvSpPr txBox="1"/>
          <p:nvPr/>
        </p:nvSpPr>
        <p:spPr>
          <a:xfrm>
            <a:off x="4572666" y="5777579"/>
            <a:ext cx="310515" cy="975994"/>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465.67</a:t>
            </a:r>
            <a:endParaRPr sz="550">
              <a:latin typeface="Verdana"/>
              <a:cs typeface="Verdana"/>
            </a:endParaRPr>
          </a:p>
        </p:txBody>
      </p:sp>
      <p:sp>
        <p:nvSpPr>
          <p:cNvPr id="192" name="object 192"/>
          <p:cNvSpPr txBox="1"/>
          <p:nvPr/>
        </p:nvSpPr>
        <p:spPr>
          <a:xfrm>
            <a:off x="6898671" y="5898355"/>
            <a:ext cx="310515" cy="855344"/>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408.00</a:t>
            </a:r>
            <a:endParaRPr sz="550">
              <a:latin typeface="Verdana"/>
              <a:cs typeface="Verdana"/>
            </a:endParaRPr>
          </a:p>
        </p:txBody>
      </p:sp>
      <p:sp>
        <p:nvSpPr>
          <p:cNvPr id="193" name="object 193"/>
          <p:cNvSpPr txBox="1"/>
          <p:nvPr/>
        </p:nvSpPr>
        <p:spPr>
          <a:xfrm>
            <a:off x="4184998" y="5905213"/>
            <a:ext cx="310515" cy="84836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404.75</a:t>
            </a:r>
            <a:endParaRPr sz="550">
              <a:latin typeface="Verdana"/>
              <a:cs typeface="Verdana"/>
            </a:endParaRPr>
          </a:p>
        </p:txBody>
      </p:sp>
      <p:sp>
        <p:nvSpPr>
          <p:cNvPr id="194" name="object 194"/>
          <p:cNvSpPr txBox="1"/>
          <p:nvPr/>
        </p:nvSpPr>
        <p:spPr>
          <a:xfrm>
            <a:off x="1858994" y="5968364"/>
            <a:ext cx="310515" cy="78486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374.60</a:t>
            </a:r>
            <a:endParaRPr sz="550">
              <a:latin typeface="Verdana"/>
              <a:cs typeface="Verdana"/>
            </a:endParaRPr>
          </a:p>
        </p:txBody>
      </p:sp>
      <p:sp>
        <p:nvSpPr>
          <p:cNvPr id="195" name="object 195"/>
          <p:cNvSpPr txBox="1"/>
          <p:nvPr/>
        </p:nvSpPr>
        <p:spPr>
          <a:xfrm>
            <a:off x="2358816" y="6750050"/>
            <a:ext cx="86360" cy="139700"/>
          </a:xfrm>
          <a:prstGeom prst="rect">
            <a:avLst/>
          </a:prstGeom>
        </p:spPr>
        <p:txBody>
          <a:bodyPr vert="horz" wrap="square" lIns="0" tIns="12700" rIns="0" bIns="0" rtlCol="0">
            <a:spAutoFit/>
          </a:bodyPr>
          <a:lstStyle/>
          <a:p>
            <a:pPr marL="12700">
              <a:lnSpc>
                <a:spcPct val="100000"/>
              </a:lnSpc>
              <a:spcBef>
                <a:spcPts val="100"/>
              </a:spcBef>
            </a:pPr>
            <a:r>
              <a:rPr sz="750" spc="-50" dirty="0">
                <a:solidFill>
                  <a:srgbClr val="444444"/>
                </a:solidFill>
                <a:latin typeface="Verdana"/>
                <a:cs typeface="Verdana"/>
              </a:rPr>
              <a:t>5</a:t>
            </a:r>
            <a:endParaRPr sz="750">
              <a:latin typeface="Verdana"/>
              <a:cs typeface="Verdana"/>
            </a:endParaRPr>
          </a:p>
        </p:txBody>
      </p:sp>
      <p:sp>
        <p:nvSpPr>
          <p:cNvPr id="196" name="object 196"/>
          <p:cNvSpPr txBox="1"/>
          <p:nvPr/>
        </p:nvSpPr>
        <p:spPr>
          <a:xfrm>
            <a:off x="4266793" y="6750050"/>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444444"/>
                </a:solidFill>
                <a:latin typeface="Verdana"/>
                <a:cs typeface="Verdana"/>
              </a:rPr>
              <a:t>10</a:t>
            </a:r>
            <a:endParaRPr sz="750">
              <a:latin typeface="Verdana"/>
              <a:cs typeface="Verdana"/>
            </a:endParaRPr>
          </a:p>
        </p:txBody>
      </p:sp>
      <p:sp>
        <p:nvSpPr>
          <p:cNvPr id="197" name="object 197"/>
          <p:cNvSpPr txBox="1"/>
          <p:nvPr/>
        </p:nvSpPr>
        <p:spPr>
          <a:xfrm>
            <a:off x="8143468" y="6750050"/>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444444"/>
                </a:solidFill>
                <a:latin typeface="Verdana"/>
                <a:cs typeface="Verdana"/>
              </a:rPr>
              <a:t>20</a:t>
            </a:r>
            <a:endParaRPr sz="750">
              <a:latin typeface="Verdana"/>
              <a:cs typeface="Verdana"/>
            </a:endParaRPr>
          </a:p>
        </p:txBody>
      </p:sp>
      <p:sp>
        <p:nvSpPr>
          <p:cNvPr id="198" name="object 198"/>
          <p:cNvSpPr txBox="1"/>
          <p:nvPr/>
        </p:nvSpPr>
        <p:spPr>
          <a:xfrm>
            <a:off x="10081805" y="6750050"/>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444444"/>
                </a:solidFill>
                <a:latin typeface="Verdana"/>
                <a:cs typeface="Verdana"/>
              </a:rPr>
              <a:t>25</a:t>
            </a:r>
            <a:endParaRPr sz="750">
              <a:latin typeface="Verdana"/>
              <a:cs typeface="Verdana"/>
            </a:endParaRPr>
          </a:p>
        </p:txBody>
      </p:sp>
      <p:sp>
        <p:nvSpPr>
          <p:cNvPr id="199" name="object 199"/>
          <p:cNvSpPr txBox="1"/>
          <p:nvPr/>
        </p:nvSpPr>
        <p:spPr>
          <a:xfrm>
            <a:off x="12020143" y="6750050"/>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444444"/>
                </a:solidFill>
                <a:latin typeface="Verdana"/>
                <a:cs typeface="Verdana"/>
              </a:rPr>
              <a:t>30</a:t>
            </a:r>
            <a:endParaRPr sz="750">
              <a:latin typeface="Verdana"/>
              <a:cs typeface="Verdana"/>
            </a:endParaRPr>
          </a:p>
        </p:txBody>
      </p:sp>
      <p:sp>
        <p:nvSpPr>
          <p:cNvPr id="200" name="object 200"/>
          <p:cNvSpPr txBox="1"/>
          <p:nvPr/>
        </p:nvSpPr>
        <p:spPr>
          <a:xfrm>
            <a:off x="574426" y="6678612"/>
            <a:ext cx="86360" cy="139700"/>
          </a:xfrm>
          <a:prstGeom prst="rect">
            <a:avLst/>
          </a:prstGeom>
        </p:spPr>
        <p:txBody>
          <a:bodyPr vert="horz" wrap="square" lIns="0" tIns="12700" rIns="0" bIns="0" rtlCol="0">
            <a:spAutoFit/>
          </a:bodyPr>
          <a:lstStyle/>
          <a:p>
            <a:pPr marL="12700">
              <a:lnSpc>
                <a:spcPct val="100000"/>
              </a:lnSpc>
              <a:spcBef>
                <a:spcPts val="100"/>
              </a:spcBef>
            </a:pPr>
            <a:r>
              <a:rPr sz="750" spc="-50" dirty="0">
                <a:solidFill>
                  <a:srgbClr val="444444"/>
                </a:solidFill>
                <a:latin typeface="Verdana"/>
                <a:cs typeface="Verdana"/>
              </a:rPr>
              <a:t>0</a:t>
            </a:r>
            <a:endParaRPr sz="750">
              <a:latin typeface="Verdana"/>
              <a:cs typeface="Verdana"/>
            </a:endParaRPr>
          </a:p>
        </p:txBody>
      </p:sp>
      <p:sp>
        <p:nvSpPr>
          <p:cNvPr id="201" name="object 201"/>
          <p:cNvSpPr txBox="1"/>
          <p:nvPr/>
        </p:nvSpPr>
        <p:spPr>
          <a:xfrm>
            <a:off x="453280" y="6259607"/>
            <a:ext cx="20764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444444"/>
                </a:solidFill>
                <a:latin typeface="Verdana"/>
                <a:cs typeface="Verdana"/>
              </a:rPr>
              <a:t>200</a:t>
            </a:r>
            <a:endParaRPr sz="750">
              <a:latin typeface="Verdana"/>
              <a:cs typeface="Verdana"/>
            </a:endParaRPr>
          </a:p>
        </p:txBody>
      </p:sp>
      <p:sp>
        <p:nvSpPr>
          <p:cNvPr id="202" name="object 202"/>
          <p:cNvSpPr txBox="1"/>
          <p:nvPr/>
        </p:nvSpPr>
        <p:spPr>
          <a:xfrm>
            <a:off x="453280" y="5840507"/>
            <a:ext cx="20764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444444"/>
                </a:solidFill>
                <a:latin typeface="Verdana"/>
                <a:cs typeface="Verdana"/>
              </a:rPr>
              <a:t>400</a:t>
            </a:r>
            <a:endParaRPr sz="750">
              <a:latin typeface="Verdana"/>
              <a:cs typeface="Verdana"/>
            </a:endParaRPr>
          </a:p>
        </p:txBody>
      </p:sp>
      <p:sp>
        <p:nvSpPr>
          <p:cNvPr id="203" name="object 203"/>
          <p:cNvSpPr txBox="1"/>
          <p:nvPr/>
        </p:nvSpPr>
        <p:spPr>
          <a:xfrm>
            <a:off x="453280" y="5421502"/>
            <a:ext cx="20764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444444"/>
                </a:solidFill>
                <a:latin typeface="Verdana"/>
                <a:cs typeface="Verdana"/>
              </a:rPr>
              <a:t>600</a:t>
            </a:r>
            <a:endParaRPr sz="750">
              <a:latin typeface="Verdana"/>
              <a:cs typeface="Verdana"/>
            </a:endParaRPr>
          </a:p>
        </p:txBody>
      </p:sp>
      <p:sp>
        <p:nvSpPr>
          <p:cNvPr id="204" name="object 204"/>
          <p:cNvSpPr txBox="1"/>
          <p:nvPr/>
        </p:nvSpPr>
        <p:spPr>
          <a:xfrm>
            <a:off x="453280" y="5002498"/>
            <a:ext cx="20764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444444"/>
                </a:solidFill>
                <a:latin typeface="Verdana"/>
                <a:cs typeface="Verdana"/>
              </a:rPr>
              <a:t>800</a:t>
            </a:r>
            <a:endParaRPr sz="750">
              <a:latin typeface="Verdana"/>
              <a:cs typeface="Verdana"/>
            </a:endParaRPr>
          </a:p>
        </p:txBody>
      </p:sp>
      <p:sp>
        <p:nvSpPr>
          <p:cNvPr id="205" name="object 205"/>
          <p:cNvSpPr txBox="1"/>
          <p:nvPr/>
        </p:nvSpPr>
        <p:spPr>
          <a:xfrm>
            <a:off x="5816599" y="4558079"/>
            <a:ext cx="1608455" cy="147320"/>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444444"/>
                </a:solidFill>
                <a:latin typeface="Verdana"/>
                <a:cs typeface="Verdana"/>
              </a:rPr>
              <a:t>Average</a:t>
            </a:r>
            <a:r>
              <a:rPr sz="800" spc="-45" dirty="0">
                <a:solidFill>
                  <a:srgbClr val="444444"/>
                </a:solidFill>
                <a:latin typeface="Verdana"/>
                <a:cs typeface="Verdana"/>
              </a:rPr>
              <a:t> </a:t>
            </a:r>
            <a:r>
              <a:rPr sz="800" dirty="0">
                <a:solidFill>
                  <a:srgbClr val="444444"/>
                </a:solidFill>
                <a:latin typeface="Verdana"/>
                <a:cs typeface="Verdana"/>
              </a:rPr>
              <a:t>of</a:t>
            </a:r>
            <a:r>
              <a:rPr sz="800" spc="-40" dirty="0">
                <a:solidFill>
                  <a:srgbClr val="444444"/>
                </a:solidFill>
                <a:latin typeface="Verdana"/>
                <a:cs typeface="Verdana"/>
              </a:rPr>
              <a:t> </a:t>
            </a:r>
            <a:r>
              <a:rPr sz="800" dirty="0">
                <a:solidFill>
                  <a:srgbClr val="444444"/>
                </a:solidFill>
                <a:latin typeface="Verdana"/>
                <a:cs typeface="Verdana"/>
              </a:rPr>
              <a:t>Production</a:t>
            </a:r>
            <a:r>
              <a:rPr sz="800" spc="-40" dirty="0">
                <a:solidFill>
                  <a:srgbClr val="444444"/>
                </a:solidFill>
                <a:latin typeface="Verdana"/>
                <a:cs typeface="Verdana"/>
              </a:rPr>
              <a:t> </a:t>
            </a:r>
            <a:r>
              <a:rPr sz="800" spc="-10" dirty="0">
                <a:solidFill>
                  <a:srgbClr val="444444"/>
                </a:solidFill>
                <a:latin typeface="Verdana"/>
                <a:cs typeface="Verdana"/>
              </a:rPr>
              <a:t>volumes</a:t>
            </a:r>
            <a:endParaRPr sz="800">
              <a:latin typeface="Verdana"/>
              <a:cs typeface="Verdana"/>
            </a:endParaRPr>
          </a:p>
        </p:txBody>
      </p:sp>
      <p:pic>
        <p:nvPicPr>
          <p:cNvPr id="206" name="object 206"/>
          <p:cNvPicPr/>
          <p:nvPr/>
        </p:nvPicPr>
        <p:blipFill>
          <a:blip r:embed="rId23" cstate="print"/>
          <a:stretch>
            <a:fillRect/>
          </a:stretch>
        </p:blipFill>
        <p:spPr>
          <a:xfrm>
            <a:off x="5619749" y="4584953"/>
            <a:ext cx="95249" cy="95249"/>
          </a:xfrm>
          <a:prstGeom prst="rect">
            <a:avLst/>
          </a:prstGeom>
        </p:spPr>
      </p:pic>
      <p:sp>
        <p:nvSpPr>
          <p:cNvPr id="207" name="object 207"/>
          <p:cNvSpPr txBox="1"/>
          <p:nvPr/>
        </p:nvSpPr>
        <p:spPr>
          <a:xfrm>
            <a:off x="5878512" y="6750050"/>
            <a:ext cx="1187450" cy="254000"/>
          </a:xfrm>
          <a:prstGeom prst="rect">
            <a:avLst/>
          </a:prstGeom>
        </p:spPr>
        <p:txBody>
          <a:bodyPr vert="horz" wrap="square" lIns="0" tIns="12700" rIns="0" bIns="0" rtlCol="0">
            <a:spAutoFit/>
          </a:bodyPr>
          <a:lstStyle/>
          <a:p>
            <a:pPr marL="339090">
              <a:lnSpc>
                <a:spcPct val="100000"/>
              </a:lnSpc>
              <a:spcBef>
                <a:spcPts val="100"/>
              </a:spcBef>
            </a:pPr>
            <a:r>
              <a:rPr sz="750" spc="-25" dirty="0">
                <a:solidFill>
                  <a:srgbClr val="444444"/>
                </a:solidFill>
                <a:latin typeface="Verdana"/>
                <a:cs typeface="Verdana"/>
              </a:rPr>
              <a:t>15</a:t>
            </a:r>
            <a:endParaRPr sz="750">
              <a:latin typeface="Verdana"/>
              <a:cs typeface="Verdana"/>
            </a:endParaRPr>
          </a:p>
          <a:p>
            <a:pPr marL="12700">
              <a:lnSpc>
                <a:spcPct val="100000"/>
              </a:lnSpc>
            </a:pPr>
            <a:r>
              <a:rPr sz="750" dirty="0">
                <a:solidFill>
                  <a:srgbClr val="444444"/>
                </a:solidFill>
                <a:latin typeface="Verdana"/>
                <a:cs typeface="Verdana"/>
              </a:rPr>
              <a:t>Manufacturing</a:t>
            </a:r>
            <a:r>
              <a:rPr sz="750" spc="-35" dirty="0">
                <a:solidFill>
                  <a:srgbClr val="444444"/>
                </a:solidFill>
                <a:latin typeface="Verdana"/>
                <a:cs typeface="Verdana"/>
              </a:rPr>
              <a:t> </a:t>
            </a:r>
            <a:r>
              <a:rPr sz="750" dirty="0">
                <a:solidFill>
                  <a:srgbClr val="444444"/>
                </a:solidFill>
                <a:latin typeface="Verdana"/>
                <a:cs typeface="Verdana"/>
              </a:rPr>
              <a:t>lead</a:t>
            </a:r>
            <a:r>
              <a:rPr sz="750" spc="-25" dirty="0">
                <a:solidFill>
                  <a:srgbClr val="444444"/>
                </a:solidFill>
                <a:latin typeface="Verdana"/>
                <a:cs typeface="Verdana"/>
              </a:rPr>
              <a:t> </a:t>
            </a:r>
            <a:r>
              <a:rPr sz="750" spc="-20" dirty="0">
                <a:solidFill>
                  <a:srgbClr val="444444"/>
                </a:solidFill>
                <a:latin typeface="Verdana"/>
                <a:cs typeface="Verdana"/>
              </a:rPr>
              <a:t>time</a:t>
            </a:r>
            <a:endParaRPr sz="750">
              <a:latin typeface="Verdana"/>
              <a:cs typeface="Verdana"/>
            </a:endParaRPr>
          </a:p>
        </p:txBody>
      </p:sp>
      <p:sp>
        <p:nvSpPr>
          <p:cNvPr id="208" name="object 208"/>
          <p:cNvSpPr txBox="1"/>
          <p:nvPr/>
        </p:nvSpPr>
        <p:spPr>
          <a:xfrm>
            <a:off x="267031" y="5012295"/>
            <a:ext cx="141605" cy="1510665"/>
          </a:xfrm>
          <a:prstGeom prst="rect">
            <a:avLst/>
          </a:prstGeom>
        </p:spPr>
        <p:txBody>
          <a:bodyPr vert="vert270" wrap="square" lIns="0" tIns="13335" rIns="0" bIns="0" rtlCol="0">
            <a:spAutoFit/>
          </a:bodyPr>
          <a:lstStyle/>
          <a:p>
            <a:pPr marL="12700">
              <a:lnSpc>
                <a:spcPct val="100000"/>
              </a:lnSpc>
              <a:spcBef>
                <a:spcPts val="105"/>
              </a:spcBef>
            </a:pPr>
            <a:r>
              <a:rPr sz="750" spc="-10" dirty="0">
                <a:solidFill>
                  <a:srgbClr val="444444"/>
                </a:solidFill>
                <a:latin typeface="Verdana"/>
                <a:cs typeface="Verdana"/>
              </a:rPr>
              <a:t>Average</a:t>
            </a:r>
            <a:r>
              <a:rPr sz="750" dirty="0">
                <a:solidFill>
                  <a:srgbClr val="444444"/>
                </a:solidFill>
                <a:latin typeface="Verdana"/>
                <a:cs typeface="Verdana"/>
              </a:rPr>
              <a:t> of Production </a:t>
            </a:r>
            <a:r>
              <a:rPr sz="750" spc="-10" dirty="0">
                <a:solidFill>
                  <a:srgbClr val="444444"/>
                </a:solidFill>
                <a:latin typeface="Verdana"/>
                <a:cs typeface="Verdana"/>
              </a:rPr>
              <a:t>volumes</a:t>
            </a:r>
            <a:endParaRPr sz="750">
              <a:latin typeface="Verdana"/>
              <a:cs typeface="Verdana"/>
            </a:endParaRPr>
          </a:p>
        </p:txBody>
      </p:sp>
      <p:sp>
        <p:nvSpPr>
          <p:cNvPr id="209" name="object 209"/>
          <p:cNvSpPr txBox="1"/>
          <p:nvPr/>
        </p:nvSpPr>
        <p:spPr>
          <a:xfrm>
            <a:off x="8502650" y="1038288"/>
            <a:ext cx="175641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52423"/>
                </a:solidFill>
                <a:latin typeface="Tahoma"/>
                <a:cs typeface="Tahoma"/>
              </a:rPr>
              <a:t>Defect </a:t>
            </a:r>
            <a:r>
              <a:rPr sz="1400" spc="-35" dirty="0">
                <a:solidFill>
                  <a:srgbClr val="252423"/>
                </a:solidFill>
                <a:latin typeface="Tahoma"/>
                <a:cs typeface="Tahoma"/>
              </a:rPr>
              <a:t>rates</a:t>
            </a:r>
            <a:r>
              <a:rPr sz="1400" spc="-80" dirty="0">
                <a:solidFill>
                  <a:srgbClr val="252423"/>
                </a:solidFill>
                <a:latin typeface="Tahoma"/>
                <a:cs typeface="Tahoma"/>
              </a:rPr>
              <a:t> by </a:t>
            </a:r>
            <a:r>
              <a:rPr sz="1400" spc="-45" dirty="0">
                <a:solidFill>
                  <a:srgbClr val="252423"/>
                </a:solidFill>
                <a:latin typeface="Tahoma"/>
                <a:cs typeface="Tahoma"/>
              </a:rPr>
              <a:t>Location</a:t>
            </a:r>
            <a:endParaRPr sz="1400">
              <a:latin typeface="Tahoma"/>
              <a:cs typeface="Tahoma"/>
            </a:endParaRPr>
          </a:p>
        </p:txBody>
      </p:sp>
      <p:grpSp>
        <p:nvGrpSpPr>
          <p:cNvPr id="210" name="object 210"/>
          <p:cNvGrpSpPr/>
          <p:nvPr/>
        </p:nvGrpSpPr>
        <p:grpSpPr>
          <a:xfrm>
            <a:off x="9107535" y="1782809"/>
            <a:ext cx="1892300" cy="1892300"/>
            <a:chOff x="9107535" y="1782809"/>
            <a:chExt cx="1892300" cy="1892300"/>
          </a:xfrm>
        </p:grpSpPr>
        <p:sp>
          <p:nvSpPr>
            <p:cNvPr id="211" name="object 211"/>
            <p:cNvSpPr/>
            <p:nvPr/>
          </p:nvSpPr>
          <p:spPr>
            <a:xfrm>
              <a:off x="10053637" y="1782809"/>
              <a:ext cx="946150" cy="951865"/>
            </a:xfrm>
            <a:custGeom>
              <a:avLst/>
              <a:gdLst/>
              <a:ahLst/>
              <a:cxnLst/>
              <a:rect l="l" t="t" r="r" b="b"/>
              <a:pathLst>
                <a:path w="946150" h="951864">
                  <a:moveTo>
                    <a:pt x="946085" y="951719"/>
                  </a:moveTo>
                  <a:lnTo>
                    <a:pt x="0" y="946102"/>
                  </a:lnTo>
                  <a:lnTo>
                    <a:pt x="0" y="0"/>
                  </a:lnTo>
                  <a:lnTo>
                    <a:pt x="23306" y="287"/>
                  </a:lnTo>
                  <a:lnTo>
                    <a:pt x="69862" y="2582"/>
                  </a:lnTo>
                  <a:lnTo>
                    <a:pt x="116248" y="7168"/>
                  </a:lnTo>
                  <a:lnTo>
                    <a:pt x="162352" y="14033"/>
                  </a:lnTo>
                  <a:lnTo>
                    <a:pt x="208062" y="23161"/>
                  </a:lnTo>
                  <a:lnTo>
                    <a:pt x="253268" y="34529"/>
                  </a:lnTo>
                  <a:lnTo>
                    <a:pt x="297858" y="48109"/>
                  </a:lnTo>
                  <a:lnTo>
                    <a:pt x="341725" y="63870"/>
                  </a:lnTo>
                  <a:lnTo>
                    <a:pt x="384763" y="81772"/>
                  </a:lnTo>
                  <a:lnTo>
                    <a:pt x="426867" y="101771"/>
                  </a:lnTo>
                  <a:lnTo>
                    <a:pt x="467935" y="123821"/>
                  </a:lnTo>
                  <a:lnTo>
                    <a:pt x="507867" y="147866"/>
                  </a:lnTo>
                  <a:lnTo>
                    <a:pt x="546566" y="173848"/>
                  </a:lnTo>
                  <a:lnTo>
                    <a:pt x="583938" y="201706"/>
                  </a:lnTo>
                  <a:lnTo>
                    <a:pt x="619893" y="231370"/>
                  </a:lnTo>
                  <a:lnTo>
                    <a:pt x="654343" y="262769"/>
                  </a:lnTo>
                  <a:lnTo>
                    <a:pt x="687206" y="295827"/>
                  </a:lnTo>
                  <a:lnTo>
                    <a:pt x="718399" y="330463"/>
                  </a:lnTo>
                  <a:lnTo>
                    <a:pt x="747850" y="366593"/>
                  </a:lnTo>
                  <a:lnTo>
                    <a:pt x="775485" y="404131"/>
                  </a:lnTo>
                  <a:lnTo>
                    <a:pt x="801237" y="442983"/>
                  </a:lnTo>
                  <a:lnTo>
                    <a:pt x="825045" y="483057"/>
                  </a:lnTo>
                  <a:lnTo>
                    <a:pt x="846850" y="524255"/>
                  </a:lnTo>
                  <a:lnTo>
                    <a:pt x="866599" y="566477"/>
                  </a:lnTo>
                  <a:lnTo>
                    <a:pt x="884245" y="609621"/>
                  </a:lnTo>
                  <a:lnTo>
                    <a:pt x="899745" y="653581"/>
                  </a:lnTo>
                  <a:lnTo>
                    <a:pt x="913060" y="698251"/>
                  </a:lnTo>
                  <a:lnTo>
                    <a:pt x="924159" y="743523"/>
                  </a:lnTo>
                  <a:lnTo>
                    <a:pt x="933016" y="789286"/>
                  </a:lnTo>
                  <a:lnTo>
                    <a:pt x="939607" y="835430"/>
                  </a:lnTo>
                  <a:lnTo>
                    <a:pt x="943917" y="881843"/>
                  </a:lnTo>
                  <a:lnTo>
                    <a:pt x="945937" y="928412"/>
                  </a:lnTo>
                  <a:lnTo>
                    <a:pt x="946085" y="951719"/>
                  </a:lnTo>
                  <a:close/>
                </a:path>
              </a:pathLst>
            </a:custGeom>
            <a:solidFill>
              <a:srgbClr val="6A007B"/>
            </a:solidFill>
          </p:spPr>
          <p:txBody>
            <a:bodyPr wrap="square" lIns="0" tIns="0" rIns="0" bIns="0" rtlCol="0"/>
            <a:lstStyle/>
            <a:p>
              <a:endParaRPr/>
            </a:p>
          </p:txBody>
        </p:sp>
        <p:sp>
          <p:nvSpPr>
            <p:cNvPr id="212" name="object 212"/>
            <p:cNvSpPr/>
            <p:nvPr/>
          </p:nvSpPr>
          <p:spPr>
            <a:xfrm>
              <a:off x="10053637" y="2728912"/>
              <a:ext cx="946150" cy="941069"/>
            </a:xfrm>
            <a:custGeom>
              <a:avLst/>
              <a:gdLst/>
              <a:ahLst/>
              <a:cxnLst/>
              <a:rect l="l" t="t" r="r" b="b"/>
              <a:pathLst>
                <a:path w="946150" h="941070">
                  <a:moveTo>
                    <a:pt x="102875" y="940492"/>
                  </a:moveTo>
                  <a:lnTo>
                    <a:pt x="0" y="0"/>
                  </a:lnTo>
                  <a:lnTo>
                    <a:pt x="946085" y="5617"/>
                  </a:lnTo>
                  <a:lnTo>
                    <a:pt x="945713" y="27141"/>
                  </a:lnTo>
                  <a:lnTo>
                    <a:pt x="943501" y="70115"/>
                  </a:lnTo>
                  <a:lnTo>
                    <a:pt x="939334" y="112965"/>
                  </a:lnTo>
                  <a:lnTo>
                    <a:pt x="933226" y="155559"/>
                  </a:lnTo>
                  <a:lnTo>
                    <a:pt x="925183" y="197854"/>
                  </a:lnTo>
                  <a:lnTo>
                    <a:pt x="915230" y="239717"/>
                  </a:lnTo>
                  <a:lnTo>
                    <a:pt x="903376" y="281105"/>
                  </a:lnTo>
                  <a:lnTo>
                    <a:pt x="889660" y="321891"/>
                  </a:lnTo>
                  <a:lnTo>
                    <a:pt x="874095" y="362031"/>
                  </a:lnTo>
                  <a:lnTo>
                    <a:pt x="856730" y="401401"/>
                  </a:lnTo>
                  <a:lnTo>
                    <a:pt x="837582" y="439961"/>
                  </a:lnTo>
                  <a:lnTo>
                    <a:pt x="816711" y="477590"/>
                  </a:lnTo>
                  <a:lnTo>
                    <a:pt x="794138" y="514251"/>
                  </a:lnTo>
                  <a:lnTo>
                    <a:pt x="769934" y="549828"/>
                  </a:lnTo>
                  <a:lnTo>
                    <a:pt x="744123" y="584286"/>
                  </a:lnTo>
                  <a:lnTo>
                    <a:pt x="716786" y="617516"/>
                  </a:lnTo>
                  <a:lnTo>
                    <a:pt x="687951" y="649486"/>
                  </a:lnTo>
                  <a:lnTo>
                    <a:pt x="657708" y="680095"/>
                  </a:lnTo>
                  <a:lnTo>
                    <a:pt x="626087" y="709312"/>
                  </a:lnTo>
                  <a:lnTo>
                    <a:pt x="593188" y="737046"/>
                  </a:lnTo>
                  <a:lnTo>
                    <a:pt x="559043" y="763269"/>
                  </a:lnTo>
                  <a:lnTo>
                    <a:pt x="523759" y="787899"/>
                  </a:lnTo>
                  <a:lnTo>
                    <a:pt x="487373" y="810911"/>
                  </a:lnTo>
                  <a:lnTo>
                    <a:pt x="449997" y="832233"/>
                  </a:lnTo>
                  <a:lnTo>
                    <a:pt x="411670" y="851843"/>
                  </a:lnTo>
                  <a:lnTo>
                    <a:pt x="372511" y="869681"/>
                  </a:lnTo>
                  <a:lnTo>
                    <a:pt x="332561" y="885727"/>
                  </a:lnTo>
                  <a:lnTo>
                    <a:pt x="291943" y="899932"/>
                  </a:lnTo>
                  <a:lnTo>
                    <a:pt x="250700" y="912282"/>
                  </a:lnTo>
                  <a:lnTo>
                    <a:pt x="208960" y="922738"/>
                  </a:lnTo>
                  <a:lnTo>
                    <a:pt x="166765" y="931289"/>
                  </a:lnTo>
                  <a:lnTo>
                    <a:pt x="124247" y="937908"/>
                  </a:lnTo>
                  <a:lnTo>
                    <a:pt x="102875" y="940492"/>
                  </a:lnTo>
                  <a:close/>
                </a:path>
              </a:pathLst>
            </a:custGeom>
            <a:solidFill>
              <a:srgbClr val="12239D"/>
            </a:solidFill>
          </p:spPr>
          <p:txBody>
            <a:bodyPr wrap="square" lIns="0" tIns="0" rIns="0" bIns="0" rtlCol="0"/>
            <a:lstStyle/>
            <a:p>
              <a:endParaRPr/>
            </a:p>
          </p:txBody>
        </p:sp>
        <p:sp>
          <p:nvSpPr>
            <p:cNvPr id="213" name="object 213"/>
            <p:cNvSpPr/>
            <p:nvPr/>
          </p:nvSpPr>
          <p:spPr>
            <a:xfrm>
              <a:off x="9179092" y="2728912"/>
              <a:ext cx="977900" cy="946150"/>
            </a:xfrm>
            <a:custGeom>
              <a:avLst/>
              <a:gdLst/>
              <a:ahLst/>
              <a:cxnLst/>
              <a:rect l="l" t="t" r="r" b="b"/>
              <a:pathLst>
                <a:path w="977900" h="946150">
                  <a:moveTo>
                    <a:pt x="882394" y="946070"/>
                  </a:moveTo>
                  <a:lnTo>
                    <a:pt x="825285" y="944819"/>
                  </a:lnTo>
                  <a:lnTo>
                    <a:pt x="768356" y="940124"/>
                  </a:lnTo>
                  <a:lnTo>
                    <a:pt x="711806" y="932001"/>
                  </a:lnTo>
                  <a:lnTo>
                    <a:pt x="655850" y="920479"/>
                  </a:lnTo>
                  <a:lnTo>
                    <a:pt x="600698" y="905603"/>
                  </a:lnTo>
                  <a:lnTo>
                    <a:pt x="546545" y="887426"/>
                  </a:lnTo>
                  <a:lnTo>
                    <a:pt x="493580" y="866011"/>
                  </a:lnTo>
                  <a:lnTo>
                    <a:pt x="442004" y="841439"/>
                  </a:lnTo>
                  <a:lnTo>
                    <a:pt x="392012" y="813801"/>
                  </a:lnTo>
                  <a:lnTo>
                    <a:pt x="343779" y="783198"/>
                  </a:lnTo>
                  <a:lnTo>
                    <a:pt x="297475" y="749734"/>
                  </a:lnTo>
                  <a:lnTo>
                    <a:pt x="253275" y="713537"/>
                  </a:lnTo>
                  <a:lnTo>
                    <a:pt x="211346" y="674743"/>
                  </a:lnTo>
                  <a:lnTo>
                    <a:pt x="171835" y="633490"/>
                  </a:lnTo>
                  <a:lnTo>
                    <a:pt x="134880" y="589921"/>
                  </a:lnTo>
                  <a:lnTo>
                    <a:pt x="100622" y="544202"/>
                  </a:lnTo>
                  <a:lnTo>
                    <a:pt x="69191" y="496504"/>
                  </a:lnTo>
                  <a:lnTo>
                    <a:pt x="40695" y="446997"/>
                  </a:lnTo>
                  <a:lnTo>
                    <a:pt x="15236" y="395853"/>
                  </a:lnTo>
                  <a:lnTo>
                    <a:pt x="0" y="360945"/>
                  </a:lnTo>
                  <a:lnTo>
                    <a:pt x="874544" y="0"/>
                  </a:lnTo>
                  <a:lnTo>
                    <a:pt x="977420" y="940492"/>
                  </a:lnTo>
                  <a:lnTo>
                    <a:pt x="958464" y="942373"/>
                  </a:lnTo>
                  <a:lnTo>
                    <a:pt x="939482" y="943871"/>
                  </a:lnTo>
                  <a:lnTo>
                    <a:pt x="920474" y="944987"/>
                  </a:lnTo>
                  <a:lnTo>
                    <a:pt x="901440" y="945720"/>
                  </a:lnTo>
                  <a:lnTo>
                    <a:pt x="882394" y="946070"/>
                  </a:lnTo>
                  <a:close/>
                </a:path>
              </a:pathLst>
            </a:custGeom>
            <a:solidFill>
              <a:srgbClr val="DF44A6"/>
            </a:solidFill>
          </p:spPr>
          <p:txBody>
            <a:bodyPr wrap="square" lIns="0" tIns="0" rIns="0" bIns="0" rtlCol="0"/>
            <a:lstStyle/>
            <a:p>
              <a:endParaRPr/>
            </a:p>
          </p:txBody>
        </p:sp>
        <p:sp>
          <p:nvSpPr>
            <p:cNvPr id="214" name="object 214"/>
            <p:cNvSpPr/>
            <p:nvPr/>
          </p:nvSpPr>
          <p:spPr>
            <a:xfrm>
              <a:off x="9107535" y="2157549"/>
              <a:ext cx="946150" cy="932815"/>
            </a:xfrm>
            <a:custGeom>
              <a:avLst/>
              <a:gdLst/>
              <a:ahLst/>
              <a:cxnLst/>
              <a:rect l="l" t="t" r="r" b="b"/>
              <a:pathLst>
                <a:path w="946150" h="932814">
                  <a:moveTo>
                    <a:pt x="71557" y="932308"/>
                  </a:moveTo>
                  <a:lnTo>
                    <a:pt x="49960" y="874750"/>
                  </a:lnTo>
                  <a:lnTo>
                    <a:pt x="32150" y="815911"/>
                  </a:lnTo>
                  <a:lnTo>
                    <a:pt x="18196" y="756040"/>
                  </a:lnTo>
                  <a:lnTo>
                    <a:pt x="8163" y="695388"/>
                  </a:lnTo>
                  <a:lnTo>
                    <a:pt x="2086" y="634214"/>
                  </a:lnTo>
                  <a:lnTo>
                    <a:pt x="0" y="572774"/>
                  </a:lnTo>
                  <a:lnTo>
                    <a:pt x="452" y="542019"/>
                  </a:lnTo>
                  <a:lnTo>
                    <a:pt x="4351" y="480699"/>
                  </a:lnTo>
                  <a:lnTo>
                    <a:pt x="12232" y="419698"/>
                  </a:lnTo>
                  <a:lnTo>
                    <a:pt x="24046" y="359401"/>
                  </a:lnTo>
                  <a:lnTo>
                    <a:pt x="39768" y="299936"/>
                  </a:lnTo>
                  <a:lnTo>
                    <a:pt x="59297" y="241679"/>
                  </a:lnTo>
                  <a:lnTo>
                    <a:pt x="82593" y="184754"/>
                  </a:lnTo>
                  <a:lnTo>
                    <a:pt x="109508" y="129519"/>
                  </a:lnTo>
                  <a:lnTo>
                    <a:pt x="139986" y="76093"/>
                  </a:lnTo>
                  <a:lnTo>
                    <a:pt x="173834" y="24813"/>
                  </a:lnTo>
                  <a:lnTo>
                    <a:pt x="192009" y="0"/>
                  </a:lnTo>
                  <a:lnTo>
                    <a:pt x="946101" y="571362"/>
                  </a:lnTo>
                  <a:lnTo>
                    <a:pt x="71557" y="932308"/>
                  </a:lnTo>
                  <a:close/>
                </a:path>
              </a:pathLst>
            </a:custGeom>
            <a:solidFill>
              <a:srgbClr val="118CFF"/>
            </a:solidFill>
          </p:spPr>
          <p:txBody>
            <a:bodyPr wrap="square" lIns="0" tIns="0" rIns="0" bIns="0" rtlCol="0"/>
            <a:lstStyle/>
            <a:p>
              <a:endParaRPr/>
            </a:p>
          </p:txBody>
        </p:sp>
        <p:sp>
          <p:nvSpPr>
            <p:cNvPr id="215" name="object 215"/>
            <p:cNvSpPr/>
            <p:nvPr/>
          </p:nvSpPr>
          <p:spPr>
            <a:xfrm>
              <a:off x="9299544" y="1782809"/>
              <a:ext cx="754380" cy="946150"/>
            </a:xfrm>
            <a:custGeom>
              <a:avLst/>
              <a:gdLst/>
              <a:ahLst/>
              <a:cxnLst/>
              <a:rect l="l" t="t" r="r" b="b"/>
              <a:pathLst>
                <a:path w="754379" h="946150">
                  <a:moveTo>
                    <a:pt x="754092" y="946102"/>
                  </a:moveTo>
                  <a:lnTo>
                    <a:pt x="0" y="374739"/>
                  </a:lnTo>
                  <a:lnTo>
                    <a:pt x="16786" y="353234"/>
                  </a:lnTo>
                  <a:lnTo>
                    <a:pt x="34172" y="332239"/>
                  </a:lnTo>
                  <a:lnTo>
                    <a:pt x="70738" y="291779"/>
                  </a:lnTo>
                  <a:lnTo>
                    <a:pt x="109573" y="253492"/>
                  </a:lnTo>
                  <a:lnTo>
                    <a:pt x="150552" y="217508"/>
                  </a:lnTo>
                  <a:lnTo>
                    <a:pt x="193534" y="183942"/>
                  </a:lnTo>
                  <a:lnTo>
                    <a:pt x="238379" y="152912"/>
                  </a:lnTo>
                  <a:lnTo>
                    <a:pt x="284938" y="124514"/>
                  </a:lnTo>
                  <a:lnTo>
                    <a:pt x="333056" y="98848"/>
                  </a:lnTo>
                  <a:lnTo>
                    <a:pt x="382572" y="75995"/>
                  </a:lnTo>
                  <a:lnTo>
                    <a:pt x="433323" y="56036"/>
                  </a:lnTo>
                  <a:lnTo>
                    <a:pt x="485139" y="39031"/>
                  </a:lnTo>
                  <a:lnTo>
                    <a:pt x="537850" y="25043"/>
                  </a:lnTo>
                  <a:lnTo>
                    <a:pt x="591278" y="14113"/>
                  </a:lnTo>
                  <a:lnTo>
                    <a:pt x="645248" y="6281"/>
                  </a:lnTo>
                  <a:lnTo>
                    <a:pt x="699579" y="1570"/>
                  </a:lnTo>
                  <a:lnTo>
                    <a:pt x="754092" y="0"/>
                  </a:lnTo>
                  <a:lnTo>
                    <a:pt x="754092" y="946102"/>
                  </a:lnTo>
                  <a:close/>
                </a:path>
              </a:pathLst>
            </a:custGeom>
            <a:solidFill>
              <a:srgbClr val="E66B37"/>
            </a:solidFill>
          </p:spPr>
          <p:txBody>
            <a:bodyPr wrap="square" lIns="0" tIns="0" rIns="0" bIns="0" rtlCol="0"/>
            <a:lstStyle/>
            <a:p>
              <a:endParaRPr/>
            </a:p>
          </p:txBody>
        </p:sp>
      </p:grpSp>
      <p:sp>
        <p:nvSpPr>
          <p:cNvPr id="216" name="object 216"/>
          <p:cNvSpPr txBox="1"/>
          <p:nvPr/>
        </p:nvSpPr>
        <p:spPr>
          <a:xfrm>
            <a:off x="10602110" y="1666797"/>
            <a:ext cx="855344"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25.09%</a:t>
            </a:r>
            <a:r>
              <a:rPr sz="900" spc="-30" dirty="0">
                <a:solidFill>
                  <a:srgbClr val="605D5C"/>
                </a:solidFill>
                <a:latin typeface="Segoe UI"/>
                <a:cs typeface="Segoe UI"/>
              </a:rPr>
              <a:t> </a:t>
            </a:r>
            <a:r>
              <a:rPr sz="900" spc="-10" dirty="0">
                <a:solidFill>
                  <a:srgbClr val="605D5C"/>
                </a:solidFill>
                <a:latin typeface="Segoe UI"/>
                <a:cs typeface="Segoe UI"/>
              </a:rPr>
              <a:t>(25.09%)</a:t>
            </a:r>
            <a:endParaRPr sz="900">
              <a:latin typeface="Segoe UI"/>
              <a:cs typeface="Segoe UI"/>
            </a:endParaRPr>
          </a:p>
        </p:txBody>
      </p:sp>
      <p:sp>
        <p:nvSpPr>
          <p:cNvPr id="217" name="object 217"/>
          <p:cNvSpPr txBox="1"/>
          <p:nvPr/>
        </p:nvSpPr>
        <p:spPr>
          <a:xfrm>
            <a:off x="8577437" y="3565064"/>
            <a:ext cx="79375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20.50%</a:t>
            </a:r>
            <a:r>
              <a:rPr sz="900" spc="-30" dirty="0">
                <a:solidFill>
                  <a:srgbClr val="605D5C"/>
                </a:solidFill>
                <a:latin typeface="Segoe UI"/>
                <a:cs typeface="Segoe UI"/>
              </a:rPr>
              <a:t> </a:t>
            </a:r>
            <a:r>
              <a:rPr sz="900" spc="-10" dirty="0">
                <a:solidFill>
                  <a:srgbClr val="605D5C"/>
                </a:solidFill>
                <a:latin typeface="Segoe UI"/>
                <a:cs typeface="Segoe UI"/>
              </a:rPr>
              <a:t>(20.5%)</a:t>
            </a:r>
            <a:endParaRPr sz="900">
              <a:latin typeface="Segoe UI"/>
              <a:cs typeface="Segoe UI"/>
            </a:endParaRPr>
          </a:p>
        </p:txBody>
      </p:sp>
      <p:sp>
        <p:nvSpPr>
          <p:cNvPr id="218" name="object 218"/>
          <p:cNvSpPr txBox="1"/>
          <p:nvPr/>
        </p:nvSpPr>
        <p:spPr>
          <a:xfrm>
            <a:off x="8815399" y="1613346"/>
            <a:ext cx="855344"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14.68%</a:t>
            </a:r>
            <a:r>
              <a:rPr sz="900" spc="-30" dirty="0">
                <a:solidFill>
                  <a:srgbClr val="605D5C"/>
                </a:solidFill>
                <a:latin typeface="Segoe UI"/>
                <a:cs typeface="Segoe UI"/>
              </a:rPr>
              <a:t> </a:t>
            </a:r>
            <a:r>
              <a:rPr sz="900" spc="-10" dirty="0">
                <a:solidFill>
                  <a:srgbClr val="605D5C"/>
                </a:solidFill>
                <a:latin typeface="Segoe UI"/>
                <a:cs typeface="Segoe UI"/>
              </a:rPr>
              <a:t>(14.68%)</a:t>
            </a:r>
            <a:endParaRPr sz="900">
              <a:latin typeface="Segoe UI"/>
              <a:cs typeface="Segoe UI"/>
            </a:endParaRPr>
          </a:p>
        </p:txBody>
      </p:sp>
      <p:sp>
        <p:nvSpPr>
          <p:cNvPr id="219" name="object 219"/>
          <p:cNvSpPr txBox="1"/>
          <p:nvPr/>
        </p:nvSpPr>
        <p:spPr>
          <a:xfrm>
            <a:off x="10678150" y="3505636"/>
            <a:ext cx="459740" cy="330200"/>
          </a:xfrm>
          <a:prstGeom prst="rect">
            <a:avLst/>
          </a:prstGeom>
        </p:spPr>
        <p:txBody>
          <a:bodyPr vert="horz" wrap="square" lIns="0" tIns="27940" rIns="0" bIns="0" rtlCol="0">
            <a:spAutoFit/>
          </a:bodyPr>
          <a:lstStyle/>
          <a:p>
            <a:pPr marL="12700">
              <a:lnSpc>
                <a:spcPct val="100000"/>
              </a:lnSpc>
              <a:spcBef>
                <a:spcPts val="220"/>
              </a:spcBef>
            </a:pPr>
            <a:r>
              <a:rPr sz="900" spc="-10" dirty="0">
                <a:solidFill>
                  <a:srgbClr val="605D5C"/>
                </a:solidFill>
                <a:latin typeface="Segoe UI"/>
                <a:cs typeface="Segoe UI"/>
              </a:rPr>
              <a:t>23.17%</a:t>
            </a:r>
            <a:endParaRPr sz="900">
              <a:latin typeface="Segoe UI"/>
              <a:cs typeface="Segoe UI"/>
            </a:endParaRPr>
          </a:p>
          <a:p>
            <a:pPr marL="12700">
              <a:lnSpc>
                <a:spcPct val="100000"/>
              </a:lnSpc>
              <a:spcBef>
                <a:spcPts val="120"/>
              </a:spcBef>
            </a:pPr>
            <a:r>
              <a:rPr sz="900" spc="-10" dirty="0">
                <a:solidFill>
                  <a:srgbClr val="605D5C"/>
                </a:solidFill>
                <a:latin typeface="Segoe UI"/>
                <a:cs typeface="Segoe UI"/>
              </a:rPr>
              <a:t>(23.17%)</a:t>
            </a:r>
            <a:endParaRPr sz="900">
              <a:latin typeface="Segoe UI"/>
              <a:cs typeface="Segoe UI"/>
            </a:endParaRPr>
          </a:p>
        </p:txBody>
      </p:sp>
      <p:sp>
        <p:nvSpPr>
          <p:cNvPr id="220" name="object 220"/>
          <p:cNvSpPr txBox="1"/>
          <p:nvPr/>
        </p:nvSpPr>
        <p:spPr>
          <a:xfrm>
            <a:off x="8538688" y="2154970"/>
            <a:ext cx="390525" cy="330200"/>
          </a:xfrm>
          <a:prstGeom prst="rect">
            <a:avLst/>
          </a:prstGeom>
        </p:spPr>
        <p:txBody>
          <a:bodyPr vert="horz" wrap="square" lIns="0" tIns="12700" rIns="0" bIns="0" rtlCol="0">
            <a:spAutoFit/>
          </a:bodyPr>
          <a:lstStyle/>
          <a:p>
            <a:pPr marL="14604" marR="5080" indent="-2540">
              <a:lnSpc>
                <a:spcPct val="111100"/>
              </a:lnSpc>
              <a:spcBef>
                <a:spcPts val="100"/>
              </a:spcBef>
            </a:pPr>
            <a:r>
              <a:rPr sz="900" spc="-10" dirty="0">
                <a:solidFill>
                  <a:srgbClr val="605D5C"/>
                </a:solidFill>
                <a:latin typeface="Segoe UI"/>
                <a:cs typeface="Segoe UI"/>
              </a:rPr>
              <a:t>16.55% (16.5…)</a:t>
            </a:r>
            <a:endParaRPr sz="900">
              <a:latin typeface="Segoe UI"/>
              <a:cs typeface="Segoe UI"/>
            </a:endParaRPr>
          </a:p>
        </p:txBody>
      </p:sp>
      <p:sp>
        <p:nvSpPr>
          <p:cNvPr id="221" name="object 221"/>
          <p:cNvSpPr/>
          <p:nvPr/>
        </p:nvSpPr>
        <p:spPr>
          <a:xfrm>
            <a:off x="8954267" y="1692721"/>
            <a:ext cx="1698625" cy="1983739"/>
          </a:xfrm>
          <a:custGeom>
            <a:avLst/>
            <a:gdLst/>
            <a:ahLst/>
            <a:cxnLst/>
            <a:rect l="l" t="t" r="r" b="b"/>
            <a:pathLst>
              <a:path w="1698625" h="1983739">
                <a:moveTo>
                  <a:pt x="1471808" y="140806"/>
                </a:moveTo>
                <a:lnTo>
                  <a:pt x="1508144" y="53451"/>
                </a:lnTo>
                <a:lnTo>
                  <a:pt x="1622444" y="53451"/>
                </a:lnTo>
              </a:path>
              <a:path w="1698625" h="1983739">
                <a:moveTo>
                  <a:pt x="1541088" y="1899503"/>
                </a:moveTo>
                <a:lnTo>
                  <a:pt x="1584183" y="1983729"/>
                </a:lnTo>
                <a:lnTo>
                  <a:pt x="1698483" y="1983729"/>
                </a:lnTo>
              </a:path>
              <a:path w="1698625" h="1983739">
                <a:moveTo>
                  <a:pt x="604775" y="1870337"/>
                </a:moveTo>
                <a:lnTo>
                  <a:pt x="556521" y="1951717"/>
                </a:lnTo>
                <a:lnTo>
                  <a:pt x="442221" y="1951717"/>
                </a:lnTo>
              </a:path>
              <a:path w="1698625" h="1983739">
                <a:moveTo>
                  <a:pt x="201861" y="668898"/>
                </a:moveTo>
                <a:lnTo>
                  <a:pt x="114299" y="633064"/>
                </a:lnTo>
                <a:lnTo>
                  <a:pt x="0" y="633064"/>
                </a:lnTo>
              </a:path>
              <a:path w="1698625" h="1983739">
                <a:moveTo>
                  <a:pt x="877721" y="92105"/>
                </a:moveTo>
                <a:lnTo>
                  <a:pt x="856097" y="0"/>
                </a:lnTo>
                <a:lnTo>
                  <a:pt x="741797" y="0"/>
                </a:lnTo>
              </a:path>
            </a:pathLst>
          </a:custGeom>
          <a:ln w="9524">
            <a:solidFill>
              <a:srgbClr val="605D5C"/>
            </a:solidFill>
          </a:ln>
        </p:spPr>
        <p:txBody>
          <a:bodyPr wrap="square" lIns="0" tIns="0" rIns="0" bIns="0" rtlCol="0"/>
          <a:lstStyle/>
          <a:p>
            <a:endParaRPr/>
          </a:p>
        </p:txBody>
      </p:sp>
      <p:pic>
        <p:nvPicPr>
          <p:cNvPr id="222" name="object 222"/>
          <p:cNvPicPr/>
          <p:nvPr/>
        </p:nvPicPr>
        <p:blipFill>
          <a:blip r:embed="rId26" cstate="print"/>
          <a:stretch>
            <a:fillRect/>
          </a:stretch>
        </p:blipFill>
        <p:spPr>
          <a:xfrm>
            <a:off x="11602084" y="2287651"/>
            <a:ext cx="95249" cy="95249"/>
          </a:xfrm>
          <a:prstGeom prst="rect">
            <a:avLst/>
          </a:prstGeom>
        </p:spPr>
      </p:pic>
      <p:pic>
        <p:nvPicPr>
          <p:cNvPr id="223" name="object 223"/>
          <p:cNvPicPr/>
          <p:nvPr/>
        </p:nvPicPr>
        <p:blipFill>
          <a:blip r:embed="rId24" cstate="print"/>
          <a:stretch>
            <a:fillRect/>
          </a:stretch>
        </p:blipFill>
        <p:spPr>
          <a:xfrm>
            <a:off x="11602084" y="2525776"/>
            <a:ext cx="95249" cy="95249"/>
          </a:xfrm>
          <a:prstGeom prst="rect">
            <a:avLst/>
          </a:prstGeom>
        </p:spPr>
      </p:pic>
      <p:pic>
        <p:nvPicPr>
          <p:cNvPr id="224" name="object 224"/>
          <p:cNvPicPr/>
          <p:nvPr/>
        </p:nvPicPr>
        <p:blipFill>
          <a:blip r:embed="rId29" cstate="print"/>
          <a:stretch>
            <a:fillRect/>
          </a:stretch>
        </p:blipFill>
        <p:spPr>
          <a:xfrm>
            <a:off x="11602084" y="2763900"/>
            <a:ext cx="95249" cy="95249"/>
          </a:xfrm>
          <a:prstGeom prst="rect">
            <a:avLst/>
          </a:prstGeom>
        </p:spPr>
      </p:pic>
      <p:pic>
        <p:nvPicPr>
          <p:cNvPr id="225" name="object 225"/>
          <p:cNvPicPr/>
          <p:nvPr/>
        </p:nvPicPr>
        <p:blipFill>
          <a:blip r:embed="rId23" cstate="print"/>
          <a:stretch>
            <a:fillRect/>
          </a:stretch>
        </p:blipFill>
        <p:spPr>
          <a:xfrm>
            <a:off x="11602084" y="3011550"/>
            <a:ext cx="95249" cy="95249"/>
          </a:xfrm>
          <a:prstGeom prst="rect">
            <a:avLst/>
          </a:prstGeom>
        </p:spPr>
      </p:pic>
      <p:pic>
        <p:nvPicPr>
          <p:cNvPr id="226" name="object 226"/>
          <p:cNvPicPr/>
          <p:nvPr/>
        </p:nvPicPr>
        <p:blipFill>
          <a:blip r:embed="rId25" cstate="print"/>
          <a:stretch>
            <a:fillRect/>
          </a:stretch>
        </p:blipFill>
        <p:spPr>
          <a:xfrm>
            <a:off x="11602084" y="3249675"/>
            <a:ext cx="95249" cy="95249"/>
          </a:xfrm>
          <a:prstGeom prst="rect">
            <a:avLst/>
          </a:prstGeom>
        </p:spPr>
      </p:pic>
      <p:sp>
        <p:nvSpPr>
          <p:cNvPr id="227" name="object 227"/>
          <p:cNvSpPr txBox="1"/>
          <p:nvPr/>
        </p:nvSpPr>
        <p:spPr>
          <a:xfrm>
            <a:off x="11579224" y="1993893"/>
            <a:ext cx="715010" cy="1387475"/>
          </a:xfrm>
          <a:prstGeom prst="rect">
            <a:avLst/>
          </a:prstGeom>
        </p:spPr>
        <p:txBody>
          <a:bodyPr vert="horz" wrap="square" lIns="0" tIns="60325" rIns="0" bIns="0" rtlCol="0">
            <a:spAutoFit/>
          </a:bodyPr>
          <a:lstStyle/>
          <a:p>
            <a:pPr marR="182245" algn="r">
              <a:lnSpc>
                <a:spcPct val="100000"/>
              </a:lnSpc>
              <a:spcBef>
                <a:spcPts val="475"/>
              </a:spcBef>
            </a:pPr>
            <a:r>
              <a:rPr sz="1000" b="1" spc="-10" dirty="0">
                <a:solidFill>
                  <a:srgbClr val="605D5C"/>
                </a:solidFill>
                <a:latin typeface="Segoe UI"/>
                <a:cs typeface="Segoe UI"/>
              </a:rPr>
              <a:t>Location</a:t>
            </a:r>
            <a:endParaRPr sz="1000">
              <a:latin typeface="Segoe UI"/>
              <a:cs typeface="Segoe UI"/>
            </a:endParaRPr>
          </a:p>
          <a:p>
            <a:pPr marR="158115" algn="r">
              <a:lnSpc>
                <a:spcPct val="100000"/>
              </a:lnSpc>
              <a:spcBef>
                <a:spcPts val="375"/>
              </a:spcBef>
            </a:pPr>
            <a:r>
              <a:rPr sz="1000" spc="-10" dirty="0">
                <a:solidFill>
                  <a:srgbClr val="605D5C"/>
                </a:solidFill>
                <a:latin typeface="Segoe UI"/>
                <a:cs typeface="Segoe UI"/>
              </a:rPr>
              <a:t>Kolkata</a:t>
            </a:r>
            <a:endParaRPr sz="1000">
              <a:latin typeface="Segoe UI"/>
              <a:cs typeface="Segoe UI"/>
            </a:endParaRPr>
          </a:p>
          <a:p>
            <a:pPr marL="137160" marR="104139">
              <a:lnSpc>
                <a:spcPct val="156300"/>
              </a:lnSpc>
            </a:pPr>
            <a:r>
              <a:rPr sz="1000" spc="-10" dirty="0">
                <a:solidFill>
                  <a:srgbClr val="605D5C"/>
                </a:solidFill>
                <a:latin typeface="Segoe UI"/>
                <a:cs typeface="Segoe UI"/>
              </a:rPr>
              <a:t>Chennai Mumbai</a:t>
            </a:r>
            <a:endParaRPr sz="1000">
              <a:latin typeface="Segoe UI"/>
              <a:cs typeface="Segoe UI"/>
            </a:endParaRPr>
          </a:p>
          <a:p>
            <a:pPr marL="137160" marR="5080">
              <a:lnSpc>
                <a:spcPct val="156300"/>
              </a:lnSpc>
              <a:spcBef>
                <a:spcPts val="70"/>
              </a:spcBef>
            </a:pPr>
            <a:r>
              <a:rPr sz="1000" spc="-10" dirty="0">
                <a:solidFill>
                  <a:srgbClr val="605D5C"/>
                </a:solidFill>
                <a:latin typeface="Segoe UI"/>
                <a:cs typeface="Segoe UI"/>
              </a:rPr>
              <a:t>Bangalore Delhi</a:t>
            </a:r>
            <a:endParaRPr sz="1000">
              <a:latin typeface="Segoe UI"/>
              <a:cs typeface="Segoe UI"/>
            </a:endParaRPr>
          </a:p>
        </p:txBody>
      </p:sp>
      <p:sp>
        <p:nvSpPr>
          <p:cNvPr id="228" name="object 228"/>
          <p:cNvSpPr txBox="1"/>
          <p:nvPr/>
        </p:nvSpPr>
        <p:spPr>
          <a:xfrm>
            <a:off x="991741" y="370681"/>
            <a:ext cx="960119" cy="711200"/>
          </a:xfrm>
          <a:prstGeom prst="rect">
            <a:avLst/>
          </a:prstGeom>
        </p:spPr>
        <p:txBody>
          <a:bodyPr vert="horz" wrap="square" lIns="0" tIns="12700" rIns="0" bIns="0" rtlCol="0">
            <a:spAutoFit/>
          </a:bodyPr>
          <a:lstStyle/>
          <a:p>
            <a:pPr marL="12700">
              <a:lnSpc>
                <a:spcPct val="100000"/>
              </a:lnSpc>
              <a:spcBef>
                <a:spcPts val="100"/>
              </a:spcBef>
            </a:pPr>
            <a:r>
              <a:rPr sz="4500" spc="-370" dirty="0">
                <a:solidFill>
                  <a:srgbClr val="252423"/>
                </a:solidFill>
                <a:latin typeface="Tahoma"/>
                <a:cs typeface="Tahoma"/>
              </a:rPr>
              <a:t>2.28</a:t>
            </a:r>
            <a:endParaRPr sz="4500">
              <a:latin typeface="Tahoma"/>
              <a:cs typeface="Tahoma"/>
            </a:endParaRPr>
          </a:p>
        </p:txBody>
      </p:sp>
      <p:sp>
        <p:nvSpPr>
          <p:cNvPr id="229" name="object 229"/>
          <p:cNvSpPr txBox="1"/>
          <p:nvPr/>
        </p:nvSpPr>
        <p:spPr>
          <a:xfrm>
            <a:off x="672504" y="1070768"/>
            <a:ext cx="159829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605D5C"/>
                </a:solidFill>
                <a:latin typeface="Segoe UI"/>
                <a:cs typeface="Segoe UI"/>
              </a:rPr>
              <a:t>Average</a:t>
            </a:r>
            <a:r>
              <a:rPr sz="1200" spc="-15" dirty="0">
                <a:solidFill>
                  <a:srgbClr val="605D5C"/>
                </a:solidFill>
                <a:latin typeface="Segoe UI"/>
                <a:cs typeface="Segoe UI"/>
              </a:rPr>
              <a:t> </a:t>
            </a:r>
            <a:r>
              <a:rPr sz="1200" dirty="0">
                <a:solidFill>
                  <a:srgbClr val="605D5C"/>
                </a:solidFill>
                <a:latin typeface="Segoe UI"/>
                <a:cs typeface="Segoe UI"/>
              </a:rPr>
              <a:t>of</a:t>
            </a:r>
            <a:r>
              <a:rPr sz="1200" spc="-10" dirty="0">
                <a:solidFill>
                  <a:srgbClr val="605D5C"/>
                </a:solidFill>
                <a:latin typeface="Segoe UI"/>
                <a:cs typeface="Segoe UI"/>
              </a:rPr>
              <a:t> </a:t>
            </a:r>
            <a:r>
              <a:rPr sz="1200" dirty="0">
                <a:solidFill>
                  <a:srgbClr val="605D5C"/>
                </a:solidFill>
                <a:latin typeface="Segoe UI"/>
                <a:cs typeface="Segoe UI"/>
              </a:rPr>
              <a:t>Defect</a:t>
            </a:r>
            <a:r>
              <a:rPr sz="1200" spc="-10" dirty="0">
                <a:solidFill>
                  <a:srgbClr val="605D5C"/>
                </a:solidFill>
                <a:latin typeface="Segoe UI"/>
                <a:cs typeface="Segoe UI"/>
              </a:rPr>
              <a:t> rates</a:t>
            </a:r>
            <a:endParaRPr sz="1200">
              <a:latin typeface="Segoe UI"/>
              <a:cs typeface="Segoe UI"/>
            </a:endParaRPr>
          </a:p>
        </p:txBody>
      </p:sp>
      <p:sp>
        <p:nvSpPr>
          <p:cNvPr id="230" name="object 230"/>
          <p:cNvSpPr txBox="1"/>
          <p:nvPr/>
        </p:nvSpPr>
        <p:spPr>
          <a:xfrm>
            <a:off x="3246189" y="437356"/>
            <a:ext cx="1546860" cy="711200"/>
          </a:xfrm>
          <a:prstGeom prst="rect">
            <a:avLst/>
          </a:prstGeom>
        </p:spPr>
        <p:txBody>
          <a:bodyPr vert="horz" wrap="square" lIns="0" tIns="12700" rIns="0" bIns="0" rtlCol="0">
            <a:spAutoFit/>
          </a:bodyPr>
          <a:lstStyle/>
          <a:p>
            <a:pPr marL="12700">
              <a:lnSpc>
                <a:spcPct val="100000"/>
              </a:lnSpc>
              <a:spcBef>
                <a:spcPts val="100"/>
              </a:spcBef>
            </a:pPr>
            <a:r>
              <a:rPr sz="4500" spc="-310" dirty="0">
                <a:solidFill>
                  <a:srgbClr val="252423"/>
                </a:solidFill>
                <a:latin typeface="Tahoma"/>
                <a:cs typeface="Tahoma"/>
              </a:rPr>
              <a:t>567.84</a:t>
            </a:r>
            <a:endParaRPr sz="4500">
              <a:latin typeface="Tahoma"/>
              <a:cs typeface="Tahoma"/>
            </a:endParaRPr>
          </a:p>
        </p:txBody>
      </p:sp>
      <p:sp>
        <p:nvSpPr>
          <p:cNvPr id="231" name="object 231"/>
          <p:cNvSpPr txBox="1"/>
          <p:nvPr/>
        </p:nvSpPr>
        <p:spPr>
          <a:xfrm>
            <a:off x="6005313" y="437356"/>
            <a:ext cx="1238885" cy="711200"/>
          </a:xfrm>
          <a:prstGeom prst="rect">
            <a:avLst/>
          </a:prstGeom>
        </p:spPr>
        <p:txBody>
          <a:bodyPr vert="horz" wrap="square" lIns="0" tIns="12700" rIns="0" bIns="0" rtlCol="0">
            <a:spAutoFit/>
          </a:bodyPr>
          <a:lstStyle/>
          <a:p>
            <a:pPr marL="12700">
              <a:lnSpc>
                <a:spcPct val="100000"/>
              </a:lnSpc>
              <a:spcBef>
                <a:spcPts val="100"/>
              </a:spcBef>
            </a:pPr>
            <a:r>
              <a:rPr sz="4500" spc="-350" dirty="0">
                <a:solidFill>
                  <a:srgbClr val="252423"/>
                </a:solidFill>
                <a:latin typeface="Tahoma"/>
                <a:cs typeface="Tahoma"/>
              </a:rPr>
              <a:t>14.77</a:t>
            </a:r>
            <a:endParaRPr sz="4500">
              <a:latin typeface="Tahoma"/>
              <a:cs typeface="Tahoma"/>
            </a:endParaRPr>
          </a:p>
        </p:txBody>
      </p:sp>
      <p:sp>
        <p:nvSpPr>
          <p:cNvPr id="232" name="object 232"/>
          <p:cNvSpPr txBox="1"/>
          <p:nvPr/>
        </p:nvSpPr>
        <p:spPr>
          <a:xfrm>
            <a:off x="2952104" y="1137443"/>
            <a:ext cx="4896485" cy="208279"/>
          </a:xfrm>
          <a:prstGeom prst="rect">
            <a:avLst/>
          </a:prstGeom>
        </p:spPr>
        <p:txBody>
          <a:bodyPr vert="horz" wrap="square" lIns="0" tIns="12700" rIns="0" bIns="0" rtlCol="0">
            <a:spAutoFit/>
          </a:bodyPr>
          <a:lstStyle/>
          <a:p>
            <a:pPr marL="12700">
              <a:lnSpc>
                <a:spcPct val="100000"/>
              </a:lnSpc>
              <a:spcBef>
                <a:spcPts val="100"/>
              </a:spcBef>
              <a:tabLst>
                <a:tab pos="2461260" algn="l"/>
              </a:tabLst>
            </a:pPr>
            <a:r>
              <a:rPr sz="1200" dirty="0">
                <a:solidFill>
                  <a:srgbClr val="605D5C"/>
                </a:solidFill>
                <a:latin typeface="Segoe UI"/>
                <a:cs typeface="Segoe UI"/>
              </a:rPr>
              <a:t>Average</a:t>
            </a:r>
            <a:r>
              <a:rPr sz="1200" spc="-15" dirty="0">
                <a:solidFill>
                  <a:srgbClr val="605D5C"/>
                </a:solidFill>
                <a:latin typeface="Segoe UI"/>
                <a:cs typeface="Segoe UI"/>
              </a:rPr>
              <a:t> </a:t>
            </a:r>
            <a:r>
              <a:rPr sz="1200" dirty="0">
                <a:solidFill>
                  <a:srgbClr val="605D5C"/>
                </a:solidFill>
                <a:latin typeface="Segoe UI"/>
                <a:cs typeface="Segoe UI"/>
              </a:rPr>
              <a:t>of</a:t>
            </a:r>
            <a:r>
              <a:rPr sz="1200" spc="-10" dirty="0">
                <a:solidFill>
                  <a:srgbClr val="605D5C"/>
                </a:solidFill>
                <a:latin typeface="Segoe UI"/>
                <a:cs typeface="Segoe UI"/>
              </a:rPr>
              <a:t> </a:t>
            </a:r>
            <a:r>
              <a:rPr sz="1200" dirty="0">
                <a:solidFill>
                  <a:srgbClr val="605D5C"/>
                </a:solidFill>
                <a:latin typeface="Segoe UI"/>
                <a:cs typeface="Segoe UI"/>
              </a:rPr>
              <a:t>Production</a:t>
            </a:r>
            <a:r>
              <a:rPr sz="1200" spc="-10" dirty="0">
                <a:solidFill>
                  <a:srgbClr val="605D5C"/>
                </a:solidFill>
                <a:latin typeface="Segoe UI"/>
                <a:cs typeface="Segoe UI"/>
              </a:rPr>
              <a:t> volumes</a:t>
            </a:r>
            <a:r>
              <a:rPr sz="1200" dirty="0">
                <a:solidFill>
                  <a:srgbClr val="605D5C"/>
                </a:solidFill>
                <a:latin typeface="Segoe UI"/>
                <a:cs typeface="Segoe UI"/>
              </a:rPr>
              <a:t>	Average</a:t>
            </a:r>
            <a:r>
              <a:rPr sz="1200" spc="-15" dirty="0">
                <a:solidFill>
                  <a:srgbClr val="605D5C"/>
                </a:solidFill>
                <a:latin typeface="Segoe UI"/>
                <a:cs typeface="Segoe UI"/>
              </a:rPr>
              <a:t> </a:t>
            </a:r>
            <a:r>
              <a:rPr sz="1200" dirty="0">
                <a:solidFill>
                  <a:srgbClr val="605D5C"/>
                </a:solidFill>
                <a:latin typeface="Segoe UI"/>
                <a:cs typeface="Segoe UI"/>
              </a:rPr>
              <a:t>of</a:t>
            </a:r>
            <a:r>
              <a:rPr sz="1200" spc="-15" dirty="0">
                <a:solidFill>
                  <a:srgbClr val="605D5C"/>
                </a:solidFill>
                <a:latin typeface="Segoe UI"/>
                <a:cs typeface="Segoe UI"/>
              </a:rPr>
              <a:t> </a:t>
            </a:r>
            <a:r>
              <a:rPr sz="1200" dirty="0">
                <a:solidFill>
                  <a:srgbClr val="605D5C"/>
                </a:solidFill>
                <a:latin typeface="Segoe UI"/>
                <a:cs typeface="Segoe UI"/>
              </a:rPr>
              <a:t>Manufacturing</a:t>
            </a:r>
            <a:r>
              <a:rPr sz="1200" spc="-15" dirty="0">
                <a:solidFill>
                  <a:srgbClr val="605D5C"/>
                </a:solidFill>
                <a:latin typeface="Segoe UI"/>
                <a:cs typeface="Segoe UI"/>
              </a:rPr>
              <a:t> </a:t>
            </a:r>
            <a:r>
              <a:rPr sz="1200" dirty="0">
                <a:solidFill>
                  <a:srgbClr val="605D5C"/>
                </a:solidFill>
                <a:latin typeface="Segoe UI"/>
                <a:cs typeface="Segoe UI"/>
              </a:rPr>
              <a:t>lead</a:t>
            </a:r>
            <a:r>
              <a:rPr sz="1200" spc="-15" dirty="0">
                <a:solidFill>
                  <a:srgbClr val="605D5C"/>
                </a:solidFill>
                <a:latin typeface="Segoe UI"/>
                <a:cs typeface="Segoe UI"/>
              </a:rPr>
              <a:t> </a:t>
            </a:r>
            <a:r>
              <a:rPr sz="1200" spc="-20" dirty="0">
                <a:solidFill>
                  <a:srgbClr val="605D5C"/>
                </a:solidFill>
                <a:latin typeface="Segoe UI"/>
                <a:cs typeface="Segoe UI"/>
              </a:rPr>
              <a:t>time</a:t>
            </a:r>
            <a:endParaRPr sz="1200">
              <a:latin typeface="Segoe UI"/>
              <a:cs typeface="Segoe UI"/>
            </a:endParaRPr>
          </a:p>
        </p:txBody>
      </p:sp>
      <p:sp>
        <p:nvSpPr>
          <p:cNvPr id="233" name="object 233"/>
          <p:cNvSpPr txBox="1"/>
          <p:nvPr/>
        </p:nvSpPr>
        <p:spPr>
          <a:xfrm>
            <a:off x="10217149" y="234950"/>
            <a:ext cx="910590" cy="208279"/>
          </a:xfrm>
          <a:prstGeom prst="rect">
            <a:avLst/>
          </a:prstGeom>
        </p:spPr>
        <p:txBody>
          <a:bodyPr vert="horz" wrap="square" lIns="0" tIns="12700" rIns="0" bIns="0" rtlCol="0">
            <a:spAutoFit/>
          </a:bodyPr>
          <a:lstStyle/>
          <a:p>
            <a:pPr marL="12700">
              <a:lnSpc>
                <a:spcPct val="100000"/>
              </a:lnSpc>
              <a:spcBef>
                <a:spcPts val="100"/>
              </a:spcBef>
            </a:pPr>
            <a:r>
              <a:rPr sz="1200" spc="-45" dirty="0">
                <a:solidFill>
                  <a:srgbClr val="252423"/>
                </a:solidFill>
                <a:latin typeface="Tahoma"/>
                <a:cs typeface="Tahoma"/>
              </a:rPr>
              <a:t>Supplier </a:t>
            </a:r>
            <a:r>
              <a:rPr sz="1200" spc="-55" dirty="0">
                <a:solidFill>
                  <a:srgbClr val="252423"/>
                </a:solidFill>
                <a:latin typeface="Tahoma"/>
                <a:cs typeface="Tahoma"/>
              </a:rPr>
              <a:t>name</a:t>
            </a:r>
            <a:endParaRPr sz="1200">
              <a:latin typeface="Tahoma"/>
              <a:cs typeface="Tahoma"/>
            </a:endParaRPr>
          </a:p>
        </p:txBody>
      </p:sp>
      <p:sp>
        <p:nvSpPr>
          <p:cNvPr id="234" name="object 234"/>
          <p:cNvSpPr/>
          <p:nvPr/>
        </p:nvSpPr>
        <p:spPr>
          <a:xfrm>
            <a:off x="10206036" y="500062"/>
            <a:ext cx="2114550" cy="247650"/>
          </a:xfrm>
          <a:custGeom>
            <a:avLst/>
            <a:gdLst/>
            <a:ahLst/>
            <a:cxnLst/>
            <a:rect l="l" t="t" r="r" b="b"/>
            <a:pathLst>
              <a:path w="2114550" h="247650">
                <a:moveTo>
                  <a:pt x="0" y="0"/>
                </a:moveTo>
                <a:lnTo>
                  <a:pt x="2114549" y="0"/>
                </a:lnTo>
                <a:lnTo>
                  <a:pt x="2114549" y="247649"/>
                </a:lnTo>
                <a:lnTo>
                  <a:pt x="0" y="247649"/>
                </a:lnTo>
                <a:lnTo>
                  <a:pt x="0" y="0"/>
                </a:lnTo>
                <a:close/>
              </a:path>
            </a:pathLst>
          </a:custGeom>
          <a:ln w="9524">
            <a:solidFill>
              <a:srgbClr val="E9E9E9"/>
            </a:solidFill>
          </a:ln>
        </p:spPr>
        <p:txBody>
          <a:bodyPr wrap="square" lIns="0" tIns="0" rIns="0" bIns="0" rtlCol="0"/>
          <a:lstStyle/>
          <a:p>
            <a:endParaRPr/>
          </a:p>
        </p:txBody>
      </p:sp>
      <p:sp>
        <p:nvSpPr>
          <p:cNvPr id="235" name="object 235"/>
          <p:cNvSpPr txBox="1"/>
          <p:nvPr/>
        </p:nvSpPr>
        <p:spPr>
          <a:xfrm>
            <a:off x="10258424" y="546131"/>
            <a:ext cx="156210" cy="177800"/>
          </a:xfrm>
          <a:prstGeom prst="rect">
            <a:avLst/>
          </a:prstGeom>
        </p:spPr>
        <p:txBody>
          <a:bodyPr vert="horz" wrap="square" lIns="0" tIns="12700" rIns="0" bIns="0" rtlCol="0">
            <a:spAutoFit/>
          </a:bodyPr>
          <a:lstStyle/>
          <a:p>
            <a:pPr>
              <a:lnSpc>
                <a:spcPct val="100000"/>
              </a:lnSpc>
              <a:spcBef>
                <a:spcPts val="100"/>
              </a:spcBef>
            </a:pPr>
            <a:r>
              <a:rPr sz="1000" spc="-25" dirty="0">
                <a:solidFill>
                  <a:srgbClr val="605D5C"/>
                </a:solidFill>
                <a:latin typeface="Segoe UI"/>
                <a:cs typeface="Segoe UI"/>
              </a:rPr>
              <a:t>All</a:t>
            </a:r>
            <a:endParaRPr sz="1000">
              <a:latin typeface="Segoe UI"/>
              <a:cs typeface="Segoe UI"/>
            </a:endParaRPr>
          </a:p>
        </p:txBody>
      </p:sp>
      <p:sp>
        <p:nvSpPr>
          <p:cNvPr id="236" name="object 236"/>
          <p:cNvSpPr txBox="1"/>
          <p:nvPr/>
        </p:nvSpPr>
        <p:spPr>
          <a:xfrm>
            <a:off x="12169774" y="263525"/>
            <a:ext cx="139700" cy="162560"/>
          </a:xfrm>
          <a:prstGeom prst="rect">
            <a:avLst/>
          </a:prstGeom>
        </p:spPr>
        <p:txBody>
          <a:bodyPr vert="horz" wrap="square" lIns="0" tIns="12700" rIns="0" bIns="0" rtlCol="0">
            <a:spAutoFit/>
          </a:bodyPr>
          <a:lstStyle/>
          <a:p>
            <a:pPr marL="12700">
              <a:lnSpc>
                <a:spcPct val="100000"/>
              </a:lnSpc>
              <a:spcBef>
                <a:spcPts val="100"/>
              </a:spcBef>
            </a:pPr>
            <a:r>
              <a:rPr sz="900" spc="250" dirty="0">
                <a:solidFill>
                  <a:srgbClr val="605D5C"/>
                </a:solidFill>
                <a:latin typeface="Arial MT"/>
                <a:cs typeface="Arial MT"/>
              </a:rPr>
              <a:t>V</a:t>
            </a:r>
            <a:endParaRPr sz="900">
              <a:latin typeface="Arial MT"/>
              <a:cs typeface="Arial MT"/>
            </a:endParaRPr>
          </a:p>
        </p:txBody>
      </p:sp>
      <p:sp>
        <p:nvSpPr>
          <p:cNvPr id="237" name="object 237"/>
          <p:cNvSpPr txBox="1"/>
          <p:nvPr/>
        </p:nvSpPr>
        <p:spPr>
          <a:xfrm>
            <a:off x="12141100" y="555656"/>
            <a:ext cx="139700" cy="177800"/>
          </a:xfrm>
          <a:prstGeom prst="rect">
            <a:avLst/>
          </a:prstGeom>
        </p:spPr>
        <p:txBody>
          <a:bodyPr vert="horz" wrap="square" lIns="0" tIns="12700" rIns="0" bIns="0" rtlCol="0">
            <a:spAutoFit/>
          </a:bodyPr>
          <a:lstStyle/>
          <a:p>
            <a:pPr>
              <a:lnSpc>
                <a:spcPct val="100000"/>
              </a:lnSpc>
              <a:spcBef>
                <a:spcPts val="100"/>
              </a:spcBef>
            </a:pPr>
            <a:r>
              <a:rPr sz="1000" spc="280" dirty="0">
                <a:solidFill>
                  <a:srgbClr val="605D5C"/>
                </a:solidFill>
                <a:latin typeface="Arial MT"/>
                <a:cs typeface="Arial MT"/>
              </a:rPr>
              <a:t>V</a:t>
            </a:r>
            <a:endParaRPr sz="1000">
              <a:latin typeface="Arial MT"/>
              <a:cs typeface="Arial MT"/>
            </a:endParaRPr>
          </a:p>
        </p:txBody>
      </p:sp>
      <p:sp>
        <p:nvSpPr>
          <p:cNvPr id="238" name="object 238"/>
          <p:cNvSpPr txBox="1"/>
          <p:nvPr/>
        </p:nvSpPr>
        <p:spPr>
          <a:xfrm>
            <a:off x="7912100" y="234950"/>
            <a:ext cx="548005" cy="208279"/>
          </a:xfrm>
          <a:prstGeom prst="rect">
            <a:avLst/>
          </a:prstGeom>
        </p:spPr>
        <p:txBody>
          <a:bodyPr vert="horz" wrap="square" lIns="0" tIns="12700" rIns="0" bIns="0" rtlCol="0">
            <a:spAutoFit/>
          </a:bodyPr>
          <a:lstStyle/>
          <a:p>
            <a:pPr marL="12700">
              <a:lnSpc>
                <a:spcPct val="100000"/>
              </a:lnSpc>
              <a:spcBef>
                <a:spcPts val="100"/>
              </a:spcBef>
            </a:pPr>
            <a:r>
              <a:rPr sz="1200" spc="-40" dirty="0">
                <a:solidFill>
                  <a:srgbClr val="252423"/>
                </a:solidFill>
                <a:latin typeface="Tahoma"/>
                <a:cs typeface="Tahoma"/>
              </a:rPr>
              <a:t>Location</a:t>
            </a:r>
            <a:endParaRPr sz="1200">
              <a:latin typeface="Tahoma"/>
              <a:cs typeface="Tahoma"/>
            </a:endParaRPr>
          </a:p>
        </p:txBody>
      </p:sp>
      <p:sp>
        <p:nvSpPr>
          <p:cNvPr id="239" name="object 239"/>
          <p:cNvSpPr/>
          <p:nvPr/>
        </p:nvSpPr>
        <p:spPr>
          <a:xfrm>
            <a:off x="7900987" y="500062"/>
            <a:ext cx="2114550" cy="247650"/>
          </a:xfrm>
          <a:custGeom>
            <a:avLst/>
            <a:gdLst/>
            <a:ahLst/>
            <a:cxnLst/>
            <a:rect l="l" t="t" r="r" b="b"/>
            <a:pathLst>
              <a:path w="2114550" h="247650">
                <a:moveTo>
                  <a:pt x="0" y="0"/>
                </a:moveTo>
                <a:lnTo>
                  <a:pt x="2114549" y="0"/>
                </a:lnTo>
                <a:lnTo>
                  <a:pt x="2114549" y="247649"/>
                </a:lnTo>
                <a:lnTo>
                  <a:pt x="0" y="247649"/>
                </a:lnTo>
                <a:lnTo>
                  <a:pt x="0" y="0"/>
                </a:lnTo>
                <a:close/>
              </a:path>
            </a:pathLst>
          </a:custGeom>
          <a:ln w="9524">
            <a:solidFill>
              <a:srgbClr val="E9E9E9"/>
            </a:solidFill>
          </a:ln>
        </p:spPr>
        <p:txBody>
          <a:bodyPr wrap="square" lIns="0" tIns="0" rIns="0" bIns="0" rtlCol="0"/>
          <a:lstStyle/>
          <a:p>
            <a:endParaRPr/>
          </a:p>
        </p:txBody>
      </p:sp>
      <p:sp>
        <p:nvSpPr>
          <p:cNvPr id="240" name="object 240"/>
          <p:cNvSpPr txBox="1"/>
          <p:nvPr/>
        </p:nvSpPr>
        <p:spPr>
          <a:xfrm>
            <a:off x="7953375" y="546131"/>
            <a:ext cx="156210" cy="177800"/>
          </a:xfrm>
          <a:prstGeom prst="rect">
            <a:avLst/>
          </a:prstGeom>
        </p:spPr>
        <p:txBody>
          <a:bodyPr vert="horz" wrap="square" lIns="0" tIns="12700" rIns="0" bIns="0" rtlCol="0">
            <a:spAutoFit/>
          </a:bodyPr>
          <a:lstStyle/>
          <a:p>
            <a:pPr>
              <a:lnSpc>
                <a:spcPct val="100000"/>
              </a:lnSpc>
              <a:spcBef>
                <a:spcPts val="100"/>
              </a:spcBef>
            </a:pPr>
            <a:r>
              <a:rPr sz="1000" spc="-25" dirty="0">
                <a:solidFill>
                  <a:srgbClr val="605D5C"/>
                </a:solidFill>
                <a:latin typeface="Segoe UI"/>
                <a:cs typeface="Segoe UI"/>
              </a:rPr>
              <a:t>All</a:t>
            </a:r>
            <a:endParaRPr sz="1000">
              <a:latin typeface="Segoe UI"/>
              <a:cs typeface="Segoe UI"/>
            </a:endParaRPr>
          </a:p>
        </p:txBody>
      </p:sp>
      <p:sp>
        <p:nvSpPr>
          <p:cNvPr id="241" name="object 241"/>
          <p:cNvSpPr txBox="1"/>
          <p:nvPr/>
        </p:nvSpPr>
        <p:spPr>
          <a:xfrm>
            <a:off x="9864724" y="263525"/>
            <a:ext cx="139700" cy="162560"/>
          </a:xfrm>
          <a:prstGeom prst="rect">
            <a:avLst/>
          </a:prstGeom>
        </p:spPr>
        <p:txBody>
          <a:bodyPr vert="horz" wrap="square" lIns="0" tIns="12700" rIns="0" bIns="0" rtlCol="0">
            <a:spAutoFit/>
          </a:bodyPr>
          <a:lstStyle/>
          <a:p>
            <a:pPr marL="12700">
              <a:lnSpc>
                <a:spcPct val="100000"/>
              </a:lnSpc>
              <a:spcBef>
                <a:spcPts val="100"/>
              </a:spcBef>
            </a:pPr>
            <a:r>
              <a:rPr sz="900" spc="250" dirty="0">
                <a:solidFill>
                  <a:srgbClr val="605D5C"/>
                </a:solidFill>
                <a:latin typeface="Arial MT"/>
                <a:cs typeface="Arial MT"/>
              </a:rPr>
              <a:t>V</a:t>
            </a:r>
            <a:endParaRPr sz="900">
              <a:latin typeface="Arial MT"/>
              <a:cs typeface="Arial MT"/>
            </a:endParaRPr>
          </a:p>
        </p:txBody>
      </p:sp>
      <p:sp>
        <p:nvSpPr>
          <p:cNvPr id="242" name="object 242"/>
          <p:cNvSpPr txBox="1"/>
          <p:nvPr/>
        </p:nvSpPr>
        <p:spPr>
          <a:xfrm>
            <a:off x="9836050" y="555656"/>
            <a:ext cx="139700" cy="177800"/>
          </a:xfrm>
          <a:prstGeom prst="rect">
            <a:avLst/>
          </a:prstGeom>
        </p:spPr>
        <p:txBody>
          <a:bodyPr vert="horz" wrap="square" lIns="0" tIns="12700" rIns="0" bIns="0" rtlCol="0">
            <a:spAutoFit/>
          </a:bodyPr>
          <a:lstStyle/>
          <a:p>
            <a:pPr>
              <a:lnSpc>
                <a:spcPct val="100000"/>
              </a:lnSpc>
              <a:spcBef>
                <a:spcPts val="100"/>
              </a:spcBef>
            </a:pPr>
            <a:r>
              <a:rPr sz="1000" spc="280" dirty="0">
                <a:solidFill>
                  <a:srgbClr val="605D5C"/>
                </a:solidFill>
                <a:latin typeface="Arial MT"/>
                <a:cs typeface="Arial MT"/>
              </a:rPr>
              <a:t>V</a:t>
            </a:r>
            <a:endParaRPr sz="1000">
              <a:latin typeface="Arial MT"/>
              <a:cs typeface="Arial MT"/>
            </a:endParaRPr>
          </a:p>
        </p:txBody>
      </p:sp>
    </p:spTree>
    <p:extLst>
      <p:ext uri="{BB962C8B-B14F-4D97-AF65-F5344CB8AC3E}">
        <p14:creationId xmlns:p14="http://schemas.microsoft.com/office/powerpoint/2010/main" val="662327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81687" y="314808"/>
            <a:ext cx="885825" cy="152400"/>
          </a:xfrm>
          <a:prstGeom prst="rect">
            <a:avLst/>
          </a:prstGeom>
        </p:spPr>
        <p:txBody>
          <a:bodyPr vert="horz" wrap="square" lIns="0" tIns="8890" rIns="0" bIns="0" rtlCol="0">
            <a:spAutoFit/>
          </a:bodyPr>
          <a:lstStyle/>
          <a:p>
            <a:pPr>
              <a:lnSpc>
                <a:spcPct val="100000"/>
              </a:lnSpc>
              <a:spcBef>
                <a:spcPts val="70"/>
              </a:spcBef>
            </a:pPr>
            <a:r>
              <a:rPr sz="900" dirty="0">
                <a:solidFill>
                  <a:srgbClr val="FFFFFF"/>
                </a:solidFill>
                <a:latin typeface="Segoe UI"/>
                <a:cs typeface="Segoe UI"/>
              </a:rPr>
              <a:t>Power</a:t>
            </a:r>
            <a:r>
              <a:rPr sz="900" spc="-30" dirty="0">
                <a:solidFill>
                  <a:srgbClr val="FFFFFF"/>
                </a:solidFill>
                <a:latin typeface="Segoe UI"/>
                <a:cs typeface="Segoe UI"/>
              </a:rPr>
              <a:t> </a:t>
            </a:r>
            <a:r>
              <a:rPr sz="900" dirty="0">
                <a:solidFill>
                  <a:srgbClr val="FFFFFF"/>
                </a:solidFill>
                <a:latin typeface="Segoe UI"/>
                <a:cs typeface="Segoe UI"/>
              </a:rPr>
              <a:t>BI</a:t>
            </a:r>
            <a:r>
              <a:rPr sz="900" spc="-25" dirty="0">
                <a:solidFill>
                  <a:srgbClr val="FFFFFF"/>
                </a:solidFill>
                <a:latin typeface="Segoe UI"/>
                <a:cs typeface="Segoe UI"/>
              </a:rPr>
              <a:t> </a:t>
            </a:r>
            <a:r>
              <a:rPr sz="900" spc="-10" dirty="0">
                <a:solidFill>
                  <a:srgbClr val="FFFFFF"/>
                </a:solidFill>
                <a:latin typeface="Segoe UI"/>
                <a:cs typeface="Segoe UI"/>
              </a:rPr>
              <a:t>Desktop</a:t>
            </a:r>
            <a:endParaRPr sz="900">
              <a:latin typeface="Segoe UI"/>
              <a:cs typeface="Segoe UI"/>
            </a:endParaRPr>
          </a:p>
        </p:txBody>
      </p:sp>
      <p:sp>
        <p:nvSpPr>
          <p:cNvPr id="3" name="object 3"/>
          <p:cNvSpPr/>
          <p:nvPr/>
        </p:nvSpPr>
        <p:spPr>
          <a:xfrm>
            <a:off x="228600" y="228600"/>
            <a:ext cx="12192000" cy="6858000"/>
          </a:xfrm>
          <a:custGeom>
            <a:avLst/>
            <a:gdLst/>
            <a:ahLst/>
            <a:cxnLst/>
            <a:rect l="l" t="t" r="r" b="b"/>
            <a:pathLst>
              <a:path w="12192000" h="6858000">
                <a:moveTo>
                  <a:pt x="12191999" y="6857999"/>
                </a:moveTo>
                <a:lnTo>
                  <a:pt x="0" y="6857999"/>
                </a:lnTo>
                <a:lnTo>
                  <a:pt x="0" y="0"/>
                </a:lnTo>
                <a:lnTo>
                  <a:pt x="12191999" y="0"/>
                </a:lnTo>
                <a:lnTo>
                  <a:pt x="12191999" y="6857999"/>
                </a:lnTo>
                <a:close/>
              </a:path>
            </a:pathLst>
          </a:custGeom>
          <a:solidFill>
            <a:srgbClr val="FFFFFF"/>
          </a:solidFill>
        </p:spPr>
        <p:txBody>
          <a:bodyPr wrap="square" lIns="0" tIns="0" rIns="0" bIns="0" rtlCol="0"/>
          <a:lstStyle/>
          <a:p>
            <a:endParaRPr dirty="0"/>
          </a:p>
        </p:txBody>
      </p:sp>
      <p:grpSp>
        <p:nvGrpSpPr>
          <p:cNvPr id="4" name="object 4"/>
          <p:cNvGrpSpPr/>
          <p:nvPr/>
        </p:nvGrpSpPr>
        <p:grpSpPr>
          <a:xfrm>
            <a:off x="4686299" y="2101850"/>
            <a:ext cx="3676650" cy="1676400"/>
            <a:chOff x="4686299" y="2101850"/>
            <a:chExt cx="3676650" cy="1676400"/>
          </a:xfrm>
        </p:grpSpPr>
        <p:sp>
          <p:nvSpPr>
            <p:cNvPr id="5" name="object 5"/>
            <p:cNvSpPr/>
            <p:nvPr/>
          </p:nvSpPr>
          <p:spPr>
            <a:xfrm>
              <a:off x="4686287" y="2114549"/>
              <a:ext cx="3676650" cy="1659255"/>
            </a:xfrm>
            <a:custGeom>
              <a:avLst/>
              <a:gdLst/>
              <a:ahLst/>
              <a:cxnLst/>
              <a:rect l="l" t="t" r="r" b="b"/>
              <a:pathLst>
                <a:path w="3676650" h="1659254">
                  <a:moveTo>
                    <a:pt x="9525" y="1652866"/>
                  </a:moveTo>
                  <a:lnTo>
                    <a:pt x="9067" y="1651749"/>
                  </a:lnTo>
                  <a:lnTo>
                    <a:pt x="7200" y="1649882"/>
                  </a:lnTo>
                  <a:lnTo>
                    <a:pt x="6083" y="1649412"/>
                  </a:lnTo>
                  <a:lnTo>
                    <a:pt x="3454" y="1649412"/>
                  </a:lnTo>
                  <a:lnTo>
                    <a:pt x="2336" y="1649882"/>
                  </a:lnTo>
                  <a:lnTo>
                    <a:pt x="469" y="1651749"/>
                  </a:lnTo>
                  <a:lnTo>
                    <a:pt x="0" y="1652866"/>
                  </a:lnTo>
                  <a:lnTo>
                    <a:pt x="0" y="1655495"/>
                  </a:lnTo>
                  <a:lnTo>
                    <a:pt x="469" y="1656613"/>
                  </a:lnTo>
                  <a:lnTo>
                    <a:pt x="2336" y="1658480"/>
                  </a:lnTo>
                  <a:lnTo>
                    <a:pt x="3454" y="1658937"/>
                  </a:lnTo>
                  <a:lnTo>
                    <a:pt x="6083" y="1658937"/>
                  </a:lnTo>
                  <a:lnTo>
                    <a:pt x="7200" y="1658480"/>
                  </a:lnTo>
                  <a:lnTo>
                    <a:pt x="9067" y="1656613"/>
                  </a:lnTo>
                  <a:lnTo>
                    <a:pt x="9525" y="1655495"/>
                  </a:lnTo>
                  <a:lnTo>
                    <a:pt x="9525" y="1652866"/>
                  </a:lnTo>
                  <a:close/>
                </a:path>
                <a:path w="3676650" h="1659254">
                  <a:moveTo>
                    <a:pt x="9525" y="828154"/>
                  </a:moveTo>
                  <a:lnTo>
                    <a:pt x="9067" y="827036"/>
                  </a:lnTo>
                  <a:lnTo>
                    <a:pt x="7200" y="825182"/>
                  </a:lnTo>
                  <a:lnTo>
                    <a:pt x="6083" y="824712"/>
                  </a:lnTo>
                  <a:lnTo>
                    <a:pt x="3454" y="824712"/>
                  </a:lnTo>
                  <a:lnTo>
                    <a:pt x="2336" y="825182"/>
                  </a:lnTo>
                  <a:lnTo>
                    <a:pt x="469" y="827036"/>
                  </a:lnTo>
                  <a:lnTo>
                    <a:pt x="0" y="828154"/>
                  </a:lnTo>
                  <a:lnTo>
                    <a:pt x="0" y="830795"/>
                  </a:lnTo>
                  <a:lnTo>
                    <a:pt x="469" y="831913"/>
                  </a:lnTo>
                  <a:lnTo>
                    <a:pt x="2336" y="833767"/>
                  </a:lnTo>
                  <a:lnTo>
                    <a:pt x="3454" y="834237"/>
                  </a:lnTo>
                  <a:lnTo>
                    <a:pt x="6083" y="834237"/>
                  </a:lnTo>
                  <a:lnTo>
                    <a:pt x="7200" y="833767"/>
                  </a:lnTo>
                  <a:lnTo>
                    <a:pt x="9067" y="831913"/>
                  </a:lnTo>
                  <a:lnTo>
                    <a:pt x="9525" y="830795"/>
                  </a:lnTo>
                  <a:lnTo>
                    <a:pt x="9525" y="828154"/>
                  </a:lnTo>
                  <a:close/>
                </a:path>
                <a:path w="3676650" h="1659254">
                  <a:moveTo>
                    <a:pt x="9525" y="3454"/>
                  </a:moveTo>
                  <a:lnTo>
                    <a:pt x="9067" y="2336"/>
                  </a:lnTo>
                  <a:lnTo>
                    <a:pt x="7200" y="469"/>
                  </a:lnTo>
                  <a:lnTo>
                    <a:pt x="6083" y="0"/>
                  </a:lnTo>
                  <a:lnTo>
                    <a:pt x="3454" y="0"/>
                  </a:lnTo>
                  <a:lnTo>
                    <a:pt x="2336" y="469"/>
                  </a:lnTo>
                  <a:lnTo>
                    <a:pt x="469" y="2336"/>
                  </a:lnTo>
                  <a:lnTo>
                    <a:pt x="0" y="3454"/>
                  </a:lnTo>
                  <a:lnTo>
                    <a:pt x="0" y="6083"/>
                  </a:lnTo>
                  <a:lnTo>
                    <a:pt x="469" y="7200"/>
                  </a:lnTo>
                  <a:lnTo>
                    <a:pt x="2336" y="9067"/>
                  </a:lnTo>
                  <a:lnTo>
                    <a:pt x="3454" y="9525"/>
                  </a:lnTo>
                  <a:lnTo>
                    <a:pt x="6083" y="9525"/>
                  </a:lnTo>
                  <a:lnTo>
                    <a:pt x="7200" y="9067"/>
                  </a:lnTo>
                  <a:lnTo>
                    <a:pt x="9067" y="7200"/>
                  </a:lnTo>
                  <a:lnTo>
                    <a:pt x="9525" y="6083"/>
                  </a:lnTo>
                  <a:lnTo>
                    <a:pt x="9525" y="3454"/>
                  </a:lnTo>
                  <a:close/>
                </a:path>
                <a:path w="3676650" h="1659254">
                  <a:moveTo>
                    <a:pt x="57150" y="1652866"/>
                  </a:moveTo>
                  <a:lnTo>
                    <a:pt x="56692" y="1651749"/>
                  </a:lnTo>
                  <a:lnTo>
                    <a:pt x="54825" y="1649882"/>
                  </a:lnTo>
                  <a:lnTo>
                    <a:pt x="53708" y="1649412"/>
                  </a:lnTo>
                  <a:lnTo>
                    <a:pt x="51079" y="1649412"/>
                  </a:lnTo>
                  <a:lnTo>
                    <a:pt x="49961" y="1649882"/>
                  </a:lnTo>
                  <a:lnTo>
                    <a:pt x="48094" y="1651749"/>
                  </a:lnTo>
                  <a:lnTo>
                    <a:pt x="47625" y="1652866"/>
                  </a:lnTo>
                  <a:lnTo>
                    <a:pt x="47625" y="1655495"/>
                  </a:lnTo>
                  <a:lnTo>
                    <a:pt x="48094" y="1656613"/>
                  </a:lnTo>
                  <a:lnTo>
                    <a:pt x="49961" y="1658480"/>
                  </a:lnTo>
                  <a:lnTo>
                    <a:pt x="51079" y="1658937"/>
                  </a:lnTo>
                  <a:lnTo>
                    <a:pt x="53708" y="1658937"/>
                  </a:lnTo>
                  <a:lnTo>
                    <a:pt x="54825" y="1658480"/>
                  </a:lnTo>
                  <a:lnTo>
                    <a:pt x="56692" y="1656613"/>
                  </a:lnTo>
                  <a:lnTo>
                    <a:pt x="57150" y="1655495"/>
                  </a:lnTo>
                  <a:lnTo>
                    <a:pt x="57150" y="1652866"/>
                  </a:lnTo>
                  <a:close/>
                </a:path>
                <a:path w="3676650" h="1659254">
                  <a:moveTo>
                    <a:pt x="57150" y="828154"/>
                  </a:moveTo>
                  <a:lnTo>
                    <a:pt x="56692" y="827036"/>
                  </a:lnTo>
                  <a:lnTo>
                    <a:pt x="54825" y="825182"/>
                  </a:lnTo>
                  <a:lnTo>
                    <a:pt x="53708" y="824712"/>
                  </a:lnTo>
                  <a:lnTo>
                    <a:pt x="51079" y="824712"/>
                  </a:lnTo>
                  <a:lnTo>
                    <a:pt x="49961" y="825182"/>
                  </a:lnTo>
                  <a:lnTo>
                    <a:pt x="48094" y="827036"/>
                  </a:lnTo>
                  <a:lnTo>
                    <a:pt x="47625" y="828154"/>
                  </a:lnTo>
                  <a:lnTo>
                    <a:pt x="47625" y="830795"/>
                  </a:lnTo>
                  <a:lnTo>
                    <a:pt x="48094" y="831913"/>
                  </a:lnTo>
                  <a:lnTo>
                    <a:pt x="49961" y="833767"/>
                  </a:lnTo>
                  <a:lnTo>
                    <a:pt x="51079" y="834237"/>
                  </a:lnTo>
                  <a:lnTo>
                    <a:pt x="53708" y="834237"/>
                  </a:lnTo>
                  <a:lnTo>
                    <a:pt x="54825" y="833767"/>
                  </a:lnTo>
                  <a:lnTo>
                    <a:pt x="56692" y="831913"/>
                  </a:lnTo>
                  <a:lnTo>
                    <a:pt x="57150" y="830795"/>
                  </a:lnTo>
                  <a:lnTo>
                    <a:pt x="57150" y="828154"/>
                  </a:lnTo>
                  <a:close/>
                </a:path>
                <a:path w="3676650" h="1659254">
                  <a:moveTo>
                    <a:pt x="57150" y="3454"/>
                  </a:moveTo>
                  <a:lnTo>
                    <a:pt x="56692" y="2336"/>
                  </a:lnTo>
                  <a:lnTo>
                    <a:pt x="54825" y="469"/>
                  </a:lnTo>
                  <a:lnTo>
                    <a:pt x="53708" y="0"/>
                  </a:lnTo>
                  <a:lnTo>
                    <a:pt x="51079" y="0"/>
                  </a:lnTo>
                  <a:lnTo>
                    <a:pt x="49961" y="469"/>
                  </a:lnTo>
                  <a:lnTo>
                    <a:pt x="48094" y="2336"/>
                  </a:lnTo>
                  <a:lnTo>
                    <a:pt x="47625" y="3454"/>
                  </a:lnTo>
                  <a:lnTo>
                    <a:pt x="47625" y="6083"/>
                  </a:lnTo>
                  <a:lnTo>
                    <a:pt x="48094" y="7200"/>
                  </a:lnTo>
                  <a:lnTo>
                    <a:pt x="49961" y="9067"/>
                  </a:lnTo>
                  <a:lnTo>
                    <a:pt x="51079" y="9525"/>
                  </a:lnTo>
                  <a:lnTo>
                    <a:pt x="53708" y="9525"/>
                  </a:lnTo>
                  <a:lnTo>
                    <a:pt x="54825" y="9067"/>
                  </a:lnTo>
                  <a:lnTo>
                    <a:pt x="56692" y="7200"/>
                  </a:lnTo>
                  <a:lnTo>
                    <a:pt x="57150" y="6083"/>
                  </a:lnTo>
                  <a:lnTo>
                    <a:pt x="57150" y="3454"/>
                  </a:lnTo>
                  <a:close/>
                </a:path>
                <a:path w="3676650" h="1659254">
                  <a:moveTo>
                    <a:pt x="104775" y="1652866"/>
                  </a:moveTo>
                  <a:lnTo>
                    <a:pt x="104317" y="1651749"/>
                  </a:lnTo>
                  <a:lnTo>
                    <a:pt x="102450" y="1649882"/>
                  </a:lnTo>
                  <a:lnTo>
                    <a:pt x="101333" y="1649412"/>
                  </a:lnTo>
                  <a:lnTo>
                    <a:pt x="98704" y="1649412"/>
                  </a:lnTo>
                  <a:lnTo>
                    <a:pt x="97586" y="1649882"/>
                  </a:lnTo>
                  <a:lnTo>
                    <a:pt x="95719" y="1651749"/>
                  </a:lnTo>
                  <a:lnTo>
                    <a:pt x="95250" y="1652866"/>
                  </a:lnTo>
                  <a:lnTo>
                    <a:pt x="95250" y="1655495"/>
                  </a:lnTo>
                  <a:lnTo>
                    <a:pt x="95719" y="1656613"/>
                  </a:lnTo>
                  <a:lnTo>
                    <a:pt x="97586" y="1658480"/>
                  </a:lnTo>
                  <a:lnTo>
                    <a:pt x="98704" y="1658937"/>
                  </a:lnTo>
                  <a:lnTo>
                    <a:pt x="101333" y="1658937"/>
                  </a:lnTo>
                  <a:lnTo>
                    <a:pt x="102450" y="1658480"/>
                  </a:lnTo>
                  <a:lnTo>
                    <a:pt x="104317" y="1656613"/>
                  </a:lnTo>
                  <a:lnTo>
                    <a:pt x="104775" y="1655495"/>
                  </a:lnTo>
                  <a:lnTo>
                    <a:pt x="104775" y="1652866"/>
                  </a:lnTo>
                  <a:close/>
                </a:path>
                <a:path w="3676650" h="1659254">
                  <a:moveTo>
                    <a:pt x="104775" y="828154"/>
                  </a:moveTo>
                  <a:lnTo>
                    <a:pt x="104317" y="827036"/>
                  </a:lnTo>
                  <a:lnTo>
                    <a:pt x="102450" y="825182"/>
                  </a:lnTo>
                  <a:lnTo>
                    <a:pt x="101333" y="824712"/>
                  </a:lnTo>
                  <a:lnTo>
                    <a:pt x="98704" y="824712"/>
                  </a:lnTo>
                  <a:lnTo>
                    <a:pt x="97586" y="825182"/>
                  </a:lnTo>
                  <a:lnTo>
                    <a:pt x="95719" y="827036"/>
                  </a:lnTo>
                  <a:lnTo>
                    <a:pt x="95250" y="828154"/>
                  </a:lnTo>
                  <a:lnTo>
                    <a:pt x="95250" y="830795"/>
                  </a:lnTo>
                  <a:lnTo>
                    <a:pt x="95719" y="831913"/>
                  </a:lnTo>
                  <a:lnTo>
                    <a:pt x="97586" y="833767"/>
                  </a:lnTo>
                  <a:lnTo>
                    <a:pt x="98704" y="834237"/>
                  </a:lnTo>
                  <a:lnTo>
                    <a:pt x="101333" y="834237"/>
                  </a:lnTo>
                  <a:lnTo>
                    <a:pt x="102450" y="833767"/>
                  </a:lnTo>
                  <a:lnTo>
                    <a:pt x="104317" y="831913"/>
                  </a:lnTo>
                  <a:lnTo>
                    <a:pt x="104775" y="830795"/>
                  </a:lnTo>
                  <a:lnTo>
                    <a:pt x="104775" y="828154"/>
                  </a:lnTo>
                  <a:close/>
                </a:path>
                <a:path w="3676650" h="1659254">
                  <a:moveTo>
                    <a:pt x="104775" y="3454"/>
                  </a:moveTo>
                  <a:lnTo>
                    <a:pt x="104317" y="2336"/>
                  </a:lnTo>
                  <a:lnTo>
                    <a:pt x="102450" y="469"/>
                  </a:lnTo>
                  <a:lnTo>
                    <a:pt x="101333" y="0"/>
                  </a:lnTo>
                  <a:lnTo>
                    <a:pt x="98704" y="0"/>
                  </a:lnTo>
                  <a:lnTo>
                    <a:pt x="97586" y="469"/>
                  </a:lnTo>
                  <a:lnTo>
                    <a:pt x="95719" y="2336"/>
                  </a:lnTo>
                  <a:lnTo>
                    <a:pt x="95250" y="3454"/>
                  </a:lnTo>
                  <a:lnTo>
                    <a:pt x="95250" y="6083"/>
                  </a:lnTo>
                  <a:lnTo>
                    <a:pt x="95719" y="7200"/>
                  </a:lnTo>
                  <a:lnTo>
                    <a:pt x="97586" y="9067"/>
                  </a:lnTo>
                  <a:lnTo>
                    <a:pt x="98704" y="9525"/>
                  </a:lnTo>
                  <a:lnTo>
                    <a:pt x="101333" y="9525"/>
                  </a:lnTo>
                  <a:lnTo>
                    <a:pt x="102450" y="9067"/>
                  </a:lnTo>
                  <a:lnTo>
                    <a:pt x="104317" y="7200"/>
                  </a:lnTo>
                  <a:lnTo>
                    <a:pt x="104775" y="6083"/>
                  </a:lnTo>
                  <a:lnTo>
                    <a:pt x="104775" y="3454"/>
                  </a:lnTo>
                  <a:close/>
                </a:path>
                <a:path w="3676650" h="1659254">
                  <a:moveTo>
                    <a:pt x="152400" y="1652866"/>
                  </a:moveTo>
                  <a:lnTo>
                    <a:pt x="151942" y="1651749"/>
                  </a:lnTo>
                  <a:lnTo>
                    <a:pt x="150075" y="1649882"/>
                  </a:lnTo>
                  <a:lnTo>
                    <a:pt x="148958" y="1649412"/>
                  </a:lnTo>
                  <a:lnTo>
                    <a:pt x="146329" y="1649412"/>
                  </a:lnTo>
                  <a:lnTo>
                    <a:pt x="145211" y="1649882"/>
                  </a:lnTo>
                  <a:lnTo>
                    <a:pt x="143344" y="1651749"/>
                  </a:lnTo>
                  <a:lnTo>
                    <a:pt x="142875" y="1652866"/>
                  </a:lnTo>
                  <a:lnTo>
                    <a:pt x="142875" y="1655495"/>
                  </a:lnTo>
                  <a:lnTo>
                    <a:pt x="143344" y="1656613"/>
                  </a:lnTo>
                  <a:lnTo>
                    <a:pt x="145211" y="1658480"/>
                  </a:lnTo>
                  <a:lnTo>
                    <a:pt x="146329" y="1658937"/>
                  </a:lnTo>
                  <a:lnTo>
                    <a:pt x="148958" y="1658937"/>
                  </a:lnTo>
                  <a:lnTo>
                    <a:pt x="150075" y="1658480"/>
                  </a:lnTo>
                  <a:lnTo>
                    <a:pt x="151942" y="1656613"/>
                  </a:lnTo>
                  <a:lnTo>
                    <a:pt x="152400" y="1655495"/>
                  </a:lnTo>
                  <a:lnTo>
                    <a:pt x="152400" y="1652866"/>
                  </a:lnTo>
                  <a:close/>
                </a:path>
                <a:path w="3676650" h="1659254">
                  <a:moveTo>
                    <a:pt x="152400" y="828154"/>
                  </a:moveTo>
                  <a:lnTo>
                    <a:pt x="151942" y="827036"/>
                  </a:lnTo>
                  <a:lnTo>
                    <a:pt x="150075" y="825182"/>
                  </a:lnTo>
                  <a:lnTo>
                    <a:pt x="148958" y="824712"/>
                  </a:lnTo>
                  <a:lnTo>
                    <a:pt x="146329" y="824712"/>
                  </a:lnTo>
                  <a:lnTo>
                    <a:pt x="145211" y="825182"/>
                  </a:lnTo>
                  <a:lnTo>
                    <a:pt x="143344" y="827036"/>
                  </a:lnTo>
                  <a:lnTo>
                    <a:pt x="142875" y="828154"/>
                  </a:lnTo>
                  <a:lnTo>
                    <a:pt x="142875" y="830795"/>
                  </a:lnTo>
                  <a:lnTo>
                    <a:pt x="143344" y="831913"/>
                  </a:lnTo>
                  <a:lnTo>
                    <a:pt x="145211" y="833767"/>
                  </a:lnTo>
                  <a:lnTo>
                    <a:pt x="146329" y="834237"/>
                  </a:lnTo>
                  <a:lnTo>
                    <a:pt x="148958" y="834237"/>
                  </a:lnTo>
                  <a:lnTo>
                    <a:pt x="150075" y="833767"/>
                  </a:lnTo>
                  <a:lnTo>
                    <a:pt x="151942" y="831913"/>
                  </a:lnTo>
                  <a:lnTo>
                    <a:pt x="152400" y="830795"/>
                  </a:lnTo>
                  <a:lnTo>
                    <a:pt x="152400" y="828154"/>
                  </a:lnTo>
                  <a:close/>
                </a:path>
                <a:path w="3676650" h="1659254">
                  <a:moveTo>
                    <a:pt x="152400" y="3454"/>
                  </a:moveTo>
                  <a:lnTo>
                    <a:pt x="151942" y="2336"/>
                  </a:lnTo>
                  <a:lnTo>
                    <a:pt x="150075" y="469"/>
                  </a:lnTo>
                  <a:lnTo>
                    <a:pt x="148958" y="0"/>
                  </a:lnTo>
                  <a:lnTo>
                    <a:pt x="146329" y="0"/>
                  </a:lnTo>
                  <a:lnTo>
                    <a:pt x="145211" y="469"/>
                  </a:lnTo>
                  <a:lnTo>
                    <a:pt x="143344" y="2336"/>
                  </a:lnTo>
                  <a:lnTo>
                    <a:pt x="142875" y="3454"/>
                  </a:lnTo>
                  <a:lnTo>
                    <a:pt x="142875" y="6083"/>
                  </a:lnTo>
                  <a:lnTo>
                    <a:pt x="143344" y="7200"/>
                  </a:lnTo>
                  <a:lnTo>
                    <a:pt x="145211" y="9067"/>
                  </a:lnTo>
                  <a:lnTo>
                    <a:pt x="146329" y="9525"/>
                  </a:lnTo>
                  <a:lnTo>
                    <a:pt x="148958" y="9525"/>
                  </a:lnTo>
                  <a:lnTo>
                    <a:pt x="150075" y="9067"/>
                  </a:lnTo>
                  <a:lnTo>
                    <a:pt x="151942" y="7200"/>
                  </a:lnTo>
                  <a:lnTo>
                    <a:pt x="152400" y="6083"/>
                  </a:lnTo>
                  <a:lnTo>
                    <a:pt x="152400" y="3454"/>
                  </a:lnTo>
                  <a:close/>
                </a:path>
                <a:path w="3676650" h="1659254">
                  <a:moveTo>
                    <a:pt x="200025" y="1652866"/>
                  </a:moveTo>
                  <a:lnTo>
                    <a:pt x="199567" y="1651749"/>
                  </a:lnTo>
                  <a:lnTo>
                    <a:pt x="197700" y="1649882"/>
                  </a:lnTo>
                  <a:lnTo>
                    <a:pt x="196583" y="1649412"/>
                  </a:lnTo>
                  <a:lnTo>
                    <a:pt x="193954" y="1649412"/>
                  </a:lnTo>
                  <a:lnTo>
                    <a:pt x="192836" y="1649882"/>
                  </a:lnTo>
                  <a:lnTo>
                    <a:pt x="190969" y="1651749"/>
                  </a:lnTo>
                  <a:lnTo>
                    <a:pt x="190500" y="1652866"/>
                  </a:lnTo>
                  <a:lnTo>
                    <a:pt x="190500" y="1655495"/>
                  </a:lnTo>
                  <a:lnTo>
                    <a:pt x="190969" y="1656613"/>
                  </a:lnTo>
                  <a:lnTo>
                    <a:pt x="192836" y="1658480"/>
                  </a:lnTo>
                  <a:lnTo>
                    <a:pt x="193954" y="1658937"/>
                  </a:lnTo>
                  <a:lnTo>
                    <a:pt x="196583" y="1658937"/>
                  </a:lnTo>
                  <a:lnTo>
                    <a:pt x="197700" y="1658480"/>
                  </a:lnTo>
                  <a:lnTo>
                    <a:pt x="199567" y="1656613"/>
                  </a:lnTo>
                  <a:lnTo>
                    <a:pt x="200025" y="1655495"/>
                  </a:lnTo>
                  <a:lnTo>
                    <a:pt x="200025" y="1652866"/>
                  </a:lnTo>
                  <a:close/>
                </a:path>
                <a:path w="3676650" h="1659254">
                  <a:moveTo>
                    <a:pt x="200025" y="828154"/>
                  </a:moveTo>
                  <a:lnTo>
                    <a:pt x="199567" y="827036"/>
                  </a:lnTo>
                  <a:lnTo>
                    <a:pt x="197700" y="825182"/>
                  </a:lnTo>
                  <a:lnTo>
                    <a:pt x="196583" y="824712"/>
                  </a:lnTo>
                  <a:lnTo>
                    <a:pt x="193954" y="824712"/>
                  </a:lnTo>
                  <a:lnTo>
                    <a:pt x="192836" y="825182"/>
                  </a:lnTo>
                  <a:lnTo>
                    <a:pt x="190969" y="827036"/>
                  </a:lnTo>
                  <a:lnTo>
                    <a:pt x="190500" y="828154"/>
                  </a:lnTo>
                  <a:lnTo>
                    <a:pt x="190500" y="830795"/>
                  </a:lnTo>
                  <a:lnTo>
                    <a:pt x="190969" y="831913"/>
                  </a:lnTo>
                  <a:lnTo>
                    <a:pt x="192836" y="833767"/>
                  </a:lnTo>
                  <a:lnTo>
                    <a:pt x="193954" y="834237"/>
                  </a:lnTo>
                  <a:lnTo>
                    <a:pt x="196583" y="834237"/>
                  </a:lnTo>
                  <a:lnTo>
                    <a:pt x="197700" y="833767"/>
                  </a:lnTo>
                  <a:lnTo>
                    <a:pt x="199567" y="831913"/>
                  </a:lnTo>
                  <a:lnTo>
                    <a:pt x="200025" y="830795"/>
                  </a:lnTo>
                  <a:lnTo>
                    <a:pt x="200025" y="828154"/>
                  </a:lnTo>
                  <a:close/>
                </a:path>
                <a:path w="3676650" h="1659254">
                  <a:moveTo>
                    <a:pt x="200025" y="3454"/>
                  </a:moveTo>
                  <a:lnTo>
                    <a:pt x="199567" y="2336"/>
                  </a:lnTo>
                  <a:lnTo>
                    <a:pt x="197700" y="469"/>
                  </a:lnTo>
                  <a:lnTo>
                    <a:pt x="196583" y="0"/>
                  </a:lnTo>
                  <a:lnTo>
                    <a:pt x="193954" y="0"/>
                  </a:lnTo>
                  <a:lnTo>
                    <a:pt x="192836" y="469"/>
                  </a:lnTo>
                  <a:lnTo>
                    <a:pt x="190969" y="2336"/>
                  </a:lnTo>
                  <a:lnTo>
                    <a:pt x="190500" y="3454"/>
                  </a:lnTo>
                  <a:lnTo>
                    <a:pt x="190500" y="6083"/>
                  </a:lnTo>
                  <a:lnTo>
                    <a:pt x="190969" y="7200"/>
                  </a:lnTo>
                  <a:lnTo>
                    <a:pt x="192836" y="9067"/>
                  </a:lnTo>
                  <a:lnTo>
                    <a:pt x="193954" y="9525"/>
                  </a:lnTo>
                  <a:lnTo>
                    <a:pt x="196583" y="9525"/>
                  </a:lnTo>
                  <a:lnTo>
                    <a:pt x="197700" y="9067"/>
                  </a:lnTo>
                  <a:lnTo>
                    <a:pt x="199567" y="7200"/>
                  </a:lnTo>
                  <a:lnTo>
                    <a:pt x="200025" y="6083"/>
                  </a:lnTo>
                  <a:lnTo>
                    <a:pt x="200025" y="3454"/>
                  </a:lnTo>
                  <a:close/>
                </a:path>
                <a:path w="3676650" h="1659254">
                  <a:moveTo>
                    <a:pt x="247650" y="1652866"/>
                  </a:moveTo>
                  <a:lnTo>
                    <a:pt x="247192" y="1651749"/>
                  </a:lnTo>
                  <a:lnTo>
                    <a:pt x="245325" y="1649882"/>
                  </a:lnTo>
                  <a:lnTo>
                    <a:pt x="244208" y="1649412"/>
                  </a:lnTo>
                  <a:lnTo>
                    <a:pt x="241579" y="1649412"/>
                  </a:lnTo>
                  <a:lnTo>
                    <a:pt x="240461" y="1649882"/>
                  </a:lnTo>
                  <a:lnTo>
                    <a:pt x="238594" y="1651749"/>
                  </a:lnTo>
                  <a:lnTo>
                    <a:pt x="238125" y="1652866"/>
                  </a:lnTo>
                  <a:lnTo>
                    <a:pt x="238125" y="1655495"/>
                  </a:lnTo>
                  <a:lnTo>
                    <a:pt x="238594" y="1656613"/>
                  </a:lnTo>
                  <a:lnTo>
                    <a:pt x="240461" y="1658480"/>
                  </a:lnTo>
                  <a:lnTo>
                    <a:pt x="241579" y="1658937"/>
                  </a:lnTo>
                  <a:lnTo>
                    <a:pt x="244208" y="1658937"/>
                  </a:lnTo>
                  <a:lnTo>
                    <a:pt x="245325" y="1658480"/>
                  </a:lnTo>
                  <a:lnTo>
                    <a:pt x="247192" y="1656613"/>
                  </a:lnTo>
                  <a:lnTo>
                    <a:pt x="247650" y="1655495"/>
                  </a:lnTo>
                  <a:lnTo>
                    <a:pt x="247650" y="1652866"/>
                  </a:lnTo>
                  <a:close/>
                </a:path>
                <a:path w="3676650" h="1659254">
                  <a:moveTo>
                    <a:pt x="247650" y="828154"/>
                  </a:moveTo>
                  <a:lnTo>
                    <a:pt x="247192" y="827036"/>
                  </a:lnTo>
                  <a:lnTo>
                    <a:pt x="245325" y="825182"/>
                  </a:lnTo>
                  <a:lnTo>
                    <a:pt x="244208" y="824712"/>
                  </a:lnTo>
                  <a:lnTo>
                    <a:pt x="241579" y="824712"/>
                  </a:lnTo>
                  <a:lnTo>
                    <a:pt x="240461" y="825182"/>
                  </a:lnTo>
                  <a:lnTo>
                    <a:pt x="238594" y="827036"/>
                  </a:lnTo>
                  <a:lnTo>
                    <a:pt x="238125" y="828154"/>
                  </a:lnTo>
                  <a:lnTo>
                    <a:pt x="238125" y="830795"/>
                  </a:lnTo>
                  <a:lnTo>
                    <a:pt x="238594" y="831913"/>
                  </a:lnTo>
                  <a:lnTo>
                    <a:pt x="240461" y="833767"/>
                  </a:lnTo>
                  <a:lnTo>
                    <a:pt x="241579" y="834237"/>
                  </a:lnTo>
                  <a:lnTo>
                    <a:pt x="244208" y="834237"/>
                  </a:lnTo>
                  <a:lnTo>
                    <a:pt x="245325" y="833767"/>
                  </a:lnTo>
                  <a:lnTo>
                    <a:pt x="247192" y="831913"/>
                  </a:lnTo>
                  <a:lnTo>
                    <a:pt x="247650" y="830795"/>
                  </a:lnTo>
                  <a:lnTo>
                    <a:pt x="247650" y="828154"/>
                  </a:lnTo>
                  <a:close/>
                </a:path>
                <a:path w="3676650" h="1659254">
                  <a:moveTo>
                    <a:pt x="247650" y="3454"/>
                  </a:moveTo>
                  <a:lnTo>
                    <a:pt x="247192" y="2336"/>
                  </a:lnTo>
                  <a:lnTo>
                    <a:pt x="245325" y="469"/>
                  </a:lnTo>
                  <a:lnTo>
                    <a:pt x="244208" y="0"/>
                  </a:lnTo>
                  <a:lnTo>
                    <a:pt x="241579" y="0"/>
                  </a:lnTo>
                  <a:lnTo>
                    <a:pt x="240461" y="469"/>
                  </a:lnTo>
                  <a:lnTo>
                    <a:pt x="238594" y="2336"/>
                  </a:lnTo>
                  <a:lnTo>
                    <a:pt x="238125" y="3454"/>
                  </a:lnTo>
                  <a:lnTo>
                    <a:pt x="238125" y="6083"/>
                  </a:lnTo>
                  <a:lnTo>
                    <a:pt x="238594" y="7200"/>
                  </a:lnTo>
                  <a:lnTo>
                    <a:pt x="240461" y="9067"/>
                  </a:lnTo>
                  <a:lnTo>
                    <a:pt x="241579" y="9525"/>
                  </a:lnTo>
                  <a:lnTo>
                    <a:pt x="244208" y="9525"/>
                  </a:lnTo>
                  <a:lnTo>
                    <a:pt x="245325" y="9067"/>
                  </a:lnTo>
                  <a:lnTo>
                    <a:pt x="247192" y="7200"/>
                  </a:lnTo>
                  <a:lnTo>
                    <a:pt x="247650" y="6083"/>
                  </a:lnTo>
                  <a:lnTo>
                    <a:pt x="247650" y="3454"/>
                  </a:lnTo>
                  <a:close/>
                </a:path>
                <a:path w="3676650" h="1659254">
                  <a:moveTo>
                    <a:pt x="295275" y="1652866"/>
                  </a:moveTo>
                  <a:lnTo>
                    <a:pt x="294817" y="1651749"/>
                  </a:lnTo>
                  <a:lnTo>
                    <a:pt x="292950" y="1649882"/>
                  </a:lnTo>
                  <a:lnTo>
                    <a:pt x="291833" y="1649412"/>
                  </a:lnTo>
                  <a:lnTo>
                    <a:pt x="289204" y="1649412"/>
                  </a:lnTo>
                  <a:lnTo>
                    <a:pt x="288086" y="1649882"/>
                  </a:lnTo>
                  <a:lnTo>
                    <a:pt x="286219" y="1651749"/>
                  </a:lnTo>
                  <a:lnTo>
                    <a:pt x="285750" y="1652866"/>
                  </a:lnTo>
                  <a:lnTo>
                    <a:pt x="285750" y="1655495"/>
                  </a:lnTo>
                  <a:lnTo>
                    <a:pt x="286219" y="1656613"/>
                  </a:lnTo>
                  <a:lnTo>
                    <a:pt x="288086" y="1658480"/>
                  </a:lnTo>
                  <a:lnTo>
                    <a:pt x="289204" y="1658937"/>
                  </a:lnTo>
                  <a:lnTo>
                    <a:pt x="291833" y="1658937"/>
                  </a:lnTo>
                  <a:lnTo>
                    <a:pt x="292950" y="1658480"/>
                  </a:lnTo>
                  <a:lnTo>
                    <a:pt x="294817" y="1656613"/>
                  </a:lnTo>
                  <a:lnTo>
                    <a:pt x="295275" y="1655495"/>
                  </a:lnTo>
                  <a:lnTo>
                    <a:pt x="295275" y="1652866"/>
                  </a:lnTo>
                  <a:close/>
                </a:path>
                <a:path w="3676650" h="1659254">
                  <a:moveTo>
                    <a:pt x="295275" y="828154"/>
                  </a:moveTo>
                  <a:lnTo>
                    <a:pt x="294817" y="827036"/>
                  </a:lnTo>
                  <a:lnTo>
                    <a:pt x="292950" y="825182"/>
                  </a:lnTo>
                  <a:lnTo>
                    <a:pt x="291833" y="824712"/>
                  </a:lnTo>
                  <a:lnTo>
                    <a:pt x="289204" y="824712"/>
                  </a:lnTo>
                  <a:lnTo>
                    <a:pt x="288086" y="825182"/>
                  </a:lnTo>
                  <a:lnTo>
                    <a:pt x="286219" y="827036"/>
                  </a:lnTo>
                  <a:lnTo>
                    <a:pt x="285750" y="828154"/>
                  </a:lnTo>
                  <a:lnTo>
                    <a:pt x="285750" y="830795"/>
                  </a:lnTo>
                  <a:lnTo>
                    <a:pt x="286219" y="831913"/>
                  </a:lnTo>
                  <a:lnTo>
                    <a:pt x="288086" y="833767"/>
                  </a:lnTo>
                  <a:lnTo>
                    <a:pt x="289204" y="834237"/>
                  </a:lnTo>
                  <a:lnTo>
                    <a:pt x="291833" y="834237"/>
                  </a:lnTo>
                  <a:lnTo>
                    <a:pt x="292950" y="833767"/>
                  </a:lnTo>
                  <a:lnTo>
                    <a:pt x="294817" y="831913"/>
                  </a:lnTo>
                  <a:lnTo>
                    <a:pt x="295275" y="830795"/>
                  </a:lnTo>
                  <a:lnTo>
                    <a:pt x="295275" y="828154"/>
                  </a:lnTo>
                  <a:close/>
                </a:path>
                <a:path w="3676650" h="1659254">
                  <a:moveTo>
                    <a:pt x="295275" y="3454"/>
                  </a:moveTo>
                  <a:lnTo>
                    <a:pt x="294817" y="2336"/>
                  </a:lnTo>
                  <a:lnTo>
                    <a:pt x="292950" y="469"/>
                  </a:lnTo>
                  <a:lnTo>
                    <a:pt x="291833" y="0"/>
                  </a:lnTo>
                  <a:lnTo>
                    <a:pt x="289204" y="0"/>
                  </a:lnTo>
                  <a:lnTo>
                    <a:pt x="288086" y="469"/>
                  </a:lnTo>
                  <a:lnTo>
                    <a:pt x="286219" y="2336"/>
                  </a:lnTo>
                  <a:lnTo>
                    <a:pt x="285750" y="3454"/>
                  </a:lnTo>
                  <a:lnTo>
                    <a:pt x="285750" y="6083"/>
                  </a:lnTo>
                  <a:lnTo>
                    <a:pt x="286219" y="7200"/>
                  </a:lnTo>
                  <a:lnTo>
                    <a:pt x="288086" y="9067"/>
                  </a:lnTo>
                  <a:lnTo>
                    <a:pt x="289204" y="9525"/>
                  </a:lnTo>
                  <a:lnTo>
                    <a:pt x="291833" y="9525"/>
                  </a:lnTo>
                  <a:lnTo>
                    <a:pt x="292950" y="9067"/>
                  </a:lnTo>
                  <a:lnTo>
                    <a:pt x="294817" y="7200"/>
                  </a:lnTo>
                  <a:lnTo>
                    <a:pt x="295275" y="6083"/>
                  </a:lnTo>
                  <a:lnTo>
                    <a:pt x="295275" y="3454"/>
                  </a:lnTo>
                  <a:close/>
                </a:path>
                <a:path w="3676650" h="1659254">
                  <a:moveTo>
                    <a:pt x="342900" y="1652866"/>
                  </a:moveTo>
                  <a:lnTo>
                    <a:pt x="342442" y="1651749"/>
                  </a:lnTo>
                  <a:lnTo>
                    <a:pt x="340575" y="1649882"/>
                  </a:lnTo>
                  <a:lnTo>
                    <a:pt x="339458" y="1649412"/>
                  </a:lnTo>
                  <a:lnTo>
                    <a:pt x="336829" y="1649412"/>
                  </a:lnTo>
                  <a:lnTo>
                    <a:pt x="335711" y="1649882"/>
                  </a:lnTo>
                  <a:lnTo>
                    <a:pt x="333844" y="1651749"/>
                  </a:lnTo>
                  <a:lnTo>
                    <a:pt x="333375" y="1652866"/>
                  </a:lnTo>
                  <a:lnTo>
                    <a:pt x="333375" y="1655495"/>
                  </a:lnTo>
                  <a:lnTo>
                    <a:pt x="333844" y="1656613"/>
                  </a:lnTo>
                  <a:lnTo>
                    <a:pt x="335711" y="1658480"/>
                  </a:lnTo>
                  <a:lnTo>
                    <a:pt x="336829" y="1658937"/>
                  </a:lnTo>
                  <a:lnTo>
                    <a:pt x="339458" y="1658937"/>
                  </a:lnTo>
                  <a:lnTo>
                    <a:pt x="340575" y="1658480"/>
                  </a:lnTo>
                  <a:lnTo>
                    <a:pt x="342442" y="1656613"/>
                  </a:lnTo>
                  <a:lnTo>
                    <a:pt x="342900" y="1655495"/>
                  </a:lnTo>
                  <a:lnTo>
                    <a:pt x="342900" y="1652866"/>
                  </a:lnTo>
                  <a:close/>
                </a:path>
                <a:path w="3676650" h="1659254">
                  <a:moveTo>
                    <a:pt x="342900" y="828154"/>
                  </a:moveTo>
                  <a:lnTo>
                    <a:pt x="342442" y="827036"/>
                  </a:lnTo>
                  <a:lnTo>
                    <a:pt x="340575" y="825182"/>
                  </a:lnTo>
                  <a:lnTo>
                    <a:pt x="339458" y="824712"/>
                  </a:lnTo>
                  <a:lnTo>
                    <a:pt x="336829" y="824712"/>
                  </a:lnTo>
                  <a:lnTo>
                    <a:pt x="335711" y="825182"/>
                  </a:lnTo>
                  <a:lnTo>
                    <a:pt x="333844" y="827036"/>
                  </a:lnTo>
                  <a:lnTo>
                    <a:pt x="333375" y="828154"/>
                  </a:lnTo>
                  <a:lnTo>
                    <a:pt x="333375" y="830795"/>
                  </a:lnTo>
                  <a:lnTo>
                    <a:pt x="333844" y="831913"/>
                  </a:lnTo>
                  <a:lnTo>
                    <a:pt x="335711" y="833767"/>
                  </a:lnTo>
                  <a:lnTo>
                    <a:pt x="336829" y="834237"/>
                  </a:lnTo>
                  <a:lnTo>
                    <a:pt x="339458" y="834237"/>
                  </a:lnTo>
                  <a:lnTo>
                    <a:pt x="340575" y="833767"/>
                  </a:lnTo>
                  <a:lnTo>
                    <a:pt x="342442" y="831913"/>
                  </a:lnTo>
                  <a:lnTo>
                    <a:pt x="342900" y="830795"/>
                  </a:lnTo>
                  <a:lnTo>
                    <a:pt x="342900" y="828154"/>
                  </a:lnTo>
                  <a:close/>
                </a:path>
                <a:path w="3676650" h="1659254">
                  <a:moveTo>
                    <a:pt x="342900" y="3454"/>
                  </a:moveTo>
                  <a:lnTo>
                    <a:pt x="342442" y="2336"/>
                  </a:lnTo>
                  <a:lnTo>
                    <a:pt x="340575" y="469"/>
                  </a:lnTo>
                  <a:lnTo>
                    <a:pt x="339458" y="0"/>
                  </a:lnTo>
                  <a:lnTo>
                    <a:pt x="336829" y="0"/>
                  </a:lnTo>
                  <a:lnTo>
                    <a:pt x="335711" y="469"/>
                  </a:lnTo>
                  <a:lnTo>
                    <a:pt x="333844" y="2336"/>
                  </a:lnTo>
                  <a:lnTo>
                    <a:pt x="333375" y="3454"/>
                  </a:lnTo>
                  <a:lnTo>
                    <a:pt x="333375" y="6083"/>
                  </a:lnTo>
                  <a:lnTo>
                    <a:pt x="333844" y="7200"/>
                  </a:lnTo>
                  <a:lnTo>
                    <a:pt x="335711" y="9067"/>
                  </a:lnTo>
                  <a:lnTo>
                    <a:pt x="336829" y="9525"/>
                  </a:lnTo>
                  <a:lnTo>
                    <a:pt x="339458" y="9525"/>
                  </a:lnTo>
                  <a:lnTo>
                    <a:pt x="340575" y="9067"/>
                  </a:lnTo>
                  <a:lnTo>
                    <a:pt x="342442" y="7200"/>
                  </a:lnTo>
                  <a:lnTo>
                    <a:pt x="342900" y="6083"/>
                  </a:lnTo>
                  <a:lnTo>
                    <a:pt x="342900" y="3454"/>
                  </a:lnTo>
                  <a:close/>
                </a:path>
                <a:path w="3676650" h="1659254">
                  <a:moveTo>
                    <a:pt x="390525" y="1652866"/>
                  </a:moveTo>
                  <a:lnTo>
                    <a:pt x="390067" y="1651749"/>
                  </a:lnTo>
                  <a:lnTo>
                    <a:pt x="388200" y="1649882"/>
                  </a:lnTo>
                  <a:lnTo>
                    <a:pt x="387083" y="1649412"/>
                  </a:lnTo>
                  <a:lnTo>
                    <a:pt x="384454" y="1649412"/>
                  </a:lnTo>
                  <a:lnTo>
                    <a:pt x="383336" y="1649882"/>
                  </a:lnTo>
                  <a:lnTo>
                    <a:pt x="381469" y="1651749"/>
                  </a:lnTo>
                  <a:lnTo>
                    <a:pt x="381000" y="1652866"/>
                  </a:lnTo>
                  <a:lnTo>
                    <a:pt x="381000" y="1655495"/>
                  </a:lnTo>
                  <a:lnTo>
                    <a:pt x="381469" y="1656613"/>
                  </a:lnTo>
                  <a:lnTo>
                    <a:pt x="383336" y="1658480"/>
                  </a:lnTo>
                  <a:lnTo>
                    <a:pt x="384454" y="1658937"/>
                  </a:lnTo>
                  <a:lnTo>
                    <a:pt x="387083" y="1658937"/>
                  </a:lnTo>
                  <a:lnTo>
                    <a:pt x="388200" y="1658480"/>
                  </a:lnTo>
                  <a:lnTo>
                    <a:pt x="390067" y="1656613"/>
                  </a:lnTo>
                  <a:lnTo>
                    <a:pt x="390525" y="1655495"/>
                  </a:lnTo>
                  <a:lnTo>
                    <a:pt x="390525" y="1652866"/>
                  </a:lnTo>
                  <a:close/>
                </a:path>
                <a:path w="3676650" h="1659254">
                  <a:moveTo>
                    <a:pt x="390525" y="828154"/>
                  </a:moveTo>
                  <a:lnTo>
                    <a:pt x="390067" y="827036"/>
                  </a:lnTo>
                  <a:lnTo>
                    <a:pt x="388200" y="825182"/>
                  </a:lnTo>
                  <a:lnTo>
                    <a:pt x="387083" y="824712"/>
                  </a:lnTo>
                  <a:lnTo>
                    <a:pt x="384454" y="824712"/>
                  </a:lnTo>
                  <a:lnTo>
                    <a:pt x="383336" y="825182"/>
                  </a:lnTo>
                  <a:lnTo>
                    <a:pt x="381469" y="827036"/>
                  </a:lnTo>
                  <a:lnTo>
                    <a:pt x="381000" y="828154"/>
                  </a:lnTo>
                  <a:lnTo>
                    <a:pt x="381000" y="830795"/>
                  </a:lnTo>
                  <a:lnTo>
                    <a:pt x="381469" y="831913"/>
                  </a:lnTo>
                  <a:lnTo>
                    <a:pt x="383336" y="833767"/>
                  </a:lnTo>
                  <a:lnTo>
                    <a:pt x="384454" y="834237"/>
                  </a:lnTo>
                  <a:lnTo>
                    <a:pt x="387083" y="834237"/>
                  </a:lnTo>
                  <a:lnTo>
                    <a:pt x="388200" y="833767"/>
                  </a:lnTo>
                  <a:lnTo>
                    <a:pt x="390067" y="831913"/>
                  </a:lnTo>
                  <a:lnTo>
                    <a:pt x="390525" y="830795"/>
                  </a:lnTo>
                  <a:lnTo>
                    <a:pt x="390525" y="828154"/>
                  </a:lnTo>
                  <a:close/>
                </a:path>
                <a:path w="3676650" h="1659254">
                  <a:moveTo>
                    <a:pt x="390525" y="3454"/>
                  </a:moveTo>
                  <a:lnTo>
                    <a:pt x="390067" y="2336"/>
                  </a:lnTo>
                  <a:lnTo>
                    <a:pt x="388200" y="469"/>
                  </a:lnTo>
                  <a:lnTo>
                    <a:pt x="387083" y="0"/>
                  </a:lnTo>
                  <a:lnTo>
                    <a:pt x="384454" y="0"/>
                  </a:lnTo>
                  <a:lnTo>
                    <a:pt x="383336" y="469"/>
                  </a:lnTo>
                  <a:lnTo>
                    <a:pt x="381469" y="2336"/>
                  </a:lnTo>
                  <a:lnTo>
                    <a:pt x="381000" y="3454"/>
                  </a:lnTo>
                  <a:lnTo>
                    <a:pt x="381000" y="6083"/>
                  </a:lnTo>
                  <a:lnTo>
                    <a:pt x="381469" y="7200"/>
                  </a:lnTo>
                  <a:lnTo>
                    <a:pt x="383336" y="9067"/>
                  </a:lnTo>
                  <a:lnTo>
                    <a:pt x="384454" y="9525"/>
                  </a:lnTo>
                  <a:lnTo>
                    <a:pt x="387083" y="9525"/>
                  </a:lnTo>
                  <a:lnTo>
                    <a:pt x="388200" y="9067"/>
                  </a:lnTo>
                  <a:lnTo>
                    <a:pt x="390067" y="7200"/>
                  </a:lnTo>
                  <a:lnTo>
                    <a:pt x="390525" y="6083"/>
                  </a:lnTo>
                  <a:lnTo>
                    <a:pt x="390525" y="3454"/>
                  </a:lnTo>
                  <a:close/>
                </a:path>
                <a:path w="3676650" h="1659254">
                  <a:moveTo>
                    <a:pt x="438150" y="1652866"/>
                  </a:moveTo>
                  <a:lnTo>
                    <a:pt x="437692" y="1651749"/>
                  </a:lnTo>
                  <a:lnTo>
                    <a:pt x="435825" y="1649882"/>
                  </a:lnTo>
                  <a:lnTo>
                    <a:pt x="434708" y="1649412"/>
                  </a:lnTo>
                  <a:lnTo>
                    <a:pt x="432079" y="1649412"/>
                  </a:lnTo>
                  <a:lnTo>
                    <a:pt x="430961" y="1649882"/>
                  </a:lnTo>
                  <a:lnTo>
                    <a:pt x="429094" y="1651749"/>
                  </a:lnTo>
                  <a:lnTo>
                    <a:pt x="428625" y="1652866"/>
                  </a:lnTo>
                  <a:lnTo>
                    <a:pt x="428625" y="1655495"/>
                  </a:lnTo>
                  <a:lnTo>
                    <a:pt x="429094" y="1656613"/>
                  </a:lnTo>
                  <a:lnTo>
                    <a:pt x="430961" y="1658480"/>
                  </a:lnTo>
                  <a:lnTo>
                    <a:pt x="432079" y="1658937"/>
                  </a:lnTo>
                  <a:lnTo>
                    <a:pt x="434708" y="1658937"/>
                  </a:lnTo>
                  <a:lnTo>
                    <a:pt x="435825" y="1658480"/>
                  </a:lnTo>
                  <a:lnTo>
                    <a:pt x="437692" y="1656613"/>
                  </a:lnTo>
                  <a:lnTo>
                    <a:pt x="438150" y="1655495"/>
                  </a:lnTo>
                  <a:lnTo>
                    <a:pt x="438150" y="1652866"/>
                  </a:lnTo>
                  <a:close/>
                </a:path>
                <a:path w="3676650" h="1659254">
                  <a:moveTo>
                    <a:pt x="438150" y="828154"/>
                  </a:moveTo>
                  <a:lnTo>
                    <a:pt x="437692" y="827036"/>
                  </a:lnTo>
                  <a:lnTo>
                    <a:pt x="435825" y="825182"/>
                  </a:lnTo>
                  <a:lnTo>
                    <a:pt x="434708" y="824712"/>
                  </a:lnTo>
                  <a:lnTo>
                    <a:pt x="432079" y="824712"/>
                  </a:lnTo>
                  <a:lnTo>
                    <a:pt x="430961" y="825182"/>
                  </a:lnTo>
                  <a:lnTo>
                    <a:pt x="429094" y="827036"/>
                  </a:lnTo>
                  <a:lnTo>
                    <a:pt x="428625" y="828154"/>
                  </a:lnTo>
                  <a:lnTo>
                    <a:pt x="428625" y="830795"/>
                  </a:lnTo>
                  <a:lnTo>
                    <a:pt x="429094" y="831913"/>
                  </a:lnTo>
                  <a:lnTo>
                    <a:pt x="430961" y="833767"/>
                  </a:lnTo>
                  <a:lnTo>
                    <a:pt x="432079" y="834237"/>
                  </a:lnTo>
                  <a:lnTo>
                    <a:pt x="434708" y="834237"/>
                  </a:lnTo>
                  <a:lnTo>
                    <a:pt x="435825" y="833767"/>
                  </a:lnTo>
                  <a:lnTo>
                    <a:pt x="437692" y="831913"/>
                  </a:lnTo>
                  <a:lnTo>
                    <a:pt x="438150" y="830795"/>
                  </a:lnTo>
                  <a:lnTo>
                    <a:pt x="438150" y="828154"/>
                  </a:lnTo>
                  <a:close/>
                </a:path>
                <a:path w="3676650" h="1659254">
                  <a:moveTo>
                    <a:pt x="438150" y="3454"/>
                  </a:moveTo>
                  <a:lnTo>
                    <a:pt x="437692" y="2336"/>
                  </a:lnTo>
                  <a:lnTo>
                    <a:pt x="435825" y="469"/>
                  </a:lnTo>
                  <a:lnTo>
                    <a:pt x="434708" y="0"/>
                  </a:lnTo>
                  <a:lnTo>
                    <a:pt x="432079" y="0"/>
                  </a:lnTo>
                  <a:lnTo>
                    <a:pt x="430961" y="469"/>
                  </a:lnTo>
                  <a:lnTo>
                    <a:pt x="429094" y="2336"/>
                  </a:lnTo>
                  <a:lnTo>
                    <a:pt x="428625" y="3454"/>
                  </a:lnTo>
                  <a:lnTo>
                    <a:pt x="428625" y="6083"/>
                  </a:lnTo>
                  <a:lnTo>
                    <a:pt x="429094" y="7200"/>
                  </a:lnTo>
                  <a:lnTo>
                    <a:pt x="430961" y="9067"/>
                  </a:lnTo>
                  <a:lnTo>
                    <a:pt x="432079" y="9525"/>
                  </a:lnTo>
                  <a:lnTo>
                    <a:pt x="434708" y="9525"/>
                  </a:lnTo>
                  <a:lnTo>
                    <a:pt x="435825" y="9067"/>
                  </a:lnTo>
                  <a:lnTo>
                    <a:pt x="437692" y="7200"/>
                  </a:lnTo>
                  <a:lnTo>
                    <a:pt x="438150" y="6083"/>
                  </a:lnTo>
                  <a:lnTo>
                    <a:pt x="438150" y="3454"/>
                  </a:lnTo>
                  <a:close/>
                </a:path>
                <a:path w="3676650" h="1659254">
                  <a:moveTo>
                    <a:pt x="485775" y="1652866"/>
                  </a:moveTo>
                  <a:lnTo>
                    <a:pt x="485317" y="1651749"/>
                  </a:lnTo>
                  <a:lnTo>
                    <a:pt x="483450" y="1649882"/>
                  </a:lnTo>
                  <a:lnTo>
                    <a:pt x="482333" y="1649412"/>
                  </a:lnTo>
                  <a:lnTo>
                    <a:pt x="479704" y="1649412"/>
                  </a:lnTo>
                  <a:lnTo>
                    <a:pt x="478586" y="1649882"/>
                  </a:lnTo>
                  <a:lnTo>
                    <a:pt x="476719" y="1651749"/>
                  </a:lnTo>
                  <a:lnTo>
                    <a:pt x="476250" y="1652866"/>
                  </a:lnTo>
                  <a:lnTo>
                    <a:pt x="476250" y="1655495"/>
                  </a:lnTo>
                  <a:lnTo>
                    <a:pt x="476719" y="1656613"/>
                  </a:lnTo>
                  <a:lnTo>
                    <a:pt x="478586" y="1658480"/>
                  </a:lnTo>
                  <a:lnTo>
                    <a:pt x="479704" y="1658937"/>
                  </a:lnTo>
                  <a:lnTo>
                    <a:pt x="482333" y="1658937"/>
                  </a:lnTo>
                  <a:lnTo>
                    <a:pt x="483450" y="1658480"/>
                  </a:lnTo>
                  <a:lnTo>
                    <a:pt x="485317" y="1656613"/>
                  </a:lnTo>
                  <a:lnTo>
                    <a:pt x="485775" y="1655495"/>
                  </a:lnTo>
                  <a:lnTo>
                    <a:pt x="485775" y="1652866"/>
                  </a:lnTo>
                  <a:close/>
                </a:path>
                <a:path w="3676650" h="1659254">
                  <a:moveTo>
                    <a:pt x="485775" y="828154"/>
                  </a:moveTo>
                  <a:lnTo>
                    <a:pt x="485317" y="827036"/>
                  </a:lnTo>
                  <a:lnTo>
                    <a:pt x="483450" y="825182"/>
                  </a:lnTo>
                  <a:lnTo>
                    <a:pt x="482333" y="824712"/>
                  </a:lnTo>
                  <a:lnTo>
                    <a:pt x="479704" y="824712"/>
                  </a:lnTo>
                  <a:lnTo>
                    <a:pt x="478586" y="825182"/>
                  </a:lnTo>
                  <a:lnTo>
                    <a:pt x="476719" y="827036"/>
                  </a:lnTo>
                  <a:lnTo>
                    <a:pt x="476250" y="828154"/>
                  </a:lnTo>
                  <a:lnTo>
                    <a:pt x="476250" y="830795"/>
                  </a:lnTo>
                  <a:lnTo>
                    <a:pt x="476719" y="831913"/>
                  </a:lnTo>
                  <a:lnTo>
                    <a:pt x="478586" y="833767"/>
                  </a:lnTo>
                  <a:lnTo>
                    <a:pt x="479704" y="834237"/>
                  </a:lnTo>
                  <a:lnTo>
                    <a:pt x="482333" y="834237"/>
                  </a:lnTo>
                  <a:lnTo>
                    <a:pt x="483450" y="833767"/>
                  </a:lnTo>
                  <a:lnTo>
                    <a:pt x="485317" y="831913"/>
                  </a:lnTo>
                  <a:lnTo>
                    <a:pt x="485775" y="830795"/>
                  </a:lnTo>
                  <a:lnTo>
                    <a:pt x="485775" y="828154"/>
                  </a:lnTo>
                  <a:close/>
                </a:path>
                <a:path w="3676650" h="1659254">
                  <a:moveTo>
                    <a:pt x="485775" y="3454"/>
                  </a:moveTo>
                  <a:lnTo>
                    <a:pt x="485317" y="2336"/>
                  </a:lnTo>
                  <a:lnTo>
                    <a:pt x="483450" y="469"/>
                  </a:lnTo>
                  <a:lnTo>
                    <a:pt x="482333" y="0"/>
                  </a:lnTo>
                  <a:lnTo>
                    <a:pt x="479704" y="0"/>
                  </a:lnTo>
                  <a:lnTo>
                    <a:pt x="478586" y="469"/>
                  </a:lnTo>
                  <a:lnTo>
                    <a:pt x="476719" y="2336"/>
                  </a:lnTo>
                  <a:lnTo>
                    <a:pt x="476250" y="3454"/>
                  </a:lnTo>
                  <a:lnTo>
                    <a:pt x="476250" y="6083"/>
                  </a:lnTo>
                  <a:lnTo>
                    <a:pt x="476719" y="7200"/>
                  </a:lnTo>
                  <a:lnTo>
                    <a:pt x="478586" y="9067"/>
                  </a:lnTo>
                  <a:lnTo>
                    <a:pt x="479704" y="9525"/>
                  </a:lnTo>
                  <a:lnTo>
                    <a:pt x="482333" y="9525"/>
                  </a:lnTo>
                  <a:lnTo>
                    <a:pt x="483450" y="9067"/>
                  </a:lnTo>
                  <a:lnTo>
                    <a:pt x="485317" y="7200"/>
                  </a:lnTo>
                  <a:lnTo>
                    <a:pt x="485775" y="6083"/>
                  </a:lnTo>
                  <a:lnTo>
                    <a:pt x="485775" y="3454"/>
                  </a:lnTo>
                  <a:close/>
                </a:path>
                <a:path w="3676650" h="1659254">
                  <a:moveTo>
                    <a:pt x="533400" y="1652866"/>
                  </a:moveTo>
                  <a:lnTo>
                    <a:pt x="532942" y="1651749"/>
                  </a:lnTo>
                  <a:lnTo>
                    <a:pt x="531075" y="1649882"/>
                  </a:lnTo>
                  <a:lnTo>
                    <a:pt x="529958" y="1649412"/>
                  </a:lnTo>
                  <a:lnTo>
                    <a:pt x="527329" y="1649412"/>
                  </a:lnTo>
                  <a:lnTo>
                    <a:pt x="526211" y="1649882"/>
                  </a:lnTo>
                  <a:lnTo>
                    <a:pt x="524344" y="1651749"/>
                  </a:lnTo>
                  <a:lnTo>
                    <a:pt x="523875" y="1652866"/>
                  </a:lnTo>
                  <a:lnTo>
                    <a:pt x="523875" y="1655495"/>
                  </a:lnTo>
                  <a:lnTo>
                    <a:pt x="524344" y="1656613"/>
                  </a:lnTo>
                  <a:lnTo>
                    <a:pt x="526211" y="1658480"/>
                  </a:lnTo>
                  <a:lnTo>
                    <a:pt x="527329" y="1658937"/>
                  </a:lnTo>
                  <a:lnTo>
                    <a:pt x="529958" y="1658937"/>
                  </a:lnTo>
                  <a:lnTo>
                    <a:pt x="531075" y="1658480"/>
                  </a:lnTo>
                  <a:lnTo>
                    <a:pt x="532942" y="1656613"/>
                  </a:lnTo>
                  <a:lnTo>
                    <a:pt x="533400" y="1655495"/>
                  </a:lnTo>
                  <a:lnTo>
                    <a:pt x="533400" y="1652866"/>
                  </a:lnTo>
                  <a:close/>
                </a:path>
                <a:path w="3676650" h="1659254">
                  <a:moveTo>
                    <a:pt x="533400" y="828154"/>
                  </a:moveTo>
                  <a:lnTo>
                    <a:pt x="532942" y="827036"/>
                  </a:lnTo>
                  <a:lnTo>
                    <a:pt x="531075" y="825182"/>
                  </a:lnTo>
                  <a:lnTo>
                    <a:pt x="529958" y="824712"/>
                  </a:lnTo>
                  <a:lnTo>
                    <a:pt x="527329" y="824712"/>
                  </a:lnTo>
                  <a:lnTo>
                    <a:pt x="526211" y="825182"/>
                  </a:lnTo>
                  <a:lnTo>
                    <a:pt x="524344" y="827036"/>
                  </a:lnTo>
                  <a:lnTo>
                    <a:pt x="523875" y="828154"/>
                  </a:lnTo>
                  <a:lnTo>
                    <a:pt x="523875" y="830795"/>
                  </a:lnTo>
                  <a:lnTo>
                    <a:pt x="524344" y="831913"/>
                  </a:lnTo>
                  <a:lnTo>
                    <a:pt x="526211" y="833767"/>
                  </a:lnTo>
                  <a:lnTo>
                    <a:pt x="527329" y="834237"/>
                  </a:lnTo>
                  <a:lnTo>
                    <a:pt x="529958" y="834237"/>
                  </a:lnTo>
                  <a:lnTo>
                    <a:pt x="531075" y="833767"/>
                  </a:lnTo>
                  <a:lnTo>
                    <a:pt x="532942" y="831913"/>
                  </a:lnTo>
                  <a:lnTo>
                    <a:pt x="533400" y="830795"/>
                  </a:lnTo>
                  <a:lnTo>
                    <a:pt x="533400" y="828154"/>
                  </a:lnTo>
                  <a:close/>
                </a:path>
                <a:path w="3676650" h="1659254">
                  <a:moveTo>
                    <a:pt x="533400" y="3454"/>
                  </a:moveTo>
                  <a:lnTo>
                    <a:pt x="532942" y="2336"/>
                  </a:lnTo>
                  <a:lnTo>
                    <a:pt x="531075" y="469"/>
                  </a:lnTo>
                  <a:lnTo>
                    <a:pt x="529958" y="0"/>
                  </a:lnTo>
                  <a:lnTo>
                    <a:pt x="527329" y="0"/>
                  </a:lnTo>
                  <a:lnTo>
                    <a:pt x="526211" y="469"/>
                  </a:lnTo>
                  <a:lnTo>
                    <a:pt x="524344" y="2336"/>
                  </a:lnTo>
                  <a:lnTo>
                    <a:pt x="523875" y="3454"/>
                  </a:lnTo>
                  <a:lnTo>
                    <a:pt x="523875" y="6083"/>
                  </a:lnTo>
                  <a:lnTo>
                    <a:pt x="524344" y="7200"/>
                  </a:lnTo>
                  <a:lnTo>
                    <a:pt x="526211" y="9067"/>
                  </a:lnTo>
                  <a:lnTo>
                    <a:pt x="527329" y="9525"/>
                  </a:lnTo>
                  <a:lnTo>
                    <a:pt x="529958" y="9525"/>
                  </a:lnTo>
                  <a:lnTo>
                    <a:pt x="531075" y="9067"/>
                  </a:lnTo>
                  <a:lnTo>
                    <a:pt x="532942" y="7200"/>
                  </a:lnTo>
                  <a:lnTo>
                    <a:pt x="533400" y="6083"/>
                  </a:lnTo>
                  <a:lnTo>
                    <a:pt x="533400" y="3454"/>
                  </a:lnTo>
                  <a:close/>
                </a:path>
                <a:path w="3676650" h="1659254">
                  <a:moveTo>
                    <a:pt x="581025" y="1652866"/>
                  </a:moveTo>
                  <a:lnTo>
                    <a:pt x="580567" y="1651749"/>
                  </a:lnTo>
                  <a:lnTo>
                    <a:pt x="578700" y="1649882"/>
                  </a:lnTo>
                  <a:lnTo>
                    <a:pt x="577583" y="1649412"/>
                  </a:lnTo>
                  <a:lnTo>
                    <a:pt x="574954" y="1649412"/>
                  </a:lnTo>
                  <a:lnTo>
                    <a:pt x="573836" y="1649882"/>
                  </a:lnTo>
                  <a:lnTo>
                    <a:pt x="571969" y="1651749"/>
                  </a:lnTo>
                  <a:lnTo>
                    <a:pt x="571500" y="1652866"/>
                  </a:lnTo>
                  <a:lnTo>
                    <a:pt x="571500" y="1655495"/>
                  </a:lnTo>
                  <a:lnTo>
                    <a:pt x="571969" y="1656613"/>
                  </a:lnTo>
                  <a:lnTo>
                    <a:pt x="573836" y="1658480"/>
                  </a:lnTo>
                  <a:lnTo>
                    <a:pt x="574954" y="1658937"/>
                  </a:lnTo>
                  <a:lnTo>
                    <a:pt x="577583" y="1658937"/>
                  </a:lnTo>
                  <a:lnTo>
                    <a:pt x="578700" y="1658480"/>
                  </a:lnTo>
                  <a:lnTo>
                    <a:pt x="580567" y="1656613"/>
                  </a:lnTo>
                  <a:lnTo>
                    <a:pt x="581025" y="1655495"/>
                  </a:lnTo>
                  <a:lnTo>
                    <a:pt x="581025" y="1652866"/>
                  </a:lnTo>
                  <a:close/>
                </a:path>
                <a:path w="3676650" h="1659254">
                  <a:moveTo>
                    <a:pt x="581025" y="828154"/>
                  </a:moveTo>
                  <a:lnTo>
                    <a:pt x="580567" y="827036"/>
                  </a:lnTo>
                  <a:lnTo>
                    <a:pt x="578700" y="825182"/>
                  </a:lnTo>
                  <a:lnTo>
                    <a:pt x="577583" y="824712"/>
                  </a:lnTo>
                  <a:lnTo>
                    <a:pt x="574954" y="824712"/>
                  </a:lnTo>
                  <a:lnTo>
                    <a:pt x="573836" y="825182"/>
                  </a:lnTo>
                  <a:lnTo>
                    <a:pt x="571969" y="827036"/>
                  </a:lnTo>
                  <a:lnTo>
                    <a:pt x="571500" y="828154"/>
                  </a:lnTo>
                  <a:lnTo>
                    <a:pt x="571500" y="830795"/>
                  </a:lnTo>
                  <a:lnTo>
                    <a:pt x="571969" y="831913"/>
                  </a:lnTo>
                  <a:lnTo>
                    <a:pt x="573836" y="833767"/>
                  </a:lnTo>
                  <a:lnTo>
                    <a:pt x="574954" y="834237"/>
                  </a:lnTo>
                  <a:lnTo>
                    <a:pt x="577583" y="834237"/>
                  </a:lnTo>
                  <a:lnTo>
                    <a:pt x="578700" y="833767"/>
                  </a:lnTo>
                  <a:lnTo>
                    <a:pt x="580567" y="831913"/>
                  </a:lnTo>
                  <a:lnTo>
                    <a:pt x="581025" y="830795"/>
                  </a:lnTo>
                  <a:lnTo>
                    <a:pt x="581025" y="828154"/>
                  </a:lnTo>
                  <a:close/>
                </a:path>
                <a:path w="3676650" h="1659254">
                  <a:moveTo>
                    <a:pt x="581025" y="3454"/>
                  </a:moveTo>
                  <a:lnTo>
                    <a:pt x="580567" y="2336"/>
                  </a:lnTo>
                  <a:lnTo>
                    <a:pt x="578700" y="469"/>
                  </a:lnTo>
                  <a:lnTo>
                    <a:pt x="577583" y="0"/>
                  </a:lnTo>
                  <a:lnTo>
                    <a:pt x="574954" y="0"/>
                  </a:lnTo>
                  <a:lnTo>
                    <a:pt x="573836" y="469"/>
                  </a:lnTo>
                  <a:lnTo>
                    <a:pt x="571969" y="2336"/>
                  </a:lnTo>
                  <a:lnTo>
                    <a:pt x="571500" y="3454"/>
                  </a:lnTo>
                  <a:lnTo>
                    <a:pt x="571500" y="6083"/>
                  </a:lnTo>
                  <a:lnTo>
                    <a:pt x="571969" y="7200"/>
                  </a:lnTo>
                  <a:lnTo>
                    <a:pt x="573836" y="9067"/>
                  </a:lnTo>
                  <a:lnTo>
                    <a:pt x="574954" y="9525"/>
                  </a:lnTo>
                  <a:lnTo>
                    <a:pt x="577583" y="9525"/>
                  </a:lnTo>
                  <a:lnTo>
                    <a:pt x="578700" y="9067"/>
                  </a:lnTo>
                  <a:lnTo>
                    <a:pt x="580567" y="7200"/>
                  </a:lnTo>
                  <a:lnTo>
                    <a:pt x="581025" y="6083"/>
                  </a:lnTo>
                  <a:lnTo>
                    <a:pt x="581025" y="3454"/>
                  </a:lnTo>
                  <a:close/>
                </a:path>
                <a:path w="3676650" h="1659254">
                  <a:moveTo>
                    <a:pt x="628650" y="1652866"/>
                  </a:moveTo>
                  <a:lnTo>
                    <a:pt x="628192" y="1651749"/>
                  </a:lnTo>
                  <a:lnTo>
                    <a:pt x="626325" y="1649882"/>
                  </a:lnTo>
                  <a:lnTo>
                    <a:pt x="625208" y="1649412"/>
                  </a:lnTo>
                  <a:lnTo>
                    <a:pt x="622579" y="1649412"/>
                  </a:lnTo>
                  <a:lnTo>
                    <a:pt x="621461" y="1649882"/>
                  </a:lnTo>
                  <a:lnTo>
                    <a:pt x="619594" y="1651749"/>
                  </a:lnTo>
                  <a:lnTo>
                    <a:pt x="619125" y="1652866"/>
                  </a:lnTo>
                  <a:lnTo>
                    <a:pt x="619125" y="1655495"/>
                  </a:lnTo>
                  <a:lnTo>
                    <a:pt x="619594" y="1656613"/>
                  </a:lnTo>
                  <a:lnTo>
                    <a:pt x="621461" y="1658480"/>
                  </a:lnTo>
                  <a:lnTo>
                    <a:pt x="622579" y="1658937"/>
                  </a:lnTo>
                  <a:lnTo>
                    <a:pt x="625208" y="1658937"/>
                  </a:lnTo>
                  <a:lnTo>
                    <a:pt x="626325" y="1658480"/>
                  </a:lnTo>
                  <a:lnTo>
                    <a:pt x="628192" y="1656613"/>
                  </a:lnTo>
                  <a:lnTo>
                    <a:pt x="628650" y="1655495"/>
                  </a:lnTo>
                  <a:lnTo>
                    <a:pt x="628650" y="1652866"/>
                  </a:lnTo>
                  <a:close/>
                </a:path>
                <a:path w="3676650" h="1659254">
                  <a:moveTo>
                    <a:pt x="628650" y="828154"/>
                  </a:moveTo>
                  <a:lnTo>
                    <a:pt x="628192" y="827036"/>
                  </a:lnTo>
                  <a:lnTo>
                    <a:pt x="626325" y="825182"/>
                  </a:lnTo>
                  <a:lnTo>
                    <a:pt x="625208" y="824712"/>
                  </a:lnTo>
                  <a:lnTo>
                    <a:pt x="622579" y="824712"/>
                  </a:lnTo>
                  <a:lnTo>
                    <a:pt x="621461" y="825182"/>
                  </a:lnTo>
                  <a:lnTo>
                    <a:pt x="619594" y="827036"/>
                  </a:lnTo>
                  <a:lnTo>
                    <a:pt x="619125" y="828154"/>
                  </a:lnTo>
                  <a:lnTo>
                    <a:pt x="619125" y="830795"/>
                  </a:lnTo>
                  <a:lnTo>
                    <a:pt x="619594" y="831913"/>
                  </a:lnTo>
                  <a:lnTo>
                    <a:pt x="621461" y="833767"/>
                  </a:lnTo>
                  <a:lnTo>
                    <a:pt x="622579" y="834237"/>
                  </a:lnTo>
                  <a:lnTo>
                    <a:pt x="625208" y="834237"/>
                  </a:lnTo>
                  <a:lnTo>
                    <a:pt x="626325" y="833767"/>
                  </a:lnTo>
                  <a:lnTo>
                    <a:pt x="628192" y="831913"/>
                  </a:lnTo>
                  <a:lnTo>
                    <a:pt x="628650" y="830795"/>
                  </a:lnTo>
                  <a:lnTo>
                    <a:pt x="628650" y="828154"/>
                  </a:lnTo>
                  <a:close/>
                </a:path>
                <a:path w="3676650" h="1659254">
                  <a:moveTo>
                    <a:pt x="628650" y="3454"/>
                  </a:moveTo>
                  <a:lnTo>
                    <a:pt x="628192" y="2336"/>
                  </a:lnTo>
                  <a:lnTo>
                    <a:pt x="626325" y="469"/>
                  </a:lnTo>
                  <a:lnTo>
                    <a:pt x="625208" y="0"/>
                  </a:lnTo>
                  <a:lnTo>
                    <a:pt x="622579" y="0"/>
                  </a:lnTo>
                  <a:lnTo>
                    <a:pt x="621461" y="469"/>
                  </a:lnTo>
                  <a:lnTo>
                    <a:pt x="619594" y="2336"/>
                  </a:lnTo>
                  <a:lnTo>
                    <a:pt x="619125" y="3454"/>
                  </a:lnTo>
                  <a:lnTo>
                    <a:pt x="619125" y="6083"/>
                  </a:lnTo>
                  <a:lnTo>
                    <a:pt x="619594" y="7200"/>
                  </a:lnTo>
                  <a:lnTo>
                    <a:pt x="621461" y="9067"/>
                  </a:lnTo>
                  <a:lnTo>
                    <a:pt x="622579" y="9525"/>
                  </a:lnTo>
                  <a:lnTo>
                    <a:pt x="625208" y="9525"/>
                  </a:lnTo>
                  <a:lnTo>
                    <a:pt x="626325" y="9067"/>
                  </a:lnTo>
                  <a:lnTo>
                    <a:pt x="628192" y="7200"/>
                  </a:lnTo>
                  <a:lnTo>
                    <a:pt x="628650" y="6083"/>
                  </a:lnTo>
                  <a:lnTo>
                    <a:pt x="628650" y="3454"/>
                  </a:lnTo>
                  <a:close/>
                </a:path>
                <a:path w="3676650" h="1659254">
                  <a:moveTo>
                    <a:pt x="676275" y="1652866"/>
                  </a:moveTo>
                  <a:lnTo>
                    <a:pt x="675817" y="1651749"/>
                  </a:lnTo>
                  <a:lnTo>
                    <a:pt x="673950" y="1649882"/>
                  </a:lnTo>
                  <a:lnTo>
                    <a:pt x="672833" y="1649412"/>
                  </a:lnTo>
                  <a:lnTo>
                    <a:pt x="670204" y="1649412"/>
                  </a:lnTo>
                  <a:lnTo>
                    <a:pt x="669086" y="1649882"/>
                  </a:lnTo>
                  <a:lnTo>
                    <a:pt x="667219" y="1651749"/>
                  </a:lnTo>
                  <a:lnTo>
                    <a:pt x="666750" y="1652866"/>
                  </a:lnTo>
                  <a:lnTo>
                    <a:pt x="666750" y="1655495"/>
                  </a:lnTo>
                  <a:lnTo>
                    <a:pt x="667219" y="1656613"/>
                  </a:lnTo>
                  <a:lnTo>
                    <a:pt x="669086" y="1658480"/>
                  </a:lnTo>
                  <a:lnTo>
                    <a:pt x="670204" y="1658937"/>
                  </a:lnTo>
                  <a:lnTo>
                    <a:pt x="672833" y="1658937"/>
                  </a:lnTo>
                  <a:lnTo>
                    <a:pt x="673950" y="1658480"/>
                  </a:lnTo>
                  <a:lnTo>
                    <a:pt x="675817" y="1656613"/>
                  </a:lnTo>
                  <a:lnTo>
                    <a:pt x="676275" y="1655495"/>
                  </a:lnTo>
                  <a:lnTo>
                    <a:pt x="676275" y="1652866"/>
                  </a:lnTo>
                  <a:close/>
                </a:path>
                <a:path w="3676650" h="1659254">
                  <a:moveTo>
                    <a:pt x="676275" y="828154"/>
                  </a:moveTo>
                  <a:lnTo>
                    <a:pt x="675817" y="827036"/>
                  </a:lnTo>
                  <a:lnTo>
                    <a:pt x="673950" y="825182"/>
                  </a:lnTo>
                  <a:lnTo>
                    <a:pt x="672833" y="824712"/>
                  </a:lnTo>
                  <a:lnTo>
                    <a:pt x="670204" y="824712"/>
                  </a:lnTo>
                  <a:lnTo>
                    <a:pt x="669086" y="825182"/>
                  </a:lnTo>
                  <a:lnTo>
                    <a:pt x="667219" y="827036"/>
                  </a:lnTo>
                  <a:lnTo>
                    <a:pt x="666750" y="828154"/>
                  </a:lnTo>
                  <a:lnTo>
                    <a:pt x="666750" y="830795"/>
                  </a:lnTo>
                  <a:lnTo>
                    <a:pt x="667219" y="831913"/>
                  </a:lnTo>
                  <a:lnTo>
                    <a:pt x="669086" y="833767"/>
                  </a:lnTo>
                  <a:lnTo>
                    <a:pt x="670204" y="834237"/>
                  </a:lnTo>
                  <a:lnTo>
                    <a:pt x="672833" y="834237"/>
                  </a:lnTo>
                  <a:lnTo>
                    <a:pt x="673950" y="833767"/>
                  </a:lnTo>
                  <a:lnTo>
                    <a:pt x="675817" y="831913"/>
                  </a:lnTo>
                  <a:lnTo>
                    <a:pt x="676275" y="830795"/>
                  </a:lnTo>
                  <a:lnTo>
                    <a:pt x="676275" y="828154"/>
                  </a:lnTo>
                  <a:close/>
                </a:path>
                <a:path w="3676650" h="1659254">
                  <a:moveTo>
                    <a:pt x="676275" y="3454"/>
                  </a:moveTo>
                  <a:lnTo>
                    <a:pt x="675817" y="2336"/>
                  </a:lnTo>
                  <a:lnTo>
                    <a:pt x="673950" y="469"/>
                  </a:lnTo>
                  <a:lnTo>
                    <a:pt x="672833" y="0"/>
                  </a:lnTo>
                  <a:lnTo>
                    <a:pt x="670204" y="0"/>
                  </a:lnTo>
                  <a:lnTo>
                    <a:pt x="669086" y="469"/>
                  </a:lnTo>
                  <a:lnTo>
                    <a:pt x="667219" y="2336"/>
                  </a:lnTo>
                  <a:lnTo>
                    <a:pt x="666750" y="3454"/>
                  </a:lnTo>
                  <a:lnTo>
                    <a:pt x="666750" y="6083"/>
                  </a:lnTo>
                  <a:lnTo>
                    <a:pt x="667219" y="7200"/>
                  </a:lnTo>
                  <a:lnTo>
                    <a:pt x="669086" y="9067"/>
                  </a:lnTo>
                  <a:lnTo>
                    <a:pt x="670204" y="9525"/>
                  </a:lnTo>
                  <a:lnTo>
                    <a:pt x="672833" y="9525"/>
                  </a:lnTo>
                  <a:lnTo>
                    <a:pt x="673950" y="9067"/>
                  </a:lnTo>
                  <a:lnTo>
                    <a:pt x="675817" y="7200"/>
                  </a:lnTo>
                  <a:lnTo>
                    <a:pt x="676275" y="6083"/>
                  </a:lnTo>
                  <a:lnTo>
                    <a:pt x="676275" y="3454"/>
                  </a:lnTo>
                  <a:close/>
                </a:path>
                <a:path w="3676650" h="1659254">
                  <a:moveTo>
                    <a:pt x="723900" y="1652866"/>
                  </a:moveTo>
                  <a:lnTo>
                    <a:pt x="723442" y="1651749"/>
                  </a:lnTo>
                  <a:lnTo>
                    <a:pt x="721575" y="1649882"/>
                  </a:lnTo>
                  <a:lnTo>
                    <a:pt x="720458" y="1649412"/>
                  </a:lnTo>
                  <a:lnTo>
                    <a:pt x="717829" y="1649412"/>
                  </a:lnTo>
                  <a:lnTo>
                    <a:pt x="716711" y="1649882"/>
                  </a:lnTo>
                  <a:lnTo>
                    <a:pt x="714844" y="1651749"/>
                  </a:lnTo>
                  <a:lnTo>
                    <a:pt x="714375" y="1652866"/>
                  </a:lnTo>
                  <a:lnTo>
                    <a:pt x="714375" y="1655495"/>
                  </a:lnTo>
                  <a:lnTo>
                    <a:pt x="714844" y="1656613"/>
                  </a:lnTo>
                  <a:lnTo>
                    <a:pt x="716711" y="1658480"/>
                  </a:lnTo>
                  <a:lnTo>
                    <a:pt x="717829" y="1658937"/>
                  </a:lnTo>
                  <a:lnTo>
                    <a:pt x="720458" y="1658937"/>
                  </a:lnTo>
                  <a:lnTo>
                    <a:pt x="721575" y="1658480"/>
                  </a:lnTo>
                  <a:lnTo>
                    <a:pt x="723442" y="1656613"/>
                  </a:lnTo>
                  <a:lnTo>
                    <a:pt x="723900" y="1655495"/>
                  </a:lnTo>
                  <a:lnTo>
                    <a:pt x="723900" y="1652866"/>
                  </a:lnTo>
                  <a:close/>
                </a:path>
                <a:path w="3676650" h="1659254">
                  <a:moveTo>
                    <a:pt x="723900" y="828154"/>
                  </a:moveTo>
                  <a:lnTo>
                    <a:pt x="723442" y="827036"/>
                  </a:lnTo>
                  <a:lnTo>
                    <a:pt x="721575" y="825182"/>
                  </a:lnTo>
                  <a:lnTo>
                    <a:pt x="720458" y="824712"/>
                  </a:lnTo>
                  <a:lnTo>
                    <a:pt x="717829" y="824712"/>
                  </a:lnTo>
                  <a:lnTo>
                    <a:pt x="716711" y="825182"/>
                  </a:lnTo>
                  <a:lnTo>
                    <a:pt x="714844" y="827036"/>
                  </a:lnTo>
                  <a:lnTo>
                    <a:pt x="714375" y="828154"/>
                  </a:lnTo>
                  <a:lnTo>
                    <a:pt x="714375" y="830795"/>
                  </a:lnTo>
                  <a:lnTo>
                    <a:pt x="714844" y="831913"/>
                  </a:lnTo>
                  <a:lnTo>
                    <a:pt x="716711" y="833767"/>
                  </a:lnTo>
                  <a:lnTo>
                    <a:pt x="717829" y="834237"/>
                  </a:lnTo>
                  <a:lnTo>
                    <a:pt x="720458" y="834237"/>
                  </a:lnTo>
                  <a:lnTo>
                    <a:pt x="721575" y="833767"/>
                  </a:lnTo>
                  <a:lnTo>
                    <a:pt x="723442" y="831913"/>
                  </a:lnTo>
                  <a:lnTo>
                    <a:pt x="723900" y="830795"/>
                  </a:lnTo>
                  <a:lnTo>
                    <a:pt x="723900" y="828154"/>
                  </a:lnTo>
                  <a:close/>
                </a:path>
                <a:path w="3676650" h="1659254">
                  <a:moveTo>
                    <a:pt x="723900" y="3454"/>
                  </a:moveTo>
                  <a:lnTo>
                    <a:pt x="723442" y="2336"/>
                  </a:lnTo>
                  <a:lnTo>
                    <a:pt x="721575" y="469"/>
                  </a:lnTo>
                  <a:lnTo>
                    <a:pt x="720458" y="0"/>
                  </a:lnTo>
                  <a:lnTo>
                    <a:pt x="717829" y="0"/>
                  </a:lnTo>
                  <a:lnTo>
                    <a:pt x="716711" y="469"/>
                  </a:lnTo>
                  <a:lnTo>
                    <a:pt x="714844" y="2336"/>
                  </a:lnTo>
                  <a:lnTo>
                    <a:pt x="714375" y="3454"/>
                  </a:lnTo>
                  <a:lnTo>
                    <a:pt x="714375" y="6083"/>
                  </a:lnTo>
                  <a:lnTo>
                    <a:pt x="714844" y="7200"/>
                  </a:lnTo>
                  <a:lnTo>
                    <a:pt x="716711" y="9067"/>
                  </a:lnTo>
                  <a:lnTo>
                    <a:pt x="717829" y="9525"/>
                  </a:lnTo>
                  <a:lnTo>
                    <a:pt x="720458" y="9525"/>
                  </a:lnTo>
                  <a:lnTo>
                    <a:pt x="721575" y="9067"/>
                  </a:lnTo>
                  <a:lnTo>
                    <a:pt x="723442" y="7200"/>
                  </a:lnTo>
                  <a:lnTo>
                    <a:pt x="723900" y="6083"/>
                  </a:lnTo>
                  <a:lnTo>
                    <a:pt x="723900" y="3454"/>
                  </a:lnTo>
                  <a:close/>
                </a:path>
                <a:path w="3676650" h="1659254">
                  <a:moveTo>
                    <a:pt x="771525" y="1652866"/>
                  </a:moveTo>
                  <a:lnTo>
                    <a:pt x="771067" y="1651749"/>
                  </a:lnTo>
                  <a:lnTo>
                    <a:pt x="769200" y="1649882"/>
                  </a:lnTo>
                  <a:lnTo>
                    <a:pt x="768083" y="1649412"/>
                  </a:lnTo>
                  <a:lnTo>
                    <a:pt x="765454" y="1649412"/>
                  </a:lnTo>
                  <a:lnTo>
                    <a:pt x="764336" y="1649882"/>
                  </a:lnTo>
                  <a:lnTo>
                    <a:pt x="762469" y="1651749"/>
                  </a:lnTo>
                  <a:lnTo>
                    <a:pt x="762000" y="1652866"/>
                  </a:lnTo>
                  <a:lnTo>
                    <a:pt x="762000" y="1655495"/>
                  </a:lnTo>
                  <a:lnTo>
                    <a:pt x="762469" y="1656613"/>
                  </a:lnTo>
                  <a:lnTo>
                    <a:pt x="764336" y="1658480"/>
                  </a:lnTo>
                  <a:lnTo>
                    <a:pt x="765454" y="1658937"/>
                  </a:lnTo>
                  <a:lnTo>
                    <a:pt x="768083" y="1658937"/>
                  </a:lnTo>
                  <a:lnTo>
                    <a:pt x="769200" y="1658480"/>
                  </a:lnTo>
                  <a:lnTo>
                    <a:pt x="771067" y="1656613"/>
                  </a:lnTo>
                  <a:lnTo>
                    <a:pt x="771525" y="1655495"/>
                  </a:lnTo>
                  <a:lnTo>
                    <a:pt x="771525" y="1652866"/>
                  </a:lnTo>
                  <a:close/>
                </a:path>
                <a:path w="3676650" h="1659254">
                  <a:moveTo>
                    <a:pt x="771525" y="828154"/>
                  </a:moveTo>
                  <a:lnTo>
                    <a:pt x="771067" y="827036"/>
                  </a:lnTo>
                  <a:lnTo>
                    <a:pt x="769200" y="825182"/>
                  </a:lnTo>
                  <a:lnTo>
                    <a:pt x="768083" y="824712"/>
                  </a:lnTo>
                  <a:lnTo>
                    <a:pt x="765454" y="824712"/>
                  </a:lnTo>
                  <a:lnTo>
                    <a:pt x="764336" y="825182"/>
                  </a:lnTo>
                  <a:lnTo>
                    <a:pt x="762469" y="827036"/>
                  </a:lnTo>
                  <a:lnTo>
                    <a:pt x="762000" y="828154"/>
                  </a:lnTo>
                  <a:lnTo>
                    <a:pt x="762000" y="830795"/>
                  </a:lnTo>
                  <a:lnTo>
                    <a:pt x="762469" y="831913"/>
                  </a:lnTo>
                  <a:lnTo>
                    <a:pt x="764336" y="833767"/>
                  </a:lnTo>
                  <a:lnTo>
                    <a:pt x="765454" y="834237"/>
                  </a:lnTo>
                  <a:lnTo>
                    <a:pt x="768083" y="834237"/>
                  </a:lnTo>
                  <a:lnTo>
                    <a:pt x="769200" y="833767"/>
                  </a:lnTo>
                  <a:lnTo>
                    <a:pt x="771067" y="831913"/>
                  </a:lnTo>
                  <a:lnTo>
                    <a:pt x="771525" y="830795"/>
                  </a:lnTo>
                  <a:lnTo>
                    <a:pt x="771525" y="828154"/>
                  </a:lnTo>
                  <a:close/>
                </a:path>
                <a:path w="3676650" h="1659254">
                  <a:moveTo>
                    <a:pt x="771525" y="3454"/>
                  </a:moveTo>
                  <a:lnTo>
                    <a:pt x="771067" y="2336"/>
                  </a:lnTo>
                  <a:lnTo>
                    <a:pt x="769200" y="469"/>
                  </a:lnTo>
                  <a:lnTo>
                    <a:pt x="768083" y="0"/>
                  </a:lnTo>
                  <a:lnTo>
                    <a:pt x="765454" y="0"/>
                  </a:lnTo>
                  <a:lnTo>
                    <a:pt x="764336" y="469"/>
                  </a:lnTo>
                  <a:lnTo>
                    <a:pt x="762469" y="2336"/>
                  </a:lnTo>
                  <a:lnTo>
                    <a:pt x="762000" y="3454"/>
                  </a:lnTo>
                  <a:lnTo>
                    <a:pt x="762000" y="6083"/>
                  </a:lnTo>
                  <a:lnTo>
                    <a:pt x="762469" y="7200"/>
                  </a:lnTo>
                  <a:lnTo>
                    <a:pt x="764336" y="9067"/>
                  </a:lnTo>
                  <a:lnTo>
                    <a:pt x="765454" y="9525"/>
                  </a:lnTo>
                  <a:lnTo>
                    <a:pt x="768083" y="9525"/>
                  </a:lnTo>
                  <a:lnTo>
                    <a:pt x="769200" y="9067"/>
                  </a:lnTo>
                  <a:lnTo>
                    <a:pt x="771067" y="7200"/>
                  </a:lnTo>
                  <a:lnTo>
                    <a:pt x="771525" y="6083"/>
                  </a:lnTo>
                  <a:lnTo>
                    <a:pt x="771525" y="3454"/>
                  </a:lnTo>
                  <a:close/>
                </a:path>
                <a:path w="3676650" h="1659254">
                  <a:moveTo>
                    <a:pt x="819150" y="1652866"/>
                  </a:moveTo>
                  <a:lnTo>
                    <a:pt x="818692" y="1651749"/>
                  </a:lnTo>
                  <a:lnTo>
                    <a:pt x="816825" y="1649882"/>
                  </a:lnTo>
                  <a:lnTo>
                    <a:pt x="815708" y="1649412"/>
                  </a:lnTo>
                  <a:lnTo>
                    <a:pt x="813079" y="1649412"/>
                  </a:lnTo>
                  <a:lnTo>
                    <a:pt x="811961" y="1649882"/>
                  </a:lnTo>
                  <a:lnTo>
                    <a:pt x="810094" y="1651749"/>
                  </a:lnTo>
                  <a:lnTo>
                    <a:pt x="809625" y="1652866"/>
                  </a:lnTo>
                  <a:lnTo>
                    <a:pt x="809625" y="1655495"/>
                  </a:lnTo>
                  <a:lnTo>
                    <a:pt x="810094" y="1656613"/>
                  </a:lnTo>
                  <a:lnTo>
                    <a:pt x="811961" y="1658480"/>
                  </a:lnTo>
                  <a:lnTo>
                    <a:pt x="813079" y="1658937"/>
                  </a:lnTo>
                  <a:lnTo>
                    <a:pt x="815708" y="1658937"/>
                  </a:lnTo>
                  <a:lnTo>
                    <a:pt x="816825" y="1658480"/>
                  </a:lnTo>
                  <a:lnTo>
                    <a:pt x="818692" y="1656613"/>
                  </a:lnTo>
                  <a:lnTo>
                    <a:pt x="819150" y="1655495"/>
                  </a:lnTo>
                  <a:lnTo>
                    <a:pt x="819150" y="1652866"/>
                  </a:lnTo>
                  <a:close/>
                </a:path>
                <a:path w="3676650" h="1659254">
                  <a:moveTo>
                    <a:pt x="819150" y="828154"/>
                  </a:moveTo>
                  <a:lnTo>
                    <a:pt x="818692" y="827036"/>
                  </a:lnTo>
                  <a:lnTo>
                    <a:pt x="816825" y="825182"/>
                  </a:lnTo>
                  <a:lnTo>
                    <a:pt x="815708" y="824712"/>
                  </a:lnTo>
                  <a:lnTo>
                    <a:pt x="813079" y="824712"/>
                  </a:lnTo>
                  <a:lnTo>
                    <a:pt x="811961" y="825182"/>
                  </a:lnTo>
                  <a:lnTo>
                    <a:pt x="810094" y="827036"/>
                  </a:lnTo>
                  <a:lnTo>
                    <a:pt x="809625" y="828154"/>
                  </a:lnTo>
                  <a:lnTo>
                    <a:pt x="809625" y="830795"/>
                  </a:lnTo>
                  <a:lnTo>
                    <a:pt x="810094" y="831913"/>
                  </a:lnTo>
                  <a:lnTo>
                    <a:pt x="811961" y="833767"/>
                  </a:lnTo>
                  <a:lnTo>
                    <a:pt x="813079" y="834237"/>
                  </a:lnTo>
                  <a:lnTo>
                    <a:pt x="815708" y="834237"/>
                  </a:lnTo>
                  <a:lnTo>
                    <a:pt x="816825" y="833767"/>
                  </a:lnTo>
                  <a:lnTo>
                    <a:pt x="818692" y="831913"/>
                  </a:lnTo>
                  <a:lnTo>
                    <a:pt x="819150" y="830795"/>
                  </a:lnTo>
                  <a:lnTo>
                    <a:pt x="819150" y="828154"/>
                  </a:lnTo>
                  <a:close/>
                </a:path>
                <a:path w="3676650" h="1659254">
                  <a:moveTo>
                    <a:pt x="819150" y="3454"/>
                  </a:moveTo>
                  <a:lnTo>
                    <a:pt x="818692" y="2336"/>
                  </a:lnTo>
                  <a:lnTo>
                    <a:pt x="816825" y="469"/>
                  </a:lnTo>
                  <a:lnTo>
                    <a:pt x="815708" y="0"/>
                  </a:lnTo>
                  <a:lnTo>
                    <a:pt x="813079" y="0"/>
                  </a:lnTo>
                  <a:lnTo>
                    <a:pt x="811961" y="469"/>
                  </a:lnTo>
                  <a:lnTo>
                    <a:pt x="810094" y="2336"/>
                  </a:lnTo>
                  <a:lnTo>
                    <a:pt x="809625" y="3454"/>
                  </a:lnTo>
                  <a:lnTo>
                    <a:pt x="809625" y="6083"/>
                  </a:lnTo>
                  <a:lnTo>
                    <a:pt x="810094" y="7200"/>
                  </a:lnTo>
                  <a:lnTo>
                    <a:pt x="811961" y="9067"/>
                  </a:lnTo>
                  <a:lnTo>
                    <a:pt x="813079" y="9525"/>
                  </a:lnTo>
                  <a:lnTo>
                    <a:pt x="815708" y="9525"/>
                  </a:lnTo>
                  <a:lnTo>
                    <a:pt x="816825" y="9067"/>
                  </a:lnTo>
                  <a:lnTo>
                    <a:pt x="818692" y="7200"/>
                  </a:lnTo>
                  <a:lnTo>
                    <a:pt x="819150" y="6083"/>
                  </a:lnTo>
                  <a:lnTo>
                    <a:pt x="819150" y="3454"/>
                  </a:lnTo>
                  <a:close/>
                </a:path>
                <a:path w="3676650" h="1659254">
                  <a:moveTo>
                    <a:pt x="866775" y="1652866"/>
                  </a:moveTo>
                  <a:lnTo>
                    <a:pt x="866317" y="1651749"/>
                  </a:lnTo>
                  <a:lnTo>
                    <a:pt x="864450" y="1649882"/>
                  </a:lnTo>
                  <a:lnTo>
                    <a:pt x="863333" y="1649412"/>
                  </a:lnTo>
                  <a:lnTo>
                    <a:pt x="860704" y="1649412"/>
                  </a:lnTo>
                  <a:lnTo>
                    <a:pt x="859586" y="1649882"/>
                  </a:lnTo>
                  <a:lnTo>
                    <a:pt x="857719" y="1651749"/>
                  </a:lnTo>
                  <a:lnTo>
                    <a:pt x="857250" y="1652866"/>
                  </a:lnTo>
                  <a:lnTo>
                    <a:pt x="857250" y="1655495"/>
                  </a:lnTo>
                  <a:lnTo>
                    <a:pt x="857719" y="1656613"/>
                  </a:lnTo>
                  <a:lnTo>
                    <a:pt x="859586" y="1658480"/>
                  </a:lnTo>
                  <a:lnTo>
                    <a:pt x="860704" y="1658937"/>
                  </a:lnTo>
                  <a:lnTo>
                    <a:pt x="863333" y="1658937"/>
                  </a:lnTo>
                  <a:lnTo>
                    <a:pt x="864450" y="1658480"/>
                  </a:lnTo>
                  <a:lnTo>
                    <a:pt x="866317" y="1656613"/>
                  </a:lnTo>
                  <a:lnTo>
                    <a:pt x="866775" y="1655495"/>
                  </a:lnTo>
                  <a:lnTo>
                    <a:pt x="866775" y="1652866"/>
                  </a:lnTo>
                  <a:close/>
                </a:path>
                <a:path w="3676650" h="1659254">
                  <a:moveTo>
                    <a:pt x="866775" y="828154"/>
                  </a:moveTo>
                  <a:lnTo>
                    <a:pt x="866317" y="827036"/>
                  </a:lnTo>
                  <a:lnTo>
                    <a:pt x="864450" y="825182"/>
                  </a:lnTo>
                  <a:lnTo>
                    <a:pt x="863333" y="824712"/>
                  </a:lnTo>
                  <a:lnTo>
                    <a:pt x="860704" y="824712"/>
                  </a:lnTo>
                  <a:lnTo>
                    <a:pt x="859586" y="825182"/>
                  </a:lnTo>
                  <a:lnTo>
                    <a:pt x="857719" y="827036"/>
                  </a:lnTo>
                  <a:lnTo>
                    <a:pt x="857250" y="828154"/>
                  </a:lnTo>
                  <a:lnTo>
                    <a:pt x="857250" y="830795"/>
                  </a:lnTo>
                  <a:lnTo>
                    <a:pt x="857719" y="831913"/>
                  </a:lnTo>
                  <a:lnTo>
                    <a:pt x="859586" y="833767"/>
                  </a:lnTo>
                  <a:lnTo>
                    <a:pt x="860704" y="834237"/>
                  </a:lnTo>
                  <a:lnTo>
                    <a:pt x="863333" y="834237"/>
                  </a:lnTo>
                  <a:lnTo>
                    <a:pt x="864450" y="833767"/>
                  </a:lnTo>
                  <a:lnTo>
                    <a:pt x="866317" y="831913"/>
                  </a:lnTo>
                  <a:lnTo>
                    <a:pt x="866775" y="830795"/>
                  </a:lnTo>
                  <a:lnTo>
                    <a:pt x="866775" y="828154"/>
                  </a:lnTo>
                  <a:close/>
                </a:path>
                <a:path w="3676650" h="1659254">
                  <a:moveTo>
                    <a:pt x="866775" y="3454"/>
                  </a:moveTo>
                  <a:lnTo>
                    <a:pt x="866317" y="2336"/>
                  </a:lnTo>
                  <a:lnTo>
                    <a:pt x="864450" y="469"/>
                  </a:lnTo>
                  <a:lnTo>
                    <a:pt x="863333" y="0"/>
                  </a:lnTo>
                  <a:lnTo>
                    <a:pt x="860704" y="0"/>
                  </a:lnTo>
                  <a:lnTo>
                    <a:pt x="859586" y="469"/>
                  </a:lnTo>
                  <a:lnTo>
                    <a:pt x="857719" y="2336"/>
                  </a:lnTo>
                  <a:lnTo>
                    <a:pt x="857250" y="3454"/>
                  </a:lnTo>
                  <a:lnTo>
                    <a:pt x="857250" y="6083"/>
                  </a:lnTo>
                  <a:lnTo>
                    <a:pt x="857719" y="7200"/>
                  </a:lnTo>
                  <a:lnTo>
                    <a:pt x="859586" y="9067"/>
                  </a:lnTo>
                  <a:lnTo>
                    <a:pt x="860704" y="9525"/>
                  </a:lnTo>
                  <a:lnTo>
                    <a:pt x="863333" y="9525"/>
                  </a:lnTo>
                  <a:lnTo>
                    <a:pt x="864450" y="9067"/>
                  </a:lnTo>
                  <a:lnTo>
                    <a:pt x="866317" y="7200"/>
                  </a:lnTo>
                  <a:lnTo>
                    <a:pt x="866775" y="6083"/>
                  </a:lnTo>
                  <a:lnTo>
                    <a:pt x="866775" y="3454"/>
                  </a:lnTo>
                  <a:close/>
                </a:path>
                <a:path w="3676650" h="1659254">
                  <a:moveTo>
                    <a:pt x="914400" y="1652866"/>
                  </a:moveTo>
                  <a:lnTo>
                    <a:pt x="913942" y="1651749"/>
                  </a:lnTo>
                  <a:lnTo>
                    <a:pt x="912075" y="1649882"/>
                  </a:lnTo>
                  <a:lnTo>
                    <a:pt x="910958" y="1649412"/>
                  </a:lnTo>
                  <a:lnTo>
                    <a:pt x="908329" y="1649412"/>
                  </a:lnTo>
                  <a:lnTo>
                    <a:pt x="907211" y="1649882"/>
                  </a:lnTo>
                  <a:lnTo>
                    <a:pt x="905344" y="1651749"/>
                  </a:lnTo>
                  <a:lnTo>
                    <a:pt x="904875" y="1652866"/>
                  </a:lnTo>
                  <a:lnTo>
                    <a:pt x="904875" y="1655495"/>
                  </a:lnTo>
                  <a:lnTo>
                    <a:pt x="905344" y="1656613"/>
                  </a:lnTo>
                  <a:lnTo>
                    <a:pt x="907211" y="1658480"/>
                  </a:lnTo>
                  <a:lnTo>
                    <a:pt x="908329" y="1658937"/>
                  </a:lnTo>
                  <a:lnTo>
                    <a:pt x="910958" y="1658937"/>
                  </a:lnTo>
                  <a:lnTo>
                    <a:pt x="912075" y="1658480"/>
                  </a:lnTo>
                  <a:lnTo>
                    <a:pt x="913942" y="1656613"/>
                  </a:lnTo>
                  <a:lnTo>
                    <a:pt x="914400" y="1655495"/>
                  </a:lnTo>
                  <a:lnTo>
                    <a:pt x="914400" y="1652866"/>
                  </a:lnTo>
                  <a:close/>
                </a:path>
                <a:path w="3676650" h="1659254">
                  <a:moveTo>
                    <a:pt x="914400" y="828154"/>
                  </a:moveTo>
                  <a:lnTo>
                    <a:pt x="913942" y="827036"/>
                  </a:lnTo>
                  <a:lnTo>
                    <a:pt x="912075" y="825182"/>
                  </a:lnTo>
                  <a:lnTo>
                    <a:pt x="910958" y="824712"/>
                  </a:lnTo>
                  <a:lnTo>
                    <a:pt x="908329" y="824712"/>
                  </a:lnTo>
                  <a:lnTo>
                    <a:pt x="907211" y="825182"/>
                  </a:lnTo>
                  <a:lnTo>
                    <a:pt x="905344" y="827036"/>
                  </a:lnTo>
                  <a:lnTo>
                    <a:pt x="904875" y="828154"/>
                  </a:lnTo>
                  <a:lnTo>
                    <a:pt x="904875" y="830795"/>
                  </a:lnTo>
                  <a:lnTo>
                    <a:pt x="905344" y="831913"/>
                  </a:lnTo>
                  <a:lnTo>
                    <a:pt x="907211" y="833767"/>
                  </a:lnTo>
                  <a:lnTo>
                    <a:pt x="908329" y="834237"/>
                  </a:lnTo>
                  <a:lnTo>
                    <a:pt x="910958" y="834237"/>
                  </a:lnTo>
                  <a:lnTo>
                    <a:pt x="912075" y="833767"/>
                  </a:lnTo>
                  <a:lnTo>
                    <a:pt x="913942" y="831913"/>
                  </a:lnTo>
                  <a:lnTo>
                    <a:pt x="914400" y="830795"/>
                  </a:lnTo>
                  <a:lnTo>
                    <a:pt x="914400" y="828154"/>
                  </a:lnTo>
                  <a:close/>
                </a:path>
                <a:path w="3676650" h="1659254">
                  <a:moveTo>
                    <a:pt x="914400" y="3454"/>
                  </a:moveTo>
                  <a:lnTo>
                    <a:pt x="913942" y="2336"/>
                  </a:lnTo>
                  <a:lnTo>
                    <a:pt x="912075" y="469"/>
                  </a:lnTo>
                  <a:lnTo>
                    <a:pt x="910958" y="0"/>
                  </a:lnTo>
                  <a:lnTo>
                    <a:pt x="908329" y="0"/>
                  </a:lnTo>
                  <a:lnTo>
                    <a:pt x="907211" y="469"/>
                  </a:lnTo>
                  <a:lnTo>
                    <a:pt x="905344" y="2336"/>
                  </a:lnTo>
                  <a:lnTo>
                    <a:pt x="904875" y="3454"/>
                  </a:lnTo>
                  <a:lnTo>
                    <a:pt x="904875" y="6083"/>
                  </a:lnTo>
                  <a:lnTo>
                    <a:pt x="905344" y="7200"/>
                  </a:lnTo>
                  <a:lnTo>
                    <a:pt x="907211" y="9067"/>
                  </a:lnTo>
                  <a:lnTo>
                    <a:pt x="908329" y="9525"/>
                  </a:lnTo>
                  <a:lnTo>
                    <a:pt x="910958" y="9525"/>
                  </a:lnTo>
                  <a:lnTo>
                    <a:pt x="912075" y="9067"/>
                  </a:lnTo>
                  <a:lnTo>
                    <a:pt x="913942" y="7200"/>
                  </a:lnTo>
                  <a:lnTo>
                    <a:pt x="914400" y="6083"/>
                  </a:lnTo>
                  <a:lnTo>
                    <a:pt x="914400" y="3454"/>
                  </a:lnTo>
                  <a:close/>
                </a:path>
                <a:path w="3676650" h="1659254">
                  <a:moveTo>
                    <a:pt x="962025" y="1652866"/>
                  </a:moveTo>
                  <a:lnTo>
                    <a:pt x="961567" y="1651749"/>
                  </a:lnTo>
                  <a:lnTo>
                    <a:pt x="959700" y="1649882"/>
                  </a:lnTo>
                  <a:lnTo>
                    <a:pt x="958583" y="1649412"/>
                  </a:lnTo>
                  <a:lnTo>
                    <a:pt x="955954" y="1649412"/>
                  </a:lnTo>
                  <a:lnTo>
                    <a:pt x="954836" y="1649882"/>
                  </a:lnTo>
                  <a:lnTo>
                    <a:pt x="952969" y="1651749"/>
                  </a:lnTo>
                  <a:lnTo>
                    <a:pt x="952500" y="1652866"/>
                  </a:lnTo>
                  <a:lnTo>
                    <a:pt x="952500" y="1655495"/>
                  </a:lnTo>
                  <a:lnTo>
                    <a:pt x="952969" y="1656613"/>
                  </a:lnTo>
                  <a:lnTo>
                    <a:pt x="954836" y="1658480"/>
                  </a:lnTo>
                  <a:lnTo>
                    <a:pt x="955954" y="1658937"/>
                  </a:lnTo>
                  <a:lnTo>
                    <a:pt x="958583" y="1658937"/>
                  </a:lnTo>
                  <a:lnTo>
                    <a:pt x="959700" y="1658480"/>
                  </a:lnTo>
                  <a:lnTo>
                    <a:pt x="961567" y="1656613"/>
                  </a:lnTo>
                  <a:lnTo>
                    <a:pt x="962025" y="1655495"/>
                  </a:lnTo>
                  <a:lnTo>
                    <a:pt x="962025" y="1652866"/>
                  </a:lnTo>
                  <a:close/>
                </a:path>
                <a:path w="3676650" h="1659254">
                  <a:moveTo>
                    <a:pt x="962025" y="828154"/>
                  </a:moveTo>
                  <a:lnTo>
                    <a:pt x="961567" y="827036"/>
                  </a:lnTo>
                  <a:lnTo>
                    <a:pt x="959700" y="825182"/>
                  </a:lnTo>
                  <a:lnTo>
                    <a:pt x="958583" y="824712"/>
                  </a:lnTo>
                  <a:lnTo>
                    <a:pt x="955954" y="824712"/>
                  </a:lnTo>
                  <a:lnTo>
                    <a:pt x="954836" y="825182"/>
                  </a:lnTo>
                  <a:lnTo>
                    <a:pt x="952969" y="827036"/>
                  </a:lnTo>
                  <a:lnTo>
                    <a:pt x="952500" y="828154"/>
                  </a:lnTo>
                  <a:lnTo>
                    <a:pt x="952500" y="830795"/>
                  </a:lnTo>
                  <a:lnTo>
                    <a:pt x="952969" y="831913"/>
                  </a:lnTo>
                  <a:lnTo>
                    <a:pt x="954836" y="833767"/>
                  </a:lnTo>
                  <a:lnTo>
                    <a:pt x="955954" y="834237"/>
                  </a:lnTo>
                  <a:lnTo>
                    <a:pt x="958583" y="834237"/>
                  </a:lnTo>
                  <a:lnTo>
                    <a:pt x="959700" y="833767"/>
                  </a:lnTo>
                  <a:lnTo>
                    <a:pt x="961567" y="831913"/>
                  </a:lnTo>
                  <a:lnTo>
                    <a:pt x="962025" y="830795"/>
                  </a:lnTo>
                  <a:lnTo>
                    <a:pt x="962025" y="828154"/>
                  </a:lnTo>
                  <a:close/>
                </a:path>
                <a:path w="3676650" h="1659254">
                  <a:moveTo>
                    <a:pt x="962025" y="3454"/>
                  </a:moveTo>
                  <a:lnTo>
                    <a:pt x="961567" y="2336"/>
                  </a:lnTo>
                  <a:lnTo>
                    <a:pt x="959700" y="469"/>
                  </a:lnTo>
                  <a:lnTo>
                    <a:pt x="958583" y="0"/>
                  </a:lnTo>
                  <a:lnTo>
                    <a:pt x="955954" y="0"/>
                  </a:lnTo>
                  <a:lnTo>
                    <a:pt x="954836" y="469"/>
                  </a:lnTo>
                  <a:lnTo>
                    <a:pt x="952969" y="2336"/>
                  </a:lnTo>
                  <a:lnTo>
                    <a:pt x="952500" y="3454"/>
                  </a:lnTo>
                  <a:lnTo>
                    <a:pt x="952500" y="6083"/>
                  </a:lnTo>
                  <a:lnTo>
                    <a:pt x="952969" y="7200"/>
                  </a:lnTo>
                  <a:lnTo>
                    <a:pt x="954836" y="9067"/>
                  </a:lnTo>
                  <a:lnTo>
                    <a:pt x="955954" y="9525"/>
                  </a:lnTo>
                  <a:lnTo>
                    <a:pt x="958583" y="9525"/>
                  </a:lnTo>
                  <a:lnTo>
                    <a:pt x="959700" y="9067"/>
                  </a:lnTo>
                  <a:lnTo>
                    <a:pt x="961567" y="7200"/>
                  </a:lnTo>
                  <a:lnTo>
                    <a:pt x="962025" y="6083"/>
                  </a:lnTo>
                  <a:lnTo>
                    <a:pt x="962025" y="3454"/>
                  </a:lnTo>
                  <a:close/>
                </a:path>
                <a:path w="3676650" h="1659254">
                  <a:moveTo>
                    <a:pt x="1009650" y="1652866"/>
                  </a:moveTo>
                  <a:lnTo>
                    <a:pt x="1009192" y="1651749"/>
                  </a:lnTo>
                  <a:lnTo>
                    <a:pt x="1007325" y="1649882"/>
                  </a:lnTo>
                  <a:lnTo>
                    <a:pt x="1006208" y="1649412"/>
                  </a:lnTo>
                  <a:lnTo>
                    <a:pt x="1003579" y="1649412"/>
                  </a:lnTo>
                  <a:lnTo>
                    <a:pt x="1002461" y="1649882"/>
                  </a:lnTo>
                  <a:lnTo>
                    <a:pt x="1000594" y="1651749"/>
                  </a:lnTo>
                  <a:lnTo>
                    <a:pt x="1000125" y="1652866"/>
                  </a:lnTo>
                  <a:lnTo>
                    <a:pt x="1000125" y="1655495"/>
                  </a:lnTo>
                  <a:lnTo>
                    <a:pt x="1000594" y="1656613"/>
                  </a:lnTo>
                  <a:lnTo>
                    <a:pt x="1002461" y="1658480"/>
                  </a:lnTo>
                  <a:lnTo>
                    <a:pt x="1003579" y="1658937"/>
                  </a:lnTo>
                  <a:lnTo>
                    <a:pt x="1006208" y="1658937"/>
                  </a:lnTo>
                  <a:lnTo>
                    <a:pt x="1007325" y="1658480"/>
                  </a:lnTo>
                  <a:lnTo>
                    <a:pt x="1009192" y="1656613"/>
                  </a:lnTo>
                  <a:lnTo>
                    <a:pt x="1009650" y="1655495"/>
                  </a:lnTo>
                  <a:lnTo>
                    <a:pt x="1009650" y="1652866"/>
                  </a:lnTo>
                  <a:close/>
                </a:path>
                <a:path w="3676650" h="1659254">
                  <a:moveTo>
                    <a:pt x="1009650" y="828154"/>
                  </a:moveTo>
                  <a:lnTo>
                    <a:pt x="1009192" y="827036"/>
                  </a:lnTo>
                  <a:lnTo>
                    <a:pt x="1007325" y="825182"/>
                  </a:lnTo>
                  <a:lnTo>
                    <a:pt x="1006208" y="824712"/>
                  </a:lnTo>
                  <a:lnTo>
                    <a:pt x="1003579" y="824712"/>
                  </a:lnTo>
                  <a:lnTo>
                    <a:pt x="1002461" y="825182"/>
                  </a:lnTo>
                  <a:lnTo>
                    <a:pt x="1000594" y="827036"/>
                  </a:lnTo>
                  <a:lnTo>
                    <a:pt x="1000125" y="828154"/>
                  </a:lnTo>
                  <a:lnTo>
                    <a:pt x="1000125" y="830795"/>
                  </a:lnTo>
                  <a:lnTo>
                    <a:pt x="1000594" y="831913"/>
                  </a:lnTo>
                  <a:lnTo>
                    <a:pt x="1002461" y="833767"/>
                  </a:lnTo>
                  <a:lnTo>
                    <a:pt x="1003579" y="834237"/>
                  </a:lnTo>
                  <a:lnTo>
                    <a:pt x="1006208" y="834237"/>
                  </a:lnTo>
                  <a:lnTo>
                    <a:pt x="1007325" y="833767"/>
                  </a:lnTo>
                  <a:lnTo>
                    <a:pt x="1009192" y="831913"/>
                  </a:lnTo>
                  <a:lnTo>
                    <a:pt x="1009650" y="830795"/>
                  </a:lnTo>
                  <a:lnTo>
                    <a:pt x="1009650" y="828154"/>
                  </a:lnTo>
                  <a:close/>
                </a:path>
                <a:path w="3676650" h="1659254">
                  <a:moveTo>
                    <a:pt x="1009650" y="3454"/>
                  </a:moveTo>
                  <a:lnTo>
                    <a:pt x="1009192" y="2336"/>
                  </a:lnTo>
                  <a:lnTo>
                    <a:pt x="1007325" y="469"/>
                  </a:lnTo>
                  <a:lnTo>
                    <a:pt x="1006208" y="0"/>
                  </a:lnTo>
                  <a:lnTo>
                    <a:pt x="1003579" y="0"/>
                  </a:lnTo>
                  <a:lnTo>
                    <a:pt x="1002461" y="469"/>
                  </a:lnTo>
                  <a:lnTo>
                    <a:pt x="1000594" y="2336"/>
                  </a:lnTo>
                  <a:lnTo>
                    <a:pt x="1000125" y="3454"/>
                  </a:lnTo>
                  <a:lnTo>
                    <a:pt x="1000125" y="6083"/>
                  </a:lnTo>
                  <a:lnTo>
                    <a:pt x="1000594" y="7200"/>
                  </a:lnTo>
                  <a:lnTo>
                    <a:pt x="1002461" y="9067"/>
                  </a:lnTo>
                  <a:lnTo>
                    <a:pt x="1003579" y="9525"/>
                  </a:lnTo>
                  <a:lnTo>
                    <a:pt x="1006208" y="9525"/>
                  </a:lnTo>
                  <a:lnTo>
                    <a:pt x="1007325" y="9067"/>
                  </a:lnTo>
                  <a:lnTo>
                    <a:pt x="1009192" y="7200"/>
                  </a:lnTo>
                  <a:lnTo>
                    <a:pt x="1009650" y="6083"/>
                  </a:lnTo>
                  <a:lnTo>
                    <a:pt x="1009650" y="3454"/>
                  </a:lnTo>
                  <a:close/>
                </a:path>
                <a:path w="3676650" h="1659254">
                  <a:moveTo>
                    <a:pt x="1057275" y="1652866"/>
                  </a:moveTo>
                  <a:lnTo>
                    <a:pt x="1056817" y="1651749"/>
                  </a:lnTo>
                  <a:lnTo>
                    <a:pt x="1054950" y="1649882"/>
                  </a:lnTo>
                  <a:lnTo>
                    <a:pt x="1053833" y="1649412"/>
                  </a:lnTo>
                  <a:lnTo>
                    <a:pt x="1051204" y="1649412"/>
                  </a:lnTo>
                  <a:lnTo>
                    <a:pt x="1050086" y="1649882"/>
                  </a:lnTo>
                  <a:lnTo>
                    <a:pt x="1048219" y="1651749"/>
                  </a:lnTo>
                  <a:lnTo>
                    <a:pt x="1047750" y="1652866"/>
                  </a:lnTo>
                  <a:lnTo>
                    <a:pt x="1047750" y="1655495"/>
                  </a:lnTo>
                  <a:lnTo>
                    <a:pt x="1048219" y="1656613"/>
                  </a:lnTo>
                  <a:lnTo>
                    <a:pt x="1050086" y="1658480"/>
                  </a:lnTo>
                  <a:lnTo>
                    <a:pt x="1051204" y="1658937"/>
                  </a:lnTo>
                  <a:lnTo>
                    <a:pt x="1053833" y="1658937"/>
                  </a:lnTo>
                  <a:lnTo>
                    <a:pt x="1054950" y="1658480"/>
                  </a:lnTo>
                  <a:lnTo>
                    <a:pt x="1056817" y="1656613"/>
                  </a:lnTo>
                  <a:lnTo>
                    <a:pt x="1057275" y="1655495"/>
                  </a:lnTo>
                  <a:lnTo>
                    <a:pt x="1057275" y="1652866"/>
                  </a:lnTo>
                  <a:close/>
                </a:path>
                <a:path w="3676650" h="1659254">
                  <a:moveTo>
                    <a:pt x="1057275" y="828154"/>
                  </a:moveTo>
                  <a:lnTo>
                    <a:pt x="1056817" y="827036"/>
                  </a:lnTo>
                  <a:lnTo>
                    <a:pt x="1054950" y="825182"/>
                  </a:lnTo>
                  <a:lnTo>
                    <a:pt x="1053833" y="824712"/>
                  </a:lnTo>
                  <a:lnTo>
                    <a:pt x="1051204" y="824712"/>
                  </a:lnTo>
                  <a:lnTo>
                    <a:pt x="1050086" y="825182"/>
                  </a:lnTo>
                  <a:lnTo>
                    <a:pt x="1048219" y="827036"/>
                  </a:lnTo>
                  <a:lnTo>
                    <a:pt x="1047750" y="828154"/>
                  </a:lnTo>
                  <a:lnTo>
                    <a:pt x="1047750" y="830795"/>
                  </a:lnTo>
                  <a:lnTo>
                    <a:pt x="1048219" y="831913"/>
                  </a:lnTo>
                  <a:lnTo>
                    <a:pt x="1050086" y="833767"/>
                  </a:lnTo>
                  <a:lnTo>
                    <a:pt x="1051204" y="834237"/>
                  </a:lnTo>
                  <a:lnTo>
                    <a:pt x="1053833" y="834237"/>
                  </a:lnTo>
                  <a:lnTo>
                    <a:pt x="1054950" y="833767"/>
                  </a:lnTo>
                  <a:lnTo>
                    <a:pt x="1056817" y="831913"/>
                  </a:lnTo>
                  <a:lnTo>
                    <a:pt x="1057275" y="830795"/>
                  </a:lnTo>
                  <a:lnTo>
                    <a:pt x="1057275" y="828154"/>
                  </a:lnTo>
                  <a:close/>
                </a:path>
                <a:path w="3676650" h="1659254">
                  <a:moveTo>
                    <a:pt x="1057275" y="3454"/>
                  </a:moveTo>
                  <a:lnTo>
                    <a:pt x="1056817" y="2336"/>
                  </a:lnTo>
                  <a:lnTo>
                    <a:pt x="1054950" y="469"/>
                  </a:lnTo>
                  <a:lnTo>
                    <a:pt x="1053833" y="0"/>
                  </a:lnTo>
                  <a:lnTo>
                    <a:pt x="1051204" y="0"/>
                  </a:lnTo>
                  <a:lnTo>
                    <a:pt x="1050086" y="469"/>
                  </a:lnTo>
                  <a:lnTo>
                    <a:pt x="1048219" y="2336"/>
                  </a:lnTo>
                  <a:lnTo>
                    <a:pt x="1047750" y="3454"/>
                  </a:lnTo>
                  <a:lnTo>
                    <a:pt x="1047750" y="6083"/>
                  </a:lnTo>
                  <a:lnTo>
                    <a:pt x="1048219" y="7200"/>
                  </a:lnTo>
                  <a:lnTo>
                    <a:pt x="1050086" y="9067"/>
                  </a:lnTo>
                  <a:lnTo>
                    <a:pt x="1051204" y="9525"/>
                  </a:lnTo>
                  <a:lnTo>
                    <a:pt x="1053833" y="9525"/>
                  </a:lnTo>
                  <a:lnTo>
                    <a:pt x="1054950" y="9067"/>
                  </a:lnTo>
                  <a:lnTo>
                    <a:pt x="1056817" y="7200"/>
                  </a:lnTo>
                  <a:lnTo>
                    <a:pt x="1057275" y="6083"/>
                  </a:lnTo>
                  <a:lnTo>
                    <a:pt x="1057275" y="3454"/>
                  </a:lnTo>
                  <a:close/>
                </a:path>
                <a:path w="3676650" h="1659254">
                  <a:moveTo>
                    <a:pt x="1104900" y="1652866"/>
                  </a:moveTo>
                  <a:lnTo>
                    <a:pt x="1104442" y="1651749"/>
                  </a:lnTo>
                  <a:lnTo>
                    <a:pt x="1102575" y="1649882"/>
                  </a:lnTo>
                  <a:lnTo>
                    <a:pt x="1101458" y="1649412"/>
                  </a:lnTo>
                  <a:lnTo>
                    <a:pt x="1098829" y="1649412"/>
                  </a:lnTo>
                  <a:lnTo>
                    <a:pt x="1097711" y="1649882"/>
                  </a:lnTo>
                  <a:lnTo>
                    <a:pt x="1095844" y="1651749"/>
                  </a:lnTo>
                  <a:lnTo>
                    <a:pt x="1095375" y="1652866"/>
                  </a:lnTo>
                  <a:lnTo>
                    <a:pt x="1095375" y="1655495"/>
                  </a:lnTo>
                  <a:lnTo>
                    <a:pt x="1095844" y="1656613"/>
                  </a:lnTo>
                  <a:lnTo>
                    <a:pt x="1097711" y="1658480"/>
                  </a:lnTo>
                  <a:lnTo>
                    <a:pt x="1098829" y="1658937"/>
                  </a:lnTo>
                  <a:lnTo>
                    <a:pt x="1101458" y="1658937"/>
                  </a:lnTo>
                  <a:lnTo>
                    <a:pt x="1102575" y="1658480"/>
                  </a:lnTo>
                  <a:lnTo>
                    <a:pt x="1104442" y="1656613"/>
                  </a:lnTo>
                  <a:lnTo>
                    <a:pt x="1104900" y="1655495"/>
                  </a:lnTo>
                  <a:lnTo>
                    <a:pt x="1104900" y="1652866"/>
                  </a:lnTo>
                  <a:close/>
                </a:path>
                <a:path w="3676650" h="1659254">
                  <a:moveTo>
                    <a:pt x="1104900" y="828154"/>
                  </a:moveTo>
                  <a:lnTo>
                    <a:pt x="1104442" y="827036"/>
                  </a:lnTo>
                  <a:lnTo>
                    <a:pt x="1102575" y="825182"/>
                  </a:lnTo>
                  <a:lnTo>
                    <a:pt x="1101458" y="824712"/>
                  </a:lnTo>
                  <a:lnTo>
                    <a:pt x="1098829" y="824712"/>
                  </a:lnTo>
                  <a:lnTo>
                    <a:pt x="1097711" y="825182"/>
                  </a:lnTo>
                  <a:lnTo>
                    <a:pt x="1095844" y="827036"/>
                  </a:lnTo>
                  <a:lnTo>
                    <a:pt x="1095375" y="828154"/>
                  </a:lnTo>
                  <a:lnTo>
                    <a:pt x="1095375" y="830795"/>
                  </a:lnTo>
                  <a:lnTo>
                    <a:pt x="1095844" y="831913"/>
                  </a:lnTo>
                  <a:lnTo>
                    <a:pt x="1097711" y="833767"/>
                  </a:lnTo>
                  <a:lnTo>
                    <a:pt x="1098829" y="834237"/>
                  </a:lnTo>
                  <a:lnTo>
                    <a:pt x="1101458" y="834237"/>
                  </a:lnTo>
                  <a:lnTo>
                    <a:pt x="1102575" y="833767"/>
                  </a:lnTo>
                  <a:lnTo>
                    <a:pt x="1104442" y="831913"/>
                  </a:lnTo>
                  <a:lnTo>
                    <a:pt x="1104900" y="830795"/>
                  </a:lnTo>
                  <a:lnTo>
                    <a:pt x="1104900" y="828154"/>
                  </a:lnTo>
                  <a:close/>
                </a:path>
                <a:path w="3676650" h="1659254">
                  <a:moveTo>
                    <a:pt x="1104900" y="3454"/>
                  </a:moveTo>
                  <a:lnTo>
                    <a:pt x="1104442" y="2336"/>
                  </a:lnTo>
                  <a:lnTo>
                    <a:pt x="1102575" y="469"/>
                  </a:lnTo>
                  <a:lnTo>
                    <a:pt x="1101458" y="0"/>
                  </a:lnTo>
                  <a:lnTo>
                    <a:pt x="1098829" y="0"/>
                  </a:lnTo>
                  <a:lnTo>
                    <a:pt x="1097711" y="469"/>
                  </a:lnTo>
                  <a:lnTo>
                    <a:pt x="1095844" y="2336"/>
                  </a:lnTo>
                  <a:lnTo>
                    <a:pt x="1095375" y="3454"/>
                  </a:lnTo>
                  <a:lnTo>
                    <a:pt x="1095375" y="6083"/>
                  </a:lnTo>
                  <a:lnTo>
                    <a:pt x="1095844" y="7200"/>
                  </a:lnTo>
                  <a:lnTo>
                    <a:pt x="1097711" y="9067"/>
                  </a:lnTo>
                  <a:lnTo>
                    <a:pt x="1098829" y="9525"/>
                  </a:lnTo>
                  <a:lnTo>
                    <a:pt x="1101458" y="9525"/>
                  </a:lnTo>
                  <a:lnTo>
                    <a:pt x="1102575" y="9067"/>
                  </a:lnTo>
                  <a:lnTo>
                    <a:pt x="1104442" y="7200"/>
                  </a:lnTo>
                  <a:lnTo>
                    <a:pt x="1104900" y="6083"/>
                  </a:lnTo>
                  <a:lnTo>
                    <a:pt x="1104900" y="3454"/>
                  </a:lnTo>
                  <a:close/>
                </a:path>
                <a:path w="3676650" h="1659254">
                  <a:moveTo>
                    <a:pt x="1152525" y="1652866"/>
                  </a:moveTo>
                  <a:lnTo>
                    <a:pt x="1152067" y="1651749"/>
                  </a:lnTo>
                  <a:lnTo>
                    <a:pt x="1150200" y="1649882"/>
                  </a:lnTo>
                  <a:lnTo>
                    <a:pt x="1149083" y="1649412"/>
                  </a:lnTo>
                  <a:lnTo>
                    <a:pt x="1146454" y="1649412"/>
                  </a:lnTo>
                  <a:lnTo>
                    <a:pt x="1145336" y="1649882"/>
                  </a:lnTo>
                  <a:lnTo>
                    <a:pt x="1143469" y="1651749"/>
                  </a:lnTo>
                  <a:lnTo>
                    <a:pt x="1143000" y="1652866"/>
                  </a:lnTo>
                  <a:lnTo>
                    <a:pt x="1143000" y="1655495"/>
                  </a:lnTo>
                  <a:lnTo>
                    <a:pt x="1143469" y="1656613"/>
                  </a:lnTo>
                  <a:lnTo>
                    <a:pt x="1145336" y="1658480"/>
                  </a:lnTo>
                  <a:lnTo>
                    <a:pt x="1146454" y="1658937"/>
                  </a:lnTo>
                  <a:lnTo>
                    <a:pt x="1149083" y="1658937"/>
                  </a:lnTo>
                  <a:lnTo>
                    <a:pt x="1150200" y="1658480"/>
                  </a:lnTo>
                  <a:lnTo>
                    <a:pt x="1152067" y="1656613"/>
                  </a:lnTo>
                  <a:lnTo>
                    <a:pt x="1152525" y="1655495"/>
                  </a:lnTo>
                  <a:lnTo>
                    <a:pt x="1152525" y="1652866"/>
                  </a:lnTo>
                  <a:close/>
                </a:path>
                <a:path w="3676650" h="1659254">
                  <a:moveTo>
                    <a:pt x="1152525" y="828154"/>
                  </a:moveTo>
                  <a:lnTo>
                    <a:pt x="1152067" y="827036"/>
                  </a:lnTo>
                  <a:lnTo>
                    <a:pt x="1150200" y="825182"/>
                  </a:lnTo>
                  <a:lnTo>
                    <a:pt x="1149083" y="824712"/>
                  </a:lnTo>
                  <a:lnTo>
                    <a:pt x="1146454" y="824712"/>
                  </a:lnTo>
                  <a:lnTo>
                    <a:pt x="1145336" y="825182"/>
                  </a:lnTo>
                  <a:lnTo>
                    <a:pt x="1143469" y="827036"/>
                  </a:lnTo>
                  <a:lnTo>
                    <a:pt x="1143000" y="828154"/>
                  </a:lnTo>
                  <a:lnTo>
                    <a:pt x="1143000" y="830795"/>
                  </a:lnTo>
                  <a:lnTo>
                    <a:pt x="1143469" y="831913"/>
                  </a:lnTo>
                  <a:lnTo>
                    <a:pt x="1145336" y="833767"/>
                  </a:lnTo>
                  <a:lnTo>
                    <a:pt x="1146454" y="834237"/>
                  </a:lnTo>
                  <a:lnTo>
                    <a:pt x="1149083" y="834237"/>
                  </a:lnTo>
                  <a:lnTo>
                    <a:pt x="1150200" y="833767"/>
                  </a:lnTo>
                  <a:lnTo>
                    <a:pt x="1152067" y="831913"/>
                  </a:lnTo>
                  <a:lnTo>
                    <a:pt x="1152525" y="830795"/>
                  </a:lnTo>
                  <a:lnTo>
                    <a:pt x="1152525" y="828154"/>
                  </a:lnTo>
                  <a:close/>
                </a:path>
                <a:path w="3676650" h="1659254">
                  <a:moveTo>
                    <a:pt x="1152525" y="3454"/>
                  </a:moveTo>
                  <a:lnTo>
                    <a:pt x="1152067" y="2336"/>
                  </a:lnTo>
                  <a:lnTo>
                    <a:pt x="1150200" y="469"/>
                  </a:lnTo>
                  <a:lnTo>
                    <a:pt x="1149083" y="0"/>
                  </a:lnTo>
                  <a:lnTo>
                    <a:pt x="1146454" y="0"/>
                  </a:lnTo>
                  <a:lnTo>
                    <a:pt x="1145336" y="469"/>
                  </a:lnTo>
                  <a:lnTo>
                    <a:pt x="1143469" y="2336"/>
                  </a:lnTo>
                  <a:lnTo>
                    <a:pt x="1143000" y="3454"/>
                  </a:lnTo>
                  <a:lnTo>
                    <a:pt x="1143000" y="6083"/>
                  </a:lnTo>
                  <a:lnTo>
                    <a:pt x="1143469" y="7200"/>
                  </a:lnTo>
                  <a:lnTo>
                    <a:pt x="1145336" y="9067"/>
                  </a:lnTo>
                  <a:lnTo>
                    <a:pt x="1146454" y="9525"/>
                  </a:lnTo>
                  <a:lnTo>
                    <a:pt x="1149083" y="9525"/>
                  </a:lnTo>
                  <a:lnTo>
                    <a:pt x="1150200" y="9067"/>
                  </a:lnTo>
                  <a:lnTo>
                    <a:pt x="1152067" y="7200"/>
                  </a:lnTo>
                  <a:lnTo>
                    <a:pt x="1152525" y="6083"/>
                  </a:lnTo>
                  <a:lnTo>
                    <a:pt x="1152525" y="3454"/>
                  </a:lnTo>
                  <a:close/>
                </a:path>
                <a:path w="3676650" h="1659254">
                  <a:moveTo>
                    <a:pt x="1200150" y="1652866"/>
                  </a:moveTo>
                  <a:lnTo>
                    <a:pt x="1199692" y="1651749"/>
                  </a:lnTo>
                  <a:lnTo>
                    <a:pt x="1197825" y="1649882"/>
                  </a:lnTo>
                  <a:lnTo>
                    <a:pt x="1196708" y="1649412"/>
                  </a:lnTo>
                  <a:lnTo>
                    <a:pt x="1194079" y="1649412"/>
                  </a:lnTo>
                  <a:lnTo>
                    <a:pt x="1192961" y="1649882"/>
                  </a:lnTo>
                  <a:lnTo>
                    <a:pt x="1191094" y="1651749"/>
                  </a:lnTo>
                  <a:lnTo>
                    <a:pt x="1190625" y="1652866"/>
                  </a:lnTo>
                  <a:lnTo>
                    <a:pt x="1190625" y="1655495"/>
                  </a:lnTo>
                  <a:lnTo>
                    <a:pt x="1191094" y="1656613"/>
                  </a:lnTo>
                  <a:lnTo>
                    <a:pt x="1192961" y="1658480"/>
                  </a:lnTo>
                  <a:lnTo>
                    <a:pt x="1194079" y="1658937"/>
                  </a:lnTo>
                  <a:lnTo>
                    <a:pt x="1196708" y="1658937"/>
                  </a:lnTo>
                  <a:lnTo>
                    <a:pt x="1197825" y="1658480"/>
                  </a:lnTo>
                  <a:lnTo>
                    <a:pt x="1199692" y="1656613"/>
                  </a:lnTo>
                  <a:lnTo>
                    <a:pt x="1200150" y="1655495"/>
                  </a:lnTo>
                  <a:lnTo>
                    <a:pt x="1200150" y="1652866"/>
                  </a:lnTo>
                  <a:close/>
                </a:path>
                <a:path w="3676650" h="1659254">
                  <a:moveTo>
                    <a:pt x="1200150" y="828154"/>
                  </a:moveTo>
                  <a:lnTo>
                    <a:pt x="1199692" y="827036"/>
                  </a:lnTo>
                  <a:lnTo>
                    <a:pt x="1197825" y="825182"/>
                  </a:lnTo>
                  <a:lnTo>
                    <a:pt x="1196708" y="824712"/>
                  </a:lnTo>
                  <a:lnTo>
                    <a:pt x="1194079" y="824712"/>
                  </a:lnTo>
                  <a:lnTo>
                    <a:pt x="1192961" y="825182"/>
                  </a:lnTo>
                  <a:lnTo>
                    <a:pt x="1191094" y="827036"/>
                  </a:lnTo>
                  <a:lnTo>
                    <a:pt x="1190625" y="828154"/>
                  </a:lnTo>
                  <a:lnTo>
                    <a:pt x="1190625" y="830795"/>
                  </a:lnTo>
                  <a:lnTo>
                    <a:pt x="1191094" y="831913"/>
                  </a:lnTo>
                  <a:lnTo>
                    <a:pt x="1192961" y="833767"/>
                  </a:lnTo>
                  <a:lnTo>
                    <a:pt x="1194079" y="834237"/>
                  </a:lnTo>
                  <a:lnTo>
                    <a:pt x="1196708" y="834237"/>
                  </a:lnTo>
                  <a:lnTo>
                    <a:pt x="1197825" y="833767"/>
                  </a:lnTo>
                  <a:lnTo>
                    <a:pt x="1199692" y="831913"/>
                  </a:lnTo>
                  <a:lnTo>
                    <a:pt x="1200150" y="830795"/>
                  </a:lnTo>
                  <a:lnTo>
                    <a:pt x="1200150" y="828154"/>
                  </a:lnTo>
                  <a:close/>
                </a:path>
                <a:path w="3676650" h="1659254">
                  <a:moveTo>
                    <a:pt x="1200150" y="3454"/>
                  </a:moveTo>
                  <a:lnTo>
                    <a:pt x="1199692" y="2336"/>
                  </a:lnTo>
                  <a:lnTo>
                    <a:pt x="1197825" y="469"/>
                  </a:lnTo>
                  <a:lnTo>
                    <a:pt x="1196708" y="0"/>
                  </a:lnTo>
                  <a:lnTo>
                    <a:pt x="1194079" y="0"/>
                  </a:lnTo>
                  <a:lnTo>
                    <a:pt x="1192961" y="469"/>
                  </a:lnTo>
                  <a:lnTo>
                    <a:pt x="1191094" y="2336"/>
                  </a:lnTo>
                  <a:lnTo>
                    <a:pt x="1190625" y="3454"/>
                  </a:lnTo>
                  <a:lnTo>
                    <a:pt x="1190625" y="6083"/>
                  </a:lnTo>
                  <a:lnTo>
                    <a:pt x="1191094" y="7200"/>
                  </a:lnTo>
                  <a:lnTo>
                    <a:pt x="1192961" y="9067"/>
                  </a:lnTo>
                  <a:lnTo>
                    <a:pt x="1194079" y="9525"/>
                  </a:lnTo>
                  <a:lnTo>
                    <a:pt x="1196708" y="9525"/>
                  </a:lnTo>
                  <a:lnTo>
                    <a:pt x="1197825" y="9067"/>
                  </a:lnTo>
                  <a:lnTo>
                    <a:pt x="1199692" y="7200"/>
                  </a:lnTo>
                  <a:lnTo>
                    <a:pt x="1200150" y="6083"/>
                  </a:lnTo>
                  <a:lnTo>
                    <a:pt x="1200150" y="3454"/>
                  </a:lnTo>
                  <a:close/>
                </a:path>
                <a:path w="3676650" h="1659254">
                  <a:moveTo>
                    <a:pt x="1247775" y="1652866"/>
                  </a:moveTo>
                  <a:lnTo>
                    <a:pt x="1247317" y="1651749"/>
                  </a:lnTo>
                  <a:lnTo>
                    <a:pt x="1245450" y="1649882"/>
                  </a:lnTo>
                  <a:lnTo>
                    <a:pt x="1244333" y="1649412"/>
                  </a:lnTo>
                  <a:lnTo>
                    <a:pt x="1241704" y="1649412"/>
                  </a:lnTo>
                  <a:lnTo>
                    <a:pt x="1240586" y="1649882"/>
                  </a:lnTo>
                  <a:lnTo>
                    <a:pt x="1238719" y="1651749"/>
                  </a:lnTo>
                  <a:lnTo>
                    <a:pt x="1238250" y="1652866"/>
                  </a:lnTo>
                  <a:lnTo>
                    <a:pt x="1238250" y="1655495"/>
                  </a:lnTo>
                  <a:lnTo>
                    <a:pt x="1238719" y="1656613"/>
                  </a:lnTo>
                  <a:lnTo>
                    <a:pt x="1240586" y="1658480"/>
                  </a:lnTo>
                  <a:lnTo>
                    <a:pt x="1241704" y="1658937"/>
                  </a:lnTo>
                  <a:lnTo>
                    <a:pt x="1244333" y="1658937"/>
                  </a:lnTo>
                  <a:lnTo>
                    <a:pt x="1245450" y="1658480"/>
                  </a:lnTo>
                  <a:lnTo>
                    <a:pt x="1247317" y="1656613"/>
                  </a:lnTo>
                  <a:lnTo>
                    <a:pt x="1247775" y="1655495"/>
                  </a:lnTo>
                  <a:lnTo>
                    <a:pt x="1247775" y="1652866"/>
                  </a:lnTo>
                  <a:close/>
                </a:path>
                <a:path w="3676650" h="1659254">
                  <a:moveTo>
                    <a:pt x="1247775" y="828154"/>
                  </a:moveTo>
                  <a:lnTo>
                    <a:pt x="1247317" y="827036"/>
                  </a:lnTo>
                  <a:lnTo>
                    <a:pt x="1245450" y="825182"/>
                  </a:lnTo>
                  <a:lnTo>
                    <a:pt x="1244333" y="824712"/>
                  </a:lnTo>
                  <a:lnTo>
                    <a:pt x="1241704" y="824712"/>
                  </a:lnTo>
                  <a:lnTo>
                    <a:pt x="1240586" y="825182"/>
                  </a:lnTo>
                  <a:lnTo>
                    <a:pt x="1238719" y="827036"/>
                  </a:lnTo>
                  <a:lnTo>
                    <a:pt x="1238250" y="828154"/>
                  </a:lnTo>
                  <a:lnTo>
                    <a:pt x="1238250" y="830795"/>
                  </a:lnTo>
                  <a:lnTo>
                    <a:pt x="1238719" y="831913"/>
                  </a:lnTo>
                  <a:lnTo>
                    <a:pt x="1240586" y="833767"/>
                  </a:lnTo>
                  <a:lnTo>
                    <a:pt x="1241704" y="834237"/>
                  </a:lnTo>
                  <a:lnTo>
                    <a:pt x="1244333" y="834237"/>
                  </a:lnTo>
                  <a:lnTo>
                    <a:pt x="1245450" y="833767"/>
                  </a:lnTo>
                  <a:lnTo>
                    <a:pt x="1247317" y="831913"/>
                  </a:lnTo>
                  <a:lnTo>
                    <a:pt x="1247775" y="830795"/>
                  </a:lnTo>
                  <a:lnTo>
                    <a:pt x="1247775" y="828154"/>
                  </a:lnTo>
                  <a:close/>
                </a:path>
                <a:path w="3676650" h="1659254">
                  <a:moveTo>
                    <a:pt x="1247775" y="3454"/>
                  </a:moveTo>
                  <a:lnTo>
                    <a:pt x="1247317" y="2336"/>
                  </a:lnTo>
                  <a:lnTo>
                    <a:pt x="1245450" y="469"/>
                  </a:lnTo>
                  <a:lnTo>
                    <a:pt x="1244333" y="0"/>
                  </a:lnTo>
                  <a:lnTo>
                    <a:pt x="1241704" y="0"/>
                  </a:lnTo>
                  <a:lnTo>
                    <a:pt x="1240586" y="469"/>
                  </a:lnTo>
                  <a:lnTo>
                    <a:pt x="1238719" y="2336"/>
                  </a:lnTo>
                  <a:lnTo>
                    <a:pt x="1238250" y="3454"/>
                  </a:lnTo>
                  <a:lnTo>
                    <a:pt x="1238250" y="6083"/>
                  </a:lnTo>
                  <a:lnTo>
                    <a:pt x="1238719" y="7200"/>
                  </a:lnTo>
                  <a:lnTo>
                    <a:pt x="1240586" y="9067"/>
                  </a:lnTo>
                  <a:lnTo>
                    <a:pt x="1241704" y="9525"/>
                  </a:lnTo>
                  <a:lnTo>
                    <a:pt x="1244333" y="9525"/>
                  </a:lnTo>
                  <a:lnTo>
                    <a:pt x="1245450" y="9067"/>
                  </a:lnTo>
                  <a:lnTo>
                    <a:pt x="1247317" y="7200"/>
                  </a:lnTo>
                  <a:lnTo>
                    <a:pt x="1247775" y="6083"/>
                  </a:lnTo>
                  <a:lnTo>
                    <a:pt x="1247775" y="3454"/>
                  </a:lnTo>
                  <a:close/>
                </a:path>
                <a:path w="3676650" h="1659254">
                  <a:moveTo>
                    <a:pt x="1295400" y="1652866"/>
                  </a:moveTo>
                  <a:lnTo>
                    <a:pt x="1294942" y="1651749"/>
                  </a:lnTo>
                  <a:lnTo>
                    <a:pt x="1293075" y="1649882"/>
                  </a:lnTo>
                  <a:lnTo>
                    <a:pt x="1291958" y="1649412"/>
                  </a:lnTo>
                  <a:lnTo>
                    <a:pt x="1289329" y="1649412"/>
                  </a:lnTo>
                  <a:lnTo>
                    <a:pt x="1288211" y="1649882"/>
                  </a:lnTo>
                  <a:lnTo>
                    <a:pt x="1286344" y="1651749"/>
                  </a:lnTo>
                  <a:lnTo>
                    <a:pt x="1285875" y="1652866"/>
                  </a:lnTo>
                  <a:lnTo>
                    <a:pt x="1285875" y="1655495"/>
                  </a:lnTo>
                  <a:lnTo>
                    <a:pt x="1286344" y="1656613"/>
                  </a:lnTo>
                  <a:lnTo>
                    <a:pt x="1288211" y="1658480"/>
                  </a:lnTo>
                  <a:lnTo>
                    <a:pt x="1289329" y="1658937"/>
                  </a:lnTo>
                  <a:lnTo>
                    <a:pt x="1291958" y="1658937"/>
                  </a:lnTo>
                  <a:lnTo>
                    <a:pt x="1293075" y="1658480"/>
                  </a:lnTo>
                  <a:lnTo>
                    <a:pt x="1294942" y="1656613"/>
                  </a:lnTo>
                  <a:lnTo>
                    <a:pt x="1295400" y="1655495"/>
                  </a:lnTo>
                  <a:lnTo>
                    <a:pt x="1295400" y="1652866"/>
                  </a:lnTo>
                  <a:close/>
                </a:path>
                <a:path w="3676650" h="1659254">
                  <a:moveTo>
                    <a:pt x="1295400" y="828154"/>
                  </a:moveTo>
                  <a:lnTo>
                    <a:pt x="1294942" y="827036"/>
                  </a:lnTo>
                  <a:lnTo>
                    <a:pt x="1293075" y="825182"/>
                  </a:lnTo>
                  <a:lnTo>
                    <a:pt x="1291958" y="824712"/>
                  </a:lnTo>
                  <a:lnTo>
                    <a:pt x="1289329" y="824712"/>
                  </a:lnTo>
                  <a:lnTo>
                    <a:pt x="1288211" y="825182"/>
                  </a:lnTo>
                  <a:lnTo>
                    <a:pt x="1286344" y="827036"/>
                  </a:lnTo>
                  <a:lnTo>
                    <a:pt x="1285875" y="828154"/>
                  </a:lnTo>
                  <a:lnTo>
                    <a:pt x="1285875" y="830795"/>
                  </a:lnTo>
                  <a:lnTo>
                    <a:pt x="1286344" y="831913"/>
                  </a:lnTo>
                  <a:lnTo>
                    <a:pt x="1288211" y="833767"/>
                  </a:lnTo>
                  <a:lnTo>
                    <a:pt x="1289329" y="834237"/>
                  </a:lnTo>
                  <a:lnTo>
                    <a:pt x="1291958" y="834237"/>
                  </a:lnTo>
                  <a:lnTo>
                    <a:pt x="1293075" y="833767"/>
                  </a:lnTo>
                  <a:lnTo>
                    <a:pt x="1294942" y="831913"/>
                  </a:lnTo>
                  <a:lnTo>
                    <a:pt x="1295400" y="830795"/>
                  </a:lnTo>
                  <a:lnTo>
                    <a:pt x="1295400" y="828154"/>
                  </a:lnTo>
                  <a:close/>
                </a:path>
                <a:path w="3676650" h="1659254">
                  <a:moveTo>
                    <a:pt x="1295400" y="3454"/>
                  </a:moveTo>
                  <a:lnTo>
                    <a:pt x="1294942" y="2336"/>
                  </a:lnTo>
                  <a:lnTo>
                    <a:pt x="1293075" y="469"/>
                  </a:lnTo>
                  <a:lnTo>
                    <a:pt x="1291958" y="0"/>
                  </a:lnTo>
                  <a:lnTo>
                    <a:pt x="1289329" y="0"/>
                  </a:lnTo>
                  <a:lnTo>
                    <a:pt x="1288211" y="469"/>
                  </a:lnTo>
                  <a:lnTo>
                    <a:pt x="1286344" y="2336"/>
                  </a:lnTo>
                  <a:lnTo>
                    <a:pt x="1285875" y="3454"/>
                  </a:lnTo>
                  <a:lnTo>
                    <a:pt x="1285875" y="6083"/>
                  </a:lnTo>
                  <a:lnTo>
                    <a:pt x="1286344" y="7200"/>
                  </a:lnTo>
                  <a:lnTo>
                    <a:pt x="1288211" y="9067"/>
                  </a:lnTo>
                  <a:lnTo>
                    <a:pt x="1289329" y="9525"/>
                  </a:lnTo>
                  <a:lnTo>
                    <a:pt x="1291958" y="9525"/>
                  </a:lnTo>
                  <a:lnTo>
                    <a:pt x="1293075" y="9067"/>
                  </a:lnTo>
                  <a:lnTo>
                    <a:pt x="1294942" y="7200"/>
                  </a:lnTo>
                  <a:lnTo>
                    <a:pt x="1295400" y="6083"/>
                  </a:lnTo>
                  <a:lnTo>
                    <a:pt x="1295400" y="3454"/>
                  </a:lnTo>
                  <a:close/>
                </a:path>
                <a:path w="3676650" h="1659254">
                  <a:moveTo>
                    <a:pt x="1343025" y="1652866"/>
                  </a:moveTo>
                  <a:lnTo>
                    <a:pt x="1342567" y="1651749"/>
                  </a:lnTo>
                  <a:lnTo>
                    <a:pt x="1340700" y="1649882"/>
                  </a:lnTo>
                  <a:lnTo>
                    <a:pt x="1339583" y="1649412"/>
                  </a:lnTo>
                  <a:lnTo>
                    <a:pt x="1336954" y="1649412"/>
                  </a:lnTo>
                  <a:lnTo>
                    <a:pt x="1335836" y="1649882"/>
                  </a:lnTo>
                  <a:lnTo>
                    <a:pt x="1333969" y="1651749"/>
                  </a:lnTo>
                  <a:lnTo>
                    <a:pt x="1333500" y="1652866"/>
                  </a:lnTo>
                  <a:lnTo>
                    <a:pt x="1333500" y="1655495"/>
                  </a:lnTo>
                  <a:lnTo>
                    <a:pt x="1333969" y="1656613"/>
                  </a:lnTo>
                  <a:lnTo>
                    <a:pt x="1335836" y="1658480"/>
                  </a:lnTo>
                  <a:lnTo>
                    <a:pt x="1336954" y="1658937"/>
                  </a:lnTo>
                  <a:lnTo>
                    <a:pt x="1339583" y="1658937"/>
                  </a:lnTo>
                  <a:lnTo>
                    <a:pt x="1340700" y="1658480"/>
                  </a:lnTo>
                  <a:lnTo>
                    <a:pt x="1342567" y="1656613"/>
                  </a:lnTo>
                  <a:lnTo>
                    <a:pt x="1343025" y="1655495"/>
                  </a:lnTo>
                  <a:lnTo>
                    <a:pt x="1343025" y="1652866"/>
                  </a:lnTo>
                  <a:close/>
                </a:path>
                <a:path w="3676650" h="1659254">
                  <a:moveTo>
                    <a:pt x="1343025" y="828154"/>
                  </a:moveTo>
                  <a:lnTo>
                    <a:pt x="1342567" y="827036"/>
                  </a:lnTo>
                  <a:lnTo>
                    <a:pt x="1340700" y="825182"/>
                  </a:lnTo>
                  <a:lnTo>
                    <a:pt x="1339583" y="824712"/>
                  </a:lnTo>
                  <a:lnTo>
                    <a:pt x="1336954" y="824712"/>
                  </a:lnTo>
                  <a:lnTo>
                    <a:pt x="1335836" y="825182"/>
                  </a:lnTo>
                  <a:lnTo>
                    <a:pt x="1333969" y="827036"/>
                  </a:lnTo>
                  <a:lnTo>
                    <a:pt x="1333500" y="828154"/>
                  </a:lnTo>
                  <a:lnTo>
                    <a:pt x="1333500" y="830795"/>
                  </a:lnTo>
                  <a:lnTo>
                    <a:pt x="1333969" y="831913"/>
                  </a:lnTo>
                  <a:lnTo>
                    <a:pt x="1335836" y="833767"/>
                  </a:lnTo>
                  <a:lnTo>
                    <a:pt x="1336954" y="834237"/>
                  </a:lnTo>
                  <a:lnTo>
                    <a:pt x="1339583" y="834237"/>
                  </a:lnTo>
                  <a:lnTo>
                    <a:pt x="1340700" y="833767"/>
                  </a:lnTo>
                  <a:lnTo>
                    <a:pt x="1342567" y="831913"/>
                  </a:lnTo>
                  <a:lnTo>
                    <a:pt x="1343025" y="830795"/>
                  </a:lnTo>
                  <a:lnTo>
                    <a:pt x="1343025" y="828154"/>
                  </a:lnTo>
                  <a:close/>
                </a:path>
                <a:path w="3676650" h="1659254">
                  <a:moveTo>
                    <a:pt x="1343025" y="3454"/>
                  </a:moveTo>
                  <a:lnTo>
                    <a:pt x="1342567" y="2336"/>
                  </a:lnTo>
                  <a:lnTo>
                    <a:pt x="1340700" y="469"/>
                  </a:lnTo>
                  <a:lnTo>
                    <a:pt x="1339583" y="0"/>
                  </a:lnTo>
                  <a:lnTo>
                    <a:pt x="1336954" y="0"/>
                  </a:lnTo>
                  <a:lnTo>
                    <a:pt x="1335836" y="469"/>
                  </a:lnTo>
                  <a:lnTo>
                    <a:pt x="1333969" y="2336"/>
                  </a:lnTo>
                  <a:lnTo>
                    <a:pt x="1333500" y="3454"/>
                  </a:lnTo>
                  <a:lnTo>
                    <a:pt x="1333500" y="6083"/>
                  </a:lnTo>
                  <a:lnTo>
                    <a:pt x="1333969" y="7200"/>
                  </a:lnTo>
                  <a:lnTo>
                    <a:pt x="1335836" y="9067"/>
                  </a:lnTo>
                  <a:lnTo>
                    <a:pt x="1336954" y="9525"/>
                  </a:lnTo>
                  <a:lnTo>
                    <a:pt x="1339583" y="9525"/>
                  </a:lnTo>
                  <a:lnTo>
                    <a:pt x="1340700" y="9067"/>
                  </a:lnTo>
                  <a:lnTo>
                    <a:pt x="1342567" y="7200"/>
                  </a:lnTo>
                  <a:lnTo>
                    <a:pt x="1343025" y="6083"/>
                  </a:lnTo>
                  <a:lnTo>
                    <a:pt x="1343025" y="3454"/>
                  </a:lnTo>
                  <a:close/>
                </a:path>
                <a:path w="3676650" h="1659254">
                  <a:moveTo>
                    <a:pt x="1390650" y="1652866"/>
                  </a:moveTo>
                  <a:lnTo>
                    <a:pt x="1390192" y="1651749"/>
                  </a:lnTo>
                  <a:lnTo>
                    <a:pt x="1388325" y="1649882"/>
                  </a:lnTo>
                  <a:lnTo>
                    <a:pt x="1387208" y="1649412"/>
                  </a:lnTo>
                  <a:lnTo>
                    <a:pt x="1384579" y="1649412"/>
                  </a:lnTo>
                  <a:lnTo>
                    <a:pt x="1383461" y="1649882"/>
                  </a:lnTo>
                  <a:lnTo>
                    <a:pt x="1381594" y="1651749"/>
                  </a:lnTo>
                  <a:lnTo>
                    <a:pt x="1381125" y="1652866"/>
                  </a:lnTo>
                  <a:lnTo>
                    <a:pt x="1381125" y="1655495"/>
                  </a:lnTo>
                  <a:lnTo>
                    <a:pt x="1381594" y="1656613"/>
                  </a:lnTo>
                  <a:lnTo>
                    <a:pt x="1383461" y="1658480"/>
                  </a:lnTo>
                  <a:lnTo>
                    <a:pt x="1384579" y="1658937"/>
                  </a:lnTo>
                  <a:lnTo>
                    <a:pt x="1387208" y="1658937"/>
                  </a:lnTo>
                  <a:lnTo>
                    <a:pt x="1388325" y="1658480"/>
                  </a:lnTo>
                  <a:lnTo>
                    <a:pt x="1390192" y="1656613"/>
                  </a:lnTo>
                  <a:lnTo>
                    <a:pt x="1390650" y="1655495"/>
                  </a:lnTo>
                  <a:lnTo>
                    <a:pt x="1390650" y="1652866"/>
                  </a:lnTo>
                  <a:close/>
                </a:path>
                <a:path w="3676650" h="1659254">
                  <a:moveTo>
                    <a:pt x="1390650" y="828154"/>
                  </a:moveTo>
                  <a:lnTo>
                    <a:pt x="1390192" y="827036"/>
                  </a:lnTo>
                  <a:lnTo>
                    <a:pt x="1388325" y="825182"/>
                  </a:lnTo>
                  <a:lnTo>
                    <a:pt x="1387208" y="824712"/>
                  </a:lnTo>
                  <a:lnTo>
                    <a:pt x="1384579" y="824712"/>
                  </a:lnTo>
                  <a:lnTo>
                    <a:pt x="1383461" y="825182"/>
                  </a:lnTo>
                  <a:lnTo>
                    <a:pt x="1381594" y="827036"/>
                  </a:lnTo>
                  <a:lnTo>
                    <a:pt x="1381125" y="828154"/>
                  </a:lnTo>
                  <a:lnTo>
                    <a:pt x="1381125" y="830795"/>
                  </a:lnTo>
                  <a:lnTo>
                    <a:pt x="1381594" y="831913"/>
                  </a:lnTo>
                  <a:lnTo>
                    <a:pt x="1383461" y="833767"/>
                  </a:lnTo>
                  <a:lnTo>
                    <a:pt x="1384579" y="834237"/>
                  </a:lnTo>
                  <a:lnTo>
                    <a:pt x="1387208" y="834237"/>
                  </a:lnTo>
                  <a:lnTo>
                    <a:pt x="1388325" y="833767"/>
                  </a:lnTo>
                  <a:lnTo>
                    <a:pt x="1390192" y="831913"/>
                  </a:lnTo>
                  <a:lnTo>
                    <a:pt x="1390650" y="830795"/>
                  </a:lnTo>
                  <a:lnTo>
                    <a:pt x="1390650" y="828154"/>
                  </a:lnTo>
                  <a:close/>
                </a:path>
                <a:path w="3676650" h="1659254">
                  <a:moveTo>
                    <a:pt x="1390650" y="3454"/>
                  </a:moveTo>
                  <a:lnTo>
                    <a:pt x="1390192" y="2336"/>
                  </a:lnTo>
                  <a:lnTo>
                    <a:pt x="1388325" y="469"/>
                  </a:lnTo>
                  <a:lnTo>
                    <a:pt x="1387208" y="0"/>
                  </a:lnTo>
                  <a:lnTo>
                    <a:pt x="1384579" y="0"/>
                  </a:lnTo>
                  <a:lnTo>
                    <a:pt x="1383461" y="469"/>
                  </a:lnTo>
                  <a:lnTo>
                    <a:pt x="1381594" y="2336"/>
                  </a:lnTo>
                  <a:lnTo>
                    <a:pt x="1381125" y="3454"/>
                  </a:lnTo>
                  <a:lnTo>
                    <a:pt x="1381125" y="6083"/>
                  </a:lnTo>
                  <a:lnTo>
                    <a:pt x="1381594" y="7200"/>
                  </a:lnTo>
                  <a:lnTo>
                    <a:pt x="1383461" y="9067"/>
                  </a:lnTo>
                  <a:lnTo>
                    <a:pt x="1384579" y="9525"/>
                  </a:lnTo>
                  <a:lnTo>
                    <a:pt x="1387208" y="9525"/>
                  </a:lnTo>
                  <a:lnTo>
                    <a:pt x="1388325" y="9067"/>
                  </a:lnTo>
                  <a:lnTo>
                    <a:pt x="1390192" y="7200"/>
                  </a:lnTo>
                  <a:lnTo>
                    <a:pt x="1390650" y="6083"/>
                  </a:lnTo>
                  <a:lnTo>
                    <a:pt x="1390650" y="3454"/>
                  </a:lnTo>
                  <a:close/>
                </a:path>
                <a:path w="3676650" h="1659254">
                  <a:moveTo>
                    <a:pt x="1438275" y="1652866"/>
                  </a:moveTo>
                  <a:lnTo>
                    <a:pt x="1437817" y="1651749"/>
                  </a:lnTo>
                  <a:lnTo>
                    <a:pt x="1435950" y="1649882"/>
                  </a:lnTo>
                  <a:lnTo>
                    <a:pt x="1434833" y="1649412"/>
                  </a:lnTo>
                  <a:lnTo>
                    <a:pt x="1432204" y="1649412"/>
                  </a:lnTo>
                  <a:lnTo>
                    <a:pt x="1431086" y="1649882"/>
                  </a:lnTo>
                  <a:lnTo>
                    <a:pt x="1429219" y="1651749"/>
                  </a:lnTo>
                  <a:lnTo>
                    <a:pt x="1428750" y="1652866"/>
                  </a:lnTo>
                  <a:lnTo>
                    <a:pt x="1428750" y="1655495"/>
                  </a:lnTo>
                  <a:lnTo>
                    <a:pt x="1429219" y="1656613"/>
                  </a:lnTo>
                  <a:lnTo>
                    <a:pt x="1431086" y="1658480"/>
                  </a:lnTo>
                  <a:lnTo>
                    <a:pt x="1432204" y="1658937"/>
                  </a:lnTo>
                  <a:lnTo>
                    <a:pt x="1434833" y="1658937"/>
                  </a:lnTo>
                  <a:lnTo>
                    <a:pt x="1435950" y="1658480"/>
                  </a:lnTo>
                  <a:lnTo>
                    <a:pt x="1437817" y="1656613"/>
                  </a:lnTo>
                  <a:lnTo>
                    <a:pt x="1438275" y="1655495"/>
                  </a:lnTo>
                  <a:lnTo>
                    <a:pt x="1438275" y="1652866"/>
                  </a:lnTo>
                  <a:close/>
                </a:path>
                <a:path w="3676650" h="1659254">
                  <a:moveTo>
                    <a:pt x="1438275" y="828154"/>
                  </a:moveTo>
                  <a:lnTo>
                    <a:pt x="1437817" y="827036"/>
                  </a:lnTo>
                  <a:lnTo>
                    <a:pt x="1435950" y="825182"/>
                  </a:lnTo>
                  <a:lnTo>
                    <a:pt x="1434833" y="824712"/>
                  </a:lnTo>
                  <a:lnTo>
                    <a:pt x="1432204" y="824712"/>
                  </a:lnTo>
                  <a:lnTo>
                    <a:pt x="1431086" y="825182"/>
                  </a:lnTo>
                  <a:lnTo>
                    <a:pt x="1429219" y="827036"/>
                  </a:lnTo>
                  <a:lnTo>
                    <a:pt x="1428750" y="828154"/>
                  </a:lnTo>
                  <a:lnTo>
                    <a:pt x="1428750" y="830795"/>
                  </a:lnTo>
                  <a:lnTo>
                    <a:pt x="1429219" y="831913"/>
                  </a:lnTo>
                  <a:lnTo>
                    <a:pt x="1431086" y="833767"/>
                  </a:lnTo>
                  <a:lnTo>
                    <a:pt x="1432204" y="834237"/>
                  </a:lnTo>
                  <a:lnTo>
                    <a:pt x="1434833" y="834237"/>
                  </a:lnTo>
                  <a:lnTo>
                    <a:pt x="1435950" y="833767"/>
                  </a:lnTo>
                  <a:lnTo>
                    <a:pt x="1437817" y="831913"/>
                  </a:lnTo>
                  <a:lnTo>
                    <a:pt x="1438275" y="830795"/>
                  </a:lnTo>
                  <a:lnTo>
                    <a:pt x="1438275" y="828154"/>
                  </a:lnTo>
                  <a:close/>
                </a:path>
                <a:path w="3676650" h="1659254">
                  <a:moveTo>
                    <a:pt x="1438275" y="3454"/>
                  </a:moveTo>
                  <a:lnTo>
                    <a:pt x="1437817" y="2336"/>
                  </a:lnTo>
                  <a:lnTo>
                    <a:pt x="1435950" y="469"/>
                  </a:lnTo>
                  <a:lnTo>
                    <a:pt x="1434833" y="0"/>
                  </a:lnTo>
                  <a:lnTo>
                    <a:pt x="1432204" y="0"/>
                  </a:lnTo>
                  <a:lnTo>
                    <a:pt x="1431086" y="469"/>
                  </a:lnTo>
                  <a:lnTo>
                    <a:pt x="1429219" y="2336"/>
                  </a:lnTo>
                  <a:lnTo>
                    <a:pt x="1428750" y="3454"/>
                  </a:lnTo>
                  <a:lnTo>
                    <a:pt x="1428750" y="6083"/>
                  </a:lnTo>
                  <a:lnTo>
                    <a:pt x="1429219" y="7200"/>
                  </a:lnTo>
                  <a:lnTo>
                    <a:pt x="1431086" y="9067"/>
                  </a:lnTo>
                  <a:lnTo>
                    <a:pt x="1432204" y="9525"/>
                  </a:lnTo>
                  <a:lnTo>
                    <a:pt x="1434833" y="9525"/>
                  </a:lnTo>
                  <a:lnTo>
                    <a:pt x="1435950" y="9067"/>
                  </a:lnTo>
                  <a:lnTo>
                    <a:pt x="1437817" y="7200"/>
                  </a:lnTo>
                  <a:lnTo>
                    <a:pt x="1438275" y="6083"/>
                  </a:lnTo>
                  <a:lnTo>
                    <a:pt x="1438275" y="3454"/>
                  </a:lnTo>
                  <a:close/>
                </a:path>
                <a:path w="3676650" h="1659254">
                  <a:moveTo>
                    <a:pt x="1485900" y="1652866"/>
                  </a:moveTo>
                  <a:lnTo>
                    <a:pt x="1485442" y="1651749"/>
                  </a:lnTo>
                  <a:lnTo>
                    <a:pt x="1483575" y="1649882"/>
                  </a:lnTo>
                  <a:lnTo>
                    <a:pt x="1482458" y="1649412"/>
                  </a:lnTo>
                  <a:lnTo>
                    <a:pt x="1479829" y="1649412"/>
                  </a:lnTo>
                  <a:lnTo>
                    <a:pt x="1478711" y="1649882"/>
                  </a:lnTo>
                  <a:lnTo>
                    <a:pt x="1476844" y="1651749"/>
                  </a:lnTo>
                  <a:lnTo>
                    <a:pt x="1476375" y="1652866"/>
                  </a:lnTo>
                  <a:lnTo>
                    <a:pt x="1476375" y="1655495"/>
                  </a:lnTo>
                  <a:lnTo>
                    <a:pt x="1476844" y="1656613"/>
                  </a:lnTo>
                  <a:lnTo>
                    <a:pt x="1478711" y="1658480"/>
                  </a:lnTo>
                  <a:lnTo>
                    <a:pt x="1479829" y="1658937"/>
                  </a:lnTo>
                  <a:lnTo>
                    <a:pt x="1482458" y="1658937"/>
                  </a:lnTo>
                  <a:lnTo>
                    <a:pt x="1483575" y="1658480"/>
                  </a:lnTo>
                  <a:lnTo>
                    <a:pt x="1485442" y="1656613"/>
                  </a:lnTo>
                  <a:lnTo>
                    <a:pt x="1485900" y="1655495"/>
                  </a:lnTo>
                  <a:lnTo>
                    <a:pt x="1485900" y="1652866"/>
                  </a:lnTo>
                  <a:close/>
                </a:path>
                <a:path w="3676650" h="1659254">
                  <a:moveTo>
                    <a:pt x="1485900" y="828154"/>
                  </a:moveTo>
                  <a:lnTo>
                    <a:pt x="1485442" y="827036"/>
                  </a:lnTo>
                  <a:lnTo>
                    <a:pt x="1483575" y="825182"/>
                  </a:lnTo>
                  <a:lnTo>
                    <a:pt x="1482458" y="824712"/>
                  </a:lnTo>
                  <a:lnTo>
                    <a:pt x="1479829" y="824712"/>
                  </a:lnTo>
                  <a:lnTo>
                    <a:pt x="1478711" y="825182"/>
                  </a:lnTo>
                  <a:lnTo>
                    <a:pt x="1476844" y="827036"/>
                  </a:lnTo>
                  <a:lnTo>
                    <a:pt x="1476375" y="828154"/>
                  </a:lnTo>
                  <a:lnTo>
                    <a:pt x="1476375" y="830795"/>
                  </a:lnTo>
                  <a:lnTo>
                    <a:pt x="1476844" y="831913"/>
                  </a:lnTo>
                  <a:lnTo>
                    <a:pt x="1478711" y="833767"/>
                  </a:lnTo>
                  <a:lnTo>
                    <a:pt x="1479829" y="834237"/>
                  </a:lnTo>
                  <a:lnTo>
                    <a:pt x="1482458" y="834237"/>
                  </a:lnTo>
                  <a:lnTo>
                    <a:pt x="1483575" y="833767"/>
                  </a:lnTo>
                  <a:lnTo>
                    <a:pt x="1485442" y="831913"/>
                  </a:lnTo>
                  <a:lnTo>
                    <a:pt x="1485900" y="830795"/>
                  </a:lnTo>
                  <a:lnTo>
                    <a:pt x="1485900" y="828154"/>
                  </a:lnTo>
                  <a:close/>
                </a:path>
                <a:path w="3676650" h="1659254">
                  <a:moveTo>
                    <a:pt x="1485900" y="3454"/>
                  </a:moveTo>
                  <a:lnTo>
                    <a:pt x="1485442" y="2336"/>
                  </a:lnTo>
                  <a:lnTo>
                    <a:pt x="1483575" y="469"/>
                  </a:lnTo>
                  <a:lnTo>
                    <a:pt x="1482458" y="0"/>
                  </a:lnTo>
                  <a:lnTo>
                    <a:pt x="1479829" y="0"/>
                  </a:lnTo>
                  <a:lnTo>
                    <a:pt x="1478711" y="469"/>
                  </a:lnTo>
                  <a:lnTo>
                    <a:pt x="1476844" y="2336"/>
                  </a:lnTo>
                  <a:lnTo>
                    <a:pt x="1476375" y="3454"/>
                  </a:lnTo>
                  <a:lnTo>
                    <a:pt x="1476375" y="6083"/>
                  </a:lnTo>
                  <a:lnTo>
                    <a:pt x="1476844" y="7200"/>
                  </a:lnTo>
                  <a:lnTo>
                    <a:pt x="1478711" y="9067"/>
                  </a:lnTo>
                  <a:lnTo>
                    <a:pt x="1479829" y="9525"/>
                  </a:lnTo>
                  <a:lnTo>
                    <a:pt x="1482458" y="9525"/>
                  </a:lnTo>
                  <a:lnTo>
                    <a:pt x="1483575" y="9067"/>
                  </a:lnTo>
                  <a:lnTo>
                    <a:pt x="1485442" y="7200"/>
                  </a:lnTo>
                  <a:lnTo>
                    <a:pt x="1485900" y="6083"/>
                  </a:lnTo>
                  <a:lnTo>
                    <a:pt x="1485900" y="3454"/>
                  </a:lnTo>
                  <a:close/>
                </a:path>
                <a:path w="3676650" h="1659254">
                  <a:moveTo>
                    <a:pt x="1533525" y="1652866"/>
                  </a:moveTo>
                  <a:lnTo>
                    <a:pt x="1533067" y="1651749"/>
                  </a:lnTo>
                  <a:lnTo>
                    <a:pt x="1531200" y="1649882"/>
                  </a:lnTo>
                  <a:lnTo>
                    <a:pt x="1530083" y="1649412"/>
                  </a:lnTo>
                  <a:lnTo>
                    <a:pt x="1527454" y="1649412"/>
                  </a:lnTo>
                  <a:lnTo>
                    <a:pt x="1526336" y="1649882"/>
                  </a:lnTo>
                  <a:lnTo>
                    <a:pt x="1524469" y="1651749"/>
                  </a:lnTo>
                  <a:lnTo>
                    <a:pt x="1524000" y="1652866"/>
                  </a:lnTo>
                  <a:lnTo>
                    <a:pt x="1524000" y="1655495"/>
                  </a:lnTo>
                  <a:lnTo>
                    <a:pt x="1524469" y="1656613"/>
                  </a:lnTo>
                  <a:lnTo>
                    <a:pt x="1526336" y="1658480"/>
                  </a:lnTo>
                  <a:lnTo>
                    <a:pt x="1527454" y="1658937"/>
                  </a:lnTo>
                  <a:lnTo>
                    <a:pt x="1530083" y="1658937"/>
                  </a:lnTo>
                  <a:lnTo>
                    <a:pt x="1531200" y="1658480"/>
                  </a:lnTo>
                  <a:lnTo>
                    <a:pt x="1533067" y="1656613"/>
                  </a:lnTo>
                  <a:lnTo>
                    <a:pt x="1533525" y="1655495"/>
                  </a:lnTo>
                  <a:lnTo>
                    <a:pt x="1533525" y="1652866"/>
                  </a:lnTo>
                  <a:close/>
                </a:path>
                <a:path w="3676650" h="1659254">
                  <a:moveTo>
                    <a:pt x="1533525" y="828154"/>
                  </a:moveTo>
                  <a:lnTo>
                    <a:pt x="1533067" y="827036"/>
                  </a:lnTo>
                  <a:lnTo>
                    <a:pt x="1531200" y="825182"/>
                  </a:lnTo>
                  <a:lnTo>
                    <a:pt x="1530083" y="824712"/>
                  </a:lnTo>
                  <a:lnTo>
                    <a:pt x="1527454" y="824712"/>
                  </a:lnTo>
                  <a:lnTo>
                    <a:pt x="1526336" y="825182"/>
                  </a:lnTo>
                  <a:lnTo>
                    <a:pt x="1524469" y="827036"/>
                  </a:lnTo>
                  <a:lnTo>
                    <a:pt x="1524000" y="828154"/>
                  </a:lnTo>
                  <a:lnTo>
                    <a:pt x="1524000" y="830795"/>
                  </a:lnTo>
                  <a:lnTo>
                    <a:pt x="1524469" y="831913"/>
                  </a:lnTo>
                  <a:lnTo>
                    <a:pt x="1526336" y="833767"/>
                  </a:lnTo>
                  <a:lnTo>
                    <a:pt x="1527454" y="834237"/>
                  </a:lnTo>
                  <a:lnTo>
                    <a:pt x="1530083" y="834237"/>
                  </a:lnTo>
                  <a:lnTo>
                    <a:pt x="1531200" y="833767"/>
                  </a:lnTo>
                  <a:lnTo>
                    <a:pt x="1533067" y="831913"/>
                  </a:lnTo>
                  <a:lnTo>
                    <a:pt x="1533525" y="830795"/>
                  </a:lnTo>
                  <a:lnTo>
                    <a:pt x="1533525" y="828154"/>
                  </a:lnTo>
                  <a:close/>
                </a:path>
                <a:path w="3676650" h="1659254">
                  <a:moveTo>
                    <a:pt x="1533525" y="3454"/>
                  </a:moveTo>
                  <a:lnTo>
                    <a:pt x="1533067" y="2336"/>
                  </a:lnTo>
                  <a:lnTo>
                    <a:pt x="1531200" y="469"/>
                  </a:lnTo>
                  <a:lnTo>
                    <a:pt x="1530083" y="0"/>
                  </a:lnTo>
                  <a:lnTo>
                    <a:pt x="1527454" y="0"/>
                  </a:lnTo>
                  <a:lnTo>
                    <a:pt x="1526336" y="469"/>
                  </a:lnTo>
                  <a:lnTo>
                    <a:pt x="1524469" y="2336"/>
                  </a:lnTo>
                  <a:lnTo>
                    <a:pt x="1524000" y="3454"/>
                  </a:lnTo>
                  <a:lnTo>
                    <a:pt x="1524000" y="6083"/>
                  </a:lnTo>
                  <a:lnTo>
                    <a:pt x="1524469" y="7200"/>
                  </a:lnTo>
                  <a:lnTo>
                    <a:pt x="1526336" y="9067"/>
                  </a:lnTo>
                  <a:lnTo>
                    <a:pt x="1527454" y="9525"/>
                  </a:lnTo>
                  <a:lnTo>
                    <a:pt x="1530083" y="9525"/>
                  </a:lnTo>
                  <a:lnTo>
                    <a:pt x="1531200" y="9067"/>
                  </a:lnTo>
                  <a:lnTo>
                    <a:pt x="1533067" y="7200"/>
                  </a:lnTo>
                  <a:lnTo>
                    <a:pt x="1533525" y="6083"/>
                  </a:lnTo>
                  <a:lnTo>
                    <a:pt x="1533525" y="3454"/>
                  </a:lnTo>
                  <a:close/>
                </a:path>
                <a:path w="3676650" h="1659254">
                  <a:moveTo>
                    <a:pt x="1581150" y="1652866"/>
                  </a:moveTo>
                  <a:lnTo>
                    <a:pt x="1580692" y="1651749"/>
                  </a:lnTo>
                  <a:lnTo>
                    <a:pt x="1578825" y="1649882"/>
                  </a:lnTo>
                  <a:lnTo>
                    <a:pt x="1577708" y="1649412"/>
                  </a:lnTo>
                  <a:lnTo>
                    <a:pt x="1575079" y="1649412"/>
                  </a:lnTo>
                  <a:lnTo>
                    <a:pt x="1573961" y="1649882"/>
                  </a:lnTo>
                  <a:lnTo>
                    <a:pt x="1572094" y="1651749"/>
                  </a:lnTo>
                  <a:lnTo>
                    <a:pt x="1571625" y="1652866"/>
                  </a:lnTo>
                  <a:lnTo>
                    <a:pt x="1571625" y="1655495"/>
                  </a:lnTo>
                  <a:lnTo>
                    <a:pt x="1572094" y="1656613"/>
                  </a:lnTo>
                  <a:lnTo>
                    <a:pt x="1573961" y="1658480"/>
                  </a:lnTo>
                  <a:lnTo>
                    <a:pt x="1575079" y="1658937"/>
                  </a:lnTo>
                  <a:lnTo>
                    <a:pt x="1577708" y="1658937"/>
                  </a:lnTo>
                  <a:lnTo>
                    <a:pt x="1578825" y="1658480"/>
                  </a:lnTo>
                  <a:lnTo>
                    <a:pt x="1580692" y="1656613"/>
                  </a:lnTo>
                  <a:lnTo>
                    <a:pt x="1581150" y="1655495"/>
                  </a:lnTo>
                  <a:lnTo>
                    <a:pt x="1581150" y="1652866"/>
                  </a:lnTo>
                  <a:close/>
                </a:path>
                <a:path w="3676650" h="1659254">
                  <a:moveTo>
                    <a:pt x="1581150" y="828154"/>
                  </a:moveTo>
                  <a:lnTo>
                    <a:pt x="1580692" y="827036"/>
                  </a:lnTo>
                  <a:lnTo>
                    <a:pt x="1578825" y="825182"/>
                  </a:lnTo>
                  <a:lnTo>
                    <a:pt x="1577708" y="824712"/>
                  </a:lnTo>
                  <a:lnTo>
                    <a:pt x="1575079" y="824712"/>
                  </a:lnTo>
                  <a:lnTo>
                    <a:pt x="1573961" y="825182"/>
                  </a:lnTo>
                  <a:lnTo>
                    <a:pt x="1572094" y="827036"/>
                  </a:lnTo>
                  <a:lnTo>
                    <a:pt x="1571625" y="828154"/>
                  </a:lnTo>
                  <a:lnTo>
                    <a:pt x="1571625" y="830795"/>
                  </a:lnTo>
                  <a:lnTo>
                    <a:pt x="1572094" y="831913"/>
                  </a:lnTo>
                  <a:lnTo>
                    <a:pt x="1573961" y="833767"/>
                  </a:lnTo>
                  <a:lnTo>
                    <a:pt x="1575079" y="834237"/>
                  </a:lnTo>
                  <a:lnTo>
                    <a:pt x="1577708" y="834237"/>
                  </a:lnTo>
                  <a:lnTo>
                    <a:pt x="1578825" y="833767"/>
                  </a:lnTo>
                  <a:lnTo>
                    <a:pt x="1580692" y="831913"/>
                  </a:lnTo>
                  <a:lnTo>
                    <a:pt x="1581150" y="830795"/>
                  </a:lnTo>
                  <a:lnTo>
                    <a:pt x="1581150" y="828154"/>
                  </a:lnTo>
                  <a:close/>
                </a:path>
                <a:path w="3676650" h="1659254">
                  <a:moveTo>
                    <a:pt x="1581150" y="3454"/>
                  </a:moveTo>
                  <a:lnTo>
                    <a:pt x="1580692" y="2336"/>
                  </a:lnTo>
                  <a:lnTo>
                    <a:pt x="1578825" y="469"/>
                  </a:lnTo>
                  <a:lnTo>
                    <a:pt x="1577708" y="0"/>
                  </a:lnTo>
                  <a:lnTo>
                    <a:pt x="1575079" y="0"/>
                  </a:lnTo>
                  <a:lnTo>
                    <a:pt x="1573961" y="469"/>
                  </a:lnTo>
                  <a:lnTo>
                    <a:pt x="1572094" y="2336"/>
                  </a:lnTo>
                  <a:lnTo>
                    <a:pt x="1571625" y="3454"/>
                  </a:lnTo>
                  <a:lnTo>
                    <a:pt x="1571625" y="6083"/>
                  </a:lnTo>
                  <a:lnTo>
                    <a:pt x="1572094" y="7200"/>
                  </a:lnTo>
                  <a:lnTo>
                    <a:pt x="1573961" y="9067"/>
                  </a:lnTo>
                  <a:lnTo>
                    <a:pt x="1575079" y="9525"/>
                  </a:lnTo>
                  <a:lnTo>
                    <a:pt x="1577708" y="9525"/>
                  </a:lnTo>
                  <a:lnTo>
                    <a:pt x="1578825" y="9067"/>
                  </a:lnTo>
                  <a:lnTo>
                    <a:pt x="1580692" y="7200"/>
                  </a:lnTo>
                  <a:lnTo>
                    <a:pt x="1581150" y="6083"/>
                  </a:lnTo>
                  <a:lnTo>
                    <a:pt x="1581150" y="3454"/>
                  </a:lnTo>
                  <a:close/>
                </a:path>
                <a:path w="3676650" h="1659254">
                  <a:moveTo>
                    <a:pt x="1628775" y="1652866"/>
                  </a:moveTo>
                  <a:lnTo>
                    <a:pt x="1628317" y="1651749"/>
                  </a:lnTo>
                  <a:lnTo>
                    <a:pt x="1626450" y="1649882"/>
                  </a:lnTo>
                  <a:lnTo>
                    <a:pt x="1625333" y="1649412"/>
                  </a:lnTo>
                  <a:lnTo>
                    <a:pt x="1622704" y="1649412"/>
                  </a:lnTo>
                  <a:lnTo>
                    <a:pt x="1621586" y="1649882"/>
                  </a:lnTo>
                  <a:lnTo>
                    <a:pt x="1619719" y="1651749"/>
                  </a:lnTo>
                  <a:lnTo>
                    <a:pt x="1619250" y="1652866"/>
                  </a:lnTo>
                  <a:lnTo>
                    <a:pt x="1619250" y="1655495"/>
                  </a:lnTo>
                  <a:lnTo>
                    <a:pt x="1619719" y="1656613"/>
                  </a:lnTo>
                  <a:lnTo>
                    <a:pt x="1621586" y="1658480"/>
                  </a:lnTo>
                  <a:lnTo>
                    <a:pt x="1622704" y="1658937"/>
                  </a:lnTo>
                  <a:lnTo>
                    <a:pt x="1625333" y="1658937"/>
                  </a:lnTo>
                  <a:lnTo>
                    <a:pt x="1626450" y="1658480"/>
                  </a:lnTo>
                  <a:lnTo>
                    <a:pt x="1628317" y="1656613"/>
                  </a:lnTo>
                  <a:lnTo>
                    <a:pt x="1628775" y="1655495"/>
                  </a:lnTo>
                  <a:lnTo>
                    <a:pt x="1628775" y="1652866"/>
                  </a:lnTo>
                  <a:close/>
                </a:path>
                <a:path w="3676650" h="1659254">
                  <a:moveTo>
                    <a:pt x="1628775" y="828154"/>
                  </a:moveTo>
                  <a:lnTo>
                    <a:pt x="1628317" y="827036"/>
                  </a:lnTo>
                  <a:lnTo>
                    <a:pt x="1626450" y="825182"/>
                  </a:lnTo>
                  <a:lnTo>
                    <a:pt x="1625333" y="824712"/>
                  </a:lnTo>
                  <a:lnTo>
                    <a:pt x="1622704" y="824712"/>
                  </a:lnTo>
                  <a:lnTo>
                    <a:pt x="1621586" y="825182"/>
                  </a:lnTo>
                  <a:lnTo>
                    <a:pt x="1619719" y="827036"/>
                  </a:lnTo>
                  <a:lnTo>
                    <a:pt x="1619250" y="828154"/>
                  </a:lnTo>
                  <a:lnTo>
                    <a:pt x="1619250" y="830795"/>
                  </a:lnTo>
                  <a:lnTo>
                    <a:pt x="1619719" y="831913"/>
                  </a:lnTo>
                  <a:lnTo>
                    <a:pt x="1621586" y="833767"/>
                  </a:lnTo>
                  <a:lnTo>
                    <a:pt x="1622704" y="834237"/>
                  </a:lnTo>
                  <a:lnTo>
                    <a:pt x="1625333" y="834237"/>
                  </a:lnTo>
                  <a:lnTo>
                    <a:pt x="1626450" y="833767"/>
                  </a:lnTo>
                  <a:lnTo>
                    <a:pt x="1628317" y="831913"/>
                  </a:lnTo>
                  <a:lnTo>
                    <a:pt x="1628775" y="830795"/>
                  </a:lnTo>
                  <a:lnTo>
                    <a:pt x="1628775" y="828154"/>
                  </a:lnTo>
                  <a:close/>
                </a:path>
                <a:path w="3676650" h="1659254">
                  <a:moveTo>
                    <a:pt x="1628775" y="3454"/>
                  </a:moveTo>
                  <a:lnTo>
                    <a:pt x="1628317" y="2336"/>
                  </a:lnTo>
                  <a:lnTo>
                    <a:pt x="1626450" y="469"/>
                  </a:lnTo>
                  <a:lnTo>
                    <a:pt x="1625333" y="0"/>
                  </a:lnTo>
                  <a:lnTo>
                    <a:pt x="1622704" y="0"/>
                  </a:lnTo>
                  <a:lnTo>
                    <a:pt x="1621586" y="469"/>
                  </a:lnTo>
                  <a:lnTo>
                    <a:pt x="1619719" y="2336"/>
                  </a:lnTo>
                  <a:lnTo>
                    <a:pt x="1619250" y="3454"/>
                  </a:lnTo>
                  <a:lnTo>
                    <a:pt x="1619250" y="6083"/>
                  </a:lnTo>
                  <a:lnTo>
                    <a:pt x="1619719" y="7200"/>
                  </a:lnTo>
                  <a:lnTo>
                    <a:pt x="1621586" y="9067"/>
                  </a:lnTo>
                  <a:lnTo>
                    <a:pt x="1622704" y="9525"/>
                  </a:lnTo>
                  <a:lnTo>
                    <a:pt x="1625333" y="9525"/>
                  </a:lnTo>
                  <a:lnTo>
                    <a:pt x="1626450" y="9067"/>
                  </a:lnTo>
                  <a:lnTo>
                    <a:pt x="1628317" y="7200"/>
                  </a:lnTo>
                  <a:lnTo>
                    <a:pt x="1628775" y="6083"/>
                  </a:lnTo>
                  <a:lnTo>
                    <a:pt x="1628775" y="3454"/>
                  </a:lnTo>
                  <a:close/>
                </a:path>
                <a:path w="3676650" h="1659254">
                  <a:moveTo>
                    <a:pt x="1676400" y="1652866"/>
                  </a:moveTo>
                  <a:lnTo>
                    <a:pt x="1675942" y="1651749"/>
                  </a:lnTo>
                  <a:lnTo>
                    <a:pt x="1674075" y="1649882"/>
                  </a:lnTo>
                  <a:lnTo>
                    <a:pt x="1672958" y="1649412"/>
                  </a:lnTo>
                  <a:lnTo>
                    <a:pt x="1670329" y="1649412"/>
                  </a:lnTo>
                  <a:lnTo>
                    <a:pt x="1669211" y="1649882"/>
                  </a:lnTo>
                  <a:lnTo>
                    <a:pt x="1667344" y="1651749"/>
                  </a:lnTo>
                  <a:lnTo>
                    <a:pt x="1666875" y="1652866"/>
                  </a:lnTo>
                  <a:lnTo>
                    <a:pt x="1666875" y="1655495"/>
                  </a:lnTo>
                  <a:lnTo>
                    <a:pt x="1667344" y="1656613"/>
                  </a:lnTo>
                  <a:lnTo>
                    <a:pt x="1669211" y="1658480"/>
                  </a:lnTo>
                  <a:lnTo>
                    <a:pt x="1670329" y="1658937"/>
                  </a:lnTo>
                  <a:lnTo>
                    <a:pt x="1672958" y="1658937"/>
                  </a:lnTo>
                  <a:lnTo>
                    <a:pt x="1674075" y="1658480"/>
                  </a:lnTo>
                  <a:lnTo>
                    <a:pt x="1675942" y="1656613"/>
                  </a:lnTo>
                  <a:lnTo>
                    <a:pt x="1676400" y="1655495"/>
                  </a:lnTo>
                  <a:lnTo>
                    <a:pt x="1676400" y="1652866"/>
                  </a:lnTo>
                  <a:close/>
                </a:path>
                <a:path w="3676650" h="1659254">
                  <a:moveTo>
                    <a:pt x="1676400" y="828154"/>
                  </a:moveTo>
                  <a:lnTo>
                    <a:pt x="1675942" y="827036"/>
                  </a:lnTo>
                  <a:lnTo>
                    <a:pt x="1674075" y="825182"/>
                  </a:lnTo>
                  <a:lnTo>
                    <a:pt x="1672958" y="824712"/>
                  </a:lnTo>
                  <a:lnTo>
                    <a:pt x="1670329" y="824712"/>
                  </a:lnTo>
                  <a:lnTo>
                    <a:pt x="1669211" y="825182"/>
                  </a:lnTo>
                  <a:lnTo>
                    <a:pt x="1667344" y="827036"/>
                  </a:lnTo>
                  <a:lnTo>
                    <a:pt x="1666875" y="828154"/>
                  </a:lnTo>
                  <a:lnTo>
                    <a:pt x="1666875" y="830795"/>
                  </a:lnTo>
                  <a:lnTo>
                    <a:pt x="1667344" y="831913"/>
                  </a:lnTo>
                  <a:lnTo>
                    <a:pt x="1669211" y="833767"/>
                  </a:lnTo>
                  <a:lnTo>
                    <a:pt x="1670329" y="834237"/>
                  </a:lnTo>
                  <a:lnTo>
                    <a:pt x="1672958" y="834237"/>
                  </a:lnTo>
                  <a:lnTo>
                    <a:pt x="1674075" y="833767"/>
                  </a:lnTo>
                  <a:lnTo>
                    <a:pt x="1675942" y="831913"/>
                  </a:lnTo>
                  <a:lnTo>
                    <a:pt x="1676400" y="830795"/>
                  </a:lnTo>
                  <a:lnTo>
                    <a:pt x="1676400" y="828154"/>
                  </a:lnTo>
                  <a:close/>
                </a:path>
                <a:path w="3676650" h="1659254">
                  <a:moveTo>
                    <a:pt x="1676400" y="3454"/>
                  </a:moveTo>
                  <a:lnTo>
                    <a:pt x="1675942" y="2336"/>
                  </a:lnTo>
                  <a:lnTo>
                    <a:pt x="1674075" y="469"/>
                  </a:lnTo>
                  <a:lnTo>
                    <a:pt x="1672958" y="0"/>
                  </a:lnTo>
                  <a:lnTo>
                    <a:pt x="1670329" y="0"/>
                  </a:lnTo>
                  <a:lnTo>
                    <a:pt x="1669211" y="469"/>
                  </a:lnTo>
                  <a:lnTo>
                    <a:pt x="1667344" y="2336"/>
                  </a:lnTo>
                  <a:lnTo>
                    <a:pt x="1666875" y="3454"/>
                  </a:lnTo>
                  <a:lnTo>
                    <a:pt x="1666875" y="6083"/>
                  </a:lnTo>
                  <a:lnTo>
                    <a:pt x="1667344" y="7200"/>
                  </a:lnTo>
                  <a:lnTo>
                    <a:pt x="1669211" y="9067"/>
                  </a:lnTo>
                  <a:lnTo>
                    <a:pt x="1670329" y="9525"/>
                  </a:lnTo>
                  <a:lnTo>
                    <a:pt x="1672958" y="9525"/>
                  </a:lnTo>
                  <a:lnTo>
                    <a:pt x="1674075" y="9067"/>
                  </a:lnTo>
                  <a:lnTo>
                    <a:pt x="1675942" y="7200"/>
                  </a:lnTo>
                  <a:lnTo>
                    <a:pt x="1676400" y="6083"/>
                  </a:lnTo>
                  <a:lnTo>
                    <a:pt x="1676400" y="3454"/>
                  </a:lnTo>
                  <a:close/>
                </a:path>
                <a:path w="3676650" h="1659254">
                  <a:moveTo>
                    <a:pt x="1724025" y="1652866"/>
                  </a:moveTo>
                  <a:lnTo>
                    <a:pt x="1723567" y="1651749"/>
                  </a:lnTo>
                  <a:lnTo>
                    <a:pt x="1721700" y="1649882"/>
                  </a:lnTo>
                  <a:lnTo>
                    <a:pt x="1720583" y="1649412"/>
                  </a:lnTo>
                  <a:lnTo>
                    <a:pt x="1717954" y="1649412"/>
                  </a:lnTo>
                  <a:lnTo>
                    <a:pt x="1716836" y="1649882"/>
                  </a:lnTo>
                  <a:lnTo>
                    <a:pt x="1714969" y="1651749"/>
                  </a:lnTo>
                  <a:lnTo>
                    <a:pt x="1714500" y="1652866"/>
                  </a:lnTo>
                  <a:lnTo>
                    <a:pt x="1714500" y="1655495"/>
                  </a:lnTo>
                  <a:lnTo>
                    <a:pt x="1714969" y="1656613"/>
                  </a:lnTo>
                  <a:lnTo>
                    <a:pt x="1716836" y="1658480"/>
                  </a:lnTo>
                  <a:lnTo>
                    <a:pt x="1717954" y="1658937"/>
                  </a:lnTo>
                  <a:lnTo>
                    <a:pt x="1720583" y="1658937"/>
                  </a:lnTo>
                  <a:lnTo>
                    <a:pt x="1721700" y="1658480"/>
                  </a:lnTo>
                  <a:lnTo>
                    <a:pt x="1723567" y="1656613"/>
                  </a:lnTo>
                  <a:lnTo>
                    <a:pt x="1724025" y="1655495"/>
                  </a:lnTo>
                  <a:lnTo>
                    <a:pt x="1724025" y="1652866"/>
                  </a:lnTo>
                  <a:close/>
                </a:path>
                <a:path w="3676650" h="1659254">
                  <a:moveTo>
                    <a:pt x="1724025" y="828154"/>
                  </a:moveTo>
                  <a:lnTo>
                    <a:pt x="1723567" y="827036"/>
                  </a:lnTo>
                  <a:lnTo>
                    <a:pt x="1721700" y="825182"/>
                  </a:lnTo>
                  <a:lnTo>
                    <a:pt x="1720583" y="824712"/>
                  </a:lnTo>
                  <a:lnTo>
                    <a:pt x="1717954" y="824712"/>
                  </a:lnTo>
                  <a:lnTo>
                    <a:pt x="1716836" y="825182"/>
                  </a:lnTo>
                  <a:lnTo>
                    <a:pt x="1714969" y="827036"/>
                  </a:lnTo>
                  <a:lnTo>
                    <a:pt x="1714500" y="828154"/>
                  </a:lnTo>
                  <a:lnTo>
                    <a:pt x="1714500" y="830795"/>
                  </a:lnTo>
                  <a:lnTo>
                    <a:pt x="1714969" y="831913"/>
                  </a:lnTo>
                  <a:lnTo>
                    <a:pt x="1716836" y="833767"/>
                  </a:lnTo>
                  <a:lnTo>
                    <a:pt x="1717954" y="834237"/>
                  </a:lnTo>
                  <a:lnTo>
                    <a:pt x="1720583" y="834237"/>
                  </a:lnTo>
                  <a:lnTo>
                    <a:pt x="1721700" y="833767"/>
                  </a:lnTo>
                  <a:lnTo>
                    <a:pt x="1723567" y="831913"/>
                  </a:lnTo>
                  <a:lnTo>
                    <a:pt x="1724025" y="830795"/>
                  </a:lnTo>
                  <a:lnTo>
                    <a:pt x="1724025" y="828154"/>
                  </a:lnTo>
                  <a:close/>
                </a:path>
                <a:path w="3676650" h="1659254">
                  <a:moveTo>
                    <a:pt x="1724025" y="3454"/>
                  </a:moveTo>
                  <a:lnTo>
                    <a:pt x="1723567" y="2336"/>
                  </a:lnTo>
                  <a:lnTo>
                    <a:pt x="1721700" y="469"/>
                  </a:lnTo>
                  <a:lnTo>
                    <a:pt x="1720583" y="0"/>
                  </a:lnTo>
                  <a:lnTo>
                    <a:pt x="1717954" y="0"/>
                  </a:lnTo>
                  <a:lnTo>
                    <a:pt x="1716836" y="469"/>
                  </a:lnTo>
                  <a:lnTo>
                    <a:pt x="1714969" y="2336"/>
                  </a:lnTo>
                  <a:lnTo>
                    <a:pt x="1714500" y="3454"/>
                  </a:lnTo>
                  <a:lnTo>
                    <a:pt x="1714500" y="6083"/>
                  </a:lnTo>
                  <a:lnTo>
                    <a:pt x="1714969" y="7200"/>
                  </a:lnTo>
                  <a:lnTo>
                    <a:pt x="1716836" y="9067"/>
                  </a:lnTo>
                  <a:lnTo>
                    <a:pt x="1717954" y="9525"/>
                  </a:lnTo>
                  <a:lnTo>
                    <a:pt x="1720583" y="9525"/>
                  </a:lnTo>
                  <a:lnTo>
                    <a:pt x="1721700" y="9067"/>
                  </a:lnTo>
                  <a:lnTo>
                    <a:pt x="1723567" y="7200"/>
                  </a:lnTo>
                  <a:lnTo>
                    <a:pt x="1724025" y="6083"/>
                  </a:lnTo>
                  <a:lnTo>
                    <a:pt x="1724025" y="3454"/>
                  </a:lnTo>
                  <a:close/>
                </a:path>
                <a:path w="3676650" h="1659254">
                  <a:moveTo>
                    <a:pt x="1771650" y="1652866"/>
                  </a:moveTo>
                  <a:lnTo>
                    <a:pt x="1771192" y="1651749"/>
                  </a:lnTo>
                  <a:lnTo>
                    <a:pt x="1769325" y="1649882"/>
                  </a:lnTo>
                  <a:lnTo>
                    <a:pt x="1768208" y="1649412"/>
                  </a:lnTo>
                  <a:lnTo>
                    <a:pt x="1765579" y="1649412"/>
                  </a:lnTo>
                  <a:lnTo>
                    <a:pt x="1764461" y="1649882"/>
                  </a:lnTo>
                  <a:lnTo>
                    <a:pt x="1762594" y="1651749"/>
                  </a:lnTo>
                  <a:lnTo>
                    <a:pt x="1762125" y="1652866"/>
                  </a:lnTo>
                  <a:lnTo>
                    <a:pt x="1762125" y="1655495"/>
                  </a:lnTo>
                  <a:lnTo>
                    <a:pt x="1762594" y="1656613"/>
                  </a:lnTo>
                  <a:lnTo>
                    <a:pt x="1764461" y="1658480"/>
                  </a:lnTo>
                  <a:lnTo>
                    <a:pt x="1765579" y="1658937"/>
                  </a:lnTo>
                  <a:lnTo>
                    <a:pt x="1768208" y="1658937"/>
                  </a:lnTo>
                  <a:lnTo>
                    <a:pt x="1769325" y="1658480"/>
                  </a:lnTo>
                  <a:lnTo>
                    <a:pt x="1771192" y="1656613"/>
                  </a:lnTo>
                  <a:lnTo>
                    <a:pt x="1771650" y="1655495"/>
                  </a:lnTo>
                  <a:lnTo>
                    <a:pt x="1771650" y="1652866"/>
                  </a:lnTo>
                  <a:close/>
                </a:path>
                <a:path w="3676650" h="1659254">
                  <a:moveTo>
                    <a:pt x="1771650" y="828154"/>
                  </a:moveTo>
                  <a:lnTo>
                    <a:pt x="1771192" y="827036"/>
                  </a:lnTo>
                  <a:lnTo>
                    <a:pt x="1769325" y="825182"/>
                  </a:lnTo>
                  <a:lnTo>
                    <a:pt x="1768208" y="824712"/>
                  </a:lnTo>
                  <a:lnTo>
                    <a:pt x="1765579" y="824712"/>
                  </a:lnTo>
                  <a:lnTo>
                    <a:pt x="1764461" y="825182"/>
                  </a:lnTo>
                  <a:lnTo>
                    <a:pt x="1762594" y="827036"/>
                  </a:lnTo>
                  <a:lnTo>
                    <a:pt x="1762125" y="828154"/>
                  </a:lnTo>
                  <a:lnTo>
                    <a:pt x="1762125" y="830795"/>
                  </a:lnTo>
                  <a:lnTo>
                    <a:pt x="1762594" y="831913"/>
                  </a:lnTo>
                  <a:lnTo>
                    <a:pt x="1764461" y="833767"/>
                  </a:lnTo>
                  <a:lnTo>
                    <a:pt x="1765579" y="834237"/>
                  </a:lnTo>
                  <a:lnTo>
                    <a:pt x="1768208" y="834237"/>
                  </a:lnTo>
                  <a:lnTo>
                    <a:pt x="1769325" y="833767"/>
                  </a:lnTo>
                  <a:lnTo>
                    <a:pt x="1771192" y="831913"/>
                  </a:lnTo>
                  <a:lnTo>
                    <a:pt x="1771650" y="830795"/>
                  </a:lnTo>
                  <a:lnTo>
                    <a:pt x="1771650" y="828154"/>
                  </a:lnTo>
                  <a:close/>
                </a:path>
                <a:path w="3676650" h="1659254">
                  <a:moveTo>
                    <a:pt x="1771650" y="3454"/>
                  </a:moveTo>
                  <a:lnTo>
                    <a:pt x="1771192" y="2336"/>
                  </a:lnTo>
                  <a:lnTo>
                    <a:pt x="1769325" y="469"/>
                  </a:lnTo>
                  <a:lnTo>
                    <a:pt x="1768208" y="0"/>
                  </a:lnTo>
                  <a:lnTo>
                    <a:pt x="1765579" y="0"/>
                  </a:lnTo>
                  <a:lnTo>
                    <a:pt x="1764461" y="469"/>
                  </a:lnTo>
                  <a:lnTo>
                    <a:pt x="1762594" y="2336"/>
                  </a:lnTo>
                  <a:lnTo>
                    <a:pt x="1762125" y="3454"/>
                  </a:lnTo>
                  <a:lnTo>
                    <a:pt x="1762125" y="6083"/>
                  </a:lnTo>
                  <a:lnTo>
                    <a:pt x="1762594" y="7200"/>
                  </a:lnTo>
                  <a:lnTo>
                    <a:pt x="1764461" y="9067"/>
                  </a:lnTo>
                  <a:lnTo>
                    <a:pt x="1765579" y="9525"/>
                  </a:lnTo>
                  <a:lnTo>
                    <a:pt x="1768208" y="9525"/>
                  </a:lnTo>
                  <a:lnTo>
                    <a:pt x="1769325" y="9067"/>
                  </a:lnTo>
                  <a:lnTo>
                    <a:pt x="1771192" y="7200"/>
                  </a:lnTo>
                  <a:lnTo>
                    <a:pt x="1771650" y="6083"/>
                  </a:lnTo>
                  <a:lnTo>
                    <a:pt x="1771650" y="3454"/>
                  </a:lnTo>
                  <a:close/>
                </a:path>
                <a:path w="3676650" h="1659254">
                  <a:moveTo>
                    <a:pt x="1819275" y="1652866"/>
                  </a:moveTo>
                  <a:lnTo>
                    <a:pt x="1818817" y="1651749"/>
                  </a:lnTo>
                  <a:lnTo>
                    <a:pt x="1816950" y="1649882"/>
                  </a:lnTo>
                  <a:lnTo>
                    <a:pt x="1815833" y="1649412"/>
                  </a:lnTo>
                  <a:lnTo>
                    <a:pt x="1813204" y="1649412"/>
                  </a:lnTo>
                  <a:lnTo>
                    <a:pt x="1812086" y="1649882"/>
                  </a:lnTo>
                  <a:lnTo>
                    <a:pt x="1810219" y="1651749"/>
                  </a:lnTo>
                  <a:lnTo>
                    <a:pt x="1809750" y="1652866"/>
                  </a:lnTo>
                  <a:lnTo>
                    <a:pt x="1809750" y="1655495"/>
                  </a:lnTo>
                  <a:lnTo>
                    <a:pt x="1810219" y="1656613"/>
                  </a:lnTo>
                  <a:lnTo>
                    <a:pt x="1812086" y="1658480"/>
                  </a:lnTo>
                  <a:lnTo>
                    <a:pt x="1813204" y="1658937"/>
                  </a:lnTo>
                  <a:lnTo>
                    <a:pt x="1815833" y="1658937"/>
                  </a:lnTo>
                  <a:lnTo>
                    <a:pt x="1816950" y="1658480"/>
                  </a:lnTo>
                  <a:lnTo>
                    <a:pt x="1818817" y="1656613"/>
                  </a:lnTo>
                  <a:lnTo>
                    <a:pt x="1819275" y="1655495"/>
                  </a:lnTo>
                  <a:lnTo>
                    <a:pt x="1819275" y="1652866"/>
                  </a:lnTo>
                  <a:close/>
                </a:path>
                <a:path w="3676650" h="1659254">
                  <a:moveTo>
                    <a:pt x="1819275" y="828154"/>
                  </a:moveTo>
                  <a:lnTo>
                    <a:pt x="1818817" y="827036"/>
                  </a:lnTo>
                  <a:lnTo>
                    <a:pt x="1816950" y="825182"/>
                  </a:lnTo>
                  <a:lnTo>
                    <a:pt x="1815833" y="824712"/>
                  </a:lnTo>
                  <a:lnTo>
                    <a:pt x="1813204" y="824712"/>
                  </a:lnTo>
                  <a:lnTo>
                    <a:pt x="1812086" y="825182"/>
                  </a:lnTo>
                  <a:lnTo>
                    <a:pt x="1810219" y="827036"/>
                  </a:lnTo>
                  <a:lnTo>
                    <a:pt x="1809750" y="828154"/>
                  </a:lnTo>
                  <a:lnTo>
                    <a:pt x="1809750" y="830795"/>
                  </a:lnTo>
                  <a:lnTo>
                    <a:pt x="1810219" y="831913"/>
                  </a:lnTo>
                  <a:lnTo>
                    <a:pt x="1812086" y="833767"/>
                  </a:lnTo>
                  <a:lnTo>
                    <a:pt x="1813204" y="834237"/>
                  </a:lnTo>
                  <a:lnTo>
                    <a:pt x="1815833" y="834237"/>
                  </a:lnTo>
                  <a:lnTo>
                    <a:pt x="1816950" y="833767"/>
                  </a:lnTo>
                  <a:lnTo>
                    <a:pt x="1818817" y="831913"/>
                  </a:lnTo>
                  <a:lnTo>
                    <a:pt x="1819275" y="830795"/>
                  </a:lnTo>
                  <a:lnTo>
                    <a:pt x="1819275" y="828154"/>
                  </a:lnTo>
                  <a:close/>
                </a:path>
                <a:path w="3676650" h="1659254">
                  <a:moveTo>
                    <a:pt x="1819275" y="3454"/>
                  </a:moveTo>
                  <a:lnTo>
                    <a:pt x="1818817" y="2336"/>
                  </a:lnTo>
                  <a:lnTo>
                    <a:pt x="1816950" y="469"/>
                  </a:lnTo>
                  <a:lnTo>
                    <a:pt x="1815833" y="0"/>
                  </a:lnTo>
                  <a:lnTo>
                    <a:pt x="1813204" y="0"/>
                  </a:lnTo>
                  <a:lnTo>
                    <a:pt x="1812086" y="469"/>
                  </a:lnTo>
                  <a:lnTo>
                    <a:pt x="1810219" y="2336"/>
                  </a:lnTo>
                  <a:lnTo>
                    <a:pt x="1809750" y="3454"/>
                  </a:lnTo>
                  <a:lnTo>
                    <a:pt x="1809750" y="6083"/>
                  </a:lnTo>
                  <a:lnTo>
                    <a:pt x="1810219" y="7200"/>
                  </a:lnTo>
                  <a:lnTo>
                    <a:pt x="1812086" y="9067"/>
                  </a:lnTo>
                  <a:lnTo>
                    <a:pt x="1813204" y="9525"/>
                  </a:lnTo>
                  <a:lnTo>
                    <a:pt x="1815833" y="9525"/>
                  </a:lnTo>
                  <a:lnTo>
                    <a:pt x="1816950" y="9067"/>
                  </a:lnTo>
                  <a:lnTo>
                    <a:pt x="1818817" y="7200"/>
                  </a:lnTo>
                  <a:lnTo>
                    <a:pt x="1819275" y="6083"/>
                  </a:lnTo>
                  <a:lnTo>
                    <a:pt x="1819275" y="3454"/>
                  </a:lnTo>
                  <a:close/>
                </a:path>
                <a:path w="3676650" h="1659254">
                  <a:moveTo>
                    <a:pt x="1866900" y="1652866"/>
                  </a:moveTo>
                  <a:lnTo>
                    <a:pt x="1866442" y="1651749"/>
                  </a:lnTo>
                  <a:lnTo>
                    <a:pt x="1864575" y="1649882"/>
                  </a:lnTo>
                  <a:lnTo>
                    <a:pt x="1863458" y="1649412"/>
                  </a:lnTo>
                  <a:lnTo>
                    <a:pt x="1860829" y="1649412"/>
                  </a:lnTo>
                  <a:lnTo>
                    <a:pt x="1859711" y="1649882"/>
                  </a:lnTo>
                  <a:lnTo>
                    <a:pt x="1857844" y="1651749"/>
                  </a:lnTo>
                  <a:lnTo>
                    <a:pt x="1857375" y="1652866"/>
                  </a:lnTo>
                  <a:lnTo>
                    <a:pt x="1857375" y="1655495"/>
                  </a:lnTo>
                  <a:lnTo>
                    <a:pt x="1857844" y="1656613"/>
                  </a:lnTo>
                  <a:lnTo>
                    <a:pt x="1859711" y="1658480"/>
                  </a:lnTo>
                  <a:lnTo>
                    <a:pt x="1860829" y="1658937"/>
                  </a:lnTo>
                  <a:lnTo>
                    <a:pt x="1863458" y="1658937"/>
                  </a:lnTo>
                  <a:lnTo>
                    <a:pt x="1864575" y="1658480"/>
                  </a:lnTo>
                  <a:lnTo>
                    <a:pt x="1866442" y="1656613"/>
                  </a:lnTo>
                  <a:lnTo>
                    <a:pt x="1866900" y="1655495"/>
                  </a:lnTo>
                  <a:lnTo>
                    <a:pt x="1866900" y="1652866"/>
                  </a:lnTo>
                  <a:close/>
                </a:path>
                <a:path w="3676650" h="1659254">
                  <a:moveTo>
                    <a:pt x="1866900" y="828154"/>
                  </a:moveTo>
                  <a:lnTo>
                    <a:pt x="1866442" y="827036"/>
                  </a:lnTo>
                  <a:lnTo>
                    <a:pt x="1864575" y="825182"/>
                  </a:lnTo>
                  <a:lnTo>
                    <a:pt x="1863458" y="824712"/>
                  </a:lnTo>
                  <a:lnTo>
                    <a:pt x="1860829" y="824712"/>
                  </a:lnTo>
                  <a:lnTo>
                    <a:pt x="1859711" y="825182"/>
                  </a:lnTo>
                  <a:lnTo>
                    <a:pt x="1857844" y="827036"/>
                  </a:lnTo>
                  <a:lnTo>
                    <a:pt x="1857375" y="828154"/>
                  </a:lnTo>
                  <a:lnTo>
                    <a:pt x="1857375" y="830795"/>
                  </a:lnTo>
                  <a:lnTo>
                    <a:pt x="1857844" y="831913"/>
                  </a:lnTo>
                  <a:lnTo>
                    <a:pt x="1859711" y="833767"/>
                  </a:lnTo>
                  <a:lnTo>
                    <a:pt x="1860829" y="834237"/>
                  </a:lnTo>
                  <a:lnTo>
                    <a:pt x="1863458" y="834237"/>
                  </a:lnTo>
                  <a:lnTo>
                    <a:pt x="1864575" y="833767"/>
                  </a:lnTo>
                  <a:lnTo>
                    <a:pt x="1866442" y="831913"/>
                  </a:lnTo>
                  <a:lnTo>
                    <a:pt x="1866900" y="830795"/>
                  </a:lnTo>
                  <a:lnTo>
                    <a:pt x="1866900" y="828154"/>
                  </a:lnTo>
                  <a:close/>
                </a:path>
                <a:path w="3676650" h="1659254">
                  <a:moveTo>
                    <a:pt x="1866900" y="3454"/>
                  </a:moveTo>
                  <a:lnTo>
                    <a:pt x="1866442" y="2336"/>
                  </a:lnTo>
                  <a:lnTo>
                    <a:pt x="1864575" y="469"/>
                  </a:lnTo>
                  <a:lnTo>
                    <a:pt x="1863458" y="0"/>
                  </a:lnTo>
                  <a:lnTo>
                    <a:pt x="1860829" y="0"/>
                  </a:lnTo>
                  <a:lnTo>
                    <a:pt x="1859711" y="469"/>
                  </a:lnTo>
                  <a:lnTo>
                    <a:pt x="1857844" y="2336"/>
                  </a:lnTo>
                  <a:lnTo>
                    <a:pt x="1857375" y="3454"/>
                  </a:lnTo>
                  <a:lnTo>
                    <a:pt x="1857375" y="6083"/>
                  </a:lnTo>
                  <a:lnTo>
                    <a:pt x="1857844" y="7200"/>
                  </a:lnTo>
                  <a:lnTo>
                    <a:pt x="1859711" y="9067"/>
                  </a:lnTo>
                  <a:lnTo>
                    <a:pt x="1860829" y="9525"/>
                  </a:lnTo>
                  <a:lnTo>
                    <a:pt x="1863458" y="9525"/>
                  </a:lnTo>
                  <a:lnTo>
                    <a:pt x="1864575" y="9067"/>
                  </a:lnTo>
                  <a:lnTo>
                    <a:pt x="1866442" y="7200"/>
                  </a:lnTo>
                  <a:lnTo>
                    <a:pt x="1866900" y="6083"/>
                  </a:lnTo>
                  <a:lnTo>
                    <a:pt x="1866900" y="3454"/>
                  </a:lnTo>
                  <a:close/>
                </a:path>
                <a:path w="3676650" h="1659254">
                  <a:moveTo>
                    <a:pt x="1914525" y="1652866"/>
                  </a:moveTo>
                  <a:lnTo>
                    <a:pt x="1914067" y="1651749"/>
                  </a:lnTo>
                  <a:lnTo>
                    <a:pt x="1912200" y="1649882"/>
                  </a:lnTo>
                  <a:lnTo>
                    <a:pt x="1911083" y="1649412"/>
                  </a:lnTo>
                  <a:lnTo>
                    <a:pt x="1908454" y="1649412"/>
                  </a:lnTo>
                  <a:lnTo>
                    <a:pt x="1907336" y="1649882"/>
                  </a:lnTo>
                  <a:lnTo>
                    <a:pt x="1905469" y="1651749"/>
                  </a:lnTo>
                  <a:lnTo>
                    <a:pt x="1905000" y="1652866"/>
                  </a:lnTo>
                  <a:lnTo>
                    <a:pt x="1905000" y="1655495"/>
                  </a:lnTo>
                  <a:lnTo>
                    <a:pt x="1905469" y="1656613"/>
                  </a:lnTo>
                  <a:lnTo>
                    <a:pt x="1907336" y="1658480"/>
                  </a:lnTo>
                  <a:lnTo>
                    <a:pt x="1908454" y="1658937"/>
                  </a:lnTo>
                  <a:lnTo>
                    <a:pt x="1911083" y="1658937"/>
                  </a:lnTo>
                  <a:lnTo>
                    <a:pt x="1912200" y="1658480"/>
                  </a:lnTo>
                  <a:lnTo>
                    <a:pt x="1914067" y="1656613"/>
                  </a:lnTo>
                  <a:lnTo>
                    <a:pt x="1914525" y="1655495"/>
                  </a:lnTo>
                  <a:lnTo>
                    <a:pt x="1914525" y="1652866"/>
                  </a:lnTo>
                  <a:close/>
                </a:path>
                <a:path w="3676650" h="1659254">
                  <a:moveTo>
                    <a:pt x="1914525" y="828154"/>
                  </a:moveTo>
                  <a:lnTo>
                    <a:pt x="1914067" y="827036"/>
                  </a:lnTo>
                  <a:lnTo>
                    <a:pt x="1912200" y="825182"/>
                  </a:lnTo>
                  <a:lnTo>
                    <a:pt x="1911083" y="824712"/>
                  </a:lnTo>
                  <a:lnTo>
                    <a:pt x="1908454" y="824712"/>
                  </a:lnTo>
                  <a:lnTo>
                    <a:pt x="1907336" y="825182"/>
                  </a:lnTo>
                  <a:lnTo>
                    <a:pt x="1905469" y="827036"/>
                  </a:lnTo>
                  <a:lnTo>
                    <a:pt x="1905000" y="828154"/>
                  </a:lnTo>
                  <a:lnTo>
                    <a:pt x="1905000" y="830795"/>
                  </a:lnTo>
                  <a:lnTo>
                    <a:pt x="1905469" y="831913"/>
                  </a:lnTo>
                  <a:lnTo>
                    <a:pt x="1907336" y="833767"/>
                  </a:lnTo>
                  <a:lnTo>
                    <a:pt x="1908454" y="834237"/>
                  </a:lnTo>
                  <a:lnTo>
                    <a:pt x="1911083" y="834237"/>
                  </a:lnTo>
                  <a:lnTo>
                    <a:pt x="1912200" y="833767"/>
                  </a:lnTo>
                  <a:lnTo>
                    <a:pt x="1914067" y="831913"/>
                  </a:lnTo>
                  <a:lnTo>
                    <a:pt x="1914525" y="830795"/>
                  </a:lnTo>
                  <a:lnTo>
                    <a:pt x="1914525" y="828154"/>
                  </a:lnTo>
                  <a:close/>
                </a:path>
                <a:path w="3676650" h="1659254">
                  <a:moveTo>
                    <a:pt x="1914525" y="3454"/>
                  </a:moveTo>
                  <a:lnTo>
                    <a:pt x="1914067" y="2336"/>
                  </a:lnTo>
                  <a:lnTo>
                    <a:pt x="1912200" y="469"/>
                  </a:lnTo>
                  <a:lnTo>
                    <a:pt x="1911083" y="0"/>
                  </a:lnTo>
                  <a:lnTo>
                    <a:pt x="1908454" y="0"/>
                  </a:lnTo>
                  <a:lnTo>
                    <a:pt x="1907336" y="469"/>
                  </a:lnTo>
                  <a:lnTo>
                    <a:pt x="1905469" y="2336"/>
                  </a:lnTo>
                  <a:lnTo>
                    <a:pt x="1905000" y="3454"/>
                  </a:lnTo>
                  <a:lnTo>
                    <a:pt x="1905000" y="6083"/>
                  </a:lnTo>
                  <a:lnTo>
                    <a:pt x="1905469" y="7200"/>
                  </a:lnTo>
                  <a:lnTo>
                    <a:pt x="1907336" y="9067"/>
                  </a:lnTo>
                  <a:lnTo>
                    <a:pt x="1908454" y="9525"/>
                  </a:lnTo>
                  <a:lnTo>
                    <a:pt x="1911083" y="9525"/>
                  </a:lnTo>
                  <a:lnTo>
                    <a:pt x="1912200" y="9067"/>
                  </a:lnTo>
                  <a:lnTo>
                    <a:pt x="1914067" y="7200"/>
                  </a:lnTo>
                  <a:lnTo>
                    <a:pt x="1914525" y="6083"/>
                  </a:lnTo>
                  <a:lnTo>
                    <a:pt x="1914525" y="3454"/>
                  </a:lnTo>
                  <a:close/>
                </a:path>
                <a:path w="3676650" h="1659254">
                  <a:moveTo>
                    <a:pt x="1962150" y="1652866"/>
                  </a:moveTo>
                  <a:lnTo>
                    <a:pt x="1961692" y="1651749"/>
                  </a:lnTo>
                  <a:lnTo>
                    <a:pt x="1959825" y="1649882"/>
                  </a:lnTo>
                  <a:lnTo>
                    <a:pt x="1958708" y="1649412"/>
                  </a:lnTo>
                  <a:lnTo>
                    <a:pt x="1956079" y="1649412"/>
                  </a:lnTo>
                  <a:lnTo>
                    <a:pt x="1954961" y="1649882"/>
                  </a:lnTo>
                  <a:lnTo>
                    <a:pt x="1953094" y="1651749"/>
                  </a:lnTo>
                  <a:lnTo>
                    <a:pt x="1952625" y="1652866"/>
                  </a:lnTo>
                  <a:lnTo>
                    <a:pt x="1952625" y="1655495"/>
                  </a:lnTo>
                  <a:lnTo>
                    <a:pt x="1953094" y="1656613"/>
                  </a:lnTo>
                  <a:lnTo>
                    <a:pt x="1954961" y="1658480"/>
                  </a:lnTo>
                  <a:lnTo>
                    <a:pt x="1956079" y="1658937"/>
                  </a:lnTo>
                  <a:lnTo>
                    <a:pt x="1958708" y="1658937"/>
                  </a:lnTo>
                  <a:lnTo>
                    <a:pt x="1959825" y="1658480"/>
                  </a:lnTo>
                  <a:lnTo>
                    <a:pt x="1961692" y="1656613"/>
                  </a:lnTo>
                  <a:lnTo>
                    <a:pt x="1962150" y="1655495"/>
                  </a:lnTo>
                  <a:lnTo>
                    <a:pt x="1962150" y="1652866"/>
                  </a:lnTo>
                  <a:close/>
                </a:path>
                <a:path w="3676650" h="1659254">
                  <a:moveTo>
                    <a:pt x="1962150" y="828154"/>
                  </a:moveTo>
                  <a:lnTo>
                    <a:pt x="1961692" y="827036"/>
                  </a:lnTo>
                  <a:lnTo>
                    <a:pt x="1959825" y="825182"/>
                  </a:lnTo>
                  <a:lnTo>
                    <a:pt x="1958708" y="824712"/>
                  </a:lnTo>
                  <a:lnTo>
                    <a:pt x="1956079" y="824712"/>
                  </a:lnTo>
                  <a:lnTo>
                    <a:pt x="1954961" y="825182"/>
                  </a:lnTo>
                  <a:lnTo>
                    <a:pt x="1953094" y="827036"/>
                  </a:lnTo>
                  <a:lnTo>
                    <a:pt x="1952625" y="828154"/>
                  </a:lnTo>
                  <a:lnTo>
                    <a:pt x="1952625" y="830795"/>
                  </a:lnTo>
                  <a:lnTo>
                    <a:pt x="1953094" y="831913"/>
                  </a:lnTo>
                  <a:lnTo>
                    <a:pt x="1954961" y="833767"/>
                  </a:lnTo>
                  <a:lnTo>
                    <a:pt x="1956079" y="834237"/>
                  </a:lnTo>
                  <a:lnTo>
                    <a:pt x="1958708" y="834237"/>
                  </a:lnTo>
                  <a:lnTo>
                    <a:pt x="1959825" y="833767"/>
                  </a:lnTo>
                  <a:lnTo>
                    <a:pt x="1961692" y="831913"/>
                  </a:lnTo>
                  <a:lnTo>
                    <a:pt x="1962150" y="830795"/>
                  </a:lnTo>
                  <a:lnTo>
                    <a:pt x="1962150" y="828154"/>
                  </a:lnTo>
                  <a:close/>
                </a:path>
                <a:path w="3676650" h="1659254">
                  <a:moveTo>
                    <a:pt x="1962150" y="3454"/>
                  </a:moveTo>
                  <a:lnTo>
                    <a:pt x="1961692" y="2336"/>
                  </a:lnTo>
                  <a:lnTo>
                    <a:pt x="1959825" y="469"/>
                  </a:lnTo>
                  <a:lnTo>
                    <a:pt x="1958708" y="0"/>
                  </a:lnTo>
                  <a:lnTo>
                    <a:pt x="1956079" y="0"/>
                  </a:lnTo>
                  <a:lnTo>
                    <a:pt x="1954961" y="469"/>
                  </a:lnTo>
                  <a:lnTo>
                    <a:pt x="1953094" y="2336"/>
                  </a:lnTo>
                  <a:lnTo>
                    <a:pt x="1952625" y="3454"/>
                  </a:lnTo>
                  <a:lnTo>
                    <a:pt x="1952625" y="6083"/>
                  </a:lnTo>
                  <a:lnTo>
                    <a:pt x="1953094" y="7200"/>
                  </a:lnTo>
                  <a:lnTo>
                    <a:pt x="1954961" y="9067"/>
                  </a:lnTo>
                  <a:lnTo>
                    <a:pt x="1956079" y="9525"/>
                  </a:lnTo>
                  <a:lnTo>
                    <a:pt x="1958708" y="9525"/>
                  </a:lnTo>
                  <a:lnTo>
                    <a:pt x="1959825" y="9067"/>
                  </a:lnTo>
                  <a:lnTo>
                    <a:pt x="1961692" y="7200"/>
                  </a:lnTo>
                  <a:lnTo>
                    <a:pt x="1962150" y="6083"/>
                  </a:lnTo>
                  <a:lnTo>
                    <a:pt x="1962150" y="3454"/>
                  </a:lnTo>
                  <a:close/>
                </a:path>
                <a:path w="3676650" h="1659254">
                  <a:moveTo>
                    <a:pt x="2009775" y="1652866"/>
                  </a:moveTo>
                  <a:lnTo>
                    <a:pt x="2009317" y="1651749"/>
                  </a:lnTo>
                  <a:lnTo>
                    <a:pt x="2007450" y="1649882"/>
                  </a:lnTo>
                  <a:lnTo>
                    <a:pt x="2006333" y="1649412"/>
                  </a:lnTo>
                  <a:lnTo>
                    <a:pt x="2003704" y="1649412"/>
                  </a:lnTo>
                  <a:lnTo>
                    <a:pt x="2002586" y="1649882"/>
                  </a:lnTo>
                  <a:lnTo>
                    <a:pt x="2000719" y="1651749"/>
                  </a:lnTo>
                  <a:lnTo>
                    <a:pt x="2000250" y="1652866"/>
                  </a:lnTo>
                  <a:lnTo>
                    <a:pt x="2000250" y="1655495"/>
                  </a:lnTo>
                  <a:lnTo>
                    <a:pt x="2000719" y="1656613"/>
                  </a:lnTo>
                  <a:lnTo>
                    <a:pt x="2002586" y="1658480"/>
                  </a:lnTo>
                  <a:lnTo>
                    <a:pt x="2003704" y="1658937"/>
                  </a:lnTo>
                  <a:lnTo>
                    <a:pt x="2006333" y="1658937"/>
                  </a:lnTo>
                  <a:lnTo>
                    <a:pt x="2007450" y="1658480"/>
                  </a:lnTo>
                  <a:lnTo>
                    <a:pt x="2009317" y="1656613"/>
                  </a:lnTo>
                  <a:lnTo>
                    <a:pt x="2009775" y="1655495"/>
                  </a:lnTo>
                  <a:lnTo>
                    <a:pt x="2009775" y="1652866"/>
                  </a:lnTo>
                  <a:close/>
                </a:path>
                <a:path w="3676650" h="1659254">
                  <a:moveTo>
                    <a:pt x="2009775" y="828154"/>
                  </a:moveTo>
                  <a:lnTo>
                    <a:pt x="2009317" y="827036"/>
                  </a:lnTo>
                  <a:lnTo>
                    <a:pt x="2007450" y="825182"/>
                  </a:lnTo>
                  <a:lnTo>
                    <a:pt x="2006333" y="824712"/>
                  </a:lnTo>
                  <a:lnTo>
                    <a:pt x="2003704" y="824712"/>
                  </a:lnTo>
                  <a:lnTo>
                    <a:pt x="2002586" y="825182"/>
                  </a:lnTo>
                  <a:lnTo>
                    <a:pt x="2000719" y="827036"/>
                  </a:lnTo>
                  <a:lnTo>
                    <a:pt x="2000250" y="828154"/>
                  </a:lnTo>
                  <a:lnTo>
                    <a:pt x="2000250" y="830795"/>
                  </a:lnTo>
                  <a:lnTo>
                    <a:pt x="2000719" y="831913"/>
                  </a:lnTo>
                  <a:lnTo>
                    <a:pt x="2002586" y="833767"/>
                  </a:lnTo>
                  <a:lnTo>
                    <a:pt x="2003704" y="834237"/>
                  </a:lnTo>
                  <a:lnTo>
                    <a:pt x="2006333" y="834237"/>
                  </a:lnTo>
                  <a:lnTo>
                    <a:pt x="2007450" y="833767"/>
                  </a:lnTo>
                  <a:lnTo>
                    <a:pt x="2009317" y="831913"/>
                  </a:lnTo>
                  <a:lnTo>
                    <a:pt x="2009775" y="830795"/>
                  </a:lnTo>
                  <a:lnTo>
                    <a:pt x="2009775" y="828154"/>
                  </a:lnTo>
                  <a:close/>
                </a:path>
                <a:path w="3676650" h="1659254">
                  <a:moveTo>
                    <a:pt x="2009775" y="3454"/>
                  </a:moveTo>
                  <a:lnTo>
                    <a:pt x="2009317" y="2336"/>
                  </a:lnTo>
                  <a:lnTo>
                    <a:pt x="2007450" y="469"/>
                  </a:lnTo>
                  <a:lnTo>
                    <a:pt x="2006333" y="0"/>
                  </a:lnTo>
                  <a:lnTo>
                    <a:pt x="2003704" y="0"/>
                  </a:lnTo>
                  <a:lnTo>
                    <a:pt x="2002586" y="469"/>
                  </a:lnTo>
                  <a:lnTo>
                    <a:pt x="2000719" y="2336"/>
                  </a:lnTo>
                  <a:lnTo>
                    <a:pt x="2000250" y="3454"/>
                  </a:lnTo>
                  <a:lnTo>
                    <a:pt x="2000250" y="6083"/>
                  </a:lnTo>
                  <a:lnTo>
                    <a:pt x="2000719" y="7200"/>
                  </a:lnTo>
                  <a:lnTo>
                    <a:pt x="2002586" y="9067"/>
                  </a:lnTo>
                  <a:lnTo>
                    <a:pt x="2003704" y="9525"/>
                  </a:lnTo>
                  <a:lnTo>
                    <a:pt x="2006333" y="9525"/>
                  </a:lnTo>
                  <a:lnTo>
                    <a:pt x="2007450" y="9067"/>
                  </a:lnTo>
                  <a:lnTo>
                    <a:pt x="2009317" y="7200"/>
                  </a:lnTo>
                  <a:lnTo>
                    <a:pt x="2009775" y="6083"/>
                  </a:lnTo>
                  <a:lnTo>
                    <a:pt x="2009775" y="3454"/>
                  </a:lnTo>
                  <a:close/>
                </a:path>
                <a:path w="3676650" h="1659254">
                  <a:moveTo>
                    <a:pt x="2057400" y="1652866"/>
                  </a:moveTo>
                  <a:lnTo>
                    <a:pt x="2056942" y="1651749"/>
                  </a:lnTo>
                  <a:lnTo>
                    <a:pt x="2055075" y="1649882"/>
                  </a:lnTo>
                  <a:lnTo>
                    <a:pt x="2053958" y="1649412"/>
                  </a:lnTo>
                  <a:lnTo>
                    <a:pt x="2051329" y="1649412"/>
                  </a:lnTo>
                  <a:lnTo>
                    <a:pt x="2050211" y="1649882"/>
                  </a:lnTo>
                  <a:lnTo>
                    <a:pt x="2048344" y="1651749"/>
                  </a:lnTo>
                  <a:lnTo>
                    <a:pt x="2047875" y="1652866"/>
                  </a:lnTo>
                  <a:lnTo>
                    <a:pt x="2047875" y="1655495"/>
                  </a:lnTo>
                  <a:lnTo>
                    <a:pt x="2048344" y="1656613"/>
                  </a:lnTo>
                  <a:lnTo>
                    <a:pt x="2050211" y="1658480"/>
                  </a:lnTo>
                  <a:lnTo>
                    <a:pt x="2051329" y="1658937"/>
                  </a:lnTo>
                  <a:lnTo>
                    <a:pt x="2053958" y="1658937"/>
                  </a:lnTo>
                  <a:lnTo>
                    <a:pt x="2055075" y="1658480"/>
                  </a:lnTo>
                  <a:lnTo>
                    <a:pt x="2056942" y="1656613"/>
                  </a:lnTo>
                  <a:lnTo>
                    <a:pt x="2057400" y="1655495"/>
                  </a:lnTo>
                  <a:lnTo>
                    <a:pt x="2057400" y="1652866"/>
                  </a:lnTo>
                  <a:close/>
                </a:path>
                <a:path w="3676650" h="1659254">
                  <a:moveTo>
                    <a:pt x="2057400" y="828154"/>
                  </a:moveTo>
                  <a:lnTo>
                    <a:pt x="2056942" y="827036"/>
                  </a:lnTo>
                  <a:lnTo>
                    <a:pt x="2055075" y="825182"/>
                  </a:lnTo>
                  <a:lnTo>
                    <a:pt x="2053958" y="824712"/>
                  </a:lnTo>
                  <a:lnTo>
                    <a:pt x="2051329" y="824712"/>
                  </a:lnTo>
                  <a:lnTo>
                    <a:pt x="2050211" y="825182"/>
                  </a:lnTo>
                  <a:lnTo>
                    <a:pt x="2048344" y="827036"/>
                  </a:lnTo>
                  <a:lnTo>
                    <a:pt x="2047875" y="828154"/>
                  </a:lnTo>
                  <a:lnTo>
                    <a:pt x="2047875" y="830795"/>
                  </a:lnTo>
                  <a:lnTo>
                    <a:pt x="2048344" y="831913"/>
                  </a:lnTo>
                  <a:lnTo>
                    <a:pt x="2050211" y="833767"/>
                  </a:lnTo>
                  <a:lnTo>
                    <a:pt x="2051329" y="834237"/>
                  </a:lnTo>
                  <a:lnTo>
                    <a:pt x="2053958" y="834237"/>
                  </a:lnTo>
                  <a:lnTo>
                    <a:pt x="2055075" y="833767"/>
                  </a:lnTo>
                  <a:lnTo>
                    <a:pt x="2056942" y="831913"/>
                  </a:lnTo>
                  <a:lnTo>
                    <a:pt x="2057400" y="830795"/>
                  </a:lnTo>
                  <a:lnTo>
                    <a:pt x="2057400" y="828154"/>
                  </a:lnTo>
                  <a:close/>
                </a:path>
                <a:path w="3676650" h="1659254">
                  <a:moveTo>
                    <a:pt x="2057400" y="3454"/>
                  </a:moveTo>
                  <a:lnTo>
                    <a:pt x="2056942" y="2336"/>
                  </a:lnTo>
                  <a:lnTo>
                    <a:pt x="2055075" y="469"/>
                  </a:lnTo>
                  <a:lnTo>
                    <a:pt x="2053958" y="0"/>
                  </a:lnTo>
                  <a:lnTo>
                    <a:pt x="2051329" y="0"/>
                  </a:lnTo>
                  <a:lnTo>
                    <a:pt x="2050211" y="469"/>
                  </a:lnTo>
                  <a:lnTo>
                    <a:pt x="2048344" y="2336"/>
                  </a:lnTo>
                  <a:lnTo>
                    <a:pt x="2047875" y="3454"/>
                  </a:lnTo>
                  <a:lnTo>
                    <a:pt x="2047875" y="6083"/>
                  </a:lnTo>
                  <a:lnTo>
                    <a:pt x="2048344" y="7200"/>
                  </a:lnTo>
                  <a:lnTo>
                    <a:pt x="2050211" y="9067"/>
                  </a:lnTo>
                  <a:lnTo>
                    <a:pt x="2051329" y="9525"/>
                  </a:lnTo>
                  <a:lnTo>
                    <a:pt x="2053958" y="9525"/>
                  </a:lnTo>
                  <a:lnTo>
                    <a:pt x="2055075" y="9067"/>
                  </a:lnTo>
                  <a:lnTo>
                    <a:pt x="2056942" y="7200"/>
                  </a:lnTo>
                  <a:lnTo>
                    <a:pt x="2057400" y="6083"/>
                  </a:lnTo>
                  <a:lnTo>
                    <a:pt x="2057400" y="3454"/>
                  </a:lnTo>
                  <a:close/>
                </a:path>
                <a:path w="3676650" h="1659254">
                  <a:moveTo>
                    <a:pt x="2105025" y="1652866"/>
                  </a:moveTo>
                  <a:lnTo>
                    <a:pt x="2104567" y="1651749"/>
                  </a:lnTo>
                  <a:lnTo>
                    <a:pt x="2102700" y="1649882"/>
                  </a:lnTo>
                  <a:lnTo>
                    <a:pt x="2101583" y="1649412"/>
                  </a:lnTo>
                  <a:lnTo>
                    <a:pt x="2098954" y="1649412"/>
                  </a:lnTo>
                  <a:lnTo>
                    <a:pt x="2097836" y="1649882"/>
                  </a:lnTo>
                  <a:lnTo>
                    <a:pt x="2095969" y="1651749"/>
                  </a:lnTo>
                  <a:lnTo>
                    <a:pt x="2095500" y="1652866"/>
                  </a:lnTo>
                  <a:lnTo>
                    <a:pt x="2095500" y="1655495"/>
                  </a:lnTo>
                  <a:lnTo>
                    <a:pt x="2095969" y="1656613"/>
                  </a:lnTo>
                  <a:lnTo>
                    <a:pt x="2097836" y="1658480"/>
                  </a:lnTo>
                  <a:lnTo>
                    <a:pt x="2098954" y="1658937"/>
                  </a:lnTo>
                  <a:lnTo>
                    <a:pt x="2101583" y="1658937"/>
                  </a:lnTo>
                  <a:lnTo>
                    <a:pt x="2102700" y="1658480"/>
                  </a:lnTo>
                  <a:lnTo>
                    <a:pt x="2104567" y="1656613"/>
                  </a:lnTo>
                  <a:lnTo>
                    <a:pt x="2105025" y="1655495"/>
                  </a:lnTo>
                  <a:lnTo>
                    <a:pt x="2105025" y="1652866"/>
                  </a:lnTo>
                  <a:close/>
                </a:path>
                <a:path w="3676650" h="1659254">
                  <a:moveTo>
                    <a:pt x="2105025" y="828154"/>
                  </a:moveTo>
                  <a:lnTo>
                    <a:pt x="2104567" y="827036"/>
                  </a:lnTo>
                  <a:lnTo>
                    <a:pt x="2102700" y="825182"/>
                  </a:lnTo>
                  <a:lnTo>
                    <a:pt x="2101583" y="824712"/>
                  </a:lnTo>
                  <a:lnTo>
                    <a:pt x="2098954" y="824712"/>
                  </a:lnTo>
                  <a:lnTo>
                    <a:pt x="2097836" y="825182"/>
                  </a:lnTo>
                  <a:lnTo>
                    <a:pt x="2095969" y="827036"/>
                  </a:lnTo>
                  <a:lnTo>
                    <a:pt x="2095500" y="828154"/>
                  </a:lnTo>
                  <a:lnTo>
                    <a:pt x="2095500" y="830795"/>
                  </a:lnTo>
                  <a:lnTo>
                    <a:pt x="2095969" y="831913"/>
                  </a:lnTo>
                  <a:lnTo>
                    <a:pt x="2097836" y="833767"/>
                  </a:lnTo>
                  <a:lnTo>
                    <a:pt x="2098954" y="834237"/>
                  </a:lnTo>
                  <a:lnTo>
                    <a:pt x="2101583" y="834237"/>
                  </a:lnTo>
                  <a:lnTo>
                    <a:pt x="2102700" y="833767"/>
                  </a:lnTo>
                  <a:lnTo>
                    <a:pt x="2104567" y="831913"/>
                  </a:lnTo>
                  <a:lnTo>
                    <a:pt x="2105025" y="830795"/>
                  </a:lnTo>
                  <a:lnTo>
                    <a:pt x="2105025" y="828154"/>
                  </a:lnTo>
                  <a:close/>
                </a:path>
                <a:path w="3676650" h="1659254">
                  <a:moveTo>
                    <a:pt x="2105025" y="3454"/>
                  </a:moveTo>
                  <a:lnTo>
                    <a:pt x="2104567" y="2336"/>
                  </a:lnTo>
                  <a:lnTo>
                    <a:pt x="2102700" y="469"/>
                  </a:lnTo>
                  <a:lnTo>
                    <a:pt x="2101583" y="0"/>
                  </a:lnTo>
                  <a:lnTo>
                    <a:pt x="2098954" y="0"/>
                  </a:lnTo>
                  <a:lnTo>
                    <a:pt x="2097836" y="469"/>
                  </a:lnTo>
                  <a:lnTo>
                    <a:pt x="2095969" y="2336"/>
                  </a:lnTo>
                  <a:lnTo>
                    <a:pt x="2095500" y="3454"/>
                  </a:lnTo>
                  <a:lnTo>
                    <a:pt x="2095500" y="6083"/>
                  </a:lnTo>
                  <a:lnTo>
                    <a:pt x="2095969" y="7200"/>
                  </a:lnTo>
                  <a:lnTo>
                    <a:pt x="2097836" y="9067"/>
                  </a:lnTo>
                  <a:lnTo>
                    <a:pt x="2098954" y="9525"/>
                  </a:lnTo>
                  <a:lnTo>
                    <a:pt x="2101583" y="9525"/>
                  </a:lnTo>
                  <a:lnTo>
                    <a:pt x="2102700" y="9067"/>
                  </a:lnTo>
                  <a:lnTo>
                    <a:pt x="2104567" y="7200"/>
                  </a:lnTo>
                  <a:lnTo>
                    <a:pt x="2105025" y="6083"/>
                  </a:lnTo>
                  <a:lnTo>
                    <a:pt x="2105025" y="3454"/>
                  </a:lnTo>
                  <a:close/>
                </a:path>
                <a:path w="3676650" h="1659254">
                  <a:moveTo>
                    <a:pt x="2152650" y="1652866"/>
                  </a:moveTo>
                  <a:lnTo>
                    <a:pt x="2152192" y="1651749"/>
                  </a:lnTo>
                  <a:lnTo>
                    <a:pt x="2150326" y="1649882"/>
                  </a:lnTo>
                  <a:lnTo>
                    <a:pt x="2149208" y="1649412"/>
                  </a:lnTo>
                  <a:lnTo>
                    <a:pt x="2146579" y="1649412"/>
                  </a:lnTo>
                  <a:lnTo>
                    <a:pt x="2145461" y="1649882"/>
                  </a:lnTo>
                  <a:lnTo>
                    <a:pt x="2143595" y="1651749"/>
                  </a:lnTo>
                  <a:lnTo>
                    <a:pt x="2143125" y="1652866"/>
                  </a:lnTo>
                  <a:lnTo>
                    <a:pt x="2143125" y="1655495"/>
                  </a:lnTo>
                  <a:lnTo>
                    <a:pt x="2143595" y="1656613"/>
                  </a:lnTo>
                  <a:lnTo>
                    <a:pt x="2145461" y="1658480"/>
                  </a:lnTo>
                  <a:lnTo>
                    <a:pt x="2146579" y="1658937"/>
                  </a:lnTo>
                  <a:lnTo>
                    <a:pt x="2149208" y="1658937"/>
                  </a:lnTo>
                  <a:lnTo>
                    <a:pt x="2150326" y="1658480"/>
                  </a:lnTo>
                  <a:lnTo>
                    <a:pt x="2152192" y="1656613"/>
                  </a:lnTo>
                  <a:lnTo>
                    <a:pt x="2152650" y="1655495"/>
                  </a:lnTo>
                  <a:lnTo>
                    <a:pt x="2152650" y="1652866"/>
                  </a:lnTo>
                  <a:close/>
                </a:path>
                <a:path w="3676650" h="1659254">
                  <a:moveTo>
                    <a:pt x="2152650" y="828154"/>
                  </a:moveTo>
                  <a:lnTo>
                    <a:pt x="2152192" y="827036"/>
                  </a:lnTo>
                  <a:lnTo>
                    <a:pt x="2150326" y="825182"/>
                  </a:lnTo>
                  <a:lnTo>
                    <a:pt x="2149208" y="824712"/>
                  </a:lnTo>
                  <a:lnTo>
                    <a:pt x="2146579" y="824712"/>
                  </a:lnTo>
                  <a:lnTo>
                    <a:pt x="2145461" y="825182"/>
                  </a:lnTo>
                  <a:lnTo>
                    <a:pt x="2143595" y="827036"/>
                  </a:lnTo>
                  <a:lnTo>
                    <a:pt x="2143125" y="828154"/>
                  </a:lnTo>
                  <a:lnTo>
                    <a:pt x="2143125" y="830795"/>
                  </a:lnTo>
                  <a:lnTo>
                    <a:pt x="2143595" y="831913"/>
                  </a:lnTo>
                  <a:lnTo>
                    <a:pt x="2145461" y="833767"/>
                  </a:lnTo>
                  <a:lnTo>
                    <a:pt x="2146579" y="834237"/>
                  </a:lnTo>
                  <a:lnTo>
                    <a:pt x="2149208" y="834237"/>
                  </a:lnTo>
                  <a:lnTo>
                    <a:pt x="2150326" y="833767"/>
                  </a:lnTo>
                  <a:lnTo>
                    <a:pt x="2152192" y="831913"/>
                  </a:lnTo>
                  <a:lnTo>
                    <a:pt x="2152650" y="830795"/>
                  </a:lnTo>
                  <a:lnTo>
                    <a:pt x="2152650" y="828154"/>
                  </a:lnTo>
                  <a:close/>
                </a:path>
                <a:path w="3676650" h="1659254">
                  <a:moveTo>
                    <a:pt x="2152650" y="3454"/>
                  </a:moveTo>
                  <a:lnTo>
                    <a:pt x="2152192" y="2336"/>
                  </a:lnTo>
                  <a:lnTo>
                    <a:pt x="2150326" y="469"/>
                  </a:lnTo>
                  <a:lnTo>
                    <a:pt x="2149208" y="0"/>
                  </a:lnTo>
                  <a:lnTo>
                    <a:pt x="2146579" y="0"/>
                  </a:lnTo>
                  <a:lnTo>
                    <a:pt x="2145461" y="469"/>
                  </a:lnTo>
                  <a:lnTo>
                    <a:pt x="2143595" y="2336"/>
                  </a:lnTo>
                  <a:lnTo>
                    <a:pt x="2143125" y="3454"/>
                  </a:lnTo>
                  <a:lnTo>
                    <a:pt x="2143125" y="6083"/>
                  </a:lnTo>
                  <a:lnTo>
                    <a:pt x="2143595" y="7200"/>
                  </a:lnTo>
                  <a:lnTo>
                    <a:pt x="2145461" y="9067"/>
                  </a:lnTo>
                  <a:lnTo>
                    <a:pt x="2146579" y="9525"/>
                  </a:lnTo>
                  <a:lnTo>
                    <a:pt x="2149208" y="9525"/>
                  </a:lnTo>
                  <a:lnTo>
                    <a:pt x="2150326" y="9067"/>
                  </a:lnTo>
                  <a:lnTo>
                    <a:pt x="2152192" y="7200"/>
                  </a:lnTo>
                  <a:lnTo>
                    <a:pt x="2152650" y="6083"/>
                  </a:lnTo>
                  <a:lnTo>
                    <a:pt x="2152650" y="3454"/>
                  </a:lnTo>
                  <a:close/>
                </a:path>
                <a:path w="3676650" h="1659254">
                  <a:moveTo>
                    <a:pt x="2200275" y="1652866"/>
                  </a:moveTo>
                  <a:lnTo>
                    <a:pt x="2199817" y="1651749"/>
                  </a:lnTo>
                  <a:lnTo>
                    <a:pt x="2197951" y="1649882"/>
                  </a:lnTo>
                  <a:lnTo>
                    <a:pt x="2196833" y="1649412"/>
                  </a:lnTo>
                  <a:lnTo>
                    <a:pt x="2194204" y="1649412"/>
                  </a:lnTo>
                  <a:lnTo>
                    <a:pt x="2193086" y="1649882"/>
                  </a:lnTo>
                  <a:lnTo>
                    <a:pt x="2191220" y="1651749"/>
                  </a:lnTo>
                  <a:lnTo>
                    <a:pt x="2190750" y="1652866"/>
                  </a:lnTo>
                  <a:lnTo>
                    <a:pt x="2190750" y="1655495"/>
                  </a:lnTo>
                  <a:lnTo>
                    <a:pt x="2191220" y="1656613"/>
                  </a:lnTo>
                  <a:lnTo>
                    <a:pt x="2193086" y="1658480"/>
                  </a:lnTo>
                  <a:lnTo>
                    <a:pt x="2194204" y="1658937"/>
                  </a:lnTo>
                  <a:lnTo>
                    <a:pt x="2196833" y="1658937"/>
                  </a:lnTo>
                  <a:lnTo>
                    <a:pt x="2197951" y="1658480"/>
                  </a:lnTo>
                  <a:lnTo>
                    <a:pt x="2199817" y="1656613"/>
                  </a:lnTo>
                  <a:lnTo>
                    <a:pt x="2200275" y="1655495"/>
                  </a:lnTo>
                  <a:lnTo>
                    <a:pt x="2200275" y="1652866"/>
                  </a:lnTo>
                  <a:close/>
                </a:path>
                <a:path w="3676650" h="1659254">
                  <a:moveTo>
                    <a:pt x="2200275" y="828154"/>
                  </a:moveTo>
                  <a:lnTo>
                    <a:pt x="2199817" y="827036"/>
                  </a:lnTo>
                  <a:lnTo>
                    <a:pt x="2197951" y="825182"/>
                  </a:lnTo>
                  <a:lnTo>
                    <a:pt x="2196833" y="824712"/>
                  </a:lnTo>
                  <a:lnTo>
                    <a:pt x="2194204" y="824712"/>
                  </a:lnTo>
                  <a:lnTo>
                    <a:pt x="2193086" y="825182"/>
                  </a:lnTo>
                  <a:lnTo>
                    <a:pt x="2191220" y="827036"/>
                  </a:lnTo>
                  <a:lnTo>
                    <a:pt x="2190750" y="828154"/>
                  </a:lnTo>
                  <a:lnTo>
                    <a:pt x="2190750" y="830795"/>
                  </a:lnTo>
                  <a:lnTo>
                    <a:pt x="2191220" y="831913"/>
                  </a:lnTo>
                  <a:lnTo>
                    <a:pt x="2193086" y="833767"/>
                  </a:lnTo>
                  <a:lnTo>
                    <a:pt x="2194204" y="834237"/>
                  </a:lnTo>
                  <a:lnTo>
                    <a:pt x="2196833" y="834237"/>
                  </a:lnTo>
                  <a:lnTo>
                    <a:pt x="2197951" y="833767"/>
                  </a:lnTo>
                  <a:lnTo>
                    <a:pt x="2199817" y="831913"/>
                  </a:lnTo>
                  <a:lnTo>
                    <a:pt x="2200275" y="830795"/>
                  </a:lnTo>
                  <a:lnTo>
                    <a:pt x="2200275" y="828154"/>
                  </a:lnTo>
                  <a:close/>
                </a:path>
                <a:path w="3676650" h="1659254">
                  <a:moveTo>
                    <a:pt x="2200275" y="3454"/>
                  </a:moveTo>
                  <a:lnTo>
                    <a:pt x="2199817" y="2336"/>
                  </a:lnTo>
                  <a:lnTo>
                    <a:pt x="2197951" y="469"/>
                  </a:lnTo>
                  <a:lnTo>
                    <a:pt x="2196833" y="0"/>
                  </a:lnTo>
                  <a:lnTo>
                    <a:pt x="2194204" y="0"/>
                  </a:lnTo>
                  <a:lnTo>
                    <a:pt x="2193086" y="469"/>
                  </a:lnTo>
                  <a:lnTo>
                    <a:pt x="2191220" y="2336"/>
                  </a:lnTo>
                  <a:lnTo>
                    <a:pt x="2190750" y="3454"/>
                  </a:lnTo>
                  <a:lnTo>
                    <a:pt x="2190750" y="6083"/>
                  </a:lnTo>
                  <a:lnTo>
                    <a:pt x="2191220" y="7200"/>
                  </a:lnTo>
                  <a:lnTo>
                    <a:pt x="2193086" y="9067"/>
                  </a:lnTo>
                  <a:lnTo>
                    <a:pt x="2194204" y="9525"/>
                  </a:lnTo>
                  <a:lnTo>
                    <a:pt x="2196833" y="9525"/>
                  </a:lnTo>
                  <a:lnTo>
                    <a:pt x="2197951" y="9067"/>
                  </a:lnTo>
                  <a:lnTo>
                    <a:pt x="2199817" y="7200"/>
                  </a:lnTo>
                  <a:lnTo>
                    <a:pt x="2200275" y="6083"/>
                  </a:lnTo>
                  <a:lnTo>
                    <a:pt x="2200275" y="3454"/>
                  </a:lnTo>
                  <a:close/>
                </a:path>
                <a:path w="3676650" h="1659254">
                  <a:moveTo>
                    <a:pt x="2247900" y="1652866"/>
                  </a:moveTo>
                  <a:lnTo>
                    <a:pt x="2247442" y="1651749"/>
                  </a:lnTo>
                  <a:lnTo>
                    <a:pt x="2245576" y="1649882"/>
                  </a:lnTo>
                  <a:lnTo>
                    <a:pt x="2244458" y="1649412"/>
                  </a:lnTo>
                  <a:lnTo>
                    <a:pt x="2241829" y="1649412"/>
                  </a:lnTo>
                  <a:lnTo>
                    <a:pt x="2240711" y="1649882"/>
                  </a:lnTo>
                  <a:lnTo>
                    <a:pt x="2238845" y="1651749"/>
                  </a:lnTo>
                  <a:lnTo>
                    <a:pt x="2238375" y="1652866"/>
                  </a:lnTo>
                  <a:lnTo>
                    <a:pt x="2238375" y="1655495"/>
                  </a:lnTo>
                  <a:lnTo>
                    <a:pt x="2238845" y="1656613"/>
                  </a:lnTo>
                  <a:lnTo>
                    <a:pt x="2240711" y="1658480"/>
                  </a:lnTo>
                  <a:lnTo>
                    <a:pt x="2241829" y="1658937"/>
                  </a:lnTo>
                  <a:lnTo>
                    <a:pt x="2244458" y="1658937"/>
                  </a:lnTo>
                  <a:lnTo>
                    <a:pt x="2245576" y="1658480"/>
                  </a:lnTo>
                  <a:lnTo>
                    <a:pt x="2247442" y="1656613"/>
                  </a:lnTo>
                  <a:lnTo>
                    <a:pt x="2247900" y="1655495"/>
                  </a:lnTo>
                  <a:lnTo>
                    <a:pt x="2247900" y="1652866"/>
                  </a:lnTo>
                  <a:close/>
                </a:path>
                <a:path w="3676650" h="1659254">
                  <a:moveTo>
                    <a:pt x="2247900" y="828154"/>
                  </a:moveTo>
                  <a:lnTo>
                    <a:pt x="2247442" y="827036"/>
                  </a:lnTo>
                  <a:lnTo>
                    <a:pt x="2245576" y="825182"/>
                  </a:lnTo>
                  <a:lnTo>
                    <a:pt x="2244458" y="824712"/>
                  </a:lnTo>
                  <a:lnTo>
                    <a:pt x="2241829" y="824712"/>
                  </a:lnTo>
                  <a:lnTo>
                    <a:pt x="2240711" y="825182"/>
                  </a:lnTo>
                  <a:lnTo>
                    <a:pt x="2238845" y="827036"/>
                  </a:lnTo>
                  <a:lnTo>
                    <a:pt x="2238375" y="828154"/>
                  </a:lnTo>
                  <a:lnTo>
                    <a:pt x="2238375" y="830795"/>
                  </a:lnTo>
                  <a:lnTo>
                    <a:pt x="2238845" y="831913"/>
                  </a:lnTo>
                  <a:lnTo>
                    <a:pt x="2240711" y="833767"/>
                  </a:lnTo>
                  <a:lnTo>
                    <a:pt x="2241829" y="834237"/>
                  </a:lnTo>
                  <a:lnTo>
                    <a:pt x="2244458" y="834237"/>
                  </a:lnTo>
                  <a:lnTo>
                    <a:pt x="2245576" y="833767"/>
                  </a:lnTo>
                  <a:lnTo>
                    <a:pt x="2247442" y="831913"/>
                  </a:lnTo>
                  <a:lnTo>
                    <a:pt x="2247900" y="830795"/>
                  </a:lnTo>
                  <a:lnTo>
                    <a:pt x="2247900" y="828154"/>
                  </a:lnTo>
                  <a:close/>
                </a:path>
                <a:path w="3676650" h="1659254">
                  <a:moveTo>
                    <a:pt x="2247900" y="3454"/>
                  </a:moveTo>
                  <a:lnTo>
                    <a:pt x="2247442" y="2336"/>
                  </a:lnTo>
                  <a:lnTo>
                    <a:pt x="2245576" y="469"/>
                  </a:lnTo>
                  <a:lnTo>
                    <a:pt x="2244458" y="0"/>
                  </a:lnTo>
                  <a:lnTo>
                    <a:pt x="2241829" y="0"/>
                  </a:lnTo>
                  <a:lnTo>
                    <a:pt x="2240711" y="469"/>
                  </a:lnTo>
                  <a:lnTo>
                    <a:pt x="2238845" y="2336"/>
                  </a:lnTo>
                  <a:lnTo>
                    <a:pt x="2238375" y="3454"/>
                  </a:lnTo>
                  <a:lnTo>
                    <a:pt x="2238375" y="6083"/>
                  </a:lnTo>
                  <a:lnTo>
                    <a:pt x="2238845" y="7200"/>
                  </a:lnTo>
                  <a:lnTo>
                    <a:pt x="2240711" y="9067"/>
                  </a:lnTo>
                  <a:lnTo>
                    <a:pt x="2241829" y="9525"/>
                  </a:lnTo>
                  <a:lnTo>
                    <a:pt x="2244458" y="9525"/>
                  </a:lnTo>
                  <a:lnTo>
                    <a:pt x="2245576" y="9067"/>
                  </a:lnTo>
                  <a:lnTo>
                    <a:pt x="2247442" y="7200"/>
                  </a:lnTo>
                  <a:lnTo>
                    <a:pt x="2247900" y="6083"/>
                  </a:lnTo>
                  <a:lnTo>
                    <a:pt x="2247900" y="3454"/>
                  </a:lnTo>
                  <a:close/>
                </a:path>
                <a:path w="3676650" h="1659254">
                  <a:moveTo>
                    <a:pt x="2295525" y="1652866"/>
                  </a:moveTo>
                  <a:lnTo>
                    <a:pt x="2295067" y="1651749"/>
                  </a:lnTo>
                  <a:lnTo>
                    <a:pt x="2293201" y="1649882"/>
                  </a:lnTo>
                  <a:lnTo>
                    <a:pt x="2292083" y="1649412"/>
                  </a:lnTo>
                  <a:lnTo>
                    <a:pt x="2289454" y="1649412"/>
                  </a:lnTo>
                  <a:lnTo>
                    <a:pt x="2288336" y="1649882"/>
                  </a:lnTo>
                  <a:lnTo>
                    <a:pt x="2286470" y="1651749"/>
                  </a:lnTo>
                  <a:lnTo>
                    <a:pt x="2286000" y="1652866"/>
                  </a:lnTo>
                  <a:lnTo>
                    <a:pt x="2286000" y="1655495"/>
                  </a:lnTo>
                  <a:lnTo>
                    <a:pt x="2286470" y="1656613"/>
                  </a:lnTo>
                  <a:lnTo>
                    <a:pt x="2288336" y="1658480"/>
                  </a:lnTo>
                  <a:lnTo>
                    <a:pt x="2289454" y="1658937"/>
                  </a:lnTo>
                  <a:lnTo>
                    <a:pt x="2292083" y="1658937"/>
                  </a:lnTo>
                  <a:lnTo>
                    <a:pt x="2293201" y="1658480"/>
                  </a:lnTo>
                  <a:lnTo>
                    <a:pt x="2295067" y="1656613"/>
                  </a:lnTo>
                  <a:lnTo>
                    <a:pt x="2295525" y="1655495"/>
                  </a:lnTo>
                  <a:lnTo>
                    <a:pt x="2295525" y="1652866"/>
                  </a:lnTo>
                  <a:close/>
                </a:path>
                <a:path w="3676650" h="1659254">
                  <a:moveTo>
                    <a:pt x="2295525" y="828154"/>
                  </a:moveTo>
                  <a:lnTo>
                    <a:pt x="2295067" y="827036"/>
                  </a:lnTo>
                  <a:lnTo>
                    <a:pt x="2293201" y="825182"/>
                  </a:lnTo>
                  <a:lnTo>
                    <a:pt x="2292083" y="824712"/>
                  </a:lnTo>
                  <a:lnTo>
                    <a:pt x="2289454" y="824712"/>
                  </a:lnTo>
                  <a:lnTo>
                    <a:pt x="2288336" y="825182"/>
                  </a:lnTo>
                  <a:lnTo>
                    <a:pt x="2286470" y="827036"/>
                  </a:lnTo>
                  <a:lnTo>
                    <a:pt x="2286000" y="828154"/>
                  </a:lnTo>
                  <a:lnTo>
                    <a:pt x="2286000" y="830795"/>
                  </a:lnTo>
                  <a:lnTo>
                    <a:pt x="2286470" y="831913"/>
                  </a:lnTo>
                  <a:lnTo>
                    <a:pt x="2288336" y="833767"/>
                  </a:lnTo>
                  <a:lnTo>
                    <a:pt x="2289454" y="834237"/>
                  </a:lnTo>
                  <a:lnTo>
                    <a:pt x="2292083" y="834237"/>
                  </a:lnTo>
                  <a:lnTo>
                    <a:pt x="2293201" y="833767"/>
                  </a:lnTo>
                  <a:lnTo>
                    <a:pt x="2295067" y="831913"/>
                  </a:lnTo>
                  <a:lnTo>
                    <a:pt x="2295525" y="830795"/>
                  </a:lnTo>
                  <a:lnTo>
                    <a:pt x="2295525" y="828154"/>
                  </a:lnTo>
                  <a:close/>
                </a:path>
                <a:path w="3676650" h="1659254">
                  <a:moveTo>
                    <a:pt x="2295525" y="3454"/>
                  </a:moveTo>
                  <a:lnTo>
                    <a:pt x="2295067" y="2336"/>
                  </a:lnTo>
                  <a:lnTo>
                    <a:pt x="2293201" y="469"/>
                  </a:lnTo>
                  <a:lnTo>
                    <a:pt x="2292083" y="0"/>
                  </a:lnTo>
                  <a:lnTo>
                    <a:pt x="2289454" y="0"/>
                  </a:lnTo>
                  <a:lnTo>
                    <a:pt x="2288336" y="469"/>
                  </a:lnTo>
                  <a:lnTo>
                    <a:pt x="2286470" y="2336"/>
                  </a:lnTo>
                  <a:lnTo>
                    <a:pt x="2286000" y="3454"/>
                  </a:lnTo>
                  <a:lnTo>
                    <a:pt x="2286000" y="6083"/>
                  </a:lnTo>
                  <a:lnTo>
                    <a:pt x="2286470" y="7200"/>
                  </a:lnTo>
                  <a:lnTo>
                    <a:pt x="2288336" y="9067"/>
                  </a:lnTo>
                  <a:lnTo>
                    <a:pt x="2289454" y="9525"/>
                  </a:lnTo>
                  <a:lnTo>
                    <a:pt x="2292083" y="9525"/>
                  </a:lnTo>
                  <a:lnTo>
                    <a:pt x="2293201" y="9067"/>
                  </a:lnTo>
                  <a:lnTo>
                    <a:pt x="2295067" y="7200"/>
                  </a:lnTo>
                  <a:lnTo>
                    <a:pt x="2295525" y="6083"/>
                  </a:lnTo>
                  <a:lnTo>
                    <a:pt x="2295525" y="3454"/>
                  </a:lnTo>
                  <a:close/>
                </a:path>
                <a:path w="3676650" h="1659254">
                  <a:moveTo>
                    <a:pt x="2343150" y="1652866"/>
                  </a:moveTo>
                  <a:lnTo>
                    <a:pt x="2342692" y="1651749"/>
                  </a:lnTo>
                  <a:lnTo>
                    <a:pt x="2340826" y="1649882"/>
                  </a:lnTo>
                  <a:lnTo>
                    <a:pt x="2339708" y="1649412"/>
                  </a:lnTo>
                  <a:lnTo>
                    <a:pt x="2337079" y="1649412"/>
                  </a:lnTo>
                  <a:lnTo>
                    <a:pt x="2335961" y="1649882"/>
                  </a:lnTo>
                  <a:lnTo>
                    <a:pt x="2334095" y="1651749"/>
                  </a:lnTo>
                  <a:lnTo>
                    <a:pt x="2333625" y="1652866"/>
                  </a:lnTo>
                  <a:lnTo>
                    <a:pt x="2333625" y="1655495"/>
                  </a:lnTo>
                  <a:lnTo>
                    <a:pt x="2334095" y="1656613"/>
                  </a:lnTo>
                  <a:lnTo>
                    <a:pt x="2335961" y="1658480"/>
                  </a:lnTo>
                  <a:lnTo>
                    <a:pt x="2337079" y="1658937"/>
                  </a:lnTo>
                  <a:lnTo>
                    <a:pt x="2339708" y="1658937"/>
                  </a:lnTo>
                  <a:lnTo>
                    <a:pt x="2340826" y="1658480"/>
                  </a:lnTo>
                  <a:lnTo>
                    <a:pt x="2342692" y="1656613"/>
                  </a:lnTo>
                  <a:lnTo>
                    <a:pt x="2343150" y="1655495"/>
                  </a:lnTo>
                  <a:lnTo>
                    <a:pt x="2343150" y="1652866"/>
                  </a:lnTo>
                  <a:close/>
                </a:path>
                <a:path w="3676650" h="1659254">
                  <a:moveTo>
                    <a:pt x="2343150" y="828154"/>
                  </a:moveTo>
                  <a:lnTo>
                    <a:pt x="2342692" y="827036"/>
                  </a:lnTo>
                  <a:lnTo>
                    <a:pt x="2340826" y="825182"/>
                  </a:lnTo>
                  <a:lnTo>
                    <a:pt x="2339708" y="824712"/>
                  </a:lnTo>
                  <a:lnTo>
                    <a:pt x="2337079" y="824712"/>
                  </a:lnTo>
                  <a:lnTo>
                    <a:pt x="2335961" y="825182"/>
                  </a:lnTo>
                  <a:lnTo>
                    <a:pt x="2334095" y="827036"/>
                  </a:lnTo>
                  <a:lnTo>
                    <a:pt x="2333625" y="828154"/>
                  </a:lnTo>
                  <a:lnTo>
                    <a:pt x="2333625" y="830795"/>
                  </a:lnTo>
                  <a:lnTo>
                    <a:pt x="2334095" y="831913"/>
                  </a:lnTo>
                  <a:lnTo>
                    <a:pt x="2335961" y="833767"/>
                  </a:lnTo>
                  <a:lnTo>
                    <a:pt x="2337079" y="834237"/>
                  </a:lnTo>
                  <a:lnTo>
                    <a:pt x="2339708" y="834237"/>
                  </a:lnTo>
                  <a:lnTo>
                    <a:pt x="2340826" y="833767"/>
                  </a:lnTo>
                  <a:lnTo>
                    <a:pt x="2342692" y="831913"/>
                  </a:lnTo>
                  <a:lnTo>
                    <a:pt x="2343150" y="830795"/>
                  </a:lnTo>
                  <a:lnTo>
                    <a:pt x="2343150" y="828154"/>
                  </a:lnTo>
                  <a:close/>
                </a:path>
                <a:path w="3676650" h="1659254">
                  <a:moveTo>
                    <a:pt x="2343150" y="3454"/>
                  </a:moveTo>
                  <a:lnTo>
                    <a:pt x="2342692" y="2336"/>
                  </a:lnTo>
                  <a:lnTo>
                    <a:pt x="2340826" y="469"/>
                  </a:lnTo>
                  <a:lnTo>
                    <a:pt x="2339708" y="0"/>
                  </a:lnTo>
                  <a:lnTo>
                    <a:pt x="2337079" y="0"/>
                  </a:lnTo>
                  <a:lnTo>
                    <a:pt x="2335961" y="469"/>
                  </a:lnTo>
                  <a:lnTo>
                    <a:pt x="2334095" y="2336"/>
                  </a:lnTo>
                  <a:lnTo>
                    <a:pt x="2333625" y="3454"/>
                  </a:lnTo>
                  <a:lnTo>
                    <a:pt x="2333625" y="6083"/>
                  </a:lnTo>
                  <a:lnTo>
                    <a:pt x="2334095" y="7200"/>
                  </a:lnTo>
                  <a:lnTo>
                    <a:pt x="2335961" y="9067"/>
                  </a:lnTo>
                  <a:lnTo>
                    <a:pt x="2337079" y="9525"/>
                  </a:lnTo>
                  <a:lnTo>
                    <a:pt x="2339708" y="9525"/>
                  </a:lnTo>
                  <a:lnTo>
                    <a:pt x="2340826" y="9067"/>
                  </a:lnTo>
                  <a:lnTo>
                    <a:pt x="2342692" y="7200"/>
                  </a:lnTo>
                  <a:lnTo>
                    <a:pt x="2343150" y="6083"/>
                  </a:lnTo>
                  <a:lnTo>
                    <a:pt x="2343150" y="3454"/>
                  </a:lnTo>
                  <a:close/>
                </a:path>
                <a:path w="3676650" h="1659254">
                  <a:moveTo>
                    <a:pt x="2390775" y="1652866"/>
                  </a:moveTo>
                  <a:lnTo>
                    <a:pt x="2390317" y="1651749"/>
                  </a:lnTo>
                  <a:lnTo>
                    <a:pt x="2388451" y="1649882"/>
                  </a:lnTo>
                  <a:lnTo>
                    <a:pt x="2387333" y="1649412"/>
                  </a:lnTo>
                  <a:lnTo>
                    <a:pt x="2384704" y="1649412"/>
                  </a:lnTo>
                  <a:lnTo>
                    <a:pt x="2383586" y="1649882"/>
                  </a:lnTo>
                  <a:lnTo>
                    <a:pt x="2381720" y="1651749"/>
                  </a:lnTo>
                  <a:lnTo>
                    <a:pt x="2381250" y="1652866"/>
                  </a:lnTo>
                  <a:lnTo>
                    <a:pt x="2381250" y="1655495"/>
                  </a:lnTo>
                  <a:lnTo>
                    <a:pt x="2381720" y="1656613"/>
                  </a:lnTo>
                  <a:lnTo>
                    <a:pt x="2383586" y="1658480"/>
                  </a:lnTo>
                  <a:lnTo>
                    <a:pt x="2384704" y="1658937"/>
                  </a:lnTo>
                  <a:lnTo>
                    <a:pt x="2387333" y="1658937"/>
                  </a:lnTo>
                  <a:lnTo>
                    <a:pt x="2388451" y="1658480"/>
                  </a:lnTo>
                  <a:lnTo>
                    <a:pt x="2390317" y="1656613"/>
                  </a:lnTo>
                  <a:lnTo>
                    <a:pt x="2390775" y="1655495"/>
                  </a:lnTo>
                  <a:lnTo>
                    <a:pt x="2390775" y="1652866"/>
                  </a:lnTo>
                  <a:close/>
                </a:path>
                <a:path w="3676650" h="1659254">
                  <a:moveTo>
                    <a:pt x="2390775" y="828154"/>
                  </a:moveTo>
                  <a:lnTo>
                    <a:pt x="2390317" y="827036"/>
                  </a:lnTo>
                  <a:lnTo>
                    <a:pt x="2388451" y="825182"/>
                  </a:lnTo>
                  <a:lnTo>
                    <a:pt x="2387333" y="824712"/>
                  </a:lnTo>
                  <a:lnTo>
                    <a:pt x="2384704" y="824712"/>
                  </a:lnTo>
                  <a:lnTo>
                    <a:pt x="2383586" y="825182"/>
                  </a:lnTo>
                  <a:lnTo>
                    <a:pt x="2381720" y="827036"/>
                  </a:lnTo>
                  <a:lnTo>
                    <a:pt x="2381250" y="828154"/>
                  </a:lnTo>
                  <a:lnTo>
                    <a:pt x="2381250" y="830795"/>
                  </a:lnTo>
                  <a:lnTo>
                    <a:pt x="2381720" y="831913"/>
                  </a:lnTo>
                  <a:lnTo>
                    <a:pt x="2383586" y="833767"/>
                  </a:lnTo>
                  <a:lnTo>
                    <a:pt x="2384704" y="834237"/>
                  </a:lnTo>
                  <a:lnTo>
                    <a:pt x="2387333" y="834237"/>
                  </a:lnTo>
                  <a:lnTo>
                    <a:pt x="2388451" y="833767"/>
                  </a:lnTo>
                  <a:lnTo>
                    <a:pt x="2390317" y="831913"/>
                  </a:lnTo>
                  <a:lnTo>
                    <a:pt x="2390775" y="830795"/>
                  </a:lnTo>
                  <a:lnTo>
                    <a:pt x="2390775" y="828154"/>
                  </a:lnTo>
                  <a:close/>
                </a:path>
                <a:path w="3676650" h="1659254">
                  <a:moveTo>
                    <a:pt x="2390775" y="3454"/>
                  </a:moveTo>
                  <a:lnTo>
                    <a:pt x="2390317" y="2336"/>
                  </a:lnTo>
                  <a:lnTo>
                    <a:pt x="2388451" y="469"/>
                  </a:lnTo>
                  <a:lnTo>
                    <a:pt x="2387333" y="0"/>
                  </a:lnTo>
                  <a:lnTo>
                    <a:pt x="2384704" y="0"/>
                  </a:lnTo>
                  <a:lnTo>
                    <a:pt x="2383586" y="469"/>
                  </a:lnTo>
                  <a:lnTo>
                    <a:pt x="2381720" y="2336"/>
                  </a:lnTo>
                  <a:lnTo>
                    <a:pt x="2381250" y="3454"/>
                  </a:lnTo>
                  <a:lnTo>
                    <a:pt x="2381250" y="6083"/>
                  </a:lnTo>
                  <a:lnTo>
                    <a:pt x="2381720" y="7200"/>
                  </a:lnTo>
                  <a:lnTo>
                    <a:pt x="2383586" y="9067"/>
                  </a:lnTo>
                  <a:lnTo>
                    <a:pt x="2384704" y="9525"/>
                  </a:lnTo>
                  <a:lnTo>
                    <a:pt x="2387333" y="9525"/>
                  </a:lnTo>
                  <a:lnTo>
                    <a:pt x="2388451" y="9067"/>
                  </a:lnTo>
                  <a:lnTo>
                    <a:pt x="2390317" y="7200"/>
                  </a:lnTo>
                  <a:lnTo>
                    <a:pt x="2390775" y="6083"/>
                  </a:lnTo>
                  <a:lnTo>
                    <a:pt x="2390775" y="3454"/>
                  </a:lnTo>
                  <a:close/>
                </a:path>
                <a:path w="3676650" h="1659254">
                  <a:moveTo>
                    <a:pt x="2438400" y="1652866"/>
                  </a:moveTo>
                  <a:lnTo>
                    <a:pt x="2437942" y="1651749"/>
                  </a:lnTo>
                  <a:lnTo>
                    <a:pt x="2436076" y="1649882"/>
                  </a:lnTo>
                  <a:lnTo>
                    <a:pt x="2434958" y="1649412"/>
                  </a:lnTo>
                  <a:lnTo>
                    <a:pt x="2432329" y="1649412"/>
                  </a:lnTo>
                  <a:lnTo>
                    <a:pt x="2431211" y="1649882"/>
                  </a:lnTo>
                  <a:lnTo>
                    <a:pt x="2429345" y="1651749"/>
                  </a:lnTo>
                  <a:lnTo>
                    <a:pt x="2428875" y="1652866"/>
                  </a:lnTo>
                  <a:lnTo>
                    <a:pt x="2428875" y="1655495"/>
                  </a:lnTo>
                  <a:lnTo>
                    <a:pt x="2429345" y="1656613"/>
                  </a:lnTo>
                  <a:lnTo>
                    <a:pt x="2431211" y="1658480"/>
                  </a:lnTo>
                  <a:lnTo>
                    <a:pt x="2432329" y="1658937"/>
                  </a:lnTo>
                  <a:lnTo>
                    <a:pt x="2434958" y="1658937"/>
                  </a:lnTo>
                  <a:lnTo>
                    <a:pt x="2436076" y="1658480"/>
                  </a:lnTo>
                  <a:lnTo>
                    <a:pt x="2437942" y="1656613"/>
                  </a:lnTo>
                  <a:lnTo>
                    <a:pt x="2438400" y="1655495"/>
                  </a:lnTo>
                  <a:lnTo>
                    <a:pt x="2438400" y="1652866"/>
                  </a:lnTo>
                  <a:close/>
                </a:path>
                <a:path w="3676650" h="1659254">
                  <a:moveTo>
                    <a:pt x="2438400" y="828154"/>
                  </a:moveTo>
                  <a:lnTo>
                    <a:pt x="2437942" y="827036"/>
                  </a:lnTo>
                  <a:lnTo>
                    <a:pt x="2436076" y="825182"/>
                  </a:lnTo>
                  <a:lnTo>
                    <a:pt x="2434958" y="824712"/>
                  </a:lnTo>
                  <a:lnTo>
                    <a:pt x="2432329" y="824712"/>
                  </a:lnTo>
                  <a:lnTo>
                    <a:pt x="2431211" y="825182"/>
                  </a:lnTo>
                  <a:lnTo>
                    <a:pt x="2429345" y="827036"/>
                  </a:lnTo>
                  <a:lnTo>
                    <a:pt x="2428875" y="828154"/>
                  </a:lnTo>
                  <a:lnTo>
                    <a:pt x="2428875" y="830795"/>
                  </a:lnTo>
                  <a:lnTo>
                    <a:pt x="2429345" y="831913"/>
                  </a:lnTo>
                  <a:lnTo>
                    <a:pt x="2431211" y="833767"/>
                  </a:lnTo>
                  <a:lnTo>
                    <a:pt x="2432329" y="834237"/>
                  </a:lnTo>
                  <a:lnTo>
                    <a:pt x="2434958" y="834237"/>
                  </a:lnTo>
                  <a:lnTo>
                    <a:pt x="2436076" y="833767"/>
                  </a:lnTo>
                  <a:lnTo>
                    <a:pt x="2437942" y="831913"/>
                  </a:lnTo>
                  <a:lnTo>
                    <a:pt x="2438400" y="830795"/>
                  </a:lnTo>
                  <a:lnTo>
                    <a:pt x="2438400" y="828154"/>
                  </a:lnTo>
                  <a:close/>
                </a:path>
                <a:path w="3676650" h="1659254">
                  <a:moveTo>
                    <a:pt x="2438400" y="3454"/>
                  </a:moveTo>
                  <a:lnTo>
                    <a:pt x="2437942" y="2336"/>
                  </a:lnTo>
                  <a:lnTo>
                    <a:pt x="2436076" y="469"/>
                  </a:lnTo>
                  <a:lnTo>
                    <a:pt x="2434958" y="0"/>
                  </a:lnTo>
                  <a:lnTo>
                    <a:pt x="2432329" y="0"/>
                  </a:lnTo>
                  <a:lnTo>
                    <a:pt x="2431211" y="469"/>
                  </a:lnTo>
                  <a:lnTo>
                    <a:pt x="2429345" y="2336"/>
                  </a:lnTo>
                  <a:lnTo>
                    <a:pt x="2428875" y="3454"/>
                  </a:lnTo>
                  <a:lnTo>
                    <a:pt x="2428875" y="6083"/>
                  </a:lnTo>
                  <a:lnTo>
                    <a:pt x="2429345" y="7200"/>
                  </a:lnTo>
                  <a:lnTo>
                    <a:pt x="2431211" y="9067"/>
                  </a:lnTo>
                  <a:lnTo>
                    <a:pt x="2432329" y="9525"/>
                  </a:lnTo>
                  <a:lnTo>
                    <a:pt x="2434958" y="9525"/>
                  </a:lnTo>
                  <a:lnTo>
                    <a:pt x="2436076" y="9067"/>
                  </a:lnTo>
                  <a:lnTo>
                    <a:pt x="2437942" y="7200"/>
                  </a:lnTo>
                  <a:lnTo>
                    <a:pt x="2438400" y="6083"/>
                  </a:lnTo>
                  <a:lnTo>
                    <a:pt x="2438400" y="3454"/>
                  </a:lnTo>
                  <a:close/>
                </a:path>
                <a:path w="3676650" h="1659254">
                  <a:moveTo>
                    <a:pt x="2486025" y="1652866"/>
                  </a:moveTo>
                  <a:lnTo>
                    <a:pt x="2485567" y="1651749"/>
                  </a:lnTo>
                  <a:lnTo>
                    <a:pt x="2483701" y="1649882"/>
                  </a:lnTo>
                  <a:lnTo>
                    <a:pt x="2482583" y="1649412"/>
                  </a:lnTo>
                  <a:lnTo>
                    <a:pt x="2479954" y="1649412"/>
                  </a:lnTo>
                  <a:lnTo>
                    <a:pt x="2478836" y="1649882"/>
                  </a:lnTo>
                  <a:lnTo>
                    <a:pt x="2476970" y="1651749"/>
                  </a:lnTo>
                  <a:lnTo>
                    <a:pt x="2476500" y="1652866"/>
                  </a:lnTo>
                  <a:lnTo>
                    <a:pt x="2476500" y="1655495"/>
                  </a:lnTo>
                  <a:lnTo>
                    <a:pt x="2476970" y="1656613"/>
                  </a:lnTo>
                  <a:lnTo>
                    <a:pt x="2478836" y="1658480"/>
                  </a:lnTo>
                  <a:lnTo>
                    <a:pt x="2479954" y="1658937"/>
                  </a:lnTo>
                  <a:lnTo>
                    <a:pt x="2482583" y="1658937"/>
                  </a:lnTo>
                  <a:lnTo>
                    <a:pt x="2483701" y="1658480"/>
                  </a:lnTo>
                  <a:lnTo>
                    <a:pt x="2485567" y="1656613"/>
                  </a:lnTo>
                  <a:lnTo>
                    <a:pt x="2486025" y="1655495"/>
                  </a:lnTo>
                  <a:lnTo>
                    <a:pt x="2486025" y="1652866"/>
                  </a:lnTo>
                  <a:close/>
                </a:path>
                <a:path w="3676650" h="1659254">
                  <a:moveTo>
                    <a:pt x="2486025" y="828154"/>
                  </a:moveTo>
                  <a:lnTo>
                    <a:pt x="2485567" y="827036"/>
                  </a:lnTo>
                  <a:lnTo>
                    <a:pt x="2483701" y="825182"/>
                  </a:lnTo>
                  <a:lnTo>
                    <a:pt x="2482583" y="824712"/>
                  </a:lnTo>
                  <a:lnTo>
                    <a:pt x="2479954" y="824712"/>
                  </a:lnTo>
                  <a:lnTo>
                    <a:pt x="2478836" y="825182"/>
                  </a:lnTo>
                  <a:lnTo>
                    <a:pt x="2476970" y="827036"/>
                  </a:lnTo>
                  <a:lnTo>
                    <a:pt x="2476500" y="828154"/>
                  </a:lnTo>
                  <a:lnTo>
                    <a:pt x="2476500" y="830795"/>
                  </a:lnTo>
                  <a:lnTo>
                    <a:pt x="2476970" y="831913"/>
                  </a:lnTo>
                  <a:lnTo>
                    <a:pt x="2478836" y="833767"/>
                  </a:lnTo>
                  <a:lnTo>
                    <a:pt x="2479954" y="834237"/>
                  </a:lnTo>
                  <a:lnTo>
                    <a:pt x="2482583" y="834237"/>
                  </a:lnTo>
                  <a:lnTo>
                    <a:pt x="2483701" y="833767"/>
                  </a:lnTo>
                  <a:lnTo>
                    <a:pt x="2485567" y="831913"/>
                  </a:lnTo>
                  <a:lnTo>
                    <a:pt x="2486025" y="830795"/>
                  </a:lnTo>
                  <a:lnTo>
                    <a:pt x="2486025" y="828154"/>
                  </a:lnTo>
                  <a:close/>
                </a:path>
                <a:path w="3676650" h="1659254">
                  <a:moveTo>
                    <a:pt x="2486025" y="3454"/>
                  </a:moveTo>
                  <a:lnTo>
                    <a:pt x="2485567" y="2336"/>
                  </a:lnTo>
                  <a:lnTo>
                    <a:pt x="2483701" y="469"/>
                  </a:lnTo>
                  <a:lnTo>
                    <a:pt x="2482583" y="0"/>
                  </a:lnTo>
                  <a:lnTo>
                    <a:pt x="2479954" y="0"/>
                  </a:lnTo>
                  <a:lnTo>
                    <a:pt x="2478836" y="469"/>
                  </a:lnTo>
                  <a:lnTo>
                    <a:pt x="2476970" y="2336"/>
                  </a:lnTo>
                  <a:lnTo>
                    <a:pt x="2476500" y="3454"/>
                  </a:lnTo>
                  <a:lnTo>
                    <a:pt x="2476500" y="6083"/>
                  </a:lnTo>
                  <a:lnTo>
                    <a:pt x="2476970" y="7200"/>
                  </a:lnTo>
                  <a:lnTo>
                    <a:pt x="2478836" y="9067"/>
                  </a:lnTo>
                  <a:lnTo>
                    <a:pt x="2479954" y="9525"/>
                  </a:lnTo>
                  <a:lnTo>
                    <a:pt x="2482583" y="9525"/>
                  </a:lnTo>
                  <a:lnTo>
                    <a:pt x="2483701" y="9067"/>
                  </a:lnTo>
                  <a:lnTo>
                    <a:pt x="2485567" y="7200"/>
                  </a:lnTo>
                  <a:lnTo>
                    <a:pt x="2486025" y="6083"/>
                  </a:lnTo>
                  <a:lnTo>
                    <a:pt x="2486025" y="3454"/>
                  </a:lnTo>
                  <a:close/>
                </a:path>
                <a:path w="3676650" h="1659254">
                  <a:moveTo>
                    <a:pt x="2533650" y="1652866"/>
                  </a:moveTo>
                  <a:lnTo>
                    <a:pt x="2533192" y="1651749"/>
                  </a:lnTo>
                  <a:lnTo>
                    <a:pt x="2531326" y="1649882"/>
                  </a:lnTo>
                  <a:lnTo>
                    <a:pt x="2530208" y="1649412"/>
                  </a:lnTo>
                  <a:lnTo>
                    <a:pt x="2527579" y="1649412"/>
                  </a:lnTo>
                  <a:lnTo>
                    <a:pt x="2526461" y="1649882"/>
                  </a:lnTo>
                  <a:lnTo>
                    <a:pt x="2524595" y="1651749"/>
                  </a:lnTo>
                  <a:lnTo>
                    <a:pt x="2524125" y="1652866"/>
                  </a:lnTo>
                  <a:lnTo>
                    <a:pt x="2524125" y="1655495"/>
                  </a:lnTo>
                  <a:lnTo>
                    <a:pt x="2524595" y="1656613"/>
                  </a:lnTo>
                  <a:lnTo>
                    <a:pt x="2526461" y="1658480"/>
                  </a:lnTo>
                  <a:lnTo>
                    <a:pt x="2527579" y="1658937"/>
                  </a:lnTo>
                  <a:lnTo>
                    <a:pt x="2530208" y="1658937"/>
                  </a:lnTo>
                  <a:lnTo>
                    <a:pt x="2531326" y="1658480"/>
                  </a:lnTo>
                  <a:lnTo>
                    <a:pt x="2533192" y="1656613"/>
                  </a:lnTo>
                  <a:lnTo>
                    <a:pt x="2533650" y="1655495"/>
                  </a:lnTo>
                  <a:lnTo>
                    <a:pt x="2533650" y="1652866"/>
                  </a:lnTo>
                  <a:close/>
                </a:path>
                <a:path w="3676650" h="1659254">
                  <a:moveTo>
                    <a:pt x="2533650" y="828154"/>
                  </a:moveTo>
                  <a:lnTo>
                    <a:pt x="2533192" y="827036"/>
                  </a:lnTo>
                  <a:lnTo>
                    <a:pt x="2531326" y="825182"/>
                  </a:lnTo>
                  <a:lnTo>
                    <a:pt x="2530208" y="824712"/>
                  </a:lnTo>
                  <a:lnTo>
                    <a:pt x="2527579" y="824712"/>
                  </a:lnTo>
                  <a:lnTo>
                    <a:pt x="2526461" y="825182"/>
                  </a:lnTo>
                  <a:lnTo>
                    <a:pt x="2524595" y="827036"/>
                  </a:lnTo>
                  <a:lnTo>
                    <a:pt x="2524125" y="828154"/>
                  </a:lnTo>
                  <a:lnTo>
                    <a:pt x="2524125" y="830795"/>
                  </a:lnTo>
                  <a:lnTo>
                    <a:pt x="2524595" y="831913"/>
                  </a:lnTo>
                  <a:lnTo>
                    <a:pt x="2526461" y="833767"/>
                  </a:lnTo>
                  <a:lnTo>
                    <a:pt x="2527579" y="834237"/>
                  </a:lnTo>
                  <a:lnTo>
                    <a:pt x="2530208" y="834237"/>
                  </a:lnTo>
                  <a:lnTo>
                    <a:pt x="2531326" y="833767"/>
                  </a:lnTo>
                  <a:lnTo>
                    <a:pt x="2533192" y="831913"/>
                  </a:lnTo>
                  <a:lnTo>
                    <a:pt x="2533650" y="830795"/>
                  </a:lnTo>
                  <a:lnTo>
                    <a:pt x="2533650" y="828154"/>
                  </a:lnTo>
                  <a:close/>
                </a:path>
                <a:path w="3676650" h="1659254">
                  <a:moveTo>
                    <a:pt x="2533650" y="3454"/>
                  </a:moveTo>
                  <a:lnTo>
                    <a:pt x="2533192" y="2336"/>
                  </a:lnTo>
                  <a:lnTo>
                    <a:pt x="2531326" y="469"/>
                  </a:lnTo>
                  <a:lnTo>
                    <a:pt x="2530208" y="0"/>
                  </a:lnTo>
                  <a:lnTo>
                    <a:pt x="2527579" y="0"/>
                  </a:lnTo>
                  <a:lnTo>
                    <a:pt x="2526461" y="469"/>
                  </a:lnTo>
                  <a:lnTo>
                    <a:pt x="2524595" y="2336"/>
                  </a:lnTo>
                  <a:lnTo>
                    <a:pt x="2524125" y="3454"/>
                  </a:lnTo>
                  <a:lnTo>
                    <a:pt x="2524125" y="6083"/>
                  </a:lnTo>
                  <a:lnTo>
                    <a:pt x="2524595" y="7200"/>
                  </a:lnTo>
                  <a:lnTo>
                    <a:pt x="2526461" y="9067"/>
                  </a:lnTo>
                  <a:lnTo>
                    <a:pt x="2527579" y="9525"/>
                  </a:lnTo>
                  <a:lnTo>
                    <a:pt x="2530208" y="9525"/>
                  </a:lnTo>
                  <a:lnTo>
                    <a:pt x="2531326" y="9067"/>
                  </a:lnTo>
                  <a:lnTo>
                    <a:pt x="2533192" y="7200"/>
                  </a:lnTo>
                  <a:lnTo>
                    <a:pt x="2533650" y="6083"/>
                  </a:lnTo>
                  <a:lnTo>
                    <a:pt x="2533650" y="3454"/>
                  </a:lnTo>
                  <a:close/>
                </a:path>
                <a:path w="3676650" h="1659254">
                  <a:moveTo>
                    <a:pt x="2581275" y="1652866"/>
                  </a:moveTo>
                  <a:lnTo>
                    <a:pt x="2580817" y="1651749"/>
                  </a:lnTo>
                  <a:lnTo>
                    <a:pt x="2578951" y="1649882"/>
                  </a:lnTo>
                  <a:lnTo>
                    <a:pt x="2577833" y="1649412"/>
                  </a:lnTo>
                  <a:lnTo>
                    <a:pt x="2575204" y="1649412"/>
                  </a:lnTo>
                  <a:lnTo>
                    <a:pt x="2574086" y="1649882"/>
                  </a:lnTo>
                  <a:lnTo>
                    <a:pt x="2572220" y="1651749"/>
                  </a:lnTo>
                  <a:lnTo>
                    <a:pt x="2571750" y="1652866"/>
                  </a:lnTo>
                  <a:lnTo>
                    <a:pt x="2571750" y="1655495"/>
                  </a:lnTo>
                  <a:lnTo>
                    <a:pt x="2572220" y="1656613"/>
                  </a:lnTo>
                  <a:lnTo>
                    <a:pt x="2574086" y="1658480"/>
                  </a:lnTo>
                  <a:lnTo>
                    <a:pt x="2575204" y="1658937"/>
                  </a:lnTo>
                  <a:lnTo>
                    <a:pt x="2577833" y="1658937"/>
                  </a:lnTo>
                  <a:lnTo>
                    <a:pt x="2578951" y="1658480"/>
                  </a:lnTo>
                  <a:lnTo>
                    <a:pt x="2580817" y="1656613"/>
                  </a:lnTo>
                  <a:lnTo>
                    <a:pt x="2581275" y="1655495"/>
                  </a:lnTo>
                  <a:lnTo>
                    <a:pt x="2581275" y="1652866"/>
                  </a:lnTo>
                  <a:close/>
                </a:path>
                <a:path w="3676650" h="1659254">
                  <a:moveTo>
                    <a:pt x="2581275" y="828154"/>
                  </a:moveTo>
                  <a:lnTo>
                    <a:pt x="2580817" y="827036"/>
                  </a:lnTo>
                  <a:lnTo>
                    <a:pt x="2578951" y="825182"/>
                  </a:lnTo>
                  <a:lnTo>
                    <a:pt x="2577833" y="824712"/>
                  </a:lnTo>
                  <a:lnTo>
                    <a:pt x="2575204" y="824712"/>
                  </a:lnTo>
                  <a:lnTo>
                    <a:pt x="2574086" y="825182"/>
                  </a:lnTo>
                  <a:lnTo>
                    <a:pt x="2572220" y="827036"/>
                  </a:lnTo>
                  <a:lnTo>
                    <a:pt x="2571750" y="828154"/>
                  </a:lnTo>
                  <a:lnTo>
                    <a:pt x="2571750" y="830795"/>
                  </a:lnTo>
                  <a:lnTo>
                    <a:pt x="2572220" y="831913"/>
                  </a:lnTo>
                  <a:lnTo>
                    <a:pt x="2574086" y="833767"/>
                  </a:lnTo>
                  <a:lnTo>
                    <a:pt x="2575204" y="834237"/>
                  </a:lnTo>
                  <a:lnTo>
                    <a:pt x="2577833" y="834237"/>
                  </a:lnTo>
                  <a:lnTo>
                    <a:pt x="2578951" y="833767"/>
                  </a:lnTo>
                  <a:lnTo>
                    <a:pt x="2580817" y="831913"/>
                  </a:lnTo>
                  <a:lnTo>
                    <a:pt x="2581275" y="830795"/>
                  </a:lnTo>
                  <a:lnTo>
                    <a:pt x="2581275" y="828154"/>
                  </a:lnTo>
                  <a:close/>
                </a:path>
                <a:path w="3676650" h="1659254">
                  <a:moveTo>
                    <a:pt x="2581275" y="3454"/>
                  </a:moveTo>
                  <a:lnTo>
                    <a:pt x="2580817" y="2336"/>
                  </a:lnTo>
                  <a:lnTo>
                    <a:pt x="2578951" y="469"/>
                  </a:lnTo>
                  <a:lnTo>
                    <a:pt x="2577833" y="0"/>
                  </a:lnTo>
                  <a:lnTo>
                    <a:pt x="2575204" y="0"/>
                  </a:lnTo>
                  <a:lnTo>
                    <a:pt x="2574086" y="469"/>
                  </a:lnTo>
                  <a:lnTo>
                    <a:pt x="2572220" y="2336"/>
                  </a:lnTo>
                  <a:lnTo>
                    <a:pt x="2571750" y="3454"/>
                  </a:lnTo>
                  <a:lnTo>
                    <a:pt x="2571750" y="6083"/>
                  </a:lnTo>
                  <a:lnTo>
                    <a:pt x="2572220" y="7200"/>
                  </a:lnTo>
                  <a:lnTo>
                    <a:pt x="2574086" y="9067"/>
                  </a:lnTo>
                  <a:lnTo>
                    <a:pt x="2575204" y="9525"/>
                  </a:lnTo>
                  <a:lnTo>
                    <a:pt x="2577833" y="9525"/>
                  </a:lnTo>
                  <a:lnTo>
                    <a:pt x="2578951" y="9067"/>
                  </a:lnTo>
                  <a:lnTo>
                    <a:pt x="2580817" y="7200"/>
                  </a:lnTo>
                  <a:lnTo>
                    <a:pt x="2581275" y="6083"/>
                  </a:lnTo>
                  <a:lnTo>
                    <a:pt x="2581275" y="3454"/>
                  </a:lnTo>
                  <a:close/>
                </a:path>
                <a:path w="3676650" h="1659254">
                  <a:moveTo>
                    <a:pt x="2628900" y="1652866"/>
                  </a:moveTo>
                  <a:lnTo>
                    <a:pt x="2628442" y="1651749"/>
                  </a:lnTo>
                  <a:lnTo>
                    <a:pt x="2626576" y="1649882"/>
                  </a:lnTo>
                  <a:lnTo>
                    <a:pt x="2625458" y="1649412"/>
                  </a:lnTo>
                  <a:lnTo>
                    <a:pt x="2622829" y="1649412"/>
                  </a:lnTo>
                  <a:lnTo>
                    <a:pt x="2621711" y="1649882"/>
                  </a:lnTo>
                  <a:lnTo>
                    <a:pt x="2619845" y="1651749"/>
                  </a:lnTo>
                  <a:lnTo>
                    <a:pt x="2619375" y="1652866"/>
                  </a:lnTo>
                  <a:lnTo>
                    <a:pt x="2619375" y="1655495"/>
                  </a:lnTo>
                  <a:lnTo>
                    <a:pt x="2619845" y="1656613"/>
                  </a:lnTo>
                  <a:lnTo>
                    <a:pt x="2621711" y="1658480"/>
                  </a:lnTo>
                  <a:lnTo>
                    <a:pt x="2622829" y="1658937"/>
                  </a:lnTo>
                  <a:lnTo>
                    <a:pt x="2625458" y="1658937"/>
                  </a:lnTo>
                  <a:lnTo>
                    <a:pt x="2626576" y="1658480"/>
                  </a:lnTo>
                  <a:lnTo>
                    <a:pt x="2628442" y="1656613"/>
                  </a:lnTo>
                  <a:lnTo>
                    <a:pt x="2628900" y="1655495"/>
                  </a:lnTo>
                  <a:lnTo>
                    <a:pt x="2628900" y="1652866"/>
                  </a:lnTo>
                  <a:close/>
                </a:path>
                <a:path w="3676650" h="1659254">
                  <a:moveTo>
                    <a:pt x="2628900" y="828154"/>
                  </a:moveTo>
                  <a:lnTo>
                    <a:pt x="2628442" y="827036"/>
                  </a:lnTo>
                  <a:lnTo>
                    <a:pt x="2626576" y="825182"/>
                  </a:lnTo>
                  <a:lnTo>
                    <a:pt x="2625458" y="824712"/>
                  </a:lnTo>
                  <a:lnTo>
                    <a:pt x="2622829" y="824712"/>
                  </a:lnTo>
                  <a:lnTo>
                    <a:pt x="2621711" y="825182"/>
                  </a:lnTo>
                  <a:lnTo>
                    <a:pt x="2619845" y="827036"/>
                  </a:lnTo>
                  <a:lnTo>
                    <a:pt x="2619375" y="828154"/>
                  </a:lnTo>
                  <a:lnTo>
                    <a:pt x="2619375" y="830795"/>
                  </a:lnTo>
                  <a:lnTo>
                    <a:pt x="2619845" y="831913"/>
                  </a:lnTo>
                  <a:lnTo>
                    <a:pt x="2621711" y="833767"/>
                  </a:lnTo>
                  <a:lnTo>
                    <a:pt x="2622829" y="834237"/>
                  </a:lnTo>
                  <a:lnTo>
                    <a:pt x="2625458" y="834237"/>
                  </a:lnTo>
                  <a:lnTo>
                    <a:pt x="2626576" y="833767"/>
                  </a:lnTo>
                  <a:lnTo>
                    <a:pt x="2628442" y="831913"/>
                  </a:lnTo>
                  <a:lnTo>
                    <a:pt x="2628900" y="830795"/>
                  </a:lnTo>
                  <a:lnTo>
                    <a:pt x="2628900" y="828154"/>
                  </a:lnTo>
                  <a:close/>
                </a:path>
                <a:path w="3676650" h="1659254">
                  <a:moveTo>
                    <a:pt x="2628900" y="3454"/>
                  </a:moveTo>
                  <a:lnTo>
                    <a:pt x="2628442" y="2336"/>
                  </a:lnTo>
                  <a:lnTo>
                    <a:pt x="2626576" y="469"/>
                  </a:lnTo>
                  <a:lnTo>
                    <a:pt x="2625458" y="0"/>
                  </a:lnTo>
                  <a:lnTo>
                    <a:pt x="2622829" y="0"/>
                  </a:lnTo>
                  <a:lnTo>
                    <a:pt x="2621711" y="469"/>
                  </a:lnTo>
                  <a:lnTo>
                    <a:pt x="2619845" y="2336"/>
                  </a:lnTo>
                  <a:lnTo>
                    <a:pt x="2619375" y="3454"/>
                  </a:lnTo>
                  <a:lnTo>
                    <a:pt x="2619375" y="6083"/>
                  </a:lnTo>
                  <a:lnTo>
                    <a:pt x="2619845" y="7200"/>
                  </a:lnTo>
                  <a:lnTo>
                    <a:pt x="2621711" y="9067"/>
                  </a:lnTo>
                  <a:lnTo>
                    <a:pt x="2622829" y="9525"/>
                  </a:lnTo>
                  <a:lnTo>
                    <a:pt x="2625458" y="9525"/>
                  </a:lnTo>
                  <a:lnTo>
                    <a:pt x="2626576" y="9067"/>
                  </a:lnTo>
                  <a:lnTo>
                    <a:pt x="2628442" y="7200"/>
                  </a:lnTo>
                  <a:lnTo>
                    <a:pt x="2628900" y="6083"/>
                  </a:lnTo>
                  <a:lnTo>
                    <a:pt x="2628900" y="3454"/>
                  </a:lnTo>
                  <a:close/>
                </a:path>
                <a:path w="3676650" h="1659254">
                  <a:moveTo>
                    <a:pt x="2676525" y="1652866"/>
                  </a:moveTo>
                  <a:lnTo>
                    <a:pt x="2676067" y="1651749"/>
                  </a:lnTo>
                  <a:lnTo>
                    <a:pt x="2674201" y="1649882"/>
                  </a:lnTo>
                  <a:lnTo>
                    <a:pt x="2673083" y="1649412"/>
                  </a:lnTo>
                  <a:lnTo>
                    <a:pt x="2670454" y="1649412"/>
                  </a:lnTo>
                  <a:lnTo>
                    <a:pt x="2669336" y="1649882"/>
                  </a:lnTo>
                  <a:lnTo>
                    <a:pt x="2667470" y="1651749"/>
                  </a:lnTo>
                  <a:lnTo>
                    <a:pt x="2667000" y="1652866"/>
                  </a:lnTo>
                  <a:lnTo>
                    <a:pt x="2667000" y="1655495"/>
                  </a:lnTo>
                  <a:lnTo>
                    <a:pt x="2667470" y="1656613"/>
                  </a:lnTo>
                  <a:lnTo>
                    <a:pt x="2669336" y="1658480"/>
                  </a:lnTo>
                  <a:lnTo>
                    <a:pt x="2670454" y="1658937"/>
                  </a:lnTo>
                  <a:lnTo>
                    <a:pt x="2673083" y="1658937"/>
                  </a:lnTo>
                  <a:lnTo>
                    <a:pt x="2674201" y="1658480"/>
                  </a:lnTo>
                  <a:lnTo>
                    <a:pt x="2676067" y="1656613"/>
                  </a:lnTo>
                  <a:lnTo>
                    <a:pt x="2676525" y="1655495"/>
                  </a:lnTo>
                  <a:lnTo>
                    <a:pt x="2676525" y="1652866"/>
                  </a:lnTo>
                  <a:close/>
                </a:path>
                <a:path w="3676650" h="1659254">
                  <a:moveTo>
                    <a:pt x="2676525" y="828154"/>
                  </a:moveTo>
                  <a:lnTo>
                    <a:pt x="2676067" y="827036"/>
                  </a:lnTo>
                  <a:lnTo>
                    <a:pt x="2674201" y="825182"/>
                  </a:lnTo>
                  <a:lnTo>
                    <a:pt x="2673083" y="824712"/>
                  </a:lnTo>
                  <a:lnTo>
                    <a:pt x="2670454" y="824712"/>
                  </a:lnTo>
                  <a:lnTo>
                    <a:pt x="2669336" y="825182"/>
                  </a:lnTo>
                  <a:lnTo>
                    <a:pt x="2667470" y="827036"/>
                  </a:lnTo>
                  <a:lnTo>
                    <a:pt x="2667000" y="828154"/>
                  </a:lnTo>
                  <a:lnTo>
                    <a:pt x="2667000" y="830795"/>
                  </a:lnTo>
                  <a:lnTo>
                    <a:pt x="2667470" y="831913"/>
                  </a:lnTo>
                  <a:lnTo>
                    <a:pt x="2669336" y="833767"/>
                  </a:lnTo>
                  <a:lnTo>
                    <a:pt x="2670454" y="834237"/>
                  </a:lnTo>
                  <a:lnTo>
                    <a:pt x="2673083" y="834237"/>
                  </a:lnTo>
                  <a:lnTo>
                    <a:pt x="2674201" y="833767"/>
                  </a:lnTo>
                  <a:lnTo>
                    <a:pt x="2676067" y="831913"/>
                  </a:lnTo>
                  <a:lnTo>
                    <a:pt x="2676525" y="830795"/>
                  </a:lnTo>
                  <a:lnTo>
                    <a:pt x="2676525" y="828154"/>
                  </a:lnTo>
                  <a:close/>
                </a:path>
                <a:path w="3676650" h="1659254">
                  <a:moveTo>
                    <a:pt x="2676525" y="3454"/>
                  </a:moveTo>
                  <a:lnTo>
                    <a:pt x="2676067" y="2336"/>
                  </a:lnTo>
                  <a:lnTo>
                    <a:pt x="2674201" y="469"/>
                  </a:lnTo>
                  <a:lnTo>
                    <a:pt x="2673083" y="0"/>
                  </a:lnTo>
                  <a:lnTo>
                    <a:pt x="2670454" y="0"/>
                  </a:lnTo>
                  <a:lnTo>
                    <a:pt x="2669336" y="469"/>
                  </a:lnTo>
                  <a:lnTo>
                    <a:pt x="2667470" y="2336"/>
                  </a:lnTo>
                  <a:lnTo>
                    <a:pt x="2667000" y="3454"/>
                  </a:lnTo>
                  <a:lnTo>
                    <a:pt x="2667000" y="6083"/>
                  </a:lnTo>
                  <a:lnTo>
                    <a:pt x="2667470" y="7200"/>
                  </a:lnTo>
                  <a:lnTo>
                    <a:pt x="2669336" y="9067"/>
                  </a:lnTo>
                  <a:lnTo>
                    <a:pt x="2670454" y="9525"/>
                  </a:lnTo>
                  <a:lnTo>
                    <a:pt x="2673083" y="9525"/>
                  </a:lnTo>
                  <a:lnTo>
                    <a:pt x="2674201" y="9067"/>
                  </a:lnTo>
                  <a:lnTo>
                    <a:pt x="2676067" y="7200"/>
                  </a:lnTo>
                  <a:lnTo>
                    <a:pt x="2676525" y="6083"/>
                  </a:lnTo>
                  <a:lnTo>
                    <a:pt x="2676525" y="3454"/>
                  </a:lnTo>
                  <a:close/>
                </a:path>
                <a:path w="3676650" h="1659254">
                  <a:moveTo>
                    <a:pt x="2724150" y="1652866"/>
                  </a:moveTo>
                  <a:lnTo>
                    <a:pt x="2723692" y="1651749"/>
                  </a:lnTo>
                  <a:lnTo>
                    <a:pt x="2721826" y="1649882"/>
                  </a:lnTo>
                  <a:lnTo>
                    <a:pt x="2720708" y="1649412"/>
                  </a:lnTo>
                  <a:lnTo>
                    <a:pt x="2718079" y="1649412"/>
                  </a:lnTo>
                  <a:lnTo>
                    <a:pt x="2716961" y="1649882"/>
                  </a:lnTo>
                  <a:lnTo>
                    <a:pt x="2715095" y="1651749"/>
                  </a:lnTo>
                  <a:lnTo>
                    <a:pt x="2714625" y="1652866"/>
                  </a:lnTo>
                  <a:lnTo>
                    <a:pt x="2714625" y="1655495"/>
                  </a:lnTo>
                  <a:lnTo>
                    <a:pt x="2715095" y="1656613"/>
                  </a:lnTo>
                  <a:lnTo>
                    <a:pt x="2716961" y="1658480"/>
                  </a:lnTo>
                  <a:lnTo>
                    <a:pt x="2718079" y="1658937"/>
                  </a:lnTo>
                  <a:lnTo>
                    <a:pt x="2720708" y="1658937"/>
                  </a:lnTo>
                  <a:lnTo>
                    <a:pt x="2721826" y="1658480"/>
                  </a:lnTo>
                  <a:lnTo>
                    <a:pt x="2723692" y="1656613"/>
                  </a:lnTo>
                  <a:lnTo>
                    <a:pt x="2724150" y="1655495"/>
                  </a:lnTo>
                  <a:lnTo>
                    <a:pt x="2724150" y="1652866"/>
                  </a:lnTo>
                  <a:close/>
                </a:path>
                <a:path w="3676650" h="1659254">
                  <a:moveTo>
                    <a:pt x="2724150" y="828154"/>
                  </a:moveTo>
                  <a:lnTo>
                    <a:pt x="2723692" y="827036"/>
                  </a:lnTo>
                  <a:lnTo>
                    <a:pt x="2721826" y="825182"/>
                  </a:lnTo>
                  <a:lnTo>
                    <a:pt x="2720708" y="824712"/>
                  </a:lnTo>
                  <a:lnTo>
                    <a:pt x="2718079" y="824712"/>
                  </a:lnTo>
                  <a:lnTo>
                    <a:pt x="2716961" y="825182"/>
                  </a:lnTo>
                  <a:lnTo>
                    <a:pt x="2715095" y="827036"/>
                  </a:lnTo>
                  <a:lnTo>
                    <a:pt x="2714625" y="828154"/>
                  </a:lnTo>
                  <a:lnTo>
                    <a:pt x="2714625" y="830795"/>
                  </a:lnTo>
                  <a:lnTo>
                    <a:pt x="2715095" y="831913"/>
                  </a:lnTo>
                  <a:lnTo>
                    <a:pt x="2716961" y="833767"/>
                  </a:lnTo>
                  <a:lnTo>
                    <a:pt x="2718079" y="834237"/>
                  </a:lnTo>
                  <a:lnTo>
                    <a:pt x="2720708" y="834237"/>
                  </a:lnTo>
                  <a:lnTo>
                    <a:pt x="2721826" y="833767"/>
                  </a:lnTo>
                  <a:lnTo>
                    <a:pt x="2723692" y="831913"/>
                  </a:lnTo>
                  <a:lnTo>
                    <a:pt x="2724150" y="830795"/>
                  </a:lnTo>
                  <a:lnTo>
                    <a:pt x="2724150" y="828154"/>
                  </a:lnTo>
                  <a:close/>
                </a:path>
                <a:path w="3676650" h="1659254">
                  <a:moveTo>
                    <a:pt x="2724150" y="3454"/>
                  </a:moveTo>
                  <a:lnTo>
                    <a:pt x="2723692" y="2336"/>
                  </a:lnTo>
                  <a:lnTo>
                    <a:pt x="2721826" y="469"/>
                  </a:lnTo>
                  <a:lnTo>
                    <a:pt x="2720708" y="0"/>
                  </a:lnTo>
                  <a:lnTo>
                    <a:pt x="2718079" y="0"/>
                  </a:lnTo>
                  <a:lnTo>
                    <a:pt x="2716961" y="469"/>
                  </a:lnTo>
                  <a:lnTo>
                    <a:pt x="2715095" y="2336"/>
                  </a:lnTo>
                  <a:lnTo>
                    <a:pt x="2714625" y="3454"/>
                  </a:lnTo>
                  <a:lnTo>
                    <a:pt x="2714625" y="6083"/>
                  </a:lnTo>
                  <a:lnTo>
                    <a:pt x="2715095" y="7200"/>
                  </a:lnTo>
                  <a:lnTo>
                    <a:pt x="2716961" y="9067"/>
                  </a:lnTo>
                  <a:lnTo>
                    <a:pt x="2718079" y="9525"/>
                  </a:lnTo>
                  <a:lnTo>
                    <a:pt x="2720708" y="9525"/>
                  </a:lnTo>
                  <a:lnTo>
                    <a:pt x="2721826" y="9067"/>
                  </a:lnTo>
                  <a:lnTo>
                    <a:pt x="2723692" y="7200"/>
                  </a:lnTo>
                  <a:lnTo>
                    <a:pt x="2724150" y="6083"/>
                  </a:lnTo>
                  <a:lnTo>
                    <a:pt x="2724150" y="3454"/>
                  </a:lnTo>
                  <a:close/>
                </a:path>
                <a:path w="3676650" h="1659254">
                  <a:moveTo>
                    <a:pt x="2771775" y="1652866"/>
                  </a:moveTo>
                  <a:lnTo>
                    <a:pt x="2771317" y="1651749"/>
                  </a:lnTo>
                  <a:lnTo>
                    <a:pt x="2769451" y="1649882"/>
                  </a:lnTo>
                  <a:lnTo>
                    <a:pt x="2768333" y="1649412"/>
                  </a:lnTo>
                  <a:lnTo>
                    <a:pt x="2765704" y="1649412"/>
                  </a:lnTo>
                  <a:lnTo>
                    <a:pt x="2764586" y="1649882"/>
                  </a:lnTo>
                  <a:lnTo>
                    <a:pt x="2762720" y="1651749"/>
                  </a:lnTo>
                  <a:lnTo>
                    <a:pt x="2762250" y="1652866"/>
                  </a:lnTo>
                  <a:lnTo>
                    <a:pt x="2762250" y="1655495"/>
                  </a:lnTo>
                  <a:lnTo>
                    <a:pt x="2762720" y="1656613"/>
                  </a:lnTo>
                  <a:lnTo>
                    <a:pt x="2764586" y="1658480"/>
                  </a:lnTo>
                  <a:lnTo>
                    <a:pt x="2765704" y="1658937"/>
                  </a:lnTo>
                  <a:lnTo>
                    <a:pt x="2768333" y="1658937"/>
                  </a:lnTo>
                  <a:lnTo>
                    <a:pt x="2769451" y="1658480"/>
                  </a:lnTo>
                  <a:lnTo>
                    <a:pt x="2771317" y="1656613"/>
                  </a:lnTo>
                  <a:lnTo>
                    <a:pt x="2771775" y="1655495"/>
                  </a:lnTo>
                  <a:lnTo>
                    <a:pt x="2771775" y="1652866"/>
                  </a:lnTo>
                  <a:close/>
                </a:path>
                <a:path w="3676650" h="1659254">
                  <a:moveTo>
                    <a:pt x="2771775" y="828154"/>
                  </a:moveTo>
                  <a:lnTo>
                    <a:pt x="2771317" y="827036"/>
                  </a:lnTo>
                  <a:lnTo>
                    <a:pt x="2769451" y="825182"/>
                  </a:lnTo>
                  <a:lnTo>
                    <a:pt x="2768333" y="824712"/>
                  </a:lnTo>
                  <a:lnTo>
                    <a:pt x="2765704" y="824712"/>
                  </a:lnTo>
                  <a:lnTo>
                    <a:pt x="2764586" y="825182"/>
                  </a:lnTo>
                  <a:lnTo>
                    <a:pt x="2762720" y="827036"/>
                  </a:lnTo>
                  <a:lnTo>
                    <a:pt x="2762250" y="828154"/>
                  </a:lnTo>
                  <a:lnTo>
                    <a:pt x="2762250" y="830795"/>
                  </a:lnTo>
                  <a:lnTo>
                    <a:pt x="2762720" y="831913"/>
                  </a:lnTo>
                  <a:lnTo>
                    <a:pt x="2764586" y="833767"/>
                  </a:lnTo>
                  <a:lnTo>
                    <a:pt x="2765704" y="834237"/>
                  </a:lnTo>
                  <a:lnTo>
                    <a:pt x="2768333" y="834237"/>
                  </a:lnTo>
                  <a:lnTo>
                    <a:pt x="2769451" y="833767"/>
                  </a:lnTo>
                  <a:lnTo>
                    <a:pt x="2771317" y="831913"/>
                  </a:lnTo>
                  <a:lnTo>
                    <a:pt x="2771775" y="830795"/>
                  </a:lnTo>
                  <a:lnTo>
                    <a:pt x="2771775" y="828154"/>
                  </a:lnTo>
                  <a:close/>
                </a:path>
                <a:path w="3676650" h="1659254">
                  <a:moveTo>
                    <a:pt x="2771775" y="3454"/>
                  </a:moveTo>
                  <a:lnTo>
                    <a:pt x="2771317" y="2336"/>
                  </a:lnTo>
                  <a:lnTo>
                    <a:pt x="2769451" y="469"/>
                  </a:lnTo>
                  <a:lnTo>
                    <a:pt x="2768333" y="0"/>
                  </a:lnTo>
                  <a:lnTo>
                    <a:pt x="2765704" y="0"/>
                  </a:lnTo>
                  <a:lnTo>
                    <a:pt x="2764586" y="469"/>
                  </a:lnTo>
                  <a:lnTo>
                    <a:pt x="2762720" y="2336"/>
                  </a:lnTo>
                  <a:lnTo>
                    <a:pt x="2762250" y="3454"/>
                  </a:lnTo>
                  <a:lnTo>
                    <a:pt x="2762250" y="6083"/>
                  </a:lnTo>
                  <a:lnTo>
                    <a:pt x="2762720" y="7200"/>
                  </a:lnTo>
                  <a:lnTo>
                    <a:pt x="2764586" y="9067"/>
                  </a:lnTo>
                  <a:lnTo>
                    <a:pt x="2765704" y="9525"/>
                  </a:lnTo>
                  <a:lnTo>
                    <a:pt x="2768333" y="9525"/>
                  </a:lnTo>
                  <a:lnTo>
                    <a:pt x="2769451" y="9067"/>
                  </a:lnTo>
                  <a:lnTo>
                    <a:pt x="2771317" y="7200"/>
                  </a:lnTo>
                  <a:lnTo>
                    <a:pt x="2771775" y="6083"/>
                  </a:lnTo>
                  <a:lnTo>
                    <a:pt x="2771775" y="3454"/>
                  </a:lnTo>
                  <a:close/>
                </a:path>
                <a:path w="3676650" h="1659254">
                  <a:moveTo>
                    <a:pt x="2819400" y="1652866"/>
                  </a:moveTo>
                  <a:lnTo>
                    <a:pt x="2818942" y="1651749"/>
                  </a:lnTo>
                  <a:lnTo>
                    <a:pt x="2817076" y="1649882"/>
                  </a:lnTo>
                  <a:lnTo>
                    <a:pt x="2815958" y="1649412"/>
                  </a:lnTo>
                  <a:lnTo>
                    <a:pt x="2813329" y="1649412"/>
                  </a:lnTo>
                  <a:lnTo>
                    <a:pt x="2812211" y="1649882"/>
                  </a:lnTo>
                  <a:lnTo>
                    <a:pt x="2810345" y="1651749"/>
                  </a:lnTo>
                  <a:lnTo>
                    <a:pt x="2809875" y="1652866"/>
                  </a:lnTo>
                  <a:lnTo>
                    <a:pt x="2809875" y="1655495"/>
                  </a:lnTo>
                  <a:lnTo>
                    <a:pt x="2810345" y="1656613"/>
                  </a:lnTo>
                  <a:lnTo>
                    <a:pt x="2812211" y="1658480"/>
                  </a:lnTo>
                  <a:lnTo>
                    <a:pt x="2813329" y="1658937"/>
                  </a:lnTo>
                  <a:lnTo>
                    <a:pt x="2815958" y="1658937"/>
                  </a:lnTo>
                  <a:lnTo>
                    <a:pt x="2817076" y="1658480"/>
                  </a:lnTo>
                  <a:lnTo>
                    <a:pt x="2818942" y="1656613"/>
                  </a:lnTo>
                  <a:lnTo>
                    <a:pt x="2819400" y="1655495"/>
                  </a:lnTo>
                  <a:lnTo>
                    <a:pt x="2819400" y="1652866"/>
                  </a:lnTo>
                  <a:close/>
                </a:path>
                <a:path w="3676650" h="1659254">
                  <a:moveTo>
                    <a:pt x="2819400" y="828154"/>
                  </a:moveTo>
                  <a:lnTo>
                    <a:pt x="2818942" y="827036"/>
                  </a:lnTo>
                  <a:lnTo>
                    <a:pt x="2817076" y="825182"/>
                  </a:lnTo>
                  <a:lnTo>
                    <a:pt x="2815958" y="824712"/>
                  </a:lnTo>
                  <a:lnTo>
                    <a:pt x="2813329" y="824712"/>
                  </a:lnTo>
                  <a:lnTo>
                    <a:pt x="2812211" y="825182"/>
                  </a:lnTo>
                  <a:lnTo>
                    <a:pt x="2810345" y="827036"/>
                  </a:lnTo>
                  <a:lnTo>
                    <a:pt x="2809875" y="828154"/>
                  </a:lnTo>
                  <a:lnTo>
                    <a:pt x="2809875" y="830795"/>
                  </a:lnTo>
                  <a:lnTo>
                    <a:pt x="2810345" y="831913"/>
                  </a:lnTo>
                  <a:lnTo>
                    <a:pt x="2812211" y="833767"/>
                  </a:lnTo>
                  <a:lnTo>
                    <a:pt x="2813329" y="834237"/>
                  </a:lnTo>
                  <a:lnTo>
                    <a:pt x="2815958" y="834237"/>
                  </a:lnTo>
                  <a:lnTo>
                    <a:pt x="2817076" y="833767"/>
                  </a:lnTo>
                  <a:lnTo>
                    <a:pt x="2818942" y="831913"/>
                  </a:lnTo>
                  <a:lnTo>
                    <a:pt x="2819400" y="830795"/>
                  </a:lnTo>
                  <a:lnTo>
                    <a:pt x="2819400" y="828154"/>
                  </a:lnTo>
                  <a:close/>
                </a:path>
                <a:path w="3676650" h="1659254">
                  <a:moveTo>
                    <a:pt x="2819400" y="3454"/>
                  </a:moveTo>
                  <a:lnTo>
                    <a:pt x="2818942" y="2336"/>
                  </a:lnTo>
                  <a:lnTo>
                    <a:pt x="2817076" y="469"/>
                  </a:lnTo>
                  <a:lnTo>
                    <a:pt x="2815958" y="0"/>
                  </a:lnTo>
                  <a:lnTo>
                    <a:pt x="2813329" y="0"/>
                  </a:lnTo>
                  <a:lnTo>
                    <a:pt x="2812211" y="469"/>
                  </a:lnTo>
                  <a:lnTo>
                    <a:pt x="2810345" y="2336"/>
                  </a:lnTo>
                  <a:lnTo>
                    <a:pt x="2809875" y="3454"/>
                  </a:lnTo>
                  <a:lnTo>
                    <a:pt x="2809875" y="6083"/>
                  </a:lnTo>
                  <a:lnTo>
                    <a:pt x="2810345" y="7200"/>
                  </a:lnTo>
                  <a:lnTo>
                    <a:pt x="2812211" y="9067"/>
                  </a:lnTo>
                  <a:lnTo>
                    <a:pt x="2813329" y="9525"/>
                  </a:lnTo>
                  <a:lnTo>
                    <a:pt x="2815958" y="9525"/>
                  </a:lnTo>
                  <a:lnTo>
                    <a:pt x="2817076" y="9067"/>
                  </a:lnTo>
                  <a:lnTo>
                    <a:pt x="2818942" y="7200"/>
                  </a:lnTo>
                  <a:lnTo>
                    <a:pt x="2819400" y="6083"/>
                  </a:lnTo>
                  <a:lnTo>
                    <a:pt x="2819400" y="3454"/>
                  </a:lnTo>
                  <a:close/>
                </a:path>
                <a:path w="3676650" h="1659254">
                  <a:moveTo>
                    <a:pt x="2867025" y="1652866"/>
                  </a:moveTo>
                  <a:lnTo>
                    <a:pt x="2866567" y="1651749"/>
                  </a:lnTo>
                  <a:lnTo>
                    <a:pt x="2864701" y="1649882"/>
                  </a:lnTo>
                  <a:lnTo>
                    <a:pt x="2863583" y="1649412"/>
                  </a:lnTo>
                  <a:lnTo>
                    <a:pt x="2860954" y="1649412"/>
                  </a:lnTo>
                  <a:lnTo>
                    <a:pt x="2859836" y="1649882"/>
                  </a:lnTo>
                  <a:lnTo>
                    <a:pt x="2857970" y="1651749"/>
                  </a:lnTo>
                  <a:lnTo>
                    <a:pt x="2857500" y="1652866"/>
                  </a:lnTo>
                  <a:lnTo>
                    <a:pt x="2857500" y="1655495"/>
                  </a:lnTo>
                  <a:lnTo>
                    <a:pt x="2857970" y="1656613"/>
                  </a:lnTo>
                  <a:lnTo>
                    <a:pt x="2859836" y="1658480"/>
                  </a:lnTo>
                  <a:lnTo>
                    <a:pt x="2860954" y="1658937"/>
                  </a:lnTo>
                  <a:lnTo>
                    <a:pt x="2863583" y="1658937"/>
                  </a:lnTo>
                  <a:lnTo>
                    <a:pt x="2864701" y="1658480"/>
                  </a:lnTo>
                  <a:lnTo>
                    <a:pt x="2866567" y="1656613"/>
                  </a:lnTo>
                  <a:lnTo>
                    <a:pt x="2867025" y="1655495"/>
                  </a:lnTo>
                  <a:lnTo>
                    <a:pt x="2867025" y="1652866"/>
                  </a:lnTo>
                  <a:close/>
                </a:path>
                <a:path w="3676650" h="1659254">
                  <a:moveTo>
                    <a:pt x="2867025" y="828154"/>
                  </a:moveTo>
                  <a:lnTo>
                    <a:pt x="2866567" y="827036"/>
                  </a:lnTo>
                  <a:lnTo>
                    <a:pt x="2864701" y="825182"/>
                  </a:lnTo>
                  <a:lnTo>
                    <a:pt x="2863583" y="824712"/>
                  </a:lnTo>
                  <a:lnTo>
                    <a:pt x="2860954" y="824712"/>
                  </a:lnTo>
                  <a:lnTo>
                    <a:pt x="2859836" y="825182"/>
                  </a:lnTo>
                  <a:lnTo>
                    <a:pt x="2857970" y="827036"/>
                  </a:lnTo>
                  <a:lnTo>
                    <a:pt x="2857500" y="828154"/>
                  </a:lnTo>
                  <a:lnTo>
                    <a:pt x="2857500" y="830795"/>
                  </a:lnTo>
                  <a:lnTo>
                    <a:pt x="2857970" y="831913"/>
                  </a:lnTo>
                  <a:lnTo>
                    <a:pt x="2859836" y="833767"/>
                  </a:lnTo>
                  <a:lnTo>
                    <a:pt x="2860954" y="834237"/>
                  </a:lnTo>
                  <a:lnTo>
                    <a:pt x="2863583" y="834237"/>
                  </a:lnTo>
                  <a:lnTo>
                    <a:pt x="2864701" y="833767"/>
                  </a:lnTo>
                  <a:lnTo>
                    <a:pt x="2866567" y="831913"/>
                  </a:lnTo>
                  <a:lnTo>
                    <a:pt x="2867025" y="830795"/>
                  </a:lnTo>
                  <a:lnTo>
                    <a:pt x="2867025" y="828154"/>
                  </a:lnTo>
                  <a:close/>
                </a:path>
                <a:path w="3676650" h="1659254">
                  <a:moveTo>
                    <a:pt x="2867025" y="3454"/>
                  </a:moveTo>
                  <a:lnTo>
                    <a:pt x="2866567" y="2336"/>
                  </a:lnTo>
                  <a:lnTo>
                    <a:pt x="2864701" y="469"/>
                  </a:lnTo>
                  <a:lnTo>
                    <a:pt x="2863583" y="0"/>
                  </a:lnTo>
                  <a:lnTo>
                    <a:pt x="2860954" y="0"/>
                  </a:lnTo>
                  <a:lnTo>
                    <a:pt x="2859836" y="469"/>
                  </a:lnTo>
                  <a:lnTo>
                    <a:pt x="2857970" y="2336"/>
                  </a:lnTo>
                  <a:lnTo>
                    <a:pt x="2857500" y="3454"/>
                  </a:lnTo>
                  <a:lnTo>
                    <a:pt x="2857500" y="6083"/>
                  </a:lnTo>
                  <a:lnTo>
                    <a:pt x="2857970" y="7200"/>
                  </a:lnTo>
                  <a:lnTo>
                    <a:pt x="2859836" y="9067"/>
                  </a:lnTo>
                  <a:lnTo>
                    <a:pt x="2860954" y="9525"/>
                  </a:lnTo>
                  <a:lnTo>
                    <a:pt x="2863583" y="9525"/>
                  </a:lnTo>
                  <a:lnTo>
                    <a:pt x="2864701" y="9067"/>
                  </a:lnTo>
                  <a:lnTo>
                    <a:pt x="2866567" y="7200"/>
                  </a:lnTo>
                  <a:lnTo>
                    <a:pt x="2867025" y="6083"/>
                  </a:lnTo>
                  <a:lnTo>
                    <a:pt x="2867025" y="3454"/>
                  </a:lnTo>
                  <a:close/>
                </a:path>
                <a:path w="3676650" h="1659254">
                  <a:moveTo>
                    <a:pt x="2914650" y="1652866"/>
                  </a:moveTo>
                  <a:lnTo>
                    <a:pt x="2914192" y="1651749"/>
                  </a:lnTo>
                  <a:lnTo>
                    <a:pt x="2912326" y="1649882"/>
                  </a:lnTo>
                  <a:lnTo>
                    <a:pt x="2911208" y="1649412"/>
                  </a:lnTo>
                  <a:lnTo>
                    <a:pt x="2908579" y="1649412"/>
                  </a:lnTo>
                  <a:lnTo>
                    <a:pt x="2907461" y="1649882"/>
                  </a:lnTo>
                  <a:lnTo>
                    <a:pt x="2905595" y="1651749"/>
                  </a:lnTo>
                  <a:lnTo>
                    <a:pt x="2905125" y="1652866"/>
                  </a:lnTo>
                  <a:lnTo>
                    <a:pt x="2905125" y="1655495"/>
                  </a:lnTo>
                  <a:lnTo>
                    <a:pt x="2905595" y="1656613"/>
                  </a:lnTo>
                  <a:lnTo>
                    <a:pt x="2907461" y="1658480"/>
                  </a:lnTo>
                  <a:lnTo>
                    <a:pt x="2908579" y="1658937"/>
                  </a:lnTo>
                  <a:lnTo>
                    <a:pt x="2911208" y="1658937"/>
                  </a:lnTo>
                  <a:lnTo>
                    <a:pt x="2912326" y="1658480"/>
                  </a:lnTo>
                  <a:lnTo>
                    <a:pt x="2914192" y="1656613"/>
                  </a:lnTo>
                  <a:lnTo>
                    <a:pt x="2914650" y="1655495"/>
                  </a:lnTo>
                  <a:lnTo>
                    <a:pt x="2914650" y="1652866"/>
                  </a:lnTo>
                  <a:close/>
                </a:path>
                <a:path w="3676650" h="1659254">
                  <a:moveTo>
                    <a:pt x="2914650" y="828154"/>
                  </a:moveTo>
                  <a:lnTo>
                    <a:pt x="2914192" y="827036"/>
                  </a:lnTo>
                  <a:lnTo>
                    <a:pt x="2912326" y="825182"/>
                  </a:lnTo>
                  <a:lnTo>
                    <a:pt x="2911208" y="824712"/>
                  </a:lnTo>
                  <a:lnTo>
                    <a:pt x="2908579" y="824712"/>
                  </a:lnTo>
                  <a:lnTo>
                    <a:pt x="2907461" y="825182"/>
                  </a:lnTo>
                  <a:lnTo>
                    <a:pt x="2905595" y="827036"/>
                  </a:lnTo>
                  <a:lnTo>
                    <a:pt x="2905125" y="828154"/>
                  </a:lnTo>
                  <a:lnTo>
                    <a:pt x="2905125" y="830795"/>
                  </a:lnTo>
                  <a:lnTo>
                    <a:pt x="2905595" y="831913"/>
                  </a:lnTo>
                  <a:lnTo>
                    <a:pt x="2907461" y="833767"/>
                  </a:lnTo>
                  <a:lnTo>
                    <a:pt x="2908579" y="834237"/>
                  </a:lnTo>
                  <a:lnTo>
                    <a:pt x="2911208" y="834237"/>
                  </a:lnTo>
                  <a:lnTo>
                    <a:pt x="2912326" y="833767"/>
                  </a:lnTo>
                  <a:lnTo>
                    <a:pt x="2914192" y="831913"/>
                  </a:lnTo>
                  <a:lnTo>
                    <a:pt x="2914650" y="830795"/>
                  </a:lnTo>
                  <a:lnTo>
                    <a:pt x="2914650" y="828154"/>
                  </a:lnTo>
                  <a:close/>
                </a:path>
                <a:path w="3676650" h="1659254">
                  <a:moveTo>
                    <a:pt x="2914650" y="3454"/>
                  </a:moveTo>
                  <a:lnTo>
                    <a:pt x="2914192" y="2336"/>
                  </a:lnTo>
                  <a:lnTo>
                    <a:pt x="2912326" y="469"/>
                  </a:lnTo>
                  <a:lnTo>
                    <a:pt x="2911208" y="0"/>
                  </a:lnTo>
                  <a:lnTo>
                    <a:pt x="2908579" y="0"/>
                  </a:lnTo>
                  <a:lnTo>
                    <a:pt x="2907461" y="469"/>
                  </a:lnTo>
                  <a:lnTo>
                    <a:pt x="2905595" y="2336"/>
                  </a:lnTo>
                  <a:lnTo>
                    <a:pt x="2905125" y="3454"/>
                  </a:lnTo>
                  <a:lnTo>
                    <a:pt x="2905125" y="6083"/>
                  </a:lnTo>
                  <a:lnTo>
                    <a:pt x="2905595" y="7200"/>
                  </a:lnTo>
                  <a:lnTo>
                    <a:pt x="2907461" y="9067"/>
                  </a:lnTo>
                  <a:lnTo>
                    <a:pt x="2908579" y="9525"/>
                  </a:lnTo>
                  <a:lnTo>
                    <a:pt x="2911208" y="9525"/>
                  </a:lnTo>
                  <a:lnTo>
                    <a:pt x="2912326" y="9067"/>
                  </a:lnTo>
                  <a:lnTo>
                    <a:pt x="2914192" y="7200"/>
                  </a:lnTo>
                  <a:lnTo>
                    <a:pt x="2914650" y="6083"/>
                  </a:lnTo>
                  <a:lnTo>
                    <a:pt x="2914650" y="3454"/>
                  </a:lnTo>
                  <a:close/>
                </a:path>
                <a:path w="3676650" h="1659254">
                  <a:moveTo>
                    <a:pt x="2962275" y="1652866"/>
                  </a:moveTo>
                  <a:lnTo>
                    <a:pt x="2961817" y="1651749"/>
                  </a:lnTo>
                  <a:lnTo>
                    <a:pt x="2959951" y="1649882"/>
                  </a:lnTo>
                  <a:lnTo>
                    <a:pt x="2958833" y="1649412"/>
                  </a:lnTo>
                  <a:lnTo>
                    <a:pt x="2956204" y="1649412"/>
                  </a:lnTo>
                  <a:lnTo>
                    <a:pt x="2955086" y="1649882"/>
                  </a:lnTo>
                  <a:lnTo>
                    <a:pt x="2953220" y="1651749"/>
                  </a:lnTo>
                  <a:lnTo>
                    <a:pt x="2952750" y="1652866"/>
                  </a:lnTo>
                  <a:lnTo>
                    <a:pt x="2952750" y="1655495"/>
                  </a:lnTo>
                  <a:lnTo>
                    <a:pt x="2953220" y="1656613"/>
                  </a:lnTo>
                  <a:lnTo>
                    <a:pt x="2955086" y="1658480"/>
                  </a:lnTo>
                  <a:lnTo>
                    <a:pt x="2956204" y="1658937"/>
                  </a:lnTo>
                  <a:lnTo>
                    <a:pt x="2958833" y="1658937"/>
                  </a:lnTo>
                  <a:lnTo>
                    <a:pt x="2959951" y="1658480"/>
                  </a:lnTo>
                  <a:lnTo>
                    <a:pt x="2961817" y="1656613"/>
                  </a:lnTo>
                  <a:lnTo>
                    <a:pt x="2962275" y="1655495"/>
                  </a:lnTo>
                  <a:lnTo>
                    <a:pt x="2962275" y="1652866"/>
                  </a:lnTo>
                  <a:close/>
                </a:path>
                <a:path w="3676650" h="1659254">
                  <a:moveTo>
                    <a:pt x="2962275" y="828154"/>
                  </a:moveTo>
                  <a:lnTo>
                    <a:pt x="2961817" y="827036"/>
                  </a:lnTo>
                  <a:lnTo>
                    <a:pt x="2959951" y="825182"/>
                  </a:lnTo>
                  <a:lnTo>
                    <a:pt x="2958833" y="824712"/>
                  </a:lnTo>
                  <a:lnTo>
                    <a:pt x="2956204" y="824712"/>
                  </a:lnTo>
                  <a:lnTo>
                    <a:pt x="2955086" y="825182"/>
                  </a:lnTo>
                  <a:lnTo>
                    <a:pt x="2953220" y="827036"/>
                  </a:lnTo>
                  <a:lnTo>
                    <a:pt x="2952750" y="828154"/>
                  </a:lnTo>
                  <a:lnTo>
                    <a:pt x="2952750" y="830795"/>
                  </a:lnTo>
                  <a:lnTo>
                    <a:pt x="2953220" y="831913"/>
                  </a:lnTo>
                  <a:lnTo>
                    <a:pt x="2955086" y="833767"/>
                  </a:lnTo>
                  <a:lnTo>
                    <a:pt x="2956204" y="834237"/>
                  </a:lnTo>
                  <a:lnTo>
                    <a:pt x="2958833" y="834237"/>
                  </a:lnTo>
                  <a:lnTo>
                    <a:pt x="2959951" y="833767"/>
                  </a:lnTo>
                  <a:lnTo>
                    <a:pt x="2961817" y="831913"/>
                  </a:lnTo>
                  <a:lnTo>
                    <a:pt x="2962275" y="830795"/>
                  </a:lnTo>
                  <a:lnTo>
                    <a:pt x="2962275" y="828154"/>
                  </a:lnTo>
                  <a:close/>
                </a:path>
                <a:path w="3676650" h="1659254">
                  <a:moveTo>
                    <a:pt x="2962275" y="3454"/>
                  </a:moveTo>
                  <a:lnTo>
                    <a:pt x="2961817" y="2336"/>
                  </a:lnTo>
                  <a:lnTo>
                    <a:pt x="2959951" y="469"/>
                  </a:lnTo>
                  <a:lnTo>
                    <a:pt x="2958833" y="0"/>
                  </a:lnTo>
                  <a:lnTo>
                    <a:pt x="2956204" y="0"/>
                  </a:lnTo>
                  <a:lnTo>
                    <a:pt x="2955086" y="469"/>
                  </a:lnTo>
                  <a:lnTo>
                    <a:pt x="2953220" y="2336"/>
                  </a:lnTo>
                  <a:lnTo>
                    <a:pt x="2952750" y="3454"/>
                  </a:lnTo>
                  <a:lnTo>
                    <a:pt x="2952750" y="6083"/>
                  </a:lnTo>
                  <a:lnTo>
                    <a:pt x="2953220" y="7200"/>
                  </a:lnTo>
                  <a:lnTo>
                    <a:pt x="2955086" y="9067"/>
                  </a:lnTo>
                  <a:lnTo>
                    <a:pt x="2956204" y="9525"/>
                  </a:lnTo>
                  <a:lnTo>
                    <a:pt x="2958833" y="9525"/>
                  </a:lnTo>
                  <a:lnTo>
                    <a:pt x="2959951" y="9067"/>
                  </a:lnTo>
                  <a:lnTo>
                    <a:pt x="2961817" y="7200"/>
                  </a:lnTo>
                  <a:lnTo>
                    <a:pt x="2962275" y="6083"/>
                  </a:lnTo>
                  <a:lnTo>
                    <a:pt x="2962275" y="3454"/>
                  </a:lnTo>
                  <a:close/>
                </a:path>
                <a:path w="3676650" h="1659254">
                  <a:moveTo>
                    <a:pt x="3009900" y="1652866"/>
                  </a:moveTo>
                  <a:lnTo>
                    <a:pt x="3009442" y="1651749"/>
                  </a:lnTo>
                  <a:lnTo>
                    <a:pt x="3007576" y="1649882"/>
                  </a:lnTo>
                  <a:lnTo>
                    <a:pt x="3006458" y="1649412"/>
                  </a:lnTo>
                  <a:lnTo>
                    <a:pt x="3003829" y="1649412"/>
                  </a:lnTo>
                  <a:lnTo>
                    <a:pt x="3002711" y="1649882"/>
                  </a:lnTo>
                  <a:lnTo>
                    <a:pt x="3000845" y="1651749"/>
                  </a:lnTo>
                  <a:lnTo>
                    <a:pt x="3000375" y="1652866"/>
                  </a:lnTo>
                  <a:lnTo>
                    <a:pt x="3000375" y="1655495"/>
                  </a:lnTo>
                  <a:lnTo>
                    <a:pt x="3000845" y="1656613"/>
                  </a:lnTo>
                  <a:lnTo>
                    <a:pt x="3002711" y="1658480"/>
                  </a:lnTo>
                  <a:lnTo>
                    <a:pt x="3003829" y="1658937"/>
                  </a:lnTo>
                  <a:lnTo>
                    <a:pt x="3006458" y="1658937"/>
                  </a:lnTo>
                  <a:lnTo>
                    <a:pt x="3007576" y="1658480"/>
                  </a:lnTo>
                  <a:lnTo>
                    <a:pt x="3009442" y="1656613"/>
                  </a:lnTo>
                  <a:lnTo>
                    <a:pt x="3009900" y="1655495"/>
                  </a:lnTo>
                  <a:lnTo>
                    <a:pt x="3009900" y="1652866"/>
                  </a:lnTo>
                  <a:close/>
                </a:path>
                <a:path w="3676650" h="1659254">
                  <a:moveTo>
                    <a:pt x="3009900" y="828154"/>
                  </a:moveTo>
                  <a:lnTo>
                    <a:pt x="3009442" y="827036"/>
                  </a:lnTo>
                  <a:lnTo>
                    <a:pt x="3007576" y="825182"/>
                  </a:lnTo>
                  <a:lnTo>
                    <a:pt x="3006458" y="824712"/>
                  </a:lnTo>
                  <a:lnTo>
                    <a:pt x="3003829" y="824712"/>
                  </a:lnTo>
                  <a:lnTo>
                    <a:pt x="3002711" y="825182"/>
                  </a:lnTo>
                  <a:lnTo>
                    <a:pt x="3000845" y="827036"/>
                  </a:lnTo>
                  <a:lnTo>
                    <a:pt x="3000375" y="828154"/>
                  </a:lnTo>
                  <a:lnTo>
                    <a:pt x="3000375" y="830795"/>
                  </a:lnTo>
                  <a:lnTo>
                    <a:pt x="3000845" y="831913"/>
                  </a:lnTo>
                  <a:lnTo>
                    <a:pt x="3002711" y="833767"/>
                  </a:lnTo>
                  <a:lnTo>
                    <a:pt x="3003829" y="834237"/>
                  </a:lnTo>
                  <a:lnTo>
                    <a:pt x="3006458" y="834237"/>
                  </a:lnTo>
                  <a:lnTo>
                    <a:pt x="3007576" y="833767"/>
                  </a:lnTo>
                  <a:lnTo>
                    <a:pt x="3009442" y="831913"/>
                  </a:lnTo>
                  <a:lnTo>
                    <a:pt x="3009900" y="830795"/>
                  </a:lnTo>
                  <a:lnTo>
                    <a:pt x="3009900" y="828154"/>
                  </a:lnTo>
                  <a:close/>
                </a:path>
                <a:path w="3676650" h="1659254">
                  <a:moveTo>
                    <a:pt x="3009900" y="3454"/>
                  </a:moveTo>
                  <a:lnTo>
                    <a:pt x="3009442" y="2336"/>
                  </a:lnTo>
                  <a:lnTo>
                    <a:pt x="3007576" y="469"/>
                  </a:lnTo>
                  <a:lnTo>
                    <a:pt x="3006458" y="0"/>
                  </a:lnTo>
                  <a:lnTo>
                    <a:pt x="3003829" y="0"/>
                  </a:lnTo>
                  <a:lnTo>
                    <a:pt x="3002711" y="469"/>
                  </a:lnTo>
                  <a:lnTo>
                    <a:pt x="3000845" y="2336"/>
                  </a:lnTo>
                  <a:lnTo>
                    <a:pt x="3000375" y="3454"/>
                  </a:lnTo>
                  <a:lnTo>
                    <a:pt x="3000375" y="6083"/>
                  </a:lnTo>
                  <a:lnTo>
                    <a:pt x="3000845" y="7200"/>
                  </a:lnTo>
                  <a:lnTo>
                    <a:pt x="3002711" y="9067"/>
                  </a:lnTo>
                  <a:lnTo>
                    <a:pt x="3003829" y="9525"/>
                  </a:lnTo>
                  <a:lnTo>
                    <a:pt x="3006458" y="9525"/>
                  </a:lnTo>
                  <a:lnTo>
                    <a:pt x="3007576" y="9067"/>
                  </a:lnTo>
                  <a:lnTo>
                    <a:pt x="3009442" y="7200"/>
                  </a:lnTo>
                  <a:lnTo>
                    <a:pt x="3009900" y="6083"/>
                  </a:lnTo>
                  <a:lnTo>
                    <a:pt x="3009900" y="3454"/>
                  </a:lnTo>
                  <a:close/>
                </a:path>
                <a:path w="3676650" h="1659254">
                  <a:moveTo>
                    <a:pt x="3057525" y="1652866"/>
                  </a:moveTo>
                  <a:lnTo>
                    <a:pt x="3057067" y="1651749"/>
                  </a:lnTo>
                  <a:lnTo>
                    <a:pt x="3055201" y="1649882"/>
                  </a:lnTo>
                  <a:lnTo>
                    <a:pt x="3054083" y="1649412"/>
                  </a:lnTo>
                  <a:lnTo>
                    <a:pt x="3051454" y="1649412"/>
                  </a:lnTo>
                  <a:lnTo>
                    <a:pt x="3050336" y="1649882"/>
                  </a:lnTo>
                  <a:lnTo>
                    <a:pt x="3048470" y="1651749"/>
                  </a:lnTo>
                  <a:lnTo>
                    <a:pt x="3048000" y="1652866"/>
                  </a:lnTo>
                  <a:lnTo>
                    <a:pt x="3048000" y="1655495"/>
                  </a:lnTo>
                  <a:lnTo>
                    <a:pt x="3048470" y="1656613"/>
                  </a:lnTo>
                  <a:lnTo>
                    <a:pt x="3050336" y="1658480"/>
                  </a:lnTo>
                  <a:lnTo>
                    <a:pt x="3051454" y="1658937"/>
                  </a:lnTo>
                  <a:lnTo>
                    <a:pt x="3054083" y="1658937"/>
                  </a:lnTo>
                  <a:lnTo>
                    <a:pt x="3055201" y="1658480"/>
                  </a:lnTo>
                  <a:lnTo>
                    <a:pt x="3057067" y="1656613"/>
                  </a:lnTo>
                  <a:lnTo>
                    <a:pt x="3057525" y="1655495"/>
                  </a:lnTo>
                  <a:lnTo>
                    <a:pt x="3057525" y="1652866"/>
                  </a:lnTo>
                  <a:close/>
                </a:path>
                <a:path w="3676650" h="1659254">
                  <a:moveTo>
                    <a:pt x="3057525" y="828154"/>
                  </a:moveTo>
                  <a:lnTo>
                    <a:pt x="3057067" y="827036"/>
                  </a:lnTo>
                  <a:lnTo>
                    <a:pt x="3055201" y="825182"/>
                  </a:lnTo>
                  <a:lnTo>
                    <a:pt x="3054083" y="824712"/>
                  </a:lnTo>
                  <a:lnTo>
                    <a:pt x="3051454" y="824712"/>
                  </a:lnTo>
                  <a:lnTo>
                    <a:pt x="3050336" y="825182"/>
                  </a:lnTo>
                  <a:lnTo>
                    <a:pt x="3048470" y="827036"/>
                  </a:lnTo>
                  <a:lnTo>
                    <a:pt x="3048000" y="828154"/>
                  </a:lnTo>
                  <a:lnTo>
                    <a:pt x="3048000" y="830795"/>
                  </a:lnTo>
                  <a:lnTo>
                    <a:pt x="3048470" y="831913"/>
                  </a:lnTo>
                  <a:lnTo>
                    <a:pt x="3050336" y="833767"/>
                  </a:lnTo>
                  <a:lnTo>
                    <a:pt x="3051454" y="834237"/>
                  </a:lnTo>
                  <a:lnTo>
                    <a:pt x="3054083" y="834237"/>
                  </a:lnTo>
                  <a:lnTo>
                    <a:pt x="3055201" y="833767"/>
                  </a:lnTo>
                  <a:lnTo>
                    <a:pt x="3057067" y="831913"/>
                  </a:lnTo>
                  <a:lnTo>
                    <a:pt x="3057525" y="830795"/>
                  </a:lnTo>
                  <a:lnTo>
                    <a:pt x="3057525" y="828154"/>
                  </a:lnTo>
                  <a:close/>
                </a:path>
                <a:path w="3676650" h="1659254">
                  <a:moveTo>
                    <a:pt x="3057525" y="3454"/>
                  </a:moveTo>
                  <a:lnTo>
                    <a:pt x="3057067" y="2336"/>
                  </a:lnTo>
                  <a:lnTo>
                    <a:pt x="3055201" y="469"/>
                  </a:lnTo>
                  <a:lnTo>
                    <a:pt x="3054083" y="0"/>
                  </a:lnTo>
                  <a:lnTo>
                    <a:pt x="3051454" y="0"/>
                  </a:lnTo>
                  <a:lnTo>
                    <a:pt x="3050336" y="469"/>
                  </a:lnTo>
                  <a:lnTo>
                    <a:pt x="3048470" y="2336"/>
                  </a:lnTo>
                  <a:lnTo>
                    <a:pt x="3048000" y="3454"/>
                  </a:lnTo>
                  <a:lnTo>
                    <a:pt x="3048000" y="6083"/>
                  </a:lnTo>
                  <a:lnTo>
                    <a:pt x="3048470" y="7200"/>
                  </a:lnTo>
                  <a:lnTo>
                    <a:pt x="3050336" y="9067"/>
                  </a:lnTo>
                  <a:lnTo>
                    <a:pt x="3051454" y="9525"/>
                  </a:lnTo>
                  <a:lnTo>
                    <a:pt x="3054083" y="9525"/>
                  </a:lnTo>
                  <a:lnTo>
                    <a:pt x="3055201" y="9067"/>
                  </a:lnTo>
                  <a:lnTo>
                    <a:pt x="3057067" y="7200"/>
                  </a:lnTo>
                  <a:lnTo>
                    <a:pt x="3057525" y="6083"/>
                  </a:lnTo>
                  <a:lnTo>
                    <a:pt x="3057525" y="3454"/>
                  </a:lnTo>
                  <a:close/>
                </a:path>
                <a:path w="3676650" h="1659254">
                  <a:moveTo>
                    <a:pt x="3105150" y="1652866"/>
                  </a:moveTo>
                  <a:lnTo>
                    <a:pt x="3104692" y="1651749"/>
                  </a:lnTo>
                  <a:lnTo>
                    <a:pt x="3102826" y="1649882"/>
                  </a:lnTo>
                  <a:lnTo>
                    <a:pt x="3101708" y="1649412"/>
                  </a:lnTo>
                  <a:lnTo>
                    <a:pt x="3099079" y="1649412"/>
                  </a:lnTo>
                  <a:lnTo>
                    <a:pt x="3097961" y="1649882"/>
                  </a:lnTo>
                  <a:lnTo>
                    <a:pt x="3096095" y="1651749"/>
                  </a:lnTo>
                  <a:lnTo>
                    <a:pt x="3095625" y="1652866"/>
                  </a:lnTo>
                  <a:lnTo>
                    <a:pt x="3095625" y="1655495"/>
                  </a:lnTo>
                  <a:lnTo>
                    <a:pt x="3096095" y="1656613"/>
                  </a:lnTo>
                  <a:lnTo>
                    <a:pt x="3097961" y="1658480"/>
                  </a:lnTo>
                  <a:lnTo>
                    <a:pt x="3099079" y="1658937"/>
                  </a:lnTo>
                  <a:lnTo>
                    <a:pt x="3101708" y="1658937"/>
                  </a:lnTo>
                  <a:lnTo>
                    <a:pt x="3102826" y="1658480"/>
                  </a:lnTo>
                  <a:lnTo>
                    <a:pt x="3104692" y="1656613"/>
                  </a:lnTo>
                  <a:lnTo>
                    <a:pt x="3105150" y="1655495"/>
                  </a:lnTo>
                  <a:lnTo>
                    <a:pt x="3105150" y="1652866"/>
                  </a:lnTo>
                  <a:close/>
                </a:path>
                <a:path w="3676650" h="1659254">
                  <a:moveTo>
                    <a:pt x="3105150" y="828154"/>
                  </a:moveTo>
                  <a:lnTo>
                    <a:pt x="3104692" y="827036"/>
                  </a:lnTo>
                  <a:lnTo>
                    <a:pt x="3102826" y="825182"/>
                  </a:lnTo>
                  <a:lnTo>
                    <a:pt x="3101708" y="824712"/>
                  </a:lnTo>
                  <a:lnTo>
                    <a:pt x="3099079" y="824712"/>
                  </a:lnTo>
                  <a:lnTo>
                    <a:pt x="3097961" y="825182"/>
                  </a:lnTo>
                  <a:lnTo>
                    <a:pt x="3096095" y="827036"/>
                  </a:lnTo>
                  <a:lnTo>
                    <a:pt x="3095625" y="828154"/>
                  </a:lnTo>
                  <a:lnTo>
                    <a:pt x="3095625" y="830795"/>
                  </a:lnTo>
                  <a:lnTo>
                    <a:pt x="3096095" y="831913"/>
                  </a:lnTo>
                  <a:lnTo>
                    <a:pt x="3097961" y="833767"/>
                  </a:lnTo>
                  <a:lnTo>
                    <a:pt x="3099079" y="834237"/>
                  </a:lnTo>
                  <a:lnTo>
                    <a:pt x="3101708" y="834237"/>
                  </a:lnTo>
                  <a:lnTo>
                    <a:pt x="3102826" y="833767"/>
                  </a:lnTo>
                  <a:lnTo>
                    <a:pt x="3104692" y="831913"/>
                  </a:lnTo>
                  <a:lnTo>
                    <a:pt x="3105150" y="830795"/>
                  </a:lnTo>
                  <a:lnTo>
                    <a:pt x="3105150" y="828154"/>
                  </a:lnTo>
                  <a:close/>
                </a:path>
                <a:path w="3676650" h="1659254">
                  <a:moveTo>
                    <a:pt x="3105150" y="3454"/>
                  </a:moveTo>
                  <a:lnTo>
                    <a:pt x="3104692" y="2336"/>
                  </a:lnTo>
                  <a:lnTo>
                    <a:pt x="3102826" y="469"/>
                  </a:lnTo>
                  <a:lnTo>
                    <a:pt x="3101708" y="0"/>
                  </a:lnTo>
                  <a:lnTo>
                    <a:pt x="3099079" y="0"/>
                  </a:lnTo>
                  <a:lnTo>
                    <a:pt x="3097961" y="469"/>
                  </a:lnTo>
                  <a:lnTo>
                    <a:pt x="3096095" y="2336"/>
                  </a:lnTo>
                  <a:lnTo>
                    <a:pt x="3095625" y="3454"/>
                  </a:lnTo>
                  <a:lnTo>
                    <a:pt x="3095625" y="6083"/>
                  </a:lnTo>
                  <a:lnTo>
                    <a:pt x="3096095" y="7200"/>
                  </a:lnTo>
                  <a:lnTo>
                    <a:pt x="3097961" y="9067"/>
                  </a:lnTo>
                  <a:lnTo>
                    <a:pt x="3099079" y="9525"/>
                  </a:lnTo>
                  <a:lnTo>
                    <a:pt x="3101708" y="9525"/>
                  </a:lnTo>
                  <a:lnTo>
                    <a:pt x="3102826" y="9067"/>
                  </a:lnTo>
                  <a:lnTo>
                    <a:pt x="3104692" y="7200"/>
                  </a:lnTo>
                  <a:lnTo>
                    <a:pt x="3105150" y="6083"/>
                  </a:lnTo>
                  <a:lnTo>
                    <a:pt x="3105150" y="3454"/>
                  </a:lnTo>
                  <a:close/>
                </a:path>
                <a:path w="3676650" h="1659254">
                  <a:moveTo>
                    <a:pt x="3152775" y="1652866"/>
                  </a:moveTo>
                  <a:lnTo>
                    <a:pt x="3152317" y="1651749"/>
                  </a:lnTo>
                  <a:lnTo>
                    <a:pt x="3150451" y="1649882"/>
                  </a:lnTo>
                  <a:lnTo>
                    <a:pt x="3149333" y="1649412"/>
                  </a:lnTo>
                  <a:lnTo>
                    <a:pt x="3146704" y="1649412"/>
                  </a:lnTo>
                  <a:lnTo>
                    <a:pt x="3145586" y="1649882"/>
                  </a:lnTo>
                  <a:lnTo>
                    <a:pt x="3143720" y="1651749"/>
                  </a:lnTo>
                  <a:lnTo>
                    <a:pt x="3143250" y="1652866"/>
                  </a:lnTo>
                  <a:lnTo>
                    <a:pt x="3143250" y="1655495"/>
                  </a:lnTo>
                  <a:lnTo>
                    <a:pt x="3143720" y="1656613"/>
                  </a:lnTo>
                  <a:lnTo>
                    <a:pt x="3145586" y="1658480"/>
                  </a:lnTo>
                  <a:lnTo>
                    <a:pt x="3146704" y="1658937"/>
                  </a:lnTo>
                  <a:lnTo>
                    <a:pt x="3149333" y="1658937"/>
                  </a:lnTo>
                  <a:lnTo>
                    <a:pt x="3150451" y="1658480"/>
                  </a:lnTo>
                  <a:lnTo>
                    <a:pt x="3152317" y="1656613"/>
                  </a:lnTo>
                  <a:lnTo>
                    <a:pt x="3152775" y="1655495"/>
                  </a:lnTo>
                  <a:lnTo>
                    <a:pt x="3152775" y="1652866"/>
                  </a:lnTo>
                  <a:close/>
                </a:path>
                <a:path w="3676650" h="1659254">
                  <a:moveTo>
                    <a:pt x="3152775" y="828154"/>
                  </a:moveTo>
                  <a:lnTo>
                    <a:pt x="3152317" y="827036"/>
                  </a:lnTo>
                  <a:lnTo>
                    <a:pt x="3150451" y="825182"/>
                  </a:lnTo>
                  <a:lnTo>
                    <a:pt x="3149333" y="824712"/>
                  </a:lnTo>
                  <a:lnTo>
                    <a:pt x="3146704" y="824712"/>
                  </a:lnTo>
                  <a:lnTo>
                    <a:pt x="3145586" y="825182"/>
                  </a:lnTo>
                  <a:lnTo>
                    <a:pt x="3143720" y="827036"/>
                  </a:lnTo>
                  <a:lnTo>
                    <a:pt x="3143250" y="828154"/>
                  </a:lnTo>
                  <a:lnTo>
                    <a:pt x="3143250" y="830795"/>
                  </a:lnTo>
                  <a:lnTo>
                    <a:pt x="3143720" y="831913"/>
                  </a:lnTo>
                  <a:lnTo>
                    <a:pt x="3145586" y="833767"/>
                  </a:lnTo>
                  <a:lnTo>
                    <a:pt x="3146704" y="834237"/>
                  </a:lnTo>
                  <a:lnTo>
                    <a:pt x="3149333" y="834237"/>
                  </a:lnTo>
                  <a:lnTo>
                    <a:pt x="3150451" y="833767"/>
                  </a:lnTo>
                  <a:lnTo>
                    <a:pt x="3152317" y="831913"/>
                  </a:lnTo>
                  <a:lnTo>
                    <a:pt x="3152775" y="830795"/>
                  </a:lnTo>
                  <a:lnTo>
                    <a:pt x="3152775" y="828154"/>
                  </a:lnTo>
                  <a:close/>
                </a:path>
                <a:path w="3676650" h="1659254">
                  <a:moveTo>
                    <a:pt x="3152775" y="3454"/>
                  </a:moveTo>
                  <a:lnTo>
                    <a:pt x="3152317" y="2336"/>
                  </a:lnTo>
                  <a:lnTo>
                    <a:pt x="3150451" y="469"/>
                  </a:lnTo>
                  <a:lnTo>
                    <a:pt x="3149333" y="0"/>
                  </a:lnTo>
                  <a:lnTo>
                    <a:pt x="3146704" y="0"/>
                  </a:lnTo>
                  <a:lnTo>
                    <a:pt x="3145586" y="469"/>
                  </a:lnTo>
                  <a:lnTo>
                    <a:pt x="3143720" y="2336"/>
                  </a:lnTo>
                  <a:lnTo>
                    <a:pt x="3143250" y="3454"/>
                  </a:lnTo>
                  <a:lnTo>
                    <a:pt x="3143250" y="6083"/>
                  </a:lnTo>
                  <a:lnTo>
                    <a:pt x="3143720" y="7200"/>
                  </a:lnTo>
                  <a:lnTo>
                    <a:pt x="3145586" y="9067"/>
                  </a:lnTo>
                  <a:lnTo>
                    <a:pt x="3146704" y="9525"/>
                  </a:lnTo>
                  <a:lnTo>
                    <a:pt x="3149333" y="9525"/>
                  </a:lnTo>
                  <a:lnTo>
                    <a:pt x="3150451" y="9067"/>
                  </a:lnTo>
                  <a:lnTo>
                    <a:pt x="3152317" y="7200"/>
                  </a:lnTo>
                  <a:lnTo>
                    <a:pt x="3152775" y="6083"/>
                  </a:lnTo>
                  <a:lnTo>
                    <a:pt x="3152775" y="3454"/>
                  </a:lnTo>
                  <a:close/>
                </a:path>
                <a:path w="3676650" h="1659254">
                  <a:moveTo>
                    <a:pt x="3200400" y="1652866"/>
                  </a:moveTo>
                  <a:lnTo>
                    <a:pt x="3199942" y="1651749"/>
                  </a:lnTo>
                  <a:lnTo>
                    <a:pt x="3198076" y="1649882"/>
                  </a:lnTo>
                  <a:lnTo>
                    <a:pt x="3196958" y="1649412"/>
                  </a:lnTo>
                  <a:lnTo>
                    <a:pt x="3194329" y="1649412"/>
                  </a:lnTo>
                  <a:lnTo>
                    <a:pt x="3193211" y="1649882"/>
                  </a:lnTo>
                  <a:lnTo>
                    <a:pt x="3191345" y="1651749"/>
                  </a:lnTo>
                  <a:lnTo>
                    <a:pt x="3190875" y="1652866"/>
                  </a:lnTo>
                  <a:lnTo>
                    <a:pt x="3190875" y="1655495"/>
                  </a:lnTo>
                  <a:lnTo>
                    <a:pt x="3191345" y="1656613"/>
                  </a:lnTo>
                  <a:lnTo>
                    <a:pt x="3193211" y="1658480"/>
                  </a:lnTo>
                  <a:lnTo>
                    <a:pt x="3194329" y="1658937"/>
                  </a:lnTo>
                  <a:lnTo>
                    <a:pt x="3196958" y="1658937"/>
                  </a:lnTo>
                  <a:lnTo>
                    <a:pt x="3198076" y="1658480"/>
                  </a:lnTo>
                  <a:lnTo>
                    <a:pt x="3199942" y="1656613"/>
                  </a:lnTo>
                  <a:lnTo>
                    <a:pt x="3200400" y="1655495"/>
                  </a:lnTo>
                  <a:lnTo>
                    <a:pt x="3200400" y="1652866"/>
                  </a:lnTo>
                  <a:close/>
                </a:path>
                <a:path w="3676650" h="1659254">
                  <a:moveTo>
                    <a:pt x="3200400" y="828154"/>
                  </a:moveTo>
                  <a:lnTo>
                    <a:pt x="3199942" y="827036"/>
                  </a:lnTo>
                  <a:lnTo>
                    <a:pt x="3198076" y="825182"/>
                  </a:lnTo>
                  <a:lnTo>
                    <a:pt x="3196958" y="824712"/>
                  </a:lnTo>
                  <a:lnTo>
                    <a:pt x="3194329" y="824712"/>
                  </a:lnTo>
                  <a:lnTo>
                    <a:pt x="3193211" y="825182"/>
                  </a:lnTo>
                  <a:lnTo>
                    <a:pt x="3191345" y="827036"/>
                  </a:lnTo>
                  <a:lnTo>
                    <a:pt x="3190875" y="828154"/>
                  </a:lnTo>
                  <a:lnTo>
                    <a:pt x="3190875" y="830795"/>
                  </a:lnTo>
                  <a:lnTo>
                    <a:pt x="3191345" y="831913"/>
                  </a:lnTo>
                  <a:lnTo>
                    <a:pt x="3193211" y="833767"/>
                  </a:lnTo>
                  <a:lnTo>
                    <a:pt x="3194329" y="834237"/>
                  </a:lnTo>
                  <a:lnTo>
                    <a:pt x="3196958" y="834237"/>
                  </a:lnTo>
                  <a:lnTo>
                    <a:pt x="3198076" y="833767"/>
                  </a:lnTo>
                  <a:lnTo>
                    <a:pt x="3199942" y="831913"/>
                  </a:lnTo>
                  <a:lnTo>
                    <a:pt x="3200400" y="830795"/>
                  </a:lnTo>
                  <a:lnTo>
                    <a:pt x="3200400" y="828154"/>
                  </a:lnTo>
                  <a:close/>
                </a:path>
                <a:path w="3676650" h="1659254">
                  <a:moveTo>
                    <a:pt x="3200400" y="3454"/>
                  </a:moveTo>
                  <a:lnTo>
                    <a:pt x="3199942" y="2336"/>
                  </a:lnTo>
                  <a:lnTo>
                    <a:pt x="3198076" y="469"/>
                  </a:lnTo>
                  <a:lnTo>
                    <a:pt x="3196958" y="0"/>
                  </a:lnTo>
                  <a:lnTo>
                    <a:pt x="3194329" y="0"/>
                  </a:lnTo>
                  <a:lnTo>
                    <a:pt x="3193211" y="469"/>
                  </a:lnTo>
                  <a:lnTo>
                    <a:pt x="3191345" y="2336"/>
                  </a:lnTo>
                  <a:lnTo>
                    <a:pt x="3190875" y="3454"/>
                  </a:lnTo>
                  <a:lnTo>
                    <a:pt x="3190875" y="6083"/>
                  </a:lnTo>
                  <a:lnTo>
                    <a:pt x="3191345" y="7200"/>
                  </a:lnTo>
                  <a:lnTo>
                    <a:pt x="3193211" y="9067"/>
                  </a:lnTo>
                  <a:lnTo>
                    <a:pt x="3194329" y="9525"/>
                  </a:lnTo>
                  <a:lnTo>
                    <a:pt x="3196958" y="9525"/>
                  </a:lnTo>
                  <a:lnTo>
                    <a:pt x="3198076" y="9067"/>
                  </a:lnTo>
                  <a:lnTo>
                    <a:pt x="3199942" y="7200"/>
                  </a:lnTo>
                  <a:lnTo>
                    <a:pt x="3200400" y="6083"/>
                  </a:lnTo>
                  <a:lnTo>
                    <a:pt x="3200400" y="3454"/>
                  </a:lnTo>
                  <a:close/>
                </a:path>
                <a:path w="3676650" h="1659254">
                  <a:moveTo>
                    <a:pt x="3248025" y="1652866"/>
                  </a:moveTo>
                  <a:lnTo>
                    <a:pt x="3247567" y="1651749"/>
                  </a:lnTo>
                  <a:lnTo>
                    <a:pt x="3245701" y="1649882"/>
                  </a:lnTo>
                  <a:lnTo>
                    <a:pt x="3244583" y="1649412"/>
                  </a:lnTo>
                  <a:lnTo>
                    <a:pt x="3241954" y="1649412"/>
                  </a:lnTo>
                  <a:lnTo>
                    <a:pt x="3240836" y="1649882"/>
                  </a:lnTo>
                  <a:lnTo>
                    <a:pt x="3238970" y="1651749"/>
                  </a:lnTo>
                  <a:lnTo>
                    <a:pt x="3238500" y="1652866"/>
                  </a:lnTo>
                  <a:lnTo>
                    <a:pt x="3238500" y="1655495"/>
                  </a:lnTo>
                  <a:lnTo>
                    <a:pt x="3238970" y="1656613"/>
                  </a:lnTo>
                  <a:lnTo>
                    <a:pt x="3240836" y="1658480"/>
                  </a:lnTo>
                  <a:lnTo>
                    <a:pt x="3241954" y="1658937"/>
                  </a:lnTo>
                  <a:lnTo>
                    <a:pt x="3244583" y="1658937"/>
                  </a:lnTo>
                  <a:lnTo>
                    <a:pt x="3245701" y="1658480"/>
                  </a:lnTo>
                  <a:lnTo>
                    <a:pt x="3247567" y="1656613"/>
                  </a:lnTo>
                  <a:lnTo>
                    <a:pt x="3248025" y="1655495"/>
                  </a:lnTo>
                  <a:lnTo>
                    <a:pt x="3248025" y="1652866"/>
                  </a:lnTo>
                  <a:close/>
                </a:path>
                <a:path w="3676650" h="1659254">
                  <a:moveTo>
                    <a:pt x="3248025" y="828154"/>
                  </a:moveTo>
                  <a:lnTo>
                    <a:pt x="3247567" y="827036"/>
                  </a:lnTo>
                  <a:lnTo>
                    <a:pt x="3245701" y="825182"/>
                  </a:lnTo>
                  <a:lnTo>
                    <a:pt x="3244583" y="824712"/>
                  </a:lnTo>
                  <a:lnTo>
                    <a:pt x="3241954" y="824712"/>
                  </a:lnTo>
                  <a:lnTo>
                    <a:pt x="3240836" y="825182"/>
                  </a:lnTo>
                  <a:lnTo>
                    <a:pt x="3238970" y="827036"/>
                  </a:lnTo>
                  <a:lnTo>
                    <a:pt x="3238500" y="828154"/>
                  </a:lnTo>
                  <a:lnTo>
                    <a:pt x="3238500" y="830795"/>
                  </a:lnTo>
                  <a:lnTo>
                    <a:pt x="3238970" y="831913"/>
                  </a:lnTo>
                  <a:lnTo>
                    <a:pt x="3240836" y="833767"/>
                  </a:lnTo>
                  <a:lnTo>
                    <a:pt x="3241954" y="834237"/>
                  </a:lnTo>
                  <a:lnTo>
                    <a:pt x="3244583" y="834237"/>
                  </a:lnTo>
                  <a:lnTo>
                    <a:pt x="3245701" y="833767"/>
                  </a:lnTo>
                  <a:lnTo>
                    <a:pt x="3247567" y="831913"/>
                  </a:lnTo>
                  <a:lnTo>
                    <a:pt x="3248025" y="830795"/>
                  </a:lnTo>
                  <a:lnTo>
                    <a:pt x="3248025" y="828154"/>
                  </a:lnTo>
                  <a:close/>
                </a:path>
                <a:path w="3676650" h="1659254">
                  <a:moveTo>
                    <a:pt x="3248025" y="3454"/>
                  </a:moveTo>
                  <a:lnTo>
                    <a:pt x="3247567" y="2336"/>
                  </a:lnTo>
                  <a:lnTo>
                    <a:pt x="3245701" y="469"/>
                  </a:lnTo>
                  <a:lnTo>
                    <a:pt x="3244583" y="0"/>
                  </a:lnTo>
                  <a:lnTo>
                    <a:pt x="3241954" y="0"/>
                  </a:lnTo>
                  <a:lnTo>
                    <a:pt x="3240836" y="469"/>
                  </a:lnTo>
                  <a:lnTo>
                    <a:pt x="3238970" y="2336"/>
                  </a:lnTo>
                  <a:lnTo>
                    <a:pt x="3238500" y="3454"/>
                  </a:lnTo>
                  <a:lnTo>
                    <a:pt x="3238500" y="6083"/>
                  </a:lnTo>
                  <a:lnTo>
                    <a:pt x="3238970" y="7200"/>
                  </a:lnTo>
                  <a:lnTo>
                    <a:pt x="3240836" y="9067"/>
                  </a:lnTo>
                  <a:lnTo>
                    <a:pt x="3241954" y="9525"/>
                  </a:lnTo>
                  <a:lnTo>
                    <a:pt x="3244583" y="9525"/>
                  </a:lnTo>
                  <a:lnTo>
                    <a:pt x="3245701" y="9067"/>
                  </a:lnTo>
                  <a:lnTo>
                    <a:pt x="3247567" y="7200"/>
                  </a:lnTo>
                  <a:lnTo>
                    <a:pt x="3248025" y="6083"/>
                  </a:lnTo>
                  <a:lnTo>
                    <a:pt x="3248025" y="3454"/>
                  </a:lnTo>
                  <a:close/>
                </a:path>
                <a:path w="3676650" h="1659254">
                  <a:moveTo>
                    <a:pt x="3295650" y="1652866"/>
                  </a:moveTo>
                  <a:lnTo>
                    <a:pt x="3295192" y="1651749"/>
                  </a:lnTo>
                  <a:lnTo>
                    <a:pt x="3293326" y="1649882"/>
                  </a:lnTo>
                  <a:lnTo>
                    <a:pt x="3292208" y="1649412"/>
                  </a:lnTo>
                  <a:lnTo>
                    <a:pt x="3289579" y="1649412"/>
                  </a:lnTo>
                  <a:lnTo>
                    <a:pt x="3288461" y="1649882"/>
                  </a:lnTo>
                  <a:lnTo>
                    <a:pt x="3286595" y="1651749"/>
                  </a:lnTo>
                  <a:lnTo>
                    <a:pt x="3286125" y="1652866"/>
                  </a:lnTo>
                  <a:lnTo>
                    <a:pt x="3286125" y="1655495"/>
                  </a:lnTo>
                  <a:lnTo>
                    <a:pt x="3286595" y="1656613"/>
                  </a:lnTo>
                  <a:lnTo>
                    <a:pt x="3288461" y="1658480"/>
                  </a:lnTo>
                  <a:lnTo>
                    <a:pt x="3289579" y="1658937"/>
                  </a:lnTo>
                  <a:lnTo>
                    <a:pt x="3292208" y="1658937"/>
                  </a:lnTo>
                  <a:lnTo>
                    <a:pt x="3293326" y="1658480"/>
                  </a:lnTo>
                  <a:lnTo>
                    <a:pt x="3295192" y="1656613"/>
                  </a:lnTo>
                  <a:lnTo>
                    <a:pt x="3295650" y="1655495"/>
                  </a:lnTo>
                  <a:lnTo>
                    <a:pt x="3295650" y="1652866"/>
                  </a:lnTo>
                  <a:close/>
                </a:path>
                <a:path w="3676650" h="1659254">
                  <a:moveTo>
                    <a:pt x="3295650" y="828154"/>
                  </a:moveTo>
                  <a:lnTo>
                    <a:pt x="3295192" y="827036"/>
                  </a:lnTo>
                  <a:lnTo>
                    <a:pt x="3293326" y="825182"/>
                  </a:lnTo>
                  <a:lnTo>
                    <a:pt x="3292208" y="824712"/>
                  </a:lnTo>
                  <a:lnTo>
                    <a:pt x="3289579" y="824712"/>
                  </a:lnTo>
                  <a:lnTo>
                    <a:pt x="3288461" y="825182"/>
                  </a:lnTo>
                  <a:lnTo>
                    <a:pt x="3286595" y="827036"/>
                  </a:lnTo>
                  <a:lnTo>
                    <a:pt x="3286125" y="828154"/>
                  </a:lnTo>
                  <a:lnTo>
                    <a:pt x="3286125" y="830795"/>
                  </a:lnTo>
                  <a:lnTo>
                    <a:pt x="3286595" y="831913"/>
                  </a:lnTo>
                  <a:lnTo>
                    <a:pt x="3288461" y="833767"/>
                  </a:lnTo>
                  <a:lnTo>
                    <a:pt x="3289579" y="834237"/>
                  </a:lnTo>
                  <a:lnTo>
                    <a:pt x="3292208" y="834237"/>
                  </a:lnTo>
                  <a:lnTo>
                    <a:pt x="3293326" y="833767"/>
                  </a:lnTo>
                  <a:lnTo>
                    <a:pt x="3295192" y="831913"/>
                  </a:lnTo>
                  <a:lnTo>
                    <a:pt x="3295650" y="830795"/>
                  </a:lnTo>
                  <a:lnTo>
                    <a:pt x="3295650" y="828154"/>
                  </a:lnTo>
                  <a:close/>
                </a:path>
                <a:path w="3676650" h="1659254">
                  <a:moveTo>
                    <a:pt x="3295650" y="3454"/>
                  </a:moveTo>
                  <a:lnTo>
                    <a:pt x="3295192" y="2336"/>
                  </a:lnTo>
                  <a:lnTo>
                    <a:pt x="3293326" y="469"/>
                  </a:lnTo>
                  <a:lnTo>
                    <a:pt x="3292208" y="0"/>
                  </a:lnTo>
                  <a:lnTo>
                    <a:pt x="3289579" y="0"/>
                  </a:lnTo>
                  <a:lnTo>
                    <a:pt x="3288461" y="469"/>
                  </a:lnTo>
                  <a:lnTo>
                    <a:pt x="3286595" y="2336"/>
                  </a:lnTo>
                  <a:lnTo>
                    <a:pt x="3286125" y="3454"/>
                  </a:lnTo>
                  <a:lnTo>
                    <a:pt x="3286125" y="6083"/>
                  </a:lnTo>
                  <a:lnTo>
                    <a:pt x="3286595" y="7200"/>
                  </a:lnTo>
                  <a:lnTo>
                    <a:pt x="3288461" y="9067"/>
                  </a:lnTo>
                  <a:lnTo>
                    <a:pt x="3289579" y="9525"/>
                  </a:lnTo>
                  <a:lnTo>
                    <a:pt x="3292208" y="9525"/>
                  </a:lnTo>
                  <a:lnTo>
                    <a:pt x="3293326" y="9067"/>
                  </a:lnTo>
                  <a:lnTo>
                    <a:pt x="3295192" y="7200"/>
                  </a:lnTo>
                  <a:lnTo>
                    <a:pt x="3295650" y="6083"/>
                  </a:lnTo>
                  <a:lnTo>
                    <a:pt x="3295650" y="3454"/>
                  </a:lnTo>
                  <a:close/>
                </a:path>
                <a:path w="3676650" h="1659254">
                  <a:moveTo>
                    <a:pt x="3343275" y="1652866"/>
                  </a:moveTo>
                  <a:lnTo>
                    <a:pt x="3342817" y="1651749"/>
                  </a:lnTo>
                  <a:lnTo>
                    <a:pt x="3340951" y="1649882"/>
                  </a:lnTo>
                  <a:lnTo>
                    <a:pt x="3339833" y="1649412"/>
                  </a:lnTo>
                  <a:lnTo>
                    <a:pt x="3337204" y="1649412"/>
                  </a:lnTo>
                  <a:lnTo>
                    <a:pt x="3336074" y="1649882"/>
                  </a:lnTo>
                  <a:lnTo>
                    <a:pt x="3334220" y="1651749"/>
                  </a:lnTo>
                  <a:lnTo>
                    <a:pt x="3333750" y="1652866"/>
                  </a:lnTo>
                  <a:lnTo>
                    <a:pt x="3333750" y="1655495"/>
                  </a:lnTo>
                  <a:lnTo>
                    <a:pt x="3334220" y="1656613"/>
                  </a:lnTo>
                  <a:lnTo>
                    <a:pt x="3336074" y="1658480"/>
                  </a:lnTo>
                  <a:lnTo>
                    <a:pt x="3337204" y="1658937"/>
                  </a:lnTo>
                  <a:lnTo>
                    <a:pt x="3339833" y="1658937"/>
                  </a:lnTo>
                  <a:lnTo>
                    <a:pt x="3340951" y="1658480"/>
                  </a:lnTo>
                  <a:lnTo>
                    <a:pt x="3342817" y="1656613"/>
                  </a:lnTo>
                  <a:lnTo>
                    <a:pt x="3343275" y="1655495"/>
                  </a:lnTo>
                  <a:lnTo>
                    <a:pt x="3343275" y="1652866"/>
                  </a:lnTo>
                  <a:close/>
                </a:path>
                <a:path w="3676650" h="1659254">
                  <a:moveTo>
                    <a:pt x="3343275" y="828154"/>
                  </a:moveTo>
                  <a:lnTo>
                    <a:pt x="3342817" y="827036"/>
                  </a:lnTo>
                  <a:lnTo>
                    <a:pt x="3340951" y="825182"/>
                  </a:lnTo>
                  <a:lnTo>
                    <a:pt x="3339833" y="824712"/>
                  </a:lnTo>
                  <a:lnTo>
                    <a:pt x="3337204" y="824712"/>
                  </a:lnTo>
                  <a:lnTo>
                    <a:pt x="3336074" y="825182"/>
                  </a:lnTo>
                  <a:lnTo>
                    <a:pt x="3334220" y="827036"/>
                  </a:lnTo>
                  <a:lnTo>
                    <a:pt x="3333750" y="828154"/>
                  </a:lnTo>
                  <a:lnTo>
                    <a:pt x="3333750" y="830795"/>
                  </a:lnTo>
                  <a:lnTo>
                    <a:pt x="3334220" y="831913"/>
                  </a:lnTo>
                  <a:lnTo>
                    <a:pt x="3336074" y="833767"/>
                  </a:lnTo>
                  <a:lnTo>
                    <a:pt x="3337204" y="834237"/>
                  </a:lnTo>
                  <a:lnTo>
                    <a:pt x="3339833" y="834237"/>
                  </a:lnTo>
                  <a:lnTo>
                    <a:pt x="3340951" y="833767"/>
                  </a:lnTo>
                  <a:lnTo>
                    <a:pt x="3342817" y="831913"/>
                  </a:lnTo>
                  <a:lnTo>
                    <a:pt x="3343275" y="830795"/>
                  </a:lnTo>
                  <a:lnTo>
                    <a:pt x="3343275" y="828154"/>
                  </a:lnTo>
                  <a:close/>
                </a:path>
                <a:path w="3676650" h="1659254">
                  <a:moveTo>
                    <a:pt x="3343275" y="3454"/>
                  </a:moveTo>
                  <a:lnTo>
                    <a:pt x="3342817" y="2336"/>
                  </a:lnTo>
                  <a:lnTo>
                    <a:pt x="3340951" y="469"/>
                  </a:lnTo>
                  <a:lnTo>
                    <a:pt x="3339833" y="0"/>
                  </a:lnTo>
                  <a:lnTo>
                    <a:pt x="3337204" y="0"/>
                  </a:lnTo>
                  <a:lnTo>
                    <a:pt x="3336074" y="469"/>
                  </a:lnTo>
                  <a:lnTo>
                    <a:pt x="3334220" y="2336"/>
                  </a:lnTo>
                  <a:lnTo>
                    <a:pt x="3333750" y="3454"/>
                  </a:lnTo>
                  <a:lnTo>
                    <a:pt x="3333750" y="6083"/>
                  </a:lnTo>
                  <a:lnTo>
                    <a:pt x="3334220" y="7200"/>
                  </a:lnTo>
                  <a:lnTo>
                    <a:pt x="3336074" y="9067"/>
                  </a:lnTo>
                  <a:lnTo>
                    <a:pt x="3337204" y="9525"/>
                  </a:lnTo>
                  <a:lnTo>
                    <a:pt x="3339833" y="9525"/>
                  </a:lnTo>
                  <a:lnTo>
                    <a:pt x="3340951" y="9067"/>
                  </a:lnTo>
                  <a:lnTo>
                    <a:pt x="3342817" y="7200"/>
                  </a:lnTo>
                  <a:lnTo>
                    <a:pt x="3343275" y="6083"/>
                  </a:lnTo>
                  <a:lnTo>
                    <a:pt x="3343275" y="3454"/>
                  </a:lnTo>
                  <a:close/>
                </a:path>
                <a:path w="3676650" h="1659254">
                  <a:moveTo>
                    <a:pt x="3390900" y="1652866"/>
                  </a:moveTo>
                  <a:lnTo>
                    <a:pt x="3390442" y="1651749"/>
                  </a:lnTo>
                  <a:lnTo>
                    <a:pt x="3388576" y="1649882"/>
                  </a:lnTo>
                  <a:lnTo>
                    <a:pt x="3387458" y="1649412"/>
                  </a:lnTo>
                  <a:lnTo>
                    <a:pt x="3384829" y="1649412"/>
                  </a:lnTo>
                  <a:lnTo>
                    <a:pt x="3383699" y="1649882"/>
                  </a:lnTo>
                  <a:lnTo>
                    <a:pt x="3381845" y="1651749"/>
                  </a:lnTo>
                  <a:lnTo>
                    <a:pt x="3381375" y="1652866"/>
                  </a:lnTo>
                  <a:lnTo>
                    <a:pt x="3381375" y="1655495"/>
                  </a:lnTo>
                  <a:lnTo>
                    <a:pt x="3381845" y="1656613"/>
                  </a:lnTo>
                  <a:lnTo>
                    <a:pt x="3383699" y="1658480"/>
                  </a:lnTo>
                  <a:lnTo>
                    <a:pt x="3384829" y="1658937"/>
                  </a:lnTo>
                  <a:lnTo>
                    <a:pt x="3387458" y="1658937"/>
                  </a:lnTo>
                  <a:lnTo>
                    <a:pt x="3388576" y="1658480"/>
                  </a:lnTo>
                  <a:lnTo>
                    <a:pt x="3390442" y="1656613"/>
                  </a:lnTo>
                  <a:lnTo>
                    <a:pt x="3390900" y="1655495"/>
                  </a:lnTo>
                  <a:lnTo>
                    <a:pt x="3390900" y="1652866"/>
                  </a:lnTo>
                  <a:close/>
                </a:path>
                <a:path w="3676650" h="1659254">
                  <a:moveTo>
                    <a:pt x="3390900" y="828154"/>
                  </a:moveTo>
                  <a:lnTo>
                    <a:pt x="3390442" y="827036"/>
                  </a:lnTo>
                  <a:lnTo>
                    <a:pt x="3388576" y="825182"/>
                  </a:lnTo>
                  <a:lnTo>
                    <a:pt x="3387458" y="824712"/>
                  </a:lnTo>
                  <a:lnTo>
                    <a:pt x="3384829" y="824712"/>
                  </a:lnTo>
                  <a:lnTo>
                    <a:pt x="3383699" y="825182"/>
                  </a:lnTo>
                  <a:lnTo>
                    <a:pt x="3381845" y="827036"/>
                  </a:lnTo>
                  <a:lnTo>
                    <a:pt x="3381375" y="828154"/>
                  </a:lnTo>
                  <a:lnTo>
                    <a:pt x="3381375" y="830795"/>
                  </a:lnTo>
                  <a:lnTo>
                    <a:pt x="3381845" y="831913"/>
                  </a:lnTo>
                  <a:lnTo>
                    <a:pt x="3383699" y="833767"/>
                  </a:lnTo>
                  <a:lnTo>
                    <a:pt x="3384829" y="834237"/>
                  </a:lnTo>
                  <a:lnTo>
                    <a:pt x="3387458" y="834237"/>
                  </a:lnTo>
                  <a:lnTo>
                    <a:pt x="3388576" y="833767"/>
                  </a:lnTo>
                  <a:lnTo>
                    <a:pt x="3390442" y="831913"/>
                  </a:lnTo>
                  <a:lnTo>
                    <a:pt x="3390900" y="830795"/>
                  </a:lnTo>
                  <a:lnTo>
                    <a:pt x="3390900" y="828154"/>
                  </a:lnTo>
                  <a:close/>
                </a:path>
                <a:path w="3676650" h="1659254">
                  <a:moveTo>
                    <a:pt x="3390900" y="3454"/>
                  </a:moveTo>
                  <a:lnTo>
                    <a:pt x="3390442" y="2336"/>
                  </a:lnTo>
                  <a:lnTo>
                    <a:pt x="3388576" y="469"/>
                  </a:lnTo>
                  <a:lnTo>
                    <a:pt x="3387458" y="0"/>
                  </a:lnTo>
                  <a:lnTo>
                    <a:pt x="3384829" y="0"/>
                  </a:lnTo>
                  <a:lnTo>
                    <a:pt x="3383699" y="469"/>
                  </a:lnTo>
                  <a:lnTo>
                    <a:pt x="3381845" y="2336"/>
                  </a:lnTo>
                  <a:lnTo>
                    <a:pt x="3381375" y="3454"/>
                  </a:lnTo>
                  <a:lnTo>
                    <a:pt x="3381375" y="6083"/>
                  </a:lnTo>
                  <a:lnTo>
                    <a:pt x="3381845" y="7200"/>
                  </a:lnTo>
                  <a:lnTo>
                    <a:pt x="3383699" y="9067"/>
                  </a:lnTo>
                  <a:lnTo>
                    <a:pt x="3384829" y="9525"/>
                  </a:lnTo>
                  <a:lnTo>
                    <a:pt x="3387458" y="9525"/>
                  </a:lnTo>
                  <a:lnTo>
                    <a:pt x="3388576" y="9067"/>
                  </a:lnTo>
                  <a:lnTo>
                    <a:pt x="3390442" y="7200"/>
                  </a:lnTo>
                  <a:lnTo>
                    <a:pt x="3390900" y="6083"/>
                  </a:lnTo>
                  <a:lnTo>
                    <a:pt x="3390900" y="3454"/>
                  </a:lnTo>
                  <a:close/>
                </a:path>
                <a:path w="3676650" h="1659254">
                  <a:moveTo>
                    <a:pt x="3438525" y="1652866"/>
                  </a:moveTo>
                  <a:lnTo>
                    <a:pt x="3438067" y="1651749"/>
                  </a:lnTo>
                  <a:lnTo>
                    <a:pt x="3436201" y="1649882"/>
                  </a:lnTo>
                  <a:lnTo>
                    <a:pt x="3435083" y="1649412"/>
                  </a:lnTo>
                  <a:lnTo>
                    <a:pt x="3432454" y="1649412"/>
                  </a:lnTo>
                  <a:lnTo>
                    <a:pt x="3431336" y="1649882"/>
                  </a:lnTo>
                  <a:lnTo>
                    <a:pt x="3429470" y="1651749"/>
                  </a:lnTo>
                  <a:lnTo>
                    <a:pt x="3429000" y="1652866"/>
                  </a:lnTo>
                  <a:lnTo>
                    <a:pt x="3429000" y="1655495"/>
                  </a:lnTo>
                  <a:lnTo>
                    <a:pt x="3429470" y="1656613"/>
                  </a:lnTo>
                  <a:lnTo>
                    <a:pt x="3431336" y="1658480"/>
                  </a:lnTo>
                  <a:lnTo>
                    <a:pt x="3432454" y="1658937"/>
                  </a:lnTo>
                  <a:lnTo>
                    <a:pt x="3435083" y="1658937"/>
                  </a:lnTo>
                  <a:lnTo>
                    <a:pt x="3436201" y="1658480"/>
                  </a:lnTo>
                  <a:lnTo>
                    <a:pt x="3438067" y="1656613"/>
                  </a:lnTo>
                  <a:lnTo>
                    <a:pt x="3438525" y="1655495"/>
                  </a:lnTo>
                  <a:lnTo>
                    <a:pt x="3438525" y="1652866"/>
                  </a:lnTo>
                  <a:close/>
                </a:path>
                <a:path w="3676650" h="1659254">
                  <a:moveTo>
                    <a:pt x="3438525" y="828154"/>
                  </a:moveTo>
                  <a:lnTo>
                    <a:pt x="3438067" y="827036"/>
                  </a:lnTo>
                  <a:lnTo>
                    <a:pt x="3436201" y="825182"/>
                  </a:lnTo>
                  <a:lnTo>
                    <a:pt x="3435083" y="824712"/>
                  </a:lnTo>
                  <a:lnTo>
                    <a:pt x="3432454" y="824712"/>
                  </a:lnTo>
                  <a:lnTo>
                    <a:pt x="3431336" y="825182"/>
                  </a:lnTo>
                  <a:lnTo>
                    <a:pt x="3429470" y="827036"/>
                  </a:lnTo>
                  <a:lnTo>
                    <a:pt x="3429000" y="828154"/>
                  </a:lnTo>
                  <a:lnTo>
                    <a:pt x="3429000" y="830795"/>
                  </a:lnTo>
                  <a:lnTo>
                    <a:pt x="3429470" y="831913"/>
                  </a:lnTo>
                  <a:lnTo>
                    <a:pt x="3431336" y="833767"/>
                  </a:lnTo>
                  <a:lnTo>
                    <a:pt x="3432454" y="834237"/>
                  </a:lnTo>
                  <a:lnTo>
                    <a:pt x="3435083" y="834237"/>
                  </a:lnTo>
                  <a:lnTo>
                    <a:pt x="3436201" y="833767"/>
                  </a:lnTo>
                  <a:lnTo>
                    <a:pt x="3438067" y="831913"/>
                  </a:lnTo>
                  <a:lnTo>
                    <a:pt x="3438525" y="830795"/>
                  </a:lnTo>
                  <a:lnTo>
                    <a:pt x="3438525" y="828154"/>
                  </a:lnTo>
                  <a:close/>
                </a:path>
                <a:path w="3676650" h="1659254">
                  <a:moveTo>
                    <a:pt x="3438525" y="3454"/>
                  </a:moveTo>
                  <a:lnTo>
                    <a:pt x="3438067" y="2336"/>
                  </a:lnTo>
                  <a:lnTo>
                    <a:pt x="3436201" y="469"/>
                  </a:lnTo>
                  <a:lnTo>
                    <a:pt x="3435083" y="0"/>
                  </a:lnTo>
                  <a:lnTo>
                    <a:pt x="3432454" y="0"/>
                  </a:lnTo>
                  <a:lnTo>
                    <a:pt x="3431336" y="469"/>
                  </a:lnTo>
                  <a:lnTo>
                    <a:pt x="3429470" y="2336"/>
                  </a:lnTo>
                  <a:lnTo>
                    <a:pt x="3429000" y="3454"/>
                  </a:lnTo>
                  <a:lnTo>
                    <a:pt x="3429000" y="6083"/>
                  </a:lnTo>
                  <a:lnTo>
                    <a:pt x="3429470" y="7200"/>
                  </a:lnTo>
                  <a:lnTo>
                    <a:pt x="3431336" y="9067"/>
                  </a:lnTo>
                  <a:lnTo>
                    <a:pt x="3432454" y="9525"/>
                  </a:lnTo>
                  <a:lnTo>
                    <a:pt x="3435083" y="9525"/>
                  </a:lnTo>
                  <a:lnTo>
                    <a:pt x="3436201" y="9067"/>
                  </a:lnTo>
                  <a:lnTo>
                    <a:pt x="3438067" y="7200"/>
                  </a:lnTo>
                  <a:lnTo>
                    <a:pt x="3438525" y="6083"/>
                  </a:lnTo>
                  <a:lnTo>
                    <a:pt x="3438525" y="3454"/>
                  </a:lnTo>
                  <a:close/>
                </a:path>
                <a:path w="3676650" h="1659254">
                  <a:moveTo>
                    <a:pt x="3486150" y="1652866"/>
                  </a:moveTo>
                  <a:lnTo>
                    <a:pt x="3485692" y="1651749"/>
                  </a:lnTo>
                  <a:lnTo>
                    <a:pt x="3483826" y="1649882"/>
                  </a:lnTo>
                  <a:lnTo>
                    <a:pt x="3482708" y="1649412"/>
                  </a:lnTo>
                  <a:lnTo>
                    <a:pt x="3480079" y="1649412"/>
                  </a:lnTo>
                  <a:lnTo>
                    <a:pt x="3478961" y="1649882"/>
                  </a:lnTo>
                  <a:lnTo>
                    <a:pt x="3477095" y="1651749"/>
                  </a:lnTo>
                  <a:lnTo>
                    <a:pt x="3476625" y="1652866"/>
                  </a:lnTo>
                  <a:lnTo>
                    <a:pt x="3476625" y="1655495"/>
                  </a:lnTo>
                  <a:lnTo>
                    <a:pt x="3477095" y="1656613"/>
                  </a:lnTo>
                  <a:lnTo>
                    <a:pt x="3478961" y="1658480"/>
                  </a:lnTo>
                  <a:lnTo>
                    <a:pt x="3480079" y="1658937"/>
                  </a:lnTo>
                  <a:lnTo>
                    <a:pt x="3482708" y="1658937"/>
                  </a:lnTo>
                  <a:lnTo>
                    <a:pt x="3483826" y="1658480"/>
                  </a:lnTo>
                  <a:lnTo>
                    <a:pt x="3485692" y="1656613"/>
                  </a:lnTo>
                  <a:lnTo>
                    <a:pt x="3486150" y="1655495"/>
                  </a:lnTo>
                  <a:lnTo>
                    <a:pt x="3486150" y="1652866"/>
                  </a:lnTo>
                  <a:close/>
                </a:path>
                <a:path w="3676650" h="1659254">
                  <a:moveTo>
                    <a:pt x="3486150" y="828154"/>
                  </a:moveTo>
                  <a:lnTo>
                    <a:pt x="3485692" y="827036"/>
                  </a:lnTo>
                  <a:lnTo>
                    <a:pt x="3483826" y="825182"/>
                  </a:lnTo>
                  <a:lnTo>
                    <a:pt x="3482708" y="824712"/>
                  </a:lnTo>
                  <a:lnTo>
                    <a:pt x="3480079" y="824712"/>
                  </a:lnTo>
                  <a:lnTo>
                    <a:pt x="3478961" y="825182"/>
                  </a:lnTo>
                  <a:lnTo>
                    <a:pt x="3477095" y="827036"/>
                  </a:lnTo>
                  <a:lnTo>
                    <a:pt x="3476625" y="828154"/>
                  </a:lnTo>
                  <a:lnTo>
                    <a:pt x="3476625" y="830795"/>
                  </a:lnTo>
                  <a:lnTo>
                    <a:pt x="3477095" y="831913"/>
                  </a:lnTo>
                  <a:lnTo>
                    <a:pt x="3478961" y="833767"/>
                  </a:lnTo>
                  <a:lnTo>
                    <a:pt x="3480079" y="834237"/>
                  </a:lnTo>
                  <a:lnTo>
                    <a:pt x="3482708" y="834237"/>
                  </a:lnTo>
                  <a:lnTo>
                    <a:pt x="3483826" y="833767"/>
                  </a:lnTo>
                  <a:lnTo>
                    <a:pt x="3485692" y="831913"/>
                  </a:lnTo>
                  <a:lnTo>
                    <a:pt x="3486150" y="830795"/>
                  </a:lnTo>
                  <a:lnTo>
                    <a:pt x="3486150" y="828154"/>
                  </a:lnTo>
                  <a:close/>
                </a:path>
                <a:path w="3676650" h="1659254">
                  <a:moveTo>
                    <a:pt x="3486150" y="3454"/>
                  </a:moveTo>
                  <a:lnTo>
                    <a:pt x="3485692" y="2336"/>
                  </a:lnTo>
                  <a:lnTo>
                    <a:pt x="3483826" y="469"/>
                  </a:lnTo>
                  <a:lnTo>
                    <a:pt x="3482708" y="0"/>
                  </a:lnTo>
                  <a:lnTo>
                    <a:pt x="3480079" y="0"/>
                  </a:lnTo>
                  <a:lnTo>
                    <a:pt x="3478961" y="469"/>
                  </a:lnTo>
                  <a:lnTo>
                    <a:pt x="3477095" y="2336"/>
                  </a:lnTo>
                  <a:lnTo>
                    <a:pt x="3476625" y="3454"/>
                  </a:lnTo>
                  <a:lnTo>
                    <a:pt x="3476625" y="6083"/>
                  </a:lnTo>
                  <a:lnTo>
                    <a:pt x="3477095" y="7200"/>
                  </a:lnTo>
                  <a:lnTo>
                    <a:pt x="3478961" y="9067"/>
                  </a:lnTo>
                  <a:lnTo>
                    <a:pt x="3480079" y="9525"/>
                  </a:lnTo>
                  <a:lnTo>
                    <a:pt x="3482708" y="9525"/>
                  </a:lnTo>
                  <a:lnTo>
                    <a:pt x="3483826" y="9067"/>
                  </a:lnTo>
                  <a:lnTo>
                    <a:pt x="3485692" y="7200"/>
                  </a:lnTo>
                  <a:lnTo>
                    <a:pt x="3486150" y="6083"/>
                  </a:lnTo>
                  <a:lnTo>
                    <a:pt x="3486150" y="3454"/>
                  </a:lnTo>
                  <a:close/>
                </a:path>
                <a:path w="3676650" h="1659254">
                  <a:moveTo>
                    <a:pt x="3533775" y="1652866"/>
                  </a:moveTo>
                  <a:lnTo>
                    <a:pt x="3533317" y="1651749"/>
                  </a:lnTo>
                  <a:lnTo>
                    <a:pt x="3531451" y="1649882"/>
                  </a:lnTo>
                  <a:lnTo>
                    <a:pt x="3530333" y="1649412"/>
                  </a:lnTo>
                  <a:lnTo>
                    <a:pt x="3527704" y="1649412"/>
                  </a:lnTo>
                  <a:lnTo>
                    <a:pt x="3526586" y="1649882"/>
                  </a:lnTo>
                  <a:lnTo>
                    <a:pt x="3524720" y="1651749"/>
                  </a:lnTo>
                  <a:lnTo>
                    <a:pt x="3524250" y="1652866"/>
                  </a:lnTo>
                  <a:lnTo>
                    <a:pt x="3524250" y="1655495"/>
                  </a:lnTo>
                  <a:lnTo>
                    <a:pt x="3524720" y="1656613"/>
                  </a:lnTo>
                  <a:lnTo>
                    <a:pt x="3526586" y="1658480"/>
                  </a:lnTo>
                  <a:lnTo>
                    <a:pt x="3527704" y="1658937"/>
                  </a:lnTo>
                  <a:lnTo>
                    <a:pt x="3530333" y="1658937"/>
                  </a:lnTo>
                  <a:lnTo>
                    <a:pt x="3531451" y="1658480"/>
                  </a:lnTo>
                  <a:lnTo>
                    <a:pt x="3533317" y="1656613"/>
                  </a:lnTo>
                  <a:lnTo>
                    <a:pt x="3533775" y="1655495"/>
                  </a:lnTo>
                  <a:lnTo>
                    <a:pt x="3533775" y="1652866"/>
                  </a:lnTo>
                  <a:close/>
                </a:path>
                <a:path w="3676650" h="1659254">
                  <a:moveTo>
                    <a:pt x="3533775" y="828154"/>
                  </a:moveTo>
                  <a:lnTo>
                    <a:pt x="3533317" y="827036"/>
                  </a:lnTo>
                  <a:lnTo>
                    <a:pt x="3531451" y="825182"/>
                  </a:lnTo>
                  <a:lnTo>
                    <a:pt x="3530333" y="824712"/>
                  </a:lnTo>
                  <a:lnTo>
                    <a:pt x="3527704" y="824712"/>
                  </a:lnTo>
                  <a:lnTo>
                    <a:pt x="3526586" y="825182"/>
                  </a:lnTo>
                  <a:lnTo>
                    <a:pt x="3524720" y="827036"/>
                  </a:lnTo>
                  <a:lnTo>
                    <a:pt x="3524250" y="828154"/>
                  </a:lnTo>
                  <a:lnTo>
                    <a:pt x="3524250" y="830795"/>
                  </a:lnTo>
                  <a:lnTo>
                    <a:pt x="3524720" y="831913"/>
                  </a:lnTo>
                  <a:lnTo>
                    <a:pt x="3526586" y="833767"/>
                  </a:lnTo>
                  <a:lnTo>
                    <a:pt x="3527704" y="834237"/>
                  </a:lnTo>
                  <a:lnTo>
                    <a:pt x="3530333" y="834237"/>
                  </a:lnTo>
                  <a:lnTo>
                    <a:pt x="3531451" y="833767"/>
                  </a:lnTo>
                  <a:lnTo>
                    <a:pt x="3533317" y="831913"/>
                  </a:lnTo>
                  <a:lnTo>
                    <a:pt x="3533775" y="830795"/>
                  </a:lnTo>
                  <a:lnTo>
                    <a:pt x="3533775" y="828154"/>
                  </a:lnTo>
                  <a:close/>
                </a:path>
                <a:path w="3676650" h="1659254">
                  <a:moveTo>
                    <a:pt x="3533775" y="3454"/>
                  </a:moveTo>
                  <a:lnTo>
                    <a:pt x="3533317" y="2336"/>
                  </a:lnTo>
                  <a:lnTo>
                    <a:pt x="3531451" y="469"/>
                  </a:lnTo>
                  <a:lnTo>
                    <a:pt x="3530333" y="0"/>
                  </a:lnTo>
                  <a:lnTo>
                    <a:pt x="3527704" y="0"/>
                  </a:lnTo>
                  <a:lnTo>
                    <a:pt x="3526586" y="469"/>
                  </a:lnTo>
                  <a:lnTo>
                    <a:pt x="3524720" y="2336"/>
                  </a:lnTo>
                  <a:lnTo>
                    <a:pt x="3524250" y="3454"/>
                  </a:lnTo>
                  <a:lnTo>
                    <a:pt x="3524250" y="6083"/>
                  </a:lnTo>
                  <a:lnTo>
                    <a:pt x="3524720" y="7200"/>
                  </a:lnTo>
                  <a:lnTo>
                    <a:pt x="3526586" y="9067"/>
                  </a:lnTo>
                  <a:lnTo>
                    <a:pt x="3527704" y="9525"/>
                  </a:lnTo>
                  <a:lnTo>
                    <a:pt x="3530333" y="9525"/>
                  </a:lnTo>
                  <a:lnTo>
                    <a:pt x="3531451" y="9067"/>
                  </a:lnTo>
                  <a:lnTo>
                    <a:pt x="3533317" y="7200"/>
                  </a:lnTo>
                  <a:lnTo>
                    <a:pt x="3533775" y="6083"/>
                  </a:lnTo>
                  <a:lnTo>
                    <a:pt x="3533775" y="3454"/>
                  </a:lnTo>
                  <a:close/>
                </a:path>
                <a:path w="3676650" h="1659254">
                  <a:moveTo>
                    <a:pt x="3581400" y="1652866"/>
                  </a:moveTo>
                  <a:lnTo>
                    <a:pt x="3580942" y="1651749"/>
                  </a:lnTo>
                  <a:lnTo>
                    <a:pt x="3579076" y="1649882"/>
                  </a:lnTo>
                  <a:lnTo>
                    <a:pt x="3577958" y="1649412"/>
                  </a:lnTo>
                  <a:lnTo>
                    <a:pt x="3575329" y="1649412"/>
                  </a:lnTo>
                  <a:lnTo>
                    <a:pt x="3574211" y="1649882"/>
                  </a:lnTo>
                  <a:lnTo>
                    <a:pt x="3572345" y="1651749"/>
                  </a:lnTo>
                  <a:lnTo>
                    <a:pt x="3571875" y="1652866"/>
                  </a:lnTo>
                  <a:lnTo>
                    <a:pt x="3571875" y="1655495"/>
                  </a:lnTo>
                  <a:lnTo>
                    <a:pt x="3572345" y="1656613"/>
                  </a:lnTo>
                  <a:lnTo>
                    <a:pt x="3574211" y="1658480"/>
                  </a:lnTo>
                  <a:lnTo>
                    <a:pt x="3575329" y="1658937"/>
                  </a:lnTo>
                  <a:lnTo>
                    <a:pt x="3577958" y="1658937"/>
                  </a:lnTo>
                  <a:lnTo>
                    <a:pt x="3579076" y="1658480"/>
                  </a:lnTo>
                  <a:lnTo>
                    <a:pt x="3580942" y="1656613"/>
                  </a:lnTo>
                  <a:lnTo>
                    <a:pt x="3581400" y="1655495"/>
                  </a:lnTo>
                  <a:lnTo>
                    <a:pt x="3581400" y="1652866"/>
                  </a:lnTo>
                  <a:close/>
                </a:path>
                <a:path w="3676650" h="1659254">
                  <a:moveTo>
                    <a:pt x="3581400" y="828154"/>
                  </a:moveTo>
                  <a:lnTo>
                    <a:pt x="3580942" y="827036"/>
                  </a:lnTo>
                  <a:lnTo>
                    <a:pt x="3579076" y="825182"/>
                  </a:lnTo>
                  <a:lnTo>
                    <a:pt x="3577958" y="824712"/>
                  </a:lnTo>
                  <a:lnTo>
                    <a:pt x="3575329" y="824712"/>
                  </a:lnTo>
                  <a:lnTo>
                    <a:pt x="3574211" y="825182"/>
                  </a:lnTo>
                  <a:lnTo>
                    <a:pt x="3572345" y="827036"/>
                  </a:lnTo>
                  <a:lnTo>
                    <a:pt x="3571875" y="828154"/>
                  </a:lnTo>
                  <a:lnTo>
                    <a:pt x="3571875" y="830795"/>
                  </a:lnTo>
                  <a:lnTo>
                    <a:pt x="3572345" y="831913"/>
                  </a:lnTo>
                  <a:lnTo>
                    <a:pt x="3574211" y="833767"/>
                  </a:lnTo>
                  <a:lnTo>
                    <a:pt x="3575329" y="834237"/>
                  </a:lnTo>
                  <a:lnTo>
                    <a:pt x="3577958" y="834237"/>
                  </a:lnTo>
                  <a:lnTo>
                    <a:pt x="3579076" y="833767"/>
                  </a:lnTo>
                  <a:lnTo>
                    <a:pt x="3580942" y="831913"/>
                  </a:lnTo>
                  <a:lnTo>
                    <a:pt x="3581400" y="830795"/>
                  </a:lnTo>
                  <a:lnTo>
                    <a:pt x="3581400" y="828154"/>
                  </a:lnTo>
                  <a:close/>
                </a:path>
                <a:path w="3676650" h="1659254">
                  <a:moveTo>
                    <a:pt x="3581400" y="3454"/>
                  </a:moveTo>
                  <a:lnTo>
                    <a:pt x="3580942" y="2336"/>
                  </a:lnTo>
                  <a:lnTo>
                    <a:pt x="3579076" y="469"/>
                  </a:lnTo>
                  <a:lnTo>
                    <a:pt x="3577958" y="0"/>
                  </a:lnTo>
                  <a:lnTo>
                    <a:pt x="3575329" y="0"/>
                  </a:lnTo>
                  <a:lnTo>
                    <a:pt x="3574211" y="469"/>
                  </a:lnTo>
                  <a:lnTo>
                    <a:pt x="3572345" y="2336"/>
                  </a:lnTo>
                  <a:lnTo>
                    <a:pt x="3571875" y="3454"/>
                  </a:lnTo>
                  <a:lnTo>
                    <a:pt x="3571875" y="6083"/>
                  </a:lnTo>
                  <a:lnTo>
                    <a:pt x="3572345" y="7200"/>
                  </a:lnTo>
                  <a:lnTo>
                    <a:pt x="3574211" y="9067"/>
                  </a:lnTo>
                  <a:lnTo>
                    <a:pt x="3575329" y="9525"/>
                  </a:lnTo>
                  <a:lnTo>
                    <a:pt x="3577958" y="9525"/>
                  </a:lnTo>
                  <a:lnTo>
                    <a:pt x="3579076" y="9067"/>
                  </a:lnTo>
                  <a:lnTo>
                    <a:pt x="3580942" y="7200"/>
                  </a:lnTo>
                  <a:lnTo>
                    <a:pt x="3581400" y="6083"/>
                  </a:lnTo>
                  <a:lnTo>
                    <a:pt x="3581400" y="3454"/>
                  </a:lnTo>
                  <a:close/>
                </a:path>
                <a:path w="3676650" h="1659254">
                  <a:moveTo>
                    <a:pt x="3629025" y="1652866"/>
                  </a:moveTo>
                  <a:lnTo>
                    <a:pt x="3628567" y="1651749"/>
                  </a:lnTo>
                  <a:lnTo>
                    <a:pt x="3626701" y="1649882"/>
                  </a:lnTo>
                  <a:lnTo>
                    <a:pt x="3625583" y="1649412"/>
                  </a:lnTo>
                  <a:lnTo>
                    <a:pt x="3622954" y="1649412"/>
                  </a:lnTo>
                  <a:lnTo>
                    <a:pt x="3621836" y="1649882"/>
                  </a:lnTo>
                  <a:lnTo>
                    <a:pt x="3619970" y="1651749"/>
                  </a:lnTo>
                  <a:lnTo>
                    <a:pt x="3619500" y="1652866"/>
                  </a:lnTo>
                  <a:lnTo>
                    <a:pt x="3619500" y="1655495"/>
                  </a:lnTo>
                  <a:lnTo>
                    <a:pt x="3619970" y="1656613"/>
                  </a:lnTo>
                  <a:lnTo>
                    <a:pt x="3621836" y="1658480"/>
                  </a:lnTo>
                  <a:lnTo>
                    <a:pt x="3622954" y="1658937"/>
                  </a:lnTo>
                  <a:lnTo>
                    <a:pt x="3625583" y="1658937"/>
                  </a:lnTo>
                  <a:lnTo>
                    <a:pt x="3626701" y="1658480"/>
                  </a:lnTo>
                  <a:lnTo>
                    <a:pt x="3628567" y="1656613"/>
                  </a:lnTo>
                  <a:lnTo>
                    <a:pt x="3629025" y="1655495"/>
                  </a:lnTo>
                  <a:lnTo>
                    <a:pt x="3629025" y="1652866"/>
                  </a:lnTo>
                  <a:close/>
                </a:path>
                <a:path w="3676650" h="1659254">
                  <a:moveTo>
                    <a:pt x="3629025" y="828154"/>
                  </a:moveTo>
                  <a:lnTo>
                    <a:pt x="3628567" y="827036"/>
                  </a:lnTo>
                  <a:lnTo>
                    <a:pt x="3626701" y="825182"/>
                  </a:lnTo>
                  <a:lnTo>
                    <a:pt x="3625583" y="824712"/>
                  </a:lnTo>
                  <a:lnTo>
                    <a:pt x="3622954" y="824712"/>
                  </a:lnTo>
                  <a:lnTo>
                    <a:pt x="3621836" y="825182"/>
                  </a:lnTo>
                  <a:lnTo>
                    <a:pt x="3619970" y="827036"/>
                  </a:lnTo>
                  <a:lnTo>
                    <a:pt x="3619500" y="828154"/>
                  </a:lnTo>
                  <a:lnTo>
                    <a:pt x="3619500" y="830795"/>
                  </a:lnTo>
                  <a:lnTo>
                    <a:pt x="3619970" y="831913"/>
                  </a:lnTo>
                  <a:lnTo>
                    <a:pt x="3621836" y="833767"/>
                  </a:lnTo>
                  <a:lnTo>
                    <a:pt x="3622954" y="834237"/>
                  </a:lnTo>
                  <a:lnTo>
                    <a:pt x="3625583" y="834237"/>
                  </a:lnTo>
                  <a:lnTo>
                    <a:pt x="3626701" y="833767"/>
                  </a:lnTo>
                  <a:lnTo>
                    <a:pt x="3628567" y="831913"/>
                  </a:lnTo>
                  <a:lnTo>
                    <a:pt x="3629025" y="830795"/>
                  </a:lnTo>
                  <a:lnTo>
                    <a:pt x="3629025" y="828154"/>
                  </a:lnTo>
                  <a:close/>
                </a:path>
                <a:path w="3676650" h="1659254">
                  <a:moveTo>
                    <a:pt x="3629025" y="3454"/>
                  </a:moveTo>
                  <a:lnTo>
                    <a:pt x="3628567" y="2336"/>
                  </a:lnTo>
                  <a:lnTo>
                    <a:pt x="3626701" y="469"/>
                  </a:lnTo>
                  <a:lnTo>
                    <a:pt x="3625583" y="0"/>
                  </a:lnTo>
                  <a:lnTo>
                    <a:pt x="3622954" y="0"/>
                  </a:lnTo>
                  <a:lnTo>
                    <a:pt x="3621836" y="469"/>
                  </a:lnTo>
                  <a:lnTo>
                    <a:pt x="3619970" y="2336"/>
                  </a:lnTo>
                  <a:lnTo>
                    <a:pt x="3619500" y="3454"/>
                  </a:lnTo>
                  <a:lnTo>
                    <a:pt x="3619500" y="6083"/>
                  </a:lnTo>
                  <a:lnTo>
                    <a:pt x="3619970" y="7200"/>
                  </a:lnTo>
                  <a:lnTo>
                    <a:pt x="3621836" y="9067"/>
                  </a:lnTo>
                  <a:lnTo>
                    <a:pt x="3622954" y="9525"/>
                  </a:lnTo>
                  <a:lnTo>
                    <a:pt x="3625583" y="9525"/>
                  </a:lnTo>
                  <a:lnTo>
                    <a:pt x="3626701" y="9067"/>
                  </a:lnTo>
                  <a:lnTo>
                    <a:pt x="3628567" y="7200"/>
                  </a:lnTo>
                  <a:lnTo>
                    <a:pt x="3629025" y="6083"/>
                  </a:lnTo>
                  <a:lnTo>
                    <a:pt x="3629025" y="3454"/>
                  </a:lnTo>
                  <a:close/>
                </a:path>
                <a:path w="3676650" h="1659254">
                  <a:moveTo>
                    <a:pt x="3676650" y="1652866"/>
                  </a:moveTo>
                  <a:lnTo>
                    <a:pt x="3676192" y="1651749"/>
                  </a:lnTo>
                  <a:lnTo>
                    <a:pt x="3674326" y="1649882"/>
                  </a:lnTo>
                  <a:lnTo>
                    <a:pt x="3673208" y="1649412"/>
                  </a:lnTo>
                  <a:lnTo>
                    <a:pt x="3670579" y="1649412"/>
                  </a:lnTo>
                  <a:lnTo>
                    <a:pt x="3669461" y="1649882"/>
                  </a:lnTo>
                  <a:lnTo>
                    <a:pt x="3667595" y="1651749"/>
                  </a:lnTo>
                  <a:lnTo>
                    <a:pt x="3667125" y="1652866"/>
                  </a:lnTo>
                  <a:lnTo>
                    <a:pt x="3667125" y="1655495"/>
                  </a:lnTo>
                  <a:lnTo>
                    <a:pt x="3667595" y="1656613"/>
                  </a:lnTo>
                  <a:lnTo>
                    <a:pt x="3669461" y="1658480"/>
                  </a:lnTo>
                  <a:lnTo>
                    <a:pt x="3670579" y="1658937"/>
                  </a:lnTo>
                  <a:lnTo>
                    <a:pt x="3673208" y="1658937"/>
                  </a:lnTo>
                  <a:lnTo>
                    <a:pt x="3674326" y="1658480"/>
                  </a:lnTo>
                  <a:lnTo>
                    <a:pt x="3676192" y="1656613"/>
                  </a:lnTo>
                  <a:lnTo>
                    <a:pt x="3676650" y="1655495"/>
                  </a:lnTo>
                  <a:lnTo>
                    <a:pt x="3676650" y="1652866"/>
                  </a:lnTo>
                  <a:close/>
                </a:path>
                <a:path w="3676650" h="1659254">
                  <a:moveTo>
                    <a:pt x="3676650" y="828154"/>
                  </a:moveTo>
                  <a:lnTo>
                    <a:pt x="3676192" y="827036"/>
                  </a:lnTo>
                  <a:lnTo>
                    <a:pt x="3674326" y="825182"/>
                  </a:lnTo>
                  <a:lnTo>
                    <a:pt x="3673208" y="824712"/>
                  </a:lnTo>
                  <a:lnTo>
                    <a:pt x="3670579" y="824712"/>
                  </a:lnTo>
                  <a:lnTo>
                    <a:pt x="3669461" y="825182"/>
                  </a:lnTo>
                  <a:lnTo>
                    <a:pt x="3667595" y="827036"/>
                  </a:lnTo>
                  <a:lnTo>
                    <a:pt x="3667125" y="828154"/>
                  </a:lnTo>
                  <a:lnTo>
                    <a:pt x="3667125" y="830795"/>
                  </a:lnTo>
                  <a:lnTo>
                    <a:pt x="3667595" y="831913"/>
                  </a:lnTo>
                  <a:lnTo>
                    <a:pt x="3669461" y="833767"/>
                  </a:lnTo>
                  <a:lnTo>
                    <a:pt x="3670579" y="834237"/>
                  </a:lnTo>
                  <a:lnTo>
                    <a:pt x="3673208" y="834237"/>
                  </a:lnTo>
                  <a:lnTo>
                    <a:pt x="3674326" y="833767"/>
                  </a:lnTo>
                  <a:lnTo>
                    <a:pt x="3676192" y="831913"/>
                  </a:lnTo>
                  <a:lnTo>
                    <a:pt x="3676650" y="830795"/>
                  </a:lnTo>
                  <a:lnTo>
                    <a:pt x="3676650" y="828154"/>
                  </a:lnTo>
                  <a:close/>
                </a:path>
                <a:path w="3676650" h="1659254">
                  <a:moveTo>
                    <a:pt x="3676650" y="3454"/>
                  </a:moveTo>
                  <a:lnTo>
                    <a:pt x="3676192" y="2336"/>
                  </a:lnTo>
                  <a:lnTo>
                    <a:pt x="3674326" y="469"/>
                  </a:lnTo>
                  <a:lnTo>
                    <a:pt x="3673208" y="0"/>
                  </a:lnTo>
                  <a:lnTo>
                    <a:pt x="3670579" y="0"/>
                  </a:lnTo>
                  <a:lnTo>
                    <a:pt x="3669461" y="469"/>
                  </a:lnTo>
                  <a:lnTo>
                    <a:pt x="3667595" y="2336"/>
                  </a:lnTo>
                  <a:lnTo>
                    <a:pt x="3667125" y="3454"/>
                  </a:lnTo>
                  <a:lnTo>
                    <a:pt x="3667125" y="6083"/>
                  </a:lnTo>
                  <a:lnTo>
                    <a:pt x="3667595" y="7200"/>
                  </a:lnTo>
                  <a:lnTo>
                    <a:pt x="3669461" y="9067"/>
                  </a:lnTo>
                  <a:lnTo>
                    <a:pt x="3670579" y="9525"/>
                  </a:lnTo>
                  <a:lnTo>
                    <a:pt x="3673208" y="9525"/>
                  </a:lnTo>
                  <a:lnTo>
                    <a:pt x="3674326" y="9067"/>
                  </a:lnTo>
                  <a:lnTo>
                    <a:pt x="3676192" y="7200"/>
                  </a:lnTo>
                  <a:lnTo>
                    <a:pt x="3676650" y="6083"/>
                  </a:lnTo>
                  <a:lnTo>
                    <a:pt x="3676650" y="3454"/>
                  </a:lnTo>
                  <a:close/>
                </a:path>
              </a:pathLst>
            </a:custGeom>
            <a:solidFill>
              <a:srgbClr val="C7C6C3"/>
            </a:solidFill>
          </p:spPr>
          <p:txBody>
            <a:bodyPr wrap="square" lIns="0" tIns="0" rIns="0" bIns="0" rtlCol="0"/>
            <a:lstStyle/>
            <a:p>
              <a:endParaRPr/>
            </a:p>
          </p:txBody>
        </p:sp>
        <p:pic>
          <p:nvPicPr>
            <p:cNvPr id="6" name="object 6"/>
            <p:cNvPicPr/>
            <p:nvPr/>
          </p:nvPicPr>
          <p:blipFill>
            <a:blip r:embed="rId2" cstate="print"/>
            <a:stretch>
              <a:fillRect/>
            </a:stretch>
          </p:blipFill>
          <p:spPr>
            <a:xfrm>
              <a:off x="4691062" y="2101850"/>
              <a:ext cx="9524" cy="1676399"/>
            </a:xfrm>
            <a:prstGeom prst="rect">
              <a:avLst/>
            </a:prstGeom>
          </p:spPr>
        </p:pic>
      </p:grpSp>
      <p:sp>
        <p:nvSpPr>
          <p:cNvPr id="7" name="object 7"/>
          <p:cNvSpPr txBox="1"/>
          <p:nvPr/>
        </p:nvSpPr>
        <p:spPr>
          <a:xfrm>
            <a:off x="4459882" y="2853630"/>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Segoe UI"/>
                <a:cs typeface="Segoe UI"/>
              </a:rPr>
              <a:t>50</a:t>
            </a:r>
            <a:endParaRPr sz="900">
              <a:latin typeface="Segoe UI"/>
              <a:cs typeface="Segoe UI"/>
            </a:endParaRPr>
          </a:p>
        </p:txBody>
      </p:sp>
      <p:sp>
        <p:nvSpPr>
          <p:cNvPr id="8" name="object 8"/>
          <p:cNvSpPr txBox="1"/>
          <p:nvPr/>
        </p:nvSpPr>
        <p:spPr>
          <a:xfrm>
            <a:off x="6193730" y="3936900"/>
            <a:ext cx="704850" cy="208279"/>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252423"/>
                </a:solidFill>
                <a:latin typeface="Tahoma"/>
                <a:cs typeface="Tahoma"/>
              </a:rPr>
              <a:t>Lead</a:t>
            </a:r>
            <a:r>
              <a:rPr sz="1200" spc="-80" dirty="0">
                <a:solidFill>
                  <a:srgbClr val="252423"/>
                </a:solidFill>
                <a:latin typeface="Tahoma"/>
                <a:cs typeface="Tahoma"/>
              </a:rPr>
              <a:t> </a:t>
            </a:r>
            <a:r>
              <a:rPr sz="1200" spc="-25" dirty="0">
                <a:solidFill>
                  <a:srgbClr val="252423"/>
                </a:solidFill>
                <a:latin typeface="Tahoma"/>
                <a:cs typeface="Tahoma"/>
              </a:rPr>
              <a:t>times</a:t>
            </a:r>
            <a:endParaRPr sz="1200">
              <a:latin typeface="Tahoma"/>
              <a:cs typeface="Tahoma"/>
            </a:endParaRPr>
          </a:p>
        </p:txBody>
      </p:sp>
      <p:sp>
        <p:nvSpPr>
          <p:cNvPr id="9" name="object 9"/>
          <p:cNvSpPr txBox="1"/>
          <p:nvPr/>
        </p:nvSpPr>
        <p:spPr>
          <a:xfrm>
            <a:off x="4192895" y="2433513"/>
            <a:ext cx="177800" cy="1011555"/>
          </a:xfrm>
          <a:prstGeom prst="rect">
            <a:avLst/>
          </a:prstGeom>
        </p:spPr>
        <p:txBody>
          <a:bodyPr vert="vert270" wrap="square" lIns="0" tIns="0" rIns="0" bIns="0" rtlCol="0">
            <a:spAutoFit/>
          </a:bodyPr>
          <a:lstStyle/>
          <a:p>
            <a:pPr marL="12700">
              <a:lnSpc>
                <a:spcPts val="1275"/>
              </a:lnSpc>
            </a:pPr>
            <a:r>
              <a:rPr sz="1200" spc="-70" dirty="0">
                <a:solidFill>
                  <a:srgbClr val="252423"/>
                </a:solidFill>
                <a:latin typeface="Tahoma"/>
                <a:cs typeface="Tahoma"/>
              </a:rPr>
              <a:t>Order</a:t>
            </a:r>
            <a:r>
              <a:rPr sz="1200" spc="-55" dirty="0">
                <a:solidFill>
                  <a:srgbClr val="252423"/>
                </a:solidFill>
                <a:latin typeface="Tahoma"/>
                <a:cs typeface="Tahoma"/>
              </a:rPr>
              <a:t> </a:t>
            </a:r>
            <a:r>
              <a:rPr sz="1200" spc="-40" dirty="0">
                <a:solidFill>
                  <a:srgbClr val="252423"/>
                </a:solidFill>
                <a:latin typeface="Tahoma"/>
                <a:cs typeface="Tahoma"/>
              </a:rPr>
              <a:t>quantities</a:t>
            </a:r>
            <a:endParaRPr sz="1200">
              <a:latin typeface="Tahoma"/>
              <a:cs typeface="Tahoma"/>
            </a:endParaRPr>
          </a:p>
        </p:txBody>
      </p:sp>
      <p:sp>
        <p:nvSpPr>
          <p:cNvPr id="10" name="object 10"/>
          <p:cNvSpPr txBox="1"/>
          <p:nvPr/>
        </p:nvSpPr>
        <p:spPr>
          <a:xfrm>
            <a:off x="4521497" y="3678336"/>
            <a:ext cx="218440" cy="273685"/>
          </a:xfrm>
          <a:prstGeom prst="rect">
            <a:avLst/>
          </a:prstGeom>
        </p:spPr>
        <p:txBody>
          <a:bodyPr vert="horz" wrap="square" lIns="0" tIns="12700" rIns="0" bIns="0" rtlCol="0">
            <a:spAutoFit/>
          </a:bodyPr>
          <a:lstStyle/>
          <a:p>
            <a:pPr marL="12700">
              <a:lnSpc>
                <a:spcPts val="975"/>
              </a:lnSpc>
              <a:spcBef>
                <a:spcPts val="100"/>
              </a:spcBef>
            </a:pPr>
            <a:r>
              <a:rPr sz="900" spc="-50" dirty="0">
                <a:solidFill>
                  <a:srgbClr val="605D5C"/>
                </a:solidFill>
                <a:latin typeface="Segoe UI"/>
                <a:cs typeface="Segoe UI"/>
              </a:rPr>
              <a:t>0</a:t>
            </a:r>
            <a:endParaRPr sz="900">
              <a:latin typeface="Segoe UI"/>
              <a:cs typeface="Segoe UI"/>
            </a:endParaRPr>
          </a:p>
          <a:p>
            <a:pPr marL="143510">
              <a:lnSpc>
                <a:spcPts val="975"/>
              </a:lnSpc>
            </a:pPr>
            <a:r>
              <a:rPr sz="900" spc="-50" dirty="0">
                <a:solidFill>
                  <a:srgbClr val="605D5C"/>
                </a:solidFill>
                <a:latin typeface="Segoe UI"/>
                <a:cs typeface="Segoe UI"/>
              </a:rPr>
              <a:t>0</a:t>
            </a:r>
            <a:endParaRPr sz="900">
              <a:latin typeface="Segoe UI"/>
              <a:cs typeface="Segoe UI"/>
            </a:endParaRPr>
          </a:p>
        </p:txBody>
      </p:sp>
      <p:sp>
        <p:nvSpPr>
          <p:cNvPr id="11" name="object 11"/>
          <p:cNvSpPr txBox="1"/>
          <p:nvPr/>
        </p:nvSpPr>
        <p:spPr>
          <a:xfrm>
            <a:off x="5858172" y="3789362"/>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Segoe UI"/>
                <a:cs typeface="Segoe UI"/>
              </a:rPr>
              <a:t>10</a:t>
            </a:r>
            <a:endParaRPr sz="900">
              <a:latin typeface="Segoe UI"/>
              <a:cs typeface="Segoe UI"/>
            </a:endParaRPr>
          </a:p>
        </p:txBody>
      </p:sp>
      <p:sp>
        <p:nvSpPr>
          <p:cNvPr id="12" name="object 12"/>
          <p:cNvSpPr txBox="1"/>
          <p:nvPr/>
        </p:nvSpPr>
        <p:spPr>
          <a:xfrm>
            <a:off x="7094834" y="3789362"/>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Segoe UI"/>
                <a:cs typeface="Segoe UI"/>
              </a:rPr>
              <a:t>20</a:t>
            </a:r>
            <a:endParaRPr sz="900">
              <a:latin typeface="Segoe UI"/>
              <a:cs typeface="Segoe UI"/>
            </a:endParaRPr>
          </a:p>
        </p:txBody>
      </p:sp>
      <p:sp>
        <p:nvSpPr>
          <p:cNvPr id="13" name="object 13"/>
          <p:cNvSpPr txBox="1"/>
          <p:nvPr/>
        </p:nvSpPr>
        <p:spPr>
          <a:xfrm>
            <a:off x="8331497" y="3789362"/>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Segoe UI"/>
                <a:cs typeface="Segoe UI"/>
              </a:rPr>
              <a:t>30</a:t>
            </a:r>
            <a:endParaRPr sz="900">
              <a:latin typeface="Segoe UI"/>
              <a:cs typeface="Segoe UI"/>
            </a:endParaRPr>
          </a:p>
        </p:txBody>
      </p:sp>
      <p:grpSp>
        <p:nvGrpSpPr>
          <p:cNvPr id="14" name="object 14"/>
          <p:cNvGrpSpPr/>
          <p:nvPr/>
        </p:nvGrpSpPr>
        <p:grpSpPr>
          <a:xfrm>
            <a:off x="4769960" y="2101850"/>
            <a:ext cx="3641090" cy="1676400"/>
            <a:chOff x="4769960" y="2101850"/>
            <a:chExt cx="3641090" cy="1676400"/>
          </a:xfrm>
        </p:grpSpPr>
        <p:pic>
          <p:nvPicPr>
            <p:cNvPr id="15" name="object 15"/>
            <p:cNvPicPr/>
            <p:nvPr/>
          </p:nvPicPr>
          <p:blipFill>
            <a:blip r:embed="rId3" cstate="print"/>
            <a:stretch>
              <a:fillRect/>
            </a:stretch>
          </p:blipFill>
          <p:spPr>
            <a:xfrm>
              <a:off x="5017293" y="2795523"/>
              <a:ext cx="89534" cy="89534"/>
            </a:xfrm>
            <a:prstGeom prst="rect">
              <a:avLst/>
            </a:prstGeom>
          </p:spPr>
        </p:pic>
        <p:pic>
          <p:nvPicPr>
            <p:cNvPr id="16" name="object 16"/>
            <p:cNvPicPr/>
            <p:nvPr/>
          </p:nvPicPr>
          <p:blipFill>
            <a:blip r:embed="rId3" cstate="print"/>
            <a:stretch>
              <a:fillRect/>
            </a:stretch>
          </p:blipFill>
          <p:spPr>
            <a:xfrm>
              <a:off x="5264625" y="2614088"/>
              <a:ext cx="89534" cy="89534"/>
            </a:xfrm>
            <a:prstGeom prst="rect">
              <a:avLst/>
            </a:prstGeom>
          </p:spPr>
        </p:pic>
        <p:pic>
          <p:nvPicPr>
            <p:cNvPr id="17" name="object 17"/>
            <p:cNvPicPr/>
            <p:nvPr/>
          </p:nvPicPr>
          <p:blipFill>
            <a:blip r:embed="rId3" cstate="print"/>
            <a:stretch>
              <a:fillRect/>
            </a:stretch>
          </p:blipFill>
          <p:spPr>
            <a:xfrm>
              <a:off x="5264625" y="2432653"/>
              <a:ext cx="89534" cy="89534"/>
            </a:xfrm>
            <a:prstGeom prst="rect">
              <a:avLst/>
            </a:prstGeom>
          </p:spPr>
        </p:pic>
        <p:pic>
          <p:nvPicPr>
            <p:cNvPr id="18" name="object 18"/>
            <p:cNvPicPr/>
            <p:nvPr/>
          </p:nvPicPr>
          <p:blipFill>
            <a:blip r:embed="rId4" cstate="print"/>
            <a:stretch>
              <a:fillRect/>
            </a:stretch>
          </p:blipFill>
          <p:spPr>
            <a:xfrm>
              <a:off x="6748620" y="2317194"/>
              <a:ext cx="89534" cy="89534"/>
            </a:xfrm>
            <a:prstGeom prst="rect">
              <a:avLst/>
            </a:prstGeom>
          </p:spPr>
        </p:pic>
        <p:sp>
          <p:nvSpPr>
            <p:cNvPr id="19" name="object 19"/>
            <p:cNvSpPr/>
            <p:nvPr/>
          </p:nvSpPr>
          <p:spPr>
            <a:xfrm>
              <a:off x="7495380" y="2354945"/>
              <a:ext cx="80010" cy="80010"/>
            </a:xfrm>
            <a:custGeom>
              <a:avLst/>
              <a:gdLst/>
              <a:ahLst/>
              <a:cxnLst/>
              <a:rect l="l" t="t" r="r" b="b"/>
              <a:pathLst>
                <a:path w="80009" h="80010">
                  <a:moveTo>
                    <a:pt x="45309" y="80009"/>
                  </a:moveTo>
                  <a:lnTo>
                    <a:pt x="34700" y="80009"/>
                  </a:lnTo>
                  <a:lnTo>
                    <a:pt x="29596" y="78994"/>
                  </a:lnTo>
                  <a:lnTo>
                    <a:pt x="1015" y="50413"/>
                  </a:lnTo>
                  <a:lnTo>
                    <a:pt x="0" y="40004"/>
                  </a:lnTo>
                  <a:lnTo>
                    <a:pt x="0" y="34699"/>
                  </a:lnTo>
                  <a:lnTo>
                    <a:pt x="29596" y="1015"/>
                  </a:lnTo>
                  <a:lnTo>
                    <a:pt x="34700" y="0"/>
                  </a:lnTo>
                  <a:lnTo>
                    <a:pt x="45309" y="0"/>
                  </a:lnTo>
                  <a:lnTo>
                    <a:pt x="78994" y="29596"/>
                  </a:lnTo>
                  <a:lnTo>
                    <a:pt x="80009" y="34699"/>
                  </a:lnTo>
                  <a:lnTo>
                    <a:pt x="80009" y="45309"/>
                  </a:lnTo>
                  <a:lnTo>
                    <a:pt x="50413" y="78994"/>
                  </a:lnTo>
                  <a:lnTo>
                    <a:pt x="45309" y="80009"/>
                  </a:lnTo>
                  <a:close/>
                </a:path>
              </a:pathLst>
            </a:custGeom>
            <a:solidFill>
              <a:srgbClr val="118CFF">
                <a:alpha val="84999"/>
              </a:srgbClr>
            </a:solidFill>
          </p:spPr>
          <p:txBody>
            <a:bodyPr wrap="square" lIns="0" tIns="0" rIns="0" bIns="0" rtlCol="0"/>
            <a:lstStyle/>
            <a:p>
              <a:endParaRPr/>
            </a:p>
          </p:txBody>
        </p:sp>
        <p:sp>
          <p:nvSpPr>
            <p:cNvPr id="20" name="object 20"/>
            <p:cNvSpPr/>
            <p:nvPr/>
          </p:nvSpPr>
          <p:spPr>
            <a:xfrm>
              <a:off x="7495380" y="2354945"/>
              <a:ext cx="80010" cy="80010"/>
            </a:xfrm>
            <a:custGeom>
              <a:avLst/>
              <a:gdLst/>
              <a:ahLst/>
              <a:cxnLst/>
              <a:rect l="l" t="t" r="r" b="b"/>
              <a:pathLst>
                <a:path w="80009" h="80010">
                  <a:moveTo>
                    <a:pt x="0" y="40004"/>
                  </a:moveTo>
                  <a:lnTo>
                    <a:pt x="19794" y="74934"/>
                  </a:lnTo>
                  <a:lnTo>
                    <a:pt x="40004" y="80009"/>
                  </a:lnTo>
                  <a:lnTo>
                    <a:pt x="45309" y="80009"/>
                  </a:lnTo>
                  <a:lnTo>
                    <a:pt x="76964" y="55314"/>
                  </a:lnTo>
                  <a:lnTo>
                    <a:pt x="80009" y="40004"/>
                  </a:lnTo>
                  <a:lnTo>
                    <a:pt x="80009" y="34700"/>
                  </a:lnTo>
                  <a:lnTo>
                    <a:pt x="55314" y="3045"/>
                  </a:lnTo>
                  <a:lnTo>
                    <a:pt x="40004" y="0"/>
                  </a:lnTo>
                  <a:lnTo>
                    <a:pt x="34700" y="0"/>
                  </a:lnTo>
                  <a:lnTo>
                    <a:pt x="3045" y="24695"/>
                  </a:lnTo>
                  <a:lnTo>
                    <a:pt x="0" y="40004"/>
                  </a:lnTo>
                </a:path>
              </a:pathLst>
            </a:custGeom>
            <a:ln w="9524">
              <a:solidFill>
                <a:srgbClr val="118CFF"/>
              </a:solidFill>
            </a:ln>
          </p:spPr>
          <p:txBody>
            <a:bodyPr wrap="square" lIns="0" tIns="0" rIns="0" bIns="0" rtlCol="0"/>
            <a:lstStyle/>
            <a:p>
              <a:endParaRPr/>
            </a:p>
          </p:txBody>
        </p:sp>
        <p:sp>
          <p:nvSpPr>
            <p:cNvPr id="21" name="object 21"/>
            <p:cNvSpPr/>
            <p:nvPr/>
          </p:nvSpPr>
          <p:spPr>
            <a:xfrm>
              <a:off x="7619046" y="3608498"/>
              <a:ext cx="80010" cy="80010"/>
            </a:xfrm>
            <a:custGeom>
              <a:avLst/>
              <a:gdLst/>
              <a:ahLst/>
              <a:cxnLst/>
              <a:rect l="l" t="t" r="r" b="b"/>
              <a:pathLst>
                <a:path w="80009" h="80010">
                  <a:moveTo>
                    <a:pt x="45309" y="80009"/>
                  </a:moveTo>
                  <a:lnTo>
                    <a:pt x="34700" y="80009"/>
                  </a:lnTo>
                  <a:lnTo>
                    <a:pt x="29596" y="78994"/>
                  </a:lnTo>
                  <a:lnTo>
                    <a:pt x="1015" y="50413"/>
                  </a:lnTo>
                  <a:lnTo>
                    <a:pt x="0" y="40004"/>
                  </a:lnTo>
                  <a:lnTo>
                    <a:pt x="0" y="34699"/>
                  </a:lnTo>
                  <a:lnTo>
                    <a:pt x="29596" y="1015"/>
                  </a:lnTo>
                  <a:lnTo>
                    <a:pt x="34700" y="0"/>
                  </a:lnTo>
                  <a:lnTo>
                    <a:pt x="45309" y="0"/>
                  </a:lnTo>
                  <a:lnTo>
                    <a:pt x="78994" y="29596"/>
                  </a:lnTo>
                  <a:lnTo>
                    <a:pt x="80009" y="34699"/>
                  </a:lnTo>
                  <a:lnTo>
                    <a:pt x="80009" y="45309"/>
                  </a:lnTo>
                  <a:lnTo>
                    <a:pt x="50413" y="78994"/>
                  </a:lnTo>
                  <a:lnTo>
                    <a:pt x="45309" y="80009"/>
                  </a:lnTo>
                  <a:close/>
                </a:path>
              </a:pathLst>
            </a:custGeom>
            <a:solidFill>
              <a:srgbClr val="118CFF">
                <a:alpha val="84999"/>
              </a:srgbClr>
            </a:solidFill>
          </p:spPr>
          <p:txBody>
            <a:bodyPr wrap="square" lIns="0" tIns="0" rIns="0" bIns="0" rtlCol="0"/>
            <a:lstStyle/>
            <a:p>
              <a:endParaRPr/>
            </a:p>
          </p:txBody>
        </p:sp>
        <p:sp>
          <p:nvSpPr>
            <p:cNvPr id="22" name="object 22"/>
            <p:cNvSpPr/>
            <p:nvPr/>
          </p:nvSpPr>
          <p:spPr>
            <a:xfrm>
              <a:off x="7619046" y="3608498"/>
              <a:ext cx="80010" cy="80010"/>
            </a:xfrm>
            <a:custGeom>
              <a:avLst/>
              <a:gdLst/>
              <a:ahLst/>
              <a:cxnLst/>
              <a:rect l="l" t="t" r="r" b="b"/>
              <a:pathLst>
                <a:path w="80009" h="80010">
                  <a:moveTo>
                    <a:pt x="0" y="40004"/>
                  </a:moveTo>
                  <a:lnTo>
                    <a:pt x="19794" y="74934"/>
                  </a:lnTo>
                  <a:lnTo>
                    <a:pt x="40004" y="80009"/>
                  </a:lnTo>
                  <a:lnTo>
                    <a:pt x="45309" y="80009"/>
                  </a:lnTo>
                  <a:lnTo>
                    <a:pt x="76964" y="55314"/>
                  </a:lnTo>
                  <a:lnTo>
                    <a:pt x="80009" y="40004"/>
                  </a:lnTo>
                  <a:lnTo>
                    <a:pt x="80009" y="34700"/>
                  </a:lnTo>
                  <a:lnTo>
                    <a:pt x="55314" y="3045"/>
                  </a:lnTo>
                  <a:lnTo>
                    <a:pt x="40004" y="0"/>
                  </a:lnTo>
                  <a:lnTo>
                    <a:pt x="34700" y="0"/>
                  </a:lnTo>
                  <a:lnTo>
                    <a:pt x="3045" y="24695"/>
                  </a:lnTo>
                  <a:lnTo>
                    <a:pt x="0" y="40004"/>
                  </a:lnTo>
                </a:path>
              </a:pathLst>
            </a:custGeom>
            <a:ln w="9524">
              <a:solidFill>
                <a:srgbClr val="118CFF"/>
              </a:solidFill>
            </a:ln>
          </p:spPr>
          <p:txBody>
            <a:bodyPr wrap="square" lIns="0" tIns="0" rIns="0" bIns="0" rtlCol="0"/>
            <a:lstStyle/>
            <a:p>
              <a:endParaRPr/>
            </a:p>
          </p:txBody>
        </p:sp>
        <p:pic>
          <p:nvPicPr>
            <p:cNvPr id="23" name="object 23"/>
            <p:cNvPicPr/>
            <p:nvPr/>
          </p:nvPicPr>
          <p:blipFill>
            <a:blip r:embed="rId5" cstate="print"/>
            <a:stretch>
              <a:fillRect/>
            </a:stretch>
          </p:blipFill>
          <p:spPr>
            <a:xfrm>
              <a:off x="7861617" y="3372818"/>
              <a:ext cx="89534" cy="89534"/>
            </a:xfrm>
            <a:prstGeom prst="rect">
              <a:avLst/>
            </a:prstGeom>
          </p:spPr>
        </p:pic>
        <p:pic>
          <p:nvPicPr>
            <p:cNvPr id="24" name="object 24"/>
            <p:cNvPicPr/>
            <p:nvPr/>
          </p:nvPicPr>
          <p:blipFill>
            <a:blip r:embed="rId6" cstate="print"/>
            <a:stretch>
              <a:fillRect/>
            </a:stretch>
          </p:blipFill>
          <p:spPr>
            <a:xfrm>
              <a:off x="6872287" y="2317194"/>
              <a:ext cx="89534" cy="89534"/>
            </a:xfrm>
            <a:prstGeom prst="rect">
              <a:avLst/>
            </a:prstGeom>
          </p:spPr>
        </p:pic>
        <p:pic>
          <p:nvPicPr>
            <p:cNvPr id="25" name="object 25"/>
            <p:cNvPicPr/>
            <p:nvPr/>
          </p:nvPicPr>
          <p:blipFill>
            <a:blip r:embed="rId7" cstate="print"/>
            <a:stretch>
              <a:fillRect/>
            </a:stretch>
          </p:blipFill>
          <p:spPr>
            <a:xfrm>
              <a:off x="4769960" y="3059429"/>
              <a:ext cx="213201" cy="386429"/>
            </a:xfrm>
            <a:prstGeom prst="rect">
              <a:avLst/>
            </a:prstGeom>
          </p:spPr>
        </p:pic>
        <p:pic>
          <p:nvPicPr>
            <p:cNvPr id="26" name="object 26"/>
            <p:cNvPicPr/>
            <p:nvPr/>
          </p:nvPicPr>
          <p:blipFill>
            <a:blip r:embed="rId8" cstate="print"/>
            <a:stretch>
              <a:fillRect/>
            </a:stretch>
          </p:blipFill>
          <p:spPr>
            <a:xfrm>
              <a:off x="7490617" y="3257359"/>
              <a:ext cx="89534" cy="89534"/>
            </a:xfrm>
            <a:prstGeom prst="rect">
              <a:avLst/>
            </a:prstGeom>
          </p:spPr>
        </p:pic>
        <p:sp>
          <p:nvSpPr>
            <p:cNvPr id="27" name="object 27"/>
            <p:cNvSpPr/>
            <p:nvPr/>
          </p:nvSpPr>
          <p:spPr>
            <a:xfrm>
              <a:off x="7495380" y="2371439"/>
              <a:ext cx="80010" cy="80010"/>
            </a:xfrm>
            <a:custGeom>
              <a:avLst/>
              <a:gdLst/>
              <a:ahLst/>
              <a:cxnLst/>
              <a:rect l="l" t="t" r="r" b="b"/>
              <a:pathLst>
                <a:path w="80009" h="80010">
                  <a:moveTo>
                    <a:pt x="45309" y="80009"/>
                  </a:moveTo>
                  <a:lnTo>
                    <a:pt x="34700" y="80009"/>
                  </a:lnTo>
                  <a:lnTo>
                    <a:pt x="29596" y="78994"/>
                  </a:lnTo>
                  <a:lnTo>
                    <a:pt x="1015" y="50413"/>
                  </a:lnTo>
                  <a:lnTo>
                    <a:pt x="0" y="40004"/>
                  </a:lnTo>
                  <a:lnTo>
                    <a:pt x="0" y="34699"/>
                  </a:lnTo>
                  <a:lnTo>
                    <a:pt x="29596" y="1015"/>
                  </a:lnTo>
                  <a:lnTo>
                    <a:pt x="34700" y="0"/>
                  </a:lnTo>
                  <a:lnTo>
                    <a:pt x="45309" y="0"/>
                  </a:lnTo>
                  <a:lnTo>
                    <a:pt x="78994" y="29596"/>
                  </a:lnTo>
                  <a:lnTo>
                    <a:pt x="80009" y="34699"/>
                  </a:lnTo>
                  <a:lnTo>
                    <a:pt x="80009" y="45309"/>
                  </a:lnTo>
                  <a:lnTo>
                    <a:pt x="50413" y="78994"/>
                  </a:lnTo>
                  <a:lnTo>
                    <a:pt x="45309" y="80009"/>
                  </a:lnTo>
                  <a:close/>
                </a:path>
              </a:pathLst>
            </a:custGeom>
            <a:solidFill>
              <a:srgbClr val="12239D">
                <a:alpha val="84999"/>
              </a:srgbClr>
            </a:solidFill>
          </p:spPr>
          <p:txBody>
            <a:bodyPr wrap="square" lIns="0" tIns="0" rIns="0" bIns="0" rtlCol="0"/>
            <a:lstStyle/>
            <a:p>
              <a:endParaRPr/>
            </a:p>
          </p:txBody>
        </p:sp>
        <p:sp>
          <p:nvSpPr>
            <p:cNvPr id="28" name="object 28"/>
            <p:cNvSpPr/>
            <p:nvPr/>
          </p:nvSpPr>
          <p:spPr>
            <a:xfrm>
              <a:off x="7495380" y="2371439"/>
              <a:ext cx="80010" cy="80010"/>
            </a:xfrm>
            <a:custGeom>
              <a:avLst/>
              <a:gdLst/>
              <a:ahLst/>
              <a:cxnLst/>
              <a:rect l="l" t="t" r="r" b="b"/>
              <a:pathLst>
                <a:path w="80009" h="80010">
                  <a:moveTo>
                    <a:pt x="0" y="40004"/>
                  </a:moveTo>
                  <a:lnTo>
                    <a:pt x="19794" y="74934"/>
                  </a:lnTo>
                  <a:lnTo>
                    <a:pt x="40004" y="80009"/>
                  </a:lnTo>
                  <a:lnTo>
                    <a:pt x="45309" y="80009"/>
                  </a:lnTo>
                  <a:lnTo>
                    <a:pt x="76964" y="55314"/>
                  </a:lnTo>
                  <a:lnTo>
                    <a:pt x="80009" y="40004"/>
                  </a:lnTo>
                  <a:lnTo>
                    <a:pt x="80009" y="34700"/>
                  </a:lnTo>
                  <a:lnTo>
                    <a:pt x="55314" y="3045"/>
                  </a:lnTo>
                  <a:lnTo>
                    <a:pt x="40004" y="0"/>
                  </a:lnTo>
                  <a:lnTo>
                    <a:pt x="34700" y="0"/>
                  </a:lnTo>
                  <a:lnTo>
                    <a:pt x="3045" y="24695"/>
                  </a:lnTo>
                  <a:lnTo>
                    <a:pt x="0" y="40004"/>
                  </a:lnTo>
                </a:path>
              </a:pathLst>
            </a:custGeom>
            <a:ln w="9524">
              <a:solidFill>
                <a:srgbClr val="12239D"/>
              </a:solidFill>
            </a:ln>
          </p:spPr>
          <p:txBody>
            <a:bodyPr wrap="square" lIns="0" tIns="0" rIns="0" bIns="0" rtlCol="0"/>
            <a:lstStyle/>
            <a:p>
              <a:endParaRPr/>
            </a:p>
          </p:txBody>
        </p:sp>
        <p:sp>
          <p:nvSpPr>
            <p:cNvPr id="29" name="object 29"/>
            <p:cNvSpPr/>
            <p:nvPr/>
          </p:nvSpPr>
          <p:spPr>
            <a:xfrm>
              <a:off x="7742713" y="3559016"/>
              <a:ext cx="80010" cy="80010"/>
            </a:xfrm>
            <a:custGeom>
              <a:avLst/>
              <a:gdLst/>
              <a:ahLst/>
              <a:cxnLst/>
              <a:rect l="l" t="t" r="r" b="b"/>
              <a:pathLst>
                <a:path w="80009" h="80010">
                  <a:moveTo>
                    <a:pt x="45309" y="80009"/>
                  </a:moveTo>
                  <a:lnTo>
                    <a:pt x="34700" y="80009"/>
                  </a:lnTo>
                  <a:lnTo>
                    <a:pt x="29596" y="78994"/>
                  </a:lnTo>
                  <a:lnTo>
                    <a:pt x="1015" y="50413"/>
                  </a:lnTo>
                  <a:lnTo>
                    <a:pt x="0" y="40004"/>
                  </a:lnTo>
                  <a:lnTo>
                    <a:pt x="0" y="34699"/>
                  </a:lnTo>
                  <a:lnTo>
                    <a:pt x="29596" y="1015"/>
                  </a:lnTo>
                  <a:lnTo>
                    <a:pt x="34700" y="0"/>
                  </a:lnTo>
                  <a:lnTo>
                    <a:pt x="45309" y="0"/>
                  </a:lnTo>
                  <a:lnTo>
                    <a:pt x="78994" y="29596"/>
                  </a:lnTo>
                  <a:lnTo>
                    <a:pt x="80009" y="34699"/>
                  </a:lnTo>
                  <a:lnTo>
                    <a:pt x="80009" y="45309"/>
                  </a:lnTo>
                  <a:lnTo>
                    <a:pt x="50413" y="78994"/>
                  </a:lnTo>
                  <a:lnTo>
                    <a:pt x="45309" y="80009"/>
                  </a:lnTo>
                  <a:close/>
                </a:path>
              </a:pathLst>
            </a:custGeom>
            <a:solidFill>
              <a:srgbClr val="12239D">
                <a:alpha val="84999"/>
              </a:srgbClr>
            </a:solidFill>
          </p:spPr>
          <p:txBody>
            <a:bodyPr wrap="square" lIns="0" tIns="0" rIns="0" bIns="0" rtlCol="0"/>
            <a:lstStyle/>
            <a:p>
              <a:endParaRPr/>
            </a:p>
          </p:txBody>
        </p:sp>
        <p:sp>
          <p:nvSpPr>
            <p:cNvPr id="30" name="object 30"/>
            <p:cNvSpPr/>
            <p:nvPr/>
          </p:nvSpPr>
          <p:spPr>
            <a:xfrm>
              <a:off x="7742713" y="3559016"/>
              <a:ext cx="80010" cy="80010"/>
            </a:xfrm>
            <a:custGeom>
              <a:avLst/>
              <a:gdLst/>
              <a:ahLst/>
              <a:cxnLst/>
              <a:rect l="l" t="t" r="r" b="b"/>
              <a:pathLst>
                <a:path w="80009" h="80010">
                  <a:moveTo>
                    <a:pt x="0" y="40004"/>
                  </a:moveTo>
                  <a:lnTo>
                    <a:pt x="19794" y="74934"/>
                  </a:lnTo>
                  <a:lnTo>
                    <a:pt x="40004" y="80009"/>
                  </a:lnTo>
                  <a:lnTo>
                    <a:pt x="45309" y="80009"/>
                  </a:lnTo>
                  <a:lnTo>
                    <a:pt x="76964" y="55314"/>
                  </a:lnTo>
                  <a:lnTo>
                    <a:pt x="80009" y="40004"/>
                  </a:lnTo>
                  <a:lnTo>
                    <a:pt x="80009" y="34700"/>
                  </a:lnTo>
                  <a:lnTo>
                    <a:pt x="55314" y="3045"/>
                  </a:lnTo>
                  <a:lnTo>
                    <a:pt x="40004" y="0"/>
                  </a:lnTo>
                  <a:lnTo>
                    <a:pt x="34700" y="0"/>
                  </a:lnTo>
                  <a:lnTo>
                    <a:pt x="3045" y="24695"/>
                  </a:lnTo>
                  <a:lnTo>
                    <a:pt x="0" y="40004"/>
                  </a:lnTo>
                </a:path>
              </a:pathLst>
            </a:custGeom>
            <a:ln w="9524">
              <a:solidFill>
                <a:srgbClr val="12239D"/>
              </a:solidFill>
            </a:ln>
          </p:spPr>
          <p:txBody>
            <a:bodyPr wrap="square" lIns="0" tIns="0" rIns="0" bIns="0" rtlCol="0"/>
            <a:lstStyle/>
            <a:p>
              <a:endParaRPr/>
            </a:p>
          </p:txBody>
        </p:sp>
        <p:pic>
          <p:nvPicPr>
            <p:cNvPr id="31" name="object 31"/>
            <p:cNvPicPr/>
            <p:nvPr/>
          </p:nvPicPr>
          <p:blipFill>
            <a:blip r:embed="rId9" cstate="print"/>
            <a:stretch>
              <a:fillRect/>
            </a:stretch>
          </p:blipFill>
          <p:spPr>
            <a:xfrm>
              <a:off x="7861617" y="3686206"/>
              <a:ext cx="89534" cy="89534"/>
            </a:xfrm>
            <a:prstGeom prst="rect">
              <a:avLst/>
            </a:prstGeom>
          </p:spPr>
        </p:pic>
        <p:pic>
          <p:nvPicPr>
            <p:cNvPr id="32" name="object 32"/>
            <p:cNvPicPr/>
            <p:nvPr/>
          </p:nvPicPr>
          <p:blipFill>
            <a:blip r:embed="rId10" cstate="print"/>
            <a:stretch>
              <a:fillRect/>
            </a:stretch>
          </p:blipFill>
          <p:spPr>
            <a:xfrm>
              <a:off x="5511958" y="2101850"/>
              <a:ext cx="1697196" cy="1676399"/>
            </a:xfrm>
            <a:prstGeom prst="rect">
              <a:avLst/>
            </a:prstGeom>
          </p:spPr>
        </p:pic>
        <p:pic>
          <p:nvPicPr>
            <p:cNvPr id="33" name="object 33"/>
            <p:cNvPicPr/>
            <p:nvPr/>
          </p:nvPicPr>
          <p:blipFill>
            <a:blip r:embed="rId11" cstate="print"/>
            <a:stretch>
              <a:fillRect/>
            </a:stretch>
          </p:blipFill>
          <p:spPr>
            <a:xfrm>
              <a:off x="5264625" y="2993453"/>
              <a:ext cx="89534" cy="89534"/>
            </a:xfrm>
            <a:prstGeom prst="rect">
              <a:avLst/>
            </a:prstGeom>
          </p:spPr>
        </p:pic>
        <p:pic>
          <p:nvPicPr>
            <p:cNvPr id="34" name="object 34"/>
            <p:cNvPicPr/>
            <p:nvPr/>
          </p:nvPicPr>
          <p:blipFill>
            <a:blip r:embed="rId12" cstate="print"/>
            <a:stretch>
              <a:fillRect/>
            </a:stretch>
          </p:blipFill>
          <p:spPr>
            <a:xfrm>
              <a:off x="5388292" y="3587242"/>
              <a:ext cx="89534" cy="89534"/>
            </a:xfrm>
            <a:prstGeom prst="rect">
              <a:avLst/>
            </a:prstGeom>
          </p:spPr>
        </p:pic>
        <p:pic>
          <p:nvPicPr>
            <p:cNvPr id="35" name="object 35"/>
            <p:cNvPicPr/>
            <p:nvPr/>
          </p:nvPicPr>
          <p:blipFill>
            <a:blip r:embed="rId13" cstate="print"/>
            <a:stretch>
              <a:fillRect/>
            </a:stretch>
          </p:blipFill>
          <p:spPr>
            <a:xfrm>
              <a:off x="7366952" y="2101850"/>
              <a:ext cx="1043622" cy="1676399"/>
            </a:xfrm>
            <a:prstGeom prst="rect">
              <a:avLst/>
            </a:prstGeom>
          </p:spPr>
        </p:pic>
        <p:pic>
          <p:nvPicPr>
            <p:cNvPr id="36" name="object 36"/>
            <p:cNvPicPr/>
            <p:nvPr/>
          </p:nvPicPr>
          <p:blipFill>
            <a:blip r:embed="rId12" cstate="print"/>
            <a:stretch>
              <a:fillRect/>
            </a:stretch>
          </p:blipFill>
          <p:spPr>
            <a:xfrm>
              <a:off x="5511958" y="2135758"/>
              <a:ext cx="89534" cy="89534"/>
            </a:xfrm>
            <a:prstGeom prst="rect">
              <a:avLst/>
            </a:prstGeom>
          </p:spPr>
        </p:pic>
        <p:pic>
          <p:nvPicPr>
            <p:cNvPr id="37" name="object 37"/>
            <p:cNvPicPr/>
            <p:nvPr/>
          </p:nvPicPr>
          <p:blipFill>
            <a:blip r:embed="rId12" cstate="print"/>
            <a:stretch>
              <a:fillRect/>
            </a:stretch>
          </p:blipFill>
          <p:spPr>
            <a:xfrm>
              <a:off x="5635624" y="3372818"/>
              <a:ext cx="89534" cy="89534"/>
            </a:xfrm>
            <a:prstGeom prst="rect">
              <a:avLst/>
            </a:prstGeom>
          </p:spPr>
        </p:pic>
        <p:pic>
          <p:nvPicPr>
            <p:cNvPr id="38" name="object 38"/>
            <p:cNvPicPr/>
            <p:nvPr/>
          </p:nvPicPr>
          <p:blipFill>
            <a:blip r:embed="rId11" cstate="print"/>
            <a:stretch>
              <a:fillRect/>
            </a:stretch>
          </p:blipFill>
          <p:spPr>
            <a:xfrm>
              <a:off x="7737950" y="3389312"/>
              <a:ext cx="89534" cy="89534"/>
            </a:xfrm>
            <a:prstGeom prst="rect">
              <a:avLst/>
            </a:prstGeom>
          </p:spPr>
        </p:pic>
        <p:pic>
          <p:nvPicPr>
            <p:cNvPr id="39" name="object 39"/>
            <p:cNvPicPr/>
            <p:nvPr/>
          </p:nvPicPr>
          <p:blipFill>
            <a:blip r:embed="rId14" cstate="print"/>
            <a:stretch>
              <a:fillRect/>
            </a:stretch>
          </p:blipFill>
          <p:spPr>
            <a:xfrm>
              <a:off x="8232616" y="3620230"/>
              <a:ext cx="89534" cy="89534"/>
            </a:xfrm>
            <a:prstGeom prst="rect">
              <a:avLst/>
            </a:prstGeom>
          </p:spPr>
        </p:pic>
        <p:pic>
          <p:nvPicPr>
            <p:cNvPr id="40" name="object 40"/>
            <p:cNvPicPr/>
            <p:nvPr/>
          </p:nvPicPr>
          <p:blipFill>
            <a:blip r:embed="rId15" cstate="print"/>
            <a:stretch>
              <a:fillRect/>
            </a:stretch>
          </p:blipFill>
          <p:spPr>
            <a:xfrm>
              <a:off x="4769960" y="2680064"/>
              <a:ext cx="89534" cy="89534"/>
            </a:xfrm>
            <a:prstGeom prst="rect">
              <a:avLst/>
            </a:prstGeom>
          </p:spPr>
        </p:pic>
        <p:pic>
          <p:nvPicPr>
            <p:cNvPr id="41" name="object 41"/>
            <p:cNvPicPr/>
            <p:nvPr/>
          </p:nvPicPr>
          <p:blipFill>
            <a:blip r:embed="rId16" cstate="print"/>
            <a:stretch>
              <a:fillRect/>
            </a:stretch>
          </p:blipFill>
          <p:spPr>
            <a:xfrm>
              <a:off x="5388291" y="3702700"/>
              <a:ext cx="89534" cy="75549"/>
            </a:xfrm>
            <a:prstGeom prst="rect">
              <a:avLst/>
            </a:prstGeom>
          </p:spPr>
        </p:pic>
        <p:pic>
          <p:nvPicPr>
            <p:cNvPr id="42" name="object 42"/>
            <p:cNvPicPr/>
            <p:nvPr/>
          </p:nvPicPr>
          <p:blipFill>
            <a:blip r:embed="rId17" cstate="print"/>
            <a:stretch>
              <a:fillRect/>
            </a:stretch>
          </p:blipFill>
          <p:spPr>
            <a:xfrm>
              <a:off x="7366952" y="2317194"/>
              <a:ext cx="89534" cy="89534"/>
            </a:xfrm>
            <a:prstGeom prst="rect">
              <a:avLst/>
            </a:prstGeom>
          </p:spPr>
        </p:pic>
        <p:pic>
          <p:nvPicPr>
            <p:cNvPr id="43" name="object 43"/>
            <p:cNvPicPr/>
            <p:nvPr/>
          </p:nvPicPr>
          <p:blipFill>
            <a:blip r:embed="rId18" cstate="print"/>
            <a:stretch>
              <a:fillRect/>
            </a:stretch>
          </p:blipFill>
          <p:spPr>
            <a:xfrm>
              <a:off x="7490617" y="3125406"/>
              <a:ext cx="89534" cy="89534"/>
            </a:xfrm>
            <a:prstGeom prst="rect">
              <a:avLst/>
            </a:prstGeom>
          </p:spPr>
        </p:pic>
        <p:pic>
          <p:nvPicPr>
            <p:cNvPr id="44" name="object 44"/>
            <p:cNvPicPr/>
            <p:nvPr/>
          </p:nvPicPr>
          <p:blipFill>
            <a:blip r:embed="rId19" cstate="print"/>
            <a:stretch>
              <a:fillRect/>
            </a:stretch>
          </p:blipFill>
          <p:spPr>
            <a:xfrm>
              <a:off x="7861617" y="3141900"/>
              <a:ext cx="89534" cy="89534"/>
            </a:xfrm>
            <a:prstGeom prst="rect">
              <a:avLst/>
            </a:prstGeom>
          </p:spPr>
        </p:pic>
        <p:pic>
          <p:nvPicPr>
            <p:cNvPr id="45" name="object 45"/>
            <p:cNvPicPr/>
            <p:nvPr/>
          </p:nvPicPr>
          <p:blipFill>
            <a:blip r:embed="rId20" cstate="print"/>
            <a:stretch>
              <a:fillRect/>
            </a:stretch>
          </p:blipFill>
          <p:spPr>
            <a:xfrm>
              <a:off x="4769960" y="2267711"/>
              <a:ext cx="89534" cy="89534"/>
            </a:xfrm>
            <a:prstGeom prst="rect">
              <a:avLst/>
            </a:prstGeom>
          </p:spPr>
        </p:pic>
        <p:pic>
          <p:nvPicPr>
            <p:cNvPr id="46" name="object 46"/>
            <p:cNvPicPr/>
            <p:nvPr/>
          </p:nvPicPr>
          <p:blipFill>
            <a:blip r:embed="rId21" cstate="print"/>
            <a:stretch>
              <a:fillRect/>
            </a:stretch>
          </p:blipFill>
          <p:spPr>
            <a:xfrm>
              <a:off x="5140959" y="2861500"/>
              <a:ext cx="89534" cy="106029"/>
            </a:xfrm>
            <a:prstGeom prst="rect">
              <a:avLst/>
            </a:prstGeom>
          </p:spPr>
        </p:pic>
        <p:pic>
          <p:nvPicPr>
            <p:cNvPr id="47" name="object 47"/>
            <p:cNvPicPr/>
            <p:nvPr/>
          </p:nvPicPr>
          <p:blipFill>
            <a:blip r:embed="rId22" cstate="print"/>
            <a:stretch>
              <a:fillRect/>
            </a:stretch>
          </p:blipFill>
          <p:spPr>
            <a:xfrm>
              <a:off x="5264625" y="3240865"/>
              <a:ext cx="89534" cy="89534"/>
            </a:xfrm>
            <a:prstGeom prst="rect">
              <a:avLst/>
            </a:prstGeom>
          </p:spPr>
        </p:pic>
        <p:sp>
          <p:nvSpPr>
            <p:cNvPr id="48" name="object 48"/>
            <p:cNvSpPr/>
            <p:nvPr/>
          </p:nvSpPr>
          <p:spPr>
            <a:xfrm>
              <a:off x="7619046" y="3575509"/>
              <a:ext cx="80010" cy="80010"/>
            </a:xfrm>
            <a:custGeom>
              <a:avLst/>
              <a:gdLst/>
              <a:ahLst/>
              <a:cxnLst/>
              <a:rect l="l" t="t" r="r" b="b"/>
              <a:pathLst>
                <a:path w="80009" h="80010">
                  <a:moveTo>
                    <a:pt x="45309" y="80009"/>
                  </a:moveTo>
                  <a:lnTo>
                    <a:pt x="34700" y="80009"/>
                  </a:lnTo>
                  <a:lnTo>
                    <a:pt x="29596" y="78994"/>
                  </a:lnTo>
                  <a:lnTo>
                    <a:pt x="1015" y="50413"/>
                  </a:lnTo>
                  <a:lnTo>
                    <a:pt x="0" y="40004"/>
                  </a:lnTo>
                  <a:lnTo>
                    <a:pt x="0" y="34699"/>
                  </a:lnTo>
                  <a:lnTo>
                    <a:pt x="29596" y="1015"/>
                  </a:lnTo>
                  <a:lnTo>
                    <a:pt x="34700" y="0"/>
                  </a:lnTo>
                  <a:lnTo>
                    <a:pt x="45309" y="0"/>
                  </a:lnTo>
                  <a:lnTo>
                    <a:pt x="78994" y="29596"/>
                  </a:lnTo>
                  <a:lnTo>
                    <a:pt x="80009" y="34699"/>
                  </a:lnTo>
                  <a:lnTo>
                    <a:pt x="80009" y="45309"/>
                  </a:lnTo>
                  <a:lnTo>
                    <a:pt x="50413" y="78994"/>
                  </a:lnTo>
                  <a:lnTo>
                    <a:pt x="45309" y="80009"/>
                  </a:lnTo>
                  <a:close/>
                </a:path>
              </a:pathLst>
            </a:custGeom>
            <a:solidFill>
              <a:srgbClr val="DF44A6">
                <a:alpha val="84999"/>
              </a:srgbClr>
            </a:solidFill>
          </p:spPr>
          <p:txBody>
            <a:bodyPr wrap="square" lIns="0" tIns="0" rIns="0" bIns="0" rtlCol="0"/>
            <a:lstStyle/>
            <a:p>
              <a:endParaRPr/>
            </a:p>
          </p:txBody>
        </p:sp>
        <p:sp>
          <p:nvSpPr>
            <p:cNvPr id="49" name="object 49"/>
            <p:cNvSpPr/>
            <p:nvPr/>
          </p:nvSpPr>
          <p:spPr>
            <a:xfrm>
              <a:off x="7619046" y="3575509"/>
              <a:ext cx="80010" cy="80010"/>
            </a:xfrm>
            <a:custGeom>
              <a:avLst/>
              <a:gdLst/>
              <a:ahLst/>
              <a:cxnLst/>
              <a:rect l="l" t="t" r="r" b="b"/>
              <a:pathLst>
                <a:path w="80009" h="80010">
                  <a:moveTo>
                    <a:pt x="0" y="40004"/>
                  </a:moveTo>
                  <a:lnTo>
                    <a:pt x="19794" y="74934"/>
                  </a:lnTo>
                  <a:lnTo>
                    <a:pt x="40004" y="80009"/>
                  </a:lnTo>
                  <a:lnTo>
                    <a:pt x="45309" y="80009"/>
                  </a:lnTo>
                  <a:lnTo>
                    <a:pt x="76964" y="55314"/>
                  </a:lnTo>
                  <a:lnTo>
                    <a:pt x="80009" y="40004"/>
                  </a:lnTo>
                  <a:lnTo>
                    <a:pt x="80009" y="34700"/>
                  </a:lnTo>
                  <a:lnTo>
                    <a:pt x="55314" y="3045"/>
                  </a:lnTo>
                  <a:lnTo>
                    <a:pt x="40004" y="0"/>
                  </a:lnTo>
                  <a:lnTo>
                    <a:pt x="34700" y="0"/>
                  </a:lnTo>
                  <a:lnTo>
                    <a:pt x="3045" y="24695"/>
                  </a:lnTo>
                  <a:lnTo>
                    <a:pt x="0" y="40004"/>
                  </a:lnTo>
                </a:path>
              </a:pathLst>
            </a:custGeom>
            <a:ln w="9524">
              <a:solidFill>
                <a:srgbClr val="DF44A6"/>
              </a:solidFill>
            </a:ln>
          </p:spPr>
          <p:txBody>
            <a:bodyPr wrap="square" lIns="0" tIns="0" rIns="0" bIns="0" rtlCol="0"/>
            <a:lstStyle/>
            <a:p>
              <a:endParaRPr/>
            </a:p>
          </p:txBody>
        </p:sp>
        <p:sp>
          <p:nvSpPr>
            <p:cNvPr id="50" name="object 50"/>
            <p:cNvSpPr/>
            <p:nvPr/>
          </p:nvSpPr>
          <p:spPr>
            <a:xfrm>
              <a:off x="7742713" y="3608498"/>
              <a:ext cx="80010" cy="80010"/>
            </a:xfrm>
            <a:custGeom>
              <a:avLst/>
              <a:gdLst/>
              <a:ahLst/>
              <a:cxnLst/>
              <a:rect l="l" t="t" r="r" b="b"/>
              <a:pathLst>
                <a:path w="80009" h="80010">
                  <a:moveTo>
                    <a:pt x="45309" y="80009"/>
                  </a:moveTo>
                  <a:lnTo>
                    <a:pt x="34700" y="80009"/>
                  </a:lnTo>
                  <a:lnTo>
                    <a:pt x="29596" y="78994"/>
                  </a:lnTo>
                  <a:lnTo>
                    <a:pt x="1015" y="50413"/>
                  </a:lnTo>
                  <a:lnTo>
                    <a:pt x="0" y="40004"/>
                  </a:lnTo>
                  <a:lnTo>
                    <a:pt x="0" y="34699"/>
                  </a:lnTo>
                  <a:lnTo>
                    <a:pt x="29596" y="1015"/>
                  </a:lnTo>
                  <a:lnTo>
                    <a:pt x="34700" y="0"/>
                  </a:lnTo>
                  <a:lnTo>
                    <a:pt x="45309" y="0"/>
                  </a:lnTo>
                  <a:lnTo>
                    <a:pt x="78994" y="29596"/>
                  </a:lnTo>
                  <a:lnTo>
                    <a:pt x="80009" y="34699"/>
                  </a:lnTo>
                  <a:lnTo>
                    <a:pt x="80009" y="45309"/>
                  </a:lnTo>
                  <a:lnTo>
                    <a:pt x="50413" y="78994"/>
                  </a:lnTo>
                  <a:lnTo>
                    <a:pt x="45309" y="80009"/>
                  </a:lnTo>
                  <a:close/>
                </a:path>
              </a:pathLst>
            </a:custGeom>
            <a:solidFill>
              <a:srgbClr val="DF44A6">
                <a:alpha val="84999"/>
              </a:srgbClr>
            </a:solidFill>
          </p:spPr>
          <p:txBody>
            <a:bodyPr wrap="square" lIns="0" tIns="0" rIns="0" bIns="0" rtlCol="0"/>
            <a:lstStyle/>
            <a:p>
              <a:endParaRPr/>
            </a:p>
          </p:txBody>
        </p:sp>
        <p:sp>
          <p:nvSpPr>
            <p:cNvPr id="51" name="object 51"/>
            <p:cNvSpPr/>
            <p:nvPr/>
          </p:nvSpPr>
          <p:spPr>
            <a:xfrm>
              <a:off x="7742713" y="3608498"/>
              <a:ext cx="80010" cy="80010"/>
            </a:xfrm>
            <a:custGeom>
              <a:avLst/>
              <a:gdLst/>
              <a:ahLst/>
              <a:cxnLst/>
              <a:rect l="l" t="t" r="r" b="b"/>
              <a:pathLst>
                <a:path w="80009" h="80010">
                  <a:moveTo>
                    <a:pt x="0" y="40004"/>
                  </a:moveTo>
                  <a:lnTo>
                    <a:pt x="19794" y="74934"/>
                  </a:lnTo>
                  <a:lnTo>
                    <a:pt x="40004" y="80009"/>
                  </a:lnTo>
                  <a:lnTo>
                    <a:pt x="45309" y="80009"/>
                  </a:lnTo>
                  <a:lnTo>
                    <a:pt x="76964" y="55314"/>
                  </a:lnTo>
                  <a:lnTo>
                    <a:pt x="80009" y="40004"/>
                  </a:lnTo>
                  <a:lnTo>
                    <a:pt x="80009" y="34700"/>
                  </a:lnTo>
                  <a:lnTo>
                    <a:pt x="55314" y="3045"/>
                  </a:lnTo>
                  <a:lnTo>
                    <a:pt x="40004" y="0"/>
                  </a:lnTo>
                  <a:lnTo>
                    <a:pt x="34700" y="0"/>
                  </a:lnTo>
                  <a:lnTo>
                    <a:pt x="3045" y="24695"/>
                  </a:lnTo>
                  <a:lnTo>
                    <a:pt x="0" y="40004"/>
                  </a:lnTo>
                </a:path>
              </a:pathLst>
            </a:custGeom>
            <a:ln w="9524">
              <a:solidFill>
                <a:srgbClr val="DF44A6"/>
              </a:solidFill>
            </a:ln>
          </p:spPr>
          <p:txBody>
            <a:bodyPr wrap="square" lIns="0" tIns="0" rIns="0" bIns="0" rtlCol="0"/>
            <a:lstStyle/>
            <a:p>
              <a:endParaRPr/>
            </a:p>
          </p:txBody>
        </p:sp>
      </p:grpSp>
      <p:pic>
        <p:nvPicPr>
          <p:cNvPr id="52" name="object 52"/>
          <p:cNvPicPr/>
          <p:nvPr/>
        </p:nvPicPr>
        <p:blipFill>
          <a:blip r:embed="rId23" cstate="print"/>
          <a:stretch>
            <a:fillRect/>
          </a:stretch>
        </p:blipFill>
        <p:spPr>
          <a:xfrm>
            <a:off x="5144134" y="1850263"/>
            <a:ext cx="95249" cy="95249"/>
          </a:xfrm>
          <a:prstGeom prst="rect">
            <a:avLst/>
          </a:prstGeom>
        </p:spPr>
      </p:pic>
      <p:pic>
        <p:nvPicPr>
          <p:cNvPr id="53" name="object 53"/>
          <p:cNvPicPr/>
          <p:nvPr/>
        </p:nvPicPr>
        <p:blipFill>
          <a:blip r:embed="rId24" cstate="print"/>
          <a:stretch>
            <a:fillRect/>
          </a:stretch>
        </p:blipFill>
        <p:spPr>
          <a:xfrm>
            <a:off x="5877559" y="1850263"/>
            <a:ext cx="95249" cy="95249"/>
          </a:xfrm>
          <a:prstGeom prst="rect">
            <a:avLst/>
          </a:prstGeom>
        </p:spPr>
      </p:pic>
      <p:sp>
        <p:nvSpPr>
          <p:cNvPr id="54" name="object 54"/>
          <p:cNvSpPr txBox="1"/>
          <p:nvPr/>
        </p:nvSpPr>
        <p:spPr>
          <a:xfrm>
            <a:off x="4187825" y="1722195"/>
            <a:ext cx="2385060" cy="469900"/>
          </a:xfrm>
          <a:prstGeom prst="rect">
            <a:avLst/>
          </a:prstGeom>
        </p:spPr>
        <p:txBody>
          <a:bodyPr vert="horz" wrap="square" lIns="0" tIns="93980" rIns="0" bIns="0" rtlCol="0">
            <a:spAutoFit/>
          </a:bodyPr>
          <a:lstStyle/>
          <a:p>
            <a:pPr marL="12700">
              <a:lnSpc>
                <a:spcPct val="100000"/>
              </a:lnSpc>
              <a:spcBef>
                <a:spcPts val="740"/>
              </a:spcBef>
              <a:tabLst>
                <a:tab pos="1070610" algn="l"/>
                <a:tab pos="1807845" algn="l"/>
              </a:tabLst>
            </a:pPr>
            <a:r>
              <a:rPr sz="1000" b="1" dirty="0">
                <a:solidFill>
                  <a:srgbClr val="605D5C"/>
                </a:solidFill>
                <a:latin typeface="Segoe UI"/>
                <a:cs typeface="Segoe UI"/>
              </a:rPr>
              <a:t>Supplier</a:t>
            </a:r>
            <a:r>
              <a:rPr sz="1000" b="1" spc="-40" dirty="0">
                <a:solidFill>
                  <a:srgbClr val="605D5C"/>
                </a:solidFill>
                <a:latin typeface="Segoe UI"/>
                <a:cs typeface="Segoe UI"/>
              </a:rPr>
              <a:t> </a:t>
            </a:r>
            <a:r>
              <a:rPr sz="1000" b="1" spc="-20" dirty="0">
                <a:solidFill>
                  <a:srgbClr val="605D5C"/>
                </a:solidFill>
                <a:latin typeface="Segoe UI"/>
                <a:cs typeface="Segoe UI"/>
              </a:rPr>
              <a:t>name</a:t>
            </a:r>
            <a:r>
              <a:rPr sz="1000" b="1" dirty="0">
                <a:solidFill>
                  <a:srgbClr val="605D5C"/>
                </a:solidFill>
                <a:latin typeface="Segoe UI"/>
                <a:cs typeface="Segoe UI"/>
              </a:rPr>
              <a:t>	</a:t>
            </a:r>
            <a:r>
              <a:rPr sz="1000" dirty="0">
                <a:solidFill>
                  <a:srgbClr val="605D5C"/>
                </a:solidFill>
                <a:latin typeface="Segoe UI"/>
                <a:cs typeface="Segoe UI"/>
              </a:rPr>
              <a:t>Supplier</a:t>
            </a:r>
            <a:r>
              <a:rPr sz="1000" spc="-20" dirty="0">
                <a:solidFill>
                  <a:srgbClr val="605D5C"/>
                </a:solidFill>
                <a:latin typeface="Segoe UI"/>
                <a:cs typeface="Segoe UI"/>
              </a:rPr>
              <a:t> </a:t>
            </a:r>
            <a:r>
              <a:rPr sz="1000" spc="-60" dirty="0">
                <a:solidFill>
                  <a:srgbClr val="605D5C"/>
                </a:solidFill>
                <a:latin typeface="Segoe UI"/>
                <a:cs typeface="Segoe UI"/>
              </a:rPr>
              <a:t>1</a:t>
            </a:r>
            <a:r>
              <a:rPr sz="1000" dirty="0">
                <a:solidFill>
                  <a:srgbClr val="605D5C"/>
                </a:solidFill>
                <a:latin typeface="Segoe UI"/>
                <a:cs typeface="Segoe UI"/>
              </a:rPr>
              <a:t>	Supplier</a:t>
            </a:r>
            <a:r>
              <a:rPr sz="1000" spc="-20" dirty="0">
                <a:solidFill>
                  <a:srgbClr val="605D5C"/>
                </a:solidFill>
                <a:latin typeface="Segoe UI"/>
                <a:cs typeface="Segoe UI"/>
              </a:rPr>
              <a:t> </a:t>
            </a:r>
            <a:r>
              <a:rPr sz="1000" spc="-50" dirty="0">
                <a:solidFill>
                  <a:srgbClr val="605D5C"/>
                </a:solidFill>
                <a:latin typeface="Segoe UI"/>
                <a:cs typeface="Segoe UI"/>
              </a:rPr>
              <a:t>2</a:t>
            </a:r>
            <a:endParaRPr sz="1000">
              <a:latin typeface="Segoe UI"/>
              <a:cs typeface="Segoe UI"/>
            </a:endParaRPr>
          </a:p>
          <a:p>
            <a:pPr marL="222885">
              <a:lnSpc>
                <a:spcPct val="100000"/>
              </a:lnSpc>
              <a:spcBef>
                <a:spcPts val="575"/>
              </a:spcBef>
            </a:pPr>
            <a:r>
              <a:rPr sz="900" spc="-25" dirty="0">
                <a:solidFill>
                  <a:srgbClr val="605D5C"/>
                </a:solidFill>
                <a:latin typeface="Segoe UI"/>
                <a:cs typeface="Segoe UI"/>
              </a:rPr>
              <a:t>100</a:t>
            </a:r>
            <a:endParaRPr sz="900">
              <a:latin typeface="Segoe UI"/>
              <a:cs typeface="Segoe UI"/>
            </a:endParaRPr>
          </a:p>
        </p:txBody>
      </p:sp>
      <p:pic>
        <p:nvPicPr>
          <p:cNvPr id="55" name="object 55"/>
          <p:cNvPicPr/>
          <p:nvPr/>
        </p:nvPicPr>
        <p:blipFill>
          <a:blip r:embed="rId25" cstate="print"/>
          <a:stretch>
            <a:fillRect/>
          </a:stretch>
        </p:blipFill>
        <p:spPr>
          <a:xfrm>
            <a:off x="6620509" y="1850263"/>
            <a:ext cx="95249" cy="95249"/>
          </a:xfrm>
          <a:prstGeom prst="rect">
            <a:avLst/>
          </a:prstGeom>
        </p:spPr>
      </p:pic>
      <p:sp>
        <p:nvSpPr>
          <p:cNvPr id="56" name="object 56"/>
          <p:cNvSpPr txBox="1"/>
          <p:nvPr/>
        </p:nvSpPr>
        <p:spPr>
          <a:xfrm>
            <a:off x="6720582" y="1803431"/>
            <a:ext cx="589280"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605D5C"/>
                </a:solidFill>
                <a:latin typeface="Segoe UI"/>
                <a:cs typeface="Segoe UI"/>
              </a:rPr>
              <a:t>Supplier</a:t>
            </a:r>
            <a:r>
              <a:rPr sz="1000" spc="-20" dirty="0">
                <a:solidFill>
                  <a:srgbClr val="605D5C"/>
                </a:solidFill>
                <a:latin typeface="Segoe UI"/>
                <a:cs typeface="Segoe UI"/>
              </a:rPr>
              <a:t> </a:t>
            </a:r>
            <a:r>
              <a:rPr sz="1000" spc="-50" dirty="0">
                <a:solidFill>
                  <a:srgbClr val="605D5C"/>
                </a:solidFill>
                <a:latin typeface="Segoe UI"/>
                <a:cs typeface="Segoe UI"/>
              </a:rPr>
              <a:t>3</a:t>
            </a:r>
            <a:endParaRPr sz="1000">
              <a:latin typeface="Segoe UI"/>
              <a:cs typeface="Segoe UI"/>
            </a:endParaRPr>
          </a:p>
        </p:txBody>
      </p:sp>
      <p:pic>
        <p:nvPicPr>
          <p:cNvPr id="57" name="object 57"/>
          <p:cNvPicPr/>
          <p:nvPr/>
        </p:nvPicPr>
        <p:blipFill>
          <a:blip r:embed="rId26" cstate="print"/>
          <a:stretch>
            <a:fillRect/>
          </a:stretch>
        </p:blipFill>
        <p:spPr>
          <a:xfrm>
            <a:off x="7353934" y="1850263"/>
            <a:ext cx="95249" cy="95249"/>
          </a:xfrm>
          <a:prstGeom prst="rect">
            <a:avLst/>
          </a:prstGeom>
        </p:spPr>
      </p:pic>
      <p:sp>
        <p:nvSpPr>
          <p:cNvPr id="58" name="object 58"/>
          <p:cNvSpPr txBox="1"/>
          <p:nvPr/>
        </p:nvSpPr>
        <p:spPr>
          <a:xfrm>
            <a:off x="7457727" y="1803431"/>
            <a:ext cx="589280"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605D5C"/>
                </a:solidFill>
                <a:latin typeface="Segoe UI"/>
                <a:cs typeface="Segoe UI"/>
              </a:rPr>
              <a:t>Supplier</a:t>
            </a:r>
            <a:r>
              <a:rPr sz="1000" spc="-20" dirty="0">
                <a:solidFill>
                  <a:srgbClr val="605D5C"/>
                </a:solidFill>
                <a:latin typeface="Segoe UI"/>
                <a:cs typeface="Segoe UI"/>
              </a:rPr>
              <a:t> </a:t>
            </a:r>
            <a:r>
              <a:rPr sz="1000" spc="-50" dirty="0">
                <a:solidFill>
                  <a:srgbClr val="605D5C"/>
                </a:solidFill>
                <a:latin typeface="Segoe UI"/>
                <a:cs typeface="Segoe UI"/>
              </a:rPr>
              <a:t>4</a:t>
            </a:r>
            <a:endParaRPr sz="1000">
              <a:latin typeface="Segoe UI"/>
              <a:cs typeface="Segoe UI"/>
            </a:endParaRPr>
          </a:p>
        </p:txBody>
      </p:sp>
      <p:pic>
        <p:nvPicPr>
          <p:cNvPr id="59" name="object 59"/>
          <p:cNvPicPr/>
          <p:nvPr/>
        </p:nvPicPr>
        <p:blipFill>
          <a:blip r:embed="rId27" cstate="print"/>
          <a:stretch>
            <a:fillRect/>
          </a:stretch>
        </p:blipFill>
        <p:spPr>
          <a:xfrm>
            <a:off x="8289131" y="1809750"/>
            <a:ext cx="90487" cy="161924"/>
          </a:xfrm>
          <a:prstGeom prst="rect">
            <a:avLst/>
          </a:prstGeom>
        </p:spPr>
      </p:pic>
      <p:sp>
        <p:nvSpPr>
          <p:cNvPr id="60" name="object 60"/>
          <p:cNvSpPr txBox="1"/>
          <p:nvPr/>
        </p:nvSpPr>
        <p:spPr>
          <a:xfrm>
            <a:off x="263525" y="1485963"/>
            <a:ext cx="6242685" cy="410209"/>
          </a:xfrm>
          <a:prstGeom prst="rect">
            <a:avLst/>
          </a:prstGeom>
        </p:spPr>
        <p:txBody>
          <a:bodyPr vert="horz" wrap="square" lIns="0" tIns="53340" rIns="0" bIns="0" rtlCol="0">
            <a:spAutoFit/>
          </a:bodyPr>
          <a:lstStyle/>
          <a:p>
            <a:pPr marL="12700" marR="5080">
              <a:lnSpc>
                <a:spcPts val="1350"/>
              </a:lnSpc>
              <a:spcBef>
                <a:spcPts val="420"/>
              </a:spcBef>
              <a:tabLst>
                <a:tab pos="3936365" algn="l"/>
              </a:tabLst>
            </a:pPr>
            <a:r>
              <a:rPr sz="2100" spc="-112" baseline="1984" dirty="0">
                <a:solidFill>
                  <a:srgbClr val="252423"/>
                </a:solidFill>
                <a:latin typeface="Tahoma"/>
                <a:cs typeface="Tahoma"/>
              </a:rPr>
              <a:t>Average</a:t>
            </a:r>
            <a:r>
              <a:rPr sz="2100" spc="-120" baseline="1984" dirty="0">
                <a:solidFill>
                  <a:srgbClr val="252423"/>
                </a:solidFill>
                <a:latin typeface="Tahoma"/>
                <a:cs typeface="Tahoma"/>
              </a:rPr>
              <a:t> </a:t>
            </a:r>
            <a:r>
              <a:rPr sz="2100" spc="-104" baseline="1984" dirty="0">
                <a:solidFill>
                  <a:srgbClr val="252423"/>
                </a:solidFill>
                <a:latin typeface="Tahoma"/>
                <a:cs typeface="Tahoma"/>
              </a:rPr>
              <a:t>Shipping</a:t>
            </a:r>
            <a:r>
              <a:rPr sz="2100" spc="-112" baseline="1984" dirty="0">
                <a:solidFill>
                  <a:srgbClr val="252423"/>
                </a:solidFill>
                <a:latin typeface="Tahoma"/>
                <a:cs typeface="Tahoma"/>
              </a:rPr>
              <a:t> </a:t>
            </a:r>
            <a:r>
              <a:rPr sz="2100" spc="-44" baseline="1984" dirty="0">
                <a:solidFill>
                  <a:srgbClr val="252423"/>
                </a:solidFill>
                <a:latin typeface="Tahoma"/>
                <a:cs typeface="Tahoma"/>
              </a:rPr>
              <a:t>costs</a:t>
            </a:r>
            <a:r>
              <a:rPr sz="2100" spc="-112" baseline="1984" dirty="0">
                <a:solidFill>
                  <a:srgbClr val="252423"/>
                </a:solidFill>
                <a:latin typeface="Tahoma"/>
                <a:cs typeface="Tahoma"/>
              </a:rPr>
              <a:t> </a:t>
            </a:r>
            <a:r>
              <a:rPr sz="2100" spc="-120" baseline="1984" dirty="0">
                <a:solidFill>
                  <a:srgbClr val="252423"/>
                </a:solidFill>
                <a:latin typeface="Tahoma"/>
                <a:cs typeface="Tahoma"/>
              </a:rPr>
              <a:t>by</a:t>
            </a:r>
            <a:r>
              <a:rPr sz="2100" spc="-112" baseline="1984" dirty="0">
                <a:solidFill>
                  <a:srgbClr val="252423"/>
                </a:solidFill>
                <a:latin typeface="Tahoma"/>
                <a:cs typeface="Tahoma"/>
              </a:rPr>
              <a:t> </a:t>
            </a:r>
            <a:r>
              <a:rPr sz="2100" spc="-104" baseline="1984" dirty="0">
                <a:solidFill>
                  <a:srgbClr val="252423"/>
                </a:solidFill>
                <a:latin typeface="Tahoma"/>
                <a:cs typeface="Tahoma"/>
              </a:rPr>
              <a:t>Shipping</a:t>
            </a:r>
            <a:r>
              <a:rPr sz="2100" spc="-112" baseline="1984" dirty="0">
                <a:solidFill>
                  <a:srgbClr val="252423"/>
                </a:solidFill>
                <a:latin typeface="Tahoma"/>
                <a:cs typeface="Tahoma"/>
              </a:rPr>
              <a:t> </a:t>
            </a:r>
            <a:r>
              <a:rPr sz="2100" spc="-30" baseline="1984" dirty="0">
                <a:solidFill>
                  <a:srgbClr val="252423"/>
                </a:solidFill>
                <a:latin typeface="Tahoma"/>
                <a:cs typeface="Tahoma"/>
              </a:rPr>
              <a:t>carriers</a:t>
            </a:r>
            <a:r>
              <a:rPr sz="2100" spc="-112" baseline="1984" dirty="0">
                <a:solidFill>
                  <a:srgbClr val="252423"/>
                </a:solidFill>
                <a:latin typeface="Tahoma"/>
                <a:cs typeface="Tahoma"/>
              </a:rPr>
              <a:t> </a:t>
            </a:r>
            <a:r>
              <a:rPr sz="2100" spc="-37" baseline="1984" dirty="0">
                <a:solidFill>
                  <a:srgbClr val="252423"/>
                </a:solidFill>
                <a:latin typeface="Tahoma"/>
                <a:cs typeface="Tahoma"/>
              </a:rPr>
              <a:t>and</a:t>
            </a:r>
            <a:r>
              <a:rPr sz="2100" baseline="1984" dirty="0">
                <a:solidFill>
                  <a:srgbClr val="252423"/>
                </a:solidFill>
                <a:latin typeface="Tahoma"/>
                <a:cs typeface="Tahoma"/>
              </a:rPr>
              <a:t>	</a:t>
            </a:r>
            <a:r>
              <a:rPr sz="1400" spc="-60" dirty="0">
                <a:solidFill>
                  <a:srgbClr val="252423"/>
                </a:solidFill>
                <a:latin typeface="Tahoma"/>
                <a:cs typeface="Tahoma"/>
              </a:rPr>
              <a:t>Lead</a:t>
            </a:r>
            <a:r>
              <a:rPr sz="1400" spc="-90" dirty="0">
                <a:solidFill>
                  <a:srgbClr val="252423"/>
                </a:solidFill>
                <a:latin typeface="Tahoma"/>
                <a:cs typeface="Tahoma"/>
              </a:rPr>
              <a:t> </a:t>
            </a:r>
            <a:r>
              <a:rPr sz="1400" spc="-65" dirty="0">
                <a:solidFill>
                  <a:srgbClr val="252423"/>
                </a:solidFill>
                <a:latin typeface="Tahoma"/>
                <a:cs typeface="Tahoma"/>
              </a:rPr>
              <a:t>Times</a:t>
            </a:r>
            <a:r>
              <a:rPr sz="1400" spc="-85" dirty="0">
                <a:solidFill>
                  <a:srgbClr val="252423"/>
                </a:solidFill>
                <a:latin typeface="Tahoma"/>
                <a:cs typeface="Tahoma"/>
              </a:rPr>
              <a:t> </a:t>
            </a:r>
            <a:r>
              <a:rPr sz="1400" spc="-80" dirty="0">
                <a:solidFill>
                  <a:srgbClr val="252423"/>
                </a:solidFill>
                <a:latin typeface="Tahoma"/>
                <a:cs typeface="Tahoma"/>
              </a:rPr>
              <a:t>vs.</a:t>
            </a:r>
            <a:r>
              <a:rPr sz="1400" spc="-90" dirty="0">
                <a:solidFill>
                  <a:srgbClr val="252423"/>
                </a:solidFill>
                <a:latin typeface="Tahoma"/>
                <a:cs typeface="Tahoma"/>
              </a:rPr>
              <a:t> </a:t>
            </a:r>
            <a:r>
              <a:rPr sz="1400" spc="-70" dirty="0">
                <a:solidFill>
                  <a:srgbClr val="252423"/>
                </a:solidFill>
                <a:latin typeface="Tahoma"/>
                <a:cs typeface="Tahoma"/>
              </a:rPr>
              <a:t>Order</a:t>
            </a:r>
            <a:r>
              <a:rPr sz="1400" spc="-85" dirty="0">
                <a:solidFill>
                  <a:srgbClr val="252423"/>
                </a:solidFill>
                <a:latin typeface="Tahoma"/>
                <a:cs typeface="Tahoma"/>
              </a:rPr>
              <a:t> </a:t>
            </a:r>
            <a:r>
              <a:rPr sz="1400" spc="-80" dirty="0">
                <a:solidFill>
                  <a:srgbClr val="252423"/>
                </a:solidFill>
                <a:latin typeface="Tahoma"/>
                <a:cs typeface="Tahoma"/>
              </a:rPr>
              <a:t>Quantities: </a:t>
            </a:r>
            <a:r>
              <a:rPr sz="1400" spc="-10" dirty="0">
                <a:solidFill>
                  <a:srgbClr val="252423"/>
                </a:solidFill>
                <a:latin typeface="Tahoma"/>
                <a:cs typeface="Tahoma"/>
              </a:rPr>
              <a:t>Location</a:t>
            </a:r>
            <a:endParaRPr sz="1400">
              <a:latin typeface="Tahoma"/>
              <a:cs typeface="Tahoma"/>
            </a:endParaRPr>
          </a:p>
        </p:txBody>
      </p:sp>
      <p:sp>
        <p:nvSpPr>
          <p:cNvPr id="61" name="object 61"/>
          <p:cNvSpPr/>
          <p:nvPr/>
        </p:nvSpPr>
        <p:spPr>
          <a:xfrm>
            <a:off x="1009650" y="2300287"/>
            <a:ext cx="9525" cy="1390650"/>
          </a:xfrm>
          <a:custGeom>
            <a:avLst/>
            <a:gdLst/>
            <a:ahLst/>
            <a:cxnLst/>
            <a:rect l="l" t="t" r="r" b="b"/>
            <a:pathLst>
              <a:path w="9525" h="1390650">
                <a:moveTo>
                  <a:pt x="6077" y="1390649"/>
                </a:moveTo>
                <a:lnTo>
                  <a:pt x="3447" y="1390649"/>
                </a:lnTo>
                <a:lnTo>
                  <a:pt x="2324" y="1390184"/>
                </a:lnTo>
                <a:lnTo>
                  <a:pt x="464" y="1388324"/>
                </a:lnTo>
                <a:lnTo>
                  <a:pt x="0" y="1387202"/>
                </a:lnTo>
                <a:lnTo>
                  <a:pt x="0" y="1384572"/>
                </a:lnTo>
                <a:lnTo>
                  <a:pt x="464" y="1383449"/>
                </a:lnTo>
                <a:lnTo>
                  <a:pt x="2324" y="1381589"/>
                </a:lnTo>
                <a:lnTo>
                  <a:pt x="3447" y="1381124"/>
                </a:lnTo>
                <a:lnTo>
                  <a:pt x="6077" y="1381124"/>
                </a:lnTo>
                <a:lnTo>
                  <a:pt x="7200" y="1381589"/>
                </a:lnTo>
                <a:lnTo>
                  <a:pt x="9060" y="1383449"/>
                </a:lnTo>
                <a:lnTo>
                  <a:pt x="9524" y="1384572"/>
                </a:lnTo>
                <a:lnTo>
                  <a:pt x="9524" y="1387202"/>
                </a:lnTo>
                <a:lnTo>
                  <a:pt x="9060" y="1388324"/>
                </a:lnTo>
                <a:lnTo>
                  <a:pt x="7200" y="1390184"/>
                </a:lnTo>
                <a:lnTo>
                  <a:pt x="6077" y="1390649"/>
                </a:lnTo>
                <a:close/>
              </a:path>
              <a:path w="9525" h="1390650">
                <a:moveTo>
                  <a:pt x="6077" y="1343024"/>
                </a:moveTo>
                <a:lnTo>
                  <a:pt x="3447" y="1343024"/>
                </a:lnTo>
                <a:lnTo>
                  <a:pt x="2324" y="1342559"/>
                </a:lnTo>
                <a:lnTo>
                  <a:pt x="464" y="1340699"/>
                </a:lnTo>
                <a:lnTo>
                  <a:pt x="0" y="1339577"/>
                </a:lnTo>
                <a:lnTo>
                  <a:pt x="0" y="1336947"/>
                </a:lnTo>
                <a:lnTo>
                  <a:pt x="464" y="1335824"/>
                </a:lnTo>
                <a:lnTo>
                  <a:pt x="2324" y="1333964"/>
                </a:lnTo>
                <a:lnTo>
                  <a:pt x="3447" y="1333499"/>
                </a:lnTo>
                <a:lnTo>
                  <a:pt x="6077" y="1333499"/>
                </a:lnTo>
                <a:lnTo>
                  <a:pt x="7200" y="1333964"/>
                </a:lnTo>
                <a:lnTo>
                  <a:pt x="9060" y="1335824"/>
                </a:lnTo>
                <a:lnTo>
                  <a:pt x="9524" y="1336947"/>
                </a:lnTo>
                <a:lnTo>
                  <a:pt x="9524" y="1339577"/>
                </a:lnTo>
                <a:lnTo>
                  <a:pt x="9060" y="1340699"/>
                </a:lnTo>
                <a:lnTo>
                  <a:pt x="7200" y="1342559"/>
                </a:lnTo>
                <a:lnTo>
                  <a:pt x="6077" y="1343024"/>
                </a:lnTo>
                <a:close/>
              </a:path>
              <a:path w="9525" h="1390650">
                <a:moveTo>
                  <a:pt x="6077" y="1295399"/>
                </a:moveTo>
                <a:lnTo>
                  <a:pt x="3447" y="1295399"/>
                </a:lnTo>
                <a:lnTo>
                  <a:pt x="2324" y="1294934"/>
                </a:lnTo>
                <a:lnTo>
                  <a:pt x="464" y="1293074"/>
                </a:lnTo>
                <a:lnTo>
                  <a:pt x="0" y="1291952"/>
                </a:lnTo>
                <a:lnTo>
                  <a:pt x="0" y="1289322"/>
                </a:lnTo>
                <a:lnTo>
                  <a:pt x="464" y="1288199"/>
                </a:lnTo>
                <a:lnTo>
                  <a:pt x="2324" y="1286339"/>
                </a:lnTo>
                <a:lnTo>
                  <a:pt x="3447" y="1285874"/>
                </a:lnTo>
                <a:lnTo>
                  <a:pt x="6077" y="1285874"/>
                </a:lnTo>
                <a:lnTo>
                  <a:pt x="7200" y="1286339"/>
                </a:lnTo>
                <a:lnTo>
                  <a:pt x="9060" y="1288199"/>
                </a:lnTo>
                <a:lnTo>
                  <a:pt x="9524" y="1289322"/>
                </a:lnTo>
                <a:lnTo>
                  <a:pt x="9524" y="1291952"/>
                </a:lnTo>
                <a:lnTo>
                  <a:pt x="9060" y="1293074"/>
                </a:lnTo>
                <a:lnTo>
                  <a:pt x="7200" y="1294934"/>
                </a:lnTo>
                <a:lnTo>
                  <a:pt x="6077" y="1295399"/>
                </a:lnTo>
                <a:close/>
              </a:path>
              <a:path w="9525" h="1390650">
                <a:moveTo>
                  <a:pt x="6077" y="1247774"/>
                </a:moveTo>
                <a:lnTo>
                  <a:pt x="3447" y="1247774"/>
                </a:lnTo>
                <a:lnTo>
                  <a:pt x="2324" y="1247309"/>
                </a:lnTo>
                <a:lnTo>
                  <a:pt x="464" y="1245449"/>
                </a:lnTo>
                <a:lnTo>
                  <a:pt x="0" y="1244327"/>
                </a:lnTo>
                <a:lnTo>
                  <a:pt x="0" y="1241697"/>
                </a:lnTo>
                <a:lnTo>
                  <a:pt x="464" y="1240574"/>
                </a:lnTo>
                <a:lnTo>
                  <a:pt x="2324" y="1238714"/>
                </a:lnTo>
                <a:lnTo>
                  <a:pt x="3447" y="1238249"/>
                </a:lnTo>
                <a:lnTo>
                  <a:pt x="6077" y="1238249"/>
                </a:lnTo>
                <a:lnTo>
                  <a:pt x="7200" y="1238714"/>
                </a:lnTo>
                <a:lnTo>
                  <a:pt x="9060" y="1240574"/>
                </a:lnTo>
                <a:lnTo>
                  <a:pt x="9524" y="1241697"/>
                </a:lnTo>
                <a:lnTo>
                  <a:pt x="9524" y="1244327"/>
                </a:lnTo>
                <a:lnTo>
                  <a:pt x="9060" y="1245449"/>
                </a:lnTo>
                <a:lnTo>
                  <a:pt x="7200" y="1247309"/>
                </a:lnTo>
                <a:lnTo>
                  <a:pt x="6077" y="1247774"/>
                </a:lnTo>
                <a:close/>
              </a:path>
              <a:path w="9525" h="1390650">
                <a:moveTo>
                  <a:pt x="6077" y="1200149"/>
                </a:moveTo>
                <a:lnTo>
                  <a:pt x="3447" y="1200149"/>
                </a:lnTo>
                <a:lnTo>
                  <a:pt x="2324" y="1199684"/>
                </a:lnTo>
                <a:lnTo>
                  <a:pt x="464" y="1197824"/>
                </a:lnTo>
                <a:lnTo>
                  <a:pt x="0" y="1196702"/>
                </a:lnTo>
                <a:lnTo>
                  <a:pt x="0" y="1194072"/>
                </a:lnTo>
                <a:lnTo>
                  <a:pt x="464" y="1192949"/>
                </a:lnTo>
                <a:lnTo>
                  <a:pt x="2324" y="1191089"/>
                </a:lnTo>
                <a:lnTo>
                  <a:pt x="3447" y="1190624"/>
                </a:lnTo>
                <a:lnTo>
                  <a:pt x="6077" y="1190624"/>
                </a:lnTo>
                <a:lnTo>
                  <a:pt x="7200" y="1191089"/>
                </a:lnTo>
                <a:lnTo>
                  <a:pt x="9060" y="1192949"/>
                </a:lnTo>
                <a:lnTo>
                  <a:pt x="9524" y="1194072"/>
                </a:lnTo>
                <a:lnTo>
                  <a:pt x="9524" y="1196702"/>
                </a:lnTo>
                <a:lnTo>
                  <a:pt x="9060" y="1197824"/>
                </a:lnTo>
                <a:lnTo>
                  <a:pt x="7200" y="1199684"/>
                </a:lnTo>
                <a:lnTo>
                  <a:pt x="6077" y="1200149"/>
                </a:lnTo>
                <a:close/>
              </a:path>
              <a:path w="9525" h="1390650">
                <a:moveTo>
                  <a:pt x="6077" y="1152524"/>
                </a:moveTo>
                <a:lnTo>
                  <a:pt x="3447" y="1152524"/>
                </a:lnTo>
                <a:lnTo>
                  <a:pt x="2324" y="1152059"/>
                </a:lnTo>
                <a:lnTo>
                  <a:pt x="464" y="1150199"/>
                </a:lnTo>
                <a:lnTo>
                  <a:pt x="0" y="1149077"/>
                </a:lnTo>
                <a:lnTo>
                  <a:pt x="0" y="1146447"/>
                </a:lnTo>
                <a:lnTo>
                  <a:pt x="464" y="1145324"/>
                </a:lnTo>
                <a:lnTo>
                  <a:pt x="2324" y="1143464"/>
                </a:lnTo>
                <a:lnTo>
                  <a:pt x="3447" y="1142999"/>
                </a:lnTo>
                <a:lnTo>
                  <a:pt x="6077" y="1142999"/>
                </a:lnTo>
                <a:lnTo>
                  <a:pt x="7200" y="1143464"/>
                </a:lnTo>
                <a:lnTo>
                  <a:pt x="9060" y="1145324"/>
                </a:lnTo>
                <a:lnTo>
                  <a:pt x="9524" y="1146447"/>
                </a:lnTo>
                <a:lnTo>
                  <a:pt x="9524" y="1149077"/>
                </a:lnTo>
                <a:lnTo>
                  <a:pt x="9060" y="1150199"/>
                </a:lnTo>
                <a:lnTo>
                  <a:pt x="7200" y="1152059"/>
                </a:lnTo>
                <a:lnTo>
                  <a:pt x="6077" y="1152524"/>
                </a:lnTo>
                <a:close/>
              </a:path>
              <a:path w="9525" h="1390650">
                <a:moveTo>
                  <a:pt x="6077" y="1104899"/>
                </a:moveTo>
                <a:lnTo>
                  <a:pt x="3447" y="1104899"/>
                </a:lnTo>
                <a:lnTo>
                  <a:pt x="2324" y="1104434"/>
                </a:lnTo>
                <a:lnTo>
                  <a:pt x="464" y="1102574"/>
                </a:lnTo>
                <a:lnTo>
                  <a:pt x="0" y="1101452"/>
                </a:lnTo>
                <a:lnTo>
                  <a:pt x="0" y="1098822"/>
                </a:lnTo>
                <a:lnTo>
                  <a:pt x="464" y="1097699"/>
                </a:lnTo>
                <a:lnTo>
                  <a:pt x="2324" y="1095839"/>
                </a:lnTo>
                <a:lnTo>
                  <a:pt x="3447" y="1095374"/>
                </a:lnTo>
                <a:lnTo>
                  <a:pt x="6077" y="1095374"/>
                </a:lnTo>
                <a:lnTo>
                  <a:pt x="7200" y="1095839"/>
                </a:lnTo>
                <a:lnTo>
                  <a:pt x="9060" y="1097699"/>
                </a:lnTo>
                <a:lnTo>
                  <a:pt x="9524" y="1098822"/>
                </a:lnTo>
                <a:lnTo>
                  <a:pt x="9524" y="1101452"/>
                </a:lnTo>
                <a:lnTo>
                  <a:pt x="9060" y="1102574"/>
                </a:lnTo>
                <a:lnTo>
                  <a:pt x="7200" y="1104434"/>
                </a:lnTo>
                <a:lnTo>
                  <a:pt x="6077" y="1104899"/>
                </a:lnTo>
                <a:close/>
              </a:path>
              <a:path w="9525" h="1390650">
                <a:moveTo>
                  <a:pt x="6077" y="1057274"/>
                </a:moveTo>
                <a:lnTo>
                  <a:pt x="3447" y="1057274"/>
                </a:lnTo>
                <a:lnTo>
                  <a:pt x="2324" y="1056809"/>
                </a:lnTo>
                <a:lnTo>
                  <a:pt x="464" y="1054949"/>
                </a:lnTo>
                <a:lnTo>
                  <a:pt x="0" y="1053827"/>
                </a:lnTo>
                <a:lnTo>
                  <a:pt x="0" y="1051197"/>
                </a:lnTo>
                <a:lnTo>
                  <a:pt x="464" y="1050074"/>
                </a:lnTo>
                <a:lnTo>
                  <a:pt x="2324" y="1048214"/>
                </a:lnTo>
                <a:lnTo>
                  <a:pt x="3447" y="1047749"/>
                </a:lnTo>
                <a:lnTo>
                  <a:pt x="6077" y="1047749"/>
                </a:lnTo>
                <a:lnTo>
                  <a:pt x="7200" y="1048214"/>
                </a:lnTo>
                <a:lnTo>
                  <a:pt x="9060" y="1050074"/>
                </a:lnTo>
                <a:lnTo>
                  <a:pt x="9524" y="1051197"/>
                </a:lnTo>
                <a:lnTo>
                  <a:pt x="9524" y="1053827"/>
                </a:lnTo>
                <a:lnTo>
                  <a:pt x="9060" y="1054949"/>
                </a:lnTo>
                <a:lnTo>
                  <a:pt x="7200" y="1056809"/>
                </a:lnTo>
                <a:lnTo>
                  <a:pt x="6077" y="1057274"/>
                </a:lnTo>
                <a:close/>
              </a:path>
              <a:path w="9525" h="1390650">
                <a:moveTo>
                  <a:pt x="6077" y="1009649"/>
                </a:moveTo>
                <a:lnTo>
                  <a:pt x="3447" y="1009649"/>
                </a:lnTo>
                <a:lnTo>
                  <a:pt x="2324" y="1009184"/>
                </a:lnTo>
                <a:lnTo>
                  <a:pt x="464" y="1007324"/>
                </a:lnTo>
                <a:lnTo>
                  <a:pt x="0" y="1006202"/>
                </a:lnTo>
                <a:lnTo>
                  <a:pt x="0" y="1003572"/>
                </a:lnTo>
                <a:lnTo>
                  <a:pt x="464" y="1002449"/>
                </a:lnTo>
                <a:lnTo>
                  <a:pt x="2324" y="1000589"/>
                </a:lnTo>
                <a:lnTo>
                  <a:pt x="3447" y="1000124"/>
                </a:lnTo>
                <a:lnTo>
                  <a:pt x="6077" y="1000124"/>
                </a:lnTo>
                <a:lnTo>
                  <a:pt x="7200" y="1000589"/>
                </a:lnTo>
                <a:lnTo>
                  <a:pt x="9060" y="1002449"/>
                </a:lnTo>
                <a:lnTo>
                  <a:pt x="9524" y="1003572"/>
                </a:lnTo>
                <a:lnTo>
                  <a:pt x="9524" y="1006202"/>
                </a:lnTo>
                <a:lnTo>
                  <a:pt x="9060" y="1007324"/>
                </a:lnTo>
                <a:lnTo>
                  <a:pt x="7200" y="1009184"/>
                </a:lnTo>
                <a:lnTo>
                  <a:pt x="6077" y="1009649"/>
                </a:lnTo>
                <a:close/>
              </a:path>
              <a:path w="9525" h="1390650">
                <a:moveTo>
                  <a:pt x="6077" y="962024"/>
                </a:moveTo>
                <a:lnTo>
                  <a:pt x="3447" y="962024"/>
                </a:lnTo>
                <a:lnTo>
                  <a:pt x="2324" y="961559"/>
                </a:lnTo>
                <a:lnTo>
                  <a:pt x="464" y="959700"/>
                </a:lnTo>
                <a:lnTo>
                  <a:pt x="0" y="958577"/>
                </a:lnTo>
                <a:lnTo>
                  <a:pt x="0" y="955947"/>
                </a:lnTo>
                <a:lnTo>
                  <a:pt x="464" y="954824"/>
                </a:lnTo>
                <a:lnTo>
                  <a:pt x="2324" y="952964"/>
                </a:lnTo>
                <a:lnTo>
                  <a:pt x="3447" y="952499"/>
                </a:lnTo>
                <a:lnTo>
                  <a:pt x="6077" y="952499"/>
                </a:lnTo>
                <a:lnTo>
                  <a:pt x="7200" y="952964"/>
                </a:lnTo>
                <a:lnTo>
                  <a:pt x="9060" y="954824"/>
                </a:lnTo>
                <a:lnTo>
                  <a:pt x="9524" y="955947"/>
                </a:lnTo>
                <a:lnTo>
                  <a:pt x="9524" y="958577"/>
                </a:lnTo>
                <a:lnTo>
                  <a:pt x="9060" y="959700"/>
                </a:lnTo>
                <a:lnTo>
                  <a:pt x="7200" y="961559"/>
                </a:lnTo>
                <a:lnTo>
                  <a:pt x="6077" y="962024"/>
                </a:lnTo>
                <a:close/>
              </a:path>
              <a:path w="9525" h="1390650">
                <a:moveTo>
                  <a:pt x="6077" y="914399"/>
                </a:moveTo>
                <a:lnTo>
                  <a:pt x="3447" y="914399"/>
                </a:lnTo>
                <a:lnTo>
                  <a:pt x="2324" y="913934"/>
                </a:lnTo>
                <a:lnTo>
                  <a:pt x="464" y="912074"/>
                </a:lnTo>
                <a:lnTo>
                  <a:pt x="0" y="910952"/>
                </a:lnTo>
                <a:lnTo>
                  <a:pt x="0" y="908322"/>
                </a:lnTo>
                <a:lnTo>
                  <a:pt x="464" y="907199"/>
                </a:lnTo>
                <a:lnTo>
                  <a:pt x="2324" y="905339"/>
                </a:lnTo>
                <a:lnTo>
                  <a:pt x="3447" y="904874"/>
                </a:lnTo>
                <a:lnTo>
                  <a:pt x="6077" y="904874"/>
                </a:lnTo>
                <a:lnTo>
                  <a:pt x="7200" y="905339"/>
                </a:lnTo>
                <a:lnTo>
                  <a:pt x="9060" y="907199"/>
                </a:lnTo>
                <a:lnTo>
                  <a:pt x="9524" y="908322"/>
                </a:lnTo>
                <a:lnTo>
                  <a:pt x="9524" y="910952"/>
                </a:lnTo>
                <a:lnTo>
                  <a:pt x="9060" y="912074"/>
                </a:lnTo>
                <a:lnTo>
                  <a:pt x="7200" y="913934"/>
                </a:lnTo>
                <a:lnTo>
                  <a:pt x="6077" y="914399"/>
                </a:lnTo>
                <a:close/>
              </a:path>
              <a:path w="9525" h="1390650">
                <a:moveTo>
                  <a:pt x="6077" y="866774"/>
                </a:moveTo>
                <a:lnTo>
                  <a:pt x="3447" y="866774"/>
                </a:lnTo>
                <a:lnTo>
                  <a:pt x="2324" y="866309"/>
                </a:lnTo>
                <a:lnTo>
                  <a:pt x="464" y="864449"/>
                </a:lnTo>
                <a:lnTo>
                  <a:pt x="0" y="863327"/>
                </a:lnTo>
                <a:lnTo>
                  <a:pt x="0" y="860697"/>
                </a:lnTo>
                <a:lnTo>
                  <a:pt x="464" y="859574"/>
                </a:lnTo>
                <a:lnTo>
                  <a:pt x="2324" y="857714"/>
                </a:lnTo>
                <a:lnTo>
                  <a:pt x="3447" y="857249"/>
                </a:lnTo>
                <a:lnTo>
                  <a:pt x="6077" y="857249"/>
                </a:lnTo>
                <a:lnTo>
                  <a:pt x="7200" y="857714"/>
                </a:lnTo>
                <a:lnTo>
                  <a:pt x="9060" y="859574"/>
                </a:lnTo>
                <a:lnTo>
                  <a:pt x="9524" y="860697"/>
                </a:lnTo>
                <a:lnTo>
                  <a:pt x="9524" y="863327"/>
                </a:lnTo>
                <a:lnTo>
                  <a:pt x="9060" y="864449"/>
                </a:lnTo>
                <a:lnTo>
                  <a:pt x="7200" y="866309"/>
                </a:lnTo>
                <a:lnTo>
                  <a:pt x="6077" y="866774"/>
                </a:lnTo>
                <a:close/>
              </a:path>
              <a:path w="9525" h="1390650">
                <a:moveTo>
                  <a:pt x="6077" y="819149"/>
                </a:moveTo>
                <a:lnTo>
                  <a:pt x="3447" y="819149"/>
                </a:lnTo>
                <a:lnTo>
                  <a:pt x="2324" y="818684"/>
                </a:lnTo>
                <a:lnTo>
                  <a:pt x="464" y="816825"/>
                </a:lnTo>
                <a:lnTo>
                  <a:pt x="0" y="815702"/>
                </a:lnTo>
                <a:lnTo>
                  <a:pt x="0" y="813072"/>
                </a:lnTo>
                <a:lnTo>
                  <a:pt x="464" y="811949"/>
                </a:lnTo>
                <a:lnTo>
                  <a:pt x="2324" y="810089"/>
                </a:lnTo>
                <a:lnTo>
                  <a:pt x="3447" y="809624"/>
                </a:lnTo>
                <a:lnTo>
                  <a:pt x="6077" y="809624"/>
                </a:lnTo>
                <a:lnTo>
                  <a:pt x="7200" y="810089"/>
                </a:lnTo>
                <a:lnTo>
                  <a:pt x="9060" y="811949"/>
                </a:lnTo>
                <a:lnTo>
                  <a:pt x="9524" y="813072"/>
                </a:lnTo>
                <a:lnTo>
                  <a:pt x="9524" y="815702"/>
                </a:lnTo>
                <a:lnTo>
                  <a:pt x="9060" y="816825"/>
                </a:lnTo>
                <a:lnTo>
                  <a:pt x="7200" y="818684"/>
                </a:lnTo>
                <a:lnTo>
                  <a:pt x="6077" y="819149"/>
                </a:lnTo>
                <a:close/>
              </a:path>
              <a:path w="9525" h="1390650">
                <a:moveTo>
                  <a:pt x="6077" y="771524"/>
                </a:moveTo>
                <a:lnTo>
                  <a:pt x="3447" y="771524"/>
                </a:lnTo>
                <a:lnTo>
                  <a:pt x="2324" y="771059"/>
                </a:lnTo>
                <a:lnTo>
                  <a:pt x="464" y="769200"/>
                </a:lnTo>
                <a:lnTo>
                  <a:pt x="0" y="768077"/>
                </a:lnTo>
                <a:lnTo>
                  <a:pt x="0" y="765447"/>
                </a:lnTo>
                <a:lnTo>
                  <a:pt x="464" y="764324"/>
                </a:lnTo>
                <a:lnTo>
                  <a:pt x="2324" y="762464"/>
                </a:lnTo>
                <a:lnTo>
                  <a:pt x="3447" y="761999"/>
                </a:lnTo>
                <a:lnTo>
                  <a:pt x="6077" y="761999"/>
                </a:lnTo>
                <a:lnTo>
                  <a:pt x="7200" y="762464"/>
                </a:lnTo>
                <a:lnTo>
                  <a:pt x="9060" y="764324"/>
                </a:lnTo>
                <a:lnTo>
                  <a:pt x="9524" y="765447"/>
                </a:lnTo>
                <a:lnTo>
                  <a:pt x="9524" y="768077"/>
                </a:lnTo>
                <a:lnTo>
                  <a:pt x="9060" y="769200"/>
                </a:lnTo>
                <a:lnTo>
                  <a:pt x="7200" y="771059"/>
                </a:lnTo>
                <a:lnTo>
                  <a:pt x="6077" y="771524"/>
                </a:lnTo>
                <a:close/>
              </a:path>
              <a:path w="9525" h="1390650">
                <a:moveTo>
                  <a:pt x="6077" y="723899"/>
                </a:moveTo>
                <a:lnTo>
                  <a:pt x="3447" y="723899"/>
                </a:lnTo>
                <a:lnTo>
                  <a:pt x="2324" y="723434"/>
                </a:lnTo>
                <a:lnTo>
                  <a:pt x="464" y="721575"/>
                </a:lnTo>
                <a:lnTo>
                  <a:pt x="0" y="720452"/>
                </a:lnTo>
                <a:lnTo>
                  <a:pt x="0" y="717822"/>
                </a:lnTo>
                <a:lnTo>
                  <a:pt x="464" y="716699"/>
                </a:lnTo>
                <a:lnTo>
                  <a:pt x="2324" y="714839"/>
                </a:lnTo>
                <a:lnTo>
                  <a:pt x="3447" y="714374"/>
                </a:lnTo>
                <a:lnTo>
                  <a:pt x="6077" y="714374"/>
                </a:lnTo>
                <a:lnTo>
                  <a:pt x="7200" y="714839"/>
                </a:lnTo>
                <a:lnTo>
                  <a:pt x="9060" y="716699"/>
                </a:lnTo>
                <a:lnTo>
                  <a:pt x="9524" y="717822"/>
                </a:lnTo>
                <a:lnTo>
                  <a:pt x="9524" y="720452"/>
                </a:lnTo>
                <a:lnTo>
                  <a:pt x="9060" y="721575"/>
                </a:lnTo>
                <a:lnTo>
                  <a:pt x="7200" y="723434"/>
                </a:lnTo>
                <a:lnTo>
                  <a:pt x="6077" y="723899"/>
                </a:lnTo>
                <a:close/>
              </a:path>
              <a:path w="9525" h="1390650">
                <a:moveTo>
                  <a:pt x="6077" y="676274"/>
                </a:moveTo>
                <a:lnTo>
                  <a:pt x="3447" y="676274"/>
                </a:lnTo>
                <a:lnTo>
                  <a:pt x="2324" y="675809"/>
                </a:lnTo>
                <a:lnTo>
                  <a:pt x="464" y="673949"/>
                </a:lnTo>
                <a:lnTo>
                  <a:pt x="0" y="672827"/>
                </a:lnTo>
                <a:lnTo>
                  <a:pt x="0" y="670197"/>
                </a:lnTo>
                <a:lnTo>
                  <a:pt x="464" y="669074"/>
                </a:lnTo>
                <a:lnTo>
                  <a:pt x="2324" y="667214"/>
                </a:lnTo>
                <a:lnTo>
                  <a:pt x="3447" y="666749"/>
                </a:lnTo>
                <a:lnTo>
                  <a:pt x="6077" y="666749"/>
                </a:lnTo>
                <a:lnTo>
                  <a:pt x="7200" y="667214"/>
                </a:lnTo>
                <a:lnTo>
                  <a:pt x="9060" y="669074"/>
                </a:lnTo>
                <a:lnTo>
                  <a:pt x="9524" y="670197"/>
                </a:lnTo>
                <a:lnTo>
                  <a:pt x="9524" y="672827"/>
                </a:lnTo>
                <a:lnTo>
                  <a:pt x="9060" y="673949"/>
                </a:lnTo>
                <a:lnTo>
                  <a:pt x="7200" y="675809"/>
                </a:lnTo>
                <a:lnTo>
                  <a:pt x="6077" y="676274"/>
                </a:lnTo>
                <a:close/>
              </a:path>
              <a:path w="9525" h="1390650">
                <a:moveTo>
                  <a:pt x="6077" y="628649"/>
                </a:moveTo>
                <a:lnTo>
                  <a:pt x="3447" y="628649"/>
                </a:lnTo>
                <a:lnTo>
                  <a:pt x="2324" y="628184"/>
                </a:lnTo>
                <a:lnTo>
                  <a:pt x="464" y="626324"/>
                </a:lnTo>
                <a:lnTo>
                  <a:pt x="0" y="625202"/>
                </a:lnTo>
                <a:lnTo>
                  <a:pt x="0" y="622572"/>
                </a:lnTo>
                <a:lnTo>
                  <a:pt x="464" y="621449"/>
                </a:lnTo>
                <a:lnTo>
                  <a:pt x="2324" y="619589"/>
                </a:lnTo>
                <a:lnTo>
                  <a:pt x="3447" y="619124"/>
                </a:lnTo>
                <a:lnTo>
                  <a:pt x="6077" y="619124"/>
                </a:lnTo>
                <a:lnTo>
                  <a:pt x="7200" y="619589"/>
                </a:lnTo>
                <a:lnTo>
                  <a:pt x="9060" y="621449"/>
                </a:lnTo>
                <a:lnTo>
                  <a:pt x="9524" y="622572"/>
                </a:lnTo>
                <a:lnTo>
                  <a:pt x="9524" y="625202"/>
                </a:lnTo>
                <a:lnTo>
                  <a:pt x="9060" y="626324"/>
                </a:lnTo>
                <a:lnTo>
                  <a:pt x="7200" y="628184"/>
                </a:lnTo>
                <a:lnTo>
                  <a:pt x="6077" y="628649"/>
                </a:lnTo>
                <a:close/>
              </a:path>
              <a:path w="9525" h="1390650">
                <a:moveTo>
                  <a:pt x="6077" y="581024"/>
                </a:moveTo>
                <a:lnTo>
                  <a:pt x="3447" y="581024"/>
                </a:lnTo>
                <a:lnTo>
                  <a:pt x="2324" y="580559"/>
                </a:lnTo>
                <a:lnTo>
                  <a:pt x="464" y="578700"/>
                </a:lnTo>
                <a:lnTo>
                  <a:pt x="0" y="577577"/>
                </a:lnTo>
                <a:lnTo>
                  <a:pt x="0" y="574947"/>
                </a:lnTo>
                <a:lnTo>
                  <a:pt x="464" y="573824"/>
                </a:lnTo>
                <a:lnTo>
                  <a:pt x="2324" y="571964"/>
                </a:lnTo>
                <a:lnTo>
                  <a:pt x="3447" y="571499"/>
                </a:lnTo>
                <a:lnTo>
                  <a:pt x="6077" y="571499"/>
                </a:lnTo>
                <a:lnTo>
                  <a:pt x="7200" y="571964"/>
                </a:lnTo>
                <a:lnTo>
                  <a:pt x="9060" y="573824"/>
                </a:lnTo>
                <a:lnTo>
                  <a:pt x="9524" y="574947"/>
                </a:lnTo>
                <a:lnTo>
                  <a:pt x="9524" y="577577"/>
                </a:lnTo>
                <a:lnTo>
                  <a:pt x="9060" y="578700"/>
                </a:lnTo>
                <a:lnTo>
                  <a:pt x="7200" y="580559"/>
                </a:lnTo>
                <a:lnTo>
                  <a:pt x="6077" y="581024"/>
                </a:lnTo>
                <a:close/>
              </a:path>
              <a:path w="9525" h="1390650">
                <a:moveTo>
                  <a:pt x="6077" y="533399"/>
                </a:moveTo>
                <a:lnTo>
                  <a:pt x="3447" y="533399"/>
                </a:lnTo>
                <a:lnTo>
                  <a:pt x="2324" y="532934"/>
                </a:lnTo>
                <a:lnTo>
                  <a:pt x="464" y="531075"/>
                </a:lnTo>
                <a:lnTo>
                  <a:pt x="0" y="529952"/>
                </a:lnTo>
                <a:lnTo>
                  <a:pt x="0" y="527322"/>
                </a:lnTo>
                <a:lnTo>
                  <a:pt x="464" y="526199"/>
                </a:lnTo>
                <a:lnTo>
                  <a:pt x="2324" y="524339"/>
                </a:lnTo>
                <a:lnTo>
                  <a:pt x="3447" y="523874"/>
                </a:lnTo>
                <a:lnTo>
                  <a:pt x="6077" y="523874"/>
                </a:lnTo>
                <a:lnTo>
                  <a:pt x="7200" y="524339"/>
                </a:lnTo>
                <a:lnTo>
                  <a:pt x="9060" y="526199"/>
                </a:lnTo>
                <a:lnTo>
                  <a:pt x="9524" y="527322"/>
                </a:lnTo>
                <a:lnTo>
                  <a:pt x="9524" y="529952"/>
                </a:lnTo>
                <a:lnTo>
                  <a:pt x="9060" y="531075"/>
                </a:lnTo>
                <a:lnTo>
                  <a:pt x="7200" y="532934"/>
                </a:lnTo>
                <a:lnTo>
                  <a:pt x="6077" y="533399"/>
                </a:lnTo>
                <a:close/>
              </a:path>
              <a:path w="9525" h="1390650">
                <a:moveTo>
                  <a:pt x="6077" y="485774"/>
                </a:moveTo>
                <a:lnTo>
                  <a:pt x="3447" y="485774"/>
                </a:lnTo>
                <a:lnTo>
                  <a:pt x="2324" y="485309"/>
                </a:lnTo>
                <a:lnTo>
                  <a:pt x="464" y="483449"/>
                </a:lnTo>
                <a:lnTo>
                  <a:pt x="0" y="482327"/>
                </a:lnTo>
                <a:lnTo>
                  <a:pt x="0" y="479697"/>
                </a:lnTo>
                <a:lnTo>
                  <a:pt x="464" y="478574"/>
                </a:lnTo>
                <a:lnTo>
                  <a:pt x="2324" y="476714"/>
                </a:lnTo>
                <a:lnTo>
                  <a:pt x="3447" y="476249"/>
                </a:lnTo>
                <a:lnTo>
                  <a:pt x="6077" y="476249"/>
                </a:lnTo>
                <a:lnTo>
                  <a:pt x="7200" y="476714"/>
                </a:lnTo>
                <a:lnTo>
                  <a:pt x="9060" y="478574"/>
                </a:lnTo>
                <a:lnTo>
                  <a:pt x="9524" y="479697"/>
                </a:lnTo>
                <a:lnTo>
                  <a:pt x="9524" y="482327"/>
                </a:lnTo>
                <a:lnTo>
                  <a:pt x="9060" y="483449"/>
                </a:lnTo>
                <a:lnTo>
                  <a:pt x="7200" y="485309"/>
                </a:lnTo>
                <a:lnTo>
                  <a:pt x="6077" y="485774"/>
                </a:lnTo>
                <a:close/>
              </a:path>
              <a:path w="9525" h="1390650">
                <a:moveTo>
                  <a:pt x="6077" y="438149"/>
                </a:moveTo>
                <a:lnTo>
                  <a:pt x="3447" y="438149"/>
                </a:lnTo>
                <a:lnTo>
                  <a:pt x="2324" y="437684"/>
                </a:lnTo>
                <a:lnTo>
                  <a:pt x="464" y="435824"/>
                </a:lnTo>
                <a:lnTo>
                  <a:pt x="0" y="434702"/>
                </a:lnTo>
                <a:lnTo>
                  <a:pt x="0" y="432072"/>
                </a:lnTo>
                <a:lnTo>
                  <a:pt x="464" y="430949"/>
                </a:lnTo>
                <a:lnTo>
                  <a:pt x="2324" y="429089"/>
                </a:lnTo>
                <a:lnTo>
                  <a:pt x="3447" y="428624"/>
                </a:lnTo>
                <a:lnTo>
                  <a:pt x="6077" y="428624"/>
                </a:lnTo>
                <a:lnTo>
                  <a:pt x="7200" y="429089"/>
                </a:lnTo>
                <a:lnTo>
                  <a:pt x="9060" y="430949"/>
                </a:lnTo>
                <a:lnTo>
                  <a:pt x="9524" y="432072"/>
                </a:lnTo>
                <a:lnTo>
                  <a:pt x="9524" y="434702"/>
                </a:lnTo>
                <a:lnTo>
                  <a:pt x="9060" y="435824"/>
                </a:lnTo>
                <a:lnTo>
                  <a:pt x="7200" y="437684"/>
                </a:lnTo>
                <a:lnTo>
                  <a:pt x="6077" y="438149"/>
                </a:lnTo>
                <a:close/>
              </a:path>
              <a:path w="9525" h="1390650">
                <a:moveTo>
                  <a:pt x="6077" y="390524"/>
                </a:moveTo>
                <a:lnTo>
                  <a:pt x="3447" y="390524"/>
                </a:lnTo>
                <a:lnTo>
                  <a:pt x="2324" y="390059"/>
                </a:lnTo>
                <a:lnTo>
                  <a:pt x="464" y="388200"/>
                </a:lnTo>
                <a:lnTo>
                  <a:pt x="0" y="387077"/>
                </a:lnTo>
                <a:lnTo>
                  <a:pt x="0" y="384447"/>
                </a:lnTo>
                <a:lnTo>
                  <a:pt x="464" y="383324"/>
                </a:lnTo>
                <a:lnTo>
                  <a:pt x="2324" y="381464"/>
                </a:lnTo>
                <a:lnTo>
                  <a:pt x="3447" y="380999"/>
                </a:lnTo>
                <a:lnTo>
                  <a:pt x="6077" y="380999"/>
                </a:lnTo>
                <a:lnTo>
                  <a:pt x="7200" y="381464"/>
                </a:lnTo>
                <a:lnTo>
                  <a:pt x="9060" y="383324"/>
                </a:lnTo>
                <a:lnTo>
                  <a:pt x="9524" y="384447"/>
                </a:lnTo>
                <a:lnTo>
                  <a:pt x="9524" y="387077"/>
                </a:lnTo>
                <a:lnTo>
                  <a:pt x="9060" y="388200"/>
                </a:lnTo>
                <a:lnTo>
                  <a:pt x="7200" y="390059"/>
                </a:lnTo>
                <a:lnTo>
                  <a:pt x="6077" y="390524"/>
                </a:lnTo>
                <a:close/>
              </a:path>
              <a:path w="9525" h="1390650">
                <a:moveTo>
                  <a:pt x="6077" y="342899"/>
                </a:moveTo>
                <a:lnTo>
                  <a:pt x="3447" y="342899"/>
                </a:lnTo>
                <a:lnTo>
                  <a:pt x="2324" y="342434"/>
                </a:lnTo>
                <a:lnTo>
                  <a:pt x="464" y="340575"/>
                </a:lnTo>
                <a:lnTo>
                  <a:pt x="0" y="339452"/>
                </a:lnTo>
                <a:lnTo>
                  <a:pt x="0" y="336822"/>
                </a:lnTo>
                <a:lnTo>
                  <a:pt x="464" y="335699"/>
                </a:lnTo>
                <a:lnTo>
                  <a:pt x="2324" y="333839"/>
                </a:lnTo>
                <a:lnTo>
                  <a:pt x="3447" y="333374"/>
                </a:lnTo>
                <a:lnTo>
                  <a:pt x="6077" y="333374"/>
                </a:lnTo>
                <a:lnTo>
                  <a:pt x="7200" y="333839"/>
                </a:lnTo>
                <a:lnTo>
                  <a:pt x="9060" y="335699"/>
                </a:lnTo>
                <a:lnTo>
                  <a:pt x="9524" y="336822"/>
                </a:lnTo>
                <a:lnTo>
                  <a:pt x="9524" y="339452"/>
                </a:lnTo>
                <a:lnTo>
                  <a:pt x="9060" y="340575"/>
                </a:lnTo>
                <a:lnTo>
                  <a:pt x="7200" y="342434"/>
                </a:lnTo>
                <a:lnTo>
                  <a:pt x="6077" y="342899"/>
                </a:lnTo>
                <a:close/>
              </a:path>
              <a:path w="9525" h="1390650">
                <a:moveTo>
                  <a:pt x="6077" y="295274"/>
                </a:moveTo>
                <a:lnTo>
                  <a:pt x="3447" y="295274"/>
                </a:lnTo>
                <a:lnTo>
                  <a:pt x="2324" y="294809"/>
                </a:lnTo>
                <a:lnTo>
                  <a:pt x="464" y="292950"/>
                </a:lnTo>
                <a:lnTo>
                  <a:pt x="0" y="291827"/>
                </a:lnTo>
                <a:lnTo>
                  <a:pt x="0" y="289197"/>
                </a:lnTo>
                <a:lnTo>
                  <a:pt x="464" y="288074"/>
                </a:lnTo>
                <a:lnTo>
                  <a:pt x="2324" y="286214"/>
                </a:lnTo>
                <a:lnTo>
                  <a:pt x="3447" y="285749"/>
                </a:lnTo>
                <a:lnTo>
                  <a:pt x="6077" y="285749"/>
                </a:lnTo>
                <a:lnTo>
                  <a:pt x="7200" y="286214"/>
                </a:lnTo>
                <a:lnTo>
                  <a:pt x="9060" y="288074"/>
                </a:lnTo>
                <a:lnTo>
                  <a:pt x="9524" y="289197"/>
                </a:lnTo>
                <a:lnTo>
                  <a:pt x="9524" y="291827"/>
                </a:lnTo>
                <a:lnTo>
                  <a:pt x="9060" y="292950"/>
                </a:lnTo>
                <a:lnTo>
                  <a:pt x="7200" y="294809"/>
                </a:lnTo>
                <a:lnTo>
                  <a:pt x="6077" y="295274"/>
                </a:lnTo>
                <a:close/>
              </a:path>
              <a:path w="9525" h="1390650">
                <a:moveTo>
                  <a:pt x="6077" y="247649"/>
                </a:moveTo>
                <a:lnTo>
                  <a:pt x="3447" y="247649"/>
                </a:lnTo>
                <a:lnTo>
                  <a:pt x="2324" y="247184"/>
                </a:lnTo>
                <a:lnTo>
                  <a:pt x="464" y="245324"/>
                </a:lnTo>
                <a:lnTo>
                  <a:pt x="0" y="244202"/>
                </a:lnTo>
                <a:lnTo>
                  <a:pt x="0" y="241572"/>
                </a:lnTo>
                <a:lnTo>
                  <a:pt x="464" y="240449"/>
                </a:lnTo>
                <a:lnTo>
                  <a:pt x="2324" y="238589"/>
                </a:lnTo>
                <a:lnTo>
                  <a:pt x="3447" y="238124"/>
                </a:lnTo>
                <a:lnTo>
                  <a:pt x="6077" y="238124"/>
                </a:lnTo>
                <a:lnTo>
                  <a:pt x="7200" y="238589"/>
                </a:lnTo>
                <a:lnTo>
                  <a:pt x="9060" y="240449"/>
                </a:lnTo>
                <a:lnTo>
                  <a:pt x="9524" y="241572"/>
                </a:lnTo>
                <a:lnTo>
                  <a:pt x="9524" y="244202"/>
                </a:lnTo>
                <a:lnTo>
                  <a:pt x="9060" y="245324"/>
                </a:lnTo>
                <a:lnTo>
                  <a:pt x="7200" y="247184"/>
                </a:lnTo>
                <a:lnTo>
                  <a:pt x="6077" y="247649"/>
                </a:lnTo>
                <a:close/>
              </a:path>
              <a:path w="9525" h="1390650">
                <a:moveTo>
                  <a:pt x="6077" y="200024"/>
                </a:moveTo>
                <a:lnTo>
                  <a:pt x="3447" y="200024"/>
                </a:lnTo>
                <a:lnTo>
                  <a:pt x="2324" y="199559"/>
                </a:lnTo>
                <a:lnTo>
                  <a:pt x="464" y="197700"/>
                </a:lnTo>
                <a:lnTo>
                  <a:pt x="0" y="196577"/>
                </a:lnTo>
                <a:lnTo>
                  <a:pt x="0" y="193947"/>
                </a:lnTo>
                <a:lnTo>
                  <a:pt x="464" y="192824"/>
                </a:lnTo>
                <a:lnTo>
                  <a:pt x="2324" y="190964"/>
                </a:lnTo>
                <a:lnTo>
                  <a:pt x="3447" y="190499"/>
                </a:lnTo>
                <a:lnTo>
                  <a:pt x="6077" y="190499"/>
                </a:lnTo>
                <a:lnTo>
                  <a:pt x="7200" y="190964"/>
                </a:lnTo>
                <a:lnTo>
                  <a:pt x="9060" y="192824"/>
                </a:lnTo>
                <a:lnTo>
                  <a:pt x="9524" y="193947"/>
                </a:lnTo>
                <a:lnTo>
                  <a:pt x="9524" y="196577"/>
                </a:lnTo>
                <a:lnTo>
                  <a:pt x="9060" y="197700"/>
                </a:lnTo>
                <a:lnTo>
                  <a:pt x="7200" y="199559"/>
                </a:lnTo>
                <a:lnTo>
                  <a:pt x="6077" y="200024"/>
                </a:lnTo>
                <a:close/>
              </a:path>
              <a:path w="9525" h="1390650">
                <a:moveTo>
                  <a:pt x="6077" y="152399"/>
                </a:moveTo>
                <a:lnTo>
                  <a:pt x="3447" y="152399"/>
                </a:lnTo>
                <a:lnTo>
                  <a:pt x="2324" y="151934"/>
                </a:lnTo>
                <a:lnTo>
                  <a:pt x="464" y="150074"/>
                </a:lnTo>
                <a:lnTo>
                  <a:pt x="0" y="148952"/>
                </a:lnTo>
                <a:lnTo>
                  <a:pt x="0" y="146322"/>
                </a:lnTo>
                <a:lnTo>
                  <a:pt x="464" y="145199"/>
                </a:lnTo>
                <a:lnTo>
                  <a:pt x="2324" y="143339"/>
                </a:lnTo>
                <a:lnTo>
                  <a:pt x="3447" y="142874"/>
                </a:lnTo>
                <a:lnTo>
                  <a:pt x="6077" y="142874"/>
                </a:lnTo>
                <a:lnTo>
                  <a:pt x="7200" y="143339"/>
                </a:lnTo>
                <a:lnTo>
                  <a:pt x="9060" y="145199"/>
                </a:lnTo>
                <a:lnTo>
                  <a:pt x="9524" y="146322"/>
                </a:lnTo>
                <a:lnTo>
                  <a:pt x="9524" y="148952"/>
                </a:lnTo>
                <a:lnTo>
                  <a:pt x="9060" y="150074"/>
                </a:lnTo>
                <a:lnTo>
                  <a:pt x="7200" y="151934"/>
                </a:lnTo>
                <a:lnTo>
                  <a:pt x="6077" y="152399"/>
                </a:lnTo>
                <a:close/>
              </a:path>
              <a:path w="9525" h="1390650">
                <a:moveTo>
                  <a:pt x="6077" y="104774"/>
                </a:moveTo>
                <a:lnTo>
                  <a:pt x="3447" y="104774"/>
                </a:lnTo>
                <a:lnTo>
                  <a:pt x="2324" y="104309"/>
                </a:lnTo>
                <a:lnTo>
                  <a:pt x="464" y="102449"/>
                </a:lnTo>
                <a:lnTo>
                  <a:pt x="0" y="101327"/>
                </a:lnTo>
                <a:lnTo>
                  <a:pt x="0" y="98697"/>
                </a:lnTo>
                <a:lnTo>
                  <a:pt x="464" y="97574"/>
                </a:lnTo>
                <a:lnTo>
                  <a:pt x="2324" y="95714"/>
                </a:lnTo>
                <a:lnTo>
                  <a:pt x="3447" y="95249"/>
                </a:lnTo>
                <a:lnTo>
                  <a:pt x="6077" y="95249"/>
                </a:lnTo>
                <a:lnTo>
                  <a:pt x="7200" y="95714"/>
                </a:lnTo>
                <a:lnTo>
                  <a:pt x="9060" y="97574"/>
                </a:lnTo>
                <a:lnTo>
                  <a:pt x="9524" y="98697"/>
                </a:lnTo>
                <a:lnTo>
                  <a:pt x="9524" y="101327"/>
                </a:lnTo>
                <a:lnTo>
                  <a:pt x="9060" y="102449"/>
                </a:lnTo>
                <a:lnTo>
                  <a:pt x="7200" y="104309"/>
                </a:lnTo>
                <a:lnTo>
                  <a:pt x="6077" y="104774"/>
                </a:lnTo>
                <a:close/>
              </a:path>
              <a:path w="9525" h="1390650">
                <a:moveTo>
                  <a:pt x="6077" y="57149"/>
                </a:moveTo>
                <a:lnTo>
                  <a:pt x="3447" y="57149"/>
                </a:lnTo>
                <a:lnTo>
                  <a:pt x="2324" y="56684"/>
                </a:lnTo>
                <a:lnTo>
                  <a:pt x="464" y="54825"/>
                </a:lnTo>
                <a:lnTo>
                  <a:pt x="0" y="53702"/>
                </a:lnTo>
                <a:lnTo>
                  <a:pt x="0" y="51072"/>
                </a:lnTo>
                <a:lnTo>
                  <a:pt x="464" y="49949"/>
                </a:lnTo>
                <a:lnTo>
                  <a:pt x="2324" y="48089"/>
                </a:lnTo>
                <a:lnTo>
                  <a:pt x="3447" y="47624"/>
                </a:lnTo>
                <a:lnTo>
                  <a:pt x="6077" y="47624"/>
                </a:lnTo>
                <a:lnTo>
                  <a:pt x="7200" y="48089"/>
                </a:lnTo>
                <a:lnTo>
                  <a:pt x="9060" y="49949"/>
                </a:lnTo>
                <a:lnTo>
                  <a:pt x="9524" y="51072"/>
                </a:lnTo>
                <a:lnTo>
                  <a:pt x="9524" y="53702"/>
                </a:lnTo>
                <a:lnTo>
                  <a:pt x="9060" y="54825"/>
                </a:lnTo>
                <a:lnTo>
                  <a:pt x="7200" y="56684"/>
                </a:lnTo>
                <a:lnTo>
                  <a:pt x="6077" y="57149"/>
                </a:lnTo>
                <a:close/>
              </a:path>
              <a:path w="9525" h="1390650">
                <a:moveTo>
                  <a:pt x="6077" y="9524"/>
                </a:moveTo>
                <a:lnTo>
                  <a:pt x="3447" y="9524"/>
                </a:lnTo>
                <a:lnTo>
                  <a:pt x="2324" y="9059"/>
                </a:lnTo>
                <a:lnTo>
                  <a:pt x="464" y="7200"/>
                </a:lnTo>
                <a:lnTo>
                  <a:pt x="0" y="6077"/>
                </a:lnTo>
                <a:lnTo>
                  <a:pt x="0" y="3447"/>
                </a:lnTo>
                <a:lnTo>
                  <a:pt x="464" y="2324"/>
                </a:lnTo>
                <a:lnTo>
                  <a:pt x="2324" y="464"/>
                </a:lnTo>
                <a:lnTo>
                  <a:pt x="3447" y="0"/>
                </a:lnTo>
                <a:lnTo>
                  <a:pt x="6077" y="0"/>
                </a:lnTo>
                <a:lnTo>
                  <a:pt x="7200" y="464"/>
                </a:lnTo>
                <a:lnTo>
                  <a:pt x="9060" y="2324"/>
                </a:lnTo>
                <a:lnTo>
                  <a:pt x="9524" y="3447"/>
                </a:lnTo>
                <a:lnTo>
                  <a:pt x="9524" y="6077"/>
                </a:lnTo>
                <a:lnTo>
                  <a:pt x="9060" y="7200"/>
                </a:lnTo>
                <a:lnTo>
                  <a:pt x="7200" y="9059"/>
                </a:lnTo>
                <a:lnTo>
                  <a:pt x="6077" y="9524"/>
                </a:lnTo>
                <a:close/>
              </a:path>
            </a:pathLst>
          </a:custGeom>
          <a:solidFill>
            <a:srgbClr val="C7C6C3"/>
          </a:solidFill>
        </p:spPr>
        <p:txBody>
          <a:bodyPr wrap="square" lIns="0" tIns="0" rIns="0" bIns="0" rtlCol="0"/>
          <a:lstStyle/>
          <a:p>
            <a:endParaRPr/>
          </a:p>
        </p:txBody>
      </p:sp>
      <p:sp>
        <p:nvSpPr>
          <p:cNvPr id="62" name="object 62"/>
          <p:cNvSpPr txBox="1"/>
          <p:nvPr/>
        </p:nvSpPr>
        <p:spPr>
          <a:xfrm>
            <a:off x="924470" y="3702050"/>
            <a:ext cx="18034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a:t>
            </a:r>
            <a:r>
              <a:rPr sz="900" spc="-5" dirty="0">
                <a:solidFill>
                  <a:srgbClr val="605D5C"/>
                </a:solidFill>
                <a:latin typeface="Segoe UI"/>
                <a:cs typeface="Segoe UI"/>
              </a:rPr>
              <a:t> </a:t>
            </a:r>
            <a:r>
              <a:rPr sz="900" spc="-50" dirty="0">
                <a:solidFill>
                  <a:srgbClr val="605D5C"/>
                </a:solidFill>
                <a:latin typeface="Segoe UI"/>
                <a:cs typeface="Segoe UI"/>
              </a:rPr>
              <a:t>0</a:t>
            </a:r>
            <a:endParaRPr sz="900">
              <a:latin typeface="Segoe UI"/>
              <a:cs typeface="Segoe UI"/>
            </a:endParaRPr>
          </a:p>
        </p:txBody>
      </p:sp>
      <p:grpSp>
        <p:nvGrpSpPr>
          <p:cNvPr id="63" name="object 63"/>
          <p:cNvGrpSpPr/>
          <p:nvPr/>
        </p:nvGrpSpPr>
        <p:grpSpPr>
          <a:xfrm>
            <a:off x="1987549" y="2300287"/>
            <a:ext cx="1965325" cy="1390650"/>
            <a:chOff x="1987549" y="2300287"/>
            <a:chExt cx="1965325" cy="1390650"/>
          </a:xfrm>
        </p:grpSpPr>
        <p:sp>
          <p:nvSpPr>
            <p:cNvPr id="64" name="object 64"/>
            <p:cNvSpPr/>
            <p:nvPr/>
          </p:nvSpPr>
          <p:spPr>
            <a:xfrm>
              <a:off x="1987537" y="2300299"/>
              <a:ext cx="987425" cy="1390650"/>
            </a:xfrm>
            <a:custGeom>
              <a:avLst/>
              <a:gdLst/>
              <a:ahLst/>
              <a:cxnLst/>
              <a:rect l="l" t="t" r="r" b="b"/>
              <a:pathLst>
                <a:path w="987425" h="1390650">
                  <a:moveTo>
                    <a:pt x="9525" y="1384566"/>
                  </a:moveTo>
                  <a:lnTo>
                    <a:pt x="9067" y="1383449"/>
                  </a:lnTo>
                  <a:lnTo>
                    <a:pt x="7200" y="1381582"/>
                  </a:lnTo>
                  <a:lnTo>
                    <a:pt x="6083" y="1381112"/>
                  </a:lnTo>
                  <a:lnTo>
                    <a:pt x="3454" y="1381112"/>
                  </a:lnTo>
                  <a:lnTo>
                    <a:pt x="2336" y="1381582"/>
                  </a:lnTo>
                  <a:lnTo>
                    <a:pt x="469" y="1383449"/>
                  </a:lnTo>
                  <a:lnTo>
                    <a:pt x="0" y="1384566"/>
                  </a:lnTo>
                  <a:lnTo>
                    <a:pt x="0" y="1387195"/>
                  </a:lnTo>
                  <a:lnTo>
                    <a:pt x="469" y="1388313"/>
                  </a:lnTo>
                  <a:lnTo>
                    <a:pt x="2336" y="1390180"/>
                  </a:lnTo>
                  <a:lnTo>
                    <a:pt x="3454" y="1390637"/>
                  </a:lnTo>
                  <a:lnTo>
                    <a:pt x="6083" y="1390637"/>
                  </a:lnTo>
                  <a:lnTo>
                    <a:pt x="7200" y="1390180"/>
                  </a:lnTo>
                  <a:lnTo>
                    <a:pt x="9067" y="1388313"/>
                  </a:lnTo>
                  <a:lnTo>
                    <a:pt x="9525" y="1387195"/>
                  </a:lnTo>
                  <a:lnTo>
                    <a:pt x="9525" y="1384566"/>
                  </a:lnTo>
                  <a:close/>
                </a:path>
                <a:path w="987425" h="1390650">
                  <a:moveTo>
                    <a:pt x="9525" y="1336941"/>
                  </a:moveTo>
                  <a:lnTo>
                    <a:pt x="9067" y="1335824"/>
                  </a:lnTo>
                  <a:lnTo>
                    <a:pt x="7200" y="1333957"/>
                  </a:lnTo>
                  <a:lnTo>
                    <a:pt x="6083" y="1333487"/>
                  </a:lnTo>
                  <a:lnTo>
                    <a:pt x="3454" y="1333487"/>
                  </a:lnTo>
                  <a:lnTo>
                    <a:pt x="2336" y="1333957"/>
                  </a:lnTo>
                  <a:lnTo>
                    <a:pt x="469" y="1335824"/>
                  </a:lnTo>
                  <a:lnTo>
                    <a:pt x="0" y="1336941"/>
                  </a:lnTo>
                  <a:lnTo>
                    <a:pt x="0" y="1339570"/>
                  </a:lnTo>
                  <a:lnTo>
                    <a:pt x="469" y="1340688"/>
                  </a:lnTo>
                  <a:lnTo>
                    <a:pt x="2336" y="1342555"/>
                  </a:lnTo>
                  <a:lnTo>
                    <a:pt x="3454" y="1343012"/>
                  </a:lnTo>
                  <a:lnTo>
                    <a:pt x="6083" y="1343012"/>
                  </a:lnTo>
                  <a:lnTo>
                    <a:pt x="7200" y="1342555"/>
                  </a:lnTo>
                  <a:lnTo>
                    <a:pt x="9067" y="1340688"/>
                  </a:lnTo>
                  <a:lnTo>
                    <a:pt x="9525" y="1339570"/>
                  </a:lnTo>
                  <a:lnTo>
                    <a:pt x="9525" y="1336941"/>
                  </a:lnTo>
                  <a:close/>
                </a:path>
                <a:path w="987425" h="1390650">
                  <a:moveTo>
                    <a:pt x="9525" y="1289316"/>
                  </a:moveTo>
                  <a:lnTo>
                    <a:pt x="9067" y="1288199"/>
                  </a:lnTo>
                  <a:lnTo>
                    <a:pt x="7200" y="1286332"/>
                  </a:lnTo>
                  <a:lnTo>
                    <a:pt x="6083" y="1285862"/>
                  </a:lnTo>
                  <a:lnTo>
                    <a:pt x="3454" y="1285862"/>
                  </a:lnTo>
                  <a:lnTo>
                    <a:pt x="2336" y="1286332"/>
                  </a:lnTo>
                  <a:lnTo>
                    <a:pt x="469" y="1288199"/>
                  </a:lnTo>
                  <a:lnTo>
                    <a:pt x="0" y="1289316"/>
                  </a:lnTo>
                  <a:lnTo>
                    <a:pt x="0" y="1291945"/>
                  </a:lnTo>
                  <a:lnTo>
                    <a:pt x="469" y="1293063"/>
                  </a:lnTo>
                  <a:lnTo>
                    <a:pt x="2336" y="1294930"/>
                  </a:lnTo>
                  <a:lnTo>
                    <a:pt x="3454" y="1295387"/>
                  </a:lnTo>
                  <a:lnTo>
                    <a:pt x="6083" y="1295387"/>
                  </a:lnTo>
                  <a:lnTo>
                    <a:pt x="7200" y="1294930"/>
                  </a:lnTo>
                  <a:lnTo>
                    <a:pt x="9067" y="1293063"/>
                  </a:lnTo>
                  <a:lnTo>
                    <a:pt x="9525" y="1291945"/>
                  </a:lnTo>
                  <a:lnTo>
                    <a:pt x="9525" y="1289316"/>
                  </a:lnTo>
                  <a:close/>
                </a:path>
                <a:path w="987425" h="1390650">
                  <a:moveTo>
                    <a:pt x="9525" y="1241691"/>
                  </a:moveTo>
                  <a:lnTo>
                    <a:pt x="9067" y="1240574"/>
                  </a:lnTo>
                  <a:lnTo>
                    <a:pt x="7200" y="1238707"/>
                  </a:lnTo>
                  <a:lnTo>
                    <a:pt x="6083" y="1238237"/>
                  </a:lnTo>
                  <a:lnTo>
                    <a:pt x="3454" y="1238237"/>
                  </a:lnTo>
                  <a:lnTo>
                    <a:pt x="2336" y="1238707"/>
                  </a:lnTo>
                  <a:lnTo>
                    <a:pt x="469" y="1240574"/>
                  </a:lnTo>
                  <a:lnTo>
                    <a:pt x="0" y="1241691"/>
                  </a:lnTo>
                  <a:lnTo>
                    <a:pt x="0" y="1244320"/>
                  </a:lnTo>
                  <a:lnTo>
                    <a:pt x="469" y="1245438"/>
                  </a:lnTo>
                  <a:lnTo>
                    <a:pt x="2336" y="1247305"/>
                  </a:lnTo>
                  <a:lnTo>
                    <a:pt x="3454" y="1247762"/>
                  </a:lnTo>
                  <a:lnTo>
                    <a:pt x="6083" y="1247762"/>
                  </a:lnTo>
                  <a:lnTo>
                    <a:pt x="7200" y="1247305"/>
                  </a:lnTo>
                  <a:lnTo>
                    <a:pt x="9067" y="1245438"/>
                  </a:lnTo>
                  <a:lnTo>
                    <a:pt x="9525" y="1244320"/>
                  </a:lnTo>
                  <a:lnTo>
                    <a:pt x="9525" y="1241691"/>
                  </a:lnTo>
                  <a:close/>
                </a:path>
                <a:path w="987425" h="1390650">
                  <a:moveTo>
                    <a:pt x="9525" y="1194066"/>
                  </a:moveTo>
                  <a:lnTo>
                    <a:pt x="9067" y="1192949"/>
                  </a:lnTo>
                  <a:lnTo>
                    <a:pt x="7200" y="1191082"/>
                  </a:lnTo>
                  <a:lnTo>
                    <a:pt x="6083" y="1190612"/>
                  </a:lnTo>
                  <a:lnTo>
                    <a:pt x="3454" y="1190612"/>
                  </a:lnTo>
                  <a:lnTo>
                    <a:pt x="2336" y="1191082"/>
                  </a:lnTo>
                  <a:lnTo>
                    <a:pt x="469" y="1192949"/>
                  </a:lnTo>
                  <a:lnTo>
                    <a:pt x="0" y="1194066"/>
                  </a:lnTo>
                  <a:lnTo>
                    <a:pt x="0" y="1196695"/>
                  </a:lnTo>
                  <a:lnTo>
                    <a:pt x="469" y="1197813"/>
                  </a:lnTo>
                  <a:lnTo>
                    <a:pt x="2336" y="1199680"/>
                  </a:lnTo>
                  <a:lnTo>
                    <a:pt x="3454" y="1200137"/>
                  </a:lnTo>
                  <a:lnTo>
                    <a:pt x="6083" y="1200137"/>
                  </a:lnTo>
                  <a:lnTo>
                    <a:pt x="7200" y="1199680"/>
                  </a:lnTo>
                  <a:lnTo>
                    <a:pt x="9067" y="1197813"/>
                  </a:lnTo>
                  <a:lnTo>
                    <a:pt x="9525" y="1196695"/>
                  </a:lnTo>
                  <a:lnTo>
                    <a:pt x="9525" y="1194066"/>
                  </a:lnTo>
                  <a:close/>
                </a:path>
                <a:path w="987425" h="1390650">
                  <a:moveTo>
                    <a:pt x="9525" y="1146441"/>
                  </a:moveTo>
                  <a:lnTo>
                    <a:pt x="9067" y="1145324"/>
                  </a:lnTo>
                  <a:lnTo>
                    <a:pt x="7200" y="1143457"/>
                  </a:lnTo>
                  <a:lnTo>
                    <a:pt x="6083" y="1142987"/>
                  </a:lnTo>
                  <a:lnTo>
                    <a:pt x="3454" y="1142987"/>
                  </a:lnTo>
                  <a:lnTo>
                    <a:pt x="2336" y="1143457"/>
                  </a:lnTo>
                  <a:lnTo>
                    <a:pt x="469" y="1145324"/>
                  </a:lnTo>
                  <a:lnTo>
                    <a:pt x="0" y="1146441"/>
                  </a:lnTo>
                  <a:lnTo>
                    <a:pt x="0" y="1149070"/>
                  </a:lnTo>
                  <a:lnTo>
                    <a:pt x="469" y="1150188"/>
                  </a:lnTo>
                  <a:lnTo>
                    <a:pt x="2336" y="1152055"/>
                  </a:lnTo>
                  <a:lnTo>
                    <a:pt x="3454" y="1152512"/>
                  </a:lnTo>
                  <a:lnTo>
                    <a:pt x="6083" y="1152512"/>
                  </a:lnTo>
                  <a:lnTo>
                    <a:pt x="7200" y="1152055"/>
                  </a:lnTo>
                  <a:lnTo>
                    <a:pt x="9067" y="1150188"/>
                  </a:lnTo>
                  <a:lnTo>
                    <a:pt x="9525" y="1149070"/>
                  </a:lnTo>
                  <a:lnTo>
                    <a:pt x="9525" y="1146441"/>
                  </a:lnTo>
                  <a:close/>
                </a:path>
                <a:path w="987425" h="1390650">
                  <a:moveTo>
                    <a:pt x="9525" y="1098816"/>
                  </a:moveTo>
                  <a:lnTo>
                    <a:pt x="9067" y="1097699"/>
                  </a:lnTo>
                  <a:lnTo>
                    <a:pt x="7200" y="1095832"/>
                  </a:lnTo>
                  <a:lnTo>
                    <a:pt x="6083" y="1095362"/>
                  </a:lnTo>
                  <a:lnTo>
                    <a:pt x="3454" y="1095362"/>
                  </a:lnTo>
                  <a:lnTo>
                    <a:pt x="2336" y="1095832"/>
                  </a:lnTo>
                  <a:lnTo>
                    <a:pt x="469" y="1097699"/>
                  </a:lnTo>
                  <a:lnTo>
                    <a:pt x="0" y="1098816"/>
                  </a:lnTo>
                  <a:lnTo>
                    <a:pt x="0" y="1101445"/>
                  </a:lnTo>
                  <a:lnTo>
                    <a:pt x="469" y="1102563"/>
                  </a:lnTo>
                  <a:lnTo>
                    <a:pt x="2336" y="1104430"/>
                  </a:lnTo>
                  <a:lnTo>
                    <a:pt x="3454" y="1104887"/>
                  </a:lnTo>
                  <a:lnTo>
                    <a:pt x="6083" y="1104887"/>
                  </a:lnTo>
                  <a:lnTo>
                    <a:pt x="7200" y="1104430"/>
                  </a:lnTo>
                  <a:lnTo>
                    <a:pt x="9067" y="1102563"/>
                  </a:lnTo>
                  <a:lnTo>
                    <a:pt x="9525" y="1101445"/>
                  </a:lnTo>
                  <a:lnTo>
                    <a:pt x="9525" y="1098816"/>
                  </a:lnTo>
                  <a:close/>
                </a:path>
                <a:path w="987425" h="1390650">
                  <a:moveTo>
                    <a:pt x="9525" y="1051191"/>
                  </a:moveTo>
                  <a:lnTo>
                    <a:pt x="9067" y="1050074"/>
                  </a:lnTo>
                  <a:lnTo>
                    <a:pt x="7200" y="1048207"/>
                  </a:lnTo>
                  <a:lnTo>
                    <a:pt x="6083" y="1047737"/>
                  </a:lnTo>
                  <a:lnTo>
                    <a:pt x="3454" y="1047737"/>
                  </a:lnTo>
                  <a:lnTo>
                    <a:pt x="2336" y="1048207"/>
                  </a:lnTo>
                  <a:lnTo>
                    <a:pt x="469" y="1050074"/>
                  </a:lnTo>
                  <a:lnTo>
                    <a:pt x="0" y="1051191"/>
                  </a:lnTo>
                  <a:lnTo>
                    <a:pt x="0" y="1053820"/>
                  </a:lnTo>
                  <a:lnTo>
                    <a:pt x="469" y="1054938"/>
                  </a:lnTo>
                  <a:lnTo>
                    <a:pt x="2336" y="1056805"/>
                  </a:lnTo>
                  <a:lnTo>
                    <a:pt x="3454" y="1057262"/>
                  </a:lnTo>
                  <a:lnTo>
                    <a:pt x="6083" y="1057262"/>
                  </a:lnTo>
                  <a:lnTo>
                    <a:pt x="7200" y="1056805"/>
                  </a:lnTo>
                  <a:lnTo>
                    <a:pt x="9067" y="1054938"/>
                  </a:lnTo>
                  <a:lnTo>
                    <a:pt x="9525" y="1053820"/>
                  </a:lnTo>
                  <a:lnTo>
                    <a:pt x="9525" y="1051191"/>
                  </a:lnTo>
                  <a:close/>
                </a:path>
                <a:path w="987425" h="1390650">
                  <a:moveTo>
                    <a:pt x="9525" y="1003566"/>
                  </a:moveTo>
                  <a:lnTo>
                    <a:pt x="9067" y="1002449"/>
                  </a:lnTo>
                  <a:lnTo>
                    <a:pt x="7200" y="1000582"/>
                  </a:lnTo>
                  <a:lnTo>
                    <a:pt x="6083" y="1000112"/>
                  </a:lnTo>
                  <a:lnTo>
                    <a:pt x="3454" y="1000112"/>
                  </a:lnTo>
                  <a:lnTo>
                    <a:pt x="2336" y="1000582"/>
                  </a:lnTo>
                  <a:lnTo>
                    <a:pt x="469" y="1002449"/>
                  </a:lnTo>
                  <a:lnTo>
                    <a:pt x="0" y="1003566"/>
                  </a:lnTo>
                  <a:lnTo>
                    <a:pt x="0" y="1006195"/>
                  </a:lnTo>
                  <a:lnTo>
                    <a:pt x="469" y="1007313"/>
                  </a:lnTo>
                  <a:lnTo>
                    <a:pt x="2336" y="1009180"/>
                  </a:lnTo>
                  <a:lnTo>
                    <a:pt x="3454" y="1009637"/>
                  </a:lnTo>
                  <a:lnTo>
                    <a:pt x="6083" y="1009637"/>
                  </a:lnTo>
                  <a:lnTo>
                    <a:pt x="7200" y="1009180"/>
                  </a:lnTo>
                  <a:lnTo>
                    <a:pt x="9067" y="1007313"/>
                  </a:lnTo>
                  <a:lnTo>
                    <a:pt x="9525" y="1006195"/>
                  </a:lnTo>
                  <a:lnTo>
                    <a:pt x="9525" y="1003566"/>
                  </a:lnTo>
                  <a:close/>
                </a:path>
                <a:path w="987425" h="1390650">
                  <a:moveTo>
                    <a:pt x="9525" y="955941"/>
                  </a:moveTo>
                  <a:lnTo>
                    <a:pt x="9067" y="954824"/>
                  </a:lnTo>
                  <a:lnTo>
                    <a:pt x="7200" y="952957"/>
                  </a:lnTo>
                  <a:lnTo>
                    <a:pt x="6083" y="952487"/>
                  </a:lnTo>
                  <a:lnTo>
                    <a:pt x="3454" y="952487"/>
                  </a:lnTo>
                  <a:lnTo>
                    <a:pt x="2336" y="952957"/>
                  </a:lnTo>
                  <a:lnTo>
                    <a:pt x="469" y="954824"/>
                  </a:lnTo>
                  <a:lnTo>
                    <a:pt x="0" y="955941"/>
                  </a:lnTo>
                  <a:lnTo>
                    <a:pt x="0" y="958570"/>
                  </a:lnTo>
                  <a:lnTo>
                    <a:pt x="469" y="959688"/>
                  </a:lnTo>
                  <a:lnTo>
                    <a:pt x="2336" y="961555"/>
                  </a:lnTo>
                  <a:lnTo>
                    <a:pt x="3454" y="962012"/>
                  </a:lnTo>
                  <a:lnTo>
                    <a:pt x="6083" y="962012"/>
                  </a:lnTo>
                  <a:lnTo>
                    <a:pt x="7200" y="961555"/>
                  </a:lnTo>
                  <a:lnTo>
                    <a:pt x="9067" y="959688"/>
                  </a:lnTo>
                  <a:lnTo>
                    <a:pt x="9525" y="958570"/>
                  </a:lnTo>
                  <a:lnTo>
                    <a:pt x="9525" y="955941"/>
                  </a:lnTo>
                  <a:close/>
                </a:path>
                <a:path w="987425" h="1390650">
                  <a:moveTo>
                    <a:pt x="9525" y="908316"/>
                  </a:moveTo>
                  <a:lnTo>
                    <a:pt x="9067" y="907199"/>
                  </a:lnTo>
                  <a:lnTo>
                    <a:pt x="7200" y="905332"/>
                  </a:lnTo>
                  <a:lnTo>
                    <a:pt x="6083" y="904862"/>
                  </a:lnTo>
                  <a:lnTo>
                    <a:pt x="3454" y="904862"/>
                  </a:lnTo>
                  <a:lnTo>
                    <a:pt x="2336" y="905332"/>
                  </a:lnTo>
                  <a:lnTo>
                    <a:pt x="469" y="907199"/>
                  </a:lnTo>
                  <a:lnTo>
                    <a:pt x="0" y="908316"/>
                  </a:lnTo>
                  <a:lnTo>
                    <a:pt x="0" y="910945"/>
                  </a:lnTo>
                  <a:lnTo>
                    <a:pt x="469" y="912063"/>
                  </a:lnTo>
                  <a:lnTo>
                    <a:pt x="2336" y="913930"/>
                  </a:lnTo>
                  <a:lnTo>
                    <a:pt x="3454" y="914387"/>
                  </a:lnTo>
                  <a:lnTo>
                    <a:pt x="6083" y="914387"/>
                  </a:lnTo>
                  <a:lnTo>
                    <a:pt x="7200" y="913930"/>
                  </a:lnTo>
                  <a:lnTo>
                    <a:pt x="9067" y="912063"/>
                  </a:lnTo>
                  <a:lnTo>
                    <a:pt x="9525" y="910945"/>
                  </a:lnTo>
                  <a:lnTo>
                    <a:pt x="9525" y="908316"/>
                  </a:lnTo>
                  <a:close/>
                </a:path>
                <a:path w="987425" h="1390650">
                  <a:moveTo>
                    <a:pt x="9525" y="860691"/>
                  </a:moveTo>
                  <a:lnTo>
                    <a:pt x="9067" y="859574"/>
                  </a:lnTo>
                  <a:lnTo>
                    <a:pt x="7200" y="857707"/>
                  </a:lnTo>
                  <a:lnTo>
                    <a:pt x="6083" y="857237"/>
                  </a:lnTo>
                  <a:lnTo>
                    <a:pt x="3454" y="857237"/>
                  </a:lnTo>
                  <a:lnTo>
                    <a:pt x="2336" y="857707"/>
                  </a:lnTo>
                  <a:lnTo>
                    <a:pt x="469" y="859574"/>
                  </a:lnTo>
                  <a:lnTo>
                    <a:pt x="0" y="860691"/>
                  </a:lnTo>
                  <a:lnTo>
                    <a:pt x="0" y="863320"/>
                  </a:lnTo>
                  <a:lnTo>
                    <a:pt x="469" y="864438"/>
                  </a:lnTo>
                  <a:lnTo>
                    <a:pt x="2336" y="866305"/>
                  </a:lnTo>
                  <a:lnTo>
                    <a:pt x="3454" y="866762"/>
                  </a:lnTo>
                  <a:lnTo>
                    <a:pt x="6083" y="866762"/>
                  </a:lnTo>
                  <a:lnTo>
                    <a:pt x="7200" y="866305"/>
                  </a:lnTo>
                  <a:lnTo>
                    <a:pt x="9067" y="864438"/>
                  </a:lnTo>
                  <a:lnTo>
                    <a:pt x="9525" y="863320"/>
                  </a:lnTo>
                  <a:lnTo>
                    <a:pt x="9525" y="860691"/>
                  </a:lnTo>
                  <a:close/>
                </a:path>
                <a:path w="987425" h="1390650">
                  <a:moveTo>
                    <a:pt x="9525" y="813066"/>
                  </a:moveTo>
                  <a:lnTo>
                    <a:pt x="9067" y="811949"/>
                  </a:lnTo>
                  <a:lnTo>
                    <a:pt x="7200" y="810082"/>
                  </a:lnTo>
                  <a:lnTo>
                    <a:pt x="6083" y="809612"/>
                  </a:lnTo>
                  <a:lnTo>
                    <a:pt x="3454" y="809612"/>
                  </a:lnTo>
                  <a:lnTo>
                    <a:pt x="2336" y="810082"/>
                  </a:lnTo>
                  <a:lnTo>
                    <a:pt x="469" y="811949"/>
                  </a:lnTo>
                  <a:lnTo>
                    <a:pt x="0" y="813066"/>
                  </a:lnTo>
                  <a:lnTo>
                    <a:pt x="0" y="815695"/>
                  </a:lnTo>
                  <a:lnTo>
                    <a:pt x="469" y="816813"/>
                  </a:lnTo>
                  <a:lnTo>
                    <a:pt x="2336" y="818680"/>
                  </a:lnTo>
                  <a:lnTo>
                    <a:pt x="3454" y="819137"/>
                  </a:lnTo>
                  <a:lnTo>
                    <a:pt x="6083" y="819137"/>
                  </a:lnTo>
                  <a:lnTo>
                    <a:pt x="7200" y="818680"/>
                  </a:lnTo>
                  <a:lnTo>
                    <a:pt x="9067" y="816813"/>
                  </a:lnTo>
                  <a:lnTo>
                    <a:pt x="9525" y="815695"/>
                  </a:lnTo>
                  <a:lnTo>
                    <a:pt x="9525" y="813066"/>
                  </a:lnTo>
                  <a:close/>
                </a:path>
                <a:path w="987425" h="1390650">
                  <a:moveTo>
                    <a:pt x="9525" y="765441"/>
                  </a:moveTo>
                  <a:lnTo>
                    <a:pt x="9067" y="764324"/>
                  </a:lnTo>
                  <a:lnTo>
                    <a:pt x="7200" y="762457"/>
                  </a:lnTo>
                  <a:lnTo>
                    <a:pt x="6083" y="761987"/>
                  </a:lnTo>
                  <a:lnTo>
                    <a:pt x="3454" y="761987"/>
                  </a:lnTo>
                  <a:lnTo>
                    <a:pt x="2336" y="762457"/>
                  </a:lnTo>
                  <a:lnTo>
                    <a:pt x="469" y="764324"/>
                  </a:lnTo>
                  <a:lnTo>
                    <a:pt x="0" y="765441"/>
                  </a:lnTo>
                  <a:lnTo>
                    <a:pt x="0" y="768070"/>
                  </a:lnTo>
                  <a:lnTo>
                    <a:pt x="469" y="769188"/>
                  </a:lnTo>
                  <a:lnTo>
                    <a:pt x="2336" y="771055"/>
                  </a:lnTo>
                  <a:lnTo>
                    <a:pt x="3454" y="771512"/>
                  </a:lnTo>
                  <a:lnTo>
                    <a:pt x="6083" y="771512"/>
                  </a:lnTo>
                  <a:lnTo>
                    <a:pt x="7200" y="771055"/>
                  </a:lnTo>
                  <a:lnTo>
                    <a:pt x="9067" y="769188"/>
                  </a:lnTo>
                  <a:lnTo>
                    <a:pt x="9525" y="768070"/>
                  </a:lnTo>
                  <a:lnTo>
                    <a:pt x="9525" y="765441"/>
                  </a:lnTo>
                  <a:close/>
                </a:path>
                <a:path w="987425" h="1390650">
                  <a:moveTo>
                    <a:pt x="9525" y="717816"/>
                  </a:moveTo>
                  <a:lnTo>
                    <a:pt x="9067" y="716699"/>
                  </a:lnTo>
                  <a:lnTo>
                    <a:pt x="7200" y="714832"/>
                  </a:lnTo>
                  <a:lnTo>
                    <a:pt x="6083" y="714362"/>
                  </a:lnTo>
                  <a:lnTo>
                    <a:pt x="3454" y="714362"/>
                  </a:lnTo>
                  <a:lnTo>
                    <a:pt x="2336" y="714832"/>
                  </a:lnTo>
                  <a:lnTo>
                    <a:pt x="469" y="716699"/>
                  </a:lnTo>
                  <a:lnTo>
                    <a:pt x="0" y="717816"/>
                  </a:lnTo>
                  <a:lnTo>
                    <a:pt x="0" y="720445"/>
                  </a:lnTo>
                  <a:lnTo>
                    <a:pt x="469" y="721563"/>
                  </a:lnTo>
                  <a:lnTo>
                    <a:pt x="2336" y="723430"/>
                  </a:lnTo>
                  <a:lnTo>
                    <a:pt x="3454" y="723887"/>
                  </a:lnTo>
                  <a:lnTo>
                    <a:pt x="6083" y="723887"/>
                  </a:lnTo>
                  <a:lnTo>
                    <a:pt x="7200" y="723430"/>
                  </a:lnTo>
                  <a:lnTo>
                    <a:pt x="9067" y="721563"/>
                  </a:lnTo>
                  <a:lnTo>
                    <a:pt x="9525" y="720445"/>
                  </a:lnTo>
                  <a:lnTo>
                    <a:pt x="9525" y="717816"/>
                  </a:lnTo>
                  <a:close/>
                </a:path>
                <a:path w="987425" h="1390650">
                  <a:moveTo>
                    <a:pt x="9525" y="670191"/>
                  </a:moveTo>
                  <a:lnTo>
                    <a:pt x="9067" y="669074"/>
                  </a:lnTo>
                  <a:lnTo>
                    <a:pt x="7200" y="667207"/>
                  </a:lnTo>
                  <a:lnTo>
                    <a:pt x="6083" y="666737"/>
                  </a:lnTo>
                  <a:lnTo>
                    <a:pt x="3454" y="666737"/>
                  </a:lnTo>
                  <a:lnTo>
                    <a:pt x="2336" y="667207"/>
                  </a:lnTo>
                  <a:lnTo>
                    <a:pt x="469" y="669074"/>
                  </a:lnTo>
                  <a:lnTo>
                    <a:pt x="0" y="670191"/>
                  </a:lnTo>
                  <a:lnTo>
                    <a:pt x="0" y="672820"/>
                  </a:lnTo>
                  <a:lnTo>
                    <a:pt x="469" y="673938"/>
                  </a:lnTo>
                  <a:lnTo>
                    <a:pt x="2336" y="675805"/>
                  </a:lnTo>
                  <a:lnTo>
                    <a:pt x="3454" y="676262"/>
                  </a:lnTo>
                  <a:lnTo>
                    <a:pt x="6083" y="676262"/>
                  </a:lnTo>
                  <a:lnTo>
                    <a:pt x="7200" y="675805"/>
                  </a:lnTo>
                  <a:lnTo>
                    <a:pt x="9067" y="673938"/>
                  </a:lnTo>
                  <a:lnTo>
                    <a:pt x="9525" y="672820"/>
                  </a:lnTo>
                  <a:lnTo>
                    <a:pt x="9525" y="670191"/>
                  </a:lnTo>
                  <a:close/>
                </a:path>
                <a:path w="987425" h="1390650">
                  <a:moveTo>
                    <a:pt x="9525" y="622566"/>
                  </a:moveTo>
                  <a:lnTo>
                    <a:pt x="9067" y="621449"/>
                  </a:lnTo>
                  <a:lnTo>
                    <a:pt x="7200" y="619582"/>
                  </a:lnTo>
                  <a:lnTo>
                    <a:pt x="6083" y="619112"/>
                  </a:lnTo>
                  <a:lnTo>
                    <a:pt x="3454" y="619112"/>
                  </a:lnTo>
                  <a:lnTo>
                    <a:pt x="2336" y="619582"/>
                  </a:lnTo>
                  <a:lnTo>
                    <a:pt x="469" y="621449"/>
                  </a:lnTo>
                  <a:lnTo>
                    <a:pt x="0" y="622566"/>
                  </a:lnTo>
                  <a:lnTo>
                    <a:pt x="0" y="625195"/>
                  </a:lnTo>
                  <a:lnTo>
                    <a:pt x="469" y="626313"/>
                  </a:lnTo>
                  <a:lnTo>
                    <a:pt x="2336" y="628180"/>
                  </a:lnTo>
                  <a:lnTo>
                    <a:pt x="3454" y="628637"/>
                  </a:lnTo>
                  <a:lnTo>
                    <a:pt x="6083" y="628637"/>
                  </a:lnTo>
                  <a:lnTo>
                    <a:pt x="7200" y="628180"/>
                  </a:lnTo>
                  <a:lnTo>
                    <a:pt x="9067" y="626313"/>
                  </a:lnTo>
                  <a:lnTo>
                    <a:pt x="9525" y="625195"/>
                  </a:lnTo>
                  <a:lnTo>
                    <a:pt x="9525" y="622566"/>
                  </a:lnTo>
                  <a:close/>
                </a:path>
                <a:path w="987425" h="1390650">
                  <a:moveTo>
                    <a:pt x="9525" y="574941"/>
                  </a:moveTo>
                  <a:lnTo>
                    <a:pt x="9067" y="573824"/>
                  </a:lnTo>
                  <a:lnTo>
                    <a:pt x="7200" y="571957"/>
                  </a:lnTo>
                  <a:lnTo>
                    <a:pt x="6083" y="571487"/>
                  </a:lnTo>
                  <a:lnTo>
                    <a:pt x="3454" y="571487"/>
                  </a:lnTo>
                  <a:lnTo>
                    <a:pt x="2336" y="571957"/>
                  </a:lnTo>
                  <a:lnTo>
                    <a:pt x="469" y="573824"/>
                  </a:lnTo>
                  <a:lnTo>
                    <a:pt x="0" y="574941"/>
                  </a:lnTo>
                  <a:lnTo>
                    <a:pt x="0" y="577570"/>
                  </a:lnTo>
                  <a:lnTo>
                    <a:pt x="469" y="578688"/>
                  </a:lnTo>
                  <a:lnTo>
                    <a:pt x="2336" y="580555"/>
                  </a:lnTo>
                  <a:lnTo>
                    <a:pt x="3454" y="581012"/>
                  </a:lnTo>
                  <a:lnTo>
                    <a:pt x="6083" y="581012"/>
                  </a:lnTo>
                  <a:lnTo>
                    <a:pt x="7200" y="580555"/>
                  </a:lnTo>
                  <a:lnTo>
                    <a:pt x="9067" y="578688"/>
                  </a:lnTo>
                  <a:lnTo>
                    <a:pt x="9525" y="577570"/>
                  </a:lnTo>
                  <a:lnTo>
                    <a:pt x="9525" y="574941"/>
                  </a:lnTo>
                  <a:close/>
                </a:path>
                <a:path w="987425" h="1390650">
                  <a:moveTo>
                    <a:pt x="9525" y="527316"/>
                  </a:moveTo>
                  <a:lnTo>
                    <a:pt x="9067" y="526199"/>
                  </a:lnTo>
                  <a:lnTo>
                    <a:pt x="7200" y="524332"/>
                  </a:lnTo>
                  <a:lnTo>
                    <a:pt x="6083" y="523862"/>
                  </a:lnTo>
                  <a:lnTo>
                    <a:pt x="3454" y="523862"/>
                  </a:lnTo>
                  <a:lnTo>
                    <a:pt x="2336" y="524332"/>
                  </a:lnTo>
                  <a:lnTo>
                    <a:pt x="469" y="526199"/>
                  </a:lnTo>
                  <a:lnTo>
                    <a:pt x="0" y="527316"/>
                  </a:lnTo>
                  <a:lnTo>
                    <a:pt x="0" y="529945"/>
                  </a:lnTo>
                  <a:lnTo>
                    <a:pt x="469" y="531063"/>
                  </a:lnTo>
                  <a:lnTo>
                    <a:pt x="2336" y="532930"/>
                  </a:lnTo>
                  <a:lnTo>
                    <a:pt x="3454" y="533387"/>
                  </a:lnTo>
                  <a:lnTo>
                    <a:pt x="6083" y="533387"/>
                  </a:lnTo>
                  <a:lnTo>
                    <a:pt x="7200" y="532930"/>
                  </a:lnTo>
                  <a:lnTo>
                    <a:pt x="9067" y="531063"/>
                  </a:lnTo>
                  <a:lnTo>
                    <a:pt x="9525" y="529945"/>
                  </a:lnTo>
                  <a:lnTo>
                    <a:pt x="9525" y="527316"/>
                  </a:lnTo>
                  <a:close/>
                </a:path>
                <a:path w="987425" h="1390650">
                  <a:moveTo>
                    <a:pt x="9525" y="479691"/>
                  </a:moveTo>
                  <a:lnTo>
                    <a:pt x="9067" y="478574"/>
                  </a:lnTo>
                  <a:lnTo>
                    <a:pt x="7200" y="476707"/>
                  </a:lnTo>
                  <a:lnTo>
                    <a:pt x="6083" y="476237"/>
                  </a:lnTo>
                  <a:lnTo>
                    <a:pt x="3454" y="476237"/>
                  </a:lnTo>
                  <a:lnTo>
                    <a:pt x="2336" y="476707"/>
                  </a:lnTo>
                  <a:lnTo>
                    <a:pt x="469" y="478574"/>
                  </a:lnTo>
                  <a:lnTo>
                    <a:pt x="0" y="479691"/>
                  </a:lnTo>
                  <a:lnTo>
                    <a:pt x="0" y="482320"/>
                  </a:lnTo>
                  <a:lnTo>
                    <a:pt x="469" y="483438"/>
                  </a:lnTo>
                  <a:lnTo>
                    <a:pt x="2336" y="485305"/>
                  </a:lnTo>
                  <a:lnTo>
                    <a:pt x="3454" y="485762"/>
                  </a:lnTo>
                  <a:lnTo>
                    <a:pt x="6083" y="485762"/>
                  </a:lnTo>
                  <a:lnTo>
                    <a:pt x="7200" y="485305"/>
                  </a:lnTo>
                  <a:lnTo>
                    <a:pt x="9067" y="483438"/>
                  </a:lnTo>
                  <a:lnTo>
                    <a:pt x="9525" y="482320"/>
                  </a:lnTo>
                  <a:lnTo>
                    <a:pt x="9525" y="479691"/>
                  </a:lnTo>
                  <a:close/>
                </a:path>
                <a:path w="987425" h="1390650">
                  <a:moveTo>
                    <a:pt x="9525" y="432066"/>
                  </a:moveTo>
                  <a:lnTo>
                    <a:pt x="9067" y="430949"/>
                  </a:lnTo>
                  <a:lnTo>
                    <a:pt x="7200" y="429082"/>
                  </a:lnTo>
                  <a:lnTo>
                    <a:pt x="6083" y="428612"/>
                  </a:lnTo>
                  <a:lnTo>
                    <a:pt x="3454" y="428612"/>
                  </a:lnTo>
                  <a:lnTo>
                    <a:pt x="2336" y="429082"/>
                  </a:lnTo>
                  <a:lnTo>
                    <a:pt x="469" y="430949"/>
                  </a:lnTo>
                  <a:lnTo>
                    <a:pt x="0" y="432066"/>
                  </a:lnTo>
                  <a:lnTo>
                    <a:pt x="0" y="434695"/>
                  </a:lnTo>
                  <a:lnTo>
                    <a:pt x="469" y="435813"/>
                  </a:lnTo>
                  <a:lnTo>
                    <a:pt x="2336" y="437680"/>
                  </a:lnTo>
                  <a:lnTo>
                    <a:pt x="3454" y="438137"/>
                  </a:lnTo>
                  <a:lnTo>
                    <a:pt x="6083" y="438137"/>
                  </a:lnTo>
                  <a:lnTo>
                    <a:pt x="7200" y="437680"/>
                  </a:lnTo>
                  <a:lnTo>
                    <a:pt x="9067" y="435813"/>
                  </a:lnTo>
                  <a:lnTo>
                    <a:pt x="9525" y="434695"/>
                  </a:lnTo>
                  <a:lnTo>
                    <a:pt x="9525" y="432066"/>
                  </a:lnTo>
                  <a:close/>
                </a:path>
                <a:path w="987425" h="1390650">
                  <a:moveTo>
                    <a:pt x="9525" y="384441"/>
                  </a:moveTo>
                  <a:lnTo>
                    <a:pt x="9067" y="383324"/>
                  </a:lnTo>
                  <a:lnTo>
                    <a:pt x="7200" y="381457"/>
                  </a:lnTo>
                  <a:lnTo>
                    <a:pt x="6083" y="380987"/>
                  </a:lnTo>
                  <a:lnTo>
                    <a:pt x="3454" y="380987"/>
                  </a:lnTo>
                  <a:lnTo>
                    <a:pt x="2336" y="381457"/>
                  </a:lnTo>
                  <a:lnTo>
                    <a:pt x="469" y="383324"/>
                  </a:lnTo>
                  <a:lnTo>
                    <a:pt x="0" y="384441"/>
                  </a:lnTo>
                  <a:lnTo>
                    <a:pt x="0" y="387070"/>
                  </a:lnTo>
                  <a:lnTo>
                    <a:pt x="469" y="388188"/>
                  </a:lnTo>
                  <a:lnTo>
                    <a:pt x="2336" y="390055"/>
                  </a:lnTo>
                  <a:lnTo>
                    <a:pt x="3454" y="390512"/>
                  </a:lnTo>
                  <a:lnTo>
                    <a:pt x="6083" y="390512"/>
                  </a:lnTo>
                  <a:lnTo>
                    <a:pt x="7200" y="390055"/>
                  </a:lnTo>
                  <a:lnTo>
                    <a:pt x="9067" y="388188"/>
                  </a:lnTo>
                  <a:lnTo>
                    <a:pt x="9525" y="387070"/>
                  </a:lnTo>
                  <a:lnTo>
                    <a:pt x="9525" y="384441"/>
                  </a:lnTo>
                  <a:close/>
                </a:path>
                <a:path w="987425" h="1390650">
                  <a:moveTo>
                    <a:pt x="9525" y="336816"/>
                  </a:moveTo>
                  <a:lnTo>
                    <a:pt x="9067" y="335699"/>
                  </a:lnTo>
                  <a:lnTo>
                    <a:pt x="7200" y="333832"/>
                  </a:lnTo>
                  <a:lnTo>
                    <a:pt x="6083" y="333362"/>
                  </a:lnTo>
                  <a:lnTo>
                    <a:pt x="3454" y="333362"/>
                  </a:lnTo>
                  <a:lnTo>
                    <a:pt x="2336" y="333832"/>
                  </a:lnTo>
                  <a:lnTo>
                    <a:pt x="469" y="335699"/>
                  </a:lnTo>
                  <a:lnTo>
                    <a:pt x="0" y="336816"/>
                  </a:lnTo>
                  <a:lnTo>
                    <a:pt x="0" y="339445"/>
                  </a:lnTo>
                  <a:lnTo>
                    <a:pt x="469" y="340563"/>
                  </a:lnTo>
                  <a:lnTo>
                    <a:pt x="2336" y="342430"/>
                  </a:lnTo>
                  <a:lnTo>
                    <a:pt x="3454" y="342887"/>
                  </a:lnTo>
                  <a:lnTo>
                    <a:pt x="6083" y="342887"/>
                  </a:lnTo>
                  <a:lnTo>
                    <a:pt x="7200" y="342430"/>
                  </a:lnTo>
                  <a:lnTo>
                    <a:pt x="9067" y="340563"/>
                  </a:lnTo>
                  <a:lnTo>
                    <a:pt x="9525" y="339445"/>
                  </a:lnTo>
                  <a:lnTo>
                    <a:pt x="9525" y="336816"/>
                  </a:lnTo>
                  <a:close/>
                </a:path>
                <a:path w="987425" h="1390650">
                  <a:moveTo>
                    <a:pt x="9525" y="289191"/>
                  </a:moveTo>
                  <a:lnTo>
                    <a:pt x="9067" y="288074"/>
                  </a:lnTo>
                  <a:lnTo>
                    <a:pt x="7200" y="286207"/>
                  </a:lnTo>
                  <a:lnTo>
                    <a:pt x="6083" y="285737"/>
                  </a:lnTo>
                  <a:lnTo>
                    <a:pt x="3454" y="285737"/>
                  </a:lnTo>
                  <a:lnTo>
                    <a:pt x="2336" y="286207"/>
                  </a:lnTo>
                  <a:lnTo>
                    <a:pt x="469" y="288074"/>
                  </a:lnTo>
                  <a:lnTo>
                    <a:pt x="0" y="289191"/>
                  </a:lnTo>
                  <a:lnTo>
                    <a:pt x="0" y="291820"/>
                  </a:lnTo>
                  <a:lnTo>
                    <a:pt x="469" y="292938"/>
                  </a:lnTo>
                  <a:lnTo>
                    <a:pt x="2336" y="294805"/>
                  </a:lnTo>
                  <a:lnTo>
                    <a:pt x="3454" y="295262"/>
                  </a:lnTo>
                  <a:lnTo>
                    <a:pt x="6083" y="295262"/>
                  </a:lnTo>
                  <a:lnTo>
                    <a:pt x="7200" y="294805"/>
                  </a:lnTo>
                  <a:lnTo>
                    <a:pt x="9067" y="292938"/>
                  </a:lnTo>
                  <a:lnTo>
                    <a:pt x="9525" y="291820"/>
                  </a:lnTo>
                  <a:lnTo>
                    <a:pt x="9525" y="289191"/>
                  </a:lnTo>
                  <a:close/>
                </a:path>
                <a:path w="987425" h="1390650">
                  <a:moveTo>
                    <a:pt x="9525" y="241566"/>
                  </a:moveTo>
                  <a:lnTo>
                    <a:pt x="9067" y="240449"/>
                  </a:lnTo>
                  <a:lnTo>
                    <a:pt x="7200" y="238582"/>
                  </a:lnTo>
                  <a:lnTo>
                    <a:pt x="6083" y="238112"/>
                  </a:lnTo>
                  <a:lnTo>
                    <a:pt x="3454" y="238112"/>
                  </a:lnTo>
                  <a:lnTo>
                    <a:pt x="2336" y="238582"/>
                  </a:lnTo>
                  <a:lnTo>
                    <a:pt x="469" y="240449"/>
                  </a:lnTo>
                  <a:lnTo>
                    <a:pt x="0" y="241566"/>
                  </a:lnTo>
                  <a:lnTo>
                    <a:pt x="0" y="244195"/>
                  </a:lnTo>
                  <a:lnTo>
                    <a:pt x="469" y="245313"/>
                  </a:lnTo>
                  <a:lnTo>
                    <a:pt x="2336" y="247180"/>
                  </a:lnTo>
                  <a:lnTo>
                    <a:pt x="3454" y="247637"/>
                  </a:lnTo>
                  <a:lnTo>
                    <a:pt x="6083" y="247637"/>
                  </a:lnTo>
                  <a:lnTo>
                    <a:pt x="7200" y="247180"/>
                  </a:lnTo>
                  <a:lnTo>
                    <a:pt x="9067" y="245313"/>
                  </a:lnTo>
                  <a:lnTo>
                    <a:pt x="9525" y="244195"/>
                  </a:lnTo>
                  <a:lnTo>
                    <a:pt x="9525" y="241566"/>
                  </a:lnTo>
                  <a:close/>
                </a:path>
                <a:path w="987425" h="1390650">
                  <a:moveTo>
                    <a:pt x="9525" y="193941"/>
                  </a:moveTo>
                  <a:lnTo>
                    <a:pt x="9067" y="192824"/>
                  </a:lnTo>
                  <a:lnTo>
                    <a:pt x="7200" y="190957"/>
                  </a:lnTo>
                  <a:lnTo>
                    <a:pt x="6083" y="190487"/>
                  </a:lnTo>
                  <a:lnTo>
                    <a:pt x="3454" y="190487"/>
                  </a:lnTo>
                  <a:lnTo>
                    <a:pt x="2336" y="190957"/>
                  </a:lnTo>
                  <a:lnTo>
                    <a:pt x="469" y="192824"/>
                  </a:lnTo>
                  <a:lnTo>
                    <a:pt x="0" y="193941"/>
                  </a:lnTo>
                  <a:lnTo>
                    <a:pt x="0" y="196570"/>
                  </a:lnTo>
                  <a:lnTo>
                    <a:pt x="469" y="197688"/>
                  </a:lnTo>
                  <a:lnTo>
                    <a:pt x="2336" y="199555"/>
                  </a:lnTo>
                  <a:lnTo>
                    <a:pt x="3454" y="200012"/>
                  </a:lnTo>
                  <a:lnTo>
                    <a:pt x="6083" y="200012"/>
                  </a:lnTo>
                  <a:lnTo>
                    <a:pt x="7200" y="199555"/>
                  </a:lnTo>
                  <a:lnTo>
                    <a:pt x="9067" y="197688"/>
                  </a:lnTo>
                  <a:lnTo>
                    <a:pt x="9525" y="196570"/>
                  </a:lnTo>
                  <a:lnTo>
                    <a:pt x="9525" y="193941"/>
                  </a:lnTo>
                  <a:close/>
                </a:path>
                <a:path w="987425" h="1390650">
                  <a:moveTo>
                    <a:pt x="9525" y="146316"/>
                  </a:moveTo>
                  <a:lnTo>
                    <a:pt x="9067" y="145199"/>
                  </a:lnTo>
                  <a:lnTo>
                    <a:pt x="7200" y="143332"/>
                  </a:lnTo>
                  <a:lnTo>
                    <a:pt x="6083" y="142875"/>
                  </a:lnTo>
                  <a:lnTo>
                    <a:pt x="3454" y="142875"/>
                  </a:lnTo>
                  <a:lnTo>
                    <a:pt x="2336" y="143332"/>
                  </a:lnTo>
                  <a:lnTo>
                    <a:pt x="469" y="145199"/>
                  </a:lnTo>
                  <a:lnTo>
                    <a:pt x="0" y="146316"/>
                  </a:lnTo>
                  <a:lnTo>
                    <a:pt x="0" y="148945"/>
                  </a:lnTo>
                  <a:lnTo>
                    <a:pt x="469" y="150063"/>
                  </a:lnTo>
                  <a:lnTo>
                    <a:pt x="2336" y="151930"/>
                  </a:lnTo>
                  <a:lnTo>
                    <a:pt x="3454" y="152387"/>
                  </a:lnTo>
                  <a:lnTo>
                    <a:pt x="6083" y="152387"/>
                  </a:lnTo>
                  <a:lnTo>
                    <a:pt x="7200" y="151930"/>
                  </a:lnTo>
                  <a:lnTo>
                    <a:pt x="9067" y="150063"/>
                  </a:lnTo>
                  <a:lnTo>
                    <a:pt x="9525" y="148945"/>
                  </a:lnTo>
                  <a:lnTo>
                    <a:pt x="9525" y="146316"/>
                  </a:lnTo>
                  <a:close/>
                </a:path>
                <a:path w="987425" h="1390650">
                  <a:moveTo>
                    <a:pt x="9525" y="98691"/>
                  </a:moveTo>
                  <a:lnTo>
                    <a:pt x="9067" y="97574"/>
                  </a:lnTo>
                  <a:lnTo>
                    <a:pt x="7200" y="95707"/>
                  </a:lnTo>
                  <a:lnTo>
                    <a:pt x="6083" y="95250"/>
                  </a:lnTo>
                  <a:lnTo>
                    <a:pt x="3454" y="95250"/>
                  </a:lnTo>
                  <a:lnTo>
                    <a:pt x="2336" y="95707"/>
                  </a:lnTo>
                  <a:lnTo>
                    <a:pt x="469" y="97574"/>
                  </a:lnTo>
                  <a:lnTo>
                    <a:pt x="0" y="98691"/>
                  </a:lnTo>
                  <a:lnTo>
                    <a:pt x="0" y="101320"/>
                  </a:lnTo>
                  <a:lnTo>
                    <a:pt x="469" y="102438"/>
                  </a:lnTo>
                  <a:lnTo>
                    <a:pt x="2336" y="104305"/>
                  </a:lnTo>
                  <a:lnTo>
                    <a:pt x="3454" y="104762"/>
                  </a:lnTo>
                  <a:lnTo>
                    <a:pt x="6083" y="104762"/>
                  </a:lnTo>
                  <a:lnTo>
                    <a:pt x="7200" y="104305"/>
                  </a:lnTo>
                  <a:lnTo>
                    <a:pt x="9067" y="102438"/>
                  </a:lnTo>
                  <a:lnTo>
                    <a:pt x="9525" y="101320"/>
                  </a:lnTo>
                  <a:lnTo>
                    <a:pt x="9525" y="98691"/>
                  </a:lnTo>
                  <a:close/>
                </a:path>
                <a:path w="987425" h="1390650">
                  <a:moveTo>
                    <a:pt x="9525" y="51066"/>
                  </a:moveTo>
                  <a:lnTo>
                    <a:pt x="9067" y="49949"/>
                  </a:lnTo>
                  <a:lnTo>
                    <a:pt x="7200" y="48082"/>
                  </a:lnTo>
                  <a:lnTo>
                    <a:pt x="6083" y="47612"/>
                  </a:lnTo>
                  <a:lnTo>
                    <a:pt x="3454" y="47612"/>
                  </a:lnTo>
                  <a:lnTo>
                    <a:pt x="2336" y="48082"/>
                  </a:lnTo>
                  <a:lnTo>
                    <a:pt x="469" y="49949"/>
                  </a:lnTo>
                  <a:lnTo>
                    <a:pt x="0" y="51066"/>
                  </a:lnTo>
                  <a:lnTo>
                    <a:pt x="0" y="53695"/>
                  </a:lnTo>
                  <a:lnTo>
                    <a:pt x="469" y="54813"/>
                  </a:lnTo>
                  <a:lnTo>
                    <a:pt x="2336" y="56680"/>
                  </a:lnTo>
                  <a:lnTo>
                    <a:pt x="3454" y="57137"/>
                  </a:lnTo>
                  <a:lnTo>
                    <a:pt x="6083" y="57137"/>
                  </a:lnTo>
                  <a:lnTo>
                    <a:pt x="7200" y="56680"/>
                  </a:lnTo>
                  <a:lnTo>
                    <a:pt x="9067" y="54813"/>
                  </a:lnTo>
                  <a:lnTo>
                    <a:pt x="9525" y="53695"/>
                  </a:lnTo>
                  <a:lnTo>
                    <a:pt x="9525" y="51066"/>
                  </a:lnTo>
                  <a:close/>
                </a:path>
                <a:path w="987425" h="1390650">
                  <a:moveTo>
                    <a:pt x="9525" y="3441"/>
                  </a:moveTo>
                  <a:lnTo>
                    <a:pt x="9067" y="2324"/>
                  </a:lnTo>
                  <a:lnTo>
                    <a:pt x="7200" y="457"/>
                  </a:lnTo>
                  <a:lnTo>
                    <a:pt x="6083" y="0"/>
                  </a:lnTo>
                  <a:lnTo>
                    <a:pt x="3454" y="0"/>
                  </a:lnTo>
                  <a:lnTo>
                    <a:pt x="2336" y="457"/>
                  </a:lnTo>
                  <a:lnTo>
                    <a:pt x="469" y="2324"/>
                  </a:lnTo>
                  <a:lnTo>
                    <a:pt x="0" y="3441"/>
                  </a:lnTo>
                  <a:lnTo>
                    <a:pt x="0" y="6070"/>
                  </a:lnTo>
                  <a:lnTo>
                    <a:pt x="469" y="7188"/>
                  </a:lnTo>
                  <a:lnTo>
                    <a:pt x="2336" y="9055"/>
                  </a:lnTo>
                  <a:lnTo>
                    <a:pt x="3454" y="9512"/>
                  </a:lnTo>
                  <a:lnTo>
                    <a:pt x="6083" y="9512"/>
                  </a:lnTo>
                  <a:lnTo>
                    <a:pt x="7200" y="9055"/>
                  </a:lnTo>
                  <a:lnTo>
                    <a:pt x="9067" y="7188"/>
                  </a:lnTo>
                  <a:lnTo>
                    <a:pt x="9525" y="6070"/>
                  </a:lnTo>
                  <a:lnTo>
                    <a:pt x="9525" y="3441"/>
                  </a:lnTo>
                  <a:close/>
                </a:path>
                <a:path w="987425" h="1390650">
                  <a:moveTo>
                    <a:pt x="987425" y="1384566"/>
                  </a:moveTo>
                  <a:lnTo>
                    <a:pt x="986967" y="1383449"/>
                  </a:lnTo>
                  <a:lnTo>
                    <a:pt x="985100" y="1381582"/>
                  </a:lnTo>
                  <a:lnTo>
                    <a:pt x="983983" y="1381112"/>
                  </a:lnTo>
                  <a:lnTo>
                    <a:pt x="981354" y="1381112"/>
                  </a:lnTo>
                  <a:lnTo>
                    <a:pt x="980236" y="1381582"/>
                  </a:lnTo>
                  <a:lnTo>
                    <a:pt x="978369" y="1383449"/>
                  </a:lnTo>
                  <a:lnTo>
                    <a:pt x="977900" y="1384566"/>
                  </a:lnTo>
                  <a:lnTo>
                    <a:pt x="977900" y="1387195"/>
                  </a:lnTo>
                  <a:lnTo>
                    <a:pt x="978369" y="1388313"/>
                  </a:lnTo>
                  <a:lnTo>
                    <a:pt x="980236" y="1390180"/>
                  </a:lnTo>
                  <a:lnTo>
                    <a:pt x="981354" y="1390637"/>
                  </a:lnTo>
                  <a:lnTo>
                    <a:pt x="983983" y="1390637"/>
                  </a:lnTo>
                  <a:lnTo>
                    <a:pt x="985100" y="1390180"/>
                  </a:lnTo>
                  <a:lnTo>
                    <a:pt x="986967" y="1388313"/>
                  </a:lnTo>
                  <a:lnTo>
                    <a:pt x="987425" y="1387195"/>
                  </a:lnTo>
                  <a:lnTo>
                    <a:pt x="987425" y="1384566"/>
                  </a:lnTo>
                  <a:close/>
                </a:path>
                <a:path w="987425" h="1390650">
                  <a:moveTo>
                    <a:pt x="987425" y="1336941"/>
                  </a:moveTo>
                  <a:lnTo>
                    <a:pt x="986967" y="1335824"/>
                  </a:lnTo>
                  <a:lnTo>
                    <a:pt x="985100" y="1333957"/>
                  </a:lnTo>
                  <a:lnTo>
                    <a:pt x="983983" y="1333487"/>
                  </a:lnTo>
                  <a:lnTo>
                    <a:pt x="981354" y="1333487"/>
                  </a:lnTo>
                  <a:lnTo>
                    <a:pt x="980236" y="1333957"/>
                  </a:lnTo>
                  <a:lnTo>
                    <a:pt x="978369" y="1335824"/>
                  </a:lnTo>
                  <a:lnTo>
                    <a:pt x="977900" y="1336941"/>
                  </a:lnTo>
                  <a:lnTo>
                    <a:pt x="977900" y="1339570"/>
                  </a:lnTo>
                  <a:lnTo>
                    <a:pt x="978369" y="1340688"/>
                  </a:lnTo>
                  <a:lnTo>
                    <a:pt x="980236" y="1342555"/>
                  </a:lnTo>
                  <a:lnTo>
                    <a:pt x="981354" y="1343012"/>
                  </a:lnTo>
                  <a:lnTo>
                    <a:pt x="983983" y="1343012"/>
                  </a:lnTo>
                  <a:lnTo>
                    <a:pt x="985100" y="1342555"/>
                  </a:lnTo>
                  <a:lnTo>
                    <a:pt x="986967" y="1340688"/>
                  </a:lnTo>
                  <a:lnTo>
                    <a:pt x="987425" y="1339570"/>
                  </a:lnTo>
                  <a:lnTo>
                    <a:pt x="987425" y="1336941"/>
                  </a:lnTo>
                  <a:close/>
                </a:path>
                <a:path w="987425" h="1390650">
                  <a:moveTo>
                    <a:pt x="987425" y="1289316"/>
                  </a:moveTo>
                  <a:lnTo>
                    <a:pt x="986967" y="1288199"/>
                  </a:lnTo>
                  <a:lnTo>
                    <a:pt x="985100" y="1286332"/>
                  </a:lnTo>
                  <a:lnTo>
                    <a:pt x="983983" y="1285862"/>
                  </a:lnTo>
                  <a:lnTo>
                    <a:pt x="981354" y="1285862"/>
                  </a:lnTo>
                  <a:lnTo>
                    <a:pt x="980236" y="1286332"/>
                  </a:lnTo>
                  <a:lnTo>
                    <a:pt x="978369" y="1288199"/>
                  </a:lnTo>
                  <a:lnTo>
                    <a:pt x="977900" y="1289316"/>
                  </a:lnTo>
                  <a:lnTo>
                    <a:pt x="977900" y="1291945"/>
                  </a:lnTo>
                  <a:lnTo>
                    <a:pt x="978369" y="1293063"/>
                  </a:lnTo>
                  <a:lnTo>
                    <a:pt x="980236" y="1294930"/>
                  </a:lnTo>
                  <a:lnTo>
                    <a:pt x="981354" y="1295387"/>
                  </a:lnTo>
                  <a:lnTo>
                    <a:pt x="983983" y="1295387"/>
                  </a:lnTo>
                  <a:lnTo>
                    <a:pt x="985100" y="1294930"/>
                  </a:lnTo>
                  <a:lnTo>
                    <a:pt x="986967" y="1293063"/>
                  </a:lnTo>
                  <a:lnTo>
                    <a:pt x="987425" y="1291945"/>
                  </a:lnTo>
                  <a:lnTo>
                    <a:pt x="987425" y="1289316"/>
                  </a:lnTo>
                  <a:close/>
                </a:path>
                <a:path w="987425" h="1390650">
                  <a:moveTo>
                    <a:pt x="987425" y="1241691"/>
                  </a:moveTo>
                  <a:lnTo>
                    <a:pt x="986967" y="1240574"/>
                  </a:lnTo>
                  <a:lnTo>
                    <a:pt x="985100" y="1238707"/>
                  </a:lnTo>
                  <a:lnTo>
                    <a:pt x="983983" y="1238237"/>
                  </a:lnTo>
                  <a:lnTo>
                    <a:pt x="981354" y="1238237"/>
                  </a:lnTo>
                  <a:lnTo>
                    <a:pt x="980236" y="1238707"/>
                  </a:lnTo>
                  <a:lnTo>
                    <a:pt x="978369" y="1240574"/>
                  </a:lnTo>
                  <a:lnTo>
                    <a:pt x="977900" y="1241691"/>
                  </a:lnTo>
                  <a:lnTo>
                    <a:pt x="977900" y="1244320"/>
                  </a:lnTo>
                  <a:lnTo>
                    <a:pt x="978369" y="1245438"/>
                  </a:lnTo>
                  <a:lnTo>
                    <a:pt x="980236" y="1247305"/>
                  </a:lnTo>
                  <a:lnTo>
                    <a:pt x="981354" y="1247762"/>
                  </a:lnTo>
                  <a:lnTo>
                    <a:pt x="983983" y="1247762"/>
                  </a:lnTo>
                  <a:lnTo>
                    <a:pt x="985100" y="1247305"/>
                  </a:lnTo>
                  <a:lnTo>
                    <a:pt x="986967" y="1245438"/>
                  </a:lnTo>
                  <a:lnTo>
                    <a:pt x="987425" y="1244320"/>
                  </a:lnTo>
                  <a:lnTo>
                    <a:pt x="987425" y="1241691"/>
                  </a:lnTo>
                  <a:close/>
                </a:path>
                <a:path w="987425" h="1390650">
                  <a:moveTo>
                    <a:pt x="987425" y="1194066"/>
                  </a:moveTo>
                  <a:lnTo>
                    <a:pt x="986967" y="1192949"/>
                  </a:lnTo>
                  <a:lnTo>
                    <a:pt x="985100" y="1191082"/>
                  </a:lnTo>
                  <a:lnTo>
                    <a:pt x="983983" y="1190612"/>
                  </a:lnTo>
                  <a:lnTo>
                    <a:pt x="981354" y="1190612"/>
                  </a:lnTo>
                  <a:lnTo>
                    <a:pt x="980236" y="1191082"/>
                  </a:lnTo>
                  <a:lnTo>
                    <a:pt x="978369" y="1192949"/>
                  </a:lnTo>
                  <a:lnTo>
                    <a:pt x="977900" y="1194066"/>
                  </a:lnTo>
                  <a:lnTo>
                    <a:pt x="977900" y="1196695"/>
                  </a:lnTo>
                  <a:lnTo>
                    <a:pt x="978369" y="1197813"/>
                  </a:lnTo>
                  <a:lnTo>
                    <a:pt x="980236" y="1199680"/>
                  </a:lnTo>
                  <a:lnTo>
                    <a:pt x="981354" y="1200137"/>
                  </a:lnTo>
                  <a:lnTo>
                    <a:pt x="983983" y="1200137"/>
                  </a:lnTo>
                  <a:lnTo>
                    <a:pt x="985100" y="1199680"/>
                  </a:lnTo>
                  <a:lnTo>
                    <a:pt x="986967" y="1197813"/>
                  </a:lnTo>
                  <a:lnTo>
                    <a:pt x="987425" y="1196695"/>
                  </a:lnTo>
                  <a:lnTo>
                    <a:pt x="987425" y="1194066"/>
                  </a:lnTo>
                  <a:close/>
                </a:path>
                <a:path w="987425" h="1390650">
                  <a:moveTo>
                    <a:pt x="987425" y="1146441"/>
                  </a:moveTo>
                  <a:lnTo>
                    <a:pt x="986967" y="1145324"/>
                  </a:lnTo>
                  <a:lnTo>
                    <a:pt x="985100" y="1143457"/>
                  </a:lnTo>
                  <a:lnTo>
                    <a:pt x="983983" y="1142987"/>
                  </a:lnTo>
                  <a:lnTo>
                    <a:pt x="981354" y="1142987"/>
                  </a:lnTo>
                  <a:lnTo>
                    <a:pt x="980236" y="1143457"/>
                  </a:lnTo>
                  <a:lnTo>
                    <a:pt x="978369" y="1145324"/>
                  </a:lnTo>
                  <a:lnTo>
                    <a:pt x="977900" y="1146441"/>
                  </a:lnTo>
                  <a:lnTo>
                    <a:pt x="977900" y="1149070"/>
                  </a:lnTo>
                  <a:lnTo>
                    <a:pt x="978369" y="1150188"/>
                  </a:lnTo>
                  <a:lnTo>
                    <a:pt x="980236" y="1152055"/>
                  </a:lnTo>
                  <a:lnTo>
                    <a:pt x="981354" y="1152512"/>
                  </a:lnTo>
                  <a:lnTo>
                    <a:pt x="983983" y="1152512"/>
                  </a:lnTo>
                  <a:lnTo>
                    <a:pt x="985100" y="1152055"/>
                  </a:lnTo>
                  <a:lnTo>
                    <a:pt x="986967" y="1150188"/>
                  </a:lnTo>
                  <a:lnTo>
                    <a:pt x="987425" y="1149070"/>
                  </a:lnTo>
                  <a:lnTo>
                    <a:pt x="987425" y="1146441"/>
                  </a:lnTo>
                  <a:close/>
                </a:path>
                <a:path w="987425" h="1390650">
                  <a:moveTo>
                    <a:pt x="987425" y="1098816"/>
                  </a:moveTo>
                  <a:lnTo>
                    <a:pt x="986967" y="1097699"/>
                  </a:lnTo>
                  <a:lnTo>
                    <a:pt x="985100" y="1095832"/>
                  </a:lnTo>
                  <a:lnTo>
                    <a:pt x="983983" y="1095362"/>
                  </a:lnTo>
                  <a:lnTo>
                    <a:pt x="981354" y="1095362"/>
                  </a:lnTo>
                  <a:lnTo>
                    <a:pt x="980236" y="1095832"/>
                  </a:lnTo>
                  <a:lnTo>
                    <a:pt x="978369" y="1097699"/>
                  </a:lnTo>
                  <a:lnTo>
                    <a:pt x="977900" y="1098816"/>
                  </a:lnTo>
                  <a:lnTo>
                    <a:pt x="977900" y="1101445"/>
                  </a:lnTo>
                  <a:lnTo>
                    <a:pt x="978369" y="1102563"/>
                  </a:lnTo>
                  <a:lnTo>
                    <a:pt x="980236" y="1104430"/>
                  </a:lnTo>
                  <a:lnTo>
                    <a:pt x="981354" y="1104887"/>
                  </a:lnTo>
                  <a:lnTo>
                    <a:pt x="983983" y="1104887"/>
                  </a:lnTo>
                  <a:lnTo>
                    <a:pt x="985100" y="1104430"/>
                  </a:lnTo>
                  <a:lnTo>
                    <a:pt x="986967" y="1102563"/>
                  </a:lnTo>
                  <a:lnTo>
                    <a:pt x="987425" y="1101445"/>
                  </a:lnTo>
                  <a:lnTo>
                    <a:pt x="987425" y="1098816"/>
                  </a:lnTo>
                  <a:close/>
                </a:path>
                <a:path w="987425" h="1390650">
                  <a:moveTo>
                    <a:pt x="987425" y="1051191"/>
                  </a:moveTo>
                  <a:lnTo>
                    <a:pt x="986967" y="1050074"/>
                  </a:lnTo>
                  <a:lnTo>
                    <a:pt x="985100" y="1048207"/>
                  </a:lnTo>
                  <a:lnTo>
                    <a:pt x="983983" y="1047737"/>
                  </a:lnTo>
                  <a:lnTo>
                    <a:pt x="981354" y="1047737"/>
                  </a:lnTo>
                  <a:lnTo>
                    <a:pt x="980236" y="1048207"/>
                  </a:lnTo>
                  <a:lnTo>
                    <a:pt x="978369" y="1050074"/>
                  </a:lnTo>
                  <a:lnTo>
                    <a:pt x="977900" y="1051191"/>
                  </a:lnTo>
                  <a:lnTo>
                    <a:pt x="977900" y="1053820"/>
                  </a:lnTo>
                  <a:lnTo>
                    <a:pt x="978369" y="1054938"/>
                  </a:lnTo>
                  <a:lnTo>
                    <a:pt x="980236" y="1056805"/>
                  </a:lnTo>
                  <a:lnTo>
                    <a:pt x="981354" y="1057262"/>
                  </a:lnTo>
                  <a:lnTo>
                    <a:pt x="983983" y="1057262"/>
                  </a:lnTo>
                  <a:lnTo>
                    <a:pt x="985100" y="1056805"/>
                  </a:lnTo>
                  <a:lnTo>
                    <a:pt x="986967" y="1054938"/>
                  </a:lnTo>
                  <a:lnTo>
                    <a:pt x="987425" y="1053820"/>
                  </a:lnTo>
                  <a:lnTo>
                    <a:pt x="987425" y="1051191"/>
                  </a:lnTo>
                  <a:close/>
                </a:path>
                <a:path w="987425" h="1390650">
                  <a:moveTo>
                    <a:pt x="987425" y="1003566"/>
                  </a:moveTo>
                  <a:lnTo>
                    <a:pt x="986967" y="1002449"/>
                  </a:lnTo>
                  <a:lnTo>
                    <a:pt x="985100" y="1000582"/>
                  </a:lnTo>
                  <a:lnTo>
                    <a:pt x="983983" y="1000112"/>
                  </a:lnTo>
                  <a:lnTo>
                    <a:pt x="981354" y="1000112"/>
                  </a:lnTo>
                  <a:lnTo>
                    <a:pt x="980236" y="1000582"/>
                  </a:lnTo>
                  <a:lnTo>
                    <a:pt x="978369" y="1002449"/>
                  </a:lnTo>
                  <a:lnTo>
                    <a:pt x="977900" y="1003566"/>
                  </a:lnTo>
                  <a:lnTo>
                    <a:pt x="977900" y="1006195"/>
                  </a:lnTo>
                  <a:lnTo>
                    <a:pt x="978369" y="1007313"/>
                  </a:lnTo>
                  <a:lnTo>
                    <a:pt x="980236" y="1009180"/>
                  </a:lnTo>
                  <a:lnTo>
                    <a:pt x="981354" y="1009637"/>
                  </a:lnTo>
                  <a:lnTo>
                    <a:pt x="983983" y="1009637"/>
                  </a:lnTo>
                  <a:lnTo>
                    <a:pt x="985100" y="1009180"/>
                  </a:lnTo>
                  <a:lnTo>
                    <a:pt x="986967" y="1007313"/>
                  </a:lnTo>
                  <a:lnTo>
                    <a:pt x="987425" y="1006195"/>
                  </a:lnTo>
                  <a:lnTo>
                    <a:pt x="987425" y="1003566"/>
                  </a:lnTo>
                  <a:close/>
                </a:path>
                <a:path w="987425" h="1390650">
                  <a:moveTo>
                    <a:pt x="987425" y="955941"/>
                  </a:moveTo>
                  <a:lnTo>
                    <a:pt x="986967" y="954824"/>
                  </a:lnTo>
                  <a:lnTo>
                    <a:pt x="985100" y="952957"/>
                  </a:lnTo>
                  <a:lnTo>
                    <a:pt x="983983" y="952487"/>
                  </a:lnTo>
                  <a:lnTo>
                    <a:pt x="981354" y="952487"/>
                  </a:lnTo>
                  <a:lnTo>
                    <a:pt x="980236" y="952957"/>
                  </a:lnTo>
                  <a:lnTo>
                    <a:pt x="978369" y="954824"/>
                  </a:lnTo>
                  <a:lnTo>
                    <a:pt x="977900" y="955941"/>
                  </a:lnTo>
                  <a:lnTo>
                    <a:pt x="977900" y="958570"/>
                  </a:lnTo>
                  <a:lnTo>
                    <a:pt x="978369" y="959688"/>
                  </a:lnTo>
                  <a:lnTo>
                    <a:pt x="980236" y="961555"/>
                  </a:lnTo>
                  <a:lnTo>
                    <a:pt x="981354" y="962012"/>
                  </a:lnTo>
                  <a:lnTo>
                    <a:pt x="983983" y="962012"/>
                  </a:lnTo>
                  <a:lnTo>
                    <a:pt x="985100" y="961555"/>
                  </a:lnTo>
                  <a:lnTo>
                    <a:pt x="986967" y="959688"/>
                  </a:lnTo>
                  <a:lnTo>
                    <a:pt x="987425" y="958570"/>
                  </a:lnTo>
                  <a:lnTo>
                    <a:pt x="987425" y="955941"/>
                  </a:lnTo>
                  <a:close/>
                </a:path>
                <a:path w="987425" h="1390650">
                  <a:moveTo>
                    <a:pt x="987425" y="908316"/>
                  </a:moveTo>
                  <a:lnTo>
                    <a:pt x="986967" y="907199"/>
                  </a:lnTo>
                  <a:lnTo>
                    <a:pt x="985100" y="905332"/>
                  </a:lnTo>
                  <a:lnTo>
                    <a:pt x="983983" y="904862"/>
                  </a:lnTo>
                  <a:lnTo>
                    <a:pt x="981354" y="904862"/>
                  </a:lnTo>
                  <a:lnTo>
                    <a:pt x="980236" y="905332"/>
                  </a:lnTo>
                  <a:lnTo>
                    <a:pt x="978369" y="907199"/>
                  </a:lnTo>
                  <a:lnTo>
                    <a:pt x="977900" y="908316"/>
                  </a:lnTo>
                  <a:lnTo>
                    <a:pt x="977900" y="910945"/>
                  </a:lnTo>
                  <a:lnTo>
                    <a:pt x="978369" y="912063"/>
                  </a:lnTo>
                  <a:lnTo>
                    <a:pt x="980236" y="913930"/>
                  </a:lnTo>
                  <a:lnTo>
                    <a:pt x="981354" y="914387"/>
                  </a:lnTo>
                  <a:lnTo>
                    <a:pt x="983983" y="914387"/>
                  </a:lnTo>
                  <a:lnTo>
                    <a:pt x="985100" y="913930"/>
                  </a:lnTo>
                  <a:lnTo>
                    <a:pt x="986967" y="912063"/>
                  </a:lnTo>
                  <a:lnTo>
                    <a:pt x="987425" y="910945"/>
                  </a:lnTo>
                  <a:lnTo>
                    <a:pt x="987425" y="908316"/>
                  </a:lnTo>
                  <a:close/>
                </a:path>
                <a:path w="987425" h="1390650">
                  <a:moveTo>
                    <a:pt x="987425" y="860691"/>
                  </a:moveTo>
                  <a:lnTo>
                    <a:pt x="986967" y="859574"/>
                  </a:lnTo>
                  <a:lnTo>
                    <a:pt x="985100" y="857707"/>
                  </a:lnTo>
                  <a:lnTo>
                    <a:pt x="983983" y="857237"/>
                  </a:lnTo>
                  <a:lnTo>
                    <a:pt x="981354" y="857237"/>
                  </a:lnTo>
                  <a:lnTo>
                    <a:pt x="980236" y="857707"/>
                  </a:lnTo>
                  <a:lnTo>
                    <a:pt x="978369" y="859574"/>
                  </a:lnTo>
                  <a:lnTo>
                    <a:pt x="977900" y="860691"/>
                  </a:lnTo>
                  <a:lnTo>
                    <a:pt x="977900" y="863320"/>
                  </a:lnTo>
                  <a:lnTo>
                    <a:pt x="978369" y="864438"/>
                  </a:lnTo>
                  <a:lnTo>
                    <a:pt x="980236" y="866305"/>
                  </a:lnTo>
                  <a:lnTo>
                    <a:pt x="981354" y="866762"/>
                  </a:lnTo>
                  <a:lnTo>
                    <a:pt x="983983" y="866762"/>
                  </a:lnTo>
                  <a:lnTo>
                    <a:pt x="985100" y="866305"/>
                  </a:lnTo>
                  <a:lnTo>
                    <a:pt x="986967" y="864438"/>
                  </a:lnTo>
                  <a:lnTo>
                    <a:pt x="987425" y="863320"/>
                  </a:lnTo>
                  <a:lnTo>
                    <a:pt x="987425" y="860691"/>
                  </a:lnTo>
                  <a:close/>
                </a:path>
                <a:path w="987425" h="1390650">
                  <a:moveTo>
                    <a:pt x="987425" y="813066"/>
                  </a:moveTo>
                  <a:lnTo>
                    <a:pt x="986967" y="811949"/>
                  </a:lnTo>
                  <a:lnTo>
                    <a:pt x="985100" y="810082"/>
                  </a:lnTo>
                  <a:lnTo>
                    <a:pt x="983983" y="809612"/>
                  </a:lnTo>
                  <a:lnTo>
                    <a:pt x="981354" y="809612"/>
                  </a:lnTo>
                  <a:lnTo>
                    <a:pt x="980236" y="810082"/>
                  </a:lnTo>
                  <a:lnTo>
                    <a:pt x="978369" y="811949"/>
                  </a:lnTo>
                  <a:lnTo>
                    <a:pt x="977900" y="813066"/>
                  </a:lnTo>
                  <a:lnTo>
                    <a:pt x="977900" y="815695"/>
                  </a:lnTo>
                  <a:lnTo>
                    <a:pt x="978369" y="816813"/>
                  </a:lnTo>
                  <a:lnTo>
                    <a:pt x="980236" y="818680"/>
                  </a:lnTo>
                  <a:lnTo>
                    <a:pt x="981354" y="819137"/>
                  </a:lnTo>
                  <a:lnTo>
                    <a:pt x="983983" y="819137"/>
                  </a:lnTo>
                  <a:lnTo>
                    <a:pt x="985100" y="818680"/>
                  </a:lnTo>
                  <a:lnTo>
                    <a:pt x="986967" y="816813"/>
                  </a:lnTo>
                  <a:lnTo>
                    <a:pt x="987425" y="815695"/>
                  </a:lnTo>
                  <a:lnTo>
                    <a:pt x="987425" y="813066"/>
                  </a:lnTo>
                  <a:close/>
                </a:path>
                <a:path w="987425" h="1390650">
                  <a:moveTo>
                    <a:pt x="987425" y="765441"/>
                  </a:moveTo>
                  <a:lnTo>
                    <a:pt x="986967" y="764324"/>
                  </a:lnTo>
                  <a:lnTo>
                    <a:pt x="985100" y="762457"/>
                  </a:lnTo>
                  <a:lnTo>
                    <a:pt x="983983" y="761987"/>
                  </a:lnTo>
                  <a:lnTo>
                    <a:pt x="981354" y="761987"/>
                  </a:lnTo>
                  <a:lnTo>
                    <a:pt x="980236" y="762457"/>
                  </a:lnTo>
                  <a:lnTo>
                    <a:pt x="978369" y="764324"/>
                  </a:lnTo>
                  <a:lnTo>
                    <a:pt x="977900" y="765441"/>
                  </a:lnTo>
                  <a:lnTo>
                    <a:pt x="977900" y="768070"/>
                  </a:lnTo>
                  <a:lnTo>
                    <a:pt x="978369" y="769188"/>
                  </a:lnTo>
                  <a:lnTo>
                    <a:pt x="980236" y="771055"/>
                  </a:lnTo>
                  <a:lnTo>
                    <a:pt x="981354" y="771512"/>
                  </a:lnTo>
                  <a:lnTo>
                    <a:pt x="983983" y="771512"/>
                  </a:lnTo>
                  <a:lnTo>
                    <a:pt x="985100" y="771055"/>
                  </a:lnTo>
                  <a:lnTo>
                    <a:pt x="986967" y="769188"/>
                  </a:lnTo>
                  <a:lnTo>
                    <a:pt x="987425" y="768070"/>
                  </a:lnTo>
                  <a:lnTo>
                    <a:pt x="987425" y="765441"/>
                  </a:lnTo>
                  <a:close/>
                </a:path>
                <a:path w="987425" h="1390650">
                  <a:moveTo>
                    <a:pt x="987425" y="717816"/>
                  </a:moveTo>
                  <a:lnTo>
                    <a:pt x="986967" y="716699"/>
                  </a:lnTo>
                  <a:lnTo>
                    <a:pt x="985100" y="714832"/>
                  </a:lnTo>
                  <a:lnTo>
                    <a:pt x="983983" y="714362"/>
                  </a:lnTo>
                  <a:lnTo>
                    <a:pt x="981354" y="714362"/>
                  </a:lnTo>
                  <a:lnTo>
                    <a:pt x="980236" y="714832"/>
                  </a:lnTo>
                  <a:lnTo>
                    <a:pt x="978369" y="716699"/>
                  </a:lnTo>
                  <a:lnTo>
                    <a:pt x="977900" y="717816"/>
                  </a:lnTo>
                  <a:lnTo>
                    <a:pt x="977900" y="720445"/>
                  </a:lnTo>
                  <a:lnTo>
                    <a:pt x="978369" y="721563"/>
                  </a:lnTo>
                  <a:lnTo>
                    <a:pt x="980236" y="723430"/>
                  </a:lnTo>
                  <a:lnTo>
                    <a:pt x="981354" y="723887"/>
                  </a:lnTo>
                  <a:lnTo>
                    <a:pt x="983983" y="723887"/>
                  </a:lnTo>
                  <a:lnTo>
                    <a:pt x="985100" y="723430"/>
                  </a:lnTo>
                  <a:lnTo>
                    <a:pt x="986967" y="721563"/>
                  </a:lnTo>
                  <a:lnTo>
                    <a:pt x="987425" y="720445"/>
                  </a:lnTo>
                  <a:lnTo>
                    <a:pt x="987425" y="717816"/>
                  </a:lnTo>
                  <a:close/>
                </a:path>
                <a:path w="987425" h="1390650">
                  <a:moveTo>
                    <a:pt x="987425" y="670191"/>
                  </a:moveTo>
                  <a:lnTo>
                    <a:pt x="986967" y="669074"/>
                  </a:lnTo>
                  <a:lnTo>
                    <a:pt x="985100" y="667207"/>
                  </a:lnTo>
                  <a:lnTo>
                    <a:pt x="983983" y="666737"/>
                  </a:lnTo>
                  <a:lnTo>
                    <a:pt x="981354" y="666737"/>
                  </a:lnTo>
                  <a:lnTo>
                    <a:pt x="980236" y="667207"/>
                  </a:lnTo>
                  <a:lnTo>
                    <a:pt x="978369" y="669074"/>
                  </a:lnTo>
                  <a:lnTo>
                    <a:pt x="977900" y="670191"/>
                  </a:lnTo>
                  <a:lnTo>
                    <a:pt x="977900" y="672820"/>
                  </a:lnTo>
                  <a:lnTo>
                    <a:pt x="978369" y="673938"/>
                  </a:lnTo>
                  <a:lnTo>
                    <a:pt x="980236" y="675805"/>
                  </a:lnTo>
                  <a:lnTo>
                    <a:pt x="981354" y="676262"/>
                  </a:lnTo>
                  <a:lnTo>
                    <a:pt x="983983" y="676262"/>
                  </a:lnTo>
                  <a:lnTo>
                    <a:pt x="985100" y="675805"/>
                  </a:lnTo>
                  <a:lnTo>
                    <a:pt x="986967" y="673938"/>
                  </a:lnTo>
                  <a:lnTo>
                    <a:pt x="987425" y="672820"/>
                  </a:lnTo>
                  <a:lnTo>
                    <a:pt x="987425" y="670191"/>
                  </a:lnTo>
                  <a:close/>
                </a:path>
                <a:path w="987425" h="1390650">
                  <a:moveTo>
                    <a:pt x="987425" y="622566"/>
                  </a:moveTo>
                  <a:lnTo>
                    <a:pt x="986967" y="621449"/>
                  </a:lnTo>
                  <a:lnTo>
                    <a:pt x="985100" y="619582"/>
                  </a:lnTo>
                  <a:lnTo>
                    <a:pt x="983983" y="619112"/>
                  </a:lnTo>
                  <a:lnTo>
                    <a:pt x="981354" y="619112"/>
                  </a:lnTo>
                  <a:lnTo>
                    <a:pt x="980236" y="619582"/>
                  </a:lnTo>
                  <a:lnTo>
                    <a:pt x="978369" y="621449"/>
                  </a:lnTo>
                  <a:lnTo>
                    <a:pt x="977900" y="622566"/>
                  </a:lnTo>
                  <a:lnTo>
                    <a:pt x="977900" y="625195"/>
                  </a:lnTo>
                  <a:lnTo>
                    <a:pt x="978369" y="626313"/>
                  </a:lnTo>
                  <a:lnTo>
                    <a:pt x="980236" y="628180"/>
                  </a:lnTo>
                  <a:lnTo>
                    <a:pt x="981354" y="628637"/>
                  </a:lnTo>
                  <a:lnTo>
                    <a:pt x="983983" y="628637"/>
                  </a:lnTo>
                  <a:lnTo>
                    <a:pt x="985100" y="628180"/>
                  </a:lnTo>
                  <a:lnTo>
                    <a:pt x="986967" y="626313"/>
                  </a:lnTo>
                  <a:lnTo>
                    <a:pt x="987425" y="625195"/>
                  </a:lnTo>
                  <a:lnTo>
                    <a:pt x="987425" y="622566"/>
                  </a:lnTo>
                  <a:close/>
                </a:path>
                <a:path w="987425" h="1390650">
                  <a:moveTo>
                    <a:pt x="987425" y="574941"/>
                  </a:moveTo>
                  <a:lnTo>
                    <a:pt x="986967" y="573824"/>
                  </a:lnTo>
                  <a:lnTo>
                    <a:pt x="985100" y="571957"/>
                  </a:lnTo>
                  <a:lnTo>
                    <a:pt x="983983" y="571487"/>
                  </a:lnTo>
                  <a:lnTo>
                    <a:pt x="981354" y="571487"/>
                  </a:lnTo>
                  <a:lnTo>
                    <a:pt x="980236" y="571957"/>
                  </a:lnTo>
                  <a:lnTo>
                    <a:pt x="978369" y="573824"/>
                  </a:lnTo>
                  <a:lnTo>
                    <a:pt x="977900" y="574941"/>
                  </a:lnTo>
                  <a:lnTo>
                    <a:pt x="977900" y="577570"/>
                  </a:lnTo>
                  <a:lnTo>
                    <a:pt x="978369" y="578688"/>
                  </a:lnTo>
                  <a:lnTo>
                    <a:pt x="980236" y="580555"/>
                  </a:lnTo>
                  <a:lnTo>
                    <a:pt x="981354" y="581012"/>
                  </a:lnTo>
                  <a:lnTo>
                    <a:pt x="983983" y="581012"/>
                  </a:lnTo>
                  <a:lnTo>
                    <a:pt x="985100" y="580555"/>
                  </a:lnTo>
                  <a:lnTo>
                    <a:pt x="986967" y="578688"/>
                  </a:lnTo>
                  <a:lnTo>
                    <a:pt x="987425" y="577570"/>
                  </a:lnTo>
                  <a:lnTo>
                    <a:pt x="987425" y="574941"/>
                  </a:lnTo>
                  <a:close/>
                </a:path>
                <a:path w="987425" h="1390650">
                  <a:moveTo>
                    <a:pt x="987425" y="527316"/>
                  </a:moveTo>
                  <a:lnTo>
                    <a:pt x="986967" y="526199"/>
                  </a:lnTo>
                  <a:lnTo>
                    <a:pt x="985100" y="524332"/>
                  </a:lnTo>
                  <a:lnTo>
                    <a:pt x="983983" y="523862"/>
                  </a:lnTo>
                  <a:lnTo>
                    <a:pt x="981354" y="523862"/>
                  </a:lnTo>
                  <a:lnTo>
                    <a:pt x="980236" y="524332"/>
                  </a:lnTo>
                  <a:lnTo>
                    <a:pt x="978369" y="526199"/>
                  </a:lnTo>
                  <a:lnTo>
                    <a:pt x="977900" y="527316"/>
                  </a:lnTo>
                  <a:lnTo>
                    <a:pt x="977900" y="529945"/>
                  </a:lnTo>
                  <a:lnTo>
                    <a:pt x="978369" y="531063"/>
                  </a:lnTo>
                  <a:lnTo>
                    <a:pt x="980236" y="532930"/>
                  </a:lnTo>
                  <a:lnTo>
                    <a:pt x="981354" y="533387"/>
                  </a:lnTo>
                  <a:lnTo>
                    <a:pt x="983983" y="533387"/>
                  </a:lnTo>
                  <a:lnTo>
                    <a:pt x="985100" y="532930"/>
                  </a:lnTo>
                  <a:lnTo>
                    <a:pt x="986967" y="531063"/>
                  </a:lnTo>
                  <a:lnTo>
                    <a:pt x="987425" y="529945"/>
                  </a:lnTo>
                  <a:lnTo>
                    <a:pt x="987425" y="527316"/>
                  </a:lnTo>
                  <a:close/>
                </a:path>
                <a:path w="987425" h="1390650">
                  <a:moveTo>
                    <a:pt x="987425" y="479691"/>
                  </a:moveTo>
                  <a:lnTo>
                    <a:pt x="986967" y="478574"/>
                  </a:lnTo>
                  <a:lnTo>
                    <a:pt x="985100" y="476707"/>
                  </a:lnTo>
                  <a:lnTo>
                    <a:pt x="983983" y="476237"/>
                  </a:lnTo>
                  <a:lnTo>
                    <a:pt x="981354" y="476237"/>
                  </a:lnTo>
                  <a:lnTo>
                    <a:pt x="980236" y="476707"/>
                  </a:lnTo>
                  <a:lnTo>
                    <a:pt x="978369" y="478574"/>
                  </a:lnTo>
                  <a:lnTo>
                    <a:pt x="977900" y="479691"/>
                  </a:lnTo>
                  <a:lnTo>
                    <a:pt x="977900" y="482320"/>
                  </a:lnTo>
                  <a:lnTo>
                    <a:pt x="978369" y="483438"/>
                  </a:lnTo>
                  <a:lnTo>
                    <a:pt x="980236" y="485305"/>
                  </a:lnTo>
                  <a:lnTo>
                    <a:pt x="981354" y="485762"/>
                  </a:lnTo>
                  <a:lnTo>
                    <a:pt x="983983" y="485762"/>
                  </a:lnTo>
                  <a:lnTo>
                    <a:pt x="985100" y="485305"/>
                  </a:lnTo>
                  <a:lnTo>
                    <a:pt x="986967" y="483438"/>
                  </a:lnTo>
                  <a:lnTo>
                    <a:pt x="987425" y="482320"/>
                  </a:lnTo>
                  <a:lnTo>
                    <a:pt x="987425" y="479691"/>
                  </a:lnTo>
                  <a:close/>
                </a:path>
                <a:path w="987425" h="1390650">
                  <a:moveTo>
                    <a:pt x="987425" y="432066"/>
                  </a:moveTo>
                  <a:lnTo>
                    <a:pt x="986967" y="430949"/>
                  </a:lnTo>
                  <a:lnTo>
                    <a:pt x="985100" y="429082"/>
                  </a:lnTo>
                  <a:lnTo>
                    <a:pt x="983983" y="428612"/>
                  </a:lnTo>
                  <a:lnTo>
                    <a:pt x="981354" y="428612"/>
                  </a:lnTo>
                  <a:lnTo>
                    <a:pt x="980236" y="429082"/>
                  </a:lnTo>
                  <a:lnTo>
                    <a:pt x="978369" y="430949"/>
                  </a:lnTo>
                  <a:lnTo>
                    <a:pt x="977900" y="432066"/>
                  </a:lnTo>
                  <a:lnTo>
                    <a:pt x="977900" y="434695"/>
                  </a:lnTo>
                  <a:lnTo>
                    <a:pt x="978369" y="435813"/>
                  </a:lnTo>
                  <a:lnTo>
                    <a:pt x="980236" y="437680"/>
                  </a:lnTo>
                  <a:lnTo>
                    <a:pt x="981354" y="438137"/>
                  </a:lnTo>
                  <a:lnTo>
                    <a:pt x="983983" y="438137"/>
                  </a:lnTo>
                  <a:lnTo>
                    <a:pt x="985100" y="437680"/>
                  </a:lnTo>
                  <a:lnTo>
                    <a:pt x="986967" y="435813"/>
                  </a:lnTo>
                  <a:lnTo>
                    <a:pt x="987425" y="434695"/>
                  </a:lnTo>
                  <a:lnTo>
                    <a:pt x="987425" y="432066"/>
                  </a:lnTo>
                  <a:close/>
                </a:path>
                <a:path w="987425" h="1390650">
                  <a:moveTo>
                    <a:pt x="987425" y="384441"/>
                  </a:moveTo>
                  <a:lnTo>
                    <a:pt x="986967" y="383324"/>
                  </a:lnTo>
                  <a:lnTo>
                    <a:pt x="985100" y="381457"/>
                  </a:lnTo>
                  <a:lnTo>
                    <a:pt x="983983" y="380987"/>
                  </a:lnTo>
                  <a:lnTo>
                    <a:pt x="981354" y="380987"/>
                  </a:lnTo>
                  <a:lnTo>
                    <a:pt x="980236" y="381457"/>
                  </a:lnTo>
                  <a:lnTo>
                    <a:pt x="978369" y="383324"/>
                  </a:lnTo>
                  <a:lnTo>
                    <a:pt x="977900" y="384441"/>
                  </a:lnTo>
                  <a:lnTo>
                    <a:pt x="977900" y="387070"/>
                  </a:lnTo>
                  <a:lnTo>
                    <a:pt x="978369" y="388188"/>
                  </a:lnTo>
                  <a:lnTo>
                    <a:pt x="980236" y="390055"/>
                  </a:lnTo>
                  <a:lnTo>
                    <a:pt x="981354" y="390512"/>
                  </a:lnTo>
                  <a:lnTo>
                    <a:pt x="983983" y="390512"/>
                  </a:lnTo>
                  <a:lnTo>
                    <a:pt x="985100" y="390055"/>
                  </a:lnTo>
                  <a:lnTo>
                    <a:pt x="986967" y="388188"/>
                  </a:lnTo>
                  <a:lnTo>
                    <a:pt x="987425" y="387070"/>
                  </a:lnTo>
                  <a:lnTo>
                    <a:pt x="987425" y="384441"/>
                  </a:lnTo>
                  <a:close/>
                </a:path>
                <a:path w="987425" h="1390650">
                  <a:moveTo>
                    <a:pt x="987425" y="336816"/>
                  </a:moveTo>
                  <a:lnTo>
                    <a:pt x="986967" y="335699"/>
                  </a:lnTo>
                  <a:lnTo>
                    <a:pt x="985100" y="333832"/>
                  </a:lnTo>
                  <a:lnTo>
                    <a:pt x="983983" y="333362"/>
                  </a:lnTo>
                  <a:lnTo>
                    <a:pt x="981354" y="333362"/>
                  </a:lnTo>
                  <a:lnTo>
                    <a:pt x="980236" y="333832"/>
                  </a:lnTo>
                  <a:lnTo>
                    <a:pt x="978369" y="335699"/>
                  </a:lnTo>
                  <a:lnTo>
                    <a:pt x="977900" y="336816"/>
                  </a:lnTo>
                  <a:lnTo>
                    <a:pt x="977900" y="339445"/>
                  </a:lnTo>
                  <a:lnTo>
                    <a:pt x="978369" y="340563"/>
                  </a:lnTo>
                  <a:lnTo>
                    <a:pt x="980236" y="342430"/>
                  </a:lnTo>
                  <a:lnTo>
                    <a:pt x="981354" y="342887"/>
                  </a:lnTo>
                  <a:lnTo>
                    <a:pt x="983983" y="342887"/>
                  </a:lnTo>
                  <a:lnTo>
                    <a:pt x="985100" y="342430"/>
                  </a:lnTo>
                  <a:lnTo>
                    <a:pt x="986967" y="340563"/>
                  </a:lnTo>
                  <a:lnTo>
                    <a:pt x="987425" y="339445"/>
                  </a:lnTo>
                  <a:lnTo>
                    <a:pt x="987425" y="336816"/>
                  </a:lnTo>
                  <a:close/>
                </a:path>
                <a:path w="987425" h="1390650">
                  <a:moveTo>
                    <a:pt x="987425" y="289191"/>
                  </a:moveTo>
                  <a:lnTo>
                    <a:pt x="986967" y="288074"/>
                  </a:lnTo>
                  <a:lnTo>
                    <a:pt x="985100" y="286207"/>
                  </a:lnTo>
                  <a:lnTo>
                    <a:pt x="983983" y="285737"/>
                  </a:lnTo>
                  <a:lnTo>
                    <a:pt x="981354" y="285737"/>
                  </a:lnTo>
                  <a:lnTo>
                    <a:pt x="980236" y="286207"/>
                  </a:lnTo>
                  <a:lnTo>
                    <a:pt x="978369" y="288074"/>
                  </a:lnTo>
                  <a:lnTo>
                    <a:pt x="977900" y="289191"/>
                  </a:lnTo>
                  <a:lnTo>
                    <a:pt x="977900" y="291820"/>
                  </a:lnTo>
                  <a:lnTo>
                    <a:pt x="978369" y="292938"/>
                  </a:lnTo>
                  <a:lnTo>
                    <a:pt x="980236" y="294805"/>
                  </a:lnTo>
                  <a:lnTo>
                    <a:pt x="981354" y="295262"/>
                  </a:lnTo>
                  <a:lnTo>
                    <a:pt x="983983" y="295262"/>
                  </a:lnTo>
                  <a:lnTo>
                    <a:pt x="985100" y="294805"/>
                  </a:lnTo>
                  <a:lnTo>
                    <a:pt x="986967" y="292938"/>
                  </a:lnTo>
                  <a:lnTo>
                    <a:pt x="987425" y="291820"/>
                  </a:lnTo>
                  <a:lnTo>
                    <a:pt x="987425" y="289191"/>
                  </a:lnTo>
                  <a:close/>
                </a:path>
                <a:path w="987425" h="1390650">
                  <a:moveTo>
                    <a:pt x="987425" y="241566"/>
                  </a:moveTo>
                  <a:lnTo>
                    <a:pt x="986967" y="240449"/>
                  </a:lnTo>
                  <a:lnTo>
                    <a:pt x="985100" y="238582"/>
                  </a:lnTo>
                  <a:lnTo>
                    <a:pt x="983983" y="238112"/>
                  </a:lnTo>
                  <a:lnTo>
                    <a:pt x="981354" y="238112"/>
                  </a:lnTo>
                  <a:lnTo>
                    <a:pt x="980236" y="238582"/>
                  </a:lnTo>
                  <a:lnTo>
                    <a:pt x="978369" y="240449"/>
                  </a:lnTo>
                  <a:lnTo>
                    <a:pt x="977900" y="241566"/>
                  </a:lnTo>
                  <a:lnTo>
                    <a:pt x="977900" y="244195"/>
                  </a:lnTo>
                  <a:lnTo>
                    <a:pt x="978369" y="245313"/>
                  </a:lnTo>
                  <a:lnTo>
                    <a:pt x="980236" y="247180"/>
                  </a:lnTo>
                  <a:lnTo>
                    <a:pt x="981354" y="247637"/>
                  </a:lnTo>
                  <a:lnTo>
                    <a:pt x="983983" y="247637"/>
                  </a:lnTo>
                  <a:lnTo>
                    <a:pt x="985100" y="247180"/>
                  </a:lnTo>
                  <a:lnTo>
                    <a:pt x="986967" y="245313"/>
                  </a:lnTo>
                  <a:lnTo>
                    <a:pt x="987425" y="244195"/>
                  </a:lnTo>
                  <a:lnTo>
                    <a:pt x="987425" y="241566"/>
                  </a:lnTo>
                  <a:close/>
                </a:path>
                <a:path w="987425" h="1390650">
                  <a:moveTo>
                    <a:pt x="987425" y="193941"/>
                  </a:moveTo>
                  <a:lnTo>
                    <a:pt x="986967" y="192824"/>
                  </a:lnTo>
                  <a:lnTo>
                    <a:pt x="985100" y="190957"/>
                  </a:lnTo>
                  <a:lnTo>
                    <a:pt x="983983" y="190487"/>
                  </a:lnTo>
                  <a:lnTo>
                    <a:pt x="981354" y="190487"/>
                  </a:lnTo>
                  <a:lnTo>
                    <a:pt x="980236" y="190957"/>
                  </a:lnTo>
                  <a:lnTo>
                    <a:pt x="978369" y="192824"/>
                  </a:lnTo>
                  <a:lnTo>
                    <a:pt x="977900" y="193941"/>
                  </a:lnTo>
                  <a:lnTo>
                    <a:pt x="977900" y="196570"/>
                  </a:lnTo>
                  <a:lnTo>
                    <a:pt x="978369" y="197688"/>
                  </a:lnTo>
                  <a:lnTo>
                    <a:pt x="980236" y="199555"/>
                  </a:lnTo>
                  <a:lnTo>
                    <a:pt x="981354" y="200012"/>
                  </a:lnTo>
                  <a:lnTo>
                    <a:pt x="983983" y="200012"/>
                  </a:lnTo>
                  <a:lnTo>
                    <a:pt x="985100" y="199555"/>
                  </a:lnTo>
                  <a:lnTo>
                    <a:pt x="986967" y="197688"/>
                  </a:lnTo>
                  <a:lnTo>
                    <a:pt x="987425" y="196570"/>
                  </a:lnTo>
                  <a:lnTo>
                    <a:pt x="987425" y="193941"/>
                  </a:lnTo>
                  <a:close/>
                </a:path>
                <a:path w="987425" h="1390650">
                  <a:moveTo>
                    <a:pt x="987425" y="146316"/>
                  </a:moveTo>
                  <a:lnTo>
                    <a:pt x="986967" y="145199"/>
                  </a:lnTo>
                  <a:lnTo>
                    <a:pt x="985100" y="143332"/>
                  </a:lnTo>
                  <a:lnTo>
                    <a:pt x="983983" y="142875"/>
                  </a:lnTo>
                  <a:lnTo>
                    <a:pt x="981354" y="142875"/>
                  </a:lnTo>
                  <a:lnTo>
                    <a:pt x="980236" y="143332"/>
                  </a:lnTo>
                  <a:lnTo>
                    <a:pt x="978369" y="145199"/>
                  </a:lnTo>
                  <a:lnTo>
                    <a:pt x="977900" y="146316"/>
                  </a:lnTo>
                  <a:lnTo>
                    <a:pt x="977900" y="148945"/>
                  </a:lnTo>
                  <a:lnTo>
                    <a:pt x="978369" y="150063"/>
                  </a:lnTo>
                  <a:lnTo>
                    <a:pt x="980236" y="151930"/>
                  </a:lnTo>
                  <a:lnTo>
                    <a:pt x="981354" y="152387"/>
                  </a:lnTo>
                  <a:lnTo>
                    <a:pt x="983983" y="152387"/>
                  </a:lnTo>
                  <a:lnTo>
                    <a:pt x="985100" y="151930"/>
                  </a:lnTo>
                  <a:lnTo>
                    <a:pt x="986967" y="150063"/>
                  </a:lnTo>
                  <a:lnTo>
                    <a:pt x="987425" y="148945"/>
                  </a:lnTo>
                  <a:lnTo>
                    <a:pt x="987425" y="146316"/>
                  </a:lnTo>
                  <a:close/>
                </a:path>
                <a:path w="987425" h="1390650">
                  <a:moveTo>
                    <a:pt x="987425" y="98691"/>
                  </a:moveTo>
                  <a:lnTo>
                    <a:pt x="986967" y="97574"/>
                  </a:lnTo>
                  <a:lnTo>
                    <a:pt x="985100" y="95707"/>
                  </a:lnTo>
                  <a:lnTo>
                    <a:pt x="983983" y="95250"/>
                  </a:lnTo>
                  <a:lnTo>
                    <a:pt x="981354" y="95250"/>
                  </a:lnTo>
                  <a:lnTo>
                    <a:pt x="980236" y="95707"/>
                  </a:lnTo>
                  <a:lnTo>
                    <a:pt x="978369" y="97574"/>
                  </a:lnTo>
                  <a:lnTo>
                    <a:pt x="977900" y="98691"/>
                  </a:lnTo>
                  <a:lnTo>
                    <a:pt x="977900" y="101320"/>
                  </a:lnTo>
                  <a:lnTo>
                    <a:pt x="978369" y="102438"/>
                  </a:lnTo>
                  <a:lnTo>
                    <a:pt x="980236" y="104305"/>
                  </a:lnTo>
                  <a:lnTo>
                    <a:pt x="981354" y="104762"/>
                  </a:lnTo>
                  <a:lnTo>
                    <a:pt x="983983" y="104762"/>
                  </a:lnTo>
                  <a:lnTo>
                    <a:pt x="985100" y="104305"/>
                  </a:lnTo>
                  <a:lnTo>
                    <a:pt x="986967" y="102438"/>
                  </a:lnTo>
                  <a:lnTo>
                    <a:pt x="987425" y="101320"/>
                  </a:lnTo>
                  <a:lnTo>
                    <a:pt x="987425" y="98691"/>
                  </a:lnTo>
                  <a:close/>
                </a:path>
                <a:path w="987425" h="1390650">
                  <a:moveTo>
                    <a:pt x="987425" y="51066"/>
                  </a:moveTo>
                  <a:lnTo>
                    <a:pt x="986967" y="49949"/>
                  </a:lnTo>
                  <a:lnTo>
                    <a:pt x="985100" y="48082"/>
                  </a:lnTo>
                  <a:lnTo>
                    <a:pt x="983983" y="47612"/>
                  </a:lnTo>
                  <a:lnTo>
                    <a:pt x="981354" y="47612"/>
                  </a:lnTo>
                  <a:lnTo>
                    <a:pt x="980236" y="48082"/>
                  </a:lnTo>
                  <a:lnTo>
                    <a:pt x="978369" y="49949"/>
                  </a:lnTo>
                  <a:lnTo>
                    <a:pt x="977900" y="51066"/>
                  </a:lnTo>
                  <a:lnTo>
                    <a:pt x="977900" y="53695"/>
                  </a:lnTo>
                  <a:lnTo>
                    <a:pt x="978369" y="54813"/>
                  </a:lnTo>
                  <a:lnTo>
                    <a:pt x="980236" y="56680"/>
                  </a:lnTo>
                  <a:lnTo>
                    <a:pt x="981354" y="57137"/>
                  </a:lnTo>
                  <a:lnTo>
                    <a:pt x="983983" y="57137"/>
                  </a:lnTo>
                  <a:lnTo>
                    <a:pt x="985100" y="56680"/>
                  </a:lnTo>
                  <a:lnTo>
                    <a:pt x="986967" y="54813"/>
                  </a:lnTo>
                  <a:lnTo>
                    <a:pt x="987425" y="53695"/>
                  </a:lnTo>
                  <a:lnTo>
                    <a:pt x="987425" y="51066"/>
                  </a:lnTo>
                  <a:close/>
                </a:path>
                <a:path w="987425" h="1390650">
                  <a:moveTo>
                    <a:pt x="987425" y="3441"/>
                  </a:moveTo>
                  <a:lnTo>
                    <a:pt x="986967" y="2324"/>
                  </a:lnTo>
                  <a:lnTo>
                    <a:pt x="985100" y="457"/>
                  </a:lnTo>
                  <a:lnTo>
                    <a:pt x="983983" y="0"/>
                  </a:lnTo>
                  <a:lnTo>
                    <a:pt x="981354" y="0"/>
                  </a:lnTo>
                  <a:lnTo>
                    <a:pt x="980236" y="457"/>
                  </a:lnTo>
                  <a:lnTo>
                    <a:pt x="978369" y="2324"/>
                  </a:lnTo>
                  <a:lnTo>
                    <a:pt x="977900" y="3441"/>
                  </a:lnTo>
                  <a:lnTo>
                    <a:pt x="977900" y="6070"/>
                  </a:lnTo>
                  <a:lnTo>
                    <a:pt x="978369" y="7188"/>
                  </a:lnTo>
                  <a:lnTo>
                    <a:pt x="980236" y="9055"/>
                  </a:lnTo>
                  <a:lnTo>
                    <a:pt x="981354" y="9512"/>
                  </a:lnTo>
                  <a:lnTo>
                    <a:pt x="983983" y="9512"/>
                  </a:lnTo>
                  <a:lnTo>
                    <a:pt x="985100" y="9055"/>
                  </a:lnTo>
                  <a:lnTo>
                    <a:pt x="986967" y="7188"/>
                  </a:lnTo>
                  <a:lnTo>
                    <a:pt x="987425" y="6070"/>
                  </a:lnTo>
                  <a:lnTo>
                    <a:pt x="987425" y="3441"/>
                  </a:lnTo>
                  <a:close/>
                </a:path>
              </a:pathLst>
            </a:custGeom>
            <a:solidFill>
              <a:srgbClr val="C7C6C3"/>
            </a:solidFill>
          </p:spPr>
          <p:txBody>
            <a:bodyPr wrap="square" lIns="0" tIns="0" rIns="0" bIns="0" rtlCol="0"/>
            <a:lstStyle/>
            <a:p>
              <a:endParaRPr/>
            </a:p>
          </p:txBody>
        </p:sp>
        <p:pic>
          <p:nvPicPr>
            <p:cNvPr id="65" name="object 65"/>
            <p:cNvPicPr/>
            <p:nvPr/>
          </p:nvPicPr>
          <p:blipFill>
            <a:blip r:embed="rId28" cstate="print"/>
            <a:stretch>
              <a:fillRect/>
            </a:stretch>
          </p:blipFill>
          <p:spPr>
            <a:xfrm>
              <a:off x="3943349" y="2300287"/>
              <a:ext cx="9524" cy="1390649"/>
            </a:xfrm>
            <a:prstGeom prst="rect">
              <a:avLst/>
            </a:prstGeom>
          </p:spPr>
        </p:pic>
      </p:grpSp>
      <p:sp>
        <p:nvSpPr>
          <p:cNvPr id="66" name="object 66"/>
          <p:cNvSpPr txBox="1"/>
          <p:nvPr/>
        </p:nvSpPr>
        <p:spPr>
          <a:xfrm>
            <a:off x="3827363" y="3702050"/>
            <a:ext cx="241935"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a:t>
            </a:r>
            <a:r>
              <a:rPr sz="900" spc="-5" dirty="0">
                <a:solidFill>
                  <a:srgbClr val="605D5C"/>
                </a:solidFill>
                <a:latin typeface="Segoe UI"/>
                <a:cs typeface="Segoe UI"/>
              </a:rPr>
              <a:t> </a:t>
            </a:r>
            <a:r>
              <a:rPr sz="900" spc="-25" dirty="0">
                <a:solidFill>
                  <a:srgbClr val="605D5C"/>
                </a:solidFill>
                <a:latin typeface="Segoe UI"/>
                <a:cs typeface="Segoe UI"/>
              </a:rPr>
              <a:t>30</a:t>
            </a:r>
            <a:endParaRPr sz="900">
              <a:latin typeface="Segoe UI"/>
              <a:cs typeface="Segoe UI"/>
            </a:endParaRPr>
          </a:p>
        </p:txBody>
      </p:sp>
      <p:sp>
        <p:nvSpPr>
          <p:cNvPr id="67" name="object 67"/>
          <p:cNvSpPr txBox="1"/>
          <p:nvPr/>
        </p:nvSpPr>
        <p:spPr>
          <a:xfrm>
            <a:off x="1871563" y="3686809"/>
            <a:ext cx="1219835" cy="330200"/>
          </a:xfrm>
          <a:prstGeom prst="rect">
            <a:avLst/>
          </a:prstGeom>
        </p:spPr>
        <p:txBody>
          <a:bodyPr vert="horz" wrap="square" lIns="0" tIns="27940" rIns="0" bIns="0" rtlCol="0">
            <a:spAutoFit/>
          </a:bodyPr>
          <a:lstStyle/>
          <a:p>
            <a:pPr marL="12700">
              <a:lnSpc>
                <a:spcPct val="100000"/>
              </a:lnSpc>
              <a:spcBef>
                <a:spcPts val="220"/>
              </a:spcBef>
              <a:tabLst>
                <a:tab pos="989965" algn="l"/>
              </a:tabLst>
            </a:pPr>
            <a:r>
              <a:rPr sz="900" dirty="0">
                <a:solidFill>
                  <a:srgbClr val="605D5C"/>
                </a:solidFill>
                <a:latin typeface="Segoe UI"/>
                <a:cs typeface="Segoe UI"/>
              </a:rPr>
              <a:t>₹</a:t>
            </a:r>
            <a:r>
              <a:rPr sz="900" spc="-5" dirty="0">
                <a:solidFill>
                  <a:srgbClr val="605D5C"/>
                </a:solidFill>
                <a:latin typeface="Segoe UI"/>
                <a:cs typeface="Segoe UI"/>
              </a:rPr>
              <a:t> </a:t>
            </a:r>
            <a:r>
              <a:rPr sz="900" spc="-25" dirty="0">
                <a:solidFill>
                  <a:srgbClr val="605D5C"/>
                </a:solidFill>
                <a:latin typeface="Segoe UI"/>
                <a:cs typeface="Segoe UI"/>
              </a:rPr>
              <a:t>10</a:t>
            </a:r>
            <a:r>
              <a:rPr sz="900" dirty="0">
                <a:solidFill>
                  <a:srgbClr val="605D5C"/>
                </a:solidFill>
                <a:latin typeface="Segoe UI"/>
                <a:cs typeface="Segoe UI"/>
              </a:rPr>
              <a:t>	₹</a:t>
            </a:r>
            <a:r>
              <a:rPr sz="900" spc="-5" dirty="0">
                <a:solidFill>
                  <a:srgbClr val="605D5C"/>
                </a:solidFill>
                <a:latin typeface="Segoe UI"/>
                <a:cs typeface="Segoe UI"/>
              </a:rPr>
              <a:t> </a:t>
            </a:r>
            <a:r>
              <a:rPr sz="900" spc="-25" dirty="0">
                <a:solidFill>
                  <a:srgbClr val="605D5C"/>
                </a:solidFill>
                <a:latin typeface="Segoe UI"/>
                <a:cs typeface="Segoe UI"/>
              </a:rPr>
              <a:t>20</a:t>
            </a:r>
            <a:endParaRPr sz="900">
              <a:latin typeface="Segoe UI"/>
              <a:cs typeface="Segoe UI"/>
            </a:endParaRPr>
          </a:p>
          <a:p>
            <a:pPr marL="14604">
              <a:lnSpc>
                <a:spcPct val="100000"/>
              </a:lnSpc>
              <a:spcBef>
                <a:spcPts val="120"/>
              </a:spcBef>
            </a:pPr>
            <a:r>
              <a:rPr sz="900" spc="-50" dirty="0">
                <a:solidFill>
                  <a:srgbClr val="252423"/>
                </a:solidFill>
                <a:latin typeface="Tahoma"/>
                <a:cs typeface="Tahoma"/>
              </a:rPr>
              <a:t>Average</a:t>
            </a:r>
            <a:r>
              <a:rPr sz="900" spc="-40" dirty="0">
                <a:solidFill>
                  <a:srgbClr val="252423"/>
                </a:solidFill>
                <a:latin typeface="Tahoma"/>
                <a:cs typeface="Tahoma"/>
              </a:rPr>
              <a:t> </a:t>
            </a:r>
            <a:r>
              <a:rPr sz="900" spc="-55" dirty="0">
                <a:solidFill>
                  <a:srgbClr val="252423"/>
                </a:solidFill>
                <a:latin typeface="Tahoma"/>
                <a:cs typeface="Tahoma"/>
              </a:rPr>
              <a:t>of</a:t>
            </a:r>
            <a:r>
              <a:rPr sz="900" spc="-35" dirty="0">
                <a:solidFill>
                  <a:srgbClr val="252423"/>
                </a:solidFill>
                <a:latin typeface="Tahoma"/>
                <a:cs typeface="Tahoma"/>
              </a:rPr>
              <a:t> </a:t>
            </a:r>
            <a:r>
              <a:rPr sz="900" spc="-45" dirty="0">
                <a:solidFill>
                  <a:srgbClr val="252423"/>
                </a:solidFill>
                <a:latin typeface="Tahoma"/>
                <a:cs typeface="Tahoma"/>
              </a:rPr>
              <a:t>Shipping</a:t>
            </a:r>
            <a:r>
              <a:rPr sz="900" spc="-35" dirty="0">
                <a:solidFill>
                  <a:srgbClr val="252423"/>
                </a:solidFill>
                <a:latin typeface="Tahoma"/>
                <a:cs typeface="Tahoma"/>
              </a:rPr>
              <a:t> </a:t>
            </a:r>
            <a:r>
              <a:rPr sz="900" spc="-10" dirty="0">
                <a:solidFill>
                  <a:srgbClr val="252423"/>
                </a:solidFill>
                <a:latin typeface="Tahoma"/>
                <a:cs typeface="Tahoma"/>
              </a:rPr>
              <a:t>costs</a:t>
            </a:r>
            <a:endParaRPr sz="900">
              <a:latin typeface="Tahoma"/>
              <a:cs typeface="Tahoma"/>
            </a:endParaRPr>
          </a:p>
        </p:txBody>
      </p:sp>
      <p:sp>
        <p:nvSpPr>
          <p:cNvPr id="68" name="object 68"/>
          <p:cNvSpPr txBox="1"/>
          <p:nvPr/>
        </p:nvSpPr>
        <p:spPr>
          <a:xfrm>
            <a:off x="260184" y="2571402"/>
            <a:ext cx="139700" cy="810895"/>
          </a:xfrm>
          <a:prstGeom prst="rect">
            <a:avLst/>
          </a:prstGeom>
        </p:spPr>
        <p:txBody>
          <a:bodyPr vert="vert270" wrap="square" lIns="0" tIns="0" rIns="0" bIns="0" rtlCol="0">
            <a:spAutoFit/>
          </a:bodyPr>
          <a:lstStyle/>
          <a:p>
            <a:pPr marL="12700">
              <a:lnSpc>
                <a:spcPts val="980"/>
              </a:lnSpc>
            </a:pPr>
            <a:r>
              <a:rPr sz="900" spc="-45" dirty="0">
                <a:solidFill>
                  <a:srgbClr val="252423"/>
                </a:solidFill>
                <a:latin typeface="Tahoma"/>
                <a:cs typeface="Tahoma"/>
              </a:rPr>
              <a:t>Shipping</a:t>
            </a:r>
            <a:r>
              <a:rPr sz="900" spc="-25" dirty="0">
                <a:solidFill>
                  <a:srgbClr val="252423"/>
                </a:solidFill>
                <a:latin typeface="Tahoma"/>
                <a:cs typeface="Tahoma"/>
              </a:rPr>
              <a:t> </a:t>
            </a:r>
            <a:r>
              <a:rPr sz="900" spc="-10" dirty="0">
                <a:solidFill>
                  <a:srgbClr val="252423"/>
                </a:solidFill>
                <a:latin typeface="Tahoma"/>
                <a:cs typeface="Tahoma"/>
              </a:rPr>
              <a:t>carriers</a:t>
            </a:r>
            <a:endParaRPr sz="900">
              <a:latin typeface="Tahoma"/>
              <a:cs typeface="Tahoma"/>
            </a:endParaRPr>
          </a:p>
        </p:txBody>
      </p:sp>
      <p:sp>
        <p:nvSpPr>
          <p:cNvPr id="69" name="object 69"/>
          <p:cNvSpPr txBox="1"/>
          <p:nvPr/>
        </p:nvSpPr>
        <p:spPr>
          <a:xfrm>
            <a:off x="473521" y="2491944"/>
            <a:ext cx="46355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Carrier</a:t>
            </a:r>
            <a:r>
              <a:rPr sz="900" spc="-30" dirty="0">
                <a:solidFill>
                  <a:srgbClr val="605D5C"/>
                </a:solidFill>
                <a:latin typeface="Segoe UI"/>
                <a:cs typeface="Segoe UI"/>
              </a:rPr>
              <a:t> </a:t>
            </a:r>
            <a:r>
              <a:rPr sz="900" spc="-50" dirty="0">
                <a:solidFill>
                  <a:srgbClr val="605D5C"/>
                </a:solidFill>
                <a:latin typeface="Segoe UI"/>
                <a:cs typeface="Segoe UI"/>
              </a:rPr>
              <a:t>C</a:t>
            </a:r>
            <a:endParaRPr sz="900">
              <a:latin typeface="Segoe UI"/>
              <a:cs typeface="Segoe UI"/>
            </a:endParaRPr>
          </a:p>
        </p:txBody>
      </p:sp>
      <p:sp>
        <p:nvSpPr>
          <p:cNvPr id="70" name="object 70"/>
          <p:cNvSpPr txBox="1"/>
          <p:nvPr/>
        </p:nvSpPr>
        <p:spPr>
          <a:xfrm>
            <a:off x="470544" y="2886174"/>
            <a:ext cx="46609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Carrier</a:t>
            </a:r>
            <a:r>
              <a:rPr sz="900" spc="-30" dirty="0">
                <a:solidFill>
                  <a:srgbClr val="605D5C"/>
                </a:solidFill>
                <a:latin typeface="Segoe UI"/>
                <a:cs typeface="Segoe UI"/>
              </a:rPr>
              <a:t> </a:t>
            </a:r>
            <a:r>
              <a:rPr sz="900" spc="-50" dirty="0">
                <a:solidFill>
                  <a:srgbClr val="605D5C"/>
                </a:solidFill>
                <a:latin typeface="Segoe UI"/>
                <a:cs typeface="Segoe UI"/>
              </a:rPr>
              <a:t>A</a:t>
            </a:r>
            <a:endParaRPr sz="900">
              <a:latin typeface="Segoe UI"/>
              <a:cs typeface="Segoe UI"/>
            </a:endParaRPr>
          </a:p>
        </p:txBody>
      </p:sp>
      <p:sp>
        <p:nvSpPr>
          <p:cNvPr id="71" name="object 71"/>
          <p:cNvSpPr txBox="1"/>
          <p:nvPr/>
        </p:nvSpPr>
        <p:spPr>
          <a:xfrm>
            <a:off x="478730" y="3280403"/>
            <a:ext cx="457834"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Carrier</a:t>
            </a:r>
            <a:r>
              <a:rPr sz="900" spc="-30" dirty="0">
                <a:solidFill>
                  <a:srgbClr val="605D5C"/>
                </a:solidFill>
                <a:latin typeface="Segoe UI"/>
                <a:cs typeface="Segoe UI"/>
              </a:rPr>
              <a:t> </a:t>
            </a:r>
            <a:r>
              <a:rPr sz="900" spc="-50" dirty="0">
                <a:solidFill>
                  <a:srgbClr val="605D5C"/>
                </a:solidFill>
                <a:latin typeface="Segoe UI"/>
                <a:cs typeface="Segoe UI"/>
              </a:rPr>
              <a:t>B</a:t>
            </a:r>
            <a:endParaRPr sz="900">
              <a:latin typeface="Segoe UI"/>
              <a:cs typeface="Segoe UI"/>
            </a:endParaRPr>
          </a:p>
        </p:txBody>
      </p:sp>
      <p:grpSp>
        <p:nvGrpSpPr>
          <p:cNvPr id="72" name="object 72"/>
          <p:cNvGrpSpPr/>
          <p:nvPr/>
        </p:nvGrpSpPr>
        <p:grpSpPr>
          <a:xfrm>
            <a:off x="1009650" y="2424641"/>
            <a:ext cx="2912110" cy="1087755"/>
            <a:chOff x="1009650" y="2424641"/>
            <a:chExt cx="2912110" cy="1087755"/>
          </a:xfrm>
        </p:grpSpPr>
        <p:sp>
          <p:nvSpPr>
            <p:cNvPr id="73" name="object 73"/>
            <p:cNvSpPr/>
            <p:nvPr/>
          </p:nvSpPr>
          <p:spPr>
            <a:xfrm>
              <a:off x="1009637" y="2424645"/>
              <a:ext cx="844550" cy="1087755"/>
            </a:xfrm>
            <a:custGeom>
              <a:avLst/>
              <a:gdLst/>
              <a:ahLst/>
              <a:cxnLst/>
              <a:rect l="l" t="t" r="r" b="b"/>
              <a:pathLst>
                <a:path w="844550" h="1087754">
                  <a:moveTo>
                    <a:pt x="455155" y="788454"/>
                  </a:moveTo>
                  <a:lnTo>
                    <a:pt x="0" y="788454"/>
                  </a:lnTo>
                  <a:lnTo>
                    <a:pt x="0" y="1087247"/>
                  </a:lnTo>
                  <a:lnTo>
                    <a:pt x="455155" y="1087247"/>
                  </a:lnTo>
                  <a:lnTo>
                    <a:pt x="455155" y="788454"/>
                  </a:lnTo>
                  <a:close/>
                </a:path>
                <a:path w="844550" h="1087754">
                  <a:moveTo>
                    <a:pt x="646404" y="394233"/>
                  </a:moveTo>
                  <a:lnTo>
                    <a:pt x="0" y="394233"/>
                  </a:lnTo>
                  <a:lnTo>
                    <a:pt x="0" y="693013"/>
                  </a:lnTo>
                  <a:lnTo>
                    <a:pt x="646404" y="693013"/>
                  </a:lnTo>
                  <a:lnTo>
                    <a:pt x="646404" y="394233"/>
                  </a:lnTo>
                  <a:close/>
                </a:path>
                <a:path w="844550" h="1087754">
                  <a:moveTo>
                    <a:pt x="844308" y="0"/>
                  </a:moveTo>
                  <a:lnTo>
                    <a:pt x="0" y="0"/>
                  </a:lnTo>
                  <a:lnTo>
                    <a:pt x="0" y="298780"/>
                  </a:lnTo>
                  <a:lnTo>
                    <a:pt x="844308" y="298780"/>
                  </a:lnTo>
                  <a:lnTo>
                    <a:pt x="844308" y="0"/>
                  </a:lnTo>
                  <a:close/>
                </a:path>
              </a:pathLst>
            </a:custGeom>
            <a:solidFill>
              <a:srgbClr val="118CFF"/>
            </a:solidFill>
          </p:spPr>
          <p:txBody>
            <a:bodyPr wrap="square" lIns="0" tIns="0" rIns="0" bIns="0" rtlCol="0"/>
            <a:lstStyle/>
            <a:p>
              <a:endParaRPr/>
            </a:p>
          </p:txBody>
        </p:sp>
        <p:sp>
          <p:nvSpPr>
            <p:cNvPr id="74" name="object 74"/>
            <p:cNvSpPr/>
            <p:nvPr/>
          </p:nvSpPr>
          <p:spPr>
            <a:xfrm>
              <a:off x="1464792" y="2424645"/>
              <a:ext cx="862330" cy="1087755"/>
            </a:xfrm>
            <a:custGeom>
              <a:avLst/>
              <a:gdLst/>
              <a:ahLst/>
              <a:cxnLst/>
              <a:rect l="l" t="t" r="r" b="b"/>
              <a:pathLst>
                <a:path w="862330" h="1087754">
                  <a:moveTo>
                    <a:pt x="342404" y="788454"/>
                  </a:moveTo>
                  <a:lnTo>
                    <a:pt x="0" y="788454"/>
                  </a:lnTo>
                  <a:lnTo>
                    <a:pt x="0" y="1087247"/>
                  </a:lnTo>
                  <a:lnTo>
                    <a:pt x="342404" y="1087247"/>
                  </a:lnTo>
                  <a:lnTo>
                    <a:pt x="342404" y="788454"/>
                  </a:lnTo>
                  <a:close/>
                </a:path>
                <a:path w="862330" h="1087754">
                  <a:moveTo>
                    <a:pt x="790448" y="394233"/>
                  </a:moveTo>
                  <a:lnTo>
                    <a:pt x="191249" y="394233"/>
                  </a:lnTo>
                  <a:lnTo>
                    <a:pt x="191249" y="693013"/>
                  </a:lnTo>
                  <a:lnTo>
                    <a:pt x="790448" y="693013"/>
                  </a:lnTo>
                  <a:lnTo>
                    <a:pt x="790448" y="394233"/>
                  </a:lnTo>
                  <a:close/>
                </a:path>
                <a:path w="862330" h="1087754">
                  <a:moveTo>
                    <a:pt x="861910" y="0"/>
                  </a:moveTo>
                  <a:lnTo>
                    <a:pt x="389153" y="0"/>
                  </a:lnTo>
                  <a:lnTo>
                    <a:pt x="389153" y="298780"/>
                  </a:lnTo>
                  <a:lnTo>
                    <a:pt x="861910" y="298780"/>
                  </a:lnTo>
                  <a:lnTo>
                    <a:pt x="861910" y="0"/>
                  </a:lnTo>
                  <a:close/>
                </a:path>
              </a:pathLst>
            </a:custGeom>
            <a:solidFill>
              <a:srgbClr val="12239D"/>
            </a:solidFill>
          </p:spPr>
          <p:txBody>
            <a:bodyPr wrap="square" lIns="0" tIns="0" rIns="0" bIns="0" rtlCol="0"/>
            <a:lstStyle/>
            <a:p>
              <a:endParaRPr/>
            </a:p>
          </p:txBody>
        </p:sp>
        <p:sp>
          <p:nvSpPr>
            <p:cNvPr id="75" name="object 75"/>
            <p:cNvSpPr/>
            <p:nvPr/>
          </p:nvSpPr>
          <p:spPr>
            <a:xfrm>
              <a:off x="1807197" y="2424645"/>
              <a:ext cx="1007744" cy="1087755"/>
            </a:xfrm>
            <a:custGeom>
              <a:avLst/>
              <a:gdLst/>
              <a:ahLst/>
              <a:cxnLst/>
              <a:rect l="l" t="t" r="r" b="b"/>
              <a:pathLst>
                <a:path w="1007744" h="1087754">
                  <a:moveTo>
                    <a:pt x="501383" y="788454"/>
                  </a:moveTo>
                  <a:lnTo>
                    <a:pt x="0" y="788454"/>
                  </a:lnTo>
                  <a:lnTo>
                    <a:pt x="0" y="1087247"/>
                  </a:lnTo>
                  <a:lnTo>
                    <a:pt x="501383" y="1087247"/>
                  </a:lnTo>
                  <a:lnTo>
                    <a:pt x="501383" y="788454"/>
                  </a:lnTo>
                  <a:close/>
                </a:path>
                <a:path w="1007744" h="1087754">
                  <a:moveTo>
                    <a:pt x="943432" y="394233"/>
                  </a:moveTo>
                  <a:lnTo>
                    <a:pt x="448043" y="394233"/>
                  </a:lnTo>
                  <a:lnTo>
                    <a:pt x="448043" y="693013"/>
                  </a:lnTo>
                  <a:lnTo>
                    <a:pt x="943432" y="693013"/>
                  </a:lnTo>
                  <a:lnTo>
                    <a:pt x="943432" y="394233"/>
                  </a:lnTo>
                  <a:close/>
                </a:path>
                <a:path w="1007744" h="1087754">
                  <a:moveTo>
                    <a:pt x="1007389" y="0"/>
                  </a:moveTo>
                  <a:lnTo>
                    <a:pt x="519506" y="0"/>
                  </a:lnTo>
                  <a:lnTo>
                    <a:pt x="519506" y="298780"/>
                  </a:lnTo>
                  <a:lnTo>
                    <a:pt x="1007389" y="298780"/>
                  </a:lnTo>
                  <a:lnTo>
                    <a:pt x="1007389" y="0"/>
                  </a:lnTo>
                  <a:close/>
                </a:path>
              </a:pathLst>
            </a:custGeom>
            <a:solidFill>
              <a:srgbClr val="E66B37"/>
            </a:solidFill>
          </p:spPr>
          <p:txBody>
            <a:bodyPr wrap="square" lIns="0" tIns="0" rIns="0" bIns="0" rtlCol="0"/>
            <a:lstStyle/>
            <a:p>
              <a:endParaRPr/>
            </a:p>
          </p:txBody>
        </p:sp>
        <p:sp>
          <p:nvSpPr>
            <p:cNvPr id="76" name="object 76"/>
            <p:cNvSpPr/>
            <p:nvPr/>
          </p:nvSpPr>
          <p:spPr>
            <a:xfrm>
              <a:off x="2308580" y="2424645"/>
              <a:ext cx="1052830" cy="1087755"/>
            </a:xfrm>
            <a:custGeom>
              <a:avLst/>
              <a:gdLst/>
              <a:ahLst/>
              <a:cxnLst/>
              <a:rect l="l" t="t" r="r" b="b"/>
              <a:pathLst>
                <a:path w="1052829" h="1087754">
                  <a:moveTo>
                    <a:pt x="718083" y="788454"/>
                  </a:moveTo>
                  <a:lnTo>
                    <a:pt x="0" y="788454"/>
                  </a:lnTo>
                  <a:lnTo>
                    <a:pt x="0" y="1087247"/>
                  </a:lnTo>
                  <a:lnTo>
                    <a:pt x="718083" y="1087247"/>
                  </a:lnTo>
                  <a:lnTo>
                    <a:pt x="718083" y="788454"/>
                  </a:lnTo>
                  <a:close/>
                </a:path>
                <a:path w="1052829" h="1087754">
                  <a:moveTo>
                    <a:pt x="828357" y="394233"/>
                  </a:moveTo>
                  <a:lnTo>
                    <a:pt x="442048" y="394233"/>
                  </a:lnTo>
                  <a:lnTo>
                    <a:pt x="442048" y="693013"/>
                  </a:lnTo>
                  <a:lnTo>
                    <a:pt x="828357" y="693013"/>
                  </a:lnTo>
                  <a:lnTo>
                    <a:pt x="828357" y="394233"/>
                  </a:lnTo>
                  <a:close/>
                </a:path>
                <a:path w="1052829" h="1087754">
                  <a:moveTo>
                    <a:pt x="1052487" y="0"/>
                  </a:moveTo>
                  <a:lnTo>
                    <a:pt x="506006" y="0"/>
                  </a:lnTo>
                  <a:lnTo>
                    <a:pt x="506006" y="298780"/>
                  </a:lnTo>
                  <a:lnTo>
                    <a:pt x="1052487" y="298780"/>
                  </a:lnTo>
                  <a:lnTo>
                    <a:pt x="1052487" y="0"/>
                  </a:lnTo>
                  <a:close/>
                </a:path>
              </a:pathLst>
            </a:custGeom>
            <a:solidFill>
              <a:srgbClr val="6A007B"/>
            </a:solidFill>
          </p:spPr>
          <p:txBody>
            <a:bodyPr wrap="square" lIns="0" tIns="0" rIns="0" bIns="0" rtlCol="0"/>
            <a:lstStyle/>
            <a:p>
              <a:endParaRPr/>
            </a:p>
          </p:txBody>
        </p:sp>
        <p:sp>
          <p:nvSpPr>
            <p:cNvPr id="77" name="object 77"/>
            <p:cNvSpPr/>
            <p:nvPr/>
          </p:nvSpPr>
          <p:spPr>
            <a:xfrm>
              <a:off x="3026664" y="2424645"/>
              <a:ext cx="895350" cy="1087755"/>
            </a:xfrm>
            <a:custGeom>
              <a:avLst/>
              <a:gdLst/>
              <a:ahLst/>
              <a:cxnLst/>
              <a:rect l="l" t="t" r="r" b="b"/>
              <a:pathLst>
                <a:path w="895350" h="1087754">
                  <a:moveTo>
                    <a:pt x="640448" y="788454"/>
                  </a:moveTo>
                  <a:lnTo>
                    <a:pt x="0" y="788454"/>
                  </a:lnTo>
                  <a:lnTo>
                    <a:pt x="0" y="1087247"/>
                  </a:lnTo>
                  <a:lnTo>
                    <a:pt x="640448" y="1087247"/>
                  </a:lnTo>
                  <a:lnTo>
                    <a:pt x="640448" y="788454"/>
                  </a:lnTo>
                  <a:close/>
                </a:path>
                <a:path w="895350" h="1087754">
                  <a:moveTo>
                    <a:pt x="749109" y="394233"/>
                  </a:moveTo>
                  <a:lnTo>
                    <a:pt x="110274" y="394233"/>
                  </a:lnTo>
                  <a:lnTo>
                    <a:pt x="110274" y="693013"/>
                  </a:lnTo>
                  <a:lnTo>
                    <a:pt x="749109" y="693013"/>
                  </a:lnTo>
                  <a:lnTo>
                    <a:pt x="749109" y="394233"/>
                  </a:lnTo>
                  <a:close/>
                </a:path>
                <a:path w="895350" h="1087754">
                  <a:moveTo>
                    <a:pt x="894918" y="0"/>
                  </a:moveTo>
                  <a:lnTo>
                    <a:pt x="334403" y="0"/>
                  </a:lnTo>
                  <a:lnTo>
                    <a:pt x="334403" y="298780"/>
                  </a:lnTo>
                  <a:lnTo>
                    <a:pt x="894918" y="298780"/>
                  </a:lnTo>
                  <a:lnTo>
                    <a:pt x="894918" y="0"/>
                  </a:lnTo>
                  <a:close/>
                </a:path>
              </a:pathLst>
            </a:custGeom>
            <a:solidFill>
              <a:srgbClr val="DF44A6"/>
            </a:solidFill>
          </p:spPr>
          <p:txBody>
            <a:bodyPr wrap="square" lIns="0" tIns="0" rIns="0" bIns="0" rtlCol="0"/>
            <a:lstStyle/>
            <a:p>
              <a:endParaRPr/>
            </a:p>
          </p:txBody>
        </p:sp>
      </p:grpSp>
      <p:pic>
        <p:nvPicPr>
          <p:cNvPr id="78" name="object 78"/>
          <p:cNvPicPr/>
          <p:nvPr/>
        </p:nvPicPr>
        <p:blipFill>
          <a:blip r:embed="rId23" cstate="print"/>
          <a:stretch>
            <a:fillRect/>
          </a:stretch>
        </p:blipFill>
        <p:spPr>
          <a:xfrm>
            <a:off x="817244" y="2015108"/>
            <a:ext cx="95249" cy="95249"/>
          </a:xfrm>
          <a:prstGeom prst="rect">
            <a:avLst/>
          </a:prstGeom>
        </p:spPr>
      </p:pic>
      <p:pic>
        <p:nvPicPr>
          <p:cNvPr id="79" name="object 79"/>
          <p:cNvPicPr/>
          <p:nvPr/>
        </p:nvPicPr>
        <p:blipFill>
          <a:blip r:embed="rId24" cstate="print"/>
          <a:stretch>
            <a:fillRect/>
          </a:stretch>
        </p:blipFill>
        <p:spPr>
          <a:xfrm>
            <a:off x="1493519" y="2015108"/>
            <a:ext cx="95249" cy="95249"/>
          </a:xfrm>
          <a:prstGeom prst="rect">
            <a:avLst/>
          </a:prstGeom>
        </p:spPr>
      </p:pic>
      <p:pic>
        <p:nvPicPr>
          <p:cNvPr id="80" name="object 80"/>
          <p:cNvPicPr/>
          <p:nvPr/>
        </p:nvPicPr>
        <p:blipFill>
          <a:blip r:embed="rId25" cstate="print"/>
          <a:stretch>
            <a:fillRect/>
          </a:stretch>
        </p:blipFill>
        <p:spPr>
          <a:xfrm>
            <a:off x="2065019" y="2015108"/>
            <a:ext cx="95249" cy="95249"/>
          </a:xfrm>
          <a:prstGeom prst="rect">
            <a:avLst/>
          </a:prstGeom>
        </p:spPr>
      </p:pic>
      <p:pic>
        <p:nvPicPr>
          <p:cNvPr id="81" name="object 81"/>
          <p:cNvPicPr/>
          <p:nvPr/>
        </p:nvPicPr>
        <p:blipFill>
          <a:blip r:embed="rId26" cstate="print"/>
          <a:stretch>
            <a:fillRect/>
          </a:stretch>
        </p:blipFill>
        <p:spPr>
          <a:xfrm>
            <a:off x="2493644" y="2015108"/>
            <a:ext cx="95249" cy="95249"/>
          </a:xfrm>
          <a:prstGeom prst="rect">
            <a:avLst/>
          </a:prstGeom>
        </p:spPr>
      </p:pic>
      <p:pic>
        <p:nvPicPr>
          <p:cNvPr id="82" name="object 82"/>
          <p:cNvPicPr/>
          <p:nvPr/>
        </p:nvPicPr>
        <p:blipFill>
          <a:blip r:embed="rId29" cstate="print"/>
          <a:stretch>
            <a:fillRect/>
          </a:stretch>
        </p:blipFill>
        <p:spPr>
          <a:xfrm>
            <a:off x="3027044" y="2015108"/>
            <a:ext cx="95249" cy="95249"/>
          </a:xfrm>
          <a:prstGeom prst="rect">
            <a:avLst/>
          </a:prstGeom>
        </p:spPr>
      </p:pic>
      <p:sp>
        <p:nvSpPr>
          <p:cNvPr id="83" name="object 83"/>
          <p:cNvSpPr txBox="1"/>
          <p:nvPr/>
        </p:nvSpPr>
        <p:spPr>
          <a:xfrm>
            <a:off x="263525" y="1978025"/>
            <a:ext cx="3307715" cy="162560"/>
          </a:xfrm>
          <a:prstGeom prst="rect">
            <a:avLst/>
          </a:prstGeom>
        </p:spPr>
        <p:txBody>
          <a:bodyPr vert="horz" wrap="square" lIns="0" tIns="12700" rIns="0" bIns="0" rtlCol="0">
            <a:spAutoFit/>
          </a:bodyPr>
          <a:lstStyle/>
          <a:p>
            <a:pPr marL="12700">
              <a:lnSpc>
                <a:spcPct val="100000"/>
              </a:lnSpc>
              <a:spcBef>
                <a:spcPts val="100"/>
              </a:spcBef>
              <a:tabLst>
                <a:tab pos="664210" algn="l"/>
                <a:tab pos="1337945" algn="l"/>
                <a:tab pos="1914525" algn="l"/>
                <a:tab pos="2339975" algn="l"/>
                <a:tab pos="2875915" algn="l"/>
              </a:tabLst>
            </a:pPr>
            <a:r>
              <a:rPr sz="900" b="1" spc="-10" dirty="0">
                <a:solidFill>
                  <a:srgbClr val="605D5C"/>
                </a:solidFill>
                <a:latin typeface="Segoe UI"/>
                <a:cs typeface="Segoe UI"/>
              </a:rPr>
              <a:t>Location</a:t>
            </a:r>
            <a:r>
              <a:rPr sz="900" b="1" dirty="0">
                <a:solidFill>
                  <a:srgbClr val="605D5C"/>
                </a:solidFill>
                <a:latin typeface="Segoe UI"/>
                <a:cs typeface="Segoe UI"/>
              </a:rPr>
              <a:t>	</a:t>
            </a:r>
            <a:r>
              <a:rPr sz="900" spc="-10" dirty="0">
                <a:solidFill>
                  <a:srgbClr val="605D5C"/>
                </a:solidFill>
                <a:latin typeface="Segoe UI"/>
                <a:cs typeface="Segoe UI"/>
              </a:rPr>
              <a:t>Bangalore</a:t>
            </a:r>
            <a:r>
              <a:rPr sz="900" dirty="0">
                <a:solidFill>
                  <a:srgbClr val="605D5C"/>
                </a:solidFill>
                <a:latin typeface="Segoe UI"/>
                <a:cs typeface="Segoe UI"/>
              </a:rPr>
              <a:t>	</a:t>
            </a:r>
            <a:r>
              <a:rPr sz="900" spc="-10" dirty="0">
                <a:solidFill>
                  <a:srgbClr val="605D5C"/>
                </a:solidFill>
                <a:latin typeface="Segoe UI"/>
                <a:cs typeface="Segoe UI"/>
              </a:rPr>
              <a:t>Chennai</a:t>
            </a:r>
            <a:r>
              <a:rPr sz="900" dirty="0">
                <a:solidFill>
                  <a:srgbClr val="605D5C"/>
                </a:solidFill>
                <a:latin typeface="Segoe UI"/>
                <a:cs typeface="Segoe UI"/>
              </a:rPr>
              <a:t>	</a:t>
            </a:r>
            <a:r>
              <a:rPr sz="900" spc="-10" dirty="0">
                <a:solidFill>
                  <a:srgbClr val="605D5C"/>
                </a:solidFill>
                <a:latin typeface="Segoe UI"/>
                <a:cs typeface="Segoe UI"/>
              </a:rPr>
              <a:t>Delhi</a:t>
            </a:r>
            <a:r>
              <a:rPr sz="900" dirty="0">
                <a:solidFill>
                  <a:srgbClr val="605D5C"/>
                </a:solidFill>
                <a:latin typeface="Segoe UI"/>
                <a:cs typeface="Segoe UI"/>
              </a:rPr>
              <a:t>	</a:t>
            </a:r>
            <a:r>
              <a:rPr sz="900" spc="-10" dirty="0">
                <a:solidFill>
                  <a:srgbClr val="605D5C"/>
                </a:solidFill>
                <a:latin typeface="Segoe UI"/>
                <a:cs typeface="Segoe UI"/>
              </a:rPr>
              <a:t>Kolkata</a:t>
            </a:r>
            <a:r>
              <a:rPr sz="900" dirty="0">
                <a:solidFill>
                  <a:srgbClr val="605D5C"/>
                </a:solidFill>
                <a:latin typeface="Segoe UI"/>
                <a:cs typeface="Segoe UI"/>
              </a:rPr>
              <a:t>	</a:t>
            </a:r>
            <a:r>
              <a:rPr sz="900" spc="-10" dirty="0">
                <a:solidFill>
                  <a:srgbClr val="605D5C"/>
                </a:solidFill>
                <a:latin typeface="Segoe UI"/>
                <a:cs typeface="Segoe UI"/>
              </a:rPr>
              <a:t>Mumbai</a:t>
            </a:r>
            <a:endParaRPr sz="900">
              <a:latin typeface="Segoe UI"/>
              <a:cs typeface="Segoe UI"/>
            </a:endParaRPr>
          </a:p>
        </p:txBody>
      </p:sp>
      <p:sp>
        <p:nvSpPr>
          <p:cNvPr id="84" name="object 84"/>
          <p:cNvSpPr txBox="1"/>
          <p:nvPr/>
        </p:nvSpPr>
        <p:spPr>
          <a:xfrm>
            <a:off x="263525" y="4162488"/>
            <a:ext cx="1791970" cy="238760"/>
          </a:xfrm>
          <a:prstGeom prst="rect">
            <a:avLst/>
          </a:prstGeom>
        </p:spPr>
        <p:txBody>
          <a:bodyPr vert="horz" wrap="square" lIns="0" tIns="12700" rIns="0" bIns="0" rtlCol="0">
            <a:spAutoFit/>
          </a:bodyPr>
          <a:lstStyle/>
          <a:p>
            <a:pPr marL="12700">
              <a:lnSpc>
                <a:spcPct val="100000"/>
              </a:lnSpc>
              <a:spcBef>
                <a:spcPts val="100"/>
              </a:spcBef>
            </a:pPr>
            <a:r>
              <a:rPr sz="1400" spc="-75" dirty="0">
                <a:solidFill>
                  <a:srgbClr val="252423"/>
                </a:solidFill>
                <a:latin typeface="Tahoma"/>
                <a:cs typeface="Tahoma"/>
              </a:rPr>
              <a:t>Manufacturing</a:t>
            </a:r>
            <a:r>
              <a:rPr sz="1400" spc="-5" dirty="0">
                <a:solidFill>
                  <a:srgbClr val="252423"/>
                </a:solidFill>
                <a:latin typeface="Tahoma"/>
                <a:cs typeface="Tahoma"/>
              </a:rPr>
              <a:t> </a:t>
            </a:r>
            <a:r>
              <a:rPr sz="1400" spc="-70" dirty="0">
                <a:solidFill>
                  <a:srgbClr val="252423"/>
                </a:solidFill>
                <a:latin typeface="Tahoma"/>
                <a:cs typeface="Tahoma"/>
              </a:rPr>
              <a:t>Efficiency:</a:t>
            </a:r>
            <a:endParaRPr sz="1400" dirty="0">
              <a:latin typeface="Tahoma"/>
              <a:cs typeface="Tahoma"/>
            </a:endParaRPr>
          </a:p>
        </p:txBody>
      </p:sp>
      <p:sp>
        <p:nvSpPr>
          <p:cNvPr id="85" name="object 85"/>
          <p:cNvSpPr/>
          <p:nvPr/>
        </p:nvSpPr>
        <p:spPr>
          <a:xfrm>
            <a:off x="657224" y="6334219"/>
            <a:ext cx="39370" cy="0"/>
          </a:xfrm>
          <a:custGeom>
            <a:avLst/>
            <a:gdLst/>
            <a:ahLst/>
            <a:cxnLst/>
            <a:rect l="l" t="t" r="r" b="b"/>
            <a:pathLst>
              <a:path w="39370">
                <a:moveTo>
                  <a:pt x="0" y="0"/>
                </a:moveTo>
                <a:lnTo>
                  <a:pt x="38766" y="0"/>
                </a:lnTo>
              </a:path>
            </a:pathLst>
          </a:custGeom>
          <a:ln w="9524">
            <a:solidFill>
              <a:srgbClr val="EDEDED"/>
            </a:solidFill>
          </a:ln>
        </p:spPr>
        <p:txBody>
          <a:bodyPr wrap="square" lIns="0" tIns="0" rIns="0" bIns="0" rtlCol="0"/>
          <a:lstStyle/>
          <a:p>
            <a:endParaRPr/>
          </a:p>
        </p:txBody>
      </p:sp>
      <p:sp>
        <p:nvSpPr>
          <p:cNvPr id="86" name="object 86"/>
          <p:cNvSpPr/>
          <p:nvPr/>
        </p:nvSpPr>
        <p:spPr>
          <a:xfrm>
            <a:off x="1006125" y="6334219"/>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87" name="object 87"/>
          <p:cNvSpPr/>
          <p:nvPr/>
        </p:nvSpPr>
        <p:spPr>
          <a:xfrm>
            <a:off x="1393793" y="6334219"/>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88" name="object 88"/>
          <p:cNvSpPr/>
          <p:nvPr/>
        </p:nvSpPr>
        <p:spPr>
          <a:xfrm>
            <a:off x="1781460" y="6334219"/>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89" name="object 89"/>
          <p:cNvSpPr/>
          <p:nvPr/>
        </p:nvSpPr>
        <p:spPr>
          <a:xfrm>
            <a:off x="2169128" y="6334219"/>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90" name="object 90"/>
          <p:cNvSpPr/>
          <p:nvPr/>
        </p:nvSpPr>
        <p:spPr>
          <a:xfrm>
            <a:off x="2556795" y="6334219"/>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91" name="object 91"/>
          <p:cNvSpPr/>
          <p:nvPr/>
        </p:nvSpPr>
        <p:spPr>
          <a:xfrm>
            <a:off x="2944463" y="6334219"/>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92" name="object 92"/>
          <p:cNvSpPr/>
          <p:nvPr/>
        </p:nvSpPr>
        <p:spPr>
          <a:xfrm>
            <a:off x="3332130"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93" name="object 93"/>
          <p:cNvSpPr/>
          <p:nvPr/>
        </p:nvSpPr>
        <p:spPr>
          <a:xfrm>
            <a:off x="3719798"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94" name="object 94"/>
          <p:cNvSpPr/>
          <p:nvPr/>
        </p:nvSpPr>
        <p:spPr>
          <a:xfrm>
            <a:off x="4107465"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95" name="object 95"/>
          <p:cNvSpPr/>
          <p:nvPr/>
        </p:nvSpPr>
        <p:spPr>
          <a:xfrm>
            <a:off x="4495132"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96" name="object 96"/>
          <p:cNvSpPr/>
          <p:nvPr/>
        </p:nvSpPr>
        <p:spPr>
          <a:xfrm>
            <a:off x="4882800"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97" name="object 97"/>
          <p:cNvSpPr/>
          <p:nvPr/>
        </p:nvSpPr>
        <p:spPr>
          <a:xfrm>
            <a:off x="5270467"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98" name="object 98"/>
          <p:cNvSpPr/>
          <p:nvPr/>
        </p:nvSpPr>
        <p:spPr>
          <a:xfrm>
            <a:off x="5658135"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99" name="object 99"/>
          <p:cNvSpPr/>
          <p:nvPr/>
        </p:nvSpPr>
        <p:spPr>
          <a:xfrm>
            <a:off x="6045802"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0" name="object 100"/>
          <p:cNvSpPr/>
          <p:nvPr/>
        </p:nvSpPr>
        <p:spPr>
          <a:xfrm>
            <a:off x="6433470"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1" name="object 101"/>
          <p:cNvSpPr/>
          <p:nvPr/>
        </p:nvSpPr>
        <p:spPr>
          <a:xfrm>
            <a:off x="6821137"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2" name="object 102"/>
          <p:cNvSpPr/>
          <p:nvPr/>
        </p:nvSpPr>
        <p:spPr>
          <a:xfrm>
            <a:off x="7208805"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3" name="object 103"/>
          <p:cNvSpPr/>
          <p:nvPr/>
        </p:nvSpPr>
        <p:spPr>
          <a:xfrm>
            <a:off x="7596472"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4" name="object 104"/>
          <p:cNvSpPr/>
          <p:nvPr/>
        </p:nvSpPr>
        <p:spPr>
          <a:xfrm>
            <a:off x="7984139"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5" name="object 105"/>
          <p:cNvSpPr/>
          <p:nvPr/>
        </p:nvSpPr>
        <p:spPr>
          <a:xfrm>
            <a:off x="8371807"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6" name="object 106"/>
          <p:cNvSpPr/>
          <p:nvPr/>
        </p:nvSpPr>
        <p:spPr>
          <a:xfrm>
            <a:off x="8759475"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7" name="object 107"/>
          <p:cNvSpPr/>
          <p:nvPr/>
        </p:nvSpPr>
        <p:spPr>
          <a:xfrm>
            <a:off x="9147142"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8" name="object 108"/>
          <p:cNvSpPr/>
          <p:nvPr/>
        </p:nvSpPr>
        <p:spPr>
          <a:xfrm>
            <a:off x="9534810"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9" name="object 109"/>
          <p:cNvSpPr/>
          <p:nvPr/>
        </p:nvSpPr>
        <p:spPr>
          <a:xfrm>
            <a:off x="9922477"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10" name="object 110"/>
          <p:cNvSpPr/>
          <p:nvPr/>
        </p:nvSpPr>
        <p:spPr>
          <a:xfrm>
            <a:off x="10310145"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11" name="object 111"/>
          <p:cNvSpPr/>
          <p:nvPr/>
        </p:nvSpPr>
        <p:spPr>
          <a:xfrm>
            <a:off x="10697812"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12" name="object 112"/>
          <p:cNvSpPr/>
          <p:nvPr/>
        </p:nvSpPr>
        <p:spPr>
          <a:xfrm>
            <a:off x="11085479"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13" name="object 113"/>
          <p:cNvSpPr/>
          <p:nvPr/>
        </p:nvSpPr>
        <p:spPr>
          <a:xfrm>
            <a:off x="11473147"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14" name="object 114"/>
          <p:cNvSpPr/>
          <p:nvPr/>
        </p:nvSpPr>
        <p:spPr>
          <a:xfrm>
            <a:off x="11860814"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15" name="object 115"/>
          <p:cNvSpPr/>
          <p:nvPr/>
        </p:nvSpPr>
        <p:spPr>
          <a:xfrm>
            <a:off x="12248482" y="6334219"/>
            <a:ext cx="39370" cy="0"/>
          </a:xfrm>
          <a:custGeom>
            <a:avLst/>
            <a:gdLst/>
            <a:ahLst/>
            <a:cxnLst/>
            <a:rect l="l" t="t" r="r" b="b"/>
            <a:pathLst>
              <a:path w="39370">
                <a:moveTo>
                  <a:pt x="0" y="0"/>
                </a:moveTo>
                <a:lnTo>
                  <a:pt x="38766" y="0"/>
                </a:lnTo>
              </a:path>
            </a:pathLst>
          </a:custGeom>
          <a:ln w="9524">
            <a:solidFill>
              <a:srgbClr val="EDEDED"/>
            </a:solidFill>
          </a:ln>
        </p:spPr>
        <p:txBody>
          <a:bodyPr wrap="square" lIns="0" tIns="0" rIns="0" bIns="0" rtlCol="0"/>
          <a:lstStyle/>
          <a:p>
            <a:endParaRPr/>
          </a:p>
        </p:txBody>
      </p:sp>
      <p:sp>
        <p:nvSpPr>
          <p:cNvPr id="116" name="object 116"/>
          <p:cNvSpPr/>
          <p:nvPr/>
        </p:nvSpPr>
        <p:spPr>
          <a:xfrm>
            <a:off x="657224" y="5915120"/>
            <a:ext cx="39370" cy="0"/>
          </a:xfrm>
          <a:custGeom>
            <a:avLst/>
            <a:gdLst/>
            <a:ahLst/>
            <a:cxnLst/>
            <a:rect l="l" t="t" r="r" b="b"/>
            <a:pathLst>
              <a:path w="39370">
                <a:moveTo>
                  <a:pt x="0" y="0"/>
                </a:moveTo>
                <a:lnTo>
                  <a:pt x="38766" y="0"/>
                </a:lnTo>
              </a:path>
            </a:pathLst>
          </a:custGeom>
          <a:ln w="9524">
            <a:solidFill>
              <a:srgbClr val="EDEDED"/>
            </a:solidFill>
          </a:ln>
        </p:spPr>
        <p:txBody>
          <a:bodyPr wrap="square" lIns="0" tIns="0" rIns="0" bIns="0" rtlCol="0"/>
          <a:lstStyle/>
          <a:p>
            <a:endParaRPr/>
          </a:p>
        </p:txBody>
      </p:sp>
      <p:sp>
        <p:nvSpPr>
          <p:cNvPr id="117" name="object 117"/>
          <p:cNvSpPr/>
          <p:nvPr/>
        </p:nvSpPr>
        <p:spPr>
          <a:xfrm>
            <a:off x="1006125" y="5915120"/>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118" name="object 118"/>
          <p:cNvSpPr/>
          <p:nvPr/>
        </p:nvSpPr>
        <p:spPr>
          <a:xfrm>
            <a:off x="1393793" y="5915120"/>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119" name="object 119"/>
          <p:cNvSpPr/>
          <p:nvPr/>
        </p:nvSpPr>
        <p:spPr>
          <a:xfrm>
            <a:off x="1781460" y="5915120"/>
            <a:ext cx="465455" cy="0"/>
          </a:xfrm>
          <a:custGeom>
            <a:avLst/>
            <a:gdLst/>
            <a:ahLst/>
            <a:cxnLst/>
            <a:rect l="l" t="t" r="r" b="b"/>
            <a:pathLst>
              <a:path w="465455">
                <a:moveTo>
                  <a:pt x="0" y="0"/>
                </a:moveTo>
                <a:lnTo>
                  <a:pt x="465200" y="0"/>
                </a:lnTo>
              </a:path>
            </a:pathLst>
          </a:custGeom>
          <a:ln w="9524">
            <a:solidFill>
              <a:srgbClr val="EDEDED"/>
            </a:solidFill>
          </a:ln>
        </p:spPr>
        <p:txBody>
          <a:bodyPr wrap="square" lIns="0" tIns="0" rIns="0" bIns="0" rtlCol="0"/>
          <a:lstStyle/>
          <a:p>
            <a:endParaRPr/>
          </a:p>
        </p:txBody>
      </p:sp>
      <p:sp>
        <p:nvSpPr>
          <p:cNvPr id="120" name="object 120"/>
          <p:cNvSpPr/>
          <p:nvPr/>
        </p:nvSpPr>
        <p:spPr>
          <a:xfrm>
            <a:off x="2556795" y="5915120"/>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121" name="object 121"/>
          <p:cNvSpPr/>
          <p:nvPr/>
        </p:nvSpPr>
        <p:spPr>
          <a:xfrm>
            <a:off x="2944463" y="5915120"/>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122" name="object 122"/>
          <p:cNvSpPr/>
          <p:nvPr/>
        </p:nvSpPr>
        <p:spPr>
          <a:xfrm>
            <a:off x="3332130"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23" name="object 123"/>
          <p:cNvSpPr/>
          <p:nvPr/>
        </p:nvSpPr>
        <p:spPr>
          <a:xfrm>
            <a:off x="3719798"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24" name="object 124"/>
          <p:cNvSpPr/>
          <p:nvPr/>
        </p:nvSpPr>
        <p:spPr>
          <a:xfrm>
            <a:off x="4107465"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25" name="object 125"/>
          <p:cNvSpPr/>
          <p:nvPr/>
        </p:nvSpPr>
        <p:spPr>
          <a:xfrm>
            <a:off x="4495132"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26" name="object 126"/>
          <p:cNvSpPr/>
          <p:nvPr/>
        </p:nvSpPr>
        <p:spPr>
          <a:xfrm>
            <a:off x="4882800"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27" name="object 127"/>
          <p:cNvSpPr/>
          <p:nvPr/>
        </p:nvSpPr>
        <p:spPr>
          <a:xfrm>
            <a:off x="5270467"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28" name="object 128"/>
          <p:cNvSpPr/>
          <p:nvPr/>
        </p:nvSpPr>
        <p:spPr>
          <a:xfrm>
            <a:off x="5658135"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29" name="object 129"/>
          <p:cNvSpPr/>
          <p:nvPr/>
        </p:nvSpPr>
        <p:spPr>
          <a:xfrm>
            <a:off x="6045802"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0" name="object 130"/>
          <p:cNvSpPr/>
          <p:nvPr/>
        </p:nvSpPr>
        <p:spPr>
          <a:xfrm>
            <a:off x="6433470"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1" name="object 131"/>
          <p:cNvSpPr/>
          <p:nvPr/>
        </p:nvSpPr>
        <p:spPr>
          <a:xfrm>
            <a:off x="6821137"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2" name="object 132"/>
          <p:cNvSpPr/>
          <p:nvPr/>
        </p:nvSpPr>
        <p:spPr>
          <a:xfrm>
            <a:off x="7208805"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3" name="object 133"/>
          <p:cNvSpPr/>
          <p:nvPr/>
        </p:nvSpPr>
        <p:spPr>
          <a:xfrm>
            <a:off x="7596472"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4" name="object 134"/>
          <p:cNvSpPr/>
          <p:nvPr/>
        </p:nvSpPr>
        <p:spPr>
          <a:xfrm>
            <a:off x="7984139"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5" name="object 135"/>
          <p:cNvSpPr/>
          <p:nvPr/>
        </p:nvSpPr>
        <p:spPr>
          <a:xfrm>
            <a:off x="8371807"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6" name="object 136"/>
          <p:cNvSpPr/>
          <p:nvPr/>
        </p:nvSpPr>
        <p:spPr>
          <a:xfrm>
            <a:off x="8759475"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7" name="object 137"/>
          <p:cNvSpPr/>
          <p:nvPr/>
        </p:nvSpPr>
        <p:spPr>
          <a:xfrm>
            <a:off x="9147142"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8" name="object 138"/>
          <p:cNvSpPr/>
          <p:nvPr/>
        </p:nvSpPr>
        <p:spPr>
          <a:xfrm>
            <a:off x="9534810"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9" name="object 139"/>
          <p:cNvSpPr/>
          <p:nvPr/>
        </p:nvSpPr>
        <p:spPr>
          <a:xfrm>
            <a:off x="9922477"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40" name="object 140"/>
          <p:cNvSpPr/>
          <p:nvPr/>
        </p:nvSpPr>
        <p:spPr>
          <a:xfrm>
            <a:off x="10310145"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41" name="object 141"/>
          <p:cNvSpPr/>
          <p:nvPr/>
        </p:nvSpPr>
        <p:spPr>
          <a:xfrm>
            <a:off x="10697812"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42" name="object 142"/>
          <p:cNvSpPr/>
          <p:nvPr/>
        </p:nvSpPr>
        <p:spPr>
          <a:xfrm>
            <a:off x="11085479"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43" name="object 143"/>
          <p:cNvSpPr/>
          <p:nvPr/>
        </p:nvSpPr>
        <p:spPr>
          <a:xfrm>
            <a:off x="11473147"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44" name="object 144"/>
          <p:cNvSpPr/>
          <p:nvPr/>
        </p:nvSpPr>
        <p:spPr>
          <a:xfrm>
            <a:off x="11860814"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45" name="object 145"/>
          <p:cNvSpPr/>
          <p:nvPr/>
        </p:nvSpPr>
        <p:spPr>
          <a:xfrm>
            <a:off x="12248482" y="5915120"/>
            <a:ext cx="39370" cy="0"/>
          </a:xfrm>
          <a:custGeom>
            <a:avLst/>
            <a:gdLst/>
            <a:ahLst/>
            <a:cxnLst/>
            <a:rect l="l" t="t" r="r" b="b"/>
            <a:pathLst>
              <a:path w="39370">
                <a:moveTo>
                  <a:pt x="0" y="0"/>
                </a:moveTo>
                <a:lnTo>
                  <a:pt x="38766" y="0"/>
                </a:lnTo>
              </a:path>
            </a:pathLst>
          </a:custGeom>
          <a:ln w="9524">
            <a:solidFill>
              <a:srgbClr val="EDEDED"/>
            </a:solidFill>
          </a:ln>
        </p:spPr>
        <p:txBody>
          <a:bodyPr wrap="square" lIns="0" tIns="0" rIns="0" bIns="0" rtlCol="0"/>
          <a:lstStyle/>
          <a:p>
            <a:endParaRPr/>
          </a:p>
        </p:txBody>
      </p:sp>
      <p:sp>
        <p:nvSpPr>
          <p:cNvPr id="146" name="object 146"/>
          <p:cNvSpPr/>
          <p:nvPr/>
        </p:nvSpPr>
        <p:spPr>
          <a:xfrm>
            <a:off x="657224" y="5496115"/>
            <a:ext cx="39370" cy="0"/>
          </a:xfrm>
          <a:custGeom>
            <a:avLst/>
            <a:gdLst/>
            <a:ahLst/>
            <a:cxnLst/>
            <a:rect l="l" t="t" r="r" b="b"/>
            <a:pathLst>
              <a:path w="39370">
                <a:moveTo>
                  <a:pt x="0" y="0"/>
                </a:moveTo>
                <a:lnTo>
                  <a:pt x="38766" y="0"/>
                </a:lnTo>
              </a:path>
            </a:pathLst>
          </a:custGeom>
          <a:ln w="9524">
            <a:solidFill>
              <a:srgbClr val="EDEDED"/>
            </a:solidFill>
          </a:ln>
        </p:spPr>
        <p:txBody>
          <a:bodyPr wrap="square" lIns="0" tIns="0" rIns="0" bIns="0" rtlCol="0"/>
          <a:lstStyle/>
          <a:p>
            <a:endParaRPr/>
          </a:p>
        </p:txBody>
      </p:sp>
      <p:sp>
        <p:nvSpPr>
          <p:cNvPr id="147" name="object 147"/>
          <p:cNvSpPr/>
          <p:nvPr/>
        </p:nvSpPr>
        <p:spPr>
          <a:xfrm>
            <a:off x="1006125" y="5496115"/>
            <a:ext cx="2404110" cy="0"/>
          </a:xfrm>
          <a:custGeom>
            <a:avLst/>
            <a:gdLst/>
            <a:ahLst/>
            <a:cxnLst/>
            <a:rect l="l" t="t" r="r" b="b"/>
            <a:pathLst>
              <a:path w="2404110">
                <a:moveTo>
                  <a:pt x="0" y="0"/>
                </a:moveTo>
                <a:lnTo>
                  <a:pt x="2403538" y="0"/>
                </a:lnTo>
              </a:path>
            </a:pathLst>
          </a:custGeom>
          <a:ln w="9524">
            <a:solidFill>
              <a:srgbClr val="EDEDED"/>
            </a:solidFill>
          </a:ln>
        </p:spPr>
        <p:txBody>
          <a:bodyPr wrap="square" lIns="0" tIns="0" rIns="0" bIns="0" rtlCol="0"/>
          <a:lstStyle/>
          <a:p>
            <a:endParaRPr/>
          </a:p>
        </p:txBody>
      </p:sp>
      <p:sp>
        <p:nvSpPr>
          <p:cNvPr id="148" name="object 148"/>
          <p:cNvSpPr/>
          <p:nvPr/>
        </p:nvSpPr>
        <p:spPr>
          <a:xfrm>
            <a:off x="3719798" y="5496115"/>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49" name="object 149"/>
          <p:cNvSpPr/>
          <p:nvPr/>
        </p:nvSpPr>
        <p:spPr>
          <a:xfrm>
            <a:off x="4107465" y="5496115"/>
            <a:ext cx="1628775" cy="0"/>
          </a:xfrm>
          <a:custGeom>
            <a:avLst/>
            <a:gdLst/>
            <a:ahLst/>
            <a:cxnLst/>
            <a:rect l="l" t="t" r="r" b="b"/>
            <a:pathLst>
              <a:path w="1628775">
                <a:moveTo>
                  <a:pt x="0" y="0"/>
                </a:moveTo>
                <a:lnTo>
                  <a:pt x="1628203" y="0"/>
                </a:lnTo>
              </a:path>
            </a:pathLst>
          </a:custGeom>
          <a:ln w="9524">
            <a:solidFill>
              <a:srgbClr val="EDEDED"/>
            </a:solidFill>
          </a:ln>
        </p:spPr>
        <p:txBody>
          <a:bodyPr wrap="square" lIns="0" tIns="0" rIns="0" bIns="0" rtlCol="0"/>
          <a:lstStyle/>
          <a:p>
            <a:endParaRPr/>
          </a:p>
        </p:txBody>
      </p:sp>
      <p:sp>
        <p:nvSpPr>
          <p:cNvPr id="150" name="object 150"/>
          <p:cNvSpPr/>
          <p:nvPr/>
        </p:nvSpPr>
        <p:spPr>
          <a:xfrm>
            <a:off x="6045802" y="5496115"/>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51" name="object 151"/>
          <p:cNvSpPr/>
          <p:nvPr/>
        </p:nvSpPr>
        <p:spPr>
          <a:xfrm>
            <a:off x="6433470" y="5496115"/>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52" name="object 152"/>
          <p:cNvSpPr/>
          <p:nvPr/>
        </p:nvSpPr>
        <p:spPr>
          <a:xfrm>
            <a:off x="6821137" y="5496115"/>
            <a:ext cx="853440" cy="0"/>
          </a:xfrm>
          <a:custGeom>
            <a:avLst/>
            <a:gdLst/>
            <a:ahLst/>
            <a:cxnLst/>
            <a:rect l="l" t="t" r="r" b="b"/>
            <a:pathLst>
              <a:path w="853440">
                <a:moveTo>
                  <a:pt x="0" y="0"/>
                </a:moveTo>
                <a:lnTo>
                  <a:pt x="852868" y="0"/>
                </a:lnTo>
              </a:path>
            </a:pathLst>
          </a:custGeom>
          <a:ln w="9524">
            <a:solidFill>
              <a:srgbClr val="EDEDED"/>
            </a:solidFill>
          </a:ln>
        </p:spPr>
        <p:txBody>
          <a:bodyPr wrap="square" lIns="0" tIns="0" rIns="0" bIns="0" rtlCol="0"/>
          <a:lstStyle/>
          <a:p>
            <a:endParaRPr/>
          </a:p>
        </p:txBody>
      </p:sp>
      <p:sp>
        <p:nvSpPr>
          <p:cNvPr id="153" name="object 153"/>
          <p:cNvSpPr/>
          <p:nvPr/>
        </p:nvSpPr>
        <p:spPr>
          <a:xfrm>
            <a:off x="7984139" y="5496115"/>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54" name="object 154"/>
          <p:cNvSpPr/>
          <p:nvPr/>
        </p:nvSpPr>
        <p:spPr>
          <a:xfrm>
            <a:off x="8371807" y="5496115"/>
            <a:ext cx="853440" cy="0"/>
          </a:xfrm>
          <a:custGeom>
            <a:avLst/>
            <a:gdLst/>
            <a:ahLst/>
            <a:cxnLst/>
            <a:rect l="l" t="t" r="r" b="b"/>
            <a:pathLst>
              <a:path w="853440">
                <a:moveTo>
                  <a:pt x="0" y="0"/>
                </a:moveTo>
                <a:lnTo>
                  <a:pt x="852868" y="0"/>
                </a:lnTo>
              </a:path>
            </a:pathLst>
          </a:custGeom>
          <a:ln w="9524">
            <a:solidFill>
              <a:srgbClr val="EDEDED"/>
            </a:solidFill>
          </a:ln>
        </p:spPr>
        <p:txBody>
          <a:bodyPr wrap="square" lIns="0" tIns="0" rIns="0" bIns="0" rtlCol="0"/>
          <a:lstStyle/>
          <a:p>
            <a:endParaRPr/>
          </a:p>
        </p:txBody>
      </p:sp>
      <p:sp>
        <p:nvSpPr>
          <p:cNvPr id="155" name="object 155"/>
          <p:cNvSpPr/>
          <p:nvPr/>
        </p:nvSpPr>
        <p:spPr>
          <a:xfrm>
            <a:off x="9534810" y="5496115"/>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56" name="object 156"/>
          <p:cNvSpPr/>
          <p:nvPr/>
        </p:nvSpPr>
        <p:spPr>
          <a:xfrm>
            <a:off x="9922477" y="5496115"/>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57" name="object 157"/>
          <p:cNvSpPr/>
          <p:nvPr/>
        </p:nvSpPr>
        <p:spPr>
          <a:xfrm>
            <a:off x="10310145" y="5496115"/>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58" name="object 158"/>
          <p:cNvSpPr/>
          <p:nvPr/>
        </p:nvSpPr>
        <p:spPr>
          <a:xfrm>
            <a:off x="10697812" y="5496115"/>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59" name="object 159"/>
          <p:cNvSpPr/>
          <p:nvPr/>
        </p:nvSpPr>
        <p:spPr>
          <a:xfrm>
            <a:off x="11085479" y="5496115"/>
            <a:ext cx="853440" cy="0"/>
          </a:xfrm>
          <a:custGeom>
            <a:avLst/>
            <a:gdLst/>
            <a:ahLst/>
            <a:cxnLst/>
            <a:rect l="l" t="t" r="r" b="b"/>
            <a:pathLst>
              <a:path w="853440">
                <a:moveTo>
                  <a:pt x="0" y="0"/>
                </a:moveTo>
                <a:lnTo>
                  <a:pt x="852868" y="0"/>
                </a:lnTo>
              </a:path>
            </a:pathLst>
          </a:custGeom>
          <a:ln w="9524">
            <a:solidFill>
              <a:srgbClr val="EDEDED"/>
            </a:solidFill>
          </a:ln>
        </p:spPr>
        <p:txBody>
          <a:bodyPr wrap="square" lIns="0" tIns="0" rIns="0" bIns="0" rtlCol="0"/>
          <a:lstStyle/>
          <a:p>
            <a:endParaRPr/>
          </a:p>
        </p:txBody>
      </p:sp>
      <p:sp>
        <p:nvSpPr>
          <p:cNvPr id="160" name="object 160"/>
          <p:cNvSpPr/>
          <p:nvPr/>
        </p:nvSpPr>
        <p:spPr>
          <a:xfrm>
            <a:off x="12248482" y="5496115"/>
            <a:ext cx="39370" cy="0"/>
          </a:xfrm>
          <a:custGeom>
            <a:avLst/>
            <a:gdLst/>
            <a:ahLst/>
            <a:cxnLst/>
            <a:rect l="l" t="t" r="r" b="b"/>
            <a:pathLst>
              <a:path w="39370">
                <a:moveTo>
                  <a:pt x="0" y="0"/>
                </a:moveTo>
                <a:lnTo>
                  <a:pt x="38766" y="0"/>
                </a:lnTo>
              </a:path>
            </a:pathLst>
          </a:custGeom>
          <a:ln w="9524">
            <a:solidFill>
              <a:srgbClr val="EDEDED"/>
            </a:solidFill>
          </a:ln>
        </p:spPr>
        <p:txBody>
          <a:bodyPr wrap="square" lIns="0" tIns="0" rIns="0" bIns="0" rtlCol="0"/>
          <a:lstStyle/>
          <a:p>
            <a:endParaRPr/>
          </a:p>
        </p:txBody>
      </p:sp>
      <p:sp>
        <p:nvSpPr>
          <p:cNvPr id="161" name="object 161"/>
          <p:cNvSpPr/>
          <p:nvPr/>
        </p:nvSpPr>
        <p:spPr>
          <a:xfrm>
            <a:off x="657224" y="5077110"/>
            <a:ext cx="5466715" cy="0"/>
          </a:xfrm>
          <a:custGeom>
            <a:avLst/>
            <a:gdLst/>
            <a:ahLst/>
            <a:cxnLst/>
            <a:rect l="l" t="t" r="r" b="b"/>
            <a:pathLst>
              <a:path w="5466715">
                <a:moveTo>
                  <a:pt x="0" y="0"/>
                </a:moveTo>
                <a:lnTo>
                  <a:pt x="5466111" y="0"/>
                </a:lnTo>
              </a:path>
            </a:pathLst>
          </a:custGeom>
          <a:ln w="9524">
            <a:solidFill>
              <a:srgbClr val="EDEDED"/>
            </a:solidFill>
          </a:ln>
        </p:spPr>
        <p:txBody>
          <a:bodyPr wrap="square" lIns="0" tIns="0" rIns="0" bIns="0" rtlCol="0"/>
          <a:lstStyle/>
          <a:p>
            <a:endParaRPr/>
          </a:p>
        </p:txBody>
      </p:sp>
      <p:sp>
        <p:nvSpPr>
          <p:cNvPr id="162" name="object 162"/>
          <p:cNvSpPr/>
          <p:nvPr/>
        </p:nvSpPr>
        <p:spPr>
          <a:xfrm>
            <a:off x="6433470" y="5077110"/>
            <a:ext cx="1628775" cy="0"/>
          </a:xfrm>
          <a:custGeom>
            <a:avLst/>
            <a:gdLst/>
            <a:ahLst/>
            <a:cxnLst/>
            <a:rect l="l" t="t" r="r" b="b"/>
            <a:pathLst>
              <a:path w="1628775">
                <a:moveTo>
                  <a:pt x="0" y="0"/>
                </a:moveTo>
                <a:lnTo>
                  <a:pt x="1628203" y="0"/>
                </a:lnTo>
              </a:path>
            </a:pathLst>
          </a:custGeom>
          <a:ln w="9524">
            <a:solidFill>
              <a:srgbClr val="EDEDED"/>
            </a:solidFill>
          </a:ln>
        </p:spPr>
        <p:txBody>
          <a:bodyPr wrap="square" lIns="0" tIns="0" rIns="0" bIns="0" rtlCol="0"/>
          <a:lstStyle/>
          <a:p>
            <a:endParaRPr/>
          </a:p>
        </p:txBody>
      </p:sp>
      <p:sp>
        <p:nvSpPr>
          <p:cNvPr id="163" name="object 163"/>
          <p:cNvSpPr/>
          <p:nvPr/>
        </p:nvSpPr>
        <p:spPr>
          <a:xfrm>
            <a:off x="8371807" y="5077110"/>
            <a:ext cx="2404110" cy="0"/>
          </a:xfrm>
          <a:custGeom>
            <a:avLst/>
            <a:gdLst/>
            <a:ahLst/>
            <a:cxnLst/>
            <a:rect l="l" t="t" r="r" b="b"/>
            <a:pathLst>
              <a:path w="2404109">
                <a:moveTo>
                  <a:pt x="0" y="0"/>
                </a:moveTo>
                <a:lnTo>
                  <a:pt x="2403538" y="0"/>
                </a:lnTo>
              </a:path>
            </a:pathLst>
          </a:custGeom>
          <a:ln w="9524">
            <a:solidFill>
              <a:srgbClr val="EDEDED"/>
            </a:solidFill>
          </a:ln>
        </p:spPr>
        <p:txBody>
          <a:bodyPr wrap="square" lIns="0" tIns="0" rIns="0" bIns="0" rtlCol="0"/>
          <a:lstStyle/>
          <a:p>
            <a:endParaRPr/>
          </a:p>
        </p:txBody>
      </p:sp>
      <p:sp>
        <p:nvSpPr>
          <p:cNvPr id="164" name="object 164"/>
          <p:cNvSpPr/>
          <p:nvPr/>
        </p:nvSpPr>
        <p:spPr>
          <a:xfrm>
            <a:off x="11085479" y="5077110"/>
            <a:ext cx="1202055" cy="0"/>
          </a:xfrm>
          <a:custGeom>
            <a:avLst/>
            <a:gdLst/>
            <a:ahLst/>
            <a:cxnLst/>
            <a:rect l="l" t="t" r="r" b="b"/>
            <a:pathLst>
              <a:path w="1202054">
                <a:moveTo>
                  <a:pt x="0" y="0"/>
                </a:moveTo>
                <a:lnTo>
                  <a:pt x="1201769" y="0"/>
                </a:lnTo>
              </a:path>
            </a:pathLst>
          </a:custGeom>
          <a:ln w="9524">
            <a:solidFill>
              <a:srgbClr val="EDEDED"/>
            </a:solidFill>
          </a:ln>
        </p:spPr>
        <p:txBody>
          <a:bodyPr wrap="square" lIns="0" tIns="0" rIns="0" bIns="0" rtlCol="0"/>
          <a:lstStyle/>
          <a:p>
            <a:endParaRPr/>
          </a:p>
        </p:txBody>
      </p:sp>
      <p:sp>
        <p:nvSpPr>
          <p:cNvPr id="165" name="object 165"/>
          <p:cNvSpPr txBox="1"/>
          <p:nvPr/>
        </p:nvSpPr>
        <p:spPr>
          <a:xfrm>
            <a:off x="8061673" y="4880133"/>
            <a:ext cx="310515" cy="187325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894.00</a:t>
            </a:r>
            <a:endParaRPr sz="550" dirty="0">
              <a:latin typeface="Verdana"/>
              <a:cs typeface="Verdana"/>
            </a:endParaRPr>
          </a:p>
        </p:txBody>
      </p:sp>
      <p:sp>
        <p:nvSpPr>
          <p:cNvPr id="166" name="object 166"/>
          <p:cNvSpPr txBox="1"/>
          <p:nvPr/>
        </p:nvSpPr>
        <p:spPr>
          <a:xfrm>
            <a:off x="6123336" y="4936712"/>
            <a:ext cx="310515" cy="181673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867.00</a:t>
            </a:r>
            <a:endParaRPr sz="550">
              <a:latin typeface="Verdana"/>
              <a:cs typeface="Verdana"/>
            </a:endParaRPr>
          </a:p>
        </p:txBody>
      </p:sp>
      <p:sp>
        <p:nvSpPr>
          <p:cNvPr id="167" name="object 167"/>
          <p:cNvSpPr txBox="1"/>
          <p:nvPr/>
        </p:nvSpPr>
        <p:spPr>
          <a:xfrm>
            <a:off x="10775346" y="4974430"/>
            <a:ext cx="310515" cy="177927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849.00</a:t>
            </a:r>
            <a:endParaRPr sz="550">
              <a:latin typeface="Verdana"/>
              <a:cs typeface="Verdana"/>
            </a:endParaRPr>
          </a:p>
        </p:txBody>
      </p:sp>
      <p:sp>
        <p:nvSpPr>
          <p:cNvPr id="168" name="object 168"/>
          <p:cNvSpPr txBox="1"/>
          <p:nvPr/>
        </p:nvSpPr>
        <p:spPr>
          <a:xfrm>
            <a:off x="3797331" y="5181885"/>
            <a:ext cx="310515" cy="157162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750.00</a:t>
            </a:r>
            <a:endParaRPr sz="550">
              <a:latin typeface="Verdana"/>
              <a:cs typeface="Verdana"/>
            </a:endParaRPr>
          </a:p>
        </p:txBody>
      </p:sp>
      <p:sp>
        <p:nvSpPr>
          <p:cNvPr id="169" name="object 169"/>
          <p:cNvSpPr txBox="1"/>
          <p:nvPr/>
        </p:nvSpPr>
        <p:spPr>
          <a:xfrm>
            <a:off x="9612343" y="5197220"/>
            <a:ext cx="310515" cy="155638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742.67</a:t>
            </a:r>
            <a:endParaRPr sz="550">
              <a:latin typeface="Verdana"/>
              <a:cs typeface="Verdana"/>
            </a:endParaRPr>
          </a:p>
        </p:txBody>
      </p:sp>
      <p:sp>
        <p:nvSpPr>
          <p:cNvPr id="170" name="object 170"/>
          <p:cNvSpPr txBox="1"/>
          <p:nvPr/>
        </p:nvSpPr>
        <p:spPr>
          <a:xfrm>
            <a:off x="5735668" y="5204840"/>
            <a:ext cx="310515" cy="154876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739.00</a:t>
            </a:r>
            <a:endParaRPr sz="550">
              <a:latin typeface="Verdana"/>
              <a:cs typeface="Verdana"/>
            </a:endParaRPr>
          </a:p>
        </p:txBody>
      </p:sp>
      <p:sp>
        <p:nvSpPr>
          <p:cNvPr id="171" name="object 171"/>
          <p:cNvSpPr txBox="1"/>
          <p:nvPr/>
        </p:nvSpPr>
        <p:spPr>
          <a:xfrm>
            <a:off x="10387678" y="5281326"/>
            <a:ext cx="310515" cy="147193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702.50</a:t>
            </a:r>
            <a:endParaRPr sz="550">
              <a:latin typeface="Verdana"/>
              <a:cs typeface="Verdana"/>
            </a:endParaRPr>
          </a:p>
        </p:txBody>
      </p:sp>
      <p:sp>
        <p:nvSpPr>
          <p:cNvPr id="172" name="object 172"/>
          <p:cNvSpPr txBox="1"/>
          <p:nvPr/>
        </p:nvSpPr>
        <p:spPr>
          <a:xfrm>
            <a:off x="10000011" y="5305424"/>
            <a:ext cx="310515" cy="144780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691.00</a:t>
            </a:r>
            <a:endParaRPr sz="550">
              <a:latin typeface="Verdana"/>
              <a:cs typeface="Verdana"/>
            </a:endParaRPr>
          </a:p>
        </p:txBody>
      </p:sp>
      <p:sp>
        <p:nvSpPr>
          <p:cNvPr id="173" name="object 173"/>
          <p:cNvSpPr txBox="1"/>
          <p:nvPr/>
        </p:nvSpPr>
        <p:spPr>
          <a:xfrm>
            <a:off x="695991" y="5317997"/>
            <a:ext cx="310515" cy="143573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685.00</a:t>
            </a:r>
            <a:endParaRPr sz="550">
              <a:latin typeface="Verdana"/>
              <a:cs typeface="Verdana"/>
            </a:endParaRPr>
          </a:p>
        </p:txBody>
      </p:sp>
      <p:sp>
        <p:nvSpPr>
          <p:cNvPr id="174" name="object 174"/>
          <p:cNvSpPr txBox="1"/>
          <p:nvPr/>
        </p:nvSpPr>
        <p:spPr>
          <a:xfrm>
            <a:off x="7674006" y="5347334"/>
            <a:ext cx="310515" cy="140589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671.00</a:t>
            </a:r>
            <a:endParaRPr sz="550">
              <a:latin typeface="Verdana"/>
              <a:cs typeface="Verdana"/>
            </a:endParaRPr>
          </a:p>
        </p:txBody>
      </p:sp>
      <p:sp>
        <p:nvSpPr>
          <p:cNvPr id="175" name="object 175"/>
          <p:cNvSpPr txBox="1"/>
          <p:nvPr/>
        </p:nvSpPr>
        <p:spPr>
          <a:xfrm>
            <a:off x="11938348" y="5367242"/>
            <a:ext cx="310515" cy="138620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661.50</a:t>
            </a:r>
            <a:endParaRPr sz="550">
              <a:latin typeface="Verdana"/>
              <a:cs typeface="Verdana"/>
            </a:endParaRPr>
          </a:p>
        </p:txBody>
      </p:sp>
      <p:sp>
        <p:nvSpPr>
          <p:cNvPr id="176" name="object 176"/>
          <p:cNvSpPr txBox="1"/>
          <p:nvPr/>
        </p:nvSpPr>
        <p:spPr>
          <a:xfrm>
            <a:off x="9224675" y="5402293"/>
            <a:ext cx="310515" cy="135128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644.80</a:t>
            </a:r>
            <a:endParaRPr sz="550">
              <a:latin typeface="Verdana"/>
              <a:cs typeface="Verdana"/>
            </a:endParaRPr>
          </a:p>
        </p:txBody>
      </p:sp>
      <p:sp>
        <p:nvSpPr>
          <p:cNvPr id="177" name="object 177"/>
          <p:cNvSpPr txBox="1"/>
          <p:nvPr/>
        </p:nvSpPr>
        <p:spPr>
          <a:xfrm>
            <a:off x="6511004" y="5410866"/>
            <a:ext cx="310515" cy="134239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640.67</a:t>
            </a:r>
            <a:endParaRPr sz="550">
              <a:latin typeface="Verdana"/>
              <a:cs typeface="Verdana"/>
            </a:endParaRPr>
          </a:p>
        </p:txBody>
      </p:sp>
      <p:sp>
        <p:nvSpPr>
          <p:cNvPr id="178" name="object 178"/>
          <p:cNvSpPr txBox="1"/>
          <p:nvPr/>
        </p:nvSpPr>
        <p:spPr>
          <a:xfrm>
            <a:off x="3409663" y="5485637"/>
            <a:ext cx="310515" cy="126809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605.00</a:t>
            </a:r>
            <a:endParaRPr sz="550">
              <a:latin typeface="Verdana"/>
              <a:cs typeface="Verdana"/>
            </a:endParaRPr>
          </a:p>
        </p:txBody>
      </p:sp>
      <p:sp>
        <p:nvSpPr>
          <p:cNvPr id="179" name="object 179"/>
          <p:cNvSpPr txBox="1"/>
          <p:nvPr/>
        </p:nvSpPr>
        <p:spPr>
          <a:xfrm>
            <a:off x="11163013" y="5502687"/>
            <a:ext cx="310515" cy="125095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596.86</a:t>
            </a:r>
            <a:endParaRPr sz="550">
              <a:latin typeface="Verdana"/>
              <a:cs typeface="Verdana"/>
            </a:endParaRPr>
          </a:p>
        </p:txBody>
      </p:sp>
      <p:sp>
        <p:nvSpPr>
          <p:cNvPr id="180" name="object 180"/>
          <p:cNvSpPr txBox="1"/>
          <p:nvPr/>
        </p:nvSpPr>
        <p:spPr>
          <a:xfrm>
            <a:off x="8837008" y="5519165"/>
            <a:ext cx="310515" cy="123444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589.00</a:t>
            </a:r>
            <a:endParaRPr sz="550">
              <a:latin typeface="Verdana"/>
              <a:cs typeface="Verdana"/>
            </a:endParaRPr>
          </a:p>
        </p:txBody>
      </p:sp>
      <p:sp>
        <p:nvSpPr>
          <p:cNvPr id="181" name="object 181"/>
          <p:cNvSpPr txBox="1"/>
          <p:nvPr/>
        </p:nvSpPr>
        <p:spPr>
          <a:xfrm>
            <a:off x="7286338" y="5569838"/>
            <a:ext cx="310515" cy="118364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564.80</a:t>
            </a:r>
            <a:endParaRPr sz="550">
              <a:latin typeface="Verdana"/>
              <a:cs typeface="Verdana"/>
            </a:endParaRPr>
          </a:p>
        </p:txBody>
      </p:sp>
      <p:sp>
        <p:nvSpPr>
          <p:cNvPr id="182" name="object 182"/>
          <p:cNvSpPr txBox="1"/>
          <p:nvPr/>
        </p:nvSpPr>
        <p:spPr>
          <a:xfrm>
            <a:off x="2246661" y="5610510"/>
            <a:ext cx="310515" cy="114300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545.40</a:t>
            </a:r>
            <a:endParaRPr sz="550">
              <a:latin typeface="Verdana"/>
              <a:cs typeface="Verdana"/>
            </a:endParaRPr>
          </a:p>
        </p:txBody>
      </p:sp>
      <p:sp>
        <p:nvSpPr>
          <p:cNvPr id="183" name="object 183"/>
          <p:cNvSpPr txBox="1"/>
          <p:nvPr/>
        </p:nvSpPr>
        <p:spPr>
          <a:xfrm>
            <a:off x="5348001" y="5632322"/>
            <a:ext cx="310515" cy="112141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535.00</a:t>
            </a:r>
            <a:endParaRPr sz="550">
              <a:latin typeface="Verdana"/>
              <a:cs typeface="Verdana"/>
            </a:endParaRPr>
          </a:p>
        </p:txBody>
      </p:sp>
      <p:sp>
        <p:nvSpPr>
          <p:cNvPr id="184" name="object 184"/>
          <p:cNvSpPr txBox="1"/>
          <p:nvPr/>
        </p:nvSpPr>
        <p:spPr>
          <a:xfrm>
            <a:off x="3021996" y="5667374"/>
            <a:ext cx="310515" cy="108585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518.25</a:t>
            </a:r>
            <a:endParaRPr sz="550">
              <a:latin typeface="Verdana"/>
              <a:cs typeface="Verdana"/>
            </a:endParaRPr>
          </a:p>
        </p:txBody>
      </p:sp>
      <p:sp>
        <p:nvSpPr>
          <p:cNvPr id="185" name="object 185"/>
          <p:cNvSpPr txBox="1"/>
          <p:nvPr/>
        </p:nvSpPr>
        <p:spPr>
          <a:xfrm>
            <a:off x="4960333" y="5671375"/>
            <a:ext cx="310515" cy="108204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516.33</a:t>
            </a:r>
            <a:endParaRPr sz="550">
              <a:latin typeface="Verdana"/>
              <a:cs typeface="Verdana"/>
            </a:endParaRPr>
          </a:p>
        </p:txBody>
      </p:sp>
      <p:sp>
        <p:nvSpPr>
          <p:cNvPr id="186" name="object 186"/>
          <p:cNvSpPr txBox="1"/>
          <p:nvPr/>
        </p:nvSpPr>
        <p:spPr>
          <a:xfrm>
            <a:off x="1083659" y="5706331"/>
            <a:ext cx="310515" cy="104711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499.67</a:t>
            </a:r>
            <a:endParaRPr sz="550">
              <a:latin typeface="Verdana"/>
              <a:cs typeface="Verdana"/>
            </a:endParaRPr>
          </a:p>
        </p:txBody>
      </p:sp>
      <p:sp>
        <p:nvSpPr>
          <p:cNvPr id="187" name="object 187"/>
          <p:cNvSpPr txBox="1"/>
          <p:nvPr/>
        </p:nvSpPr>
        <p:spPr>
          <a:xfrm>
            <a:off x="11550681" y="5731287"/>
            <a:ext cx="310515" cy="102235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487.75</a:t>
            </a:r>
            <a:endParaRPr sz="550">
              <a:latin typeface="Verdana"/>
              <a:cs typeface="Verdana"/>
            </a:endParaRPr>
          </a:p>
        </p:txBody>
      </p:sp>
      <p:sp>
        <p:nvSpPr>
          <p:cNvPr id="188" name="object 188"/>
          <p:cNvSpPr txBox="1"/>
          <p:nvPr/>
        </p:nvSpPr>
        <p:spPr>
          <a:xfrm>
            <a:off x="8449340" y="5747003"/>
            <a:ext cx="310515" cy="100647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480.25</a:t>
            </a:r>
            <a:endParaRPr sz="550">
              <a:latin typeface="Verdana"/>
              <a:cs typeface="Verdana"/>
            </a:endParaRPr>
          </a:p>
        </p:txBody>
      </p:sp>
      <p:sp>
        <p:nvSpPr>
          <p:cNvPr id="189" name="object 189"/>
          <p:cNvSpPr txBox="1"/>
          <p:nvPr/>
        </p:nvSpPr>
        <p:spPr>
          <a:xfrm>
            <a:off x="2634329" y="5755957"/>
            <a:ext cx="310515" cy="99758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476.00</a:t>
            </a:r>
            <a:endParaRPr sz="550">
              <a:latin typeface="Verdana"/>
              <a:cs typeface="Verdana"/>
            </a:endParaRPr>
          </a:p>
        </p:txBody>
      </p:sp>
      <p:sp>
        <p:nvSpPr>
          <p:cNvPr id="190" name="object 190"/>
          <p:cNvSpPr txBox="1"/>
          <p:nvPr/>
        </p:nvSpPr>
        <p:spPr>
          <a:xfrm>
            <a:off x="1471326" y="5758719"/>
            <a:ext cx="310515" cy="995044"/>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474.67</a:t>
            </a:r>
            <a:endParaRPr sz="550">
              <a:latin typeface="Verdana"/>
              <a:cs typeface="Verdana"/>
            </a:endParaRPr>
          </a:p>
        </p:txBody>
      </p:sp>
      <p:sp>
        <p:nvSpPr>
          <p:cNvPr id="191" name="object 191"/>
          <p:cNvSpPr txBox="1"/>
          <p:nvPr/>
        </p:nvSpPr>
        <p:spPr>
          <a:xfrm>
            <a:off x="4572666" y="5777579"/>
            <a:ext cx="310515" cy="975994"/>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465.67</a:t>
            </a:r>
            <a:endParaRPr sz="550">
              <a:latin typeface="Verdana"/>
              <a:cs typeface="Verdana"/>
            </a:endParaRPr>
          </a:p>
        </p:txBody>
      </p:sp>
      <p:sp>
        <p:nvSpPr>
          <p:cNvPr id="192" name="object 192"/>
          <p:cNvSpPr txBox="1"/>
          <p:nvPr/>
        </p:nvSpPr>
        <p:spPr>
          <a:xfrm>
            <a:off x="6898671" y="5898355"/>
            <a:ext cx="310515" cy="855344"/>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408.00</a:t>
            </a:r>
            <a:endParaRPr sz="550">
              <a:latin typeface="Verdana"/>
              <a:cs typeface="Verdana"/>
            </a:endParaRPr>
          </a:p>
        </p:txBody>
      </p:sp>
      <p:sp>
        <p:nvSpPr>
          <p:cNvPr id="193" name="object 193"/>
          <p:cNvSpPr txBox="1"/>
          <p:nvPr/>
        </p:nvSpPr>
        <p:spPr>
          <a:xfrm>
            <a:off x="4184998" y="5905213"/>
            <a:ext cx="310515" cy="84836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404.75</a:t>
            </a:r>
            <a:endParaRPr sz="550">
              <a:latin typeface="Verdana"/>
              <a:cs typeface="Verdana"/>
            </a:endParaRPr>
          </a:p>
        </p:txBody>
      </p:sp>
      <p:sp>
        <p:nvSpPr>
          <p:cNvPr id="194" name="object 194"/>
          <p:cNvSpPr txBox="1"/>
          <p:nvPr/>
        </p:nvSpPr>
        <p:spPr>
          <a:xfrm>
            <a:off x="1858994" y="5968364"/>
            <a:ext cx="310515" cy="78486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374.60</a:t>
            </a:r>
            <a:endParaRPr sz="550">
              <a:latin typeface="Verdana"/>
              <a:cs typeface="Verdana"/>
            </a:endParaRPr>
          </a:p>
        </p:txBody>
      </p:sp>
      <p:sp>
        <p:nvSpPr>
          <p:cNvPr id="195" name="object 195"/>
          <p:cNvSpPr txBox="1"/>
          <p:nvPr/>
        </p:nvSpPr>
        <p:spPr>
          <a:xfrm>
            <a:off x="2358816" y="6750050"/>
            <a:ext cx="86360" cy="139700"/>
          </a:xfrm>
          <a:prstGeom prst="rect">
            <a:avLst/>
          </a:prstGeom>
        </p:spPr>
        <p:txBody>
          <a:bodyPr vert="horz" wrap="square" lIns="0" tIns="12700" rIns="0" bIns="0" rtlCol="0">
            <a:spAutoFit/>
          </a:bodyPr>
          <a:lstStyle/>
          <a:p>
            <a:pPr marL="12700">
              <a:lnSpc>
                <a:spcPct val="100000"/>
              </a:lnSpc>
              <a:spcBef>
                <a:spcPts val="100"/>
              </a:spcBef>
            </a:pPr>
            <a:r>
              <a:rPr sz="750" spc="-50" dirty="0">
                <a:solidFill>
                  <a:srgbClr val="444444"/>
                </a:solidFill>
                <a:latin typeface="Verdana"/>
                <a:cs typeface="Verdana"/>
              </a:rPr>
              <a:t>5</a:t>
            </a:r>
            <a:endParaRPr sz="750">
              <a:latin typeface="Verdana"/>
              <a:cs typeface="Verdana"/>
            </a:endParaRPr>
          </a:p>
        </p:txBody>
      </p:sp>
      <p:sp>
        <p:nvSpPr>
          <p:cNvPr id="196" name="object 196"/>
          <p:cNvSpPr txBox="1"/>
          <p:nvPr/>
        </p:nvSpPr>
        <p:spPr>
          <a:xfrm>
            <a:off x="4266793" y="6750050"/>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444444"/>
                </a:solidFill>
                <a:latin typeface="Verdana"/>
                <a:cs typeface="Verdana"/>
              </a:rPr>
              <a:t>10</a:t>
            </a:r>
            <a:endParaRPr sz="750">
              <a:latin typeface="Verdana"/>
              <a:cs typeface="Verdana"/>
            </a:endParaRPr>
          </a:p>
        </p:txBody>
      </p:sp>
      <p:sp>
        <p:nvSpPr>
          <p:cNvPr id="197" name="object 197"/>
          <p:cNvSpPr txBox="1"/>
          <p:nvPr/>
        </p:nvSpPr>
        <p:spPr>
          <a:xfrm>
            <a:off x="8143468" y="6750050"/>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444444"/>
                </a:solidFill>
                <a:latin typeface="Verdana"/>
                <a:cs typeface="Verdana"/>
              </a:rPr>
              <a:t>20</a:t>
            </a:r>
            <a:endParaRPr sz="750">
              <a:latin typeface="Verdana"/>
              <a:cs typeface="Verdana"/>
            </a:endParaRPr>
          </a:p>
        </p:txBody>
      </p:sp>
      <p:sp>
        <p:nvSpPr>
          <p:cNvPr id="198" name="object 198"/>
          <p:cNvSpPr txBox="1"/>
          <p:nvPr/>
        </p:nvSpPr>
        <p:spPr>
          <a:xfrm>
            <a:off x="10081805" y="6750050"/>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444444"/>
                </a:solidFill>
                <a:latin typeface="Verdana"/>
                <a:cs typeface="Verdana"/>
              </a:rPr>
              <a:t>25</a:t>
            </a:r>
            <a:endParaRPr sz="750">
              <a:latin typeface="Verdana"/>
              <a:cs typeface="Verdana"/>
            </a:endParaRPr>
          </a:p>
        </p:txBody>
      </p:sp>
      <p:sp>
        <p:nvSpPr>
          <p:cNvPr id="199" name="object 199"/>
          <p:cNvSpPr txBox="1"/>
          <p:nvPr/>
        </p:nvSpPr>
        <p:spPr>
          <a:xfrm>
            <a:off x="12020143" y="6750050"/>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444444"/>
                </a:solidFill>
                <a:latin typeface="Verdana"/>
                <a:cs typeface="Verdana"/>
              </a:rPr>
              <a:t>30</a:t>
            </a:r>
            <a:endParaRPr sz="750">
              <a:latin typeface="Verdana"/>
              <a:cs typeface="Verdana"/>
            </a:endParaRPr>
          </a:p>
        </p:txBody>
      </p:sp>
      <p:sp>
        <p:nvSpPr>
          <p:cNvPr id="200" name="object 200"/>
          <p:cNvSpPr txBox="1"/>
          <p:nvPr/>
        </p:nvSpPr>
        <p:spPr>
          <a:xfrm>
            <a:off x="574426" y="6678612"/>
            <a:ext cx="86360" cy="139700"/>
          </a:xfrm>
          <a:prstGeom prst="rect">
            <a:avLst/>
          </a:prstGeom>
        </p:spPr>
        <p:txBody>
          <a:bodyPr vert="horz" wrap="square" lIns="0" tIns="12700" rIns="0" bIns="0" rtlCol="0">
            <a:spAutoFit/>
          </a:bodyPr>
          <a:lstStyle/>
          <a:p>
            <a:pPr marL="12700">
              <a:lnSpc>
                <a:spcPct val="100000"/>
              </a:lnSpc>
              <a:spcBef>
                <a:spcPts val="100"/>
              </a:spcBef>
            </a:pPr>
            <a:r>
              <a:rPr sz="750" spc="-50" dirty="0">
                <a:solidFill>
                  <a:srgbClr val="444444"/>
                </a:solidFill>
                <a:latin typeface="Verdana"/>
                <a:cs typeface="Verdana"/>
              </a:rPr>
              <a:t>0</a:t>
            </a:r>
            <a:endParaRPr sz="750">
              <a:latin typeface="Verdana"/>
              <a:cs typeface="Verdana"/>
            </a:endParaRPr>
          </a:p>
        </p:txBody>
      </p:sp>
      <p:sp>
        <p:nvSpPr>
          <p:cNvPr id="201" name="object 201"/>
          <p:cNvSpPr txBox="1"/>
          <p:nvPr/>
        </p:nvSpPr>
        <p:spPr>
          <a:xfrm>
            <a:off x="453280" y="6259607"/>
            <a:ext cx="20764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444444"/>
                </a:solidFill>
                <a:latin typeface="Verdana"/>
                <a:cs typeface="Verdana"/>
              </a:rPr>
              <a:t>200</a:t>
            </a:r>
            <a:endParaRPr sz="750">
              <a:latin typeface="Verdana"/>
              <a:cs typeface="Verdana"/>
            </a:endParaRPr>
          </a:p>
        </p:txBody>
      </p:sp>
      <p:sp>
        <p:nvSpPr>
          <p:cNvPr id="202" name="object 202"/>
          <p:cNvSpPr txBox="1"/>
          <p:nvPr/>
        </p:nvSpPr>
        <p:spPr>
          <a:xfrm>
            <a:off x="453280" y="5840507"/>
            <a:ext cx="20764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444444"/>
                </a:solidFill>
                <a:latin typeface="Verdana"/>
                <a:cs typeface="Verdana"/>
              </a:rPr>
              <a:t>400</a:t>
            </a:r>
            <a:endParaRPr sz="750">
              <a:latin typeface="Verdana"/>
              <a:cs typeface="Verdana"/>
            </a:endParaRPr>
          </a:p>
        </p:txBody>
      </p:sp>
      <p:sp>
        <p:nvSpPr>
          <p:cNvPr id="203" name="object 203"/>
          <p:cNvSpPr txBox="1"/>
          <p:nvPr/>
        </p:nvSpPr>
        <p:spPr>
          <a:xfrm>
            <a:off x="453280" y="5421502"/>
            <a:ext cx="20764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444444"/>
                </a:solidFill>
                <a:latin typeface="Verdana"/>
                <a:cs typeface="Verdana"/>
              </a:rPr>
              <a:t>600</a:t>
            </a:r>
            <a:endParaRPr sz="750">
              <a:latin typeface="Verdana"/>
              <a:cs typeface="Verdana"/>
            </a:endParaRPr>
          </a:p>
        </p:txBody>
      </p:sp>
      <p:sp>
        <p:nvSpPr>
          <p:cNvPr id="204" name="object 204"/>
          <p:cNvSpPr txBox="1"/>
          <p:nvPr/>
        </p:nvSpPr>
        <p:spPr>
          <a:xfrm>
            <a:off x="453280" y="5002498"/>
            <a:ext cx="20764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444444"/>
                </a:solidFill>
                <a:latin typeface="Verdana"/>
                <a:cs typeface="Verdana"/>
              </a:rPr>
              <a:t>800</a:t>
            </a:r>
            <a:endParaRPr sz="750">
              <a:latin typeface="Verdana"/>
              <a:cs typeface="Verdana"/>
            </a:endParaRPr>
          </a:p>
        </p:txBody>
      </p:sp>
      <p:sp>
        <p:nvSpPr>
          <p:cNvPr id="205" name="object 205"/>
          <p:cNvSpPr txBox="1"/>
          <p:nvPr/>
        </p:nvSpPr>
        <p:spPr>
          <a:xfrm>
            <a:off x="5816599" y="4558079"/>
            <a:ext cx="1608455" cy="147320"/>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444444"/>
                </a:solidFill>
                <a:latin typeface="Verdana"/>
                <a:cs typeface="Verdana"/>
              </a:rPr>
              <a:t>Average</a:t>
            </a:r>
            <a:r>
              <a:rPr sz="800" spc="-45" dirty="0">
                <a:solidFill>
                  <a:srgbClr val="444444"/>
                </a:solidFill>
                <a:latin typeface="Verdana"/>
                <a:cs typeface="Verdana"/>
              </a:rPr>
              <a:t> </a:t>
            </a:r>
            <a:r>
              <a:rPr sz="800" dirty="0">
                <a:solidFill>
                  <a:srgbClr val="444444"/>
                </a:solidFill>
                <a:latin typeface="Verdana"/>
                <a:cs typeface="Verdana"/>
              </a:rPr>
              <a:t>of</a:t>
            </a:r>
            <a:r>
              <a:rPr sz="800" spc="-40" dirty="0">
                <a:solidFill>
                  <a:srgbClr val="444444"/>
                </a:solidFill>
                <a:latin typeface="Verdana"/>
                <a:cs typeface="Verdana"/>
              </a:rPr>
              <a:t> </a:t>
            </a:r>
            <a:r>
              <a:rPr sz="800" dirty="0">
                <a:solidFill>
                  <a:srgbClr val="444444"/>
                </a:solidFill>
                <a:latin typeface="Verdana"/>
                <a:cs typeface="Verdana"/>
              </a:rPr>
              <a:t>Production</a:t>
            </a:r>
            <a:r>
              <a:rPr sz="800" spc="-40" dirty="0">
                <a:solidFill>
                  <a:srgbClr val="444444"/>
                </a:solidFill>
                <a:latin typeface="Verdana"/>
                <a:cs typeface="Verdana"/>
              </a:rPr>
              <a:t> </a:t>
            </a:r>
            <a:r>
              <a:rPr sz="800" spc="-10" dirty="0">
                <a:solidFill>
                  <a:srgbClr val="444444"/>
                </a:solidFill>
                <a:latin typeface="Verdana"/>
                <a:cs typeface="Verdana"/>
              </a:rPr>
              <a:t>volumes</a:t>
            </a:r>
            <a:endParaRPr sz="800">
              <a:latin typeface="Verdana"/>
              <a:cs typeface="Verdana"/>
            </a:endParaRPr>
          </a:p>
        </p:txBody>
      </p:sp>
      <p:pic>
        <p:nvPicPr>
          <p:cNvPr id="206" name="object 206"/>
          <p:cNvPicPr/>
          <p:nvPr/>
        </p:nvPicPr>
        <p:blipFill>
          <a:blip r:embed="rId23" cstate="print"/>
          <a:stretch>
            <a:fillRect/>
          </a:stretch>
        </p:blipFill>
        <p:spPr>
          <a:xfrm>
            <a:off x="5619749" y="4584953"/>
            <a:ext cx="95249" cy="95249"/>
          </a:xfrm>
          <a:prstGeom prst="rect">
            <a:avLst/>
          </a:prstGeom>
        </p:spPr>
      </p:pic>
      <p:sp>
        <p:nvSpPr>
          <p:cNvPr id="207" name="object 207"/>
          <p:cNvSpPr txBox="1"/>
          <p:nvPr/>
        </p:nvSpPr>
        <p:spPr>
          <a:xfrm>
            <a:off x="5878512" y="6750050"/>
            <a:ext cx="1187450" cy="254000"/>
          </a:xfrm>
          <a:prstGeom prst="rect">
            <a:avLst/>
          </a:prstGeom>
        </p:spPr>
        <p:txBody>
          <a:bodyPr vert="horz" wrap="square" lIns="0" tIns="12700" rIns="0" bIns="0" rtlCol="0">
            <a:spAutoFit/>
          </a:bodyPr>
          <a:lstStyle/>
          <a:p>
            <a:pPr marL="339090">
              <a:lnSpc>
                <a:spcPct val="100000"/>
              </a:lnSpc>
              <a:spcBef>
                <a:spcPts val="100"/>
              </a:spcBef>
            </a:pPr>
            <a:r>
              <a:rPr sz="750" spc="-25" dirty="0">
                <a:solidFill>
                  <a:srgbClr val="444444"/>
                </a:solidFill>
                <a:latin typeface="Verdana"/>
                <a:cs typeface="Verdana"/>
              </a:rPr>
              <a:t>15</a:t>
            </a:r>
            <a:endParaRPr sz="750">
              <a:latin typeface="Verdana"/>
              <a:cs typeface="Verdana"/>
            </a:endParaRPr>
          </a:p>
          <a:p>
            <a:pPr marL="12700">
              <a:lnSpc>
                <a:spcPct val="100000"/>
              </a:lnSpc>
            </a:pPr>
            <a:r>
              <a:rPr sz="750" dirty="0">
                <a:solidFill>
                  <a:srgbClr val="444444"/>
                </a:solidFill>
                <a:latin typeface="Verdana"/>
                <a:cs typeface="Verdana"/>
              </a:rPr>
              <a:t>Manufacturing</a:t>
            </a:r>
            <a:r>
              <a:rPr sz="750" spc="-35" dirty="0">
                <a:solidFill>
                  <a:srgbClr val="444444"/>
                </a:solidFill>
                <a:latin typeface="Verdana"/>
                <a:cs typeface="Verdana"/>
              </a:rPr>
              <a:t> </a:t>
            </a:r>
            <a:r>
              <a:rPr sz="750" dirty="0">
                <a:solidFill>
                  <a:srgbClr val="444444"/>
                </a:solidFill>
                <a:latin typeface="Verdana"/>
                <a:cs typeface="Verdana"/>
              </a:rPr>
              <a:t>lead</a:t>
            </a:r>
            <a:r>
              <a:rPr sz="750" spc="-25" dirty="0">
                <a:solidFill>
                  <a:srgbClr val="444444"/>
                </a:solidFill>
                <a:latin typeface="Verdana"/>
                <a:cs typeface="Verdana"/>
              </a:rPr>
              <a:t> </a:t>
            </a:r>
            <a:r>
              <a:rPr sz="750" spc="-20" dirty="0">
                <a:solidFill>
                  <a:srgbClr val="444444"/>
                </a:solidFill>
                <a:latin typeface="Verdana"/>
                <a:cs typeface="Verdana"/>
              </a:rPr>
              <a:t>time</a:t>
            </a:r>
            <a:endParaRPr sz="750">
              <a:latin typeface="Verdana"/>
              <a:cs typeface="Verdana"/>
            </a:endParaRPr>
          </a:p>
        </p:txBody>
      </p:sp>
      <p:sp>
        <p:nvSpPr>
          <p:cNvPr id="208" name="object 208"/>
          <p:cNvSpPr txBox="1"/>
          <p:nvPr/>
        </p:nvSpPr>
        <p:spPr>
          <a:xfrm>
            <a:off x="267031" y="5012295"/>
            <a:ext cx="141605" cy="1510665"/>
          </a:xfrm>
          <a:prstGeom prst="rect">
            <a:avLst/>
          </a:prstGeom>
        </p:spPr>
        <p:txBody>
          <a:bodyPr vert="vert270" wrap="square" lIns="0" tIns="13335" rIns="0" bIns="0" rtlCol="0">
            <a:spAutoFit/>
          </a:bodyPr>
          <a:lstStyle/>
          <a:p>
            <a:pPr marL="12700">
              <a:lnSpc>
                <a:spcPct val="100000"/>
              </a:lnSpc>
              <a:spcBef>
                <a:spcPts val="105"/>
              </a:spcBef>
            </a:pPr>
            <a:r>
              <a:rPr sz="750" spc="-10" dirty="0">
                <a:solidFill>
                  <a:srgbClr val="444444"/>
                </a:solidFill>
                <a:latin typeface="Verdana"/>
                <a:cs typeface="Verdana"/>
              </a:rPr>
              <a:t>Average</a:t>
            </a:r>
            <a:r>
              <a:rPr sz="750" dirty="0">
                <a:solidFill>
                  <a:srgbClr val="444444"/>
                </a:solidFill>
                <a:latin typeface="Verdana"/>
                <a:cs typeface="Verdana"/>
              </a:rPr>
              <a:t> of Production </a:t>
            </a:r>
            <a:r>
              <a:rPr sz="750" spc="-10" dirty="0">
                <a:solidFill>
                  <a:srgbClr val="444444"/>
                </a:solidFill>
                <a:latin typeface="Verdana"/>
                <a:cs typeface="Verdana"/>
              </a:rPr>
              <a:t>volumes</a:t>
            </a:r>
            <a:endParaRPr sz="750">
              <a:latin typeface="Verdana"/>
              <a:cs typeface="Verdana"/>
            </a:endParaRPr>
          </a:p>
        </p:txBody>
      </p:sp>
      <p:sp>
        <p:nvSpPr>
          <p:cNvPr id="209" name="object 209"/>
          <p:cNvSpPr txBox="1"/>
          <p:nvPr/>
        </p:nvSpPr>
        <p:spPr>
          <a:xfrm>
            <a:off x="8502650" y="1038288"/>
            <a:ext cx="175641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52423"/>
                </a:solidFill>
                <a:latin typeface="Tahoma"/>
                <a:cs typeface="Tahoma"/>
              </a:rPr>
              <a:t>Defect </a:t>
            </a:r>
            <a:r>
              <a:rPr sz="1400" spc="-35" dirty="0">
                <a:solidFill>
                  <a:srgbClr val="252423"/>
                </a:solidFill>
                <a:latin typeface="Tahoma"/>
                <a:cs typeface="Tahoma"/>
              </a:rPr>
              <a:t>rates</a:t>
            </a:r>
            <a:r>
              <a:rPr sz="1400" spc="-80" dirty="0">
                <a:solidFill>
                  <a:srgbClr val="252423"/>
                </a:solidFill>
                <a:latin typeface="Tahoma"/>
                <a:cs typeface="Tahoma"/>
              </a:rPr>
              <a:t> by </a:t>
            </a:r>
            <a:r>
              <a:rPr sz="1400" spc="-45" dirty="0">
                <a:solidFill>
                  <a:srgbClr val="252423"/>
                </a:solidFill>
                <a:latin typeface="Tahoma"/>
                <a:cs typeface="Tahoma"/>
              </a:rPr>
              <a:t>Location</a:t>
            </a:r>
            <a:endParaRPr sz="1400">
              <a:latin typeface="Tahoma"/>
              <a:cs typeface="Tahoma"/>
            </a:endParaRPr>
          </a:p>
        </p:txBody>
      </p:sp>
      <p:grpSp>
        <p:nvGrpSpPr>
          <p:cNvPr id="210" name="object 210"/>
          <p:cNvGrpSpPr/>
          <p:nvPr/>
        </p:nvGrpSpPr>
        <p:grpSpPr>
          <a:xfrm>
            <a:off x="9107535" y="1782809"/>
            <a:ext cx="1892300" cy="1892300"/>
            <a:chOff x="9107535" y="1782809"/>
            <a:chExt cx="1892300" cy="1892300"/>
          </a:xfrm>
        </p:grpSpPr>
        <p:sp>
          <p:nvSpPr>
            <p:cNvPr id="211" name="object 211"/>
            <p:cNvSpPr/>
            <p:nvPr/>
          </p:nvSpPr>
          <p:spPr>
            <a:xfrm>
              <a:off x="10053637" y="1782809"/>
              <a:ext cx="946150" cy="951865"/>
            </a:xfrm>
            <a:custGeom>
              <a:avLst/>
              <a:gdLst/>
              <a:ahLst/>
              <a:cxnLst/>
              <a:rect l="l" t="t" r="r" b="b"/>
              <a:pathLst>
                <a:path w="946150" h="951864">
                  <a:moveTo>
                    <a:pt x="946085" y="951719"/>
                  </a:moveTo>
                  <a:lnTo>
                    <a:pt x="0" y="946102"/>
                  </a:lnTo>
                  <a:lnTo>
                    <a:pt x="0" y="0"/>
                  </a:lnTo>
                  <a:lnTo>
                    <a:pt x="23306" y="287"/>
                  </a:lnTo>
                  <a:lnTo>
                    <a:pt x="69862" y="2582"/>
                  </a:lnTo>
                  <a:lnTo>
                    <a:pt x="116248" y="7168"/>
                  </a:lnTo>
                  <a:lnTo>
                    <a:pt x="162352" y="14033"/>
                  </a:lnTo>
                  <a:lnTo>
                    <a:pt x="208062" y="23161"/>
                  </a:lnTo>
                  <a:lnTo>
                    <a:pt x="253268" y="34529"/>
                  </a:lnTo>
                  <a:lnTo>
                    <a:pt x="297858" y="48109"/>
                  </a:lnTo>
                  <a:lnTo>
                    <a:pt x="341725" y="63870"/>
                  </a:lnTo>
                  <a:lnTo>
                    <a:pt x="384763" y="81772"/>
                  </a:lnTo>
                  <a:lnTo>
                    <a:pt x="426867" y="101771"/>
                  </a:lnTo>
                  <a:lnTo>
                    <a:pt x="467935" y="123821"/>
                  </a:lnTo>
                  <a:lnTo>
                    <a:pt x="507867" y="147866"/>
                  </a:lnTo>
                  <a:lnTo>
                    <a:pt x="546566" y="173848"/>
                  </a:lnTo>
                  <a:lnTo>
                    <a:pt x="583938" y="201706"/>
                  </a:lnTo>
                  <a:lnTo>
                    <a:pt x="619893" y="231370"/>
                  </a:lnTo>
                  <a:lnTo>
                    <a:pt x="654343" y="262769"/>
                  </a:lnTo>
                  <a:lnTo>
                    <a:pt x="687206" y="295827"/>
                  </a:lnTo>
                  <a:lnTo>
                    <a:pt x="718399" y="330463"/>
                  </a:lnTo>
                  <a:lnTo>
                    <a:pt x="747850" y="366593"/>
                  </a:lnTo>
                  <a:lnTo>
                    <a:pt x="775485" y="404131"/>
                  </a:lnTo>
                  <a:lnTo>
                    <a:pt x="801237" y="442983"/>
                  </a:lnTo>
                  <a:lnTo>
                    <a:pt x="825045" y="483057"/>
                  </a:lnTo>
                  <a:lnTo>
                    <a:pt x="846850" y="524255"/>
                  </a:lnTo>
                  <a:lnTo>
                    <a:pt x="866599" y="566477"/>
                  </a:lnTo>
                  <a:lnTo>
                    <a:pt x="884245" y="609621"/>
                  </a:lnTo>
                  <a:lnTo>
                    <a:pt x="899745" y="653581"/>
                  </a:lnTo>
                  <a:lnTo>
                    <a:pt x="913060" y="698251"/>
                  </a:lnTo>
                  <a:lnTo>
                    <a:pt x="924159" y="743523"/>
                  </a:lnTo>
                  <a:lnTo>
                    <a:pt x="933016" y="789286"/>
                  </a:lnTo>
                  <a:lnTo>
                    <a:pt x="939607" y="835430"/>
                  </a:lnTo>
                  <a:lnTo>
                    <a:pt x="943917" y="881843"/>
                  </a:lnTo>
                  <a:lnTo>
                    <a:pt x="945937" y="928412"/>
                  </a:lnTo>
                  <a:lnTo>
                    <a:pt x="946085" y="951719"/>
                  </a:lnTo>
                  <a:close/>
                </a:path>
              </a:pathLst>
            </a:custGeom>
            <a:solidFill>
              <a:srgbClr val="6A007B"/>
            </a:solidFill>
          </p:spPr>
          <p:txBody>
            <a:bodyPr wrap="square" lIns="0" tIns="0" rIns="0" bIns="0" rtlCol="0"/>
            <a:lstStyle/>
            <a:p>
              <a:endParaRPr/>
            </a:p>
          </p:txBody>
        </p:sp>
        <p:sp>
          <p:nvSpPr>
            <p:cNvPr id="212" name="object 212"/>
            <p:cNvSpPr/>
            <p:nvPr/>
          </p:nvSpPr>
          <p:spPr>
            <a:xfrm>
              <a:off x="10053637" y="2728912"/>
              <a:ext cx="946150" cy="941069"/>
            </a:xfrm>
            <a:custGeom>
              <a:avLst/>
              <a:gdLst/>
              <a:ahLst/>
              <a:cxnLst/>
              <a:rect l="l" t="t" r="r" b="b"/>
              <a:pathLst>
                <a:path w="946150" h="941070">
                  <a:moveTo>
                    <a:pt x="102875" y="940492"/>
                  </a:moveTo>
                  <a:lnTo>
                    <a:pt x="0" y="0"/>
                  </a:lnTo>
                  <a:lnTo>
                    <a:pt x="946085" y="5617"/>
                  </a:lnTo>
                  <a:lnTo>
                    <a:pt x="945713" y="27141"/>
                  </a:lnTo>
                  <a:lnTo>
                    <a:pt x="943501" y="70115"/>
                  </a:lnTo>
                  <a:lnTo>
                    <a:pt x="939334" y="112965"/>
                  </a:lnTo>
                  <a:lnTo>
                    <a:pt x="933226" y="155559"/>
                  </a:lnTo>
                  <a:lnTo>
                    <a:pt x="925183" y="197854"/>
                  </a:lnTo>
                  <a:lnTo>
                    <a:pt x="915230" y="239717"/>
                  </a:lnTo>
                  <a:lnTo>
                    <a:pt x="903376" y="281105"/>
                  </a:lnTo>
                  <a:lnTo>
                    <a:pt x="889660" y="321891"/>
                  </a:lnTo>
                  <a:lnTo>
                    <a:pt x="874095" y="362031"/>
                  </a:lnTo>
                  <a:lnTo>
                    <a:pt x="856730" y="401401"/>
                  </a:lnTo>
                  <a:lnTo>
                    <a:pt x="837582" y="439961"/>
                  </a:lnTo>
                  <a:lnTo>
                    <a:pt x="816711" y="477590"/>
                  </a:lnTo>
                  <a:lnTo>
                    <a:pt x="794138" y="514251"/>
                  </a:lnTo>
                  <a:lnTo>
                    <a:pt x="769934" y="549828"/>
                  </a:lnTo>
                  <a:lnTo>
                    <a:pt x="744123" y="584286"/>
                  </a:lnTo>
                  <a:lnTo>
                    <a:pt x="716786" y="617516"/>
                  </a:lnTo>
                  <a:lnTo>
                    <a:pt x="687951" y="649486"/>
                  </a:lnTo>
                  <a:lnTo>
                    <a:pt x="657708" y="680095"/>
                  </a:lnTo>
                  <a:lnTo>
                    <a:pt x="626087" y="709312"/>
                  </a:lnTo>
                  <a:lnTo>
                    <a:pt x="593188" y="737046"/>
                  </a:lnTo>
                  <a:lnTo>
                    <a:pt x="559043" y="763269"/>
                  </a:lnTo>
                  <a:lnTo>
                    <a:pt x="523759" y="787899"/>
                  </a:lnTo>
                  <a:lnTo>
                    <a:pt x="487373" y="810911"/>
                  </a:lnTo>
                  <a:lnTo>
                    <a:pt x="449997" y="832233"/>
                  </a:lnTo>
                  <a:lnTo>
                    <a:pt x="411670" y="851843"/>
                  </a:lnTo>
                  <a:lnTo>
                    <a:pt x="372511" y="869681"/>
                  </a:lnTo>
                  <a:lnTo>
                    <a:pt x="332561" y="885727"/>
                  </a:lnTo>
                  <a:lnTo>
                    <a:pt x="291943" y="899932"/>
                  </a:lnTo>
                  <a:lnTo>
                    <a:pt x="250700" y="912282"/>
                  </a:lnTo>
                  <a:lnTo>
                    <a:pt x="208960" y="922738"/>
                  </a:lnTo>
                  <a:lnTo>
                    <a:pt x="166765" y="931289"/>
                  </a:lnTo>
                  <a:lnTo>
                    <a:pt x="124247" y="937908"/>
                  </a:lnTo>
                  <a:lnTo>
                    <a:pt x="102875" y="940492"/>
                  </a:lnTo>
                  <a:close/>
                </a:path>
              </a:pathLst>
            </a:custGeom>
            <a:solidFill>
              <a:srgbClr val="12239D"/>
            </a:solidFill>
          </p:spPr>
          <p:txBody>
            <a:bodyPr wrap="square" lIns="0" tIns="0" rIns="0" bIns="0" rtlCol="0"/>
            <a:lstStyle/>
            <a:p>
              <a:endParaRPr/>
            </a:p>
          </p:txBody>
        </p:sp>
        <p:sp>
          <p:nvSpPr>
            <p:cNvPr id="213" name="object 213"/>
            <p:cNvSpPr/>
            <p:nvPr/>
          </p:nvSpPr>
          <p:spPr>
            <a:xfrm>
              <a:off x="9179092" y="2728912"/>
              <a:ext cx="977900" cy="946150"/>
            </a:xfrm>
            <a:custGeom>
              <a:avLst/>
              <a:gdLst/>
              <a:ahLst/>
              <a:cxnLst/>
              <a:rect l="l" t="t" r="r" b="b"/>
              <a:pathLst>
                <a:path w="977900" h="946150">
                  <a:moveTo>
                    <a:pt x="882394" y="946070"/>
                  </a:moveTo>
                  <a:lnTo>
                    <a:pt x="825285" y="944819"/>
                  </a:lnTo>
                  <a:lnTo>
                    <a:pt x="768356" y="940124"/>
                  </a:lnTo>
                  <a:lnTo>
                    <a:pt x="711806" y="932001"/>
                  </a:lnTo>
                  <a:lnTo>
                    <a:pt x="655850" y="920479"/>
                  </a:lnTo>
                  <a:lnTo>
                    <a:pt x="600698" y="905603"/>
                  </a:lnTo>
                  <a:lnTo>
                    <a:pt x="546545" y="887426"/>
                  </a:lnTo>
                  <a:lnTo>
                    <a:pt x="493580" y="866011"/>
                  </a:lnTo>
                  <a:lnTo>
                    <a:pt x="442004" y="841439"/>
                  </a:lnTo>
                  <a:lnTo>
                    <a:pt x="392012" y="813801"/>
                  </a:lnTo>
                  <a:lnTo>
                    <a:pt x="343779" y="783198"/>
                  </a:lnTo>
                  <a:lnTo>
                    <a:pt x="297475" y="749734"/>
                  </a:lnTo>
                  <a:lnTo>
                    <a:pt x="253275" y="713537"/>
                  </a:lnTo>
                  <a:lnTo>
                    <a:pt x="211346" y="674743"/>
                  </a:lnTo>
                  <a:lnTo>
                    <a:pt x="171835" y="633490"/>
                  </a:lnTo>
                  <a:lnTo>
                    <a:pt x="134880" y="589921"/>
                  </a:lnTo>
                  <a:lnTo>
                    <a:pt x="100622" y="544202"/>
                  </a:lnTo>
                  <a:lnTo>
                    <a:pt x="69191" y="496504"/>
                  </a:lnTo>
                  <a:lnTo>
                    <a:pt x="40695" y="446997"/>
                  </a:lnTo>
                  <a:lnTo>
                    <a:pt x="15236" y="395853"/>
                  </a:lnTo>
                  <a:lnTo>
                    <a:pt x="0" y="360945"/>
                  </a:lnTo>
                  <a:lnTo>
                    <a:pt x="874544" y="0"/>
                  </a:lnTo>
                  <a:lnTo>
                    <a:pt x="977420" y="940492"/>
                  </a:lnTo>
                  <a:lnTo>
                    <a:pt x="958464" y="942373"/>
                  </a:lnTo>
                  <a:lnTo>
                    <a:pt x="939482" y="943871"/>
                  </a:lnTo>
                  <a:lnTo>
                    <a:pt x="920474" y="944987"/>
                  </a:lnTo>
                  <a:lnTo>
                    <a:pt x="901440" y="945720"/>
                  </a:lnTo>
                  <a:lnTo>
                    <a:pt x="882394" y="946070"/>
                  </a:lnTo>
                  <a:close/>
                </a:path>
              </a:pathLst>
            </a:custGeom>
            <a:solidFill>
              <a:srgbClr val="DF44A6"/>
            </a:solidFill>
          </p:spPr>
          <p:txBody>
            <a:bodyPr wrap="square" lIns="0" tIns="0" rIns="0" bIns="0" rtlCol="0"/>
            <a:lstStyle/>
            <a:p>
              <a:endParaRPr/>
            </a:p>
          </p:txBody>
        </p:sp>
        <p:sp>
          <p:nvSpPr>
            <p:cNvPr id="214" name="object 214"/>
            <p:cNvSpPr/>
            <p:nvPr/>
          </p:nvSpPr>
          <p:spPr>
            <a:xfrm>
              <a:off x="9107535" y="2157549"/>
              <a:ext cx="946150" cy="932815"/>
            </a:xfrm>
            <a:custGeom>
              <a:avLst/>
              <a:gdLst/>
              <a:ahLst/>
              <a:cxnLst/>
              <a:rect l="l" t="t" r="r" b="b"/>
              <a:pathLst>
                <a:path w="946150" h="932814">
                  <a:moveTo>
                    <a:pt x="71557" y="932308"/>
                  </a:moveTo>
                  <a:lnTo>
                    <a:pt x="49960" y="874750"/>
                  </a:lnTo>
                  <a:lnTo>
                    <a:pt x="32150" y="815911"/>
                  </a:lnTo>
                  <a:lnTo>
                    <a:pt x="18196" y="756040"/>
                  </a:lnTo>
                  <a:lnTo>
                    <a:pt x="8163" y="695388"/>
                  </a:lnTo>
                  <a:lnTo>
                    <a:pt x="2086" y="634214"/>
                  </a:lnTo>
                  <a:lnTo>
                    <a:pt x="0" y="572774"/>
                  </a:lnTo>
                  <a:lnTo>
                    <a:pt x="452" y="542019"/>
                  </a:lnTo>
                  <a:lnTo>
                    <a:pt x="4351" y="480699"/>
                  </a:lnTo>
                  <a:lnTo>
                    <a:pt x="12232" y="419698"/>
                  </a:lnTo>
                  <a:lnTo>
                    <a:pt x="24046" y="359401"/>
                  </a:lnTo>
                  <a:lnTo>
                    <a:pt x="39768" y="299936"/>
                  </a:lnTo>
                  <a:lnTo>
                    <a:pt x="59297" y="241679"/>
                  </a:lnTo>
                  <a:lnTo>
                    <a:pt x="82593" y="184754"/>
                  </a:lnTo>
                  <a:lnTo>
                    <a:pt x="109508" y="129519"/>
                  </a:lnTo>
                  <a:lnTo>
                    <a:pt x="139986" y="76093"/>
                  </a:lnTo>
                  <a:lnTo>
                    <a:pt x="173834" y="24813"/>
                  </a:lnTo>
                  <a:lnTo>
                    <a:pt x="192009" y="0"/>
                  </a:lnTo>
                  <a:lnTo>
                    <a:pt x="946101" y="571362"/>
                  </a:lnTo>
                  <a:lnTo>
                    <a:pt x="71557" y="932308"/>
                  </a:lnTo>
                  <a:close/>
                </a:path>
              </a:pathLst>
            </a:custGeom>
            <a:solidFill>
              <a:srgbClr val="118CFF"/>
            </a:solidFill>
          </p:spPr>
          <p:txBody>
            <a:bodyPr wrap="square" lIns="0" tIns="0" rIns="0" bIns="0" rtlCol="0"/>
            <a:lstStyle/>
            <a:p>
              <a:endParaRPr/>
            </a:p>
          </p:txBody>
        </p:sp>
        <p:sp>
          <p:nvSpPr>
            <p:cNvPr id="215" name="object 215"/>
            <p:cNvSpPr/>
            <p:nvPr/>
          </p:nvSpPr>
          <p:spPr>
            <a:xfrm>
              <a:off x="9299544" y="1782809"/>
              <a:ext cx="754380" cy="946150"/>
            </a:xfrm>
            <a:custGeom>
              <a:avLst/>
              <a:gdLst/>
              <a:ahLst/>
              <a:cxnLst/>
              <a:rect l="l" t="t" r="r" b="b"/>
              <a:pathLst>
                <a:path w="754379" h="946150">
                  <a:moveTo>
                    <a:pt x="754092" y="946102"/>
                  </a:moveTo>
                  <a:lnTo>
                    <a:pt x="0" y="374739"/>
                  </a:lnTo>
                  <a:lnTo>
                    <a:pt x="16786" y="353234"/>
                  </a:lnTo>
                  <a:lnTo>
                    <a:pt x="34172" y="332239"/>
                  </a:lnTo>
                  <a:lnTo>
                    <a:pt x="70738" y="291779"/>
                  </a:lnTo>
                  <a:lnTo>
                    <a:pt x="109573" y="253492"/>
                  </a:lnTo>
                  <a:lnTo>
                    <a:pt x="150552" y="217508"/>
                  </a:lnTo>
                  <a:lnTo>
                    <a:pt x="193534" y="183942"/>
                  </a:lnTo>
                  <a:lnTo>
                    <a:pt x="238379" y="152912"/>
                  </a:lnTo>
                  <a:lnTo>
                    <a:pt x="284938" y="124514"/>
                  </a:lnTo>
                  <a:lnTo>
                    <a:pt x="333056" y="98848"/>
                  </a:lnTo>
                  <a:lnTo>
                    <a:pt x="382572" y="75995"/>
                  </a:lnTo>
                  <a:lnTo>
                    <a:pt x="433323" y="56036"/>
                  </a:lnTo>
                  <a:lnTo>
                    <a:pt x="485139" y="39031"/>
                  </a:lnTo>
                  <a:lnTo>
                    <a:pt x="537850" y="25043"/>
                  </a:lnTo>
                  <a:lnTo>
                    <a:pt x="591278" y="14113"/>
                  </a:lnTo>
                  <a:lnTo>
                    <a:pt x="645248" y="6281"/>
                  </a:lnTo>
                  <a:lnTo>
                    <a:pt x="699579" y="1570"/>
                  </a:lnTo>
                  <a:lnTo>
                    <a:pt x="754092" y="0"/>
                  </a:lnTo>
                  <a:lnTo>
                    <a:pt x="754092" y="946102"/>
                  </a:lnTo>
                  <a:close/>
                </a:path>
              </a:pathLst>
            </a:custGeom>
            <a:solidFill>
              <a:srgbClr val="E66B37"/>
            </a:solidFill>
          </p:spPr>
          <p:txBody>
            <a:bodyPr wrap="square" lIns="0" tIns="0" rIns="0" bIns="0" rtlCol="0"/>
            <a:lstStyle/>
            <a:p>
              <a:endParaRPr/>
            </a:p>
          </p:txBody>
        </p:sp>
      </p:grpSp>
      <p:sp>
        <p:nvSpPr>
          <p:cNvPr id="216" name="object 216"/>
          <p:cNvSpPr txBox="1"/>
          <p:nvPr/>
        </p:nvSpPr>
        <p:spPr>
          <a:xfrm>
            <a:off x="10602110" y="1666797"/>
            <a:ext cx="855344"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25.09%</a:t>
            </a:r>
            <a:r>
              <a:rPr sz="900" spc="-30" dirty="0">
                <a:solidFill>
                  <a:srgbClr val="605D5C"/>
                </a:solidFill>
                <a:latin typeface="Segoe UI"/>
                <a:cs typeface="Segoe UI"/>
              </a:rPr>
              <a:t> </a:t>
            </a:r>
            <a:r>
              <a:rPr sz="900" spc="-10" dirty="0">
                <a:solidFill>
                  <a:srgbClr val="605D5C"/>
                </a:solidFill>
                <a:latin typeface="Segoe UI"/>
                <a:cs typeface="Segoe UI"/>
              </a:rPr>
              <a:t>(25.09%)</a:t>
            </a:r>
            <a:endParaRPr sz="900">
              <a:latin typeface="Segoe UI"/>
              <a:cs typeface="Segoe UI"/>
            </a:endParaRPr>
          </a:p>
        </p:txBody>
      </p:sp>
      <p:sp>
        <p:nvSpPr>
          <p:cNvPr id="217" name="object 217"/>
          <p:cNvSpPr txBox="1"/>
          <p:nvPr/>
        </p:nvSpPr>
        <p:spPr>
          <a:xfrm>
            <a:off x="8577437" y="3565064"/>
            <a:ext cx="79375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20.50%</a:t>
            </a:r>
            <a:r>
              <a:rPr sz="900" spc="-30" dirty="0">
                <a:solidFill>
                  <a:srgbClr val="605D5C"/>
                </a:solidFill>
                <a:latin typeface="Segoe UI"/>
                <a:cs typeface="Segoe UI"/>
              </a:rPr>
              <a:t> </a:t>
            </a:r>
            <a:r>
              <a:rPr sz="900" spc="-10" dirty="0">
                <a:solidFill>
                  <a:srgbClr val="605D5C"/>
                </a:solidFill>
                <a:latin typeface="Segoe UI"/>
                <a:cs typeface="Segoe UI"/>
              </a:rPr>
              <a:t>(20.5%)</a:t>
            </a:r>
            <a:endParaRPr sz="900">
              <a:latin typeface="Segoe UI"/>
              <a:cs typeface="Segoe UI"/>
            </a:endParaRPr>
          </a:p>
        </p:txBody>
      </p:sp>
      <p:sp>
        <p:nvSpPr>
          <p:cNvPr id="218" name="object 218"/>
          <p:cNvSpPr txBox="1"/>
          <p:nvPr/>
        </p:nvSpPr>
        <p:spPr>
          <a:xfrm>
            <a:off x="8815399" y="1613346"/>
            <a:ext cx="855344"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14.68%</a:t>
            </a:r>
            <a:r>
              <a:rPr sz="900" spc="-30" dirty="0">
                <a:solidFill>
                  <a:srgbClr val="605D5C"/>
                </a:solidFill>
                <a:latin typeface="Segoe UI"/>
                <a:cs typeface="Segoe UI"/>
              </a:rPr>
              <a:t> </a:t>
            </a:r>
            <a:r>
              <a:rPr sz="900" spc="-10" dirty="0">
                <a:solidFill>
                  <a:srgbClr val="605D5C"/>
                </a:solidFill>
                <a:latin typeface="Segoe UI"/>
                <a:cs typeface="Segoe UI"/>
              </a:rPr>
              <a:t>(14.68%)</a:t>
            </a:r>
            <a:endParaRPr sz="900">
              <a:latin typeface="Segoe UI"/>
              <a:cs typeface="Segoe UI"/>
            </a:endParaRPr>
          </a:p>
        </p:txBody>
      </p:sp>
      <p:sp>
        <p:nvSpPr>
          <p:cNvPr id="219" name="object 219"/>
          <p:cNvSpPr txBox="1"/>
          <p:nvPr/>
        </p:nvSpPr>
        <p:spPr>
          <a:xfrm>
            <a:off x="10678150" y="3505636"/>
            <a:ext cx="459740" cy="330200"/>
          </a:xfrm>
          <a:prstGeom prst="rect">
            <a:avLst/>
          </a:prstGeom>
        </p:spPr>
        <p:txBody>
          <a:bodyPr vert="horz" wrap="square" lIns="0" tIns="27940" rIns="0" bIns="0" rtlCol="0">
            <a:spAutoFit/>
          </a:bodyPr>
          <a:lstStyle/>
          <a:p>
            <a:pPr marL="12700">
              <a:lnSpc>
                <a:spcPct val="100000"/>
              </a:lnSpc>
              <a:spcBef>
                <a:spcPts val="220"/>
              </a:spcBef>
            </a:pPr>
            <a:r>
              <a:rPr sz="900" spc="-10" dirty="0">
                <a:solidFill>
                  <a:srgbClr val="605D5C"/>
                </a:solidFill>
                <a:latin typeface="Segoe UI"/>
                <a:cs typeface="Segoe UI"/>
              </a:rPr>
              <a:t>23.17%</a:t>
            </a:r>
            <a:endParaRPr sz="900">
              <a:latin typeface="Segoe UI"/>
              <a:cs typeface="Segoe UI"/>
            </a:endParaRPr>
          </a:p>
          <a:p>
            <a:pPr marL="12700">
              <a:lnSpc>
                <a:spcPct val="100000"/>
              </a:lnSpc>
              <a:spcBef>
                <a:spcPts val="120"/>
              </a:spcBef>
            </a:pPr>
            <a:r>
              <a:rPr sz="900" spc="-10" dirty="0">
                <a:solidFill>
                  <a:srgbClr val="605D5C"/>
                </a:solidFill>
                <a:latin typeface="Segoe UI"/>
                <a:cs typeface="Segoe UI"/>
              </a:rPr>
              <a:t>(23.17%)</a:t>
            </a:r>
            <a:endParaRPr sz="900">
              <a:latin typeface="Segoe UI"/>
              <a:cs typeface="Segoe UI"/>
            </a:endParaRPr>
          </a:p>
        </p:txBody>
      </p:sp>
      <p:sp>
        <p:nvSpPr>
          <p:cNvPr id="220" name="object 220"/>
          <p:cNvSpPr txBox="1"/>
          <p:nvPr/>
        </p:nvSpPr>
        <p:spPr>
          <a:xfrm>
            <a:off x="8538688" y="2154970"/>
            <a:ext cx="390525" cy="330200"/>
          </a:xfrm>
          <a:prstGeom prst="rect">
            <a:avLst/>
          </a:prstGeom>
        </p:spPr>
        <p:txBody>
          <a:bodyPr vert="horz" wrap="square" lIns="0" tIns="12700" rIns="0" bIns="0" rtlCol="0">
            <a:spAutoFit/>
          </a:bodyPr>
          <a:lstStyle/>
          <a:p>
            <a:pPr marL="14604" marR="5080" indent="-2540">
              <a:lnSpc>
                <a:spcPct val="111100"/>
              </a:lnSpc>
              <a:spcBef>
                <a:spcPts val="100"/>
              </a:spcBef>
            </a:pPr>
            <a:r>
              <a:rPr sz="900" spc="-10" dirty="0">
                <a:solidFill>
                  <a:srgbClr val="605D5C"/>
                </a:solidFill>
                <a:latin typeface="Segoe UI"/>
                <a:cs typeface="Segoe UI"/>
              </a:rPr>
              <a:t>16.55% (16.5…)</a:t>
            </a:r>
            <a:endParaRPr sz="900">
              <a:latin typeface="Segoe UI"/>
              <a:cs typeface="Segoe UI"/>
            </a:endParaRPr>
          </a:p>
        </p:txBody>
      </p:sp>
      <p:sp>
        <p:nvSpPr>
          <p:cNvPr id="221" name="object 221"/>
          <p:cNvSpPr/>
          <p:nvPr/>
        </p:nvSpPr>
        <p:spPr>
          <a:xfrm>
            <a:off x="8954267" y="1692721"/>
            <a:ext cx="1698625" cy="1983739"/>
          </a:xfrm>
          <a:custGeom>
            <a:avLst/>
            <a:gdLst/>
            <a:ahLst/>
            <a:cxnLst/>
            <a:rect l="l" t="t" r="r" b="b"/>
            <a:pathLst>
              <a:path w="1698625" h="1983739">
                <a:moveTo>
                  <a:pt x="1471808" y="140806"/>
                </a:moveTo>
                <a:lnTo>
                  <a:pt x="1508144" y="53451"/>
                </a:lnTo>
                <a:lnTo>
                  <a:pt x="1622444" y="53451"/>
                </a:lnTo>
              </a:path>
              <a:path w="1698625" h="1983739">
                <a:moveTo>
                  <a:pt x="1541088" y="1899503"/>
                </a:moveTo>
                <a:lnTo>
                  <a:pt x="1584183" y="1983729"/>
                </a:lnTo>
                <a:lnTo>
                  <a:pt x="1698483" y="1983729"/>
                </a:lnTo>
              </a:path>
              <a:path w="1698625" h="1983739">
                <a:moveTo>
                  <a:pt x="604775" y="1870337"/>
                </a:moveTo>
                <a:lnTo>
                  <a:pt x="556521" y="1951717"/>
                </a:lnTo>
                <a:lnTo>
                  <a:pt x="442221" y="1951717"/>
                </a:lnTo>
              </a:path>
              <a:path w="1698625" h="1983739">
                <a:moveTo>
                  <a:pt x="201861" y="668898"/>
                </a:moveTo>
                <a:lnTo>
                  <a:pt x="114299" y="633064"/>
                </a:lnTo>
                <a:lnTo>
                  <a:pt x="0" y="633064"/>
                </a:lnTo>
              </a:path>
              <a:path w="1698625" h="1983739">
                <a:moveTo>
                  <a:pt x="877721" y="92105"/>
                </a:moveTo>
                <a:lnTo>
                  <a:pt x="856097" y="0"/>
                </a:lnTo>
                <a:lnTo>
                  <a:pt x="741797" y="0"/>
                </a:lnTo>
              </a:path>
            </a:pathLst>
          </a:custGeom>
          <a:ln w="9524">
            <a:solidFill>
              <a:srgbClr val="605D5C"/>
            </a:solidFill>
          </a:ln>
        </p:spPr>
        <p:txBody>
          <a:bodyPr wrap="square" lIns="0" tIns="0" rIns="0" bIns="0" rtlCol="0"/>
          <a:lstStyle/>
          <a:p>
            <a:endParaRPr/>
          </a:p>
        </p:txBody>
      </p:sp>
      <p:pic>
        <p:nvPicPr>
          <p:cNvPr id="222" name="object 222"/>
          <p:cNvPicPr/>
          <p:nvPr/>
        </p:nvPicPr>
        <p:blipFill>
          <a:blip r:embed="rId26" cstate="print"/>
          <a:stretch>
            <a:fillRect/>
          </a:stretch>
        </p:blipFill>
        <p:spPr>
          <a:xfrm>
            <a:off x="11602084" y="2287651"/>
            <a:ext cx="95249" cy="95249"/>
          </a:xfrm>
          <a:prstGeom prst="rect">
            <a:avLst/>
          </a:prstGeom>
        </p:spPr>
      </p:pic>
      <p:pic>
        <p:nvPicPr>
          <p:cNvPr id="223" name="object 223"/>
          <p:cNvPicPr/>
          <p:nvPr/>
        </p:nvPicPr>
        <p:blipFill>
          <a:blip r:embed="rId24" cstate="print"/>
          <a:stretch>
            <a:fillRect/>
          </a:stretch>
        </p:blipFill>
        <p:spPr>
          <a:xfrm>
            <a:off x="11602084" y="2525776"/>
            <a:ext cx="95249" cy="95249"/>
          </a:xfrm>
          <a:prstGeom prst="rect">
            <a:avLst/>
          </a:prstGeom>
        </p:spPr>
      </p:pic>
      <p:pic>
        <p:nvPicPr>
          <p:cNvPr id="224" name="object 224"/>
          <p:cNvPicPr/>
          <p:nvPr/>
        </p:nvPicPr>
        <p:blipFill>
          <a:blip r:embed="rId29" cstate="print"/>
          <a:stretch>
            <a:fillRect/>
          </a:stretch>
        </p:blipFill>
        <p:spPr>
          <a:xfrm>
            <a:off x="11602084" y="2763900"/>
            <a:ext cx="95249" cy="95249"/>
          </a:xfrm>
          <a:prstGeom prst="rect">
            <a:avLst/>
          </a:prstGeom>
        </p:spPr>
      </p:pic>
      <p:pic>
        <p:nvPicPr>
          <p:cNvPr id="225" name="object 225"/>
          <p:cNvPicPr/>
          <p:nvPr/>
        </p:nvPicPr>
        <p:blipFill>
          <a:blip r:embed="rId23" cstate="print"/>
          <a:stretch>
            <a:fillRect/>
          </a:stretch>
        </p:blipFill>
        <p:spPr>
          <a:xfrm>
            <a:off x="11602084" y="3011550"/>
            <a:ext cx="95249" cy="95249"/>
          </a:xfrm>
          <a:prstGeom prst="rect">
            <a:avLst/>
          </a:prstGeom>
        </p:spPr>
      </p:pic>
      <p:pic>
        <p:nvPicPr>
          <p:cNvPr id="226" name="object 226"/>
          <p:cNvPicPr/>
          <p:nvPr/>
        </p:nvPicPr>
        <p:blipFill>
          <a:blip r:embed="rId25" cstate="print"/>
          <a:stretch>
            <a:fillRect/>
          </a:stretch>
        </p:blipFill>
        <p:spPr>
          <a:xfrm>
            <a:off x="11602084" y="3249675"/>
            <a:ext cx="95249" cy="95249"/>
          </a:xfrm>
          <a:prstGeom prst="rect">
            <a:avLst/>
          </a:prstGeom>
        </p:spPr>
      </p:pic>
      <p:sp>
        <p:nvSpPr>
          <p:cNvPr id="227" name="object 227"/>
          <p:cNvSpPr txBox="1"/>
          <p:nvPr/>
        </p:nvSpPr>
        <p:spPr>
          <a:xfrm>
            <a:off x="11579224" y="1993893"/>
            <a:ext cx="715010" cy="1387475"/>
          </a:xfrm>
          <a:prstGeom prst="rect">
            <a:avLst/>
          </a:prstGeom>
        </p:spPr>
        <p:txBody>
          <a:bodyPr vert="horz" wrap="square" lIns="0" tIns="60325" rIns="0" bIns="0" rtlCol="0">
            <a:spAutoFit/>
          </a:bodyPr>
          <a:lstStyle/>
          <a:p>
            <a:pPr marR="182245" algn="r">
              <a:lnSpc>
                <a:spcPct val="100000"/>
              </a:lnSpc>
              <a:spcBef>
                <a:spcPts val="475"/>
              </a:spcBef>
            </a:pPr>
            <a:r>
              <a:rPr sz="1000" b="1" spc="-10" dirty="0">
                <a:solidFill>
                  <a:srgbClr val="605D5C"/>
                </a:solidFill>
                <a:latin typeface="Segoe UI"/>
                <a:cs typeface="Segoe UI"/>
              </a:rPr>
              <a:t>Location</a:t>
            </a:r>
            <a:endParaRPr sz="1000">
              <a:latin typeface="Segoe UI"/>
              <a:cs typeface="Segoe UI"/>
            </a:endParaRPr>
          </a:p>
          <a:p>
            <a:pPr marR="158115" algn="r">
              <a:lnSpc>
                <a:spcPct val="100000"/>
              </a:lnSpc>
              <a:spcBef>
                <a:spcPts val="375"/>
              </a:spcBef>
            </a:pPr>
            <a:r>
              <a:rPr sz="1000" spc="-10" dirty="0">
                <a:solidFill>
                  <a:srgbClr val="605D5C"/>
                </a:solidFill>
                <a:latin typeface="Segoe UI"/>
                <a:cs typeface="Segoe UI"/>
              </a:rPr>
              <a:t>Kolkata</a:t>
            </a:r>
            <a:endParaRPr sz="1000">
              <a:latin typeface="Segoe UI"/>
              <a:cs typeface="Segoe UI"/>
            </a:endParaRPr>
          </a:p>
          <a:p>
            <a:pPr marL="137160" marR="104139">
              <a:lnSpc>
                <a:spcPct val="156300"/>
              </a:lnSpc>
            </a:pPr>
            <a:r>
              <a:rPr sz="1000" spc="-10" dirty="0">
                <a:solidFill>
                  <a:srgbClr val="605D5C"/>
                </a:solidFill>
                <a:latin typeface="Segoe UI"/>
                <a:cs typeface="Segoe UI"/>
              </a:rPr>
              <a:t>Chennai Mumbai</a:t>
            </a:r>
            <a:endParaRPr sz="1000">
              <a:latin typeface="Segoe UI"/>
              <a:cs typeface="Segoe UI"/>
            </a:endParaRPr>
          </a:p>
          <a:p>
            <a:pPr marL="137160" marR="5080">
              <a:lnSpc>
                <a:spcPct val="156300"/>
              </a:lnSpc>
              <a:spcBef>
                <a:spcPts val="70"/>
              </a:spcBef>
            </a:pPr>
            <a:r>
              <a:rPr sz="1000" spc="-10" dirty="0">
                <a:solidFill>
                  <a:srgbClr val="605D5C"/>
                </a:solidFill>
                <a:latin typeface="Segoe UI"/>
                <a:cs typeface="Segoe UI"/>
              </a:rPr>
              <a:t>Bangalore Delhi</a:t>
            </a:r>
            <a:endParaRPr sz="1000">
              <a:latin typeface="Segoe UI"/>
              <a:cs typeface="Segoe UI"/>
            </a:endParaRPr>
          </a:p>
        </p:txBody>
      </p:sp>
      <p:sp>
        <p:nvSpPr>
          <p:cNvPr id="228" name="object 228"/>
          <p:cNvSpPr txBox="1"/>
          <p:nvPr/>
        </p:nvSpPr>
        <p:spPr>
          <a:xfrm>
            <a:off x="991741" y="370681"/>
            <a:ext cx="960119" cy="711200"/>
          </a:xfrm>
          <a:prstGeom prst="rect">
            <a:avLst/>
          </a:prstGeom>
        </p:spPr>
        <p:txBody>
          <a:bodyPr vert="horz" wrap="square" lIns="0" tIns="12700" rIns="0" bIns="0" rtlCol="0">
            <a:spAutoFit/>
          </a:bodyPr>
          <a:lstStyle/>
          <a:p>
            <a:pPr marL="12700">
              <a:lnSpc>
                <a:spcPct val="100000"/>
              </a:lnSpc>
              <a:spcBef>
                <a:spcPts val="100"/>
              </a:spcBef>
            </a:pPr>
            <a:r>
              <a:rPr sz="4500" spc="-370" dirty="0">
                <a:solidFill>
                  <a:srgbClr val="252423"/>
                </a:solidFill>
                <a:latin typeface="Tahoma"/>
                <a:cs typeface="Tahoma"/>
              </a:rPr>
              <a:t>2.28</a:t>
            </a:r>
            <a:endParaRPr sz="4500">
              <a:latin typeface="Tahoma"/>
              <a:cs typeface="Tahoma"/>
            </a:endParaRPr>
          </a:p>
        </p:txBody>
      </p:sp>
      <p:sp>
        <p:nvSpPr>
          <p:cNvPr id="229" name="object 229"/>
          <p:cNvSpPr txBox="1"/>
          <p:nvPr/>
        </p:nvSpPr>
        <p:spPr>
          <a:xfrm>
            <a:off x="672504" y="1070768"/>
            <a:ext cx="159829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605D5C"/>
                </a:solidFill>
                <a:latin typeface="Segoe UI"/>
                <a:cs typeface="Segoe UI"/>
              </a:rPr>
              <a:t>Average</a:t>
            </a:r>
            <a:r>
              <a:rPr sz="1200" spc="-15" dirty="0">
                <a:solidFill>
                  <a:srgbClr val="605D5C"/>
                </a:solidFill>
                <a:latin typeface="Segoe UI"/>
                <a:cs typeface="Segoe UI"/>
              </a:rPr>
              <a:t> </a:t>
            </a:r>
            <a:r>
              <a:rPr sz="1200" dirty="0">
                <a:solidFill>
                  <a:srgbClr val="605D5C"/>
                </a:solidFill>
                <a:latin typeface="Segoe UI"/>
                <a:cs typeface="Segoe UI"/>
              </a:rPr>
              <a:t>of</a:t>
            </a:r>
            <a:r>
              <a:rPr sz="1200" spc="-10" dirty="0">
                <a:solidFill>
                  <a:srgbClr val="605D5C"/>
                </a:solidFill>
                <a:latin typeface="Segoe UI"/>
                <a:cs typeface="Segoe UI"/>
              </a:rPr>
              <a:t> </a:t>
            </a:r>
            <a:r>
              <a:rPr sz="1200" dirty="0">
                <a:solidFill>
                  <a:srgbClr val="605D5C"/>
                </a:solidFill>
                <a:latin typeface="Segoe UI"/>
                <a:cs typeface="Segoe UI"/>
              </a:rPr>
              <a:t>Defect</a:t>
            </a:r>
            <a:r>
              <a:rPr sz="1200" spc="-10" dirty="0">
                <a:solidFill>
                  <a:srgbClr val="605D5C"/>
                </a:solidFill>
                <a:latin typeface="Segoe UI"/>
                <a:cs typeface="Segoe UI"/>
              </a:rPr>
              <a:t> rates</a:t>
            </a:r>
            <a:endParaRPr sz="1200">
              <a:latin typeface="Segoe UI"/>
              <a:cs typeface="Segoe UI"/>
            </a:endParaRPr>
          </a:p>
        </p:txBody>
      </p:sp>
      <p:sp>
        <p:nvSpPr>
          <p:cNvPr id="230" name="object 230"/>
          <p:cNvSpPr txBox="1"/>
          <p:nvPr/>
        </p:nvSpPr>
        <p:spPr>
          <a:xfrm>
            <a:off x="3246189" y="437356"/>
            <a:ext cx="1546860" cy="711200"/>
          </a:xfrm>
          <a:prstGeom prst="rect">
            <a:avLst/>
          </a:prstGeom>
        </p:spPr>
        <p:txBody>
          <a:bodyPr vert="horz" wrap="square" lIns="0" tIns="12700" rIns="0" bIns="0" rtlCol="0">
            <a:spAutoFit/>
          </a:bodyPr>
          <a:lstStyle/>
          <a:p>
            <a:pPr marL="12700">
              <a:lnSpc>
                <a:spcPct val="100000"/>
              </a:lnSpc>
              <a:spcBef>
                <a:spcPts val="100"/>
              </a:spcBef>
            </a:pPr>
            <a:r>
              <a:rPr sz="4500" spc="-310" dirty="0">
                <a:solidFill>
                  <a:srgbClr val="252423"/>
                </a:solidFill>
                <a:latin typeface="Tahoma"/>
                <a:cs typeface="Tahoma"/>
              </a:rPr>
              <a:t>567.84</a:t>
            </a:r>
            <a:endParaRPr sz="4500">
              <a:latin typeface="Tahoma"/>
              <a:cs typeface="Tahoma"/>
            </a:endParaRPr>
          </a:p>
        </p:txBody>
      </p:sp>
      <p:sp>
        <p:nvSpPr>
          <p:cNvPr id="231" name="object 231"/>
          <p:cNvSpPr txBox="1"/>
          <p:nvPr/>
        </p:nvSpPr>
        <p:spPr>
          <a:xfrm>
            <a:off x="6005313" y="437356"/>
            <a:ext cx="1238885" cy="711200"/>
          </a:xfrm>
          <a:prstGeom prst="rect">
            <a:avLst/>
          </a:prstGeom>
        </p:spPr>
        <p:txBody>
          <a:bodyPr vert="horz" wrap="square" lIns="0" tIns="12700" rIns="0" bIns="0" rtlCol="0">
            <a:spAutoFit/>
          </a:bodyPr>
          <a:lstStyle/>
          <a:p>
            <a:pPr marL="12700">
              <a:lnSpc>
                <a:spcPct val="100000"/>
              </a:lnSpc>
              <a:spcBef>
                <a:spcPts val="100"/>
              </a:spcBef>
            </a:pPr>
            <a:r>
              <a:rPr sz="4500" spc="-350" dirty="0">
                <a:solidFill>
                  <a:srgbClr val="252423"/>
                </a:solidFill>
                <a:latin typeface="Tahoma"/>
                <a:cs typeface="Tahoma"/>
              </a:rPr>
              <a:t>14.77</a:t>
            </a:r>
            <a:endParaRPr sz="4500">
              <a:latin typeface="Tahoma"/>
              <a:cs typeface="Tahoma"/>
            </a:endParaRPr>
          </a:p>
        </p:txBody>
      </p:sp>
      <p:sp>
        <p:nvSpPr>
          <p:cNvPr id="232" name="object 232"/>
          <p:cNvSpPr txBox="1"/>
          <p:nvPr/>
        </p:nvSpPr>
        <p:spPr>
          <a:xfrm>
            <a:off x="2952104" y="1137443"/>
            <a:ext cx="4896485" cy="208279"/>
          </a:xfrm>
          <a:prstGeom prst="rect">
            <a:avLst/>
          </a:prstGeom>
        </p:spPr>
        <p:txBody>
          <a:bodyPr vert="horz" wrap="square" lIns="0" tIns="12700" rIns="0" bIns="0" rtlCol="0">
            <a:spAutoFit/>
          </a:bodyPr>
          <a:lstStyle/>
          <a:p>
            <a:pPr marL="12700">
              <a:lnSpc>
                <a:spcPct val="100000"/>
              </a:lnSpc>
              <a:spcBef>
                <a:spcPts val="100"/>
              </a:spcBef>
              <a:tabLst>
                <a:tab pos="2461260" algn="l"/>
              </a:tabLst>
            </a:pPr>
            <a:r>
              <a:rPr sz="1200" dirty="0">
                <a:solidFill>
                  <a:srgbClr val="605D5C"/>
                </a:solidFill>
                <a:latin typeface="Segoe UI"/>
                <a:cs typeface="Segoe UI"/>
              </a:rPr>
              <a:t>Average</a:t>
            </a:r>
            <a:r>
              <a:rPr sz="1200" spc="-15" dirty="0">
                <a:solidFill>
                  <a:srgbClr val="605D5C"/>
                </a:solidFill>
                <a:latin typeface="Segoe UI"/>
                <a:cs typeface="Segoe UI"/>
              </a:rPr>
              <a:t> </a:t>
            </a:r>
            <a:r>
              <a:rPr sz="1200" dirty="0">
                <a:solidFill>
                  <a:srgbClr val="605D5C"/>
                </a:solidFill>
                <a:latin typeface="Segoe UI"/>
                <a:cs typeface="Segoe UI"/>
              </a:rPr>
              <a:t>of</a:t>
            </a:r>
            <a:r>
              <a:rPr sz="1200" spc="-10" dirty="0">
                <a:solidFill>
                  <a:srgbClr val="605D5C"/>
                </a:solidFill>
                <a:latin typeface="Segoe UI"/>
                <a:cs typeface="Segoe UI"/>
              </a:rPr>
              <a:t> </a:t>
            </a:r>
            <a:r>
              <a:rPr sz="1200" dirty="0">
                <a:solidFill>
                  <a:srgbClr val="605D5C"/>
                </a:solidFill>
                <a:latin typeface="Segoe UI"/>
                <a:cs typeface="Segoe UI"/>
              </a:rPr>
              <a:t>Production</a:t>
            </a:r>
            <a:r>
              <a:rPr sz="1200" spc="-10" dirty="0">
                <a:solidFill>
                  <a:srgbClr val="605D5C"/>
                </a:solidFill>
                <a:latin typeface="Segoe UI"/>
                <a:cs typeface="Segoe UI"/>
              </a:rPr>
              <a:t> volumes</a:t>
            </a:r>
            <a:r>
              <a:rPr sz="1200" dirty="0">
                <a:solidFill>
                  <a:srgbClr val="605D5C"/>
                </a:solidFill>
                <a:latin typeface="Segoe UI"/>
                <a:cs typeface="Segoe UI"/>
              </a:rPr>
              <a:t>	Average</a:t>
            </a:r>
            <a:r>
              <a:rPr sz="1200" spc="-15" dirty="0">
                <a:solidFill>
                  <a:srgbClr val="605D5C"/>
                </a:solidFill>
                <a:latin typeface="Segoe UI"/>
                <a:cs typeface="Segoe UI"/>
              </a:rPr>
              <a:t> </a:t>
            </a:r>
            <a:r>
              <a:rPr sz="1200" dirty="0">
                <a:solidFill>
                  <a:srgbClr val="605D5C"/>
                </a:solidFill>
                <a:latin typeface="Segoe UI"/>
                <a:cs typeface="Segoe UI"/>
              </a:rPr>
              <a:t>of</a:t>
            </a:r>
            <a:r>
              <a:rPr sz="1200" spc="-15" dirty="0">
                <a:solidFill>
                  <a:srgbClr val="605D5C"/>
                </a:solidFill>
                <a:latin typeface="Segoe UI"/>
                <a:cs typeface="Segoe UI"/>
              </a:rPr>
              <a:t> </a:t>
            </a:r>
            <a:r>
              <a:rPr sz="1200" dirty="0">
                <a:solidFill>
                  <a:srgbClr val="605D5C"/>
                </a:solidFill>
                <a:latin typeface="Segoe UI"/>
                <a:cs typeface="Segoe UI"/>
              </a:rPr>
              <a:t>Manufacturing</a:t>
            </a:r>
            <a:r>
              <a:rPr sz="1200" spc="-15" dirty="0">
                <a:solidFill>
                  <a:srgbClr val="605D5C"/>
                </a:solidFill>
                <a:latin typeface="Segoe UI"/>
                <a:cs typeface="Segoe UI"/>
              </a:rPr>
              <a:t> </a:t>
            </a:r>
            <a:r>
              <a:rPr sz="1200" dirty="0">
                <a:solidFill>
                  <a:srgbClr val="605D5C"/>
                </a:solidFill>
                <a:latin typeface="Segoe UI"/>
                <a:cs typeface="Segoe UI"/>
              </a:rPr>
              <a:t>lead</a:t>
            </a:r>
            <a:r>
              <a:rPr sz="1200" spc="-15" dirty="0">
                <a:solidFill>
                  <a:srgbClr val="605D5C"/>
                </a:solidFill>
                <a:latin typeface="Segoe UI"/>
                <a:cs typeface="Segoe UI"/>
              </a:rPr>
              <a:t> </a:t>
            </a:r>
            <a:r>
              <a:rPr sz="1200" spc="-20" dirty="0">
                <a:solidFill>
                  <a:srgbClr val="605D5C"/>
                </a:solidFill>
                <a:latin typeface="Segoe UI"/>
                <a:cs typeface="Segoe UI"/>
              </a:rPr>
              <a:t>time</a:t>
            </a:r>
            <a:endParaRPr sz="1200">
              <a:latin typeface="Segoe UI"/>
              <a:cs typeface="Segoe UI"/>
            </a:endParaRPr>
          </a:p>
        </p:txBody>
      </p:sp>
      <p:sp>
        <p:nvSpPr>
          <p:cNvPr id="233" name="object 233"/>
          <p:cNvSpPr txBox="1"/>
          <p:nvPr/>
        </p:nvSpPr>
        <p:spPr>
          <a:xfrm>
            <a:off x="10217149" y="234950"/>
            <a:ext cx="910590" cy="208279"/>
          </a:xfrm>
          <a:prstGeom prst="rect">
            <a:avLst/>
          </a:prstGeom>
        </p:spPr>
        <p:txBody>
          <a:bodyPr vert="horz" wrap="square" lIns="0" tIns="12700" rIns="0" bIns="0" rtlCol="0">
            <a:spAutoFit/>
          </a:bodyPr>
          <a:lstStyle/>
          <a:p>
            <a:pPr marL="12700">
              <a:lnSpc>
                <a:spcPct val="100000"/>
              </a:lnSpc>
              <a:spcBef>
                <a:spcPts val="100"/>
              </a:spcBef>
            </a:pPr>
            <a:r>
              <a:rPr sz="1200" spc="-45" dirty="0">
                <a:solidFill>
                  <a:srgbClr val="252423"/>
                </a:solidFill>
                <a:latin typeface="Tahoma"/>
                <a:cs typeface="Tahoma"/>
              </a:rPr>
              <a:t>Supplier </a:t>
            </a:r>
            <a:r>
              <a:rPr sz="1200" spc="-55" dirty="0">
                <a:solidFill>
                  <a:srgbClr val="252423"/>
                </a:solidFill>
                <a:latin typeface="Tahoma"/>
                <a:cs typeface="Tahoma"/>
              </a:rPr>
              <a:t>name</a:t>
            </a:r>
            <a:endParaRPr sz="1200">
              <a:latin typeface="Tahoma"/>
              <a:cs typeface="Tahoma"/>
            </a:endParaRPr>
          </a:p>
        </p:txBody>
      </p:sp>
      <p:sp>
        <p:nvSpPr>
          <p:cNvPr id="234" name="object 234"/>
          <p:cNvSpPr/>
          <p:nvPr/>
        </p:nvSpPr>
        <p:spPr>
          <a:xfrm>
            <a:off x="10206036" y="500062"/>
            <a:ext cx="2114550" cy="247650"/>
          </a:xfrm>
          <a:custGeom>
            <a:avLst/>
            <a:gdLst/>
            <a:ahLst/>
            <a:cxnLst/>
            <a:rect l="l" t="t" r="r" b="b"/>
            <a:pathLst>
              <a:path w="2114550" h="247650">
                <a:moveTo>
                  <a:pt x="0" y="0"/>
                </a:moveTo>
                <a:lnTo>
                  <a:pt x="2114549" y="0"/>
                </a:lnTo>
                <a:lnTo>
                  <a:pt x="2114549" y="247649"/>
                </a:lnTo>
                <a:lnTo>
                  <a:pt x="0" y="247649"/>
                </a:lnTo>
                <a:lnTo>
                  <a:pt x="0" y="0"/>
                </a:lnTo>
                <a:close/>
              </a:path>
            </a:pathLst>
          </a:custGeom>
          <a:ln w="9524">
            <a:solidFill>
              <a:srgbClr val="E9E9E9"/>
            </a:solidFill>
          </a:ln>
        </p:spPr>
        <p:txBody>
          <a:bodyPr wrap="square" lIns="0" tIns="0" rIns="0" bIns="0" rtlCol="0"/>
          <a:lstStyle/>
          <a:p>
            <a:endParaRPr/>
          </a:p>
        </p:txBody>
      </p:sp>
      <p:sp>
        <p:nvSpPr>
          <p:cNvPr id="235" name="object 235"/>
          <p:cNvSpPr txBox="1"/>
          <p:nvPr/>
        </p:nvSpPr>
        <p:spPr>
          <a:xfrm>
            <a:off x="10258424" y="546131"/>
            <a:ext cx="156210" cy="177800"/>
          </a:xfrm>
          <a:prstGeom prst="rect">
            <a:avLst/>
          </a:prstGeom>
        </p:spPr>
        <p:txBody>
          <a:bodyPr vert="horz" wrap="square" lIns="0" tIns="12700" rIns="0" bIns="0" rtlCol="0">
            <a:spAutoFit/>
          </a:bodyPr>
          <a:lstStyle/>
          <a:p>
            <a:pPr>
              <a:lnSpc>
                <a:spcPct val="100000"/>
              </a:lnSpc>
              <a:spcBef>
                <a:spcPts val="100"/>
              </a:spcBef>
            </a:pPr>
            <a:r>
              <a:rPr sz="1000" spc="-25" dirty="0">
                <a:solidFill>
                  <a:srgbClr val="605D5C"/>
                </a:solidFill>
                <a:latin typeface="Segoe UI"/>
                <a:cs typeface="Segoe UI"/>
              </a:rPr>
              <a:t>All</a:t>
            </a:r>
            <a:endParaRPr sz="1000">
              <a:latin typeface="Segoe UI"/>
              <a:cs typeface="Segoe UI"/>
            </a:endParaRPr>
          </a:p>
        </p:txBody>
      </p:sp>
      <p:sp>
        <p:nvSpPr>
          <p:cNvPr id="236" name="object 236"/>
          <p:cNvSpPr txBox="1"/>
          <p:nvPr/>
        </p:nvSpPr>
        <p:spPr>
          <a:xfrm>
            <a:off x="12169774" y="263525"/>
            <a:ext cx="139700" cy="162560"/>
          </a:xfrm>
          <a:prstGeom prst="rect">
            <a:avLst/>
          </a:prstGeom>
        </p:spPr>
        <p:txBody>
          <a:bodyPr vert="horz" wrap="square" lIns="0" tIns="12700" rIns="0" bIns="0" rtlCol="0">
            <a:spAutoFit/>
          </a:bodyPr>
          <a:lstStyle/>
          <a:p>
            <a:pPr marL="12700">
              <a:lnSpc>
                <a:spcPct val="100000"/>
              </a:lnSpc>
              <a:spcBef>
                <a:spcPts val="100"/>
              </a:spcBef>
            </a:pPr>
            <a:r>
              <a:rPr sz="900" spc="250" dirty="0">
                <a:solidFill>
                  <a:srgbClr val="605D5C"/>
                </a:solidFill>
                <a:latin typeface="Arial MT"/>
                <a:cs typeface="Arial MT"/>
              </a:rPr>
              <a:t>V</a:t>
            </a:r>
            <a:endParaRPr sz="900">
              <a:latin typeface="Arial MT"/>
              <a:cs typeface="Arial MT"/>
            </a:endParaRPr>
          </a:p>
        </p:txBody>
      </p:sp>
      <p:sp>
        <p:nvSpPr>
          <p:cNvPr id="237" name="object 237"/>
          <p:cNvSpPr txBox="1"/>
          <p:nvPr/>
        </p:nvSpPr>
        <p:spPr>
          <a:xfrm>
            <a:off x="12141100" y="555656"/>
            <a:ext cx="139700" cy="177800"/>
          </a:xfrm>
          <a:prstGeom prst="rect">
            <a:avLst/>
          </a:prstGeom>
        </p:spPr>
        <p:txBody>
          <a:bodyPr vert="horz" wrap="square" lIns="0" tIns="12700" rIns="0" bIns="0" rtlCol="0">
            <a:spAutoFit/>
          </a:bodyPr>
          <a:lstStyle/>
          <a:p>
            <a:pPr>
              <a:lnSpc>
                <a:spcPct val="100000"/>
              </a:lnSpc>
              <a:spcBef>
                <a:spcPts val="100"/>
              </a:spcBef>
            </a:pPr>
            <a:r>
              <a:rPr sz="1000" spc="280" dirty="0">
                <a:solidFill>
                  <a:srgbClr val="605D5C"/>
                </a:solidFill>
                <a:latin typeface="Arial MT"/>
                <a:cs typeface="Arial MT"/>
              </a:rPr>
              <a:t>V</a:t>
            </a:r>
            <a:endParaRPr sz="1000">
              <a:latin typeface="Arial MT"/>
              <a:cs typeface="Arial MT"/>
            </a:endParaRPr>
          </a:p>
        </p:txBody>
      </p:sp>
      <p:sp>
        <p:nvSpPr>
          <p:cNvPr id="238" name="object 238"/>
          <p:cNvSpPr txBox="1"/>
          <p:nvPr/>
        </p:nvSpPr>
        <p:spPr>
          <a:xfrm>
            <a:off x="7912100" y="234950"/>
            <a:ext cx="548005" cy="208279"/>
          </a:xfrm>
          <a:prstGeom prst="rect">
            <a:avLst/>
          </a:prstGeom>
        </p:spPr>
        <p:txBody>
          <a:bodyPr vert="horz" wrap="square" lIns="0" tIns="12700" rIns="0" bIns="0" rtlCol="0">
            <a:spAutoFit/>
          </a:bodyPr>
          <a:lstStyle/>
          <a:p>
            <a:pPr marL="12700">
              <a:lnSpc>
                <a:spcPct val="100000"/>
              </a:lnSpc>
              <a:spcBef>
                <a:spcPts val="100"/>
              </a:spcBef>
            </a:pPr>
            <a:r>
              <a:rPr sz="1200" spc="-40" dirty="0">
                <a:solidFill>
                  <a:srgbClr val="252423"/>
                </a:solidFill>
                <a:latin typeface="Tahoma"/>
                <a:cs typeface="Tahoma"/>
              </a:rPr>
              <a:t>Location</a:t>
            </a:r>
            <a:endParaRPr sz="1200">
              <a:latin typeface="Tahoma"/>
              <a:cs typeface="Tahoma"/>
            </a:endParaRPr>
          </a:p>
        </p:txBody>
      </p:sp>
      <p:sp>
        <p:nvSpPr>
          <p:cNvPr id="239" name="object 239"/>
          <p:cNvSpPr/>
          <p:nvPr/>
        </p:nvSpPr>
        <p:spPr>
          <a:xfrm>
            <a:off x="7900987" y="500062"/>
            <a:ext cx="2114550" cy="247650"/>
          </a:xfrm>
          <a:custGeom>
            <a:avLst/>
            <a:gdLst/>
            <a:ahLst/>
            <a:cxnLst/>
            <a:rect l="l" t="t" r="r" b="b"/>
            <a:pathLst>
              <a:path w="2114550" h="247650">
                <a:moveTo>
                  <a:pt x="0" y="0"/>
                </a:moveTo>
                <a:lnTo>
                  <a:pt x="2114549" y="0"/>
                </a:lnTo>
                <a:lnTo>
                  <a:pt x="2114549" y="247649"/>
                </a:lnTo>
                <a:lnTo>
                  <a:pt x="0" y="247649"/>
                </a:lnTo>
                <a:lnTo>
                  <a:pt x="0" y="0"/>
                </a:lnTo>
                <a:close/>
              </a:path>
            </a:pathLst>
          </a:custGeom>
          <a:ln w="9524">
            <a:solidFill>
              <a:srgbClr val="E9E9E9"/>
            </a:solidFill>
          </a:ln>
        </p:spPr>
        <p:txBody>
          <a:bodyPr wrap="square" lIns="0" tIns="0" rIns="0" bIns="0" rtlCol="0"/>
          <a:lstStyle/>
          <a:p>
            <a:endParaRPr/>
          </a:p>
        </p:txBody>
      </p:sp>
      <p:sp>
        <p:nvSpPr>
          <p:cNvPr id="240" name="object 240"/>
          <p:cNvSpPr txBox="1"/>
          <p:nvPr/>
        </p:nvSpPr>
        <p:spPr>
          <a:xfrm>
            <a:off x="7953375" y="546131"/>
            <a:ext cx="156210" cy="177800"/>
          </a:xfrm>
          <a:prstGeom prst="rect">
            <a:avLst/>
          </a:prstGeom>
        </p:spPr>
        <p:txBody>
          <a:bodyPr vert="horz" wrap="square" lIns="0" tIns="12700" rIns="0" bIns="0" rtlCol="0">
            <a:spAutoFit/>
          </a:bodyPr>
          <a:lstStyle/>
          <a:p>
            <a:pPr>
              <a:lnSpc>
                <a:spcPct val="100000"/>
              </a:lnSpc>
              <a:spcBef>
                <a:spcPts val="100"/>
              </a:spcBef>
            </a:pPr>
            <a:r>
              <a:rPr sz="1000" spc="-25" dirty="0">
                <a:solidFill>
                  <a:srgbClr val="605D5C"/>
                </a:solidFill>
                <a:latin typeface="Segoe UI"/>
                <a:cs typeface="Segoe UI"/>
              </a:rPr>
              <a:t>All</a:t>
            </a:r>
            <a:endParaRPr sz="1000">
              <a:latin typeface="Segoe UI"/>
              <a:cs typeface="Segoe UI"/>
            </a:endParaRPr>
          </a:p>
        </p:txBody>
      </p:sp>
      <p:sp>
        <p:nvSpPr>
          <p:cNvPr id="241" name="object 241"/>
          <p:cNvSpPr txBox="1"/>
          <p:nvPr/>
        </p:nvSpPr>
        <p:spPr>
          <a:xfrm>
            <a:off x="9864724" y="263525"/>
            <a:ext cx="139700" cy="162560"/>
          </a:xfrm>
          <a:prstGeom prst="rect">
            <a:avLst/>
          </a:prstGeom>
        </p:spPr>
        <p:txBody>
          <a:bodyPr vert="horz" wrap="square" lIns="0" tIns="12700" rIns="0" bIns="0" rtlCol="0">
            <a:spAutoFit/>
          </a:bodyPr>
          <a:lstStyle/>
          <a:p>
            <a:pPr marL="12700">
              <a:lnSpc>
                <a:spcPct val="100000"/>
              </a:lnSpc>
              <a:spcBef>
                <a:spcPts val="100"/>
              </a:spcBef>
            </a:pPr>
            <a:r>
              <a:rPr sz="900" spc="250" dirty="0">
                <a:solidFill>
                  <a:srgbClr val="605D5C"/>
                </a:solidFill>
                <a:latin typeface="Arial MT"/>
                <a:cs typeface="Arial MT"/>
              </a:rPr>
              <a:t>V</a:t>
            </a:r>
            <a:endParaRPr sz="900">
              <a:latin typeface="Arial MT"/>
              <a:cs typeface="Arial MT"/>
            </a:endParaRPr>
          </a:p>
        </p:txBody>
      </p:sp>
      <p:sp>
        <p:nvSpPr>
          <p:cNvPr id="242" name="object 242"/>
          <p:cNvSpPr txBox="1"/>
          <p:nvPr/>
        </p:nvSpPr>
        <p:spPr>
          <a:xfrm>
            <a:off x="9836050" y="555656"/>
            <a:ext cx="139700" cy="177800"/>
          </a:xfrm>
          <a:prstGeom prst="rect">
            <a:avLst/>
          </a:prstGeom>
        </p:spPr>
        <p:txBody>
          <a:bodyPr vert="horz" wrap="square" lIns="0" tIns="12700" rIns="0" bIns="0" rtlCol="0">
            <a:spAutoFit/>
          </a:bodyPr>
          <a:lstStyle/>
          <a:p>
            <a:pPr>
              <a:lnSpc>
                <a:spcPct val="100000"/>
              </a:lnSpc>
              <a:spcBef>
                <a:spcPts val="100"/>
              </a:spcBef>
            </a:pPr>
            <a:r>
              <a:rPr sz="1000" spc="280" dirty="0">
                <a:solidFill>
                  <a:srgbClr val="605D5C"/>
                </a:solidFill>
                <a:latin typeface="Arial MT"/>
                <a:cs typeface="Arial MT"/>
              </a:rPr>
              <a:t>V</a:t>
            </a:r>
            <a:endParaRPr sz="1000">
              <a:latin typeface="Arial MT"/>
              <a:cs typeface="Arial MT"/>
            </a:endParaRPr>
          </a:p>
        </p:txBody>
      </p:sp>
      <p:sp>
        <p:nvSpPr>
          <p:cNvPr id="245" name="Rectangle 244">
            <a:extLst>
              <a:ext uri="{FF2B5EF4-FFF2-40B4-BE49-F238E27FC236}">
                <a16:creationId xmlns:a16="http://schemas.microsoft.com/office/drawing/2014/main" id="{0B5072E3-2F0A-78C0-7AB4-2CD87424EE45}"/>
              </a:ext>
            </a:extLst>
          </p:cNvPr>
          <p:cNvSpPr/>
          <p:nvPr/>
        </p:nvSpPr>
        <p:spPr>
          <a:xfrm>
            <a:off x="190499" y="105462"/>
            <a:ext cx="12268200" cy="3889375"/>
          </a:xfrm>
          <a:prstGeom prst="rect">
            <a:avLst/>
          </a:prstGeom>
          <a:solidFill>
            <a:schemeClr val="accent1">
              <a:alpha val="9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200" dirty="0"/>
          </a:p>
        </p:txBody>
      </p:sp>
      <p:sp>
        <p:nvSpPr>
          <p:cNvPr id="248" name="Left Brace 247">
            <a:extLst>
              <a:ext uri="{FF2B5EF4-FFF2-40B4-BE49-F238E27FC236}">
                <a16:creationId xmlns:a16="http://schemas.microsoft.com/office/drawing/2014/main" id="{882BDD40-88C4-DDF0-B97A-647B23F02DE2}"/>
              </a:ext>
            </a:extLst>
          </p:cNvPr>
          <p:cNvSpPr/>
          <p:nvPr/>
        </p:nvSpPr>
        <p:spPr>
          <a:xfrm rot="5400000">
            <a:off x="5891234" y="-2211663"/>
            <a:ext cx="941066" cy="11433922"/>
          </a:xfrm>
          <a:prstGeom prst="leftBrace">
            <a:avLst>
              <a:gd name="adj1" fmla="val 8333"/>
              <a:gd name="adj2" fmla="val 51879"/>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dirty="0"/>
          </a:p>
        </p:txBody>
      </p:sp>
      <p:sp>
        <p:nvSpPr>
          <p:cNvPr id="249" name="TextBox 248">
            <a:extLst>
              <a:ext uri="{FF2B5EF4-FFF2-40B4-BE49-F238E27FC236}">
                <a16:creationId xmlns:a16="http://schemas.microsoft.com/office/drawing/2014/main" id="{FF80F401-EB78-ED5C-A4E8-4D228BF7940F}"/>
              </a:ext>
            </a:extLst>
          </p:cNvPr>
          <p:cNvSpPr txBox="1"/>
          <p:nvPr/>
        </p:nvSpPr>
        <p:spPr>
          <a:xfrm>
            <a:off x="3950798" y="1985062"/>
            <a:ext cx="4421009" cy="923330"/>
          </a:xfrm>
          <a:prstGeom prst="rect">
            <a:avLst/>
          </a:prstGeom>
          <a:noFill/>
        </p:spPr>
        <p:txBody>
          <a:bodyPr wrap="square" rtlCol="0">
            <a:spAutoFit/>
          </a:bodyPr>
          <a:lstStyle/>
          <a:p>
            <a:r>
              <a:rPr lang="en-IN" dirty="0"/>
              <a:t>Chart of Manufacturing efficiency shows Average Productions Variation with manufacturing lead time</a:t>
            </a:r>
          </a:p>
        </p:txBody>
      </p:sp>
    </p:spTree>
    <p:extLst>
      <p:ext uri="{BB962C8B-B14F-4D97-AF65-F5344CB8AC3E}">
        <p14:creationId xmlns:p14="http://schemas.microsoft.com/office/powerpoint/2010/main" val="2088731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81687" y="314808"/>
            <a:ext cx="885825" cy="152400"/>
          </a:xfrm>
          <a:prstGeom prst="rect">
            <a:avLst/>
          </a:prstGeom>
        </p:spPr>
        <p:txBody>
          <a:bodyPr vert="horz" wrap="square" lIns="0" tIns="8890" rIns="0" bIns="0" rtlCol="0">
            <a:spAutoFit/>
          </a:bodyPr>
          <a:lstStyle/>
          <a:p>
            <a:pPr>
              <a:lnSpc>
                <a:spcPct val="100000"/>
              </a:lnSpc>
              <a:spcBef>
                <a:spcPts val="70"/>
              </a:spcBef>
            </a:pPr>
            <a:r>
              <a:rPr sz="900" dirty="0">
                <a:solidFill>
                  <a:srgbClr val="FFFFFF"/>
                </a:solidFill>
                <a:latin typeface="Segoe UI"/>
                <a:cs typeface="Segoe UI"/>
              </a:rPr>
              <a:t>Power</a:t>
            </a:r>
            <a:r>
              <a:rPr sz="900" spc="-30" dirty="0">
                <a:solidFill>
                  <a:srgbClr val="FFFFFF"/>
                </a:solidFill>
                <a:latin typeface="Segoe UI"/>
                <a:cs typeface="Segoe UI"/>
              </a:rPr>
              <a:t> </a:t>
            </a:r>
            <a:r>
              <a:rPr sz="900" dirty="0">
                <a:solidFill>
                  <a:srgbClr val="FFFFFF"/>
                </a:solidFill>
                <a:latin typeface="Segoe UI"/>
                <a:cs typeface="Segoe UI"/>
              </a:rPr>
              <a:t>BI</a:t>
            </a:r>
            <a:r>
              <a:rPr sz="900" spc="-25" dirty="0">
                <a:solidFill>
                  <a:srgbClr val="FFFFFF"/>
                </a:solidFill>
                <a:latin typeface="Segoe UI"/>
                <a:cs typeface="Segoe UI"/>
              </a:rPr>
              <a:t> </a:t>
            </a:r>
            <a:r>
              <a:rPr sz="900" spc="-10" dirty="0">
                <a:solidFill>
                  <a:srgbClr val="FFFFFF"/>
                </a:solidFill>
                <a:latin typeface="Segoe UI"/>
                <a:cs typeface="Segoe UI"/>
              </a:rPr>
              <a:t>Desktop</a:t>
            </a:r>
            <a:endParaRPr sz="900">
              <a:latin typeface="Segoe UI"/>
              <a:cs typeface="Segoe UI"/>
            </a:endParaRPr>
          </a:p>
        </p:txBody>
      </p:sp>
      <p:sp>
        <p:nvSpPr>
          <p:cNvPr id="3" name="object 3"/>
          <p:cNvSpPr/>
          <p:nvPr/>
        </p:nvSpPr>
        <p:spPr>
          <a:xfrm>
            <a:off x="228600" y="228600"/>
            <a:ext cx="12192000" cy="6858000"/>
          </a:xfrm>
          <a:custGeom>
            <a:avLst/>
            <a:gdLst/>
            <a:ahLst/>
            <a:cxnLst/>
            <a:rect l="l" t="t" r="r" b="b"/>
            <a:pathLst>
              <a:path w="12192000" h="6858000">
                <a:moveTo>
                  <a:pt x="12191999" y="6857999"/>
                </a:moveTo>
                <a:lnTo>
                  <a:pt x="0" y="6857999"/>
                </a:lnTo>
                <a:lnTo>
                  <a:pt x="0" y="0"/>
                </a:lnTo>
                <a:lnTo>
                  <a:pt x="12191999" y="0"/>
                </a:lnTo>
                <a:lnTo>
                  <a:pt x="12191999" y="6857999"/>
                </a:lnTo>
                <a:close/>
              </a:path>
            </a:pathLst>
          </a:custGeom>
          <a:solidFill>
            <a:srgbClr val="FFFFFF"/>
          </a:solidFill>
        </p:spPr>
        <p:txBody>
          <a:bodyPr wrap="square" lIns="0" tIns="0" rIns="0" bIns="0" rtlCol="0"/>
          <a:lstStyle/>
          <a:p>
            <a:endParaRPr/>
          </a:p>
        </p:txBody>
      </p:sp>
      <p:grpSp>
        <p:nvGrpSpPr>
          <p:cNvPr id="4" name="object 4"/>
          <p:cNvGrpSpPr/>
          <p:nvPr/>
        </p:nvGrpSpPr>
        <p:grpSpPr>
          <a:xfrm>
            <a:off x="4686299" y="2101850"/>
            <a:ext cx="3676650" cy="1676400"/>
            <a:chOff x="4686299" y="2101850"/>
            <a:chExt cx="3676650" cy="1676400"/>
          </a:xfrm>
        </p:grpSpPr>
        <p:sp>
          <p:nvSpPr>
            <p:cNvPr id="5" name="object 5"/>
            <p:cNvSpPr/>
            <p:nvPr/>
          </p:nvSpPr>
          <p:spPr>
            <a:xfrm>
              <a:off x="4686287" y="2114549"/>
              <a:ext cx="3676650" cy="1659255"/>
            </a:xfrm>
            <a:custGeom>
              <a:avLst/>
              <a:gdLst/>
              <a:ahLst/>
              <a:cxnLst/>
              <a:rect l="l" t="t" r="r" b="b"/>
              <a:pathLst>
                <a:path w="3676650" h="1659254">
                  <a:moveTo>
                    <a:pt x="9525" y="1652866"/>
                  </a:moveTo>
                  <a:lnTo>
                    <a:pt x="9067" y="1651749"/>
                  </a:lnTo>
                  <a:lnTo>
                    <a:pt x="7200" y="1649882"/>
                  </a:lnTo>
                  <a:lnTo>
                    <a:pt x="6083" y="1649412"/>
                  </a:lnTo>
                  <a:lnTo>
                    <a:pt x="3454" y="1649412"/>
                  </a:lnTo>
                  <a:lnTo>
                    <a:pt x="2336" y="1649882"/>
                  </a:lnTo>
                  <a:lnTo>
                    <a:pt x="469" y="1651749"/>
                  </a:lnTo>
                  <a:lnTo>
                    <a:pt x="0" y="1652866"/>
                  </a:lnTo>
                  <a:lnTo>
                    <a:pt x="0" y="1655495"/>
                  </a:lnTo>
                  <a:lnTo>
                    <a:pt x="469" y="1656613"/>
                  </a:lnTo>
                  <a:lnTo>
                    <a:pt x="2336" y="1658480"/>
                  </a:lnTo>
                  <a:lnTo>
                    <a:pt x="3454" y="1658937"/>
                  </a:lnTo>
                  <a:lnTo>
                    <a:pt x="6083" y="1658937"/>
                  </a:lnTo>
                  <a:lnTo>
                    <a:pt x="7200" y="1658480"/>
                  </a:lnTo>
                  <a:lnTo>
                    <a:pt x="9067" y="1656613"/>
                  </a:lnTo>
                  <a:lnTo>
                    <a:pt x="9525" y="1655495"/>
                  </a:lnTo>
                  <a:lnTo>
                    <a:pt x="9525" y="1652866"/>
                  </a:lnTo>
                  <a:close/>
                </a:path>
                <a:path w="3676650" h="1659254">
                  <a:moveTo>
                    <a:pt x="9525" y="828154"/>
                  </a:moveTo>
                  <a:lnTo>
                    <a:pt x="9067" y="827036"/>
                  </a:lnTo>
                  <a:lnTo>
                    <a:pt x="7200" y="825182"/>
                  </a:lnTo>
                  <a:lnTo>
                    <a:pt x="6083" y="824712"/>
                  </a:lnTo>
                  <a:lnTo>
                    <a:pt x="3454" y="824712"/>
                  </a:lnTo>
                  <a:lnTo>
                    <a:pt x="2336" y="825182"/>
                  </a:lnTo>
                  <a:lnTo>
                    <a:pt x="469" y="827036"/>
                  </a:lnTo>
                  <a:lnTo>
                    <a:pt x="0" y="828154"/>
                  </a:lnTo>
                  <a:lnTo>
                    <a:pt x="0" y="830795"/>
                  </a:lnTo>
                  <a:lnTo>
                    <a:pt x="469" y="831913"/>
                  </a:lnTo>
                  <a:lnTo>
                    <a:pt x="2336" y="833767"/>
                  </a:lnTo>
                  <a:lnTo>
                    <a:pt x="3454" y="834237"/>
                  </a:lnTo>
                  <a:lnTo>
                    <a:pt x="6083" y="834237"/>
                  </a:lnTo>
                  <a:lnTo>
                    <a:pt x="7200" y="833767"/>
                  </a:lnTo>
                  <a:lnTo>
                    <a:pt x="9067" y="831913"/>
                  </a:lnTo>
                  <a:lnTo>
                    <a:pt x="9525" y="830795"/>
                  </a:lnTo>
                  <a:lnTo>
                    <a:pt x="9525" y="828154"/>
                  </a:lnTo>
                  <a:close/>
                </a:path>
                <a:path w="3676650" h="1659254">
                  <a:moveTo>
                    <a:pt x="9525" y="3454"/>
                  </a:moveTo>
                  <a:lnTo>
                    <a:pt x="9067" y="2336"/>
                  </a:lnTo>
                  <a:lnTo>
                    <a:pt x="7200" y="469"/>
                  </a:lnTo>
                  <a:lnTo>
                    <a:pt x="6083" y="0"/>
                  </a:lnTo>
                  <a:lnTo>
                    <a:pt x="3454" y="0"/>
                  </a:lnTo>
                  <a:lnTo>
                    <a:pt x="2336" y="469"/>
                  </a:lnTo>
                  <a:lnTo>
                    <a:pt x="469" y="2336"/>
                  </a:lnTo>
                  <a:lnTo>
                    <a:pt x="0" y="3454"/>
                  </a:lnTo>
                  <a:lnTo>
                    <a:pt x="0" y="6083"/>
                  </a:lnTo>
                  <a:lnTo>
                    <a:pt x="469" y="7200"/>
                  </a:lnTo>
                  <a:lnTo>
                    <a:pt x="2336" y="9067"/>
                  </a:lnTo>
                  <a:lnTo>
                    <a:pt x="3454" y="9525"/>
                  </a:lnTo>
                  <a:lnTo>
                    <a:pt x="6083" y="9525"/>
                  </a:lnTo>
                  <a:lnTo>
                    <a:pt x="7200" y="9067"/>
                  </a:lnTo>
                  <a:lnTo>
                    <a:pt x="9067" y="7200"/>
                  </a:lnTo>
                  <a:lnTo>
                    <a:pt x="9525" y="6083"/>
                  </a:lnTo>
                  <a:lnTo>
                    <a:pt x="9525" y="3454"/>
                  </a:lnTo>
                  <a:close/>
                </a:path>
                <a:path w="3676650" h="1659254">
                  <a:moveTo>
                    <a:pt x="57150" y="1652866"/>
                  </a:moveTo>
                  <a:lnTo>
                    <a:pt x="56692" y="1651749"/>
                  </a:lnTo>
                  <a:lnTo>
                    <a:pt x="54825" y="1649882"/>
                  </a:lnTo>
                  <a:lnTo>
                    <a:pt x="53708" y="1649412"/>
                  </a:lnTo>
                  <a:lnTo>
                    <a:pt x="51079" y="1649412"/>
                  </a:lnTo>
                  <a:lnTo>
                    <a:pt x="49961" y="1649882"/>
                  </a:lnTo>
                  <a:lnTo>
                    <a:pt x="48094" y="1651749"/>
                  </a:lnTo>
                  <a:lnTo>
                    <a:pt x="47625" y="1652866"/>
                  </a:lnTo>
                  <a:lnTo>
                    <a:pt x="47625" y="1655495"/>
                  </a:lnTo>
                  <a:lnTo>
                    <a:pt x="48094" y="1656613"/>
                  </a:lnTo>
                  <a:lnTo>
                    <a:pt x="49961" y="1658480"/>
                  </a:lnTo>
                  <a:lnTo>
                    <a:pt x="51079" y="1658937"/>
                  </a:lnTo>
                  <a:lnTo>
                    <a:pt x="53708" y="1658937"/>
                  </a:lnTo>
                  <a:lnTo>
                    <a:pt x="54825" y="1658480"/>
                  </a:lnTo>
                  <a:lnTo>
                    <a:pt x="56692" y="1656613"/>
                  </a:lnTo>
                  <a:lnTo>
                    <a:pt x="57150" y="1655495"/>
                  </a:lnTo>
                  <a:lnTo>
                    <a:pt x="57150" y="1652866"/>
                  </a:lnTo>
                  <a:close/>
                </a:path>
                <a:path w="3676650" h="1659254">
                  <a:moveTo>
                    <a:pt x="57150" y="828154"/>
                  </a:moveTo>
                  <a:lnTo>
                    <a:pt x="56692" y="827036"/>
                  </a:lnTo>
                  <a:lnTo>
                    <a:pt x="54825" y="825182"/>
                  </a:lnTo>
                  <a:lnTo>
                    <a:pt x="53708" y="824712"/>
                  </a:lnTo>
                  <a:lnTo>
                    <a:pt x="51079" y="824712"/>
                  </a:lnTo>
                  <a:lnTo>
                    <a:pt x="49961" y="825182"/>
                  </a:lnTo>
                  <a:lnTo>
                    <a:pt x="48094" y="827036"/>
                  </a:lnTo>
                  <a:lnTo>
                    <a:pt x="47625" y="828154"/>
                  </a:lnTo>
                  <a:lnTo>
                    <a:pt x="47625" y="830795"/>
                  </a:lnTo>
                  <a:lnTo>
                    <a:pt x="48094" y="831913"/>
                  </a:lnTo>
                  <a:lnTo>
                    <a:pt x="49961" y="833767"/>
                  </a:lnTo>
                  <a:lnTo>
                    <a:pt x="51079" y="834237"/>
                  </a:lnTo>
                  <a:lnTo>
                    <a:pt x="53708" y="834237"/>
                  </a:lnTo>
                  <a:lnTo>
                    <a:pt x="54825" y="833767"/>
                  </a:lnTo>
                  <a:lnTo>
                    <a:pt x="56692" y="831913"/>
                  </a:lnTo>
                  <a:lnTo>
                    <a:pt x="57150" y="830795"/>
                  </a:lnTo>
                  <a:lnTo>
                    <a:pt x="57150" y="828154"/>
                  </a:lnTo>
                  <a:close/>
                </a:path>
                <a:path w="3676650" h="1659254">
                  <a:moveTo>
                    <a:pt x="57150" y="3454"/>
                  </a:moveTo>
                  <a:lnTo>
                    <a:pt x="56692" y="2336"/>
                  </a:lnTo>
                  <a:lnTo>
                    <a:pt x="54825" y="469"/>
                  </a:lnTo>
                  <a:lnTo>
                    <a:pt x="53708" y="0"/>
                  </a:lnTo>
                  <a:lnTo>
                    <a:pt x="51079" y="0"/>
                  </a:lnTo>
                  <a:lnTo>
                    <a:pt x="49961" y="469"/>
                  </a:lnTo>
                  <a:lnTo>
                    <a:pt x="48094" y="2336"/>
                  </a:lnTo>
                  <a:lnTo>
                    <a:pt x="47625" y="3454"/>
                  </a:lnTo>
                  <a:lnTo>
                    <a:pt x="47625" y="6083"/>
                  </a:lnTo>
                  <a:lnTo>
                    <a:pt x="48094" y="7200"/>
                  </a:lnTo>
                  <a:lnTo>
                    <a:pt x="49961" y="9067"/>
                  </a:lnTo>
                  <a:lnTo>
                    <a:pt x="51079" y="9525"/>
                  </a:lnTo>
                  <a:lnTo>
                    <a:pt x="53708" y="9525"/>
                  </a:lnTo>
                  <a:lnTo>
                    <a:pt x="54825" y="9067"/>
                  </a:lnTo>
                  <a:lnTo>
                    <a:pt x="56692" y="7200"/>
                  </a:lnTo>
                  <a:lnTo>
                    <a:pt x="57150" y="6083"/>
                  </a:lnTo>
                  <a:lnTo>
                    <a:pt x="57150" y="3454"/>
                  </a:lnTo>
                  <a:close/>
                </a:path>
                <a:path w="3676650" h="1659254">
                  <a:moveTo>
                    <a:pt x="104775" y="1652866"/>
                  </a:moveTo>
                  <a:lnTo>
                    <a:pt x="104317" y="1651749"/>
                  </a:lnTo>
                  <a:lnTo>
                    <a:pt x="102450" y="1649882"/>
                  </a:lnTo>
                  <a:lnTo>
                    <a:pt x="101333" y="1649412"/>
                  </a:lnTo>
                  <a:lnTo>
                    <a:pt x="98704" y="1649412"/>
                  </a:lnTo>
                  <a:lnTo>
                    <a:pt x="97586" y="1649882"/>
                  </a:lnTo>
                  <a:lnTo>
                    <a:pt x="95719" y="1651749"/>
                  </a:lnTo>
                  <a:lnTo>
                    <a:pt x="95250" y="1652866"/>
                  </a:lnTo>
                  <a:lnTo>
                    <a:pt x="95250" y="1655495"/>
                  </a:lnTo>
                  <a:lnTo>
                    <a:pt x="95719" y="1656613"/>
                  </a:lnTo>
                  <a:lnTo>
                    <a:pt x="97586" y="1658480"/>
                  </a:lnTo>
                  <a:lnTo>
                    <a:pt x="98704" y="1658937"/>
                  </a:lnTo>
                  <a:lnTo>
                    <a:pt x="101333" y="1658937"/>
                  </a:lnTo>
                  <a:lnTo>
                    <a:pt x="102450" y="1658480"/>
                  </a:lnTo>
                  <a:lnTo>
                    <a:pt x="104317" y="1656613"/>
                  </a:lnTo>
                  <a:lnTo>
                    <a:pt x="104775" y="1655495"/>
                  </a:lnTo>
                  <a:lnTo>
                    <a:pt x="104775" y="1652866"/>
                  </a:lnTo>
                  <a:close/>
                </a:path>
                <a:path w="3676650" h="1659254">
                  <a:moveTo>
                    <a:pt x="104775" y="828154"/>
                  </a:moveTo>
                  <a:lnTo>
                    <a:pt x="104317" y="827036"/>
                  </a:lnTo>
                  <a:lnTo>
                    <a:pt x="102450" y="825182"/>
                  </a:lnTo>
                  <a:lnTo>
                    <a:pt x="101333" y="824712"/>
                  </a:lnTo>
                  <a:lnTo>
                    <a:pt x="98704" y="824712"/>
                  </a:lnTo>
                  <a:lnTo>
                    <a:pt x="97586" y="825182"/>
                  </a:lnTo>
                  <a:lnTo>
                    <a:pt x="95719" y="827036"/>
                  </a:lnTo>
                  <a:lnTo>
                    <a:pt x="95250" y="828154"/>
                  </a:lnTo>
                  <a:lnTo>
                    <a:pt x="95250" y="830795"/>
                  </a:lnTo>
                  <a:lnTo>
                    <a:pt x="95719" y="831913"/>
                  </a:lnTo>
                  <a:lnTo>
                    <a:pt x="97586" y="833767"/>
                  </a:lnTo>
                  <a:lnTo>
                    <a:pt x="98704" y="834237"/>
                  </a:lnTo>
                  <a:lnTo>
                    <a:pt x="101333" y="834237"/>
                  </a:lnTo>
                  <a:lnTo>
                    <a:pt x="102450" y="833767"/>
                  </a:lnTo>
                  <a:lnTo>
                    <a:pt x="104317" y="831913"/>
                  </a:lnTo>
                  <a:lnTo>
                    <a:pt x="104775" y="830795"/>
                  </a:lnTo>
                  <a:lnTo>
                    <a:pt x="104775" y="828154"/>
                  </a:lnTo>
                  <a:close/>
                </a:path>
                <a:path w="3676650" h="1659254">
                  <a:moveTo>
                    <a:pt x="104775" y="3454"/>
                  </a:moveTo>
                  <a:lnTo>
                    <a:pt x="104317" y="2336"/>
                  </a:lnTo>
                  <a:lnTo>
                    <a:pt x="102450" y="469"/>
                  </a:lnTo>
                  <a:lnTo>
                    <a:pt x="101333" y="0"/>
                  </a:lnTo>
                  <a:lnTo>
                    <a:pt x="98704" y="0"/>
                  </a:lnTo>
                  <a:lnTo>
                    <a:pt x="97586" y="469"/>
                  </a:lnTo>
                  <a:lnTo>
                    <a:pt x="95719" y="2336"/>
                  </a:lnTo>
                  <a:lnTo>
                    <a:pt x="95250" y="3454"/>
                  </a:lnTo>
                  <a:lnTo>
                    <a:pt x="95250" y="6083"/>
                  </a:lnTo>
                  <a:lnTo>
                    <a:pt x="95719" y="7200"/>
                  </a:lnTo>
                  <a:lnTo>
                    <a:pt x="97586" y="9067"/>
                  </a:lnTo>
                  <a:lnTo>
                    <a:pt x="98704" y="9525"/>
                  </a:lnTo>
                  <a:lnTo>
                    <a:pt x="101333" y="9525"/>
                  </a:lnTo>
                  <a:lnTo>
                    <a:pt x="102450" y="9067"/>
                  </a:lnTo>
                  <a:lnTo>
                    <a:pt x="104317" y="7200"/>
                  </a:lnTo>
                  <a:lnTo>
                    <a:pt x="104775" y="6083"/>
                  </a:lnTo>
                  <a:lnTo>
                    <a:pt x="104775" y="3454"/>
                  </a:lnTo>
                  <a:close/>
                </a:path>
                <a:path w="3676650" h="1659254">
                  <a:moveTo>
                    <a:pt x="152400" y="1652866"/>
                  </a:moveTo>
                  <a:lnTo>
                    <a:pt x="151942" y="1651749"/>
                  </a:lnTo>
                  <a:lnTo>
                    <a:pt x="150075" y="1649882"/>
                  </a:lnTo>
                  <a:lnTo>
                    <a:pt x="148958" y="1649412"/>
                  </a:lnTo>
                  <a:lnTo>
                    <a:pt x="146329" y="1649412"/>
                  </a:lnTo>
                  <a:lnTo>
                    <a:pt x="145211" y="1649882"/>
                  </a:lnTo>
                  <a:lnTo>
                    <a:pt x="143344" y="1651749"/>
                  </a:lnTo>
                  <a:lnTo>
                    <a:pt x="142875" y="1652866"/>
                  </a:lnTo>
                  <a:lnTo>
                    <a:pt x="142875" y="1655495"/>
                  </a:lnTo>
                  <a:lnTo>
                    <a:pt x="143344" y="1656613"/>
                  </a:lnTo>
                  <a:lnTo>
                    <a:pt x="145211" y="1658480"/>
                  </a:lnTo>
                  <a:lnTo>
                    <a:pt x="146329" y="1658937"/>
                  </a:lnTo>
                  <a:lnTo>
                    <a:pt x="148958" y="1658937"/>
                  </a:lnTo>
                  <a:lnTo>
                    <a:pt x="150075" y="1658480"/>
                  </a:lnTo>
                  <a:lnTo>
                    <a:pt x="151942" y="1656613"/>
                  </a:lnTo>
                  <a:lnTo>
                    <a:pt x="152400" y="1655495"/>
                  </a:lnTo>
                  <a:lnTo>
                    <a:pt x="152400" y="1652866"/>
                  </a:lnTo>
                  <a:close/>
                </a:path>
                <a:path w="3676650" h="1659254">
                  <a:moveTo>
                    <a:pt x="152400" y="828154"/>
                  </a:moveTo>
                  <a:lnTo>
                    <a:pt x="151942" y="827036"/>
                  </a:lnTo>
                  <a:lnTo>
                    <a:pt x="150075" y="825182"/>
                  </a:lnTo>
                  <a:lnTo>
                    <a:pt x="148958" y="824712"/>
                  </a:lnTo>
                  <a:lnTo>
                    <a:pt x="146329" y="824712"/>
                  </a:lnTo>
                  <a:lnTo>
                    <a:pt x="145211" y="825182"/>
                  </a:lnTo>
                  <a:lnTo>
                    <a:pt x="143344" y="827036"/>
                  </a:lnTo>
                  <a:lnTo>
                    <a:pt x="142875" y="828154"/>
                  </a:lnTo>
                  <a:lnTo>
                    <a:pt x="142875" y="830795"/>
                  </a:lnTo>
                  <a:lnTo>
                    <a:pt x="143344" y="831913"/>
                  </a:lnTo>
                  <a:lnTo>
                    <a:pt x="145211" y="833767"/>
                  </a:lnTo>
                  <a:lnTo>
                    <a:pt x="146329" y="834237"/>
                  </a:lnTo>
                  <a:lnTo>
                    <a:pt x="148958" y="834237"/>
                  </a:lnTo>
                  <a:lnTo>
                    <a:pt x="150075" y="833767"/>
                  </a:lnTo>
                  <a:lnTo>
                    <a:pt x="151942" y="831913"/>
                  </a:lnTo>
                  <a:lnTo>
                    <a:pt x="152400" y="830795"/>
                  </a:lnTo>
                  <a:lnTo>
                    <a:pt x="152400" y="828154"/>
                  </a:lnTo>
                  <a:close/>
                </a:path>
                <a:path w="3676650" h="1659254">
                  <a:moveTo>
                    <a:pt x="152400" y="3454"/>
                  </a:moveTo>
                  <a:lnTo>
                    <a:pt x="151942" y="2336"/>
                  </a:lnTo>
                  <a:lnTo>
                    <a:pt x="150075" y="469"/>
                  </a:lnTo>
                  <a:lnTo>
                    <a:pt x="148958" y="0"/>
                  </a:lnTo>
                  <a:lnTo>
                    <a:pt x="146329" y="0"/>
                  </a:lnTo>
                  <a:lnTo>
                    <a:pt x="145211" y="469"/>
                  </a:lnTo>
                  <a:lnTo>
                    <a:pt x="143344" y="2336"/>
                  </a:lnTo>
                  <a:lnTo>
                    <a:pt x="142875" y="3454"/>
                  </a:lnTo>
                  <a:lnTo>
                    <a:pt x="142875" y="6083"/>
                  </a:lnTo>
                  <a:lnTo>
                    <a:pt x="143344" y="7200"/>
                  </a:lnTo>
                  <a:lnTo>
                    <a:pt x="145211" y="9067"/>
                  </a:lnTo>
                  <a:lnTo>
                    <a:pt x="146329" y="9525"/>
                  </a:lnTo>
                  <a:lnTo>
                    <a:pt x="148958" y="9525"/>
                  </a:lnTo>
                  <a:lnTo>
                    <a:pt x="150075" y="9067"/>
                  </a:lnTo>
                  <a:lnTo>
                    <a:pt x="151942" y="7200"/>
                  </a:lnTo>
                  <a:lnTo>
                    <a:pt x="152400" y="6083"/>
                  </a:lnTo>
                  <a:lnTo>
                    <a:pt x="152400" y="3454"/>
                  </a:lnTo>
                  <a:close/>
                </a:path>
                <a:path w="3676650" h="1659254">
                  <a:moveTo>
                    <a:pt x="200025" y="1652866"/>
                  </a:moveTo>
                  <a:lnTo>
                    <a:pt x="199567" y="1651749"/>
                  </a:lnTo>
                  <a:lnTo>
                    <a:pt x="197700" y="1649882"/>
                  </a:lnTo>
                  <a:lnTo>
                    <a:pt x="196583" y="1649412"/>
                  </a:lnTo>
                  <a:lnTo>
                    <a:pt x="193954" y="1649412"/>
                  </a:lnTo>
                  <a:lnTo>
                    <a:pt x="192836" y="1649882"/>
                  </a:lnTo>
                  <a:lnTo>
                    <a:pt x="190969" y="1651749"/>
                  </a:lnTo>
                  <a:lnTo>
                    <a:pt x="190500" y="1652866"/>
                  </a:lnTo>
                  <a:lnTo>
                    <a:pt x="190500" y="1655495"/>
                  </a:lnTo>
                  <a:lnTo>
                    <a:pt x="190969" y="1656613"/>
                  </a:lnTo>
                  <a:lnTo>
                    <a:pt x="192836" y="1658480"/>
                  </a:lnTo>
                  <a:lnTo>
                    <a:pt x="193954" y="1658937"/>
                  </a:lnTo>
                  <a:lnTo>
                    <a:pt x="196583" y="1658937"/>
                  </a:lnTo>
                  <a:lnTo>
                    <a:pt x="197700" y="1658480"/>
                  </a:lnTo>
                  <a:lnTo>
                    <a:pt x="199567" y="1656613"/>
                  </a:lnTo>
                  <a:lnTo>
                    <a:pt x="200025" y="1655495"/>
                  </a:lnTo>
                  <a:lnTo>
                    <a:pt x="200025" y="1652866"/>
                  </a:lnTo>
                  <a:close/>
                </a:path>
                <a:path w="3676650" h="1659254">
                  <a:moveTo>
                    <a:pt x="200025" y="828154"/>
                  </a:moveTo>
                  <a:lnTo>
                    <a:pt x="199567" y="827036"/>
                  </a:lnTo>
                  <a:lnTo>
                    <a:pt x="197700" y="825182"/>
                  </a:lnTo>
                  <a:lnTo>
                    <a:pt x="196583" y="824712"/>
                  </a:lnTo>
                  <a:lnTo>
                    <a:pt x="193954" y="824712"/>
                  </a:lnTo>
                  <a:lnTo>
                    <a:pt x="192836" y="825182"/>
                  </a:lnTo>
                  <a:lnTo>
                    <a:pt x="190969" y="827036"/>
                  </a:lnTo>
                  <a:lnTo>
                    <a:pt x="190500" y="828154"/>
                  </a:lnTo>
                  <a:lnTo>
                    <a:pt x="190500" y="830795"/>
                  </a:lnTo>
                  <a:lnTo>
                    <a:pt x="190969" y="831913"/>
                  </a:lnTo>
                  <a:lnTo>
                    <a:pt x="192836" y="833767"/>
                  </a:lnTo>
                  <a:lnTo>
                    <a:pt x="193954" y="834237"/>
                  </a:lnTo>
                  <a:lnTo>
                    <a:pt x="196583" y="834237"/>
                  </a:lnTo>
                  <a:lnTo>
                    <a:pt x="197700" y="833767"/>
                  </a:lnTo>
                  <a:lnTo>
                    <a:pt x="199567" y="831913"/>
                  </a:lnTo>
                  <a:lnTo>
                    <a:pt x="200025" y="830795"/>
                  </a:lnTo>
                  <a:lnTo>
                    <a:pt x="200025" y="828154"/>
                  </a:lnTo>
                  <a:close/>
                </a:path>
                <a:path w="3676650" h="1659254">
                  <a:moveTo>
                    <a:pt x="200025" y="3454"/>
                  </a:moveTo>
                  <a:lnTo>
                    <a:pt x="199567" y="2336"/>
                  </a:lnTo>
                  <a:lnTo>
                    <a:pt x="197700" y="469"/>
                  </a:lnTo>
                  <a:lnTo>
                    <a:pt x="196583" y="0"/>
                  </a:lnTo>
                  <a:lnTo>
                    <a:pt x="193954" y="0"/>
                  </a:lnTo>
                  <a:lnTo>
                    <a:pt x="192836" y="469"/>
                  </a:lnTo>
                  <a:lnTo>
                    <a:pt x="190969" y="2336"/>
                  </a:lnTo>
                  <a:lnTo>
                    <a:pt x="190500" y="3454"/>
                  </a:lnTo>
                  <a:lnTo>
                    <a:pt x="190500" y="6083"/>
                  </a:lnTo>
                  <a:lnTo>
                    <a:pt x="190969" y="7200"/>
                  </a:lnTo>
                  <a:lnTo>
                    <a:pt x="192836" y="9067"/>
                  </a:lnTo>
                  <a:lnTo>
                    <a:pt x="193954" y="9525"/>
                  </a:lnTo>
                  <a:lnTo>
                    <a:pt x="196583" y="9525"/>
                  </a:lnTo>
                  <a:lnTo>
                    <a:pt x="197700" y="9067"/>
                  </a:lnTo>
                  <a:lnTo>
                    <a:pt x="199567" y="7200"/>
                  </a:lnTo>
                  <a:lnTo>
                    <a:pt x="200025" y="6083"/>
                  </a:lnTo>
                  <a:lnTo>
                    <a:pt x="200025" y="3454"/>
                  </a:lnTo>
                  <a:close/>
                </a:path>
                <a:path w="3676650" h="1659254">
                  <a:moveTo>
                    <a:pt x="247650" y="1652866"/>
                  </a:moveTo>
                  <a:lnTo>
                    <a:pt x="247192" y="1651749"/>
                  </a:lnTo>
                  <a:lnTo>
                    <a:pt x="245325" y="1649882"/>
                  </a:lnTo>
                  <a:lnTo>
                    <a:pt x="244208" y="1649412"/>
                  </a:lnTo>
                  <a:lnTo>
                    <a:pt x="241579" y="1649412"/>
                  </a:lnTo>
                  <a:lnTo>
                    <a:pt x="240461" y="1649882"/>
                  </a:lnTo>
                  <a:lnTo>
                    <a:pt x="238594" y="1651749"/>
                  </a:lnTo>
                  <a:lnTo>
                    <a:pt x="238125" y="1652866"/>
                  </a:lnTo>
                  <a:lnTo>
                    <a:pt x="238125" y="1655495"/>
                  </a:lnTo>
                  <a:lnTo>
                    <a:pt x="238594" y="1656613"/>
                  </a:lnTo>
                  <a:lnTo>
                    <a:pt x="240461" y="1658480"/>
                  </a:lnTo>
                  <a:lnTo>
                    <a:pt x="241579" y="1658937"/>
                  </a:lnTo>
                  <a:lnTo>
                    <a:pt x="244208" y="1658937"/>
                  </a:lnTo>
                  <a:lnTo>
                    <a:pt x="245325" y="1658480"/>
                  </a:lnTo>
                  <a:lnTo>
                    <a:pt x="247192" y="1656613"/>
                  </a:lnTo>
                  <a:lnTo>
                    <a:pt x="247650" y="1655495"/>
                  </a:lnTo>
                  <a:lnTo>
                    <a:pt x="247650" y="1652866"/>
                  </a:lnTo>
                  <a:close/>
                </a:path>
                <a:path w="3676650" h="1659254">
                  <a:moveTo>
                    <a:pt x="247650" y="828154"/>
                  </a:moveTo>
                  <a:lnTo>
                    <a:pt x="247192" y="827036"/>
                  </a:lnTo>
                  <a:lnTo>
                    <a:pt x="245325" y="825182"/>
                  </a:lnTo>
                  <a:lnTo>
                    <a:pt x="244208" y="824712"/>
                  </a:lnTo>
                  <a:lnTo>
                    <a:pt x="241579" y="824712"/>
                  </a:lnTo>
                  <a:lnTo>
                    <a:pt x="240461" y="825182"/>
                  </a:lnTo>
                  <a:lnTo>
                    <a:pt x="238594" y="827036"/>
                  </a:lnTo>
                  <a:lnTo>
                    <a:pt x="238125" y="828154"/>
                  </a:lnTo>
                  <a:lnTo>
                    <a:pt x="238125" y="830795"/>
                  </a:lnTo>
                  <a:lnTo>
                    <a:pt x="238594" y="831913"/>
                  </a:lnTo>
                  <a:lnTo>
                    <a:pt x="240461" y="833767"/>
                  </a:lnTo>
                  <a:lnTo>
                    <a:pt x="241579" y="834237"/>
                  </a:lnTo>
                  <a:lnTo>
                    <a:pt x="244208" y="834237"/>
                  </a:lnTo>
                  <a:lnTo>
                    <a:pt x="245325" y="833767"/>
                  </a:lnTo>
                  <a:lnTo>
                    <a:pt x="247192" y="831913"/>
                  </a:lnTo>
                  <a:lnTo>
                    <a:pt x="247650" y="830795"/>
                  </a:lnTo>
                  <a:lnTo>
                    <a:pt x="247650" y="828154"/>
                  </a:lnTo>
                  <a:close/>
                </a:path>
                <a:path w="3676650" h="1659254">
                  <a:moveTo>
                    <a:pt x="247650" y="3454"/>
                  </a:moveTo>
                  <a:lnTo>
                    <a:pt x="247192" y="2336"/>
                  </a:lnTo>
                  <a:lnTo>
                    <a:pt x="245325" y="469"/>
                  </a:lnTo>
                  <a:lnTo>
                    <a:pt x="244208" y="0"/>
                  </a:lnTo>
                  <a:lnTo>
                    <a:pt x="241579" y="0"/>
                  </a:lnTo>
                  <a:lnTo>
                    <a:pt x="240461" y="469"/>
                  </a:lnTo>
                  <a:lnTo>
                    <a:pt x="238594" y="2336"/>
                  </a:lnTo>
                  <a:lnTo>
                    <a:pt x="238125" y="3454"/>
                  </a:lnTo>
                  <a:lnTo>
                    <a:pt x="238125" y="6083"/>
                  </a:lnTo>
                  <a:lnTo>
                    <a:pt x="238594" y="7200"/>
                  </a:lnTo>
                  <a:lnTo>
                    <a:pt x="240461" y="9067"/>
                  </a:lnTo>
                  <a:lnTo>
                    <a:pt x="241579" y="9525"/>
                  </a:lnTo>
                  <a:lnTo>
                    <a:pt x="244208" y="9525"/>
                  </a:lnTo>
                  <a:lnTo>
                    <a:pt x="245325" y="9067"/>
                  </a:lnTo>
                  <a:lnTo>
                    <a:pt x="247192" y="7200"/>
                  </a:lnTo>
                  <a:lnTo>
                    <a:pt x="247650" y="6083"/>
                  </a:lnTo>
                  <a:lnTo>
                    <a:pt x="247650" y="3454"/>
                  </a:lnTo>
                  <a:close/>
                </a:path>
                <a:path w="3676650" h="1659254">
                  <a:moveTo>
                    <a:pt x="295275" y="1652866"/>
                  </a:moveTo>
                  <a:lnTo>
                    <a:pt x="294817" y="1651749"/>
                  </a:lnTo>
                  <a:lnTo>
                    <a:pt x="292950" y="1649882"/>
                  </a:lnTo>
                  <a:lnTo>
                    <a:pt x="291833" y="1649412"/>
                  </a:lnTo>
                  <a:lnTo>
                    <a:pt x="289204" y="1649412"/>
                  </a:lnTo>
                  <a:lnTo>
                    <a:pt x="288086" y="1649882"/>
                  </a:lnTo>
                  <a:lnTo>
                    <a:pt x="286219" y="1651749"/>
                  </a:lnTo>
                  <a:lnTo>
                    <a:pt x="285750" y="1652866"/>
                  </a:lnTo>
                  <a:lnTo>
                    <a:pt x="285750" y="1655495"/>
                  </a:lnTo>
                  <a:lnTo>
                    <a:pt x="286219" y="1656613"/>
                  </a:lnTo>
                  <a:lnTo>
                    <a:pt x="288086" y="1658480"/>
                  </a:lnTo>
                  <a:lnTo>
                    <a:pt x="289204" y="1658937"/>
                  </a:lnTo>
                  <a:lnTo>
                    <a:pt x="291833" y="1658937"/>
                  </a:lnTo>
                  <a:lnTo>
                    <a:pt x="292950" y="1658480"/>
                  </a:lnTo>
                  <a:lnTo>
                    <a:pt x="294817" y="1656613"/>
                  </a:lnTo>
                  <a:lnTo>
                    <a:pt x="295275" y="1655495"/>
                  </a:lnTo>
                  <a:lnTo>
                    <a:pt x="295275" y="1652866"/>
                  </a:lnTo>
                  <a:close/>
                </a:path>
                <a:path w="3676650" h="1659254">
                  <a:moveTo>
                    <a:pt x="295275" y="828154"/>
                  </a:moveTo>
                  <a:lnTo>
                    <a:pt x="294817" y="827036"/>
                  </a:lnTo>
                  <a:lnTo>
                    <a:pt x="292950" y="825182"/>
                  </a:lnTo>
                  <a:lnTo>
                    <a:pt x="291833" y="824712"/>
                  </a:lnTo>
                  <a:lnTo>
                    <a:pt x="289204" y="824712"/>
                  </a:lnTo>
                  <a:lnTo>
                    <a:pt x="288086" y="825182"/>
                  </a:lnTo>
                  <a:lnTo>
                    <a:pt x="286219" y="827036"/>
                  </a:lnTo>
                  <a:lnTo>
                    <a:pt x="285750" y="828154"/>
                  </a:lnTo>
                  <a:lnTo>
                    <a:pt x="285750" y="830795"/>
                  </a:lnTo>
                  <a:lnTo>
                    <a:pt x="286219" y="831913"/>
                  </a:lnTo>
                  <a:lnTo>
                    <a:pt x="288086" y="833767"/>
                  </a:lnTo>
                  <a:lnTo>
                    <a:pt x="289204" y="834237"/>
                  </a:lnTo>
                  <a:lnTo>
                    <a:pt x="291833" y="834237"/>
                  </a:lnTo>
                  <a:lnTo>
                    <a:pt x="292950" y="833767"/>
                  </a:lnTo>
                  <a:lnTo>
                    <a:pt x="294817" y="831913"/>
                  </a:lnTo>
                  <a:lnTo>
                    <a:pt x="295275" y="830795"/>
                  </a:lnTo>
                  <a:lnTo>
                    <a:pt x="295275" y="828154"/>
                  </a:lnTo>
                  <a:close/>
                </a:path>
                <a:path w="3676650" h="1659254">
                  <a:moveTo>
                    <a:pt x="295275" y="3454"/>
                  </a:moveTo>
                  <a:lnTo>
                    <a:pt x="294817" y="2336"/>
                  </a:lnTo>
                  <a:lnTo>
                    <a:pt x="292950" y="469"/>
                  </a:lnTo>
                  <a:lnTo>
                    <a:pt x="291833" y="0"/>
                  </a:lnTo>
                  <a:lnTo>
                    <a:pt x="289204" y="0"/>
                  </a:lnTo>
                  <a:lnTo>
                    <a:pt x="288086" y="469"/>
                  </a:lnTo>
                  <a:lnTo>
                    <a:pt x="286219" y="2336"/>
                  </a:lnTo>
                  <a:lnTo>
                    <a:pt x="285750" y="3454"/>
                  </a:lnTo>
                  <a:lnTo>
                    <a:pt x="285750" y="6083"/>
                  </a:lnTo>
                  <a:lnTo>
                    <a:pt x="286219" y="7200"/>
                  </a:lnTo>
                  <a:lnTo>
                    <a:pt x="288086" y="9067"/>
                  </a:lnTo>
                  <a:lnTo>
                    <a:pt x="289204" y="9525"/>
                  </a:lnTo>
                  <a:lnTo>
                    <a:pt x="291833" y="9525"/>
                  </a:lnTo>
                  <a:lnTo>
                    <a:pt x="292950" y="9067"/>
                  </a:lnTo>
                  <a:lnTo>
                    <a:pt x="294817" y="7200"/>
                  </a:lnTo>
                  <a:lnTo>
                    <a:pt x="295275" y="6083"/>
                  </a:lnTo>
                  <a:lnTo>
                    <a:pt x="295275" y="3454"/>
                  </a:lnTo>
                  <a:close/>
                </a:path>
                <a:path w="3676650" h="1659254">
                  <a:moveTo>
                    <a:pt x="342900" y="1652866"/>
                  </a:moveTo>
                  <a:lnTo>
                    <a:pt x="342442" y="1651749"/>
                  </a:lnTo>
                  <a:lnTo>
                    <a:pt x="340575" y="1649882"/>
                  </a:lnTo>
                  <a:lnTo>
                    <a:pt x="339458" y="1649412"/>
                  </a:lnTo>
                  <a:lnTo>
                    <a:pt x="336829" y="1649412"/>
                  </a:lnTo>
                  <a:lnTo>
                    <a:pt x="335711" y="1649882"/>
                  </a:lnTo>
                  <a:lnTo>
                    <a:pt x="333844" y="1651749"/>
                  </a:lnTo>
                  <a:lnTo>
                    <a:pt x="333375" y="1652866"/>
                  </a:lnTo>
                  <a:lnTo>
                    <a:pt x="333375" y="1655495"/>
                  </a:lnTo>
                  <a:lnTo>
                    <a:pt x="333844" y="1656613"/>
                  </a:lnTo>
                  <a:lnTo>
                    <a:pt x="335711" y="1658480"/>
                  </a:lnTo>
                  <a:lnTo>
                    <a:pt x="336829" y="1658937"/>
                  </a:lnTo>
                  <a:lnTo>
                    <a:pt x="339458" y="1658937"/>
                  </a:lnTo>
                  <a:lnTo>
                    <a:pt x="340575" y="1658480"/>
                  </a:lnTo>
                  <a:lnTo>
                    <a:pt x="342442" y="1656613"/>
                  </a:lnTo>
                  <a:lnTo>
                    <a:pt x="342900" y="1655495"/>
                  </a:lnTo>
                  <a:lnTo>
                    <a:pt x="342900" y="1652866"/>
                  </a:lnTo>
                  <a:close/>
                </a:path>
                <a:path w="3676650" h="1659254">
                  <a:moveTo>
                    <a:pt x="342900" y="828154"/>
                  </a:moveTo>
                  <a:lnTo>
                    <a:pt x="342442" y="827036"/>
                  </a:lnTo>
                  <a:lnTo>
                    <a:pt x="340575" y="825182"/>
                  </a:lnTo>
                  <a:lnTo>
                    <a:pt x="339458" y="824712"/>
                  </a:lnTo>
                  <a:lnTo>
                    <a:pt x="336829" y="824712"/>
                  </a:lnTo>
                  <a:lnTo>
                    <a:pt x="335711" y="825182"/>
                  </a:lnTo>
                  <a:lnTo>
                    <a:pt x="333844" y="827036"/>
                  </a:lnTo>
                  <a:lnTo>
                    <a:pt x="333375" y="828154"/>
                  </a:lnTo>
                  <a:lnTo>
                    <a:pt x="333375" y="830795"/>
                  </a:lnTo>
                  <a:lnTo>
                    <a:pt x="333844" y="831913"/>
                  </a:lnTo>
                  <a:lnTo>
                    <a:pt x="335711" y="833767"/>
                  </a:lnTo>
                  <a:lnTo>
                    <a:pt x="336829" y="834237"/>
                  </a:lnTo>
                  <a:lnTo>
                    <a:pt x="339458" y="834237"/>
                  </a:lnTo>
                  <a:lnTo>
                    <a:pt x="340575" y="833767"/>
                  </a:lnTo>
                  <a:lnTo>
                    <a:pt x="342442" y="831913"/>
                  </a:lnTo>
                  <a:lnTo>
                    <a:pt x="342900" y="830795"/>
                  </a:lnTo>
                  <a:lnTo>
                    <a:pt x="342900" y="828154"/>
                  </a:lnTo>
                  <a:close/>
                </a:path>
                <a:path w="3676650" h="1659254">
                  <a:moveTo>
                    <a:pt x="342900" y="3454"/>
                  </a:moveTo>
                  <a:lnTo>
                    <a:pt x="342442" y="2336"/>
                  </a:lnTo>
                  <a:lnTo>
                    <a:pt x="340575" y="469"/>
                  </a:lnTo>
                  <a:lnTo>
                    <a:pt x="339458" y="0"/>
                  </a:lnTo>
                  <a:lnTo>
                    <a:pt x="336829" y="0"/>
                  </a:lnTo>
                  <a:lnTo>
                    <a:pt x="335711" y="469"/>
                  </a:lnTo>
                  <a:lnTo>
                    <a:pt x="333844" y="2336"/>
                  </a:lnTo>
                  <a:lnTo>
                    <a:pt x="333375" y="3454"/>
                  </a:lnTo>
                  <a:lnTo>
                    <a:pt x="333375" y="6083"/>
                  </a:lnTo>
                  <a:lnTo>
                    <a:pt x="333844" y="7200"/>
                  </a:lnTo>
                  <a:lnTo>
                    <a:pt x="335711" y="9067"/>
                  </a:lnTo>
                  <a:lnTo>
                    <a:pt x="336829" y="9525"/>
                  </a:lnTo>
                  <a:lnTo>
                    <a:pt x="339458" y="9525"/>
                  </a:lnTo>
                  <a:lnTo>
                    <a:pt x="340575" y="9067"/>
                  </a:lnTo>
                  <a:lnTo>
                    <a:pt x="342442" y="7200"/>
                  </a:lnTo>
                  <a:lnTo>
                    <a:pt x="342900" y="6083"/>
                  </a:lnTo>
                  <a:lnTo>
                    <a:pt x="342900" y="3454"/>
                  </a:lnTo>
                  <a:close/>
                </a:path>
                <a:path w="3676650" h="1659254">
                  <a:moveTo>
                    <a:pt x="390525" y="1652866"/>
                  </a:moveTo>
                  <a:lnTo>
                    <a:pt x="390067" y="1651749"/>
                  </a:lnTo>
                  <a:lnTo>
                    <a:pt x="388200" y="1649882"/>
                  </a:lnTo>
                  <a:lnTo>
                    <a:pt x="387083" y="1649412"/>
                  </a:lnTo>
                  <a:lnTo>
                    <a:pt x="384454" y="1649412"/>
                  </a:lnTo>
                  <a:lnTo>
                    <a:pt x="383336" y="1649882"/>
                  </a:lnTo>
                  <a:lnTo>
                    <a:pt x="381469" y="1651749"/>
                  </a:lnTo>
                  <a:lnTo>
                    <a:pt x="381000" y="1652866"/>
                  </a:lnTo>
                  <a:lnTo>
                    <a:pt x="381000" y="1655495"/>
                  </a:lnTo>
                  <a:lnTo>
                    <a:pt x="381469" y="1656613"/>
                  </a:lnTo>
                  <a:lnTo>
                    <a:pt x="383336" y="1658480"/>
                  </a:lnTo>
                  <a:lnTo>
                    <a:pt x="384454" y="1658937"/>
                  </a:lnTo>
                  <a:lnTo>
                    <a:pt x="387083" y="1658937"/>
                  </a:lnTo>
                  <a:lnTo>
                    <a:pt x="388200" y="1658480"/>
                  </a:lnTo>
                  <a:lnTo>
                    <a:pt x="390067" y="1656613"/>
                  </a:lnTo>
                  <a:lnTo>
                    <a:pt x="390525" y="1655495"/>
                  </a:lnTo>
                  <a:lnTo>
                    <a:pt x="390525" y="1652866"/>
                  </a:lnTo>
                  <a:close/>
                </a:path>
                <a:path w="3676650" h="1659254">
                  <a:moveTo>
                    <a:pt x="390525" y="828154"/>
                  </a:moveTo>
                  <a:lnTo>
                    <a:pt x="390067" y="827036"/>
                  </a:lnTo>
                  <a:lnTo>
                    <a:pt x="388200" y="825182"/>
                  </a:lnTo>
                  <a:lnTo>
                    <a:pt x="387083" y="824712"/>
                  </a:lnTo>
                  <a:lnTo>
                    <a:pt x="384454" y="824712"/>
                  </a:lnTo>
                  <a:lnTo>
                    <a:pt x="383336" y="825182"/>
                  </a:lnTo>
                  <a:lnTo>
                    <a:pt x="381469" y="827036"/>
                  </a:lnTo>
                  <a:lnTo>
                    <a:pt x="381000" y="828154"/>
                  </a:lnTo>
                  <a:lnTo>
                    <a:pt x="381000" y="830795"/>
                  </a:lnTo>
                  <a:lnTo>
                    <a:pt x="381469" y="831913"/>
                  </a:lnTo>
                  <a:lnTo>
                    <a:pt x="383336" y="833767"/>
                  </a:lnTo>
                  <a:lnTo>
                    <a:pt x="384454" y="834237"/>
                  </a:lnTo>
                  <a:lnTo>
                    <a:pt x="387083" y="834237"/>
                  </a:lnTo>
                  <a:lnTo>
                    <a:pt x="388200" y="833767"/>
                  </a:lnTo>
                  <a:lnTo>
                    <a:pt x="390067" y="831913"/>
                  </a:lnTo>
                  <a:lnTo>
                    <a:pt x="390525" y="830795"/>
                  </a:lnTo>
                  <a:lnTo>
                    <a:pt x="390525" y="828154"/>
                  </a:lnTo>
                  <a:close/>
                </a:path>
                <a:path w="3676650" h="1659254">
                  <a:moveTo>
                    <a:pt x="390525" y="3454"/>
                  </a:moveTo>
                  <a:lnTo>
                    <a:pt x="390067" y="2336"/>
                  </a:lnTo>
                  <a:lnTo>
                    <a:pt x="388200" y="469"/>
                  </a:lnTo>
                  <a:lnTo>
                    <a:pt x="387083" y="0"/>
                  </a:lnTo>
                  <a:lnTo>
                    <a:pt x="384454" y="0"/>
                  </a:lnTo>
                  <a:lnTo>
                    <a:pt x="383336" y="469"/>
                  </a:lnTo>
                  <a:lnTo>
                    <a:pt x="381469" y="2336"/>
                  </a:lnTo>
                  <a:lnTo>
                    <a:pt x="381000" y="3454"/>
                  </a:lnTo>
                  <a:lnTo>
                    <a:pt x="381000" y="6083"/>
                  </a:lnTo>
                  <a:lnTo>
                    <a:pt x="381469" y="7200"/>
                  </a:lnTo>
                  <a:lnTo>
                    <a:pt x="383336" y="9067"/>
                  </a:lnTo>
                  <a:lnTo>
                    <a:pt x="384454" y="9525"/>
                  </a:lnTo>
                  <a:lnTo>
                    <a:pt x="387083" y="9525"/>
                  </a:lnTo>
                  <a:lnTo>
                    <a:pt x="388200" y="9067"/>
                  </a:lnTo>
                  <a:lnTo>
                    <a:pt x="390067" y="7200"/>
                  </a:lnTo>
                  <a:lnTo>
                    <a:pt x="390525" y="6083"/>
                  </a:lnTo>
                  <a:lnTo>
                    <a:pt x="390525" y="3454"/>
                  </a:lnTo>
                  <a:close/>
                </a:path>
                <a:path w="3676650" h="1659254">
                  <a:moveTo>
                    <a:pt x="438150" y="1652866"/>
                  </a:moveTo>
                  <a:lnTo>
                    <a:pt x="437692" y="1651749"/>
                  </a:lnTo>
                  <a:lnTo>
                    <a:pt x="435825" y="1649882"/>
                  </a:lnTo>
                  <a:lnTo>
                    <a:pt x="434708" y="1649412"/>
                  </a:lnTo>
                  <a:lnTo>
                    <a:pt x="432079" y="1649412"/>
                  </a:lnTo>
                  <a:lnTo>
                    <a:pt x="430961" y="1649882"/>
                  </a:lnTo>
                  <a:lnTo>
                    <a:pt x="429094" y="1651749"/>
                  </a:lnTo>
                  <a:lnTo>
                    <a:pt x="428625" y="1652866"/>
                  </a:lnTo>
                  <a:lnTo>
                    <a:pt x="428625" y="1655495"/>
                  </a:lnTo>
                  <a:lnTo>
                    <a:pt x="429094" y="1656613"/>
                  </a:lnTo>
                  <a:lnTo>
                    <a:pt x="430961" y="1658480"/>
                  </a:lnTo>
                  <a:lnTo>
                    <a:pt x="432079" y="1658937"/>
                  </a:lnTo>
                  <a:lnTo>
                    <a:pt x="434708" y="1658937"/>
                  </a:lnTo>
                  <a:lnTo>
                    <a:pt x="435825" y="1658480"/>
                  </a:lnTo>
                  <a:lnTo>
                    <a:pt x="437692" y="1656613"/>
                  </a:lnTo>
                  <a:lnTo>
                    <a:pt x="438150" y="1655495"/>
                  </a:lnTo>
                  <a:lnTo>
                    <a:pt x="438150" y="1652866"/>
                  </a:lnTo>
                  <a:close/>
                </a:path>
                <a:path w="3676650" h="1659254">
                  <a:moveTo>
                    <a:pt x="438150" y="828154"/>
                  </a:moveTo>
                  <a:lnTo>
                    <a:pt x="437692" y="827036"/>
                  </a:lnTo>
                  <a:lnTo>
                    <a:pt x="435825" y="825182"/>
                  </a:lnTo>
                  <a:lnTo>
                    <a:pt x="434708" y="824712"/>
                  </a:lnTo>
                  <a:lnTo>
                    <a:pt x="432079" y="824712"/>
                  </a:lnTo>
                  <a:lnTo>
                    <a:pt x="430961" y="825182"/>
                  </a:lnTo>
                  <a:lnTo>
                    <a:pt x="429094" y="827036"/>
                  </a:lnTo>
                  <a:lnTo>
                    <a:pt x="428625" y="828154"/>
                  </a:lnTo>
                  <a:lnTo>
                    <a:pt x="428625" y="830795"/>
                  </a:lnTo>
                  <a:lnTo>
                    <a:pt x="429094" y="831913"/>
                  </a:lnTo>
                  <a:lnTo>
                    <a:pt x="430961" y="833767"/>
                  </a:lnTo>
                  <a:lnTo>
                    <a:pt x="432079" y="834237"/>
                  </a:lnTo>
                  <a:lnTo>
                    <a:pt x="434708" y="834237"/>
                  </a:lnTo>
                  <a:lnTo>
                    <a:pt x="435825" y="833767"/>
                  </a:lnTo>
                  <a:lnTo>
                    <a:pt x="437692" y="831913"/>
                  </a:lnTo>
                  <a:lnTo>
                    <a:pt x="438150" y="830795"/>
                  </a:lnTo>
                  <a:lnTo>
                    <a:pt x="438150" y="828154"/>
                  </a:lnTo>
                  <a:close/>
                </a:path>
                <a:path w="3676650" h="1659254">
                  <a:moveTo>
                    <a:pt x="438150" y="3454"/>
                  </a:moveTo>
                  <a:lnTo>
                    <a:pt x="437692" y="2336"/>
                  </a:lnTo>
                  <a:lnTo>
                    <a:pt x="435825" y="469"/>
                  </a:lnTo>
                  <a:lnTo>
                    <a:pt x="434708" y="0"/>
                  </a:lnTo>
                  <a:lnTo>
                    <a:pt x="432079" y="0"/>
                  </a:lnTo>
                  <a:lnTo>
                    <a:pt x="430961" y="469"/>
                  </a:lnTo>
                  <a:lnTo>
                    <a:pt x="429094" y="2336"/>
                  </a:lnTo>
                  <a:lnTo>
                    <a:pt x="428625" y="3454"/>
                  </a:lnTo>
                  <a:lnTo>
                    <a:pt x="428625" y="6083"/>
                  </a:lnTo>
                  <a:lnTo>
                    <a:pt x="429094" y="7200"/>
                  </a:lnTo>
                  <a:lnTo>
                    <a:pt x="430961" y="9067"/>
                  </a:lnTo>
                  <a:lnTo>
                    <a:pt x="432079" y="9525"/>
                  </a:lnTo>
                  <a:lnTo>
                    <a:pt x="434708" y="9525"/>
                  </a:lnTo>
                  <a:lnTo>
                    <a:pt x="435825" y="9067"/>
                  </a:lnTo>
                  <a:lnTo>
                    <a:pt x="437692" y="7200"/>
                  </a:lnTo>
                  <a:lnTo>
                    <a:pt x="438150" y="6083"/>
                  </a:lnTo>
                  <a:lnTo>
                    <a:pt x="438150" y="3454"/>
                  </a:lnTo>
                  <a:close/>
                </a:path>
                <a:path w="3676650" h="1659254">
                  <a:moveTo>
                    <a:pt x="485775" y="1652866"/>
                  </a:moveTo>
                  <a:lnTo>
                    <a:pt x="485317" y="1651749"/>
                  </a:lnTo>
                  <a:lnTo>
                    <a:pt x="483450" y="1649882"/>
                  </a:lnTo>
                  <a:lnTo>
                    <a:pt x="482333" y="1649412"/>
                  </a:lnTo>
                  <a:lnTo>
                    <a:pt x="479704" y="1649412"/>
                  </a:lnTo>
                  <a:lnTo>
                    <a:pt x="478586" y="1649882"/>
                  </a:lnTo>
                  <a:lnTo>
                    <a:pt x="476719" y="1651749"/>
                  </a:lnTo>
                  <a:lnTo>
                    <a:pt x="476250" y="1652866"/>
                  </a:lnTo>
                  <a:lnTo>
                    <a:pt x="476250" y="1655495"/>
                  </a:lnTo>
                  <a:lnTo>
                    <a:pt x="476719" y="1656613"/>
                  </a:lnTo>
                  <a:lnTo>
                    <a:pt x="478586" y="1658480"/>
                  </a:lnTo>
                  <a:lnTo>
                    <a:pt x="479704" y="1658937"/>
                  </a:lnTo>
                  <a:lnTo>
                    <a:pt x="482333" y="1658937"/>
                  </a:lnTo>
                  <a:lnTo>
                    <a:pt x="483450" y="1658480"/>
                  </a:lnTo>
                  <a:lnTo>
                    <a:pt x="485317" y="1656613"/>
                  </a:lnTo>
                  <a:lnTo>
                    <a:pt x="485775" y="1655495"/>
                  </a:lnTo>
                  <a:lnTo>
                    <a:pt x="485775" y="1652866"/>
                  </a:lnTo>
                  <a:close/>
                </a:path>
                <a:path w="3676650" h="1659254">
                  <a:moveTo>
                    <a:pt x="485775" y="828154"/>
                  </a:moveTo>
                  <a:lnTo>
                    <a:pt x="485317" y="827036"/>
                  </a:lnTo>
                  <a:lnTo>
                    <a:pt x="483450" y="825182"/>
                  </a:lnTo>
                  <a:lnTo>
                    <a:pt x="482333" y="824712"/>
                  </a:lnTo>
                  <a:lnTo>
                    <a:pt x="479704" y="824712"/>
                  </a:lnTo>
                  <a:lnTo>
                    <a:pt x="478586" y="825182"/>
                  </a:lnTo>
                  <a:lnTo>
                    <a:pt x="476719" y="827036"/>
                  </a:lnTo>
                  <a:lnTo>
                    <a:pt x="476250" y="828154"/>
                  </a:lnTo>
                  <a:lnTo>
                    <a:pt x="476250" y="830795"/>
                  </a:lnTo>
                  <a:lnTo>
                    <a:pt x="476719" y="831913"/>
                  </a:lnTo>
                  <a:lnTo>
                    <a:pt x="478586" y="833767"/>
                  </a:lnTo>
                  <a:lnTo>
                    <a:pt x="479704" y="834237"/>
                  </a:lnTo>
                  <a:lnTo>
                    <a:pt x="482333" y="834237"/>
                  </a:lnTo>
                  <a:lnTo>
                    <a:pt x="483450" y="833767"/>
                  </a:lnTo>
                  <a:lnTo>
                    <a:pt x="485317" y="831913"/>
                  </a:lnTo>
                  <a:lnTo>
                    <a:pt x="485775" y="830795"/>
                  </a:lnTo>
                  <a:lnTo>
                    <a:pt x="485775" y="828154"/>
                  </a:lnTo>
                  <a:close/>
                </a:path>
                <a:path w="3676650" h="1659254">
                  <a:moveTo>
                    <a:pt x="485775" y="3454"/>
                  </a:moveTo>
                  <a:lnTo>
                    <a:pt x="485317" y="2336"/>
                  </a:lnTo>
                  <a:lnTo>
                    <a:pt x="483450" y="469"/>
                  </a:lnTo>
                  <a:lnTo>
                    <a:pt x="482333" y="0"/>
                  </a:lnTo>
                  <a:lnTo>
                    <a:pt x="479704" y="0"/>
                  </a:lnTo>
                  <a:lnTo>
                    <a:pt x="478586" y="469"/>
                  </a:lnTo>
                  <a:lnTo>
                    <a:pt x="476719" y="2336"/>
                  </a:lnTo>
                  <a:lnTo>
                    <a:pt x="476250" y="3454"/>
                  </a:lnTo>
                  <a:lnTo>
                    <a:pt x="476250" y="6083"/>
                  </a:lnTo>
                  <a:lnTo>
                    <a:pt x="476719" y="7200"/>
                  </a:lnTo>
                  <a:lnTo>
                    <a:pt x="478586" y="9067"/>
                  </a:lnTo>
                  <a:lnTo>
                    <a:pt x="479704" y="9525"/>
                  </a:lnTo>
                  <a:lnTo>
                    <a:pt x="482333" y="9525"/>
                  </a:lnTo>
                  <a:lnTo>
                    <a:pt x="483450" y="9067"/>
                  </a:lnTo>
                  <a:lnTo>
                    <a:pt x="485317" y="7200"/>
                  </a:lnTo>
                  <a:lnTo>
                    <a:pt x="485775" y="6083"/>
                  </a:lnTo>
                  <a:lnTo>
                    <a:pt x="485775" y="3454"/>
                  </a:lnTo>
                  <a:close/>
                </a:path>
                <a:path w="3676650" h="1659254">
                  <a:moveTo>
                    <a:pt x="533400" y="1652866"/>
                  </a:moveTo>
                  <a:lnTo>
                    <a:pt x="532942" y="1651749"/>
                  </a:lnTo>
                  <a:lnTo>
                    <a:pt x="531075" y="1649882"/>
                  </a:lnTo>
                  <a:lnTo>
                    <a:pt x="529958" y="1649412"/>
                  </a:lnTo>
                  <a:lnTo>
                    <a:pt x="527329" y="1649412"/>
                  </a:lnTo>
                  <a:lnTo>
                    <a:pt x="526211" y="1649882"/>
                  </a:lnTo>
                  <a:lnTo>
                    <a:pt x="524344" y="1651749"/>
                  </a:lnTo>
                  <a:lnTo>
                    <a:pt x="523875" y="1652866"/>
                  </a:lnTo>
                  <a:lnTo>
                    <a:pt x="523875" y="1655495"/>
                  </a:lnTo>
                  <a:lnTo>
                    <a:pt x="524344" y="1656613"/>
                  </a:lnTo>
                  <a:lnTo>
                    <a:pt x="526211" y="1658480"/>
                  </a:lnTo>
                  <a:lnTo>
                    <a:pt x="527329" y="1658937"/>
                  </a:lnTo>
                  <a:lnTo>
                    <a:pt x="529958" y="1658937"/>
                  </a:lnTo>
                  <a:lnTo>
                    <a:pt x="531075" y="1658480"/>
                  </a:lnTo>
                  <a:lnTo>
                    <a:pt x="532942" y="1656613"/>
                  </a:lnTo>
                  <a:lnTo>
                    <a:pt x="533400" y="1655495"/>
                  </a:lnTo>
                  <a:lnTo>
                    <a:pt x="533400" y="1652866"/>
                  </a:lnTo>
                  <a:close/>
                </a:path>
                <a:path w="3676650" h="1659254">
                  <a:moveTo>
                    <a:pt x="533400" y="828154"/>
                  </a:moveTo>
                  <a:lnTo>
                    <a:pt x="532942" y="827036"/>
                  </a:lnTo>
                  <a:lnTo>
                    <a:pt x="531075" y="825182"/>
                  </a:lnTo>
                  <a:lnTo>
                    <a:pt x="529958" y="824712"/>
                  </a:lnTo>
                  <a:lnTo>
                    <a:pt x="527329" y="824712"/>
                  </a:lnTo>
                  <a:lnTo>
                    <a:pt x="526211" y="825182"/>
                  </a:lnTo>
                  <a:lnTo>
                    <a:pt x="524344" y="827036"/>
                  </a:lnTo>
                  <a:lnTo>
                    <a:pt x="523875" y="828154"/>
                  </a:lnTo>
                  <a:lnTo>
                    <a:pt x="523875" y="830795"/>
                  </a:lnTo>
                  <a:lnTo>
                    <a:pt x="524344" y="831913"/>
                  </a:lnTo>
                  <a:lnTo>
                    <a:pt x="526211" y="833767"/>
                  </a:lnTo>
                  <a:lnTo>
                    <a:pt x="527329" y="834237"/>
                  </a:lnTo>
                  <a:lnTo>
                    <a:pt x="529958" y="834237"/>
                  </a:lnTo>
                  <a:lnTo>
                    <a:pt x="531075" y="833767"/>
                  </a:lnTo>
                  <a:lnTo>
                    <a:pt x="532942" y="831913"/>
                  </a:lnTo>
                  <a:lnTo>
                    <a:pt x="533400" y="830795"/>
                  </a:lnTo>
                  <a:lnTo>
                    <a:pt x="533400" y="828154"/>
                  </a:lnTo>
                  <a:close/>
                </a:path>
                <a:path w="3676650" h="1659254">
                  <a:moveTo>
                    <a:pt x="533400" y="3454"/>
                  </a:moveTo>
                  <a:lnTo>
                    <a:pt x="532942" y="2336"/>
                  </a:lnTo>
                  <a:lnTo>
                    <a:pt x="531075" y="469"/>
                  </a:lnTo>
                  <a:lnTo>
                    <a:pt x="529958" y="0"/>
                  </a:lnTo>
                  <a:lnTo>
                    <a:pt x="527329" y="0"/>
                  </a:lnTo>
                  <a:lnTo>
                    <a:pt x="526211" y="469"/>
                  </a:lnTo>
                  <a:lnTo>
                    <a:pt x="524344" y="2336"/>
                  </a:lnTo>
                  <a:lnTo>
                    <a:pt x="523875" y="3454"/>
                  </a:lnTo>
                  <a:lnTo>
                    <a:pt x="523875" y="6083"/>
                  </a:lnTo>
                  <a:lnTo>
                    <a:pt x="524344" y="7200"/>
                  </a:lnTo>
                  <a:lnTo>
                    <a:pt x="526211" y="9067"/>
                  </a:lnTo>
                  <a:lnTo>
                    <a:pt x="527329" y="9525"/>
                  </a:lnTo>
                  <a:lnTo>
                    <a:pt x="529958" y="9525"/>
                  </a:lnTo>
                  <a:lnTo>
                    <a:pt x="531075" y="9067"/>
                  </a:lnTo>
                  <a:lnTo>
                    <a:pt x="532942" y="7200"/>
                  </a:lnTo>
                  <a:lnTo>
                    <a:pt x="533400" y="6083"/>
                  </a:lnTo>
                  <a:lnTo>
                    <a:pt x="533400" y="3454"/>
                  </a:lnTo>
                  <a:close/>
                </a:path>
                <a:path w="3676650" h="1659254">
                  <a:moveTo>
                    <a:pt x="581025" y="1652866"/>
                  </a:moveTo>
                  <a:lnTo>
                    <a:pt x="580567" y="1651749"/>
                  </a:lnTo>
                  <a:lnTo>
                    <a:pt x="578700" y="1649882"/>
                  </a:lnTo>
                  <a:lnTo>
                    <a:pt x="577583" y="1649412"/>
                  </a:lnTo>
                  <a:lnTo>
                    <a:pt x="574954" y="1649412"/>
                  </a:lnTo>
                  <a:lnTo>
                    <a:pt x="573836" y="1649882"/>
                  </a:lnTo>
                  <a:lnTo>
                    <a:pt x="571969" y="1651749"/>
                  </a:lnTo>
                  <a:lnTo>
                    <a:pt x="571500" y="1652866"/>
                  </a:lnTo>
                  <a:lnTo>
                    <a:pt x="571500" y="1655495"/>
                  </a:lnTo>
                  <a:lnTo>
                    <a:pt x="571969" y="1656613"/>
                  </a:lnTo>
                  <a:lnTo>
                    <a:pt x="573836" y="1658480"/>
                  </a:lnTo>
                  <a:lnTo>
                    <a:pt x="574954" y="1658937"/>
                  </a:lnTo>
                  <a:lnTo>
                    <a:pt x="577583" y="1658937"/>
                  </a:lnTo>
                  <a:lnTo>
                    <a:pt x="578700" y="1658480"/>
                  </a:lnTo>
                  <a:lnTo>
                    <a:pt x="580567" y="1656613"/>
                  </a:lnTo>
                  <a:lnTo>
                    <a:pt x="581025" y="1655495"/>
                  </a:lnTo>
                  <a:lnTo>
                    <a:pt x="581025" y="1652866"/>
                  </a:lnTo>
                  <a:close/>
                </a:path>
                <a:path w="3676650" h="1659254">
                  <a:moveTo>
                    <a:pt x="581025" y="828154"/>
                  </a:moveTo>
                  <a:lnTo>
                    <a:pt x="580567" y="827036"/>
                  </a:lnTo>
                  <a:lnTo>
                    <a:pt x="578700" y="825182"/>
                  </a:lnTo>
                  <a:lnTo>
                    <a:pt x="577583" y="824712"/>
                  </a:lnTo>
                  <a:lnTo>
                    <a:pt x="574954" y="824712"/>
                  </a:lnTo>
                  <a:lnTo>
                    <a:pt x="573836" y="825182"/>
                  </a:lnTo>
                  <a:lnTo>
                    <a:pt x="571969" y="827036"/>
                  </a:lnTo>
                  <a:lnTo>
                    <a:pt x="571500" y="828154"/>
                  </a:lnTo>
                  <a:lnTo>
                    <a:pt x="571500" y="830795"/>
                  </a:lnTo>
                  <a:lnTo>
                    <a:pt x="571969" y="831913"/>
                  </a:lnTo>
                  <a:lnTo>
                    <a:pt x="573836" y="833767"/>
                  </a:lnTo>
                  <a:lnTo>
                    <a:pt x="574954" y="834237"/>
                  </a:lnTo>
                  <a:lnTo>
                    <a:pt x="577583" y="834237"/>
                  </a:lnTo>
                  <a:lnTo>
                    <a:pt x="578700" y="833767"/>
                  </a:lnTo>
                  <a:lnTo>
                    <a:pt x="580567" y="831913"/>
                  </a:lnTo>
                  <a:lnTo>
                    <a:pt x="581025" y="830795"/>
                  </a:lnTo>
                  <a:lnTo>
                    <a:pt x="581025" y="828154"/>
                  </a:lnTo>
                  <a:close/>
                </a:path>
                <a:path w="3676650" h="1659254">
                  <a:moveTo>
                    <a:pt x="581025" y="3454"/>
                  </a:moveTo>
                  <a:lnTo>
                    <a:pt x="580567" y="2336"/>
                  </a:lnTo>
                  <a:lnTo>
                    <a:pt x="578700" y="469"/>
                  </a:lnTo>
                  <a:lnTo>
                    <a:pt x="577583" y="0"/>
                  </a:lnTo>
                  <a:lnTo>
                    <a:pt x="574954" y="0"/>
                  </a:lnTo>
                  <a:lnTo>
                    <a:pt x="573836" y="469"/>
                  </a:lnTo>
                  <a:lnTo>
                    <a:pt x="571969" y="2336"/>
                  </a:lnTo>
                  <a:lnTo>
                    <a:pt x="571500" y="3454"/>
                  </a:lnTo>
                  <a:lnTo>
                    <a:pt x="571500" y="6083"/>
                  </a:lnTo>
                  <a:lnTo>
                    <a:pt x="571969" y="7200"/>
                  </a:lnTo>
                  <a:lnTo>
                    <a:pt x="573836" y="9067"/>
                  </a:lnTo>
                  <a:lnTo>
                    <a:pt x="574954" y="9525"/>
                  </a:lnTo>
                  <a:lnTo>
                    <a:pt x="577583" y="9525"/>
                  </a:lnTo>
                  <a:lnTo>
                    <a:pt x="578700" y="9067"/>
                  </a:lnTo>
                  <a:lnTo>
                    <a:pt x="580567" y="7200"/>
                  </a:lnTo>
                  <a:lnTo>
                    <a:pt x="581025" y="6083"/>
                  </a:lnTo>
                  <a:lnTo>
                    <a:pt x="581025" y="3454"/>
                  </a:lnTo>
                  <a:close/>
                </a:path>
                <a:path w="3676650" h="1659254">
                  <a:moveTo>
                    <a:pt x="628650" y="1652866"/>
                  </a:moveTo>
                  <a:lnTo>
                    <a:pt x="628192" y="1651749"/>
                  </a:lnTo>
                  <a:lnTo>
                    <a:pt x="626325" y="1649882"/>
                  </a:lnTo>
                  <a:lnTo>
                    <a:pt x="625208" y="1649412"/>
                  </a:lnTo>
                  <a:lnTo>
                    <a:pt x="622579" y="1649412"/>
                  </a:lnTo>
                  <a:lnTo>
                    <a:pt x="621461" y="1649882"/>
                  </a:lnTo>
                  <a:lnTo>
                    <a:pt x="619594" y="1651749"/>
                  </a:lnTo>
                  <a:lnTo>
                    <a:pt x="619125" y="1652866"/>
                  </a:lnTo>
                  <a:lnTo>
                    <a:pt x="619125" y="1655495"/>
                  </a:lnTo>
                  <a:lnTo>
                    <a:pt x="619594" y="1656613"/>
                  </a:lnTo>
                  <a:lnTo>
                    <a:pt x="621461" y="1658480"/>
                  </a:lnTo>
                  <a:lnTo>
                    <a:pt x="622579" y="1658937"/>
                  </a:lnTo>
                  <a:lnTo>
                    <a:pt x="625208" y="1658937"/>
                  </a:lnTo>
                  <a:lnTo>
                    <a:pt x="626325" y="1658480"/>
                  </a:lnTo>
                  <a:lnTo>
                    <a:pt x="628192" y="1656613"/>
                  </a:lnTo>
                  <a:lnTo>
                    <a:pt x="628650" y="1655495"/>
                  </a:lnTo>
                  <a:lnTo>
                    <a:pt x="628650" y="1652866"/>
                  </a:lnTo>
                  <a:close/>
                </a:path>
                <a:path w="3676650" h="1659254">
                  <a:moveTo>
                    <a:pt x="628650" y="828154"/>
                  </a:moveTo>
                  <a:lnTo>
                    <a:pt x="628192" y="827036"/>
                  </a:lnTo>
                  <a:lnTo>
                    <a:pt x="626325" y="825182"/>
                  </a:lnTo>
                  <a:lnTo>
                    <a:pt x="625208" y="824712"/>
                  </a:lnTo>
                  <a:lnTo>
                    <a:pt x="622579" y="824712"/>
                  </a:lnTo>
                  <a:lnTo>
                    <a:pt x="621461" y="825182"/>
                  </a:lnTo>
                  <a:lnTo>
                    <a:pt x="619594" y="827036"/>
                  </a:lnTo>
                  <a:lnTo>
                    <a:pt x="619125" y="828154"/>
                  </a:lnTo>
                  <a:lnTo>
                    <a:pt x="619125" y="830795"/>
                  </a:lnTo>
                  <a:lnTo>
                    <a:pt x="619594" y="831913"/>
                  </a:lnTo>
                  <a:lnTo>
                    <a:pt x="621461" y="833767"/>
                  </a:lnTo>
                  <a:lnTo>
                    <a:pt x="622579" y="834237"/>
                  </a:lnTo>
                  <a:lnTo>
                    <a:pt x="625208" y="834237"/>
                  </a:lnTo>
                  <a:lnTo>
                    <a:pt x="626325" y="833767"/>
                  </a:lnTo>
                  <a:lnTo>
                    <a:pt x="628192" y="831913"/>
                  </a:lnTo>
                  <a:lnTo>
                    <a:pt x="628650" y="830795"/>
                  </a:lnTo>
                  <a:lnTo>
                    <a:pt x="628650" y="828154"/>
                  </a:lnTo>
                  <a:close/>
                </a:path>
                <a:path w="3676650" h="1659254">
                  <a:moveTo>
                    <a:pt x="628650" y="3454"/>
                  </a:moveTo>
                  <a:lnTo>
                    <a:pt x="628192" y="2336"/>
                  </a:lnTo>
                  <a:lnTo>
                    <a:pt x="626325" y="469"/>
                  </a:lnTo>
                  <a:lnTo>
                    <a:pt x="625208" y="0"/>
                  </a:lnTo>
                  <a:lnTo>
                    <a:pt x="622579" y="0"/>
                  </a:lnTo>
                  <a:lnTo>
                    <a:pt x="621461" y="469"/>
                  </a:lnTo>
                  <a:lnTo>
                    <a:pt x="619594" y="2336"/>
                  </a:lnTo>
                  <a:lnTo>
                    <a:pt x="619125" y="3454"/>
                  </a:lnTo>
                  <a:lnTo>
                    <a:pt x="619125" y="6083"/>
                  </a:lnTo>
                  <a:lnTo>
                    <a:pt x="619594" y="7200"/>
                  </a:lnTo>
                  <a:lnTo>
                    <a:pt x="621461" y="9067"/>
                  </a:lnTo>
                  <a:lnTo>
                    <a:pt x="622579" y="9525"/>
                  </a:lnTo>
                  <a:lnTo>
                    <a:pt x="625208" y="9525"/>
                  </a:lnTo>
                  <a:lnTo>
                    <a:pt x="626325" y="9067"/>
                  </a:lnTo>
                  <a:lnTo>
                    <a:pt x="628192" y="7200"/>
                  </a:lnTo>
                  <a:lnTo>
                    <a:pt x="628650" y="6083"/>
                  </a:lnTo>
                  <a:lnTo>
                    <a:pt x="628650" y="3454"/>
                  </a:lnTo>
                  <a:close/>
                </a:path>
                <a:path w="3676650" h="1659254">
                  <a:moveTo>
                    <a:pt x="676275" y="1652866"/>
                  </a:moveTo>
                  <a:lnTo>
                    <a:pt x="675817" y="1651749"/>
                  </a:lnTo>
                  <a:lnTo>
                    <a:pt x="673950" y="1649882"/>
                  </a:lnTo>
                  <a:lnTo>
                    <a:pt x="672833" y="1649412"/>
                  </a:lnTo>
                  <a:lnTo>
                    <a:pt x="670204" y="1649412"/>
                  </a:lnTo>
                  <a:lnTo>
                    <a:pt x="669086" y="1649882"/>
                  </a:lnTo>
                  <a:lnTo>
                    <a:pt x="667219" y="1651749"/>
                  </a:lnTo>
                  <a:lnTo>
                    <a:pt x="666750" y="1652866"/>
                  </a:lnTo>
                  <a:lnTo>
                    <a:pt x="666750" y="1655495"/>
                  </a:lnTo>
                  <a:lnTo>
                    <a:pt x="667219" y="1656613"/>
                  </a:lnTo>
                  <a:lnTo>
                    <a:pt x="669086" y="1658480"/>
                  </a:lnTo>
                  <a:lnTo>
                    <a:pt x="670204" y="1658937"/>
                  </a:lnTo>
                  <a:lnTo>
                    <a:pt x="672833" y="1658937"/>
                  </a:lnTo>
                  <a:lnTo>
                    <a:pt x="673950" y="1658480"/>
                  </a:lnTo>
                  <a:lnTo>
                    <a:pt x="675817" y="1656613"/>
                  </a:lnTo>
                  <a:lnTo>
                    <a:pt x="676275" y="1655495"/>
                  </a:lnTo>
                  <a:lnTo>
                    <a:pt x="676275" y="1652866"/>
                  </a:lnTo>
                  <a:close/>
                </a:path>
                <a:path w="3676650" h="1659254">
                  <a:moveTo>
                    <a:pt x="676275" y="828154"/>
                  </a:moveTo>
                  <a:lnTo>
                    <a:pt x="675817" y="827036"/>
                  </a:lnTo>
                  <a:lnTo>
                    <a:pt x="673950" y="825182"/>
                  </a:lnTo>
                  <a:lnTo>
                    <a:pt x="672833" y="824712"/>
                  </a:lnTo>
                  <a:lnTo>
                    <a:pt x="670204" y="824712"/>
                  </a:lnTo>
                  <a:lnTo>
                    <a:pt x="669086" y="825182"/>
                  </a:lnTo>
                  <a:lnTo>
                    <a:pt x="667219" y="827036"/>
                  </a:lnTo>
                  <a:lnTo>
                    <a:pt x="666750" y="828154"/>
                  </a:lnTo>
                  <a:lnTo>
                    <a:pt x="666750" y="830795"/>
                  </a:lnTo>
                  <a:lnTo>
                    <a:pt x="667219" y="831913"/>
                  </a:lnTo>
                  <a:lnTo>
                    <a:pt x="669086" y="833767"/>
                  </a:lnTo>
                  <a:lnTo>
                    <a:pt x="670204" y="834237"/>
                  </a:lnTo>
                  <a:lnTo>
                    <a:pt x="672833" y="834237"/>
                  </a:lnTo>
                  <a:lnTo>
                    <a:pt x="673950" y="833767"/>
                  </a:lnTo>
                  <a:lnTo>
                    <a:pt x="675817" y="831913"/>
                  </a:lnTo>
                  <a:lnTo>
                    <a:pt x="676275" y="830795"/>
                  </a:lnTo>
                  <a:lnTo>
                    <a:pt x="676275" y="828154"/>
                  </a:lnTo>
                  <a:close/>
                </a:path>
                <a:path w="3676650" h="1659254">
                  <a:moveTo>
                    <a:pt x="676275" y="3454"/>
                  </a:moveTo>
                  <a:lnTo>
                    <a:pt x="675817" y="2336"/>
                  </a:lnTo>
                  <a:lnTo>
                    <a:pt x="673950" y="469"/>
                  </a:lnTo>
                  <a:lnTo>
                    <a:pt x="672833" y="0"/>
                  </a:lnTo>
                  <a:lnTo>
                    <a:pt x="670204" y="0"/>
                  </a:lnTo>
                  <a:lnTo>
                    <a:pt x="669086" y="469"/>
                  </a:lnTo>
                  <a:lnTo>
                    <a:pt x="667219" y="2336"/>
                  </a:lnTo>
                  <a:lnTo>
                    <a:pt x="666750" y="3454"/>
                  </a:lnTo>
                  <a:lnTo>
                    <a:pt x="666750" y="6083"/>
                  </a:lnTo>
                  <a:lnTo>
                    <a:pt x="667219" y="7200"/>
                  </a:lnTo>
                  <a:lnTo>
                    <a:pt x="669086" y="9067"/>
                  </a:lnTo>
                  <a:lnTo>
                    <a:pt x="670204" y="9525"/>
                  </a:lnTo>
                  <a:lnTo>
                    <a:pt x="672833" y="9525"/>
                  </a:lnTo>
                  <a:lnTo>
                    <a:pt x="673950" y="9067"/>
                  </a:lnTo>
                  <a:lnTo>
                    <a:pt x="675817" y="7200"/>
                  </a:lnTo>
                  <a:lnTo>
                    <a:pt x="676275" y="6083"/>
                  </a:lnTo>
                  <a:lnTo>
                    <a:pt x="676275" y="3454"/>
                  </a:lnTo>
                  <a:close/>
                </a:path>
                <a:path w="3676650" h="1659254">
                  <a:moveTo>
                    <a:pt x="723900" y="1652866"/>
                  </a:moveTo>
                  <a:lnTo>
                    <a:pt x="723442" y="1651749"/>
                  </a:lnTo>
                  <a:lnTo>
                    <a:pt x="721575" y="1649882"/>
                  </a:lnTo>
                  <a:lnTo>
                    <a:pt x="720458" y="1649412"/>
                  </a:lnTo>
                  <a:lnTo>
                    <a:pt x="717829" y="1649412"/>
                  </a:lnTo>
                  <a:lnTo>
                    <a:pt x="716711" y="1649882"/>
                  </a:lnTo>
                  <a:lnTo>
                    <a:pt x="714844" y="1651749"/>
                  </a:lnTo>
                  <a:lnTo>
                    <a:pt x="714375" y="1652866"/>
                  </a:lnTo>
                  <a:lnTo>
                    <a:pt x="714375" y="1655495"/>
                  </a:lnTo>
                  <a:lnTo>
                    <a:pt x="714844" y="1656613"/>
                  </a:lnTo>
                  <a:lnTo>
                    <a:pt x="716711" y="1658480"/>
                  </a:lnTo>
                  <a:lnTo>
                    <a:pt x="717829" y="1658937"/>
                  </a:lnTo>
                  <a:lnTo>
                    <a:pt x="720458" y="1658937"/>
                  </a:lnTo>
                  <a:lnTo>
                    <a:pt x="721575" y="1658480"/>
                  </a:lnTo>
                  <a:lnTo>
                    <a:pt x="723442" y="1656613"/>
                  </a:lnTo>
                  <a:lnTo>
                    <a:pt x="723900" y="1655495"/>
                  </a:lnTo>
                  <a:lnTo>
                    <a:pt x="723900" y="1652866"/>
                  </a:lnTo>
                  <a:close/>
                </a:path>
                <a:path w="3676650" h="1659254">
                  <a:moveTo>
                    <a:pt x="723900" y="828154"/>
                  </a:moveTo>
                  <a:lnTo>
                    <a:pt x="723442" y="827036"/>
                  </a:lnTo>
                  <a:lnTo>
                    <a:pt x="721575" y="825182"/>
                  </a:lnTo>
                  <a:lnTo>
                    <a:pt x="720458" y="824712"/>
                  </a:lnTo>
                  <a:lnTo>
                    <a:pt x="717829" y="824712"/>
                  </a:lnTo>
                  <a:lnTo>
                    <a:pt x="716711" y="825182"/>
                  </a:lnTo>
                  <a:lnTo>
                    <a:pt x="714844" y="827036"/>
                  </a:lnTo>
                  <a:lnTo>
                    <a:pt x="714375" y="828154"/>
                  </a:lnTo>
                  <a:lnTo>
                    <a:pt x="714375" y="830795"/>
                  </a:lnTo>
                  <a:lnTo>
                    <a:pt x="714844" y="831913"/>
                  </a:lnTo>
                  <a:lnTo>
                    <a:pt x="716711" y="833767"/>
                  </a:lnTo>
                  <a:lnTo>
                    <a:pt x="717829" y="834237"/>
                  </a:lnTo>
                  <a:lnTo>
                    <a:pt x="720458" y="834237"/>
                  </a:lnTo>
                  <a:lnTo>
                    <a:pt x="721575" y="833767"/>
                  </a:lnTo>
                  <a:lnTo>
                    <a:pt x="723442" y="831913"/>
                  </a:lnTo>
                  <a:lnTo>
                    <a:pt x="723900" y="830795"/>
                  </a:lnTo>
                  <a:lnTo>
                    <a:pt x="723900" y="828154"/>
                  </a:lnTo>
                  <a:close/>
                </a:path>
                <a:path w="3676650" h="1659254">
                  <a:moveTo>
                    <a:pt x="723900" y="3454"/>
                  </a:moveTo>
                  <a:lnTo>
                    <a:pt x="723442" y="2336"/>
                  </a:lnTo>
                  <a:lnTo>
                    <a:pt x="721575" y="469"/>
                  </a:lnTo>
                  <a:lnTo>
                    <a:pt x="720458" y="0"/>
                  </a:lnTo>
                  <a:lnTo>
                    <a:pt x="717829" y="0"/>
                  </a:lnTo>
                  <a:lnTo>
                    <a:pt x="716711" y="469"/>
                  </a:lnTo>
                  <a:lnTo>
                    <a:pt x="714844" y="2336"/>
                  </a:lnTo>
                  <a:lnTo>
                    <a:pt x="714375" y="3454"/>
                  </a:lnTo>
                  <a:lnTo>
                    <a:pt x="714375" y="6083"/>
                  </a:lnTo>
                  <a:lnTo>
                    <a:pt x="714844" y="7200"/>
                  </a:lnTo>
                  <a:lnTo>
                    <a:pt x="716711" y="9067"/>
                  </a:lnTo>
                  <a:lnTo>
                    <a:pt x="717829" y="9525"/>
                  </a:lnTo>
                  <a:lnTo>
                    <a:pt x="720458" y="9525"/>
                  </a:lnTo>
                  <a:lnTo>
                    <a:pt x="721575" y="9067"/>
                  </a:lnTo>
                  <a:lnTo>
                    <a:pt x="723442" y="7200"/>
                  </a:lnTo>
                  <a:lnTo>
                    <a:pt x="723900" y="6083"/>
                  </a:lnTo>
                  <a:lnTo>
                    <a:pt x="723900" y="3454"/>
                  </a:lnTo>
                  <a:close/>
                </a:path>
                <a:path w="3676650" h="1659254">
                  <a:moveTo>
                    <a:pt x="771525" y="1652866"/>
                  </a:moveTo>
                  <a:lnTo>
                    <a:pt x="771067" y="1651749"/>
                  </a:lnTo>
                  <a:lnTo>
                    <a:pt x="769200" y="1649882"/>
                  </a:lnTo>
                  <a:lnTo>
                    <a:pt x="768083" y="1649412"/>
                  </a:lnTo>
                  <a:lnTo>
                    <a:pt x="765454" y="1649412"/>
                  </a:lnTo>
                  <a:lnTo>
                    <a:pt x="764336" y="1649882"/>
                  </a:lnTo>
                  <a:lnTo>
                    <a:pt x="762469" y="1651749"/>
                  </a:lnTo>
                  <a:lnTo>
                    <a:pt x="762000" y="1652866"/>
                  </a:lnTo>
                  <a:lnTo>
                    <a:pt x="762000" y="1655495"/>
                  </a:lnTo>
                  <a:lnTo>
                    <a:pt x="762469" y="1656613"/>
                  </a:lnTo>
                  <a:lnTo>
                    <a:pt x="764336" y="1658480"/>
                  </a:lnTo>
                  <a:lnTo>
                    <a:pt x="765454" y="1658937"/>
                  </a:lnTo>
                  <a:lnTo>
                    <a:pt x="768083" y="1658937"/>
                  </a:lnTo>
                  <a:lnTo>
                    <a:pt x="769200" y="1658480"/>
                  </a:lnTo>
                  <a:lnTo>
                    <a:pt x="771067" y="1656613"/>
                  </a:lnTo>
                  <a:lnTo>
                    <a:pt x="771525" y="1655495"/>
                  </a:lnTo>
                  <a:lnTo>
                    <a:pt x="771525" y="1652866"/>
                  </a:lnTo>
                  <a:close/>
                </a:path>
                <a:path w="3676650" h="1659254">
                  <a:moveTo>
                    <a:pt x="771525" y="828154"/>
                  </a:moveTo>
                  <a:lnTo>
                    <a:pt x="771067" y="827036"/>
                  </a:lnTo>
                  <a:lnTo>
                    <a:pt x="769200" y="825182"/>
                  </a:lnTo>
                  <a:lnTo>
                    <a:pt x="768083" y="824712"/>
                  </a:lnTo>
                  <a:lnTo>
                    <a:pt x="765454" y="824712"/>
                  </a:lnTo>
                  <a:lnTo>
                    <a:pt x="764336" y="825182"/>
                  </a:lnTo>
                  <a:lnTo>
                    <a:pt x="762469" y="827036"/>
                  </a:lnTo>
                  <a:lnTo>
                    <a:pt x="762000" y="828154"/>
                  </a:lnTo>
                  <a:lnTo>
                    <a:pt x="762000" y="830795"/>
                  </a:lnTo>
                  <a:lnTo>
                    <a:pt x="762469" y="831913"/>
                  </a:lnTo>
                  <a:lnTo>
                    <a:pt x="764336" y="833767"/>
                  </a:lnTo>
                  <a:lnTo>
                    <a:pt x="765454" y="834237"/>
                  </a:lnTo>
                  <a:lnTo>
                    <a:pt x="768083" y="834237"/>
                  </a:lnTo>
                  <a:lnTo>
                    <a:pt x="769200" y="833767"/>
                  </a:lnTo>
                  <a:lnTo>
                    <a:pt x="771067" y="831913"/>
                  </a:lnTo>
                  <a:lnTo>
                    <a:pt x="771525" y="830795"/>
                  </a:lnTo>
                  <a:lnTo>
                    <a:pt x="771525" y="828154"/>
                  </a:lnTo>
                  <a:close/>
                </a:path>
                <a:path w="3676650" h="1659254">
                  <a:moveTo>
                    <a:pt x="771525" y="3454"/>
                  </a:moveTo>
                  <a:lnTo>
                    <a:pt x="771067" y="2336"/>
                  </a:lnTo>
                  <a:lnTo>
                    <a:pt x="769200" y="469"/>
                  </a:lnTo>
                  <a:lnTo>
                    <a:pt x="768083" y="0"/>
                  </a:lnTo>
                  <a:lnTo>
                    <a:pt x="765454" y="0"/>
                  </a:lnTo>
                  <a:lnTo>
                    <a:pt x="764336" y="469"/>
                  </a:lnTo>
                  <a:lnTo>
                    <a:pt x="762469" y="2336"/>
                  </a:lnTo>
                  <a:lnTo>
                    <a:pt x="762000" y="3454"/>
                  </a:lnTo>
                  <a:lnTo>
                    <a:pt x="762000" y="6083"/>
                  </a:lnTo>
                  <a:lnTo>
                    <a:pt x="762469" y="7200"/>
                  </a:lnTo>
                  <a:lnTo>
                    <a:pt x="764336" y="9067"/>
                  </a:lnTo>
                  <a:lnTo>
                    <a:pt x="765454" y="9525"/>
                  </a:lnTo>
                  <a:lnTo>
                    <a:pt x="768083" y="9525"/>
                  </a:lnTo>
                  <a:lnTo>
                    <a:pt x="769200" y="9067"/>
                  </a:lnTo>
                  <a:lnTo>
                    <a:pt x="771067" y="7200"/>
                  </a:lnTo>
                  <a:lnTo>
                    <a:pt x="771525" y="6083"/>
                  </a:lnTo>
                  <a:lnTo>
                    <a:pt x="771525" y="3454"/>
                  </a:lnTo>
                  <a:close/>
                </a:path>
                <a:path w="3676650" h="1659254">
                  <a:moveTo>
                    <a:pt x="819150" y="1652866"/>
                  </a:moveTo>
                  <a:lnTo>
                    <a:pt x="818692" y="1651749"/>
                  </a:lnTo>
                  <a:lnTo>
                    <a:pt x="816825" y="1649882"/>
                  </a:lnTo>
                  <a:lnTo>
                    <a:pt x="815708" y="1649412"/>
                  </a:lnTo>
                  <a:lnTo>
                    <a:pt x="813079" y="1649412"/>
                  </a:lnTo>
                  <a:lnTo>
                    <a:pt x="811961" y="1649882"/>
                  </a:lnTo>
                  <a:lnTo>
                    <a:pt x="810094" y="1651749"/>
                  </a:lnTo>
                  <a:lnTo>
                    <a:pt x="809625" y="1652866"/>
                  </a:lnTo>
                  <a:lnTo>
                    <a:pt x="809625" y="1655495"/>
                  </a:lnTo>
                  <a:lnTo>
                    <a:pt x="810094" y="1656613"/>
                  </a:lnTo>
                  <a:lnTo>
                    <a:pt x="811961" y="1658480"/>
                  </a:lnTo>
                  <a:lnTo>
                    <a:pt x="813079" y="1658937"/>
                  </a:lnTo>
                  <a:lnTo>
                    <a:pt x="815708" y="1658937"/>
                  </a:lnTo>
                  <a:lnTo>
                    <a:pt x="816825" y="1658480"/>
                  </a:lnTo>
                  <a:lnTo>
                    <a:pt x="818692" y="1656613"/>
                  </a:lnTo>
                  <a:lnTo>
                    <a:pt x="819150" y="1655495"/>
                  </a:lnTo>
                  <a:lnTo>
                    <a:pt x="819150" y="1652866"/>
                  </a:lnTo>
                  <a:close/>
                </a:path>
                <a:path w="3676650" h="1659254">
                  <a:moveTo>
                    <a:pt x="819150" y="828154"/>
                  </a:moveTo>
                  <a:lnTo>
                    <a:pt x="818692" y="827036"/>
                  </a:lnTo>
                  <a:lnTo>
                    <a:pt x="816825" y="825182"/>
                  </a:lnTo>
                  <a:lnTo>
                    <a:pt x="815708" y="824712"/>
                  </a:lnTo>
                  <a:lnTo>
                    <a:pt x="813079" y="824712"/>
                  </a:lnTo>
                  <a:lnTo>
                    <a:pt x="811961" y="825182"/>
                  </a:lnTo>
                  <a:lnTo>
                    <a:pt x="810094" y="827036"/>
                  </a:lnTo>
                  <a:lnTo>
                    <a:pt x="809625" y="828154"/>
                  </a:lnTo>
                  <a:lnTo>
                    <a:pt x="809625" y="830795"/>
                  </a:lnTo>
                  <a:lnTo>
                    <a:pt x="810094" y="831913"/>
                  </a:lnTo>
                  <a:lnTo>
                    <a:pt x="811961" y="833767"/>
                  </a:lnTo>
                  <a:lnTo>
                    <a:pt x="813079" y="834237"/>
                  </a:lnTo>
                  <a:lnTo>
                    <a:pt x="815708" y="834237"/>
                  </a:lnTo>
                  <a:lnTo>
                    <a:pt x="816825" y="833767"/>
                  </a:lnTo>
                  <a:lnTo>
                    <a:pt x="818692" y="831913"/>
                  </a:lnTo>
                  <a:lnTo>
                    <a:pt x="819150" y="830795"/>
                  </a:lnTo>
                  <a:lnTo>
                    <a:pt x="819150" y="828154"/>
                  </a:lnTo>
                  <a:close/>
                </a:path>
                <a:path w="3676650" h="1659254">
                  <a:moveTo>
                    <a:pt x="819150" y="3454"/>
                  </a:moveTo>
                  <a:lnTo>
                    <a:pt x="818692" y="2336"/>
                  </a:lnTo>
                  <a:lnTo>
                    <a:pt x="816825" y="469"/>
                  </a:lnTo>
                  <a:lnTo>
                    <a:pt x="815708" y="0"/>
                  </a:lnTo>
                  <a:lnTo>
                    <a:pt x="813079" y="0"/>
                  </a:lnTo>
                  <a:lnTo>
                    <a:pt x="811961" y="469"/>
                  </a:lnTo>
                  <a:lnTo>
                    <a:pt x="810094" y="2336"/>
                  </a:lnTo>
                  <a:lnTo>
                    <a:pt x="809625" y="3454"/>
                  </a:lnTo>
                  <a:lnTo>
                    <a:pt x="809625" y="6083"/>
                  </a:lnTo>
                  <a:lnTo>
                    <a:pt x="810094" y="7200"/>
                  </a:lnTo>
                  <a:lnTo>
                    <a:pt x="811961" y="9067"/>
                  </a:lnTo>
                  <a:lnTo>
                    <a:pt x="813079" y="9525"/>
                  </a:lnTo>
                  <a:lnTo>
                    <a:pt x="815708" y="9525"/>
                  </a:lnTo>
                  <a:lnTo>
                    <a:pt x="816825" y="9067"/>
                  </a:lnTo>
                  <a:lnTo>
                    <a:pt x="818692" y="7200"/>
                  </a:lnTo>
                  <a:lnTo>
                    <a:pt x="819150" y="6083"/>
                  </a:lnTo>
                  <a:lnTo>
                    <a:pt x="819150" y="3454"/>
                  </a:lnTo>
                  <a:close/>
                </a:path>
                <a:path w="3676650" h="1659254">
                  <a:moveTo>
                    <a:pt x="866775" y="1652866"/>
                  </a:moveTo>
                  <a:lnTo>
                    <a:pt x="866317" y="1651749"/>
                  </a:lnTo>
                  <a:lnTo>
                    <a:pt x="864450" y="1649882"/>
                  </a:lnTo>
                  <a:lnTo>
                    <a:pt x="863333" y="1649412"/>
                  </a:lnTo>
                  <a:lnTo>
                    <a:pt x="860704" y="1649412"/>
                  </a:lnTo>
                  <a:lnTo>
                    <a:pt x="859586" y="1649882"/>
                  </a:lnTo>
                  <a:lnTo>
                    <a:pt x="857719" y="1651749"/>
                  </a:lnTo>
                  <a:lnTo>
                    <a:pt x="857250" y="1652866"/>
                  </a:lnTo>
                  <a:lnTo>
                    <a:pt x="857250" y="1655495"/>
                  </a:lnTo>
                  <a:lnTo>
                    <a:pt x="857719" y="1656613"/>
                  </a:lnTo>
                  <a:lnTo>
                    <a:pt x="859586" y="1658480"/>
                  </a:lnTo>
                  <a:lnTo>
                    <a:pt x="860704" y="1658937"/>
                  </a:lnTo>
                  <a:lnTo>
                    <a:pt x="863333" y="1658937"/>
                  </a:lnTo>
                  <a:lnTo>
                    <a:pt x="864450" y="1658480"/>
                  </a:lnTo>
                  <a:lnTo>
                    <a:pt x="866317" y="1656613"/>
                  </a:lnTo>
                  <a:lnTo>
                    <a:pt x="866775" y="1655495"/>
                  </a:lnTo>
                  <a:lnTo>
                    <a:pt x="866775" y="1652866"/>
                  </a:lnTo>
                  <a:close/>
                </a:path>
                <a:path w="3676650" h="1659254">
                  <a:moveTo>
                    <a:pt x="866775" y="828154"/>
                  </a:moveTo>
                  <a:lnTo>
                    <a:pt x="866317" y="827036"/>
                  </a:lnTo>
                  <a:lnTo>
                    <a:pt x="864450" y="825182"/>
                  </a:lnTo>
                  <a:lnTo>
                    <a:pt x="863333" y="824712"/>
                  </a:lnTo>
                  <a:lnTo>
                    <a:pt x="860704" y="824712"/>
                  </a:lnTo>
                  <a:lnTo>
                    <a:pt x="859586" y="825182"/>
                  </a:lnTo>
                  <a:lnTo>
                    <a:pt x="857719" y="827036"/>
                  </a:lnTo>
                  <a:lnTo>
                    <a:pt x="857250" y="828154"/>
                  </a:lnTo>
                  <a:lnTo>
                    <a:pt x="857250" y="830795"/>
                  </a:lnTo>
                  <a:lnTo>
                    <a:pt x="857719" y="831913"/>
                  </a:lnTo>
                  <a:lnTo>
                    <a:pt x="859586" y="833767"/>
                  </a:lnTo>
                  <a:lnTo>
                    <a:pt x="860704" y="834237"/>
                  </a:lnTo>
                  <a:lnTo>
                    <a:pt x="863333" y="834237"/>
                  </a:lnTo>
                  <a:lnTo>
                    <a:pt x="864450" y="833767"/>
                  </a:lnTo>
                  <a:lnTo>
                    <a:pt x="866317" y="831913"/>
                  </a:lnTo>
                  <a:lnTo>
                    <a:pt x="866775" y="830795"/>
                  </a:lnTo>
                  <a:lnTo>
                    <a:pt x="866775" y="828154"/>
                  </a:lnTo>
                  <a:close/>
                </a:path>
                <a:path w="3676650" h="1659254">
                  <a:moveTo>
                    <a:pt x="866775" y="3454"/>
                  </a:moveTo>
                  <a:lnTo>
                    <a:pt x="866317" y="2336"/>
                  </a:lnTo>
                  <a:lnTo>
                    <a:pt x="864450" y="469"/>
                  </a:lnTo>
                  <a:lnTo>
                    <a:pt x="863333" y="0"/>
                  </a:lnTo>
                  <a:lnTo>
                    <a:pt x="860704" y="0"/>
                  </a:lnTo>
                  <a:lnTo>
                    <a:pt x="859586" y="469"/>
                  </a:lnTo>
                  <a:lnTo>
                    <a:pt x="857719" y="2336"/>
                  </a:lnTo>
                  <a:lnTo>
                    <a:pt x="857250" y="3454"/>
                  </a:lnTo>
                  <a:lnTo>
                    <a:pt x="857250" y="6083"/>
                  </a:lnTo>
                  <a:lnTo>
                    <a:pt x="857719" y="7200"/>
                  </a:lnTo>
                  <a:lnTo>
                    <a:pt x="859586" y="9067"/>
                  </a:lnTo>
                  <a:lnTo>
                    <a:pt x="860704" y="9525"/>
                  </a:lnTo>
                  <a:lnTo>
                    <a:pt x="863333" y="9525"/>
                  </a:lnTo>
                  <a:lnTo>
                    <a:pt x="864450" y="9067"/>
                  </a:lnTo>
                  <a:lnTo>
                    <a:pt x="866317" y="7200"/>
                  </a:lnTo>
                  <a:lnTo>
                    <a:pt x="866775" y="6083"/>
                  </a:lnTo>
                  <a:lnTo>
                    <a:pt x="866775" y="3454"/>
                  </a:lnTo>
                  <a:close/>
                </a:path>
                <a:path w="3676650" h="1659254">
                  <a:moveTo>
                    <a:pt x="914400" y="1652866"/>
                  </a:moveTo>
                  <a:lnTo>
                    <a:pt x="913942" y="1651749"/>
                  </a:lnTo>
                  <a:lnTo>
                    <a:pt x="912075" y="1649882"/>
                  </a:lnTo>
                  <a:lnTo>
                    <a:pt x="910958" y="1649412"/>
                  </a:lnTo>
                  <a:lnTo>
                    <a:pt x="908329" y="1649412"/>
                  </a:lnTo>
                  <a:lnTo>
                    <a:pt x="907211" y="1649882"/>
                  </a:lnTo>
                  <a:lnTo>
                    <a:pt x="905344" y="1651749"/>
                  </a:lnTo>
                  <a:lnTo>
                    <a:pt x="904875" y="1652866"/>
                  </a:lnTo>
                  <a:lnTo>
                    <a:pt x="904875" y="1655495"/>
                  </a:lnTo>
                  <a:lnTo>
                    <a:pt x="905344" y="1656613"/>
                  </a:lnTo>
                  <a:lnTo>
                    <a:pt x="907211" y="1658480"/>
                  </a:lnTo>
                  <a:lnTo>
                    <a:pt x="908329" y="1658937"/>
                  </a:lnTo>
                  <a:lnTo>
                    <a:pt x="910958" y="1658937"/>
                  </a:lnTo>
                  <a:lnTo>
                    <a:pt x="912075" y="1658480"/>
                  </a:lnTo>
                  <a:lnTo>
                    <a:pt x="913942" y="1656613"/>
                  </a:lnTo>
                  <a:lnTo>
                    <a:pt x="914400" y="1655495"/>
                  </a:lnTo>
                  <a:lnTo>
                    <a:pt x="914400" y="1652866"/>
                  </a:lnTo>
                  <a:close/>
                </a:path>
                <a:path w="3676650" h="1659254">
                  <a:moveTo>
                    <a:pt x="914400" y="828154"/>
                  </a:moveTo>
                  <a:lnTo>
                    <a:pt x="913942" y="827036"/>
                  </a:lnTo>
                  <a:lnTo>
                    <a:pt x="912075" y="825182"/>
                  </a:lnTo>
                  <a:lnTo>
                    <a:pt x="910958" y="824712"/>
                  </a:lnTo>
                  <a:lnTo>
                    <a:pt x="908329" y="824712"/>
                  </a:lnTo>
                  <a:lnTo>
                    <a:pt x="907211" y="825182"/>
                  </a:lnTo>
                  <a:lnTo>
                    <a:pt x="905344" y="827036"/>
                  </a:lnTo>
                  <a:lnTo>
                    <a:pt x="904875" y="828154"/>
                  </a:lnTo>
                  <a:lnTo>
                    <a:pt x="904875" y="830795"/>
                  </a:lnTo>
                  <a:lnTo>
                    <a:pt x="905344" y="831913"/>
                  </a:lnTo>
                  <a:lnTo>
                    <a:pt x="907211" y="833767"/>
                  </a:lnTo>
                  <a:lnTo>
                    <a:pt x="908329" y="834237"/>
                  </a:lnTo>
                  <a:lnTo>
                    <a:pt x="910958" y="834237"/>
                  </a:lnTo>
                  <a:lnTo>
                    <a:pt x="912075" y="833767"/>
                  </a:lnTo>
                  <a:lnTo>
                    <a:pt x="913942" y="831913"/>
                  </a:lnTo>
                  <a:lnTo>
                    <a:pt x="914400" y="830795"/>
                  </a:lnTo>
                  <a:lnTo>
                    <a:pt x="914400" y="828154"/>
                  </a:lnTo>
                  <a:close/>
                </a:path>
                <a:path w="3676650" h="1659254">
                  <a:moveTo>
                    <a:pt x="914400" y="3454"/>
                  </a:moveTo>
                  <a:lnTo>
                    <a:pt x="913942" y="2336"/>
                  </a:lnTo>
                  <a:lnTo>
                    <a:pt x="912075" y="469"/>
                  </a:lnTo>
                  <a:lnTo>
                    <a:pt x="910958" y="0"/>
                  </a:lnTo>
                  <a:lnTo>
                    <a:pt x="908329" y="0"/>
                  </a:lnTo>
                  <a:lnTo>
                    <a:pt x="907211" y="469"/>
                  </a:lnTo>
                  <a:lnTo>
                    <a:pt x="905344" y="2336"/>
                  </a:lnTo>
                  <a:lnTo>
                    <a:pt x="904875" y="3454"/>
                  </a:lnTo>
                  <a:lnTo>
                    <a:pt x="904875" y="6083"/>
                  </a:lnTo>
                  <a:lnTo>
                    <a:pt x="905344" y="7200"/>
                  </a:lnTo>
                  <a:lnTo>
                    <a:pt x="907211" y="9067"/>
                  </a:lnTo>
                  <a:lnTo>
                    <a:pt x="908329" y="9525"/>
                  </a:lnTo>
                  <a:lnTo>
                    <a:pt x="910958" y="9525"/>
                  </a:lnTo>
                  <a:lnTo>
                    <a:pt x="912075" y="9067"/>
                  </a:lnTo>
                  <a:lnTo>
                    <a:pt x="913942" y="7200"/>
                  </a:lnTo>
                  <a:lnTo>
                    <a:pt x="914400" y="6083"/>
                  </a:lnTo>
                  <a:lnTo>
                    <a:pt x="914400" y="3454"/>
                  </a:lnTo>
                  <a:close/>
                </a:path>
                <a:path w="3676650" h="1659254">
                  <a:moveTo>
                    <a:pt x="962025" y="1652866"/>
                  </a:moveTo>
                  <a:lnTo>
                    <a:pt x="961567" y="1651749"/>
                  </a:lnTo>
                  <a:lnTo>
                    <a:pt x="959700" y="1649882"/>
                  </a:lnTo>
                  <a:lnTo>
                    <a:pt x="958583" y="1649412"/>
                  </a:lnTo>
                  <a:lnTo>
                    <a:pt x="955954" y="1649412"/>
                  </a:lnTo>
                  <a:lnTo>
                    <a:pt x="954836" y="1649882"/>
                  </a:lnTo>
                  <a:lnTo>
                    <a:pt x="952969" y="1651749"/>
                  </a:lnTo>
                  <a:lnTo>
                    <a:pt x="952500" y="1652866"/>
                  </a:lnTo>
                  <a:lnTo>
                    <a:pt x="952500" y="1655495"/>
                  </a:lnTo>
                  <a:lnTo>
                    <a:pt x="952969" y="1656613"/>
                  </a:lnTo>
                  <a:lnTo>
                    <a:pt x="954836" y="1658480"/>
                  </a:lnTo>
                  <a:lnTo>
                    <a:pt x="955954" y="1658937"/>
                  </a:lnTo>
                  <a:lnTo>
                    <a:pt x="958583" y="1658937"/>
                  </a:lnTo>
                  <a:lnTo>
                    <a:pt x="959700" y="1658480"/>
                  </a:lnTo>
                  <a:lnTo>
                    <a:pt x="961567" y="1656613"/>
                  </a:lnTo>
                  <a:lnTo>
                    <a:pt x="962025" y="1655495"/>
                  </a:lnTo>
                  <a:lnTo>
                    <a:pt x="962025" y="1652866"/>
                  </a:lnTo>
                  <a:close/>
                </a:path>
                <a:path w="3676650" h="1659254">
                  <a:moveTo>
                    <a:pt x="962025" y="828154"/>
                  </a:moveTo>
                  <a:lnTo>
                    <a:pt x="961567" y="827036"/>
                  </a:lnTo>
                  <a:lnTo>
                    <a:pt x="959700" y="825182"/>
                  </a:lnTo>
                  <a:lnTo>
                    <a:pt x="958583" y="824712"/>
                  </a:lnTo>
                  <a:lnTo>
                    <a:pt x="955954" y="824712"/>
                  </a:lnTo>
                  <a:lnTo>
                    <a:pt x="954836" y="825182"/>
                  </a:lnTo>
                  <a:lnTo>
                    <a:pt x="952969" y="827036"/>
                  </a:lnTo>
                  <a:lnTo>
                    <a:pt x="952500" y="828154"/>
                  </a:lnTo>
                  <a:lnTo>
                    <a:pt x="952500" y="830795"/>
                  </a:lnTo>
                  <a:lnTo>
                    <a:pt x="952969" y="831913"/>
                  </a:lnTo>
                  <a:lnTo>
                    <a:pt x="954836" y="833767"/>
                  </a:lnTo>
                  <a:lnTo>
                    <a:pt x="955954" y="834237"/>
                  </a:lnTo>
                  <a:lnTo>
                    <a:pt x="958583" y="834237"/>
                  </a:lnTo>
                  <a:lnTo>
                    <a:pt x="959700" y="833767"/>
                  </a:lnTo>
                  <a:lnTo>
                    <a:pt x="961567" y="831913"/>
                  </a:lnTo>
                  <a:lnTo>
                    <a:pt x="962025" y="830795"/>
                  </a:lnTo>
                  <a:lnTo>
                    <a:pt x="962025" y="828154"/>
                  </a:lnTo>
                  <a:close/>
                </a:path>
                <a:path w="3676650" h="1659254">
                  <a:moveTo>
                    <a:pt x="962025" y="3454"/>
                  </a:moveTo>
                  <a:lnTo>
                    <a:pt x="961567" y="2336"/>
                  </a:lnTo>
                  <a:lnTo>
                    <a:pt x="959700" y="469"/>
                  </a:lnTo>
                  <a:lnTo>
                    <a:pt x="958583" y="0"/>
                  </a:lnTo>
                  <a:lnTo>
                    <a:pt x="955954" y="0"/>
                  </a:lnTo>
                  <a:lnTo>
                    <a:pt x="954836" y="469"/>
                  </a:lnTo>
                  <a:lnTo>
                    <a:pt x="952969" y="2336"/>
                  </a:lnTo>
                  <a:lnTo>
                    <a:pt x="952500" y="3454"/>
                  </a:lnTo>
                  <a:lnTo>
                    <a:pt x="952500" y="6083"/>
                  </a:lnTo>
                  <a:lnTo>
                    <a:pt x="952969" y="7200"/>
                  </a:lnTo>
                  <a:lnTo>
                    <a:pt x="954836" y="9067"/>
                  </a:lnTo>
                  <a:lnTo>
                    <a:pt x="955954" y="9525"/>
                  </a:lnTo>
                  <a:lnTo>
                    <a:pt x="958583" y="9525"/>
                  </a:lnTo>
                  <a:lnTo>
                    <a:pt x="959700" y="9067"/>
                  </a:lnTo>
                  <a:lnTo>
                    <a:pt x="961567" y="7200"/>
                  </a:lnTo>
                  <a:lnTo>
                    <a:pt x="962025" y="6083"/>
                  </a:lnTo>
                  <a:lnTo>
                    <a:pt x="962025" y="3454"/>
                  </a:lnTo>
                  <a:close/>
                </a:path>
                <a:path w="3676650" h="1659254">
                  <a:moveTo>
                    <a:pt x="1009650" y="1652866"/>
                  </a:moveTo>
                  <a:lnTo>
                    <a:pt x="1009192" y="1651749"/>
                  </a:lnTo>
                  <a:lnTo>
                    <a:pt x="1007325" y="1649882"/>
                  </a:lnTo>
                  <a:lnTo>
                    <a:pt x="1006208" y="1649412"/>
                  </a:lnTo>
                  <a:lnTo>
                    <a:pt x="1003579" y="1649412"/>
                  </a:lnTo>
                  <a:lnTo>
                    <a:pt x="1002461" y="1649882"/>
                  </a:lnTo>
                  <a:lnTo>
                    <a:pt x="1000594" y="1651749"/>
                  </a:lnTo>
                  <a:lnTo>
                    <a:pt x="1000125" y="1652866"/>
                  </a:lnTo>
                  <a:lnTo>
                    <a:pt x="1000125" y="1655495"/>
                  </a:lnTo>
                  <a:lnTo>
                    <a:pt x="1000594" y="1656613"/>
                  </a:lnTo>
                  <a:lnTo>
                    <a:pt x="1002461" y="1658480"/>
                  </a:lnTo>
                  <a:lnTo>
                    <a:pt x="1003579" y="1658937"/>
                  </a:lnTo>
                  <a:lnTo>
                    <a:pt x="1006208" y="1658937"/>
                  </a:lnTo>
                  <a:lnTo>
                    <a:pt x="1007325" y="1658480"/>
                  </a:lnTo>
                  <a:lnTo>
                    <a:pt x="1009192" y="1656613"/>
                  </a:lnTo>
                  <a:lnTo>
                    <a:pt x="1009650" y="1655495"/>
                  </a:lnTo>
                  <a:lnTo>
                    <a:pt x="1009650" y="1652866"/>
                  </a:lnTo>
                  <a:close/>
                </a:path>
                <a:path w="3676650" h="1659254">
                  <a:moveTo>
                    <a:pt x="1009650" y="828154"/>
                  </a:moveTo>
                  <a:lnTo>
                    <a:pt x="1009192" y="827036"/>
                  </a:lnTo>
                  <a:lnTo>
                    <a:pt x="1007325" y="825182"/>
                  </a:lnTo>
                  <a:lnTo>
                    <a:pt x="1006208" y="824712"/>
                  </a:lnTo>
                  <a:lnTo>
                    <a:pt x="1003579" y="824712"/>
                  </a:lnTo>
                  <a:lnTo>
                    <a:pt x="1002461" y="825182"/>
                  </a:lnTo>
                  <a:lnTo>
                    <a:pt x="1000594" y="827036"/>
                  </a:lnTo>
                  <a:lnTo>
                    <a:pt x="1000125" y="828154"/>
                  </a:lnTo>
                  <a:lnTo>
                    <a:pt x="1000125" y="830795"/>
                  </a:lnTo>
                  <a:lnTo>
                    <a:pt x="1000594" y="831913"/>
                  </a:lnTo>
                  <a:lnTo>
                    <a:pt x="1002461" y="833767"/>
                  </a:lnTo>
                  <a:lnTo>
                    <a:pt x="1003579" y="834237"/>
                  </a:lnTo>
                  <a:lnTo>
                    <a:pt x="1006208" y="834237"/>
                  </a:lnTo>
                  <a:lnTo>
                    <a:pt x="1007325" y="833767"/>
                  </a:lnTo>
                  <a:lnTo>
                    <a:pt x="1009192" y="831913"/>
                  </a:lnTo>
                  <a:lnTo>
                    <a:pt x="1009650" y="830795"/>
                  </a:lnTo>
                  <a:lnTo>
                    <a:pt x="1009650" y="828154"/>
                  </a:lnTo>
                  <a:close/>
                </a:path>
                <a:path w="3676650" h="1659254">
                  <a:moveTo>
                    <a:pt x="1009650" y="3454"/>
                  </a:moveTo>
                  <a:lnTo>
                    <a:pt x="1009192" y="2336"/>
                  </a:lnTo>
                  <a:lnTo>
                    <a:pt x="1007325" y="469"/>
                  </a:lnTo>
                  <a:lnTo>
                    <a:pt x="1006208" y="0"/>
                  </a:lnTo>
                  <a:lnTo>
                    <a:pt x="1003579" y="0"/>
                  </a:lnTo>
                  <a:lnTo>
                    <a:pt x="1002461" y="469"/>
                  </a:lnTo>
                  <a:lnTo>
                    <a:pt x="1000594" y="2336"/>
                  </a:lnTo>
                  <a:lnTo>
                    <a:pt x="1000125" y="3454"/>
                  </a:lnTo>
                  <a:lnTo>
                    <a:pt x="1000125" y="6083"/>
                  </a:lnTo>
                  <a:lnTo>
                    <a:pt x="1000594" y="7200"/>
                  </a:lnTo>
                  <a:lnTo>
                    <a:pt x="1002461" y="9067"/>
                  </a:lnTo>
                  <a:lnTo>
                    <a:pt x="1003579" y="9525"/>
                  </a:lnTo>
                  <a:lnTo>
                    <a:pt x="1006208" y="9525"/>
                  </a:lnTo>
                  <a:lnTo>
                    <a:pt x="1007325" y="9067"/>
                  </a:lnTo>
                  <a:lnTo>
                    <a:pt x="1009192" y="7200"/>
                  </a:lnTo>
                  <a:lnTo>
                    <a:pt x="1009650" y="6083"/>
                  </a:lnTo>
                  <a:lnTo>
                    <a:pt x="1009650" y="3454"/>
                  </a:lnTo>
                  <a:close/>
                </a:path>
                <a:path w="3676650" h="1659254">
                  <a:moveTo>
                    <a:pt x="1057275" y="1652866"/>
                  </a:moveTo>
                  <a:lnTo>
                    <a:pt x="1056817" y="1651749"/>
                  </a:lnTo>
                  <a:lnTo>
                    <a:pt x="1054950" y="1649882"/>
                  </a:lnTo>
                  <a:lnTo>
                    <a:pt x="1053833" y="1649412"/>
                  </a:lnTo>
                  <a:lnTo>
                    <a:pt x="1051204" y="1649412"/>
                  </a:lnTo>
                  <a:lnTo>
                    <a:pt x="1050086" y="1649882"/>
                  </a:lnTo>
                  <a:lnTo>
                    <a:pt x="1048219" y="1651749"/>
                  </a:lnTo>
                  <a:lnTo>
                    <a:pt x="1047750" y="1652866"/>
                  </a:lnTo>
                  <a:lnTo>
                    <a:pt x="1047750" y="1655495"/>
                  </a:lnTo>
                  <a:lnTo>
                    <a:pt x="1048219" y="1656613"/>
                  </a:lnTo>
                  <a:lnTo>
                    <a:pt x="1050086" y="1658480"/>
                  </a:lnTo>
                  <a:lnTo>
                    <a:pt x="1051204" y="1658937"/>
                  </a:lnTo>
                  <a:lnTo>
                    <a:pt x="1053833" y="1658937"/>
                  </a:lnTo>
                  <a:lnTo>
                    <a:pt x="1054950" y="1658480"/>
                  </a:lnTo>
                  <a:lnTo>
                    <a:pt x="1056817" y="1656613"/>
                  </a:lnTo>
                  <a:lnTo>
                    <a:pt x="1057275" y="1655495"/>
                  </a:lnTo>
                  <a:lnTo>
                    <a:pt x="1057275" y="1652866"/>
                  </a:lnTo>
                  <a:close/>
                </a:path>
                <a:path w="3676650" h="1659254">
                  <a:moveTo>
                    <a:pt x="1057275" y="828154"/>
                  </a:moveTo>
                  <a:lnTo>
                    <a:pt x="1056817" y="827036"/>
                  </a:lnTo>
                  <a:lnTo>
                    <a:pt x="1054950" y="825182"/>
                  </a:lnTo>
                  <a:lnTo>
                    <a:pt x="1053833" y="824712"/>
                  </a:lnTo>
                  <a:lnTo>
                    <a:pt x="1051204" y="824712"/>
                  </a:lnTo>
                  <a:lnTo>
                    <a:pt x="1050086" y="825182"/>
                  </a:lnTo>
                  <a:lnTo>
                    <a:pt x="1048219" y="827036"/>
                  </a:lnTo>
                  <a:lnTo>
                    <a:pt x="1047750" y="828154"/>
                  </a:lnTo>
                  <a:lnTo>
                    <a:pt x="1047750" y="830795"/>
                  </a:lnTo>
                  <a:lnTo>
                    <a:pt x="1048219" y="831913"/>
                  </a:lnTo>
                  <a:lnTo>
                    <a:pt x="1050086" y="833767"/>
                  </a:lnTo>
                  <a:lnTo>
                    <a:pt x="1051204" y="834237"/>
                  </a:lnTo>
                  <a:lnTo>
                    <a:pt x="1053833" y="834237"/>
                  </a:lnTo>
                  <a:lnTo>
                    <a:pt x="1054950" y="833767"/>
                  </a:lnTo>
                  <a:lnTo>
                    <a:pt x="1056817" y="831913"/>
                  </a:lnTo>
                  <a:lnTo>
                    <a:pt x="1057275" y="830795"/>
                  </a:lnTo>
                  <a:lnTo>
                    <a:pt x="1057275" y="828154"/>
                  </a:lnTo>
                  <a:close/>
                </a:path>
                <a:path w="3676650" h="1659254">
                  <a:moveTo>
                    <a:pt x="1057275" y="3454"/>
                  </a:moveTo>
                  <a:lnTo>
                    <a:pt x="1056817" y="2336"/>
                  </a:lnTo>
                  <a:lnTo>
                    <a:pt x="1054950" y="469"/>
                  </a:lnTo>
                  <a:lnTo>
                    <a:pt x="1053833" y="0"/>
                  </a:lnTo>
                  <a:lnTo>
                    <a:pt x="1051204" y="0"/>
                  </a:lnTo>
                  <a:lnTo>
                    <a:pt x="1050086" y="469"/>
                  </a:lnTo>
                  <a:lnTo>
                    <a:pt x="1048219" y="2336"/>
                  </a:lnTo>
                  <a:lnTo>
                    <a:pt x="1047750" y="3454"/>
                  </a:lnTo>
                  <a:lnTo>
                    <a:pt x="1047750" y="6083"/>
                  </a:lnTo>
                  <a:lnTo>
                    <a:pt x="1048219" y="7200"/>
                  </a:lnTo>
                  <a:lnTo>
                    <a:pt x="1050086" y="9067"/>
                  </a:lnTo>
                  <a:lnTo>
                    <a:pt x="1051204" y="9525"/>
                  </a:lnTo>
                  <a:lnTo>
                    <a:pt x="1053833" y="9525"/>
                  </a:lnTo>
                  <a:lnTo>
                    <a:pt x="1054950" y="9067"/>
                  </a:lnTo>
                  <a:lnTo>
                    <a:pt x="1056817" y="7200"/>
                  </a:lnTo>
                  <a:lnTo>
                    <a:pt x="1057275" y="6083"/>
                  </a:lnTo>
                  <a:lnTo>
                    <a:pt x="1057275" y="3454"/>
                  </a:lnTo>
                  <a:close/>
                </a:path>
                <a:path w="3676650" h="1659254">
                  <a:moveTo>
                    <a:pt x="1104900" y="1652866"/>
                  </a:moveTo>
                  <a:lnTo>
                    <a:pt x="1104442" y="1651749"/>
                  </a:lnTo>
                  <a:lnTo>
                    <a:pt x="1102575" y="1649882"/>
                  </a:lnTo>
                  <a:lnTo>
                    <a:pt x="1101458" y="1649412"/>
                  </a:lnTo>
                  <a:lnTo>
                    <a:pt x="1098829" y="1649412"/>
                  </a:lnTo>
                  <a:lnTo>
                    <a:pt x="1097711" y="1649882"/>
                  </a:lnTo>
                  <a:lnTo>
                    <a:pt x="1095844" y="1651749"/>
                  </a:lnTo>
                  <a:lnTo>
                    <a:pt x="1095375" y="1652866"/>
                  </a:lnTo>
                  <a:lnTo>
                    <a:pt x="1095375" y="1655495"/>
                  </a:lnTo>
                  <a:lnTo>
                    <a:pt x="1095844" y="1656613"/>
                  </a:lnTo>
                  <a:lnTo>
                    <a:pt x="1097711" y="1658480"/>
                  </a:lnTo>
                  <a:lnTo>
                    <a:pt x="1098829" y="1658937"/>
                  </a:lnTo>
                  <a:lnTo>
                    <a:pt x="1101458" y="1658937"/>
                  </a:lnTo>
                  <a:lnTo>
                    <a:pt x="1102575" y="1658480"/>
                  </a:lnTo>
                  <a:lnTo>
                    <a:pt x="1104442" y="1656613"/>
                  </a:lnTo>
                  <a:lnTo>
                    <a:pt x="1104900" y="1655495"/>
                  </a:lnTo>
                  <a:lnTo>
                    <a:pt x="1104900" y="1652866"/>
                  </a:lnTo>
                  <a:close/>
                </a:path>
                <a:path w="3676650" h="1659254">
                  <a:moveTo>
                    <a:pt x="1104900" y="828154"/>
                  </a:moveTo>
                  <a:lnTo>
                    <a:pt x="1104442" y="827036"/>
                  </a:lnTo>
                  <a:lnTo>
                    <a:pt x="1102575" y="825182"/>
                  </a:lnTo>
                  <a:lnTo>
                    <a:pt x="1101458" y="824712"/>
                  </a:lnTo>
                  <a:lnTo>
                    <a:pt x="1098829" y="824712"/>
                  </a:lnTo>
                  <a:lnTo>
                    <a:pt x="1097711" y="825182"/>
                  </a:lnTo>
                  <a:lnTo>
                    <a:pt x="1095844" y="827036"/>
                  </a:lnTo>
                  <a:lnTo>
                    <a:pt x="1095375" y="828154"/>
                  </a:lnTo>
                  <a:lnTo>
                    <a:pt x="1095375" y="830795"/>
                  </a:lnTo>
                  <a:lnTo>
                    <a:pt x="1095844" y="831913"/>
                  </a:lnTo>
                  <a:lnTo>
                    <a:pt x="1097711" y="833767"/>
                  </a:lnTo>
                  <a:lnTo>
                    <a:pt x="1098829" y="834237"/>
                  </a:lnTo>
                  <a:lnTo>
                    <a:pt x="1101458" y="834237"/>
                  </a:lnTo>
                  <a:lnTo>
                    <a:pt x="1102575" y="833767"/>
                  </a:lnTo>
                  <a:lnTo>
                    <a:pt x="1104442" y="831913"/>
                  </a:lnTo>
                  <a:lnTo>
                    <a:pt x="1104900" y="830795"/>
                  </a:lnTo>
                  <a:lnTo>
                    <a:pt x="1104900" y="828154"/>
                  </a:lnTo>
                  <a:close/>
                </a:path>
                <a:path w="3676650" h="1659254">
                  <a:moveTo>
                    <a:pt x="1104900" y="3454"/>
                  </a:moveTo>
                  <a:lnTo>
                    <a:pt x="1104442" y="2336"/>
                  </a:lnTo>
                  <a:lnTo>
                    <a:pt x="1102575" y="469"/>
                  </a:lnTo>
                  <a:lnTo>
                    <a:pt x="1101458" y="0"/>
                  </a:lnTo>
                  <a:lnTo>
                    <a:pt x="1098829" y="0"/>
                  </a:lnTo>
                  <a:lnTo>
                    <a:pt x="1097711" y="469"/>
                  </a:lnTo>
                  <a:lnTo>
                    <a:pt x="1095844" y="2336"/>
                  </a:lnTo>
                  <a:lnTo>
                    <a:pt x="1095375" y="3454"/>
                  </a:lnTo>
                  <a:lnTo>
                    <a:pt x="1095375" y="6083"/>
                  </a:lnTo>
                  <a:lnTo>
                    <a:pt x="1095844" y="7200"/>
                  </a:lnTo>
                  <a:lnTo>
                    <a:pt x="1097711" y="9067"/>
                  </a:lnTo>
                  <a:lnTo>
                    <a:pt x="1098829" y="9525"/>
                  </a:lnTo>
                  <a:lnTo>
                    <a:pt x="1101458" y="9525"/>
                  </a:lnTo>
                  <a:lnTo>
                    <a:pt x="1102575" y="9067"/>
                  </a:lnTo>
                  <a:lnTo>
                    <a:pt x="1104442" y="7200"/>
                  </a:lnTo>
                  <a:lnTo>
                    <a:pt x="1104900" y="6083"/>
                  </a:lnTo>
                  <a:lnTo>
                    <a:pt x="1104900" y="3454"/>
                  </a:lnTo>
                  <a:close/>
                </a:path>
                <a:path w="3676650" h="1659254">
                  <a:moveTo>
                    <a:pt x="1152525" y="1652866"/>
                  </a:moveTo>
                  <a:lnTo>
                    <a:pt x="1152067" y="1651749"/>
                  </a:lnTo>
                  <a:lnTo>
                    <a:pt x="1150200" y="1649882"/>
                  </a:lnTo>
                  <a:lnTo>
                    <a:pt x="1149083" y="1649412"/>
                  </a:lnTo>
                  <a:lnTo>
                    <a:pt x="1146454" y="1649412"/>
                  </a:lnTo>
                  <a:lnTo>
                    <a:pt x="1145336" y="1649882"/>
                  </a:lnTo>
                  <a:lnTo>
                    <a:pt x="1143469" y="1651749"/>
                  </a:lnTo>
                  <a:lnTo>
                    <a:pt x="1143000" y="1652866"/>
                  </a:lnTo>
                  <a:lnTo>
                    <a:pt x="1143000" y="1655495"/>
                  </a:lnTo>
                  <a:lnTo>
                    <a:pt x="1143469" y="1656613"/>
                  </a:lnTo>
                  <a:lnTo>
                    <a:pt x="1145336" y="1658480"/>
                  </a:lnTo>
                  <a:lnTo>
                    <a:pt x="1146454" y="1658937"/>
                  </a:lnTo>
                  <a:lnTo>
                    <a:pt x="1149083" y="1658937"/>
                  </a:lnTo>
                  <a:lnTo>
                    <a:pt x="1150200" y="1658480"/>
                  </a:lnTo>
                  <a:lnTo>
                    <a:pt x="1152067" y="1656613"/>
                  </a:lnTo>
                  <a:lnTo>
                    <a:pt x="1152525" y="1655495"/>
                  </a:lnTo>
                  <a:lnTo>
                    <a:pt x="1152525" y="1652866"/>
                  </a:lnTo>
                  <a:close/>
                </a:path>
                <a:path w="3676650" h="1659254">
                  <a:moveTo>
                    <a:pt x="1152525" y="828154"/>
                  </a:moveTo>
                  <a:lnTo>
                    <a:pt x="1152067" y="827036"/>
                  </a:lnTo>
                  <a:lnTo>
                    <a:pt x="1150200" y="825182"/>
                  </a:lnTo>
                  <a:lnTo>
                    <a:pt x="1149083" y="824712"/>
                  </a:lnTo>
                  <a:lnTo>
                    <a:pt x="1146454" y="824712"/>
                  </a:lnTo>
                  <a:lnTo>
                    <a:pt x="1145336" y="825182"/>
                  </a:lnTo>
                  <a:lnTo>
                    <a:pt x="1143469" y="827036"/>
                  </a:lnTo>
                  <a:lnTo>
                    <a:pt x="1143000" y="828154"/>
                  </a:lnTo>
                  <a:lnTo>
                    <a:pt x="1143000" y="830795"/>
                  </a:lnTo>
                  <a:lnTo>
                    <a:pt x="1143469" y="831913"/>
                  </a:lnTo>
                  <a:lnTo>
                    <a:pt x="1145336" y="833767"/>
                  </a:lnTo>
                  <a:lnTo>
                    <a:pt x="1146454" y="834237"/>
                  </a:lnTo>
                  <a:lnTo>
                    <a:pt x="1149083" y="834237"/>
                  </a:lnTo>
                  <a:lnTo>
                    <a:pt x="1150200" y="833767"/>
                  </a:lnTo>
                  <a:lnTo>
                    <a:pt x="1152067" y="831913"/>
                  </a:lnTo>
                  <a:lnTo>
                    <a:pt x="1152525" y="830795"/>
                  </a:lnTo>
                  <a:lnTo>
                    <a:pt x="1152525" y="828154"/>
                  </a:lnTo>
                  <a:close/>
                </a:path>
                <a:path w="3676650" h="1659254">
                  <a:moveTo>
                    <a:pt x="1152525" y="3454"/>
                  </a:moveTo>
                  <a:lnTo>
                    <a:pt x="1152067" y="2336"/>
                  </a:lnTo>
                  <a:lnTo>
                    <a:pt x="1150200" y="469"/>
                  </a:lnTo>
                  <a:lnTo>
                    <a:pt x="1149083" y="0"/>
                  </a:lnTo>
                  <a:lnTo>
                    <a:pt x="1146454" y="0"/>
                  </a:lnTo>
                  <a:lnTo>
                    <a:pt x="1145336" y="469"/>
                  </a:lnTo>
                  <a:lnTo>
                    <a:pt x="1143469" y="2336"/>
                  </a:lnTo>
                  <a:lnTo>
                    <a:pt x="1143000" y="3454"/>
                  </a:lnTo>
                  <a:lnTo>
                    <a:pt x="1143000" y="6083"/>
                  </a:lnTo>
                  <a:lnTo>
                    <a:pt x="1143469" y="7200"/>
                  </a:lnTo>
                  <a:lnTo>
                    <a:pt x="1145336" y="9067"/>
                  </a:lnTo>
                  <a:lnTo>
                    <a:pt x="1146454" y="9525"/>
                  </a:lnTo>
                  <a:lnTo>
                    <a:pt x="1149083" y="9525"/>
                  </a:lnTo>
                  <a:lnTo>
                    <a:pt x="1150200" y="9067"/>
                  </a:lnTo>
                  <a:lnTo>
                    <a:pt x="1152067" y="7200"/>
                  </a:lnTo>
                  <a:lnTo>
                    <a:pt x="1152525" y="6083"/>
                  </a:lnTo>
                  <a:lnTo>
                    <a:pt x="1152525" y="3454"/>
                  </a:lnTo>
                  <a:close/>
                </a:path>
                <a:path w="3676650" h="1659254">
                  <a:moveTo>
                    <a:pt x="1200150" y="1652866"/>
                  </a:moveTo>
                  <a:lnTo>
                    <a:pt x="1199692" y="1651749"/>
                  </a:lnTo>
                  <a:lnTo>
                    <a:pt x="1197825" y="1649882"/>
                  </a:lnTo>
                  <a:lnTo>
                    <a:pt x="1196708" y="1649412"/>
                  </a:lnTo>
                  <a:lnTo>
                    <a:pt x="1194079" y="1649412"/>
                  </a:lnTo>
                  <a:lnTo>
                    <a:pt x="1192961" y="1649882"/>
                  </a:lnTo>
                  <a:lnTo>
                    <a:pt x="1191094" y="1651749"/>
                  </a:lnTo>
                  <a:lnTo>
                    <a:pt x="1190625" y="1652866"/>
                  </a:lnTo>
                  <a:lnTo>
                    <a:pt x="1190625" y="1655495"/>
                  </a:lnTo>
                  <a:lnTo>
                    <a:pt x="1191094" y="1656613"/>
                  </a:lnTo>
                  <a:lnTo>
                    <a:pt x="1192961" y="1658480"/>
                  </a:lnTo>
                  <a:lnTo>
                    <a:pt x="1194079" y="1658937"/>
                  </a:lnTo>
                  <a:lnTo>
                    <a:pt x="1196708" y="1658937"/>
                  </a:lnTo>
                  <a:lnTo>
                    <a:pt x="1197825" y="1658480"/>
                  </a:lnTo>
                  <a:lnTo>
                    <a:pt x="1199692" y="1656613"/>
                  </a:lnTo>
                  <a:lnTo>
                    <a:pt x="1200150" y="1655495"/>
                  </a:lnTo>
                  <a:lnTo>
                    <a:pt x="1200150" y="1652866"/>
                  </a:lnTo>
                  <a:close/>
                </a:path>
                <a:path w="3676650" h="1659254">
                  <a:moveTo>
                    <a:pt x="1200150" y="828154"/>
                  </a:moveTo>
                  <a:lnTo>
                    <a:pt x="1199692" y="827036"/>
                  </a:lnTo>
                  <a:lnTo>
                    <a:pt x="1197825" y="825182"/>
                  </a:lnTo>
                  <a:lnTo>
                    <a:pt x="1196708" y="824712"/>
                  </a:lnTo>
                  <a:lnTo>
                    <a:pt x="1194079" y="824712"/>
                  </a:lnTo>
                  <a:lnTo>
                    <a:pt x="1192961" y="825182"/>
                  </a:lnTo>
                  <a:lnTo>
                    <a:pt x="1191094" y="827036"/>
                  </a:lnTo>
                  <a:lnTo>
                    <a:pt x="1190625" y="828154"/>
                  </a:lnTo>
                  <a:lnTo>
                    <a:pt x="1190625" y="830795"/>
                  </a:lnTo>
                  <a:lnTo>
                    <a:pt x="1191094" y="831913"/>
                  </a:lnTo>
                  <a:lnTo>
                    <a:pt x="1192961" y="833767"/>
                  </a:lnTo>
                  <a:lnTo>
                    <a:pt x="1194079" y="834237"/>
                  </a:lnTo>
                  <a:lnTo>
                    <a:pt x="1196708" y="834237"/>
                  </a:lnTo>
                  <a:lnTo>
                    <a:pt x="1197825" y="833767"/>
                  </a:lnTo>
                  <a:lnTo>
                    <a:pt x="1199692" y="831913"/>
                  </a:lnTo>
                  <a:lnTo>
                    <a:pt x="1200150" y="830795"/>
                  </a:lnTo>
                  <a:lnTo>
                    <a:pt x="1200150" y="828154"/>
                  </a:lnTo>
                  <a:close/>
                </a:path>
                <a:path w="3676650" h="1659254">
                  <a:moveTo>
                    <a:pt x="1200150" y="3454"/>
                  </a:moveTo>
                  <a:lnTo>
                    <a:pt x="1199692" y="2336"/>
                  </a:lnTo>
                  <a:lnTo>
                    <a:pt x="1197825" y="469"/>
                  </a:lnTo>
                  <a:lnTo>
                    <a:pt x="1196708" y="0"/>
                  </a:lnTo>
                  <a:lnTo>
                    <a:pt x="1194079" y="0"/>
                  </a:lnTo>
                  <a:lnTo>
                    <a:pt x="1192961" y="469"/>
                  </a:lnTo>
                  <a:lnTo>
                    <a:pt x="1191094" y="2336"/>
                  </a:lnTo>
                  <a:lnTo>
                    <a:pt x="1190625" y="3454"/>
                  </a:lnTo>
                  <a:lnTo>
                    <a:pt x="1190625" y="6083"/>
                  </a:lnTo>
                  <a:lnTo>
                    <a:pt x="1191094" y="7200"/>
                  </a:lnTo>
                  <a:lnTo>
                    <a:pt x="1192961" y="9067"/>
                  </a:lnTo>
                  <a:lnTo>
                    <a:pt x="1194079" y="9525"/>
                  </a:lnTo>
                  <a:lnTo>
                    <a:pt x="1196708" y="9525"/>
                  </a:lnTo>
                  <a:lnTo>
                    <a:pt x="1197825" y="9067"/>
                  </a:lnTo>
                  <a:lnTo>
                    <a:pt x="1199692" y="7200"/>
                  </a:lnTo>
                  <a:lnTo>
                    <a:pt x="1200150" y="6083"/>
                  </a:lnTo>
                  <a:lnTo>
                    <a:pt x="1200150" y="3454"/>
                  </a:lnTo>
                  <a:close/>
                </a:path>
                <a:path w="3676650" h="1659254">
                  <a:moveTo>
                    <a:pt x="1247775" y="1652866"/>
                  </a:moveTo>
                  <a:lnTo>
                    <a:pt x="1247317" y="1651749"/>
                  </a:lnTo>
                  <a:lnTo>
                    <a:pt x="1245450" y="1649882"/>
                  </a:lnTo>
                  <a:lnTo>
                    <a:pt x="1244333" y="1649412"/>
                  </a:lnTo>
                  <a:lnTo>
                    <a:pt x="1241704" y="1649412"/>
                  </a:lnTo>
                  <a:lnTo>
                    <a:pt x="1240586" y="1649882"/>
                  </a:lnTo>
                  <a:lnTo>
                    <a:pt x="1238719" y="1651749"/>
                  </a:lnTo>
                  <a:lnTo>
                    <a:pt x="1238250" y="1652866"/>
                  </a:lnTo>
                  <a:lnTo>
                    <a:pt x="1238250" y="1655495"/>
                  </a:lnTo>
                  <a:lnTo>
                    <a:pt x="1238719" y="1656613"/>
                  </a:lnTo>
                  <a:lnTo>
                    <a:pt x="1240586" y="1658480"/>
                  </a:lnTo>
                  <a:lnTo>
                    <a:pt x="1241704" y="1658937"/>
                  </a:lnTo>
                  <a:lnTo>
                    <a:pt x="1244333" y="1658937"/>
                  </a:lnTo>
                  <a:lnTo>
                    <a:pt x="1245450" y="1658480"/>
                  </a:lnTo>
                  <a:lnTo>
                    <a:pt x="1247317" y="1656613"/>
                  </a:lnTo>
                  <a:lnTo>
                    <a:pt x="1247775" y="1655495"/>
                  </a:lnTo>
                  <a:lnTo>
                    <a:pt x="1247775" y="1652866"/>
                  </a:lnTo>
                  <a:close/>
                </a:path>
                <a:path w="3676650" h="1659254">
                  <a:moveTo>
                    <a:pt x="1247775" y="828154"/>
                  </a:moveTo>
                  <a:lnTo>
                    <a:pt x="1247317" y="827036"/>
                  </a:lnTo>
                  <a:lnTo>
                    <a:pt x="1245450" y="825182"/>
                  </a:lnTo>
                  <a:lnTo>
                    <a:pt x="1244333" y="824712"/>
                  </a:lnTo>
                  <a:lnTo>
                    <a:pt x="1241704" y="824712"/>
                  </a:lnTo>
                  <a:lnTo>
                    <a:pt x="1240586" y="825182"/>
                  </a:lnTo>
                  <a:lnTo>
                    <a:pt x="1238719" y="827036"/>
                  </a:lnTo>
                  <a:lnTo>
                    <a:pt x="1238250" y="828154"/>
                  </a:lnTo>
                  <a:lnTo>
                    <a:pt x="1238250" y="830795"/>
                  </a:lnTo>
                  <a:lnTo>
                    <a:pt x="1238719" y="831913"/>
                  </a:lnTo>
                  <a:lnTo>
                    <a:pt x="1240586" y="833767"/>
                  </a:lnTo>
                  <a:lnTo>
                    <a:pt x="1241704" y="834237"/>
                  </a:lnTo>
                  <a:lnTo>
                    <a:pt x="1244333" y="834237"/>
                  </a:lnTo>
                  <a:lnTo>
                    <a:pt x="1245450" y="833767"/>
                  </a:lnTo>
                  <a:lnTo>
                    <a:pt x="1247317" y="831913"/>
                  </a:lnTo>
                  <a:lnTo>
                    <a:pt x="1247775" y="830795"/>
                  </a:lnTo>
                  <a:lnTo>
                    <a:pt x="1247775" y="828154"/>
                  </a:lnTo>
                  <a:close/>
                </a:path>
                <a:path w="3676650" h="1659254">
                  <a:moveTo>
                    <a:pt x="1247775" y="3454"/>
                  </a:moveTo>
                  <a:lnTo>
                    <a:pt x="1247317" y="2336"/>
                  </a:lnTo>
                  <a:lnTo>
                    <a:pt x="1245450" y="469"/>
                  </a:lnTo>
                  <a:lnTo>
                    <a:pt x="1244333" y="0"/>
                  </a:lnTo>
                  <a:lnTo>
                    <a:pt x="1241704" y="0"/>
                  </a:lnTo>
                  <a:lnTo>
                    <a:pt x="1240586" y="469"/>
                  </a:lnTo>
                  <a:lnTo>
                    <a:pt x="1238719" y="2336"/>
                  </a:lnTo>
                  <a:lnTo>
                    <a:pt x="1238250" y="3454"/>
                  </a:lnTo>
                  <a:lnTo>
                    <a:pt x="1238250" y="6083"/>
                  </a:lnTo>
                  <a:lnTo>
                    <a:pt x="1238719" y="7200"/>
                  </a:lnTo>
                  <a:lnTo>
                    <a:pt x="1240586" y="9067"/>
                  </a:lnTo>
                  <a:lnTo>
                    <a:pt x="1241704" y="9525"/>
                  </a:lnTo>
                  <a:lnTo>
                    <a:pt x="1244333" y="9525"/>
                  </a:lnTo>
                  <a:lnTo>
                    <a:pt x="1245450" y="9067"/>
                  </a:lnTo>
                  <a:lnTo>
                    <a:pt x="1247317" y="7200"/>
                  </a:lnTo>
                  <a:lnTo>
                    <a:pt x="1247775" y="6083"/>
                  </a:lnTo>
                  <a:lnTo>
                    <a:pt x="1247775" y="3454"/>
                  </a:lnTo>
                  <a:close/>
                </a:path>
                <a:path w="3676650" h="1659254">
                  <a:moveTo>
                    <a:pt x="1295400" y="1652866"/>
                  </a:moveTo>
                  <a:lnTo>
                    <a:pt x="1294942" y="1651749"/>
                  </a:lnTo>
                  <a:lnTo>
                    <a:pt x="1293075" y="1649882"/>
                  </a:lnTo>
                  <a:lnTo>
                    <a:pt x="1291958" y="1649412"/>
                  </a:lnTo>
                  <a:lnTo>
                    <a:pt x="1289329" y="1649412"/>
                  </a:lnTo>
                  <a:lnTo>
                    <a:pt x="1288211" y="1649882"/>
                  </a:lnTo>
                  <a:lnTo>
                    <a:pt x="1286344" y="1651749"/>
                  </a:lnTo>
                  <a:lnTo>
                    <a:pt x="1285875" y="1652866"/>
                  </a:lnTo>
                  <a:lnTo>
                    <a:pt x="1285875" y="1655495"/>
                  </a:lnTo>
                  <a:lnTo>
                    <a:pt x="1286344" y="1656613"/>
                  </a:lnTo>
                  <a:lnTo>
                    <a:pt x="1288211" y="1658480"/>
                  </a:lnTo>
                  <a:lnTo>
                    <a:pt x="1289329" y="1658937"/>
                  </a:lnTo>
                  <a:lnTo>
                    <a:pt x="1291958" y="1658937"/>
                  </a:lnTo>
                  <a:lnTo>
                    <a:pt x="1293075" y="1658480"/>
                  </a:lnTo>
                  <a:lnTo>
                    <a:pt x="1294942" y="1656613"/>
                  </a:lnTo>
                  <a:lnTo>
                    <a:pt x="1295400" y="1655495"/>
                  </a:lnTo>
                  <a:lnTo>
                    <a:pt x="1295400" y="1652866"/>
                  </a:lnTo>
                  <a:close/>
                </a:path>
                <a:path w="3676650" h="1659254">
                  <a:moveTo>
                    <a:pt x="1295400" y="828154"/>
                  </a:moveTo>
                  <a:lnTo>
                    <a:pt x="1294942" y="827036"/>
                  </a:lnTo>
                  <a:lnTo>
                    <a:pt x="1293075" y="825182"/>
                  </a:lnTo>
                  <a:lnTo>
                    <a:pt x="1291958" y="824712"/>
                  </a:lnTo>
                  <a:lnTo>
                    <a:pt x="1289329" y="824712"/>
                  </a:lnTo>
                  <a:lnTo>
                    <a:pt x="1288211" y="825182"/>
                  </a:lnTo>
                  <a:lnTo>
                    <a:pt x="1286344" y="827036"/>
                  </a:lnTo>
                  <a:lnTo>
                    <a:pt x="1285875" y="828154"/>
                  </a:lnTo>
                  <a:lnTo>
                    <a:pt x="1285875" y="830795"/>
                  </a:lnTo>
                  <a:lnTo>
                    <a:pt x="1286344" y="831913"/>
                  </a:lnTo>
                  <a:lnTo>
                    <a:pt x="1288211" y="833767"/>
                  </a:lnTo>
                  <a:lnTo>
                    <a:pt x="1289329" y="834237"/>
                  </a:lnTo>
                  <a:lnTo>
                    <a:pt x="1291958" y="834237"/>
                  </a:lnTo>
                  <a:lnTo>
                    <a:pt x="1293075" y="833767"/>
                  </a:lnTo>
                  <a:lnTo>
                    <a:pt x="1294942" y="831913"/>
                  </a:lnTo>
                  <a:lnTo>
                    <a:pt x="1295400" y="830795"/>
                  </a:lnTo>
                  <a:lnTo>
                    <a:pt x="1295400" y="828154"/>
                  </a:lnTo>
                  <a:close/>
                </a:path>
                <a:path w="3676650" h="1659254">
                  <a:moveTo>
                    <a:pt x="1295400" y="3454"/>
                  </a:moveTo>
                  <a:lnTo>
                    <a:pt x="1294942" y="2336"/>
                  </a:lnTo>
                  <a:lnTo>
                    <a:pt x="1293075" y="469"/>
                  </a:lnTo>
                  <a:lnTo>
                    <a:pt x="1291958" y="0"/>
                  </a:lnTo>
                  <a:lnTo>
                    <a:pt x="1289329" y="0"/>
                  </a:lnTo>
                  <a:lnTo>
                    <a:pt x="1288211" y="469"/>
                  </a:lnTo>
                  <a:lnTo>
                    <a:pt x="1286344" y="2336"/>
                  </a:lnTo>
                  <a:lnTo>
                    <a:pt x="1285875" y="3454"/>
                  </a:lnTo>
                  <a:lnTo>
                    <a:pt x="1285875" y="6083"/>
                  </a:lnTo>
                  <a:lnTo>
                    <a:pt x="1286344" y="7200"/>
                  </a:lnTo>
                  <a:lnTo>
                    <a:pt x="1288211" y="9067"/>
                  </a:lnTo>
                  <a:lnTo>
                    <a:pt x="1289329" y="9525"/>
                  </a:lnTo>
                  <a:lnTo>
                    <a:pt x="1291958" y="9525"/>
                  </a:lnTo>
                  <a:lnTo>
                    <a:pt x="1293075" y="9067"/>
                  </a:lnTo>
                  <a:lnTo>
                    <a:pt x="1294942" y="7200"/>
                  </a:lnTo>
                  <a:lnTo>
                    <a:pt x="1295400" y="6083"/>
                  </a:lnTo>
                  <a:lnTo>
                    <a:pt x="1295400" y="3454"/>
                  </a:lnTo>
                  <a:close/>
                </a:path>
                <a:path w="3676650" h="1659254">
                  <a:moveTo>
                    <a:pt x="1343025" y="1652866"/>
                  </a:moveTo>
                  <a:lnTo>
                    <a:pt x="1342567" y="1651749"/>
                  </a:lnTo>
                  <a:lnTo>
                    <a:pt x="1340700" y="1649882"/>
                  </a:lnTo>
                  <a:lnTo>
                    <a:pt x="1339583" y="1649412"/>
                  </a:lnTo>
                  <a:lnTo>
                    <a:pt x="1336954" y="1649412"/>
                  </a:lnTo>
                  <a:lnTo>
                    <a:pt x="1335836" y="1649882"/>
                  </a:lnTo>
                  <a:lnTo>
                    <a:pt x="1333969" y="1651749"/>
                  </a:lnTo>
                  <a:lnTo>
                    <a:pt x="1333500" y="1652866"/>
                  </a:lnTo>
                  <a:lnTo>
                    <a:pt x="1333500" y="1655495"/>
                  </a:lnTo>
                  <a:lnTo>
                    <a:pt x="1333969" y="1656613"/>
                  </a:lnTo>
                  <a:lnTo>
                    <a:pt x="1335836" y="1658480"/>
                  </a:lnTo>
                  <a:lnTo>
                    <a:pt x="1336954" y="1658937"/>
                  </a:lnTo>
                  <a:lnTo>
                    <a:pt x="1339583" y="1658937"/>
                  </a:lnTo>
                  <a:lnTo>
                    <a:pt x="1340700" y="1658480"/>
                  </a:lnTo>
                  <a:lnTo>
                    <a:pt x="1342567" y="1656613"/>
                  </a:lnTo>
                  <a:lnTo>
                    <a:pt x="1343025" y="1655495"/>
                  </a:lnTo>
                  <a:lnTo>
                    <a:pt x="1343025" y="1652866"/>
                  </a:lnTo>
                  <a:close/>
                </a:path>
                <a:path w="3676650" h="1659254">
                  <a:moveTo>
                    <a:pt x="1343025" y="828154"/>
                  </a:moveTo>
                  <a:lnTo>
                    <a:pt x="1342567" y="827036"/>
                  </a:lnTo>
                  <a:lnTo>
                    <a:pt x="1340700" y="825182"/>
                  </a:lnTo>
                  <a:lnTo>
                    <a:pt x="1339583" y="824712"/>
                  </a:lnTo>
                  <a:lnTo>
                    <a:pt x="1336954" y="824712"/>
                  </a:lnTo>
                  <a:lnTo>
                    <a:pt x="1335836" y="825182"/>
                  </a:lnTo>
                  <a:lnTo>
                    <a:pt x="1333969" y="827036"/>
                  </a:lnTo>
                  <a:lnTo>
                    <a:pt x="1333500" y="828154"/>
                  </a:lnTo>
                  <a:lnTo>
                    <a:pt x="1333500" y="830795"/>
                  </a:lnTo>
                  <a:lnTo>
                    <a:pt x="1333969" y="831913"/>
                  </a:lnTo>
                  <a:lnTo>
                    <a:pt x="1335836" y="833767"/>
                  </a:lnTo>
                  <a:lnTo>
                    <a:pt x="1336954" y="834237"/>
                  </a:lnTo>
                  <a:lnTo>
                    <a:pt x="1339583" y="834237"/>
                  </a:lnTo>
                  <a:lnTo>
                    <a:pt x="1340700" y="833767"/>
                  </a:lnTo>
                  <a:lnTo>
                    <a:pt x="1342567" y="831913"/>
                  </a:lnTo>
                  <a:lnTo>
                    <a:pt x="1343025" y="830795"/>
                  </a:lnTo>
                  <a:lnTo>
                    <a:pt x="1343025" y="828154"/>
                  </a:lnTo>
                  <a:close/>
                </a:path>
                <a:path w="3676650" h="1659254">
                  <a:moveTo>
                    <a:pt x="1343025" y="3454"/>
                  </a:moveTo>
                  <a:lnTo>
                    <a:pt x="1342567" y="2336"/>
                  </a:lnTo>
                  <a:lnTo>
                    <a:pt x="1340700" y="469"/>
                  </a:lnTo>
                  <a:lnTo>
                    <a:pt x="1339583" y="0"/>
                  </a:lnTo>
                  <a:lnTo>
                    <a:pt x="1336954" y="0"/>
                  </a:lnTo>
                  <a:lnTo>
                    <a:pt x="1335836" y="469"/>
                  </a:lnTo>
                  <a:lnTo>
                    <a:pt x="1333969" y="2336"/>
                  </a:lnTo>
                  <a:lnTo>
                    <a:pt x="1333500" y="3454"/>
                  </a:lnTo>
                  <a:lnTo>
                    <a:pt x="1333500" y="6083"/>
                  </a:lnTo>
                  <a:lnTo>
                    <a:pt x="1333969" y="7200"/>
                  </a:lnTo>
                  <a:lnTo>
                    <a:pt x="1335836" y="9067"/>
                  </a:lnTo>
                  <a:lnTo>
                    <a:pt x="1336954" y="9525"/>
                  </a:lnTo>
                  <a:lnTo>
                    <a:pt x="1339583" y="9525"/>
                  </a:lnTo>
                  <a:lnTo>
                    <a:pt x="1340700" y="9067"/>
                  </a:lnTo>
                  <a:lnTo>
                    <a:pt x="1342567" y="7200"/>
                  </a:lnTo>
                  <a:lnTo>
                    <a:pt x="1343025" y="6083"/>
                  </a:lnTo>
                  <a:lnTo>
                    <a:pt x="1343025" y="3454"/>
                  </a:lnTo>
                  <a:close/>
                </a:path>
                <a:path w="3676650" h="1659254">
                  <a:moveTo>
                    <a:pt x="1390650" y="1652866"/>
                  </a:moveTo>
                  <a:lnTo>
                    <a:pt x="1390192" y="1651749"/>
                  </a:lnTo>
                  <a:lnTo>
                    <a:pt x="1388325" y="1649882"/>
                  </a:lnTo>
                  <a:lnTo>
                    <a:pt x="1387208" y="1649412"/>
                  </a:lnTo>
                  <a:lnTo>
                    <a:pt x="1384579" y="1649412"/>
                  </a:lnTo>
                  <a:lnTo>
                    <a:pt x="1383461" y="1649882"/>
                  </a:lnTo>
                  <a:lnTo>
                    <a:pt x="1381594" y="1651749"/>
                  </a:lnTo>
                  <a:lnTo>
                    <a:pt x="1381125" y="1652866"/>
                  </a:lnTo>
                  <a:lnTo>
                    <a:pt x="1381125" y="1655495"/>
                  </a:lnTo>
                  <a:lnTo>
                    <a:pt x="1381594" y="1656613"/>
                  </a:lnTo>
                  <a:lnTo>
                    <a:pt x="1383461" y="1658480"/>
                  </a:lnTo>
                  <a:lnTo>
                    <a:pt x="1384579" y="1658937"/>
                  </a:lnTo>
                  <a:lnTo>
                    <a:pt x="1387208" y="1658937"/>
                  </a:lnTo>
                  <a:lnTo>
                    <a:pt x="1388325" y="1658480"/>
                  </a:lnTo>
                  <a:lnTo>
                    <a:pt x="1390192" y="1656613"/>
                  </a:lnTo>
                  <a:lnTo>
                    <a:pt x="1390650" y="1655495"/>
                  </a:lnTo>
                  <a:lnTo>
                    <a:pt x="1390650" y="1652866"/>
                  </a:lnTo>
                  <a:close/>
                </a:path>
                <a:path w="3676650" h="1659254">
                  <a:moveTo>
                    <a:pt x="1390650" y="828154"/>
                  </a:moveTo>
                  <a:lnTo>
                    <a:pt x="1390192" y="827036"/>
                  </a:lnTo>
                  <a:lnTo>
                    <a:pt x="1388325" y="825182"/>
                  </a:lnTo>
                  <a:lnTo>
                    <a:pt x="1387208" y="824712"/>
                  </a:lnTo>
                  <a:lnTo>
                    <a:pt x="1384579" y="824712"/>
                  </a:lnTo>
                  <a:lnTo>
                    <a:pt x="1383461" y="825182"/>
                  </a:lnTo>
                  <a:lnTo>
                    <a:pt x="1381594" y="827036"/>
                  </a:lnTo>
                  <a:lnTo>
                    <a:pt x="1381125" y="828154"/>
                  </a:lnTo>
                  <a:lnTo>
                    <a:pt x="1381125" y="830795"/>
                  </a:lnTo>
                  <a:lnTo>
                    <a:pt x="1381594" y="831913"/>
                  </a:lnTo>
                  <a:lnTo>
                    <a:pt x="1383461" y="833767"/>
                  </a:lnTo>
                  <a:lnTo>
                    <a:pt x="1384579" y="834237"/>
                  </a:lnTo>
                  <a:lnTo>
                    <a:pt x="1387208" y="834237"/>
                  </a:lnTo>
                  <a:lnTo>
                    <a:pt x="1388325" y="833767"/>
                  </a:lnTo>
                  <a:lnTo>
                    <a:pt x="1390192" y="831913"/>
                  </a:lnTo>
                  <a:lnTo>
                    <a:pt x="1390650" y="830795"/>
                  </a:lnTo>
                  <a:lnTo>
                    <a:pt x="1390650" y="828154"/>
                  </a:lnTo>
                  <a:close/>
                </a:path>
                <a:path w="3676650" h="1659254">
                  <a:moveTo>
                    <a:pt x="1390650" y="3454"/>
                  </a:moveTo>
                  <a:lnTo>
                    <a:pt x="1390192" y="2336"/>
                  </a:lnTo>
                  <a:lnTo>
                    <a:pt x="1388325" y="469"/>
                  </a:lnTo>
                  <a:lnTo>
                    <a:pt x="1387208" y="0"/>
                  </a:lnTo>
                  <a:lnTo>
                    <a:pt x="1384579" y="0"/>
                  </a:lnTo>
                  <a:lnTo>
                    <a:pt x="1383461" y="469"/>
                  </a:lnTo>
                  <a:lnTo>
                    <a:pt x="1381594" y="2336"/>
                  </a:lnTo>
                  <a:lnTo>
                    <a:pt x="1381125" y="3454"/>
                  </a:lnTo>
                  <a:lnTo>
                    <a:pt x="1381125" y="6083"/>
                  </a:lnTo>
                  <a:lnTo>
                    <a:pt x="1381594" y="7200"/>
                  </a:lnTo>
                  <a:lnTo>
                    <a:pt x="1383461" y="9067"/>
                  </a:lnTo>
                  <a:lnTo>
                    <a:pt x="1384579" y="9525"/>
                  </a:lnTo>
                  <a:lnTo>
                    <a:pt x="1387208" y="9525"/>
                  </a:lnTo>
                  <a:lnTo>
                    <a:pt x="1388325" y="9067"/>
                  </a:lnTo>
                  <a:lnTo>
                    <a:pt x="1390192" y="7200"/>
                  </a:lnTo>
                  <a:lnTo>
                    <a:pt x="1390650" y="6083"/>
                  </a:lnTo>
                  <a:lnTo>
                    <a:pt x="1390650" y="3454"/>
                  </a:lnTo>
                  <a:close/>
                </a:path>
                <a:path w="3676650" h="1659254">
                  <a:moveTo>
                    <a:pt x="1438275" y="1652866"/>
                  </a:moveTo>
                  <a:lnTo>
                    <a:pt x="1437817" y="1651749"/>
                  </a:lnTo>
                  <a:lnTo>
                    <a:pt x="1435950" y="1649882"/>
                  </a:lnTo>
                  <a:lnTo>
                    <a:pt x="1434833" y="1649412"/>
                  </a:lnTo>
                  <a:lnTo>
                    <a:pt x="1432204" y="1649412"/>
                  </a:lnTo>
                  <a:lnTo>
                    <a:pt x="1431086" y="1649882"/>
                  </a:lnTo>
                  <a:lnTo>
                    <a:pt x="1429219" y="1651749"/>
                  </a:lnTo>
                  <a:lnTo>
                    <a:pt x="1428750" y="1652866"/>
                  </a:lnTo>
                  <a:lnTo>
                    <a:pt x="1428750" y="1655495"/>
                  </a:lnTo>
                  <a:lnTo>
                    <a:pt x="1429219" y="1656613"/>
                  </a:lnTo>
                  <a:lnTo>
                    <a:pt x="1431086" y="1658480"/>
                  </a:lnTo>
                  <a:lnTo>
                    <a:pt x="1432204" y="1658937"/>
                  </a:lnTo>
                  <a:lnTo>
                    <a:pt x="1434833" y="1658937"/>
                  </a:lnTo>
                  <a:lnTo>
                    <a:pt x="1435950" y="1658480"/>
                  </a:lnTo>
                  <a:lnTo>
                    <a:pt x="1437817" y="1656613"/>
                  </a:lnTo>
                  <a:lnTo>
                    <a:pt x="1438275" y="1655495"/>
                  </a:lnTo>
                  <a:lnTo>
                    <a:pt x="1438275" y="1652866"/>
                  </a:lnTo>
                  <a:close/>
                </a:path>
                <a:path w="3676650" h="1659254">
                  <a:moveTo>
                    <a:pt x="1438275" y="828154"/>
                  </a:moveTo>
                  <a:lnTo>
                    <a:pt x="1437817" y="827036"/>
                  </a:lnTo>
                  <a:lnTo>
                    <a:pt x="1435950" y="825182"/>
                  </a:lnTo>
                  <a:lnTo>
                    <a:pt x="1434833" y="824712"/>
                  </a:lnTo>
                  <a:lnTo>
                    <a:pt x="1432204" y="824712"/>
                  </a:lnTo>
                  <a:lnTo>
                    <a:pt x="1431086" y="825182"/>
                  </a:lnTo>
                  <a:lnTo>
                    <a:pt x="1429219" y="827036"/>
                  </a:lnTo>
                  <a:lnTo>
                    <a:pt x="1428750" y="828154"/>
                  </a:lnTo>
                  <a:lnTo>
                    <a:pt x="1428750" y="830795"/>
                  </a:lnTo>
                  <a:lnTo>
                    <a:pt x="1429219" y="831913"/>
                  </a:lnTo>
                  <a:lnTo>
                    <a:pt x="1431086" y="833767"/>
                  </a:lnTo>
                  <a:lnTo>
                    <a:pt x="1432204" y="834237"/>
                  </a:lnTo>
                  <a:lnTo>
                    <a:pt x="1434833" y="834237"/>
                  </a:lnTo>
                  <a:lnTo>
                    <a:pt x="1435950" y="833767"/>
                  </a:lnTo>
                  <a:lnTo>
                    <a:pt x="1437817" y="831913"/>
                  </a:lnTo>
                  <a:lnTo>
                    <a:pt x="1438275" y="830795"/>
                  </a:lnTo>
                  <a:lnTo>
                    <a:pt x="1438275" y="828154"/>
                  </a:lnTo>
                  <a:close/>
                </a:path>
                <a:path w="3676650" h="1659254">
                  <a:moveTo>
                    <a:pt x="1438275" y="3454"/>
                  </a:moveTo>
                  <a:lnTo>
                    <a:pt x="1437817" y="2336"/>
                  </a:lnTo>
                  <a:lnTo>
                    <a:pt x="1435950" y="469"/>
                  </a:lnTo>
                  <a:lnTo>
                    <a:pt x="1434833" y="0"/>
                  </a:lnTo>
                  <a:lnTo>
                    <a:pt x="1432204" y="0"/>
                  </a:lnTo>
                  <a:lnTo>
                    <a:pt x="1431086" y="469"/>
                  </a:lnTo>
                  <a:lnTo>
                    <a:pt x="1429219" y="2336"/>
                  </a:lnTo>
                  <a:lnTo>
                    <a:pt x="1428750" y="3454"/>
                  </a:lnTo>
                  <a:lnTo>
                    <a:pt x="1428750" y="6083"/>
                  </a:lnTo>
                  <a:lnTo>
                    <a:pt x="1429219" y="7200"/>
                  </a:lnTo>
                  <a:lnTo>
                    <a:pt x="1431086" y="9067"/>
                  </a:lnTo>
                  <a:lnTo>
                    <a:pt x="1432204" y="9525"/>
                  </a:lnTo>
                  <a:lnTo>
                    <a:pt x="1434833" y="9525"/>
                  </a:lnTo>
                  <a:lnTo>
                    <a:pt x="1435950" y="9067"/>
                  </a:lnTo>
                  <a:lnTo>
                    <a:pt x="1437817" y="7200"/>
                  </a:lnTo>
                  <a:lnTo>
                    <a:pt x="1438275" y="6083"/>
                  </a:lnTo>
                  <a:lnTo>
                    <a:pt x="1438275" y="3454"/>
                  </a:lnTo>
                  <a:close/>
                </a:path>
                <a:path w="3676650" h="1659254">
                  <a:moveTo>
                    <a:pt x="1485900" y="1652866"/>
                  </a:moveTo>
                  <a:lnTo>
                    <a:pt x="1485442" y="1651749"/>
                  </a:lnTo>
                  <a:lnTo>
                    <a:pt x="1483575" y="1649882"/>
                  </a:lnTo>
                  <a:lnTo>
                    <a:pt x="1482458" y="1649412"/>
                  </a:lnTo>
                  <a:lnTo>
                    <a:pt x="1479829" y="1649412"/>
                  </a:lnTo>
                  <a:lnTo>
                    <a:pt x="1478711" y="1649882"/>
                  </a:lnTo>
                  <a:lnTo>
                    <a:pt x="1476844" y="1651749"/>
                  </a:lnTo>
                  <a:lnTo>
                    <a:pt x="1476375" y="1652866"/>
                  </a:lnTo>
                  <a:lnTo>
                    <a:pt x="1476375" y="1655495"/>
                  </a:lnTo>
                  <a:lnTo>
                    <a:pt x="1476844" y="1656613"/>
                  </a:lnTo>
                  <a:lnTo>
                    <a:pt x="1478711" y="1658480"/>
                  </a:lnTo>
                  <a:lnTo>
                    <a:pt x="1479829" y="1658937"/>
                  </a:lnTo>
                  <a:lnTo>
                    <a:pt x="1482458" y="1658937"/>
                  </a:lnTo>
                  <a:lnTo>
                    <a:pt x="1483575" y="1658480"/>
                  </a:lnTo>
                  <a:lnTo>
                    <a:pt x="1485442" y="1656613"/>
                  </a:lnTo>
                  <a:lnTo>
                    <a:pt x="1485900" y="1655495"/>
                  </a:lnTo>
                  <a:lnTo>
                    <a:pt x="1485900" y="1652866"/>
                  </a:lnTo>
                  <a:close/>
                </a:path>
                <a:path w="3676650" h="1659254">
                  <a:moveTo>
                    <a:pt x="1485900" y="828154"/>
                  </a:moveTo>
                  <a:lnTo>
                    <a:pt x="1485442" y="827036"/>
                  </a:lnTo>
                  <a:lnTo>
                    <a:pt x="1483575" y="825182"/>
                  </a:lnTo>
                  <a:lnTo>
                    <a:pt x="1482458" y="824712"/>
                  </a:lnTo>
                  <a:lnTo>
                    <a:pt x="1479829" y="824712"/>
                  </a:lnTo>
                  <a:lnTo>
                    <a:pt x="1478711" y="825182"/>
                  </a:lnTo>
                  <a:lnTo>
                    <a:pt x="1476844" y="827036"/>
                  </a:lnTo>
                  <a:lnTo>
                    <a:pt x="1476375" y="828154"/>
                  </a:lnTo>
                  <a:lnTo>
                    <a:pt x="1476375" y="830795"/>
                  </a:lnTo>
                  <a:lnTo>
                    <a:pt x="1476844" y="831913"/>
                  </a:lnTo>
                  <a:lnTo>
                    <a:pt x="1478711" y="833767"/>
                  </a:lnTo>
                  <a:lnTo>
                    <a:pt x="1479829" y="834237"/>
                  </a:lnTo>
                  <a:lnTo>
                    <a:pt x="1482458" y="834237"/>
                  </a:lnTo>
                  <a:lnTo>
                    <a:pt x="1483575" y="833767"/>
                  </a:lnTo>
                  <a:lnTo>
                    <a:pt x="1485442" y="831913"/>
                  </a:lnTo>
                  <a:lnTo>
                    <a:pt x="1485900" y="830795"/>
                  </a:lnTo>
                  <a:lnTo>
                    <a:pt x="1485900" y="828154"/>
                  </a:lnTo>
                  <a:close/>
                </a:path>
                <a:path w="3676650" h="1659254">
                  <a:moveTo>
                    <a:pt x="1485900" y="3454"/>
                  </a:moveTo>
                  <a:lnTo>
                    <a:pt x="1485442" y="2336"/>
                  </a:lnTo>
                  <a:lnTo>
                    <a:pt x="1483575" y="469"/>
                  </a:lnTo>
                  <a:lnTo>
                    <a:pt x="1482458" y="0"/>
                  </a:lnTo>
                  <a:lnTo>
                    <a:pt x="1479829" y="0"/>
                  </a:lnTo>
                  <a:lnTo>
                    <a:pt x="1478711" y="469"/>
                  </a:lnTo>
                  <a:lnTo>
                    <a:pt x="1476844" y="2336"/>
                  </a:lnTo>
                  <a:lnTo>
                    <a:pt x="1476375" y="3454"/>
                  </a:lnTo>
                  <a:lnTo>
                    <a:pt x="1476375" y="6083"/>
                  </a:lnTo>
                  <a:lnTo>
                    <a:pt x="1476844" y="7200"/>
                  </a:lnTo>
                  <a:lnTo>
                    <a:pt x="1478711" y="9067"/>
                  </a:lnTo>
                  <a:lnTo>
                    <a:pt x="1479829" y="9525"/>
                  </a:lnTo>
                  <a:lnTo>
                    <a:pt x="1482458" y="9525"/>
                  </a:lnTo>
                  <a:lnTo>
                    <a:pt x="1483575" y="9067"/>
                  </a:lnTo>
                  <a:lnTo>
                    <a:pt x="1485442" y="7200"/>
                  </a:lnTo>
                  <a:lnTo>
                    <a:pt x="1485900" y="6083"/>
                  </a:lnTo>
                  <a:lnTo>
                    <a:pt x="1485900" y="3454"/>
                  </a:lnTo>
                  <a:close/>
                </a:path>
                <a:path w="3676650" h="1659254">
                  <a:moveTo>
                    <a:pt x="1533525" y="1652866"/>
                  </a:moveTo>
                  <a:lnTo>
                    <a:pt x="1533067" y="1651749"/>
                  </a:lnTo>
                  <a:lnTo>
                    <a:pt x="1531200" y="1649882"/>
                  </a:lnTo>
                  <a:lnTo>
                    <a:pt x="1530083" y="1649412"/>
                  </a:lnTo>
                  <a:lnTo>
                    <a:pt x="1527454" y="1649412"/>
                  </a:lnTo>
                  <a:lnTo>
                    <a:pt x="1526336" y="1649882"/>
                  </a:lnTo>
                  <a:lnTo>
                    <a:pt x="1524469" y="1651749"/>
                  </a:lnTo>
                  <a:lnTo>
                    <a:pt x="1524000" y="1652866"/>
                  </a:lnTo>
                  <a:lnTo>
                    <a:pt x="1524000" y="1655495"/>
                  </a:lnTo>
                  <a:lnTo>
                    <a:pt x="1524469" y="1656613"/>
                  </a:lnTo>
                  <a:lnTo>
                    <a:pt x="1526336" y="1658480"/>
                  </a:lnTo>
                  <a:lnTo>
                    <a:pt x="1527454" y="1658937"/>
                  </a:lnTo>
                  <a:lnTo>
                    <a:pt x="1530083" y="1658937"/>
                  </a:lnTo>
                  <a:lnTo>
                    <a:pt x="1531200" y="1658480"/>
                  </a:lnTo>
                  <a:lnTo>
                    <a:pt x="1533067" y="1656613"/>
                  </a:lnTo>
                  <a:lnTo>
                    <a:pt x="1533525" y="1655495"/>
                  </a:lnTo>
                  <a:lnTo>
                    <a:pt x="1533525" y="1652866"/>
                  </a:lnTo>
                  <a:close/>
                </a:path>
                <a:path w="3676650" h="1659254">
                  <a:moveTo>
                    <a:pt x="1533525" y="828154"/>
                  </a:moveTo>
                  <a:lnTo>
                    <a:pt x="1533067" y="827036"/>
                  </a:lnTo>
                  <a:lnTo>
                    <a:pt x="1531200" y="825182"/>
                  </a:lnTo>
                  <a:lnTo>
                    <a:pt x="1530083" y="824712"/>
                  </a:lnTo>
                  <a:lnTo>
                    <a:pt x="1527454" y="824712"/>
                  </a:lnTo>
                  <a:lnTo>
                    <a:pt x="1526336" y="825182"/>
                  </a:lnTo>
                  <a:lnTo>
                    <a:pt x="1524469" y="827036"/>
                  </a:lnTo>
                  <a:lnTo>
                    <a:pt x="1524000" y="828154"/>
                  </a:lnTo>
                  <a:lnTo>
                    <a:pt x="1524000" y="830795"/>
                  </a:lnTo>
                  <a:lnTo>
                    <a:pt x="1524469" y="831913"/>
                  </a:lnTo>
                  <a:lnTo>
                    <a:pt x="1526336" y="833767"/>
                  </a:lnTo>
                  <a:lnTo>
                    <a:pt x="1527454" y="834237"/>
                  </a:lnTo>
                  <a:lnTo>
                    <a:pt x="1530083" y="834237"/>
                  </a:lnTo>
                  <a:lnTo>
                    <a:pt x="1531200" y="833767"/>
                  </a:lnTo>
                  <a:lnTo>
                    <a:pt x="1533067" y="831913"/>
                  </a:lnTo>
                  <a:lnTo>
                    <a:pt x="1533525" y="830795"/>
                  </a:lnTo>
                  <a:lnTo>
                    <a:pt x="1533525" y="828154"/>
                  </a:lnTo>
                  <a:close/>
                </a:path>
                <a:path w="3676650" h="1659254">
                  <a:moveTo>
                    <a:pt x="1533525" y="3454"/>
                  </a:moveTo>
                  <a:lnTo>
                    <a:pt x="1533067" y="2336"/>
                  </a:lnTo>
                  <a:lnTo>
                    <a:pt x="1531200" y="469"/>
                  </a:lnTo>
                  <a:lnTo>
                    <a:pt x="1530083" y="0"/>
                  </a:lnTo>
                  <a:lnTo>
                    <a:pt x="1527454" y="0"/>
                  </a:lnTo>
                  <a:lnTo>
                    <a:pt x="1526336" y="469"/>
                  </a:lnTo>
                  <a:lnTo>
                    <a:pt x="1524469" y="2336"/>
                  </a:lnTo>
                  <a:lnTo>
                    <a:pt x="1524000" y="3454"/>
                  </a:lnTo>
                  <a:lnTo>
                    <a:pt x="1524000" y="6083"/>
                  </a:lnTo>
                  <a:lnTo>
                    <a:pt x="1524469" y="7200"/>
                  </a:lnTo>
                  <a:lnTo>
                    <a:pt x="1526336" y="9067"/>
                  </a:lnTo>
                  <a:lnTo>
                    <a:pt x="1527454" y="9525"/>
                  </a:lnTo>
                  <a:lnTo>
                    <a:pt x="1530083" y="9525"/>
                  </a:lnTo>
                  <a:lnTo>
                    <a:pt x="1531200" y="9067"/>
                  </a:lnTo>
                  <a:lnTo>
                    <a:pt x="1533067" y="7200"/>
                  </a:lnTo>
                  <a:lnTo>
                    <a:pt x="1533525" y="6083"/>
                  </a:lnTo>
                  <a:lnTo>
                    <a:pt x="1533525" y="3454"/>
                  </a:lnTo>
                  <a:close/>
                </a:path>
                <a:path w="3676650" h="1659254">
                  <a:moveTo>
                    <a:pt x="1581150" y="1652866"/>
                  </a:moveTo>
                  <a:lnTo>
                    <a:pt x="1580692" y="1651749"/>
                  </a:lnTo>
                  <a:lnTo>
                    <a:pt x="1578825" y="1649882"/>
                  </a:lnTo>
                  <a:lnTo>
                    <a:pt x="1577708" y="1649412"/>
                  </a:lnTo>
                  <a:lnTo>
                    <a:pt x="1575079" y="1649412"/>
                  </a:lnTo>
                  <a:lnTo>
                    <a:pt x="1573961" y="1649882"/>
                  </a:lnTo>
                  <a:lnTo>
                    <a:pt x="1572094" y="1651749"/>
                  </a:lnTo>
                  <a:lnTo>
                    <a:pt x="1571625" y="1652866"/>
                  </a:lnTo>
                  <a:lnTo>
                    <a:pt x="1571625" y="1655495"/>
                  </a:lnTo>
                  <a:lnTo>
                    <a:pt x="1572094" y="1656613"/>
                  </a:lnTo>
                  <a:lnTo>
                    <a:pt x="1573961" y="1658480"/>
                  </a:lnTo>
                  <a:lnTo>
                    <a:pt x="1575079" y="1658937"/>
                  </a:lnTo>
                  <a:lnTo>
                    <a:pt x="1577708" y="1658937"/>
                  </a:lnTo>
                  <a:lnTo>
                    <a:pt x="1578825" y="1658480"/>
                  </a:lnTo>
                  <a:lnTo>
                    <a:pt x="1580692" y="1656613"/>
                  </a:lnTo>
                  <a:lnTo>
                    <a:pt x="1581150" y="1655495"/>
                  </a:lnTo>
                  <a:lnTo>
                    <a:pt x="1581150" y="1652866"/>
                  </a:lnTo>
                  <a:close/>
                </a:path>
                <a:path w="3676650" h="1659254">
                  <a:moveTo>
                    <a:pt x="1581150" y="828154"/>
                  </a:moveTo>
                  <a:lnTo>
                    <a:pt x="1580692" y="827036"/>
                  </a:lnTo>
                  <a:lnTo>
                    <a:pt x="1578825" y="825182"/>
                  </a:lnTo>
                  <a:lnTo>
                    <a:pt x="1577708" y="824712"/>
                  </a:lnTo>
                  <a:lnTo>
                    <a:pt x="1575079" y="824712"/>
                  </a:lnTo>
                  <a:lnTo>
                    <a:pt x="1573961" y="825182"/>
                  </a:lnTo>
                  <a:lnTo>
                    <a:pt x="1572094" y="827036"/>
                  </a:lnTo>
                  <a:lnTo>
                    <a:pt x="1571625" y="828154"/>
                  </a:lnTo>
                  <a:lnTo>
                    <a:pt x="1571625" y="830795"/>
                  </a:lnTo>
                  <a:lnTo>
                    <a:pt x="1572094" y="831913"/>
                  </a:lnTo>
                  <a:lnTo>
                    <a:pt x="1573961" y="833767"/>
                  </a:lnTo>
                  <a:lnTo>
                    <a:pt x="1575079" y="834237"/>
                  </a:lnTo>
                  <a:lnTo>
                    <a:pt x="1577708" y="834237"/>
                  </a:lnTo>
                  <a:lnTo>
                    <a:pt x="1578825" y="833767"/>
                  </a:lnTo>
                  <a:lnTo>
                    <a:pt x="1580692" y="831913"/>
                  </a:lnTo>
                  <a:lnTo>
                    <a:pt x="1581150" y="830795"/>
                  </a:lnTo>
                  <a:lnTo>
                    <a:pt x="1581150" y="828154"/>
                  </a:lnTo>
                  <a:close/>
                </a:path>
                <a:path w="3676650" h="1659254">
                  <a:moveTo>
                    <a:pt x="1581150" y="3454"/>
                  </a:moveTo>
                  <a:lnTo>
                    <a:pt x="1580692" y="2336"/>
                  </a:lnTo>
                  <a:lnTo>
                    <a:pt x="1578825" y="469"/>
                  </a:lnTo>
                  <a:lnTo>
                    <a:pt x="1577708" y="0"/>
                  </a:lnTo>
                  <a:lnTo>
                    <a:pt x="1575079" y="0"/>
                  </a:lnTo>
                  <a:lnTo>
                    <a:pt x="1573961" y="469"/>
                  </a:lnTo>
                  <a:lnTo>
                    <a:pt x="1572094" y="2336"/>
                  </a:lnTo>
                  <a:lnTo>
                    <a:pt x="1571625" y="3454"/>
                  </a:lnTo>
                  <a:lnTo>
                    <a:pt x="1571625" y="6083"/>
                  </a:lnTo>
                  <a:lnTo>
                    <a:pt x="1572094" y="7200"/>
                  </a:lnTo>
                  <a:lnTo>
                    <a:pt x="1573961" y="9067"/>
                  </a:lnTo>
                  <a:lnTo>
                    <a:pt x="1575079" y="9525"/>
                  </a:lnTo>
                  <a:lnTo>
                    <a:pt x="1577708" y="9525"/>
                  </a:lnTo>
                  <a:lnTo>
                    <a:pt x="1578825" y="9067"/>
                  </a:lnTo>
                  <a:lnTo>
                    <a:pt x="1580692" y="7200"/>
                  </a:lnTo>
                  <a:lnTo>
                    <a:pt x="1581150" y="6083"/>
                  </a:lnTo>
                  <a:lnTo>
                    <a:pt x="1581150" y="3454"/>
                  </a:lnTo>
                  <a:close/>
                </a:path>
                <a:path w="3676650" h="1659254">
                  <a:moveTo>
                    <a:pt x="1628775" y="1652866"/>
                  </a:moveTo>
                  <a:lnTo>
                    <a:pt x="1628317" y="1651749"/>
                  </a:lnTo>
                  <a:lnTo>
                    <a:pt x="1626450" y="1649882"/>
                  </a:lnTo>
                  <a:lnTo>
                    <a:pt x="1625333" y="1649412"/>
                  </a:lnTo>
                  <a:lnTo>
                    <a:pt x="1622704" y="1649412"/>
                  </a:lnTo>
                  <a:lnTo>
                    <a:pt x="1621586" y="1649882"/>
                  </a:lnTo>
                  <a:lnTo>
                    <a:pt x="1619719" y="1651749"/>
                  </a:lnTo>
                  <a:lnTo>
                    <a:pt x="1619250" y="1652866"/>
                  </a:lnTo>
                  <a:lnTo>
                    <a:pt x="1619250" y="1655495"/>
                  </a:lnTo>
                  <a:lnTo>
                    <a:pt x="1619719" y="1656613"/>
                  </a:lnTo>
                  <a:lnTo>
                    <a:pt x="1621586" y="1658480"/>
                  </a:lnTo>
                  <a:lnTo>
                    <a:pt x="1622704" y="1658937"/>
                  </a:lnTo>
                  <a:lnTo>
                    <a:pt x="1625333" y="1658937"/>
                  </a:lnTo>
                  <a:lnTo>
                    <a:pt x="1626450" y="1658480"/>
                  </a:lnTo>
                  <a:lnTo>
                    <a:pt x="1628317" y="1656613"/>
                  </a:lnTo>
                  <a:lnTo>
                    <a:pt x="1628775" y="1655495"/>
                  </a:lnTo>
                  <a:lnTo>
                    <a:pt x="1628775" y="1652866"/>
                  </a:lnTo>
                  <a:close/>
                </a:path>
                <a:path w="3676650" h="1659254">
                  <a:moveTo>
                    <a:pt x="1628775" y="828154"/>
                  </a:moveTo>
                  <a:lnTo>
                    <a:pt x="1628317" y="827036"/>
                  </a:lnTo>
                  <a:lnTo>
                    <a:pt x="1626450" y="825182"/>
                  </a:lnTo>
                  <a:lnTo>
                    <a:pt x="1625333" y="824712"/>
                  </a:lnTo>
                  <a:lnTo>
                    <a:pt x="1622704" y="824712"/>
                  </a:lnTo>
                  <a:lnTo>
                    <a:pt x="1621586" y="825182"/>
                  </a:lnTo>
                  <a:lnTo>
                    <a:pt x="1619719" y="827036"/>
                  </a:lnTo>
                  <a:lnTo>
                    <a:pt x="1619250" y="828154"/>
                  </a:lnTo>
                  <a:lnTo>
                    <a:pt x="1619250" y="830795"/>
                  </a:lnTo>
                  <a:lnTo>
                    <a:pt x="1619719" y="831913"/>
                  </a:lnTo>
                  <a:lnTo>
                    <a:pt x="1621586" y="833767"/>
                  </a:lnTo>
                  <a:lnTo>
                    <a:pt x="1622704" y="834237"/>
                  </a:lnTo>
                  <a:lnTo>
                    <a:pt x="1625333" y="834237"/>
                  </a:lnTo>
                  <a:lnTo>
                    <a:pt x="1626450" y="833767"/>
                  </a:lnTo>
                  <a:lnTo>
                    <a:pt x="1628317" y="831913"/>
                  </a:lnTo>
                  <a:lnTo>
                    <a:pt x="1628775" y="830795"/>
                  </a:lnTo>
                  <a:lnTo>
                    <a:pt x="1628775" y="828154"/>
                  </a:lnTo>
                  <a:close/>
                </a:path>
                <a:path w="3676650" h="1659254">
                  <a:moveTo>
                    <a:pt x="1628775" y="3454"/>
                  </a:moveTo>
                  <a:lnTo>
                    <a:pt x="1628317" y="2336"/>
                  </a:lnTo>
                  <a:lnTo>
                    <a:pt x="1626450" y="469"/>
                  </a:lnTo>
                  <a:lnTo>
                    <a:pt x="1625333" y="0"/>
                  </a:lnTo>
                  <a:lnTo>
                    <a:pt x="1622704" y="0"/>
                  </a:lnTo>
                  <a:lnTo>
                    <a:pt x="1621586" y="469"/>
                  </a:lnTo>
                  <a:lnTo>
                    <a:pt x="1619719" y="2336"/>
                  </a:lnTo>
                  <a:lnTo>
                    <a:pt x="1619250" y="3454"/>
                  </a:lnTo>
                  <a:lnTo>
                    <a:pt x="1619250" y="6083"/>
                  </a:lnTo>
                  <a:lnTo>
                    <a:pt x="1619719" y="7200"/>
                  </a:lnTo>
                  <a:lnTo>
                    <a:pt x="1621586" y="9067"/>
                  </a:lnTo>
                  <a:lnTo>
                    <a:pt x="1622704" y="9525"/>
                  </a:lnTo>
                  <a:lnTo>
                    <a:pt x="1625333" y="9525"/>
                  </a:lnTo>
                  <a:lnTo>
                    <a:pt x="1626450" y="9067"/>
                  </a:lnTo>
                  <a:lnTo>
                    <a:pt x="1628317" y="7200"/>
                  </a:lnTo>
                  <a:lnTo>
                    <a:pt x="1628775" y="6083"/>
                  </a:lnTo>
                  <a:lnTo>
                    <a:pt x="1628775" y="3454"/>
                  </a:lnTo>
                  <a:close/>
                </a:path>
                <a:path w="3676650" h="1659254">
                  <a:moveTo>
                    <a:pt x="1676400" y="1652866"/>
                  </a:moveTo>
                  <a:lnTo>
                    <a:pt x="1675942" y="1651749"/>
                  </a:lnTo>
                  <a:lnTo>
                    <a:pt x="1674075" y="1649882"/>
                  </a:lnTo>
                  <a:lnTo>
                    <a:pt x="1672958" y="1649412"/>
                  </a:lnTo>
                  <a:lnTo>
                    <a:pt x="1670329" y="1649412"/>
                  </a:lnTo>
                  <a:lnTo>
                    <a:pt x="1669211" y="1649882"/>
                  </a:lnTo>
                  <a:lnTo>
                    <a:pt x="1667344" y="1651749"/>
                  </a:lnTo>
                  <a:lnTo>
                    <a:pt x="1666875" y="1652866"/>
                  </a:lnTo>
                  <a:lnTo>
                    <a:pt x="1666875" y="1655495"/>
                  </a:lnTo>
                  <a:lnTo>
                    <a:pt x="1667344" y="1656613"/>
                  </a:lnTo>
                  <a:lnTo>
                    <a:pt x="1669211" y="1658480"/>
                  </a:lnTo>
                  <a:lnTo>
                    <a:pt x="1670329" y="1658937"/>
                  </a:lnTo>
                  <a:lnTo>
                    <a:pt x="1672958" y="1658937"/>
                  </a:lnTo>
                  <a:lnTo>
                    <a:pt x="1674075" y="1658480"/>
                  </a:lnTo>
                  <a:lnTo>
                    <a:pt x="1675942" y="1656613"/>
                  </a:lnTo>
                  <a:lnTo>
                    <a:pt x="1676400" y="1655495"/>
                  </a:lnTo>
                  <a:lnTo>
                    <a:pt x="1676400" y="1652866"/>
                  </a:lnTo>
                  <a:close/>
                </a:path>
                <a:path w="3676650" h="1659254">
                  <a:moveTo>
                    <a:pt x="1676400" y="828154"/>
                  </a:moveTo>
                  <a:lnTo>
                    <a:pt x="1675942" y="827036"/>
                  </a:lnTo>
                  <a:lnTo>
                    <a:pt x="1674075" y="825182"/>
                  </a:lnTo>
                  <a:lnTo>
                    <a:pt x="1672958" y="824712"/>
                  </a:lnTo>
                  <a:lnTo>
                    <a:pt x="1670329" y="824712"/>
                  </a:lnTo>
                  <a:lnTo>
                    <a:pt x="1669211" y="825182"/>
                  </a:lnTo>
                  <a:lnTo>
                    <a:pt x="1667344" y="827036"/>
                  </a:lnTo>
                  <a:lnTo>
                    <a:pt x="1666875" y="828154"/>
                  </a:lnTo>
                  <a:lnTo>
                    <a:pt x="1666875" y="830795"/>
                  </a:lnTo>
                  <a:lnTo>
                    <a:pt x="1667344" y="831913"/>
                  </a:lnTo>
                  <a:lnTo>
                    <a:pt x="1669211" y="833767"/>
                  </a:lnTo>
                  <a:lnTo>
                    <a:pt x="1670329" y="834237"/>
                  </a:lnTo>
                  <a:lnTo>
                    <a:pt x="1672958" y="834237"/>
                  </a:lnTo>
                  <a:lnTo>
                    <a:pt x="1674075" y="833767"/>
                  </a:lnTo>
                  <a:lnTo>
                    <a:pt x="1675942" y="831913"/>
                  </a:lnTo>
                  <a:lnTo>
                    <a:pt x="1676400" y="830795"/>
                  </a:lnTo>
                  <a:lnTo>
                    <a:pt x="1676400" y="828154"/>
                  </a:lnTo>
                  <a:close/>
                </a:path>
                <a:path w="3676650" h="1659254">
                  <a:moveTo>
                    <a:pt x="1676400" y="3454"/>
                  </a:moveTo>
                  <a:lnTo>
                    <a:pt x="1675942" y="2336"/>
                  </a:lnTo>
                  <a:lnTo>
                    <a:pt x="1674075" y="469"/>
                  </a:lnTo>
                  <a:lnTo>
                    <a:pt x="1672958" y="0"/>
                  </a:lnTo>
                  <a:lnTo>
                    <a:pt x="1670329" y="0"/>
                  </a:lnTo>
                  <a:lnTo>
                    <a:pt x="1669211" y="469"/>
                  </a:lnTo>
                  <a:lnTo>
                    <a:pt x="1667344" y="2336"/>
                  </a:lnTo>
                  <a:lnTo>
                    <a:pt x="1666875" y="3454"/>
                  </a:lnTo>
                  <a:lnTo>
                    <a:pt x="1666875" y="6083"/>
                  </a:lnTo>
                  <a:lnTo>
                    <a:pt x="1667344" y="7200"/>
                  </a:lnTo>
                  <a:lnTo>
                    <a:pt x="1669211" y="9067"/>
                  </a:lnTo>
                  <a:lnTo>
                    <a:pt x="1670329" y="9525"/>
                  </a:lnTo>
                  <a:lnTo>
                    <a:pt x="1672958" y="9525"/>
                  </a:lnTo>
                  <a:lnTo>
                    <a:pt x="1674075" y="9067"/>
                  </a:lnTo>
                  <a:lnTo>
                    <a:pt x="1675942" y="7200"/>
                  </a:lnTo>
                  <a:lnTo>
                    <a:pt x="1676400" y="6083"/>
                  </a:lnTo>
                  <a:lnTo>
                    <a:pt x="1676400" y="3454"/>
                  </a:lnTo>
                  <a:close/>
                </a:path>
                <a:path w="3676650" h="1659254">
                  <a:moveTo>
                    <a:pt x="1724025" y="1652866"/>
                  </a:moveTo>
                  <a:lnTo>
                    <a:pt x="1723567" y="1651749"/>
                  </a:lnTo>
                  <a:lnTo>
                    <a:pt x="1721700" y="1649882"/>
                  </a:lnTo>
                  <a:lnTo>
                    <a:pt x="1720583" y="1649412"/>
                  </a:lnTo>
                  <a:lnTo>
                    <a:pt x="1717954" y="1649412"/>
                  </a:lnTo>
                  <a:lnTo>
                    <a:pt x="1716836" y="1649882"/>
                  </a:lnTo>
                  <a:lnTo>
                    <a:pt x="1714969" y="1651749"/>
                  </a:lnTo>
                  <a:lnTo>
                    <a:pt x="1714500" y="1652866"/>
                  </a:lnTo>
                  <a:lnTo>
                    <a:pt x="1714500" y="1655495"/>
                  </a:lnTo>
                  <a:lnTo>
                    <a:pt x="1714969" y="1656613"/>
                  </a:lnTo>
                  <a:lnTo>
                    <a:pt x="1716836" y="1658480"/>
                  </a:lnTo>
                  <a:lnTo>
                    <a:pt x="1717954" y="1658937"/>
                  </a:lnTo>
                  <a:lnTo>
                    <a:pt x="1720583" y="1658937"/>
                  </a:lnTo>
                  <a:lnTo>
                    <a:pt x="1721700" y="1658480"/>
                  </a:lnTo>
                  <a:lnTo>
                    <a:pt x="1723567" y="1656613"/>
                  </a:lnTo>
                  <a:lnTo>
                    <a:pt x="1724025" y="1655495"/>
                  </a:lnTo>
                  <a:lnTo>
                    <a:pt x="1724025" y="1652866"/>
                  </a:lnTo>
                  <a:close/>
                </a:path>
                <a:path w="3676650" h="1659254">
                  <a:moveTo>
                    <a:pt x="1724025" y="828154"/>
                  </a:moveTo>
                  <a:lnTo>
                    <a:pt x="1723567" y="827036"/>
                  </a:lnTo>
                  <a:lnTo>
                    <a:pt x="1721700" y="825182"/>
                  </a:lnTo>
                  <a:lnTo>
                    <a:pt x="1720583" y="824712"/>
                  </a:lnTo>
                  <a:lnTo>
                    <a:pt x="1717954" y="824712"/>
                  </a:lnTo>
                  <a:lnTo>
                    <a:pt x="1716836" y="825182"/>
                  </a:lnTo>
                  <a:lnTo>
                    <a:pt x="1714969" y="827036"/>
                  </a:lnTo>
                  <a:lnTo>
                    <a:pt x="1714500" y="828154"/>
                  </a:lnTo>
                  <a:lnTo>
                    <a:pt x="1714500" y="830795"/>
                  </a:lnTo>
                  <a:lnTo>
                    <a:pt x="1714969" y="831913"/>
                  </a:lnTo>
                  <a:lnTo>
                    <a:pt x="1716836" y="833767"/>
                  </a:lnTo>
                  <a:lnTo>
                    <a:pt x="1717954" y="834237"/>
                  </a:lnTo>
                  <a:lnTo>
                    <a:pt x="1720583" y="834237"/>
                  </a:lnTo>
                  <a:lnTo>
                    <a:pt x="1721700" y="833767"/>
                  </a:lnTo>
                  <a:lnTo>
                    <a:pt x="1723567" y="831913"/>
                  </a:lnTo>
                  <a:lnTo>
                    <a:pt x="1724025" y="830795"/>
                  </a:lnTo>
                  <a:lnTo>
                    <a:pt x="1724025" y="828154"/>
                  </a:lnTo>
                  <a:close/>
                </a:path>
                <a:path w="3676650" h="1659254">
                  <a:moveTo>
                    <a:pt x="1724025" y="3454"/>
                  </a:moveTo>
                  <a:lnTo>
                    <a:pt x="1723567" y="2336"/>
                  </a:lnTo>
                  <a:lnTo>
                    <a:pt x="1721700" y="469"/>
                  </a:lnTo>
                  <a:lnTo>
                    <a:pt x="1720583" y="0"/>
                  </a:lnTo>
                  <a:lnTo>
                    <a:pt x="1717954" y="0"/>
                  </a:lnTo>
                  <a:lnTo>
                    <a:pt x="1716836" y="469"/>
                  </a:lnTo>
                  <a:lnTo>
                    <a:pt x="1714969" y="2336"/>
                  </a:lnTo>
                  <a:lnTo>
                    <a:pt x="1714500" y="3454"/>
                  </a:lnTo>
                  <a:lnTo>
                    <a:pt x="1714500" y="6083"/>
                  </a:lnTo>
                  <a:lnTo>
                    <a:pt x="1714969" y="7200"/>
                  </a:lnTo>
                  <a:lnTo>
                    <a:pt x="1716836" y="9067"/>
                  </a:lnTo>
                  <a:lnTo>
                    <a:pt x="1717954" y="9525"/>
                  </a:lnTo>
                  <a:lnTo>
                    <a:pt x="1720583" y="9525"/>
                  </a:lnTo>
                  <a:lnTo>
                    <a:pt x="1721700" y="9067"/>
                  </a:lnTo>
                  <a:lnTo>
                    <a:pt x="1723567" y="7200"/>
                  </a:lnTo>
                  <a:lnTo>
                    <a:pt x="1724025" y="6083"/>
                  </a:lnTo>
                  <a:lnTo>
                    <a:pt x="1724025" y="3454"/>
                  </a:lnTo>
                  <a:close/>
                </a:path>
                <a:path w="3676650" h="1659254">
                  <a:moveTo>
                    <a:pt x="1771650" y="1652866"/>
                  </a:moveTo>
                  <a:lnTo>
                    <a:pt x="1771192" y="1651749"/>
                  </a:lnTo>
                  <a:lnTo>
                    <a:pt x="1769325" y="1649882"/>
                  </a:lnTo>
                  <a:lnTo>
                    <a:pt x="1768208" y="1649412"/>
                  </a:lnTo>
                  <a:lnTo>
                    <a:pt x="1765579" y="1649412"/>
                  </a:lnTo>
                  <a:lnTo>
                    <a:pt x="1764461" y="1649882"/>
                  </a:lnTo>
                  <a:lnTo>
                    <a:pt x="1762594" y="1651749"/>
                  </a:lnTo>
                  <a:lnTo>
                    <a:pt x="1762125" y="1652866"/>
                  </a:lnTo>
                  <a:lnTo>
                    <a:pt x="1762125" y="1655495"/>
                  </a:lnTo>
                  <a:lnTo>
                    <a:pt x="1762594" y="1656613"/>
                  </a:lnTo>
                  <a:lnTo>
                    <a:pt x="1764461" y="1658480"/>
                  </a:lnTo>
                  <a:lnTo>
                    <a:pt x="1765579" y="1658937"/>
                  </a:lnTo>
                  <a:lnTo>
                    <a:pt x="1768208" y="1658937"/>
                  </a:lnTo>
                  <a:lnTo>
                    <a:pt x="1769325" y="1658480"/>
                  </a:lnTo>
                  <a:lnTo>
                    <a:pt x="1771192" y="1656613"/>
                  </a:lnTo>
                  <a:lnTo>
                    <a:pt x="1771650" y="1655495"/>
                  </a:lnTo>
                  <a:lnTo>
                    <a:pt x="1771650" y="1652866"/>
                  </a:lnTo>
                  <a:close/>
                </a:path>
                <a:path w="3676650" h="1659254">
                  <a:moveTo>
                    <a:pt x="1771650" y="828154"/>
                  </a:moveTo>
                  <a:lnTo>
                    <a:pt x="1771192" y="827036"/>
                  </a:lnTo>
                  <a:lnTo>
                    <a:pt x="1769325" y="825182"/>
                  </a:lnTo>
                  <a:lnTo>
                    <a:pt x="1768208" y="824712"/>
                  </a:lnTo>
                  <a:lnTo>
                    <a:pt x="1765579" y="824712"/>
                  </a:lnTo>
                  <a:lnTo>
                    <a:pt x="1764461" y="825182"/>
                  </a:lnTo>
                  <a:lnTo>
                    <a:pt x="1762594" y="827036"/>
                  </a:lnTo>
                  <a:lnTo>
                    <a:pt x="1762125" y="828154"/>
                  </a:lnTo>
                  <a:lnTo>
                    <a:pt x="1762125" y="830795"/>
                  </a:lnTo>
                  <a:lnTo>
                    <a:pt x="1762594" y="831913"/>
                  </a:lnTo>
                  <a:lnTo>
                    <a:pt x="1764461" y="833767"/>
                  </a:lnTo>
                  <a:lnTo>
                    <a:pt x="1765579" y="834237"/>
                  </a:lnTo>
                  <a:lnTo>
                    <a:pt x="1768208" y="834237"/>
                  </a:lnTo>
                  <a:lnTo>
                    <a:pt x="1769325" y="833767"/>
                  </a:lnTo>
                  <a:lnTo>
                    <a:pt x="1771192" y="831913"/>
                  </a:lnTo>
                  <a:lnTo>
                    <a:pt x="1771650" y="830795"/>
                  </a:lnTo>
                  <a:lnTo>
                    <a:pt x="1771650" y="828154"/>
                  </a:lnTo>
                  <a:close/>
                </a:path>
                <a:path w="3676650" h="1659254">
                  <a:moveTo>
                    <a:pt x="1771650" y="3454"/>
                  </a:moveTo>
                  <a:lnTo>
                    <a:pt x="1771192" y="2336"/>
                  </a:lnTo>
                  <a:lnTo>
                    <a:pt x="1769325" y="469"/>
                  </a:lnTo>
                  <a:lnTo>
                    <a:pt x="1768208" y="0"/>
                  </a:lnTo>
                  <a:lnTo>
                    <a:pt x="1765579" y="0"/>
                  </a:lnTo>
                  <a:lnTo>
                    <a:pt x="1764461" y="469"/>
                  </a:lnTo>
                  <a:lnTo>
                    <a:pt x="1762594" y="2336"/>
                  </a:lnTo>
                  <a:lnTo>
                    <a:pt x="1762125" y="3454"/>
                  </a:lnTo>
                  <a:lnTo>
                    <a:pt x="1762125" y="6083"/>
                  </a:lnTo>
                  <a:lnTo>
                    <a:pt x="1762594" y="7200"/>
                  </a:lnTo>
                  <a:lnTo>
                    <a:pt x="1764461" y="9067"/>
                  </a:lnTo>
                  <a:lnTo>
                    <a:pt x="1765579" y="9525"/>
                  </a:lnTo>
                  <a:lnTo>
                    <a:pt x="1768208" y="9525"/>
                  </a:lnTo>
                  <a:lnTo>
                    <a:pt x="1769325" y="9067"/>
                  </a:lnTo>
                  <a:lnTo>
                    <a:pt x="1771192" y="7200"/>
                  </a:lnTo>
                  <a:lnTo>
                    <a:pt x="1771650" y="6083"/>
                  </a:lnTo>
                  <a:lnTo>
                    <a:pt x="1771650" y="3454"/>
                  </a:lnTo>
                  <a:close/>
                </a:path>
                <a:path w="3676650" h="1659254">
                  <a:moveTo>
                    <a:pt x="1819275" y="1652866"/>
                  </a:moveTo>
                  <a:lnTo>
                    <a:pt x="1818817" y="1651749"/>
                  </a:lnTo>
                  <a:lnTo>
                    <a:pt x="1816950" y="1649882"/>
                  </a:lnTo>
                  <a:lnTo>
                    <a:pt x="1815833" y="1649412"/>
                  </a:lnTo>
                  <a:lnTo>
                    <a:pt x="1813204" y="1649412"/>
                  </a:lnTo>
                  <a:lnTo>
                    <a:pt x="1812086" y="1649882"/>
                  </a:lnTo>
                  <a:lnTo>
                    <a:pt x="1810219" y="1651749"/>
                  </a:lnTo>
                  <a:lnTo>
                    <a:pt x="1809750" y="1652866"/>
                  </a:lnTo>
                  <a:lnTo>
                    <a:pt x="1809750" y="1655495"/>
                  </a:lnTo>
                  <a:lnTo>
                    <a:pt x="1810219" y="1656613"/>
                  </a:lnTo>
                  <a:lnTo>
                    <a:pt x="1812086" y="1658480"/>
                  </a:lnTo>
                  <a:lnTo>
                    <a:pt x="1813204" y="1658937"/>
                  </a:lnTo>
                  <a:lnTo>
                    <a:pt x="1815833" y="1658937"/>
                  </a:lnTo>
                  <a:lnTo>
                    <a:pt x="1816950" y="1658480"/>
                  </a:lnTo>
                  <a:lnTo>
                    <a:pt x="1818817" y="1656613"/>
                  </a:lnTo>
                  <a:lnTo>
                    <a:pt x="1819275" y="1655495"/>
                  </a:lnTo>
                  <a:lnTo>
                    <a:pt x="1819275" y="1652866"/>
                  </a:lnTo>
                  <a:close/>
                </a:path>
                <a:path w="3676650" h="1659254">
                  <a:moveTo>
                    <a:pt x="1819275" y="828154"/>
                  </a:moveTo>
                  <a:lnTo>
                    <a:pt x="1818817" y="827036"/>
                  </a:lnTo>
                  <a:lnTo>
                    <a:pt x="1816950" y="825182"/>
                  </a:lnTo>
                  <a:lnTo>
                    <a:pt x="1815833" y="824712"/>
                  </a:lnTo>
                  <a:lnTo>
                    <a:pt x="1813204" y="824712"/>
                  </a:lnTo>
                  <a:lnTo>
                    <a:pt x="1812086" y="825182"/>
                  </a:lnTo>
                  <a:lnTo>
                    <a:pt x="1810219" y="827036"/>
                  </a:lnTo>
                  <a:lnTo>
                    <a:pt x="1809750" y="828154"/>
                  </a:lnTo>
                  <a:lnTo>
                    <a:pt x="1809750" y="830795"/>
                  </a:lnTo>
                  <a:lnTo>
                    <a:pt x="1810219" y="831913"/>
                  </a:lnTo>
                  <a:lnTo>
                    <a:pt x="1812086" y="833767"/>
                  </a:lnTo>
                  <a:lnTo>
                    <a:pt x="1813204" y="834237"/>
                  </a:lnTo>
                  <a:lnTo>
                    <a:pt x="1815833" y="834237"/>
                  </a:lnTo>
                  <a:lnTo>
                    <a:pt x="1816950" y="833767"/>
                  </a:lnTo>
                  <a:lnTo>
                    <a:pt x="1818817" y="831913"/>
                  </a:lnTo>
                  <a:lnTo>
                    <a:pt x="1819275" y="830795"/>
                  </a:lnTo>
                  <a:lnTo>
                    <a:pt x="1819275" y="828154"/>
                  </a:lnTo>
                  <a:close/>
                </a:path>
                <a:path w="3676650" h="1659254">
                  <a:moveTo>
                    <a:pt x="1819275" y="3454"/>
                  </a:moveTo>
                  <a:lnTo>
                    <a:pt x="1818817" y="2336"/>
                  </a:lnTo>
                  <a:lnTo>
                    <a:pt x="1816950" y="469"/>
                  </a:lnTo>
                  <a:lnTo>
                    <a:pt x="1815833" y="0"/>
                  </a:lnTo>
                  <a:lnTo>
                    <a:pt x="1813204" y="0"/>
                  </a:lnTo>
                  <a:lnTo>
                    <a:pt x="1812086" y="469"/>
                  </a:lnTo>
                  <a:lnTo>
                    <a:pt x="1810219" y="2336"/>
                  </a:lnTo>
                  <a:lnTo>
                    <a:pt x="1809750" y="3454"/>
                  </a:lnTo>
                  <a:lnTo>
                    <a:pt x="1809750" y="6083"/>
                  </a:lnTo>
                  <a:lnTo>
                    <a:pt x="1810219" y="7200"/>
                  </a:lnTo>
                  <a:lnTo>
                    <a:pt x="1812086" y="9067"/>
                  </a:lnTo>
                  <a:lnTo>
                    <a:pt x="1813204" y="9525"/>
                  </a:lnTo>
                  <a:lnTo>
                    <a:pt x="1815833" y="9525"/>
                  </a:lnTo>
                  <a:lnTo>
                    <a:pt x="1816950" y="9067"/>
                  </a:lnTo>
                  <a:lnTo>
                    <a:pt x="1818817" y="7200"/>
                  </a:lnTo>
                  <a:lnTo>
                    <a:pt x="1819275" y="6083"/>
                  </a:lnTo>
                  <a:lnTo>
                    <a:pt x="1819275" y="3454"/>
                  </a:lnTo>
                  <a:close/>
                </a:path>
                <a:path w="3676650" h="1659254">
                  <a:moveTo>
                    <a:pt x="1866900" y="1652866"/>
                  </a:moveTo>
                  <a:lnTo>
                    <a:pt x="1866442" y="1651749"/>
                  </a:lnTo>
                  <a:lnTo>
                    <a:pt x="1864575" y="1649882"/>
                  </a:lnTo>
                  <a:lnTo>
                    <a:pt x="1863458" y="1649412"/>
                  </a:lnTo>
                  <a:lnTo>
                    <a:pt x="1860829" y="1649412"/>
                  </a:lnTo>
                  <a:lnTo>
                    <a:pt x="1859711" y="1649882"/>
                  </a:lnTo>
                  <a:lnTo>
                    <a:pt x="1857844" y="1651749"/>
                  </a:lnTo>
                  <a:lnTo>
                    <a:pt x="1857375" y="1652866"/>
                  </a:lnTo>
                  <a:lnTo>
                    <a:pt x="1857375" y="1655495"/>
                  </a:lnTo>
                  <a:lnTo>
                    <a:pt x="1857844" y="1656613"/>
                  </a:lnTo>
                  <a:lnTo>
                    <a:pt x="1859711" y="1658480"/>
                  </a:lnTo>
                  <a:lnTo>
                    <a:pt x="1860829" y="1658937"/>
                  </a:lnTo>
                  <a:lnTo>
                    <a:pt x="1863458" y="1658937"/>
                  </a:lnTo>
                  <a:lnTo>
                    <a:pt x="1864575" y="1658480"/>
                  </a:lnTo>
                  <a:lnTo>
                    <a:pt x="1866442" y="1656613"/>
                  </a:lnTo>
                  <a:lnTo>
                    <a:pt x="1866900" y="1655495"/>
                  </a:lnTo>
                  <a:lnTo>
                    <a:pt x="1866900" y="1652866"/>
                  </a:lnTo>
                  <a:close/>
                </a:path>
                <a:path w="3676650" h="1659254">
                  <a:moveTo>
                    <a:pt x="1866900" y="828154"/>
                  </a:moveTo>
                  <a:lnTo>
                    <a:pt x="1866442" y="827036"/>
                  </a:lnTo>
                  <a:lnTo>
                    <a:pt x="1864575" y="825182"/>
                  </a:lnTo>
                  <a:lnTo>
                    <a:pt x="1863458" y="824712"/>
                  </a:lnTo>
                  <a:lnTo>
                    <a:pt x="1860829" y="824712"/>
                  </a:lnTo>
                  <a:lnTo>
                    <a:pt x="1859711" y="825182"/>
                  </a:lnTo>
                  <a:lnTo>
                    <a:pt x="1857844" y="827036"/>
                  </a:lnTo>
                  <a:lnTo>
                    <a:pt x="1857375" y="828154"/>
                  </a:lnTo>
                  <a:lnTo>
                    <a:pt x="1857375" y="830795"/>
                  </a:lnTo>
                  <a:lnTo>
                    <a:pt x="1857844" y="831913"/>
                  </a:lnTo>
                  <a:lnTo>
                    <a:pt x="1859711" y="833767"/>
                  </a:lnTo>
                  <a:lnTo>
                    <a:pt x="1860829" y="834237"/>
                  </a:lnTo>
                  <a:lnTo>
                    <a:pt x="1863458" y="834237"/>
                  </a:lnTo>
                  <a:lnTo>
                    <a:pt x="1864575" y="833767"/>
                  </a:lnTo>
                  <a:lnTo>
                    <a:pt x="1866442" y="831913"/>
                  </a:lnTo>
                  <a:lnTo>
                    <a:pt x="1866900" y="830795"/>
                  </a:lnTo>
                  <a:lnTo>
                    <a:pt x="1866900" y="828154"/>
                  </a:lnTo>
                  <a:close/>
                </a:path>
                <a:path w="3676650" h="1659254">
                  <a:moveTo>
                    <a:pt x="1866900" y="3454"/>
                  </a:moveTo>
                  <a:lnTo>
                    <a:pt x="1866442" y="2336"/>
                  </a:lnTo>
                  <a:lnTo>
                    <a:pt x="1864575" y="469"/>
                  </a:lnTo>
                  <a:lnTo>
                    <a:pt x="1863458" y="0"/>
                  </a:lnTo>
                  <a:lnTo>
                    <a:pt x="1860829" y="0"/>
                  </a:lnTo>
                  <a:lnTo>
                    <a:pt x="1859711" y="469"/>
                  </a:lnTo>
                  <a:lnTo>
                    <a:pt x="1857844" y="2336"/>
                  </a:lnTo>
                  <a:lnTo>
                    <a:pt x="1857375" y="3454"/>
                  </a:lnTo>
                  <a:lnTo>
                    <a:pt x="1857375" y="6083"/>
                  </a:lnTo>
                  <a:lnTo>
                    <a:pt x="1857844" y="7200"/>
                  </a:lnTo>
                  <a:lnTo>
                    <a:pt x="1859711" y="9067"/>
                  </a:lnTo>
                  <a:lnTo>
                    <a:pt x="1860829" y="9525"/>
                  </a:lnTo>
                  <a:lnTo>
                    <a:pt x="1863458" y="9525"/>
                  </a:lnTo>
                  <a:lnTo>
                    <a:pt x="1864575" y="9067"/>
                  </a:lnTo>
                  <a:lnTo>
                    <a:pt x="1866442" y="7200"/>
                  </a:lnTo>
                  <a:lnTo>
                    <a:pt x="1866900" y="6083"/>
                  </a:lnTo>
                  <a:lnTo>
                    <a:pt x="1866900" y="3454"/>
                  </a:lnTo>
                  <a:close/>
                </a:path>
                <a:path w="3676650" h="1659254">
                  <a:moveTo>
                    <a:pt x="1914525" y="1652866"/>
                  </a:moveTo>
                  <a:lnTo>
                    <a:pt x="1914067" y="1651749"/>
                  </a:lnTo>
                  <a:lnTo>
                    <a:pt x="1912200" y="1649882"/>
                  </a:lnTo>
                  <a:lnTo>
                    <a:pt x="1911083" y="1649412"/>
                  </a:lnTo>
                  <a:lnTo>
                    <a:pt x="1908454" y="1649412"/>
                  </a:lnTo>
                  <a:lnTo>
                    <a:pt x="1907336" y="1649882"/>
                  </a:lnTo>
                  <a:lnTo>
                    <a:pt x="1905469" y="1651749"/>
                  </a:lnTo>
                  <a:lnTo>
                    <a:pt x="1905000" y="1652866"/>
                  </a:lnTo>
                  <a:lnTo>
                    <a:pt x="1905000" y="1655495"/>
                  </a:lnTo>
                  <a:lnTo>
                    <a:pt x="1905469" y="1656613"/>
                  </a:lnTo>
                  <a:lnTo>
                    <a:pt x="1907336" y="1658480"/>
                  </a:lnTo>
                  <a:lnTo>
                    <a:pt x="1908454" y="1658937"/>
                  </a:lnTo>
                  <a:lnTo>
                    <a:pt x="1911083" y="1658937"/>
                  </a:lnTo>
                  <a:lnTo>
                    <a:pt x="1912200" y="1658480"/>
                  </a:lnTo>
                  <a:lnTo>
                    <a:pt x="1914067" y="1656613"/>
                  </a:lnTo>
                  <a:lnTo>
                    <a:pt x="1914525" y="1655495"/>
                  </a:lnTo>
                  <a:lnTo>
                    <a:pt x="1914525" y="1652866"/>
                  </a:lnTo>
                  <a:close/>
                </a:path>
                <a:path w="3676650" h="1659254">
                  <a:moveTo>
                    <a:pt x="1914525" y="828154"/>
                  </a:moveTo>
                  <a:lnTo>
                    <a:pt x="1914067" y="827036"/>
                  </a:lnTo>
                  <a:lnTo>
                    <a:pt x="1912200" y="825182"/>
                  </a:lnTo>
                  <a:lnTo>
                    <a:pt x="1911083" y="824712"/>
                  </a:lnTo>
                  <a:lnTo>
                    <a:pt x="1908454" y="824712"/>
                  </a:lnTo>
                  <a:lnTo>
                    <a:pt x="1907336" y="825182"/>
                  </a:lnTo>
                  <a:lnTo>
                    <a:pt x="1905469" y="827036"/>
                  </a:lnTo>
                  <a:lnTo>
                    <a:pt x="1905000" y="828154"/>
                  </a:lnTo>
                  <a:lnTo>
                    <a:pt x="1905000" y="830795"/>
                  </a:lnTo>
                  <a:lnTo>
                    <a:pt x="1905469" y="831913"/>
                  </a:lnTo>
                  <a:lnTo>
                    <a:pt x="1907336" y="833767"/>
                  </a:lnTo>
                  <a:lnTo>
                    <a:pt x="1908454" y="834237"/>
                  </a:lnTo>
                  <a:lnTo>
                    <a:pt x="1911083" y="834237"/>
                  </a:lnTo>
                  <a:lnTo>
                    <a:pt x="1912200" y="833767"/>
                  </a:lnTo>
                  <a:lnTo>
                    <a:pt x="1914067" y="831913"/>
                  </a:lnTo>
                  <a:lnTo>
                    <a:pt x="1914525" y="830795"/>
                  </a:lnTo>
                  <a:lnTo>
                    <a:pt x="1914525" y="828154"/>
                  </a:lnTo>
                  <a:close/>
                </a:path>
                <a:path w="3676650" h="1659254">
                  <a:moveTo>
                    <a:pt x="1914525" y="3454"/>
                  </a:moveTo>
                  <a:lnTo>
                    <a:pt x="1914067" y="2336"/>
                  </a:lnTo>
                  <a:lnTo>
                    <a:pt x="1912200" y="469"/>
                  </a:lnTo>
                  <a:lnTo>
                    <a:pt x="1911083" y="0"/>
                  </a:lnTo>
                  <a:lnTo>
                    <a:pt x="1908454" y="0"/>
                  </a:lnTo>
                  <a:lnTo>
                    <a:pt x="1907336" y="469"/>
                  </a:lnTo>
                  <a:lnTo>
                    <a:pt x="1905469" y="2336"/>
                  </a:lnTo>
                  <a:lnTo>
                    <a:pt x="1905000" y="3454"/>
                  </a:lnTo>
                  <a:lnTo>
                    <a:pt x="1905000" y="6083"/>
                  </a:lnTo>
                  <a:lnTo>
                    <a:pt x="1905469" y="7200"/>
                  </a:lnTo>
                  <a:lnTo>
                    <a:pt x="1907336" y="9067"/>
                  </a:lnTo>
                  <a:lnTo>
                    <a:pt x="1908454" y="9525"/>
                  </a:lnTo>
                  <a:lnTo>
                    <a:pt x="1911083" y="9525"/>
                  </a:lnTo>
                  <a:lnTo>
                    <a:pt x="1912200" y="9067"/>
                  </a:lnTo>
                  <a:lnTo>
                    <a:pt x="1914067" y="7200"/>
                  </a:lnTo>
                  <a:lnTo>
                    <a:pt x="1914525" y="6083"/>
                  </a:lnTo>
                  <a:lnTo>
                    <a:pt x="1914525" y="3454"/>
                  </a:lnTo>
                  <a:close/>
                </a:path>
                <a:path w="3676650" h="1659254">
                  <a:moveTo>
                    <a:pt x="1962150" y="1652866"/>
                  </a:moveTo>
                  <a:lnTo>
                    <a:pt x="1961692" y="1651749"/>
                  </a:lnTo>
                  <a:lnTo>
                    <a:pt x="1959825" y="1649882"/>
                  </a:lnTo>
                  <a:lnTo>
                    <a:pt x="1958708" y="1649412"/>
                  </a:lnTo>
                  <a:lnTo>
                    <a:pt x="1956079" y="1649412"/>
                  </a:lnTo>
                  <a:lnTo>
                    <a:pt x="1954961" y="1649882"/>
                  </a:lnTo>
                  <a:lnTo>
                    <a:pt x="1953094" y="1651749"/>
                  </a:lnTo>
                  <a:lnTo>
                    <a:pt x="1952625" y="1652866"/>
                  </a:lnTo>
                  <a:lnTo>
                    <a:pt x="1952625" y="1655495"/>
                  </a:lnTo>
                  <a:lnTo>
                    <a:pt x="1953094" y="1656613"/>
                  </a:lnTo>
                  <a:lnTo>
                    <a:pt x="1954961" y="1658480"/>
                  </a:lnTo>
                  <a:lnTo>
                    <a:pt x="1956079" y="1658937"/>
                  </a:lnTo>
                  <a:lnTo>
                    <a:pt x="1958708" y="1658937"/>
                  </a:lnTo>
                  <a:lnTo>
                    <a:pt x="1959825" y="1658480"/>
                  </a:lnTo>
                  <a:lnTo>
                    <a:pt x="1961692" y="1656613"/>
                  </a:lnTo>
                  <a:lnTo>
                    <a:pt x="1962150" y="1655495"/>
                  </a:lnTo>
                  <a:lnTo>
                    <a:pt x="1962150" y="1652866"/>
                  </a:lnTo>
                  <a:close/>
                </a:path>
                <a:path w="3676650" h="1659254">
                  <a:moveTo>
                    <a:pt x="1962150" y="828154"/>
                  </a:moveTo>
                  <a:lnTo>
                    <a:pt x="1961692" y="827036"/>
                  </a:lnTo>
                  <a:lnTo>
                    <a:pt x="1959825" y="825182"/>
                  </a:lnTo>
                  <a:lnTo>
                    <a:pt x="1958708" y="824712"/>
                  </a:lnTo>
                  <a:lnTo>
                    <a:pt x="1956079" y="824712"/>
                  </a:lnTo>
                  <a:lnTo>
                    <a:pt x="1954961" y="825182"/>
                  </a:lnTo>
                  <a:lnTo>
                    <a:pt x="1953094" y="827036"/>
                  </a:lnTo>
                  <a:lnTo>
                    <a:pt x="1952625" y="828154"/>
                  </a:lnTo>
                  <a:lnTo>
                    <a:pt x="1952625" y="830795"/>
                  </a:lnTo>
                  <a:lnTo>
                    <a:pt x="1953094" y="831913"/>
                  </a:lnTo>
                  <a:lnTo>
                    <a:pt x="1954961" y="833767"/>
                  </a:lnTo>
                  <a:lnTo>
                    <a:pt x="1956079" y="834237"/>
                  </a:lnTo>
                  <a:lnTo>
                    <a:pt x="1958708" y="834237"/>
                  </a:lnTo>
                  <a:lnTo>
                    <a:pt x="1959825" y="833767"/>
                  </a:lnTo>
                  <a:lnTo>
                    <a:pt x="1961692" y="831913"/>
                  </a:lnTo>
                  <a:lnTo>
                    <a:pt x="1962150" y="830795"/>
                  </a:lnTo>
                  <a:lnTo>
                    <a:pt x="1962150" y="828154"/>
                  </a:lnTo>
                  <a:close/>
                </a:path>
                <a:path w="3676650" h="1659254">
                  <a:moveTo>
                    <a:pt x="1962150" y="3454"/>
                  </a:moveTo>
                  <a:lnTo>
                    <a:pt x="1961692" y="2336"/>
                  </a:lnTo>
                  <a:lnTo>
                    <a:pt x="1959825" y="469"/>
                  </a:lnTo>
                  <a:lnTo>
                    <a:pt x="1958708" y="0"/>
                  </a:lnTo>
                  <a:lnTo>
                    <a:pt x="1956079" y="0"/>
                  </a:lnTo>
                  <a:lnTo>
                    <a:pt x="1954961" y="469"/>
                  </a:lnTo>
                  <a:lnTo>
                    <a:pt x="1953094" y="2336"/>
                  </a:lnTo>
                  <a:lnTo>
                    <a:pt x="1952625" y="3454"/>
                  </a:lnTo>
                  <a:lnTo>
                    <a:pt x="1952625" y="6083"/>
                  </a:lnTo>
                  <a:lnTo>
                    <a:pt x="1953094" y="7200"/>
                  </a:lnTo>
                  <a:lnTo>
                    <a:pt x="1954961" y="9067"/>
                  </a:lnTo>
                  <a:lnTo>
                    <a:pt x="1956079" y="9525"/>
                  </a:lnTo>
                  <a:lnTo>
                    <a:pt x="1958708" y="9525"/>
                  </a:lnTo>
                  <a:lnTo>
                    <a:pt x="1959825" y="9067"/>
                  </a:lnTo>
                  <a:lnTo>
                    <a:pt x="1961692" y="7200"/>
                  </a:lnTo>
                  <a:lnTo>
                    <a:pt x="1962150" y="6083"/>
                  </a:lnTo>
                  <a:lnTo>
                    <a:pt x="1962150" y="3454"/>
                  </a:lnTo>
                  <a:close/>
                </a:path>
                <a:path w="3676650" h="1659254">
                  <a:moveTo>
                    <a:pt x="2009775" y="1652866"/>
                  </a:moveTo>
                  <a:lnTo>
                    <a:pt x="2009317" y="1651749"/>
                  </a:lnTo>
                  <a:lnTo>
                    <a:pt x="2007450" y="1649882"/>
                  </a:lnTo>
                  <a:lnTo>
                    <a:pt x="2006333" y="1649412"/>
                  </a:lnTo>
                  <a:lnTo>
                    <a:pt x="2003704" y="1649412"/>
                  </a:lnTo>
                  <a:lnTo>
                    <a:pt x="2002586" y="1649882"/>
                  </a:lnTo>
                  <a:lnTo>
                    <a:pt x="2000719" y="1651749"/>
                  </a:lnTo>
                  <a:lnTo>
                    <a:pt x="2000250" y="1652866"/>
                  </a:lnTo>
                  <a:lnTo>
                    <a:pt x="2000250" y="1655495"/>
                  </a:lnTo>
                  <a:lnTo>
                    <a:pt x="2000719" y="1656613"/>
                  </a:lnTo>
                  <a:lnTo>
                    <a:pt x="2002586" y="1658480"/>
                  </a:lnTo>
                  <a:lnTo>
                    <a:pt x="2003704" y="1658937"/>
                  </a:lnTo>
                  <a:lnTo>
                    <a:pt x="2006333" y="1658937"/>
                  </a:lnTo>
                  <a:lnTo>
                    <a:pt x="2007450" y="1658480"/>
                  </a:lnTo>
                  <a:lnTo>
                    <a:pt x="2009317" y="1656613"/>
                  </a:lnTo>
                  <a:lnTo>
                    <a:pt x="2009775" y="1655495"/>
                  </a:lnTo>
                  <a:lnTo>
                    <a:pt x="2009775" y="1652866"/>
                  </a:lnTo>
                  <a:close/>
                </a:path>
                <a:path w="3676650" h="1659254">
                  <a:moveTo>
                    <a:pt x="2009775" y="828154"/>
                  </a:moveTo>
                  <a:lnTo>
                    <a:pt x="2009317" y="827036"/>
                  </a:lnTo>
                  <a:lnTo>
                    <a:pt x="2007450" y="825182"/>
                  </a:lnTo>
                  <a:lnTo>
                    <a:pt x="2006333" y="824712"/>
                  </a:lnTo>
                  <a:lnTo>
                    <a:pt x="2003704" y="824712"/>
                  </a:lnTo>
                  <a:lnTo>
                    <a:pt x="2002586" y="825182"/>
                  </a:lnTo>
                  <a:lnTo>
                    <a:pt x="2000719" y="827036"/>
                  </a:lnTo>
                  <a:lnTo>
                    <a:pt x="2000250" y="828154"/>
                  </a:lnTo>
                  <a:lnTo>
                    <a:pt x="2000250" y="830795"/>
                  </a:lnTo>
                  <a:lnTo>
                    <a:pt x="2000719" y="831913"/>
                  </a:lnTo>
                  <a:lnTo>
                    <a:pt x="2002586" y="833767"/>
                  </a:lnTo>
                  <a:lnTo>
                    <a:pt x="2003704" y="834237"/>
                  </a:lnTo>
                  <a:lnTo>
                    <a:pt x="2006333" y="834237"/>
                  </a:lnTo>
                  <a:lnTo>
                    <a:pt x="2007450" y="833767"/>
                  </a:lnTo>
                  <a:lnTo>
                    <a:pt x="2009317" y="831913"/>
                  </a:lnTo>
                  <a:lnTo>
                    <a:pt x="2009775" y="830795"/>
                  </a:lnTo>
                  <a:lnTo>
                    <a:pt x="2009775" y="828154"/>
                  </a:lnTo>
                  <a:close/>
                </a:path>
                <a:path w="3676650" h="1659254">
                  <a:moveTo>
                    <a:pt x="2009775" y="3454"/>
                  </a:moveTo>
                  <a:lnTo>
                    <a:pt x="2009317" y="2336"/>
                  </a:lnTo>
                  <a:lnTo>
                    <a:pt x="2007450" y="469"/>
                  </a:lnTo>
                  <a:lnTo>
                    <a:pt x="2006333" y="0"/>
                  </a:lnTo>
                  <a:lnTo>
                    <a:pt x="2003704" y="0"/>
                  </a:lnTo>
                  <a:lnTo>
                    <a:pt x="2002586" y="469"/>
                  </a:lnTo>
                  <a:lnTo>
                    <a:pt x="2000719" y="2336"/>
                  </a:lnTo>
                  <a:lnTo>
                    <a:pt x="2000250" y="3454"/>
                  </a:lnTo>
                  <a:lnTo>
                    <a:pt x="2000250" y="6083"/>
                  </a:lnTo>
                  <a:lnTo>
                    <a:pt x="2000719" y="7200"/>
                  </a:lnTo>
                  <a:lnTo>
                    <a:pt x="2002586" y="9067"/>
                  </a:lnTo>
                  <a:lnTo>
                    <a:pt x="2003704" y="9525"/>
                  </a:lnTo>
                  <a:lnTo>
                    <a:pt x="2006333" y="9525"/>
                  </a:lnTo>
                  <a:lnTo>
                    <a:pt x="2007450" y="9067"/>
                  </a:lnTo>
                  <a:lnTo>
                    <a:pt x="2009317" y="7200"/>
                  </a:lnTo>
                  <a:lnTo>
                    <a:pt x="2009775" y="6083"/>
                  </a:lnTo>
                  <a:lnTo>
                    <a:pt x="2009775" y="3454"/>
                  </a:lnTo>
                  <a:close/>
                </a:path>
                <a:path w="3676650" h="1659254">
                  <a:moveTo>
                    <a:pt x="2057400" y="1652866"/>
                  </a:moveTo>
                  <a:lnTo>
                    <a:pt x="2056942" y="1651749"/>
                  </a:lnTo>
                  <a:lnTo>
                    <a:pt x="2055075" y="1649882"/>
                  </a:lnTo>
                  <a:lnTo>
                    <a:pt x="2053958" y="1649412"/>
                  </a:lnTo>
                  <a:lnTo>
                    <a:pt x="2051329" y="1649412"/>
                  </a:lnTo>
                  <a:lnTo>
                    <a:pt x="2050211" y="1649882"/>
                  </a:lnTo>
                  <a:lnTo>
                    <a:pt x="2048344" y="1651749"/>
                  </a:lnTo>
                  <a:lnTo>
                    <a:pt x="2047875" y="1652866"/>
                  </a:lnTo>
                  <a:lnTo>
                    <a:pt x="2047875" y="1655495"/>
                  </a:lnTo>
                  <a:lnTo>
                    <a:pt x="2048344" y="1656613"/>
                  </a:lnTo>
                  <a:lnTo>
                    <a:pt x="2050211" y="1658480"/>
                  </a:lnTo>
                  <a:lnTo>
                    <a:pt x="2051329" y="1658937"/>
                  </a:lnTo>
                  <a:lnTo>
                    <a:pt x="2053958" y="1658937"/>
                  </a:lnTo>
                  <a:lnTo>
                    <a:pt x="2055075" y="1658480"/>
                  </a:lnTo>
                  <a:lnTo>
                    <a:pt x="2056942" y="1656613"/>
                  </a:lnTo>
                  <a:lnTo>
                    <a:pt x="2057400" y="1655495"/>
                  </a:lnTo>
                  <a:lnTo>
                    <a:pt x="2057400" y="1652866"/>
                  </a:lnTo>
                  <a:close/>
                </a:path>
                <a:path w="3676650" h="1659254">
                  <a:moveTo>
                    <a:pt x="2057400" y="828154"/>
                  </a:moveTo>
                  <a:lnTo>
                    <a:pt x="2056942" y="827036"/>
                  </a:lnTo>
                  <a:lnTo>
                    <a:pt x="2055075" y="825182"/>
                  </a:lnTo>
                  <a:lnTo>
                    <a:pt x="2053958" y="824712"/>
                  </a:lnTo>
                  <a:lnTo>
                    <a:pt x="2051329" y="824712"/>
                  </a:lnTo>
                  <a:lnTo>
                    <a:pt x="2050211" y="825182"/>
                  </a:lnTo>
                  <a:lnTo>
                    <a:pt x="2048344" y="827036"/>
                  </a:lnTo>
                  <a:lnTo>
                    <a:pt x="2047875" y="828154"/>
                  </a:lnTo>
                  <a:lnTo>
                    <a:pt x="2047875" y="830795"/>
                  </a:lnTo>
                  <a:lnTo>
                    <a:pt x="2048344" y="831913"/>
                  </a:lnTo>
                  <a:lnTo>
                    <a:pt x="2050211" y="833767"/>
                  </a:lnTo>
                  <a:lnTo>
                    <a:pt x="2051329" y="834237"/>
                  </a:lnTo>
                  <a:lnTo>
                    <a:pt x="2053958" y="834237"/>
                  </a:lnTo>
                  <a:lnTo>
                    <a:pt x="2055075" y="833767"/>
                  </a:lnTo>
                  <a:lnTo>
                    <a:pt x="2056942" y="831913"/>
                  </a:lnTo>
                  <a:lnTo>
                    <a:pt x="2057400" y="830795"/>
                  </a:lnTo>
                  <a:lnTo>
                    <a:pt x="2057400" y="828154"/>
                  </a:lnTo>
                  <a:close/>
                </a:path>
                <a:path w="3676650" h="1659254">
                  <a:moveTo>
                    <a:pt x="2057400" y="3454"/>
                  </a:moveTo>
                  <a:lnTo>
                    <a:pt x="2056942" y="2336"/>
                  </a:lnTo>
                  <a:lnTo>
                    <a:pt x="2055075" y="469"/>
                  </a:lnTo>
                  <a:lnTo>
                    <a:pt x="2053958" y="0"/>
                  </a:lnTo>
                  <a:lnTo>
                    <a:pt x="2051329" y="0"/>
                  </a:lnTo>
                  <a:lnTo>
                    <a:pt x="2050211" y="469"/>
                  </a:lnTo>
                  <a:lnTo>
                    <a:pt x="2048344" y="2336"/>
                  </a:lnTo>
                  <a:lnTo>
                    <a:pt x="2047875" y="3454"/>
                  </a:lnTo>
                  <a:lnTo>
                    <a:pt x="2047875" y="6083"/>
                  </a:lnTo>
                  <a:lnTo>
                    <a:pt x="2048344" y="7200"/>
                  </a:lnTo>
                  <a:lnTo>
                    <a:pt x="2050211" y="9067"/>
                  </a:lnTo>
                  <a:lnTo>
                    <a:pt x="2051329" y="9525"/>
                  </a:lnTo>
                  <a:lnTo>
                    <a:pt x="2053958" y="9525"/>
                  </a:lnTo>
                  <a:lnTo>
                    <a:pt x="2055075" y="9067"/>
                  </a:lnTo>
                  <a:lnTo>
                    <a:pt x="2056942" y="7200"/>
                  </a:lnTo>
                  <a:lnTo>
                    <a:pt x="2057400" y="6083"/>
                  </a:lnTo>
                  <a:lnTo>
                    <a:pt x="2057400" y="3454"/>
                  </a:lnTo>
                  <a:close/>
                </a:path>
                <a:path w="3676650" h="1659254">
                  <a:moveTo>
                    <a:pt x="2105025" y="1652866"/>
                  </a:moveTo>
                  <a:lnTo>
                    <a:pt x="2104567" y="1651749"/>
                  </a:lnTo>
                  <a:lnTo>
                    <a:pt x="2102700" y="1649882"/>
                  </a:lnTo>
                  <a:lnTo>
                    <a:pt x="2101583" y="1649412"/>
                  </a:lnTo>
                  <a:lnTo>
                    <a:pt x="2098954" y="1649412"/>
                  </a:lnTo>
                  <a:lnTo>
                    <a:pt x="2097836" y="1649882"/>
                  </a:lnTo>
                  <a:lnTo>
                    <a:pt x="2095969" y="1651749"/>
                  </a:lnTo>
                  <a:lnTo>
                    <a:pt x="2095500" y="1652866"/>
                  </a:lnTo>
                  <a:lnTo>
                    <a:pt x="2095500" y="1655495"/>
                  </a:lnTo>
                  <a:lnTo>
                    <a:pt x="2095969" y="1656613"/>
                  </a:lnTo>
                  <a:lnTo>
                    <a:pt x="2097836" y="1658480"/>
                  </a:lnTo>
                  <a:lnTo>
                    <a:pt x="2098954" y="1658937"/>
                  </a:lnTo>
                  <a:lnTo>
                    <a:pt x="2101583" y="1658937"/>
                  </a:lnTo>
                  <a:lnTo>
                    <a:pt x="2102700" y="1658480"/>
                  </a:lnTo>
                  <a:lnTo>
                    <a:pt x="2104567" y="1656613"/>
                  </a:lnTo>
                  <a:lnTo>
                    <a:pt x="2105025" y="1655495"/>
                  </a:lnTo>
                  <a:lnTo>
                    <a:pt x="2105025" y="1652866"/>
                  </a:lnTo>
                  <a:close/>
                </a:path>
                <a:path w="3676650" h="1659254">
                  <a:moveTo>
                    <a:pt x="2105025" y="828154"/>
                  </a:moveTo>
                  <a:lnTo>
                    <a:pt x="2104567" y="827036"/>
                  </a:lnTo>
                  <a:lnTo>
                    <a:pt x="2102700" y="825182"/>
                  </a:lnTo>
                  <a:lnTo>
                    <a:pt x="2101583" y="824712"/>
                  </a:lnTo>
                  <a:lnTo>
                    <a:pt x="2098954" y="824712"/>
                  </a:lnTo>
                  <a:lnTo>
                    <a:pt x="2097836" y="825182"/>
                  </a:lnTo>
                  <a:lnTo>
                    <a:pt x="2095969" y="827036"/>
                  </a:lnTo>
                  <a:lnTo>
                    <a:pt x="2095500" y="828154"/>
                  </a:lnTo>
                  <a:lnTo>
                    <a:pt x="2095500" y="830795"/>
                  </a:lnTo>
                  <a:lnTo>
                    <a:pt x="2095969" y="831913"/>
                  </a:lnTo>
                  <a:lnTo>
                    <a:pt x="2097836" y="833767"/>
                  </a:lnTo>
                  <a:lnTo>
                    <a:pt x="2098954" y="834237"/>
                  </a:lnTo>
                  <a:lnTo>
                    <a:pt x="2101583" y="834237"/>
                  </a:lnTo>
                  <a:lnTo>
                    <a:pt x="2102700" y="833767"/>
                  </a:lnTo>
                  <a:lnTo>
                    <a:pt x="2104567" y="831913"/>
                  </a:lnTo>
                  <a:lnTo>
                    <a:pt x="2105025" y="830795"/>
                  </a:lnTo>
                  <a:lnTo>
                    <a:pt x="2105025" y="828154"/>
                  </a:lnTo>
                  <a:close/>
                </a:path>
                <a:path w="3676650" h="1659254">
                  <a:moveTo>
                    <a:pt x="2105025" y="3454"/>
                  </a:moveTo>
                  <a:lnTo>
                    <a:pt x="2104567" y="2336"/>
                  </a:lnTo>
                  <a:lnTo>
                    <a:pt x="2102700" y="469"/>
                  </a:lnTo>
                  <a:lnTo>
                    <a:pt x="2101583" y="0"/>
                  </a:lnTo>
                  <a:lnTo>
                    <a:pt x="2098954" y="0"/>
                  </a:lnTo>
                  <a:lnTo>
                    <a:pt x="2097836" y="469"/>
                  </a:lnTo>
                  <a:lnTo>
                    <a:pt x="2095969" y="2336"/>
                  </a:lnTo>
                  <a:lnTo>
                    <a:pt x="2095500" y="3454"/>
                  </a:lnTo>
                  <a:lnTo>
                    <a:pt x="2095500" y="6083"/>
                  </a:lnTo>
                  <a:lnTo>
                    <a:pt x="2095969" y="7200"/>
                  </a:lnTo>
                  <a:lnTo>
                    <a:pt x="2097836" y="9067"/>
                  </a:lnTo>
                  <a:lnTo>
                    <a:pt x="2098954" y="9525"/>
                  </a:lnTo>
                  <a:lnTo>
                    <a:pt x="2101583" y="9525"/>
                  </a:lnTo>
                  <a:lnTo>
                    <a:pt x="2102700" y="9067"/>
                  </a:lnTo>
                  <a:lnTo>
                    <a:pt x="2104567" y="7200"/>
                  </a:lnTo>
                  <a:lnTo>
                    <a:pt x="2105025" y="6083"/>
                  </a:lnTo>
                  <a:lnTo>
                    <a:pt x="2105025" y="3454"/>
                  </a:lnTo>
                  <a:close/>
                </a:path>
                <a:path w="3676650" h="1659254">
                  <a:moveTo>
                    <a:pt x="2152650" y="1652866"/>
                  </a:moveTo>
                  <a:lnTo>
                    <a:pt x="2152192" y="1651749"/>
                  </a:lnTo>
                  <a:lnTo>
                    <a:pt x="2150326" y="1649882"/>
                  </a:lnTo>
                  <a:lnTo>
                    <a:pt x="2149208" y="1649412"/>
                  </a:lnTo>
                  <a:lnTo>
                    <a:pt x="2146579" y="1649412"/>
                  </a:lnTo>
                  <a:lnTo>
                    <a:pt x="2145461" y="1649882"/>
                  </a:lnTo>
                  <a:lnTo>
                    <a:pt x="2143595" y="1651749"/>
                  </a:lnTo>
                  <a:lnTo>
                    <a:pt x="2143125" y="1652866"/>
                  </a:lnTo>
                  <a:lnTo>
                    <a:pt x="2143125" y="1655495"/>
                  </a:lnTo>
                  <a:lnTo>
                    <a:pt x="2143595" y="1656613"/>
                  </a:lnTo>
                  <a:lnTo>
                    <a:pt x="2145461" y="1658480"/>
                  </a:lnTo>
                  <a:lnTo>
                    <a:pt x="2146579" y="1658937"/>
                  </a:lnTo>
                  <a:lnTo>
                    <a:pt x="2149208" y="1658937"/>
                  </a:lnTo>
                  <a:lnTo>
                    <a:pt x="2150326" y="1658480"/>
                  </a:lnTo>
                  <a:lnTo>
                    <a:pt x="2152192" y="1656613"/>
                  </a:lnTo>
                  <a:lnTo>
                    <a:pt x="2152650" y="1655495"/>
                  </a:lnTo>
                  <a:lnTo>
                    <a:pt x="2152650" y="1652866"/>
                  </a:lnTo>
                  <a:close/>
                </a:path>
                <a:path w="3676650" h="1659254">
                  <a:moveTo>
                    <a:pt x="2152650" y="828154"/>
                  </a:moveTo>
                  <a:lnTo>
                    <a:pt x="2152192" y="827036"/>
                  </a:lnTo>
                  <a:lnTo>
                    <a:pt x="2150326" y="825182"/>
                  </a:lnTo>
                  <a:lnTo>
                    <a:pt x="2149208" y="824712"/>
                  </a:lnTo>
                  <a:lnTo>
                    <a:pt x="2146579" y="824712"/>
                  </a:lnTo>
                  <a:lnTo>
                    <a:pt x="2145461" y="825182"/>
                  </a:lnTo>
                  <a:lnTo>
                    <a:pt x="2143595" y="827036"/>
                  </a:lnTo>
                  <a:lnTo>
                    <a:pt x="2143125" y="828154"/>
                  </a:lnTo>
                  <a:lnTo>
                    <a:pt x="2143125" y="830795"/>
                  </a:lnTo>
                  <a:lnTo>
                    <a:pt x="2143595" y="831913"/>
                  </a:lnTo>
                  <a:lnTo>
                    <a:pt x="2145461" y="833767"/>
                  </a:lnTo>
                  <a:lnTo>
                    <a:pt x="2146579" y="834237"/>
                  </a:lnTo>
                  <a:lnTo>
                    <a:pt x="2149208" y="834237"/>
                  </a:lnTo>
                  <a:lnTo>
                    <a:pt x="2150326" y="833767"/>
                  </a:lnTo>
                  <a:lnTo>
                    <a:pt x="2152192" y="831913"/>
                  </a:lnTo>
                  <a:lnTo>
                    <a:pt x="2152650" y="830795"/>
                  </a:lnTo>
                  <a:lnTo>
                    <a:pt x="2152650" y="828154"/>
                  </a:lnTo>
                  <a:close/>
                </a:path>
                <a:path w="3676650" h="1659254">
                  <a:moveTo>
                    <a:pt x="2152650" y="3454"/>
                  </a:moveTo>
                  <a:lnTo>
                    <a:pt x="2152192" y="2336"/>
                  </a:lnTo>
                  <a:lnTo>
                    <a:pt x="2150326" y="469"/>
                  </a:lnTo>
                  <a:lnTo>
                    <a:pt x="2149208" y="0"/>
                  </a:lnTo>
                  <a:lnTo>
                    <a:pt x="2146579" y="0"/>
                  </a:lnTo>
                  <a:lnTo>
                    <a:pt x="2145461" y="469"/>
                  </a:lnTo>
                  <a:lnTo>
                    <a:pt x="2143595" y="2336"/>
                  </a:lnTo>
                  <a:lnTo>
                    <a:pt x="2143125" y="3454"/>
                  </a:lnTo>
                  <a:lnTo>
                    <a:pt x="2143125" y="6083"/>
                  </a:lnTo>
                  <a:lnTo>
                    <a:pt x="2143595" y="7200"/>
                  </a:lnTo>
                  <a:lnTo>
                    <a:pt x="2145461" y="9067"/>
                  </a:lnTo>
                  <a:lnTo>
                    <a:pt x="2146579" y="9525"/>
                  </a:lnTo>
                  <a:lnTo>
                    <a:pt x="2149208" y="9525"/>
                  </a:lnTo>
                  <a:lnTo>
                    <a:pt x="2150326" y="9067"/>
                  </a:lnTo>
                  <a:lnTo>
                    <a:pt x="2152192" y="7200"/>
                  </a:lnTo>
                  <a:lnTo>
                    <a:pt x="2152650" y="6083"/>
                  </a:lnTo>
                  <a:lnTo>
                    <a:pt x="2152650" y="3454"/>
                  </a:lnTo>
                  <a:close/>
                </a:path>
                <a:path w="3676650" h="1659254">
                  <a:moveTo>
                    <a:pt x="2200275" y="1652866"/>
                  </a:moveTo>
                  <a:lnTo>
                    <a:pt x="2199817" y="1651749"/>
                  </a:lnTo>
                  <a:lnTo>
                    <a:pt x="2197951" y="1649882"/>
                  </a:lnTo>
                  <a:lnTo>
                    <a:pt x="2196833" y="1649412"/>
                  </a:lnTo>
                  <a:lnTo>
                    <a:pt x="2194204" y="1649412"/>
                  </a:lnTo>
                  <a:lnTo>
                    <a:pt x="2193086" y="1649882"/>
                  </a:lnTo>
                  <a:lnTo>
                    <a:pt x="2191220" y="1651749"/>
                  </a:lnTo>
                  <a:lnTo>
                    <a:pt x="2190750" y="1652866"/>
                  </a:lnTo>
                  <a:lnTo>
                    <a:pt x="2190750" y="1655495"/>
                  </a:lnTo>
                  <a:lnTo>
                    <a:pt x="2191220" y="1656613"/>
                  </a:lnTo>
                  <a:lnTo>
                    <a:pt x="2193086" y="1658480"/>
                  </a:lnTo>
                  <a:lnTo>
                    <a:pt x="2194204" y="1658937"/>
                  </a:lnTo>
                  <a:lnTo>
                    <a:pt x="2196833" y="1658937"/>
                  </a:lnTo>
                  <a:lnTo>
                    <a:pt x="2197951" y="1658480"/>
                  </a:lnTo>
                  <a:lnTo>
                    <a:pt x="2199817" y="1656613"/>
                  </a:lnTo>
                  <a:lnTo>
                    <a:pt x="2200275" y="1655495"/>
                  </a:lnTo>
                  <a:lnTo>
                    <a:pt x="2200275" y="1652866"/>
                  </a:lnTo>
                  <a:close/>
                </a:path>
                <a:path w="3676650" h="1659254">
                  <a:moveTo>
                    <a:pt x="2200275" y="828154"/>
                  </a:moveTo>
                  <a:lnTo>
                    <a:pt x="2199817" y="827036"/>
                  </a:lnTo>
                  <a:lnTo>
                    <a:pt x="2197951" y="825182"/>
                  </a:lnTo>
                  <a:lnTo>
                    <a:pt x="2196833" y="824712"/>
                  </a:lnTo>
                  <a:lnTo>
                    <a:pt x="2194204" y="824712"/>
                  </a:lnTo>
                  <a:lnTo>
                    <a:pt x="2193086" y="825182"/>
                  </a:lnTo>
                  <a:lnTo>
                    <a:pt x="2191220" y="827036"/>
                  </a:lnTo>
                  <a:lnTo>
                    <a:pt x="2190750" y="828154"/>
                  </a:lnTo>
                  <a:lnTo>
                    <a:pt x="2190750" y="830795"/>
                  </a:lnTo>
                  <a:lnTo>
                    <a:pt x="2191220" y="831913"/>
                  </a:lnTo>
                  <a:lnTo>
                    <a:pt x="2193086" y="833767"/>
                  </a:lnTo>
                  <a:lnTo>
                    <a:pt x="2194204" y="834237"/>
                  </a:lnTo>
                  <a:lnTo>
                    <a:pt x="2196833" y="834237"/>
                  </a:lnTo>
                  <a:lnTo>
                    <a:pt x="2197951" y="833767"/>
                  </a:lnTo>
                  <a:lnTo>
                    <a:pt x="2199817" y="831913"/>
                  </a:lnTo>
                  <a:lnTo>
                    <a:pt x="2200275" y="830795"/>
                  </a:lnTo>
                  <a:lnTo>
                    <a:pt x="2200275" y="828154"/>
                  </a:lnTo>
                  <a:close/>
                </a:path>
                <a:path w="3676650" h="1659254">
                  <a:moveTo>
                    <a:pt x="2200275" y="3454"/>
                  </a:moveTo>
                  <a:lnTo>
                    <a:pt x="2199817" y="2336"/>
                  </a:lnTo>
                  <a:lnTo>
                    <a:pt x="2197951" y="469"/>
                  </a:lnTo>
                  <a:lnTo>
                    <a:pt x="2196833" y="0"/>
                  </a:lnTo>
                  <a:lnTo>
                    <a:pt x="2194204" y="0"/>
                  </a:lnTo>
                  <a:lnTo>
                    <a:pt x="2193086" y="469"/>
                  </a:lnTo>
                  <a:lnTo>
                    <a:pt x="2191220" y="2336"/>
                  </a:lnTo>
                  <a:lnTo>
                    <a:pt x="2190750" y="3454"/>
                  </a:lnTo>
                  <a:lnTo>
                    <a:pt x="2190750" y="6083"/>
                  </a:lnTo>
                  <a:lnTo>
                    <a:pt x="2191220" y="7200"/>
                  </a:lnTo>
                  <a:lnTo>
                    <a:pt x="2193086" y="9067"/>
                  </a:lnTo>
                  <a:lnTo>
                    <a:pt x="2194204" y="9525"/>
                  </a:lnTo>
                  <a:lnTo>
                    <a:pt x="2196833" y="9525"/>
                  </a:lnTo>
                  <a:lnTo>
                    <a:pt x="2197951" y="9067"/>
                  </a:lnTo>
                  <a:lnTo>
                    <a:pt x="2199817" y="7200"/>
                  </a:lnTo>
                  <a:lnTo>
                    <a:pt x="2200275" y="6083"/>
                  </a:lnTo>
                  <a:lnTo>
                    <a:pt x="2200275" y="3454"/>
                  </a:lnTo>
                  <a:close/>
                </a:path>
                <a:path w="3676650" h="1659254">
                  <a:moveTo>
                    <a:pt x="2247900" y="1652866"/>
                  </a:moveTo>
                  <a:lnTo>
                    <a:pt x="2247442" y="1651749"/>
                  </a:lnTo>
                  <a:lnTo>
                    <a:pt x="2245576" y="1649882"/>
                  </a:lnTo>
                  <a:lnTo>
                    <a:pt x="2244458" y="1649412"/>
                  </a:lnTo>
                  <a:lnTo>
                    <a:pt x="2241829" y="1649412"/>
                  </a:lnTo>
                  <a:lnTo>
                    <a:pt x="2240711" y="1649882"/>
                  </a:lnTo>
                  <a:lnTo>
                    <a:pt x="2238845" y="1651749"/>
                  </a:lnTo>
                  <a:lnTo>
                    <a:pt x="2238375" y="1652866"/>
                  </a:lnTo>
                  <a:lnTo>
                    <a:pt x="2238375" y="1655495"/>
                  </a:lnTo>
                  <a:lnTo>
                    <a:pt x="2238845" y="1656613"/>
                  </a:lnTo>
                  <a:lnTo>
                    <a:pt x="2240711" y="1658480"/>
                  </a:lnTo>
                  <a:lnTo>
                    <a:pt x="2241829" y="1658937"/>
                  </a:lnTo>
                  <a:lnTo>
                    <a:pt x="2244458" y="1658937"/>
                  </a:lnTo>
                  <a:lnTo>
                    <a:pt x="2245576" y="1658480"/>
                  </a:lnTo>
                  <a:lnTo>
                    <a:pt x="2247442" y="1656613"/>
                  </a:lnTo>
                  <a:lnTo>
                    <a:pt x="2247900" y="1655495"/>
                  </a:lnTo>
                  <a:lnTo>
                    <a:pt x="2247900" y="1652866"/>
                  </a:lnTo>
                  <a:close/>
                </a:path>
                <a:path w="3676650" h="1659254">
                  <a:moveTo>
                    <a:pt x="2247900" y="828154"/>
                  </a:moveTo>
                  <a:lnTo>
                    <a:pt x="2247442" y="827036"/>
                  </a:lnTo>
                  <a:lnTo>
                    <a:pt x="2245576" y="825182"/>
                  </a:lnTo>
                  <a:lnTo>
                    <a:pt x="2244458" y="824712"/>
                  </a:lnTo>
                  <a:lnTo>
                    <a:pt x="2241829" y="824712"/>
                  </a:lnTo>
                  <a:lnTo>
                    <a:pt x="2240711" y="825182"/>
                  </a:lnTo>
                  <a:lnTo>
                    <a:pt x="2238845" y="827036"/>
                  </a:lnTo>
                  <a:lnTo>
                    <a:pt x="2238375" y="828154"/>
                  </a:lnTo>
                  <a:lnTo>
                    <a:pt x="2238375" y="830795"/>
                  </a:lnTo>
                  <a:lnTo>
                    <a:pt x="2238845" y="831913"/>
                  </a:lnTo>
                  <a:lnTo>
                    <a:pt x="2240711" y="833767"/>
                  </a:lnTo>
                  <a:lnTo>
                    <a:pt x="2241829" y="834237"/>
                  </a:lnTo>
                  <a:lnTo>
                    <a:pt x="2244458" y="834237"/>
                  </a:lnTo>
                  <a:lnTo>
                    <a:pt x="2245576" y="833767"/>
                  </a:lnTo>
                  <a:lnTo>
                    <a:pt x="2247442" y="831913"/>
                  </a:lnTo>
                  <a:lnTo>
                    <a:pt x="2247900" y="830795"/>
                  </a:lnTo>
                  <a:lnTo>
                    <a:pt x="2247900" y="828154"/>
                  </a:lnTo>
                  <a:close/>
                </a:path>
                <a:path w="3676650" h="1659254">
                  <a:moveTo>
                    <a:pt x="2247900" y="3454"/>
                  </a:moveTo>
                  <a:lnTo>
                    <a:pt x="2247442" y="2336"/>
                  </a:lnTo>
                  <a:lnTo>
                    <a:pt x="2245576" y="469"/>
                  </a:lnTo>
                  <a:lnTo>
                    <a:pt x="2244458" y="0"/>
                  </a:lnTo>
                  <a:lnTo>
                    <a:pt x="2241829" y="0"/>
                  </a:lnTo>
                  <a:lnTo>
                    <a:pt x="2240711" y="469"/>
                  </a:lnTo>
                  <a:lnTo>
                    <a:pt x="2238845" y="2336"/>
                  </a:lnTo>
                  <a:lnTo>
                    <a:pt x="2238375" y="3454"/>
                  </a:lnTo>
                  <a:lnTo>
                    <a:pt x="2238375" y="6083"/>
                  </a:lnTo>
                  <a:lnTo>
                    <a:pt x="2238845" y="7200"/>
                  </a:lnTo>
                  <a:lnTo>
                    <a:pt x="2240711" y="9067"/>
                  </a:lnTo>
                  <a:lnTo>
                    <a:pt x="2241829" y="9525"/>
                  </a:lnTo>
                  <a:lnTo>
                    <a:pt x="2244458" y="9525"/>
                  </a:lnTo>
                  <a:lnTo>
                    <a:pt x="2245576" y="9067"/>
                  </a:lnTo>
                  <a:lnTo>
                    <a:pt x="2247442" y="7200"/>
                  </a:lnTo>
                  <a:lnTo>
                    <a:pt x="2247900" y="6083"/>
                  </a:lnTo>
                  <a:lnTo>
                    <a:pt x="2247900" y="3454"/>
                  </a:lnTo>
                  <a:close/>
                </a:path>
                <a:path w="3676650" h="1659254">
                  <a:moveTo>
                    <a:pt x="2295525" y="1652866"/>
                  </a:moveTo>
                  <a:lnTo>
                    <a:pt x="2295067" y="1651749"/>
                  </a:lnTo>
                  <a:lnTo>
                    <a:pt x="2293201" y="1649882"/>
                  </a:lnTo>
                  <a:lnTo>
                    <a:pt x="2292083" y="1649412"/>
                  </a:lnTo>
                  <a:lnTo>
                    <a:pt x="2289454" y="1649412"/>
                  </a:lnTo>
                  <a:lnTo>
                    <a:pt x="2288336" y="1649882"/>
                  </a:lnTo>
                  <a:lnTo>
                    <a:pt x="2286470" y="1651749"/>
                  </a:lnTo>
                  <a:lnTo>
                    <a:pt x="2286000" y="1652866"/>
                  </a:lnTo>
                  <a:lnTo>
                    <a:pt x="2286000" y="1655495"/>
                  </a:lnTo>
                  <a:lnTo>
                    <a:pt x="2286470" y="1656613"/>
                  </a:lnTo>
                  <a:lnTo>
                    <a:pt x="2288336" y="1658480"/>
                  </a:lnTo>
                  <a:lnTo>
                    <a:pt x="2289454" y="1658937"/>
                  </a:lnTo>
                  <a:lnTo>
                    <a:pt x="2292083" y="1658937"/>
                  </a:lnTo>
                  <a:lnTo>
                    <a:pt x="2293201" y="1658480"/>
                  </a:lnTo>
                  <a:lnTo>
                    <a:pt x="2295067" y="1656613"/>
                  </a:lnTo>
                  <a:lnTo>
                    <a:pt x="2295525" y="1655495"/>
                  </a:lnTo>
                  <a:lnTo>
                    <a:pt x="2295525" y="1652866"/>
                  </a:lnTo>
                  <a:close/>
                </a:path>
                <a:path w="3676650" h="1659254">
                  <a:moveTo>
                    <a:pt x="2295525" y="828154"/>
                  </a:moveTo>
                  <a:lnTo>
                    <a:pt x="2295067" y="827036"/>
                  </a:lnTo>
                  <a:lnTo>
                    <a:pt x="2293201" y="825182"/>
                  </a:lnTo>
                  <a:lnTo>
                    <a:pt x="2292083" y="824712"/>
                  </a:lnTo>
                  <a:lnTo>
                    <a:pt x="2289454" y="824712"/>
                  </a:lnTo>
                  <a:lnTo>
                    <a:pt x="2288336" y="825182"/>
                  </a:lnTo>
                  <a:lnTo>
                    <a:pt x="2286470" y="827036"/>
                  </a:lnTo>
                  <a:lnTo>
                    <a:pt x="2286000" y="828154"/>
                  </a:lnTo>
                  <a:lnTo>
                    <a:pt x="2286000" y="830795"/>
                  </a:lnTo>
                  <a:lnTo>
                    <a:pt x="2286470" y="831913"/>
                  </a:lnTo>
                  <a:lnTo>
                    <a:pt x="2288336" y="833767"/>
                  </a:lnTo>
                  <a:lnTo>
                    <a:pt x="2289454" y="834237"/>
                  </a:lnTo>
                  <a:lnTo>
                    <a:pt x="2292083" y="834237"/>
                  </a:lnTo>
                  <a:lnTo>
                    <a:pt x="2293201" y="833767"/>
                  </a:lnTo>
                  <a:lnTo>
                    <a:pt x="2295067" y="831913"/>
                  </a:lnTo>
                  <a:lnTo>
                    <a:pt x="2295525" y="830795"/>
                  </a:lnTo>
                  <a:lnTo>
                    <a:pt x="2295525" y="828154"/>
                  </a:lnTo>
                  <a:close/>
                </a:path>
                <a:path w="3676650" h="1659254">
                  <a:moveTo>
                    <a:pt x="2295525" y="3454"/>
                  </a:moveTo>
                  <a:lnTo>
                    <a:pt x="2295067" y="2336"/>
                  </a:lnTo>
                  <a:lnTo>
                    <a:pt x="2293201" y="469"/>
                  </a:lnTo>
                  <a:lnTo>
                    <a:pt x="2292083" y="0"/>
                  </a:lnTo>
                  <a:lnTo>
                    <a:pt x="2289454" y="0"/>
                  </a:lnTo>
                  <a:lnTo>
                    <a:pt x="2288336" y="469"/>
                  </a:lnTo>
                  <a:lnTo>
                    <a:pt x="2286470" y="2336"/>
                  </a:lnTo>
                  <a:lnTo>
                    <a:pt x="2286000" y="3454"/>
                  </a:lnTo>
                  <a:lnTo>
                    <a:pt x="2286000" y="6083"/>
                  </a:lnTo>
                  <a:lnTo>
                    <a:pt x="2286470" y="7200"/>
                  </a:lnTo>
                  <a:lnTo>
                    <a:pt x="2288336" y="9067"/>
                  </a:lnTo>
                  <a:lnTo>
                    <a:pt x="2289454" y="9525"/>
                  </a:lnTo>
                  <a:lnTo>
                    <a:pt x="2292083" y="9525"/>
                  </a:lnTo>
                  <a:lnTo>
                    <a:pt x="2293201" y="9067"/>
                  </a:lnTo>
                  <a:lnTo>
                    <a:pt x="2295067" y="7200"/>
                  </a:lnTo>
                  <a:lnTo>
                    <a:pt x="2295525" y="6083"/>
                  </a:lnTo>
                  <a:lnTo>
                    <a:pt x="2295525" y="3454"/>
                  </a:lnTo>
                  <a:close/>
                </a:path>
                <a:path w="3676650" h="1659254">
                  <a:moveTo>
                    <a:pt x="2343150" y="1652866"/>
                  </a:moveTo>
                  <a:lnTo>
                    <a:pt x="2342692" y="1651749"/>
                  </a:lnTo>
                  <a:lnTo>
                    <a:pt x="2340826" y="1649882"/>
                  </a:lnTo>
                  <a:lnTo>
                    <a:pt x="2339708" y="1649412"/>
                  </a:lnTo>
                  <a:lnTo>
                    <a:pt x="2337079" y="1649412"/>
                  </a:lnTo>
                  <a:lnTo>
                    <a:pt x="2335961" y="1649882"/>
                  </a:lnTo>
                  <a:lnTo>
                    <a:pt x="2334095" y="1651749"/>
                  </a:lnTo>
                  <a:lnTo>
                    <a:pt x="2333625" y="1652866"/>
                  </a:lnTo>
                  <a:lnTo>
                    <a:pt x="2333625" y="1655495"/>
                  </a:lnTo>
                  <a:lnTo>
                    <a:pt x="2334095" y="1656613"/>
                  </a:lnTo>
                  <a:lnTo>
                    <a:pt x="2335961" y="1658480"/>
                  </a:lnTo>
                  <a:lnTo>
                    <a:pt x="2337079" y="1658937"/>
                  </a:lnTo>
                  <a:lnTo>
                    <a:pt x="2339708" y="1658937"/>
                  </a:lnTo>
                  <a:lnTo>
                    <a:pt x="2340826" y="1658480"/>
                  </a:lnTo>
                  <a:lnTo>
                    <a:pt x="2342692" y="1656613"/>
                  </a:lnTo>
                  <a:lnTo>
                    <a:pt x="2343150" y="1655495"/>
                  </a:lnTo>
                  <a:lnTo>
                    <a:pt x="2343150" y="1652866"/>
                  </a:lnTo>
                  <a:close/>
                </a:path>
                <a:path w="3676650" h="1659254">
                  <a:moveTo>
                    <a:pt x="2343150" y="828154"/>
                  </a:moveTo>
                  <a:lnTo>
                    <a:pt x="2342692" y="827036"/>
                  </a:lnTo>
                  <a:lnTo>
                    <a:pt x="2340826" y="825182"/>
                  </a:lnTo>
                  <a:lnTo>
                    <a:pt x="2339708" y="824712"/>
                  </a:lnTo>
                  <a:lnTo>
                    <a:pt x="2337079" y="824712"/>
                  </a:lnTo>
                  <a:lnTo>
                    <a:pt x="2335961" y="825182"/>
                  </a:lnTo>
                  <a:lnTo>
                    <a:pt x="2334095" y="827036"/>
                  </a:lnTo>
                  <a:lnTo>
                    <a:pt x="2333625" y="828154"/>
                  </a:lnTo>
                  <a:lnTo>
                    <a:pt x="2333625" y="830795"/>
                  </a:lnTo>
                  <a:lnTo>
                    <a:pt x="2334095" y="831913"/>
                  </a:lnTo>
                  <a:lnTo>
                    <a:pt x="2335961" y="833767"/>
                  </a:lnTo>
                  <a:lnTo>
                    <a:pt x="2337079" y="834237"/>
                  </a:lnTo>
                  <a:lnTo>
                    <a:pt x="2339708" y="834237"/>
                  </a:lnTo>
                  <a:lnTo>
                    <a:pt x="2340826" y="833767"/>
                  </a:lnTo>
                  <a:lnTo>
                    <a:pt x="2342692" y="831913"/>
                  </a:lnTo>
                  <a:lnTo>
                    <a:pt x="2343150" y="830795"/>
                  </a:lnTo>
                  <a:lnTo>
                    <a:pt x="2343150" y="828154"/>
                  </a:lnTo>
                  <a:close/>
                </a:path>
                <a:path w="3676650" h="1659254">
                  <a:moveTo>
                    <a:pt x="2343150" y="3454"/>
                  </a:moveTo>
                  <a:lnTo>
                    <a:pt x="2342692" y="2336"/>
                  </a:lnTo>
                  <a:lnTo>
                    <a:pt x="2340826" y="469"/>
                  </a:lnTo>
                  <a:lnTo>
                    <a:pt x="2339708" y="0"/>
                  </a:lnTo>
                  <a:lnTo>
                    <a:pt x="2337079" y="0"/>
                  </a:lnTo>
                  <a:lnTo>
                    <a:pt x="2335961" y="469"/>
                  </a:lnTo>
                  <a:lnTo>
                    <a:pt x="2334095" y="2336"/>
                  </a:lnTo>
                  <a:lnTo>
                    <a:pt x="2333625" y="3454"/>
                  </a:lnTo>
                  <a:lnTo>
                    <a:pt x="2333625" y="6083"/>
                  </a:lnTo>
                  <a:lnTo>
                    <a:pt x="2334095" y="7200"/>
                  </a:lnTo>
                  <a:lnTo>
                    <a:pt x="2335961" y="9067"/>
                  </a:lnTo>
                  <a:lnTo>
                    <a:pt x="2337079" y="9525"/>
                  </a:lnTo>
                  <a:lnTo>
                    <a:pt x="2339708" y="9525"/>
                  </a:lnTo>
                  <a:lnTo>
                    <a:pt x="2340826" y="9067"/>
                  </a:lnTo>
                  <a:lnTo>
                    <a:pt x="2342692" y="7200"/>
                  </a:lnTo>
                  <a:lnTo>
                    <a:pt x="2343150" y="6083"/>
                  </a:lnTo>
                  <a:lnTo>
                    <a:pt x="2343150" y="3454"/>
                  </a:lnTo>
                  <a:close/>
                </a:path>
                <a:path w="3676650" h="1659254">
                  <a:moveTo>
                    <a:pt x="2390775" y="1652866"/>
                  </a:moveTo>
                  <a:lnTo>
                    <a:pt x="2390317" y="1651749"/>
                  </a:lnTo>
                  <a:lnTo>
                    <a:pt x="2388451" y="1649882"/>
                  </a:lnTo>
                  <a:lnTo>
                    <a:pt x="2387333" y="1649412"/>
                  </a:lnTo>
                  <a:lnTo>
                    <a:pt x="2384704" y="1649412"/>
                  </a:lnTo>
                  <a:lnTo>
                    <a:pt x="2383586" y="1649882"/>
                  </a:lnTo>
                  <a:lnTo>
                    <a:pt x="2381720" y="1651749"/>
                  </a:lnTo>
                  <a:lnTo>
                    <a:pt x="2381250" y="1652866"/>
                  </a:lnTo>
                  <a:lnTo>
                    <a:pt x="2381250" y="1655495"/>
                  </a:lnTo>
                  <a:lnTo>
                    <a:pt x="2381720" y="1656613"/>
                  </a:lnTo>
                  <a:lnTo>
                    <a:pt x="2383586" y="1658480"/>
                  </a:lnTo>
                  <a:lnTo>
                    <a:pt x="2384704" y="1658937"/>
                  </a:lnTo>
                  <a:lnTo>
                    <a:pt x="2387333" y="1658937"/>
                  </a:lnTo>
                  <a:lnTo>
                    <a:pt x="2388451" y="1658480"/>
                  </a:lnTo>
                  <a:lnTo>
                    <a:pt x="2390317" y="1656613"/>
                  </a:lnTo>
                  <a:lnTo>
                    <a:pt x="2390775" y="1655495"/>
                  </a:lnTo>
                  <a:lnTo>
                    <a:pt x="2390775" y="1652866"/>
                  </a:lnTo>
                  <a:close/>
                </a:path>
                <a:path w="3676650" h="1659254">
                  <a:moveTo>
                    <a:pt x="2390775" y="828154"/>
                  </a:moveTo>
                  <a:lnTo>
                    <a:pt x="2390317" y="827036"/>
                  </a:lnTo>
                  <a:lnTo>
                    <a:pt x="2388451" y="825182"/>
                  </a:lnTo>
                  <a:lnTo>
                    <a:pt x="2387333" y="824712"/>
                  </a:lnTo>
                  <a:lnTo>
                    <a:pt x="2384704" y="824712"/>
                  </a:lnTo>
                  <a:lnTo>
                    <a:pt x="2383586" y="825182"/>
                  </a:lnTo>
                  <a:lnTo>
                    <a:pt x="2381720" y="827036"/>
                  </a:lnTo>
                  <a:lnTo>
                    <a:pt x="2381250" y="828154"/>
                  </a:lnTo>
                  <a:lnTo>
                    <a:pt x="2381250" y="830795"/>
                  </a:lnTo>
                  <a:lnTo>
                    <a:pt x="2381720" y="831913"/>
                  </a:lnTo>
                  <a:lnTo>
                    <a:pt x="2383586" y="833767"/>
                  </a:lnTo>
                  <a:lnTo>
                    <a:pt x="2384704" y="834237"/>
                  </a:lnTo>
                  <a:lnTo>
                    <a:pt x="2387333" y="834237"/>
                  </a:lnTo>
                  <a:lnTo>
                    <a:pt x="2388451" y="833767"/>
                  </a:lnTo>
                  <a:lnTo>
                    <a:pt x="2390317" y="831913"/>
                  </a:lnTo>
                  <a:lnTo>
                    <a:pt x="2390775" y="830795"/>
                  </a:lnTo>
                  <a:lnTo>
                    <a:pt x="2390775" y="828154"/>
                  </a:lnTo>
                  <a:close/>
                </a:path>
                <a:path w="3676650" h="1659254">
                  <a:moveTo>
                    <a:pt x="2390775" y="3454"/>
                  </a:moveTo>
                  <a:lnTo>
                    <a:pt x="2390317" y="2336"/>
                  </a:lnTo>
                  <a:lnTo>
                    <a:pt x="2388451" y="469"/>
                  </a:lnTo>
                  <a:lnTo>
                    <a:pt x="2387333" y="0"/>
                  </a:lnTo>
                  <a:lnTo>
                    <a:pt x="2384704" y="0"/>
                  </a:lnTo>
                  <a:lnTo>
                    <a:pt x="2383586" y="469"/>
                  </a:lnTo>
                  <a:lnTo>
                    <a:pt x="2381720" y="2336"/>
                  </a:lnTo>
                  <a:lnTo>
                    <a:pt x="2381250" y="3454"/>
                  </a:lnTo>
                  <a:lnTo>
                    <a:pt x="2381250" y="6083"/>
                  </a:lnTo>
                  <a:lnTo>
                    <a:pt x="2381720" y="7200"/>
                  </a:lnTo>
                  <a:lnTo>
                    <a:pt x="2383586" y="9067"/>
                  </a:lnTo>
                  <a:lnTo>
                    <a:pt x="2384704" y="9525"/>
                  </a:lnTo>
                  <a:lnTo>
                    <a:pt x="2387333" y="9525"/>
                  </a:lnTo>
                  <a:lnTo>
                    <a:pt x="2388451" y="9067"/>
                  </a:lnTo>
                  <a:lnTo>
                    <a:pt x="2390317" y="7200"/>
                  </a:lnTo>
                  <a:lnTo>
                    <a:pt x="2390775" y="6083"/>
                  </a:lnTo>
                  <a:lnTo>
                    <a:pt x="2390775" y="3454"/>
                  </a:lnTo>
                  <a:close/>
                </a:path>
                <a:path w="3676650" h="1659254">
                  <a:moveTo>
                    <a:pt x="2438400" y="1652866"/>
                  </a:moveTo>
                  <a:lnTo>
                    <a:pt x="2437942" y="1651749"/>
                  </a:lnTo>
                  <a:lnTo>
                    <a:pt x="2436076" y="1649882"/>
                  </a:lnTo>
                  <a:lnTo>
                    <a:pt x="2434958" y="1649412"/>
                  </a:lnTo>
                  <a:lnTo>
                    <a:pt x="2432329" y="1649412"/>
                  </a:lnTo>
                  <a:lnTo>
                    <a:pt x="2431211" y="1649882"/>
                  </a:lnTo>
                  <a:lnTo>
                    <a:pt x="2429345" y="1651749"/>
                  </a:lnTo>
                  <a:lnTo>
                    <a:pt x="2428875" y="1652866"/>
                  </a:lnTo>
                  <a:lnTo>
                    <a:pt x="2428875" y="1655495"/>
                  </a:lnTo>
                  <a:lnTo>
                    <a:pt x="2429345" y="1656613"/>
                  </a:lnTo>
                  <a:lnTo>
                    <a:pt x="2431211" y="1658480"/>
                  </a:lnTo>
                  <a:lnTo>
                    <a:pt x="2432329" y="1658937"/>
                  </a:lnTo>
                  <a:lnTo>
                    <a:pt x="2434958" y="1658937"/>
                  </a:lnTo>
                  <a:lnTo>
                    <a:pt x="2436076" y="1658480"/>
                  </a:lnTo>
                  <a:lnTo>
                    <a:pt x="2437942" y="1656613"/>
                  </a:lnTo>
                  <a:lnTo>
                    <a:pt x="2438400" y="1655495"/>
                  </a:lnTo>
                  <a:lnTo>
                    <a:pt x="2438400" y="1652866"/>
                  </a:lnTo>
                  <a:close/>
                </a:path>
                <a:path w="3676650" h="1659254">
                  <a:moveTo>
                    <a:pt x="2438400" y="828154"/>
                  </a:moveTo>
                  <a:lnTo>
                    <a:pt x="2437942" y="827036"/>
                  </a:lnTo>
                  <a:lnTo>
                    <a:pt x="2436076" y="825182"/>
                  </a:lnTo>
                  <a:lnTo>
                    <a:pt x="2434958" y="824712"/>
                  </a:lnTo>
                  <a:lnTo>
                    <a:pt x="2432329" y="824712"/>
                  </a:lnTo>
                  <a:lnTo>
                    <a:pt x="2431211" y="825182"/>
                  </a:lnTo>
                  <a:lnTo>
                    <a:pt x="2429345" y="827036"/>
                  </a:lnTo>
                  <a:lnTo>
                    <a:pt x="2428875" y="828154"/>
                  </a:lnTo>
                  <a:lnTo>
                    <a:pt x="2428875" y="830795"/>
                  </a:lnTo>
                  <a:lnTo>
                    <a:pt x="2429345" y="831913"/>
                  </a:lnTo>
                  <a:lnTo>
                    <a:pt x="2431211" y="833767"/>
                  </a:lnTo>
                  <a:lnTo>
                    <a:pt x="2432329" y="834237"/>
                  </a:lnTo>
                  <a:lnTo>
                    <a:pt x="2434958" y="834237"/>
                  </a:lnTo>
                  <a:lnTo>
                    <a:pt x="2436076" y="833767"/>
                  </a:lnTo>
                  <a:lnTo>
                    <a:pt x="2437942" y="831913"/>
                  </a:lnTo>
                  <a:lnTo>
                    <a:pt x="2438400" y="830795"/>
                  </a:lnTo>
                  <a:lnTo>
                    <a:pt x="2438400" y="828154"/>
                  </a:lnTo>
                  <a:close/>
                </a:path>
                <a:path w="3676650" h="1659254">
                  <a:moveTo>
                    <a:pt x="2438400" y="3454"/>
                  </a:moveTo>
                  <a:lnTo>
                    <a:pt x="2437942" y="2336"/>
                  </a:lnTo>
                  <a:lnTo>
                    <a:pt x="2436076" y="469"/>
                  </a:lnTo>
                  <a:lnTo>
                    <a:pt x="2434958" y="0"/>
                  </a:lnTo>
                  <a:lnTo>
                    <a:pt x="2432329" y="0"/>
                  </a:lnTo>
                  <a:lnTo>
                    <a:pt x="2431211" y="469"/>
                  </a:lnTo>
                  <a:lnTo>
                    <a:pt x="2429345" y="2336"/>
                  </a:lnTo>
                  <a:lnTo>
                    <a:pt x="2428875" y="3454"/>
                  </a:lnTo>
                  <a:lnTo>
                    <a:pt x="2428875" y="6083"/>
                  </a:lnTo>
                  <a:lnTo>
                    <a:pt x="2429345" y="7200"/>
                  </a:lnTo>
                  <a:lnTo>
                    <a:pt x="2431211" y="9067"/>
                  </a:lnTo>
                  <a:lnTo>
                    <a:pt x="2432329" y="9525"/>
                  </a:lnTo>
                  <a:lnTo>
                    <a:pt x="2434958" y="9525"/>
                  </a:lnTo>
                  <a:lnTo>
                    <a:pt x="2436076" y="9067"/>
                  </a:lnTo>
                  <a:lnTo>
                    <a:pt x="2437942" y="7200"/>
                  </a:lnTo>
                  <a:lnTo>
                    <a:pt x="2438400" y="6083"/>
                  </a:lnTo>
                  <a:lnTo>
                    <a:pt x="2438400" y="3454"/>
                  </a:lnTo>
                  <a:close/>
                </a:path>
                <a:path w="3676650" h="1659254">
                  <a:moveTo>
                    <a:pt x="2486025" y="1652866"/>
                  </a:moveTo>
                  <a:lnTo>
                    <a:pt x="2485567" y="1651749"/>
                  </a:lnTo>
                  <a:lnTo>
                    <a:pt x="2483701" y="1649882"/>
                  </a:lnTo>
                  <a:lnTo>
                    <a:pt x="2482583" y="1649412"/>
                  </a:lnTo>
                  <a:lnTo>
                    <a:pt x="2479954" y="1649412"/>
                  </a:lnTo>
                  <a:lnTo>
                    <a:pt x="2478836" y="1649882"/>
                  </a:lnTo>
                  <a:lnTo>
                    <a:pt x="2476970" y="1651749"/>
                  </a:lnTo>
                  <a:lnTo>
                    <a:pt x="2476500" y="1652866"/>
                  </a:lnTo>
                  <a:lnTo>
                    <a:pt x="2476500" y="1655495"/>
                  </a:lnTo>
                  <a:lnTo>
                    <a:pt x="2476970" y="1656613"/>
                  </a:lnTo>
                  <a:lnTo>
                    <a:pt x="2478836" y="1658480"/>
                  </a:lnTo>
                  <a:lnTo>
                    <a:pt x="2479954" y="1658937"/>
                  </a:lnTo>
                  <a:lnTo>
                    <a:pt x="2482583" y="1658937"/>
                  </a:lnTo>
                  <a:lnTo>
                    <a:pt x="2483701" y="1658480"/>
                  </a:lnTo>
                  <a:lnTo>
                    <a:pt x="2485567" y="1656613"/>
                  </a:lnTo>
                  <a:lnTo>
                    <a:pt x="2486025" y="1655495"/>
                  </a:lnTo>
                  <a:lnTo>
                    <a:pt x="2486025" y="1652866"/>
                  </a:lnTo>
                  <a:close/>
                </a:path>
                <a:path w="3676650" h="1659254">
                  <a:moveTo>
                    <a:pt x="2486025" y="828154"/>
                  </a:moveTo>
                  <a:lnTo>
                    <a:pt x="2485567" y="827036"/>
                  </a:lnTo>
                  <a:lnTo>
                    <a:pt x="2483701" y="825182"/>
                  </a:lnTo>
                  <a:lnTo>
                    <a:pt x="2482583" y="824712"/>
                  </a:lnTo>
                  <a:lnTo>
                    <a:pt x="2479954" y="824712"/>
                  </a:lnTo>
                  <a:lnTo>
                    <a:pt x="2478836" y="825182"/>
                  </a:lnTo>
                  <a:lnTo>
                    <a:pt x="2476970" y="827036"/>
                  </a:lnTo>
                  <a:lnTo>
                    <a:pt x="2476500" y="828154"/>
                  </a:lnTo>
                  <a:lnTo>
                    <a:pt x="2476500" y="830795"/>
                  </a:lnTo>
                  <a:lnTo>
                    <a:pt x="2476970" y="831913"/>
                  </a:lnTo>
                  <a:lnTo>
                    <a:pt x="2478836" y="833767"/>
                  </a:lnTo>
                  <a:lnTo>
                    <a:pt x="2479954" y="834237"/>
                  </a:lnTo>
                  <a:lnTo>
                    <a:pt x="2482583" y="834237"/>
                  </a:lnTo>
                  <a:lnTo>
                    <a:pt x="2483701" y="833767"/>
                  </a:lnTo>
                  <a:lnTo>
                    <a:pt x="2485567" y="831913"/>
                  </a:lnTo>
                  <a:lnTo>
                    <a:pt x="2486025" y="830795"/>
                  </a:lnTo>
                  <a:lnTo>
                    <a:pt x="2486025" y="828154"/>
                  </a:lnTo>
                  <a:close/>
                </a:path>
                <a:path w="3676650" h="1659254">
                  <a:moveTo>
                    <a:pt x="2486025" y="3454"/>
                  </a:moveTo>
                  <a:lnTo>
                    <a:pt x="2485567" y="2336"/>
                  </a:lnTo>
                  <a:lnTo>
                    <a:pt x="2483701" y="469"/>
                  </a:lnTo>
                  <a:lnTo>
                    <a:pt x="2482583" y="0"/>
                  </a:lnTo>
                  <a:lnTo>
                    <a:pt x="2479954" y="0"/>
                  </a:lnTo>
                  <a:lnTo>
                    <a:pt x="2478836" y="469"/>
                  </a:lnTo>
                  <a:lnTo>
                    <a:pt x="2476970" y="2336"/>
                  </a:lnTo>
                  <a:lnTo>
                    <a:pt x="2476500" y="3454"/>
                  </a:lnTo>
                  <a:lnTo>
                    <a:pt x="2476500" y="6083"/>
                  </a:lnTo>
                  <a:lnTo>
                    <a:pt x="2476970" y="7200"/>
                  </a:lnTo>
                  <a:lnTo>
                    <a:pt x="2478836" y="9067"/>
                  </a:lnTo>
                  <a:lnTo>
                    <a:pt x="2479954" y="9525"/>
                  </a:lnTo>
                  <a:lnTo>
                    <a:pt x="2482583" y="9525"/>
                  </a:lnTo>
                  <a:lnTo>
                    <a:pt x="2483701" y="9067"/>
                  </a:lnTo>
                  <a:lnTo>
                    <a:pt x="2485567" y="7200"/>
                  </a:lnTo>
                  <a:lnTo>
                    <a:pt x="2486025" y="6083"/>
                  </a:lnTo>
                  <a:lnTo>
                    <a:pt x="2486025" y="3454"/>
                  </a:lnTo>
                  <a:close/>
                </a:path>
                <a:path w="3676650" h="1659254">
                  <a:moveTo>
                    <a:pt x="2533650" y="1652866"/>
                  </a:moveTo>
                  <a:lnTo>
                    <a:pt x="2533192" y="1651749"/>
                  </a:lnTo>
                  <a:lnTo>
                    <a:pt x="2531326" y="1649882"/>
                  </a:lnTo>
                  <a:lnTo>
                    <a:pt x="2530208" y="1649412"/>
                  </a:lnTo>
                  <a:lnTo>
                    <a:pt x="2527579" y="1649412"/>
                  </a:lnTo>
                  <a:lnTo>
                    <a:pt x="2526461" y="1649882"/>
                  </a:lnTo>
                  <a:lnTo>
                    <a:pt x="2524595" y="1651749"/>
                  </a:lnTo>
                  <a:lnTo>
                    <a:pt x="2524125" y="1652866"/>
                  </a:lnTo>
                  <a:lnTo>
                    <a:pt x="2524125" y="1655495"/>
                  </a:lnTo>
                  <a:lnTo>
                    <a:pt x="2524595" y="1656613"/>
                  </a:lnTo>
                  <a:lnTo>
                    <a:pt x="2526461" y="1658480"/>
                  </a:lnTo>
                  <a:lnTo>
                    <a:pt x="2527579" y="1658937"/>
                  </a:lnTo>
                  <a:lnTo>
                    <a:pt x="2530208" y="1658937"/>
                  </a:lnTo>
                  <a:lnTo>
                    <a:pt x="2531326" y="1658480"/>
                  </a:lnTo>
                  <a:lnTo>
                    <a:pt x="2533192" y="1656613"/>
                  </a:lnTo>
                  <a:lnTo>
                    <a:pt x="2533650" y="1655495"/>
                  </a:lnTo>
                  <a:lnTo>
                    <a:pt x="2533650" y="1652866"/>
                  </a:lnTo>
                  <a:close/>
                </a:path>
                <a:path w="3676650" h="1659254">
                  <a:moveTo>
                    <a:pt x="2533650" y="828154"/>
                  </a:moveTo>
                  <a:lnTo>
                    <a:pt x="2533192" y="827036"/>
                  </a:lnTo>
                  <a:lnTo>
                    <a:pt x="2531326" y="825182"/>
                  </a:lnTo>
                  <a:lnTo>
                    <a:pt x="2530208" y="824712"/>
                  </a:lnTo>
                  <a:lnTo>
                    <a:pt x="2527579" y="824712"/>
                  </a:lnTo>
                  <a:lnTo>
                    <a:pt x="2526461" y="825182"/>
                  </a:lnTo>
                  <a:lnTo>
                    <a:pt x="2524595" y="827036"/>
                  </a:lnTo>
                  <a:lnTo>
                    <a:pt x="2524125" y="828154"/>
                  </a:lnTo>
                  <a:lnTo>
                    <a:pt x="2524125" y="830795"/>
                  </a:lnTo>
                  <a:lnTo>
                    <a:pt x="2524595" y="831913"/>
                  </a:lnTo>
                  <a:lnTo>
                    <a:pt x="2526461" y="833767"/>
                  </a:lnTo>
                  <a:lnTo>
                    <a:pt x="2527579" y="834237"/>
                  </a:lnTo>
                  <a:lnTo>
                    <a:pt x="2530208" y="834237"/>
                  </a:lnTo>
                  <a:lnTo>
                    <a:pt x="2531326" y="833767"/>
                  </a:lnTo>
                  <a:lnTo>
                    <a:pt x="2533192" y="831913"/>
                  </a:lnTo>
                  <a:lnTo>
                    <a:pt x="2533650" y="830795"/>
                  </a:lnTo>
                  <a:lnTo>
                    <a:pt x="2533650" y="828154"/>
                  </a:lnTo>
                  <a:close/>
                </a:path>
                <a:path w="3676650" h="1659254">
                  <a:moveTo>
                    <a:pt x="2533650" y="3454"/>
                  </a:moveTo>
                  <a:lnTo>
                    <a:pt x="2533192" y="2336"/>
                  </a:lnTo>
                  <a:lnTo>
                    <a:pt x="2531326" y="469"/>
                  </a:lnTo>
                  <a:lnTo>
                    <a:pt x="2530208" y="0"/>
                  </a:lnTo>
                  <a:lnTo>
                    <a:pt x="2527579" y="0"/>
                  </a:lnTo>
                  <a:lnTo>
                    <a:pt x="2526461" y="469"/>
                  </a:lnTo>
                  <a:lnTo>
                    <a:pt x="2524595" y="2336"/>
                  </a:lnTo>
                  <a:lnTo>
                    <a:pt x="2524125" y="3454"/>
                  </a:lnTo>
                  <a:lnTo>
                    <a:pt x="2524125" y="6083"/>
                  </a:lnTo>
                  <a:lnTo>
                    <a:pt x="2524595" y="7200"/>
                  </a:lnTo>
                  <a:lnTo>
                    <a:pt x="2526461" y="9067"/>
                  </a:lnTo>
                  <a:lnTo>
                    <a:pt x="2527579" y="9525"/>
                  </a:lnTo>
                  <a:lnTo>
                    <a:pt x="2530208" y="9525"/>
                  </a:lnTo>
                  <a:lnTo>
                    <a:pt x="2531326" y="9067"/>
                  </a:lnTo>
                  <a:lnTo>
                    <a:pt x="2533192" y="7200"/>
                  </a:lnTo>
                  <a:lnTo>
                    <a:pt x="2533650" y="6083"/>
                  </a:lnTo>
                  <a:lnTo>
                    <a:pt x="2533650" y="3454"/>
                  </a:lnTo>
                  <a:close/>
                </a:path>
                <a:path w="3676650" h="1659254">
                  <a:moveTo>
                    <a:pt x="2581275" y="1652866"/>
                  </a:moveTo>
                  <a:lnTo>
                    <a:pt x="2580817" y="1651749"/>
                  </a:lnTo>
                  <a:lnTo>
                    <a:pt x="2578951" y="1649882"/>
                  </a:lnTo>
                  <a:lnTo>
                    <a:pt x="2577833" y="1649412"/>
                  </a:lnTo>
                  <a:lnTo>
                    <a:pt x="2575204" y="1649412"/>
                  </a:lnTo>
                  <a:lnTo>
                    <a:pt x="2574086" y="1649882"/>
                  </a:lnTo>
                  <a:lnTo>
                    <a:pt x="2572220" y="1651749"/>
                  </a:lnTo>
                  <a:lnTo>
                    <a:pt x="2571750" y="1652866"/>
                  </a:lnTo>
                  <a:lnTo>
                    <a:pt x="2571750" y="1655495"/>
                  </a:lnTo>
                  <a:lnTo>
                    <a:pt x="2572220" y="1656613"/>
                  </a:lnTo>
                  <a:lnTo>
                    <a:pt x="2574086" y="1658480"/>
                  </a:lnTo>
                  <a:lnTo>
                    <a:pt x="2575204" y="1658937"/>
                  </a:lnTo>
                  <a:lnTo>
                    <a:pt x="2577833" y="1658937"/>
                  </a:lnTo>
                  <a:lnTo>
                    <a:pt x="2578951" y="1658480"/>
                  </a:lnTo>
                  <a:lnTo>
                    <a:pt x="2580817" y="1656613"/>
                  </a:lnTo>
                  <a:lnTo>
                    <a:pt x="2581275" y="1655495"/>
                  </a:lnTo>
                  <a:lnTo>
                    <a:pt x="2581275" y="1652866"/>
                  </a:lnTo>
                  <a:close/>
                </a:path>
                <a:path w="3676650" h="1659254">
                  <a:moveTo>
                    <a:pt x="2581275" y="828154"/>
                  </a:moveTo>
                  <a:lnTo>
                    <a:pt x="2580817" y="827036"/>
                  </a:lnTo>
                  <a:lnTo>
                    <a:pt x="2578951" y="825182"/>
                  </a:lnTo>
                  <a:lnTo>
                    <a:pt x="2577833" y="824712"/>
                  </a:lnTo>
                  <a:lnTo>
                    <a:pt x="2575204" y="824712"/>
                  </a:lnTo>
                  <a:lnTo>
                    <a:pt x="2574086" y="825182"/>
                  </a:lnTo>
                  <a:lnTo>
                    <a:pt x="2572220" y="827036"/>
                  </a:lnTo>
                  <a:lnTo>
                    <a:pt x="2571750" y="828154"/>
                  </a:lnTo>
                  <a:lnTo>
                    <a:pt x="2571750" y="830795"/>
                  </a:lnTo>
                  <a:lnTo>
                    <a:pt x="2572220" y="831913"/>
                  </a:lnTo>
                  <a:lnTo>
                    <a:pt x="2574086" y="833767"/>
                  </a:lnTo>
                  <a:lnTo>
                    <a:pt x="2575204" y="834237"/>
                  </a:lnTo>
                  <a:lnTo>
                    <a:pt x="2577833" y="834237"/>
                  </a:lnTo>
                  <a:lnTo>
                    <a:pt x="2578951" y="833767"/>
                  </a:lnTo>
                  <a:lnTo>
                    <a:pt x="2580817" y="831913"/>
                  </a:lnTo>
                  <a:lnTo>
                    <a:pt x="2581275" y="830795"/>
                  </a:lnTo>
                  <a:lnTo>
                    <a:pt x="2581275" y="828154"/>
                  </a:lnTo>
                  <a:close/>
                </a:path>
                <a:path w="3676650" h="1659254">
                  <a:moveTo>
                    <a:pt x="2581275" y="3454"/>
                  </a:moveTo>
                  <a:lnTo>
                    <a:pt x="2580817" y="2336"/>
                  </a:lnTo>
                  <a:lnTo>
                    <a:pt x="2578951" y="469"/>
                  </a:lnTo>
                  <a:lnTo>
                    <a:pt x="2577833" y="0"/>
                  </a:lnTo>
                  <a:lnTo>
                    <a:pt x="2575204" y="0"/>
                  </a:lnTo>
                  <a:lnTo>
                    <a:pt x="2574086" y="469"/>
                  </a:lnTo>
                  <a:lnTo>
                    <a:pt x="2572220" y="2336"/>
                  </a:lnTo>
                  <a:lnTo>
                    <a:pt x="2571750" y="3454"/>
                  </a:lnTo>
                  <a:lnTo>
                    <a:pt x="2571750" y="6083"/>
                  </a:lnTo>
                  <a:lnTo>
                    <a:pt x="2572220" y="7200"/>
                  </a:lnTo>
                  <a:lnTo>
                    <a:pt x="2574086" y="9067"/>
                  </a:lnTo>
                  <a:lnTo>
                    <a:pt x="2575204" y="9525"/>
                  </a:lnTo>
                  <a:lnTo>
                    <a:pt x="2577833" y="9525"/>
                  </a:lnTo>
                  <a:lnTo>
                    <a:pt x="2578951" y="9067"/>
                  </a:lnTo>
                  <a:lnTo>
                    <a:pt x="2580817" y="7200"/>
                  </a:lnTo>
                  <a:lnTo>
                    <a:pt x="2581275" y="6083"/>
                  </a:lnTo>
                  <a:lnTo>
                    <a:pt x="2581275" y="3454"/>
                  </a:lnTo>
                  <a:close/>
                </a:path>
                <a:path w="3676650" h="1659254">
                  <a:moveTo>
                    <a:pt x="2628900" y="1652866"/>
                  </a:moveTo>
                  <a:lnTo>
                    <a:pt x="2628442" y="1651749"/>
                  </a:lnTo>
                  <a:lnTo>
                    <a:pt x="2626576" y="1649882"/>
                  </a:lnTo>
                  <a:lnTo>
                    <a:pt x="2625458" y="1649412"/>
                  </a:lnTo>
                  <a:lnTo>
                    <a:pt x="2622829" y="1649412"/>
                  </a:lnTo>
                  <a:lnTo>
                    <a:pt x="2621711" y="1649882"/>
                  </a:lnTo>
                  <a:lnTo>
                    <a:pt x="2619845" y="1651749"/>
                  </a:lnTo>
                  <a:lnTo>
                    <a:pt x="2619375" y="1652866"/>
                  </a:lnTo>
                  <a:lnTo>
                    <a:pt x="2619375" y="1655495"/>
                  </a:lnTo>
                  <a:lnTo>
                    <a:pt x="2619845" y="1656613"/>
                  </a:lnTo>
                  <a:lnTo>
                    <a:pt x="2621711" y="1658480"/>
                  </a:lnTo>
                  <a:lnTo>
                    <a:pt x="2622829" y="1658937"/>
                  </a:lnTo>
                  <a:lnTo>
                    <a:pt x="2625458" y="1658937"/>
                  </a:lnTo>
                  <a:lnTo>
                    <a:pt x="2626576" y="1658480"/>
                  </a:lnTo>
                  <a:lnTo>
                    <a:pt x="2628442" y="1656613"/>
                  </a:lnTo>
                  <a:lnTo>
                    <a:pt x="2628900" y="1655495"/>
                  </a:lnTo>
                  <a:lnTo>
                    <a:pt x="2628900" y="1652866"/>
                  </a:lnTo>
                  <a:close/>
                </a:path>
                <a:path w="3676650" h="1659254">
                  <a:moveTo>
                    <a:pt x="2628900" y="828154"/>
                  </a:moveTo>
                  <a:lnTo>
                    <a:pt x="2628442" y="827036"/>
                  </a:lnTo>
                  <a:lnTo>
                    <a:pt x="2626576" y="825182"/>
                  </a:lnTo>
                  <a:lnTo>
                    <a:pt x="2625458" y="824712"/>
                  </a:lnTo>
                  <a:lnTo>
                    <a:pt x="2622829" y="824712"/>
                  </a:lnTo>
                  <a:lnTo>
                    <a:pt x="2621711" y="825182"/>
                  </a:lnTo>
                  <a:lnTo>
                    <a:pt x="2619845" y="827036"/>
                  </a:lnTo>
                  <a:lnTo>
                    <a:pt x="2619375" y="828154"/>
                  </a:lnTo>
                  <a:lnTo>
                    <a:pt x="2619375" y="830795"/>
                  </a:lnTo>
                  <a:lnTo>
                    <a:pt x="2619845" y="831913"/>
                  </a:lnTo>
                  <a:lnTo>
                    <a:pt x="2621711" y="833767"/>
                  </a:lnTo>
                  <a:lnTo>
                    <a:pt x="2622829" y="834237"/>
                  </a:lnTo>
                  <a:lnTo>
                    <a:pt x="2625458" y="834237"/>
                  </a:lnTo>
                  <a:lnTo>
                    <a:pt x="2626576" y="833767"/>
                  </a:lnTo>
                  <a:lnTo>
                    <a:pt x="2628442" y="831913"/>
                  </a:lnTo>
                  <a:lnTo>
                    <a:pt x="2628900" y="830795"/>
                  </a:lnTo>
                  <a:lnTo>
                    <a:pt x="2628900" y="828154"/>
                  </a:lnTo>
                  <a:close/>
                </a:path>
                <a:path w="3676650" h="1659254">
                  <a:moveTo>
                    <a:pt x="2628900" y="3454"/>
                  </a:moveTo>
                  <a:lnTo>
                    <a:pt x="2628442" y="2336"/>
                  </a:lnTo>
                  <a:lnTo>
                    <a:pt x="2626576" y="469"/>
                  </a:lnTo>
                  <a:lnTo>
                    <a:pt x="2625458" y="0"/>
                  </a:lnTo>
                  <a:lnTo>
                    <a:pt x="2622829" y="0"/>
                  </a:lnTo>
                  <a:lnTo>
                    <a:pt x="2621711" y="469"/>
                  </a:lnTo>
                  <a:lnTo>
                    <a:pt x="2619845" y="2336"/>
                  </a:lnTo>
                  <a:lnTo>
                    <a:pt x="2619375" y="3454"/>
                  </a:lnTo>
                  <a:lnTo>
                    <a:pt x="2619375" y="6083"/>
                  </a:lnTo>
                  <a:lnTo>
                    <a:pt x="2619845" y="7200"/>
                  </a:lnTo>
                  <a:lnTo>
                    <a:pt x="2621711" y="9067"/>
                  </a:lnTo>
                  <a:lnTo>
                    <a:pt x="2622829" y="9525"/>
                  </a:lnTo>
                  <a:lnTo>
                    <a:pt x="2625458" y="9525"/>
                  </a:lnTo>
                  <a:lnTo>
                    <a:pt x="2626576" y="9067"/>
                  </a:lnTo>
                  <a:lnTo>
                    <a:pt x="2628442" y="7200"/>
                  </a:lnTo>
                  <a:lnTo>
                    <a:pt x="2628900" y="6083"/>
                  </a:lnTo>
                  <a:lnTo>
                    <a:pt x="2628900" y="3454"/>
                  </a:lnTo>
                  <a:close/>
                </a:path>
                <a:path w="3676650" h="1659254">
                  <a:moveTo>
                    <a:pt x="2676525" y="1652866"/>
                  </a:moveTo>
                  <a:lnTo>
                    <a:pt x="2676067" y="1651749"/>
                  </a:lnTo>
                  <a:lnTo>
                    <a:pt x="2674201" y="1649882"/>
                  </a:lnTo>
                  <a:lnTo>
                    <a:pt x="2673083" y="1649412"/>
                  </a:lnTo>
                  <a:lnTo>
                    <a:pt x="2670454" y="1649412"/>
                  </a:lnTo>
                  <a:lnTo>
                    <a:pt x="2669336" y="1649882"/>
                  </a:lnTo>
                  <a:lnTo>
                    <a:pt x="2667470" y="1651749"/>
                  </a:lnTo>
                  <a:lnTo>
                    <a:pt x="2667000" y="1652866"/>
                  </a:lnTo>
                  <a:lnTo>
                    <a:pt x="2667000" y="1655495"/>
                  </a:lnTo>
                  <a:lnTo>
                    <a:pt x="2667470" y="1656613"/>
                  </a:lnTo>
                  <a:lnTo>
                    <a:pt x="2669336" y="1658480"/>
                  </a:lnTo>
                  <a:lnTo>
                    <a:pt x="2670454" y="1658937"/>
                  </a:lnTo>
                  <a:lnTo>
                    <a:pt x="2673083" y="1658937"/>
                  </a:lnTo>
                  <a:lnTo>
                    <a:pt x="2674201" y="1658480"/>
                  </a:lnTo>
                  <a:lnTo>
                    <a:pt x="2676067" y="1656613"/>
                  </a:lnTo>
                  <a:lnTo>
                    <a:pt x="2676525" y="1655495"/>
                  </a:lnTo>
                  <a:lnTo>
                    <a:pt x="2676525" y="1652866"/>
                  </a:lnTo>
                  <a:close/>
                </a:path>
                <a:path w="3676650" h="1659254">
                  <a:moveTo>
                    <a:pt x="2676525" y="828154"/>
                  </a:moveTo>
                  <a:lnTo>
                    <a:pt x="2676067" y="827036"/>
                  </a:lnTo>
                  <a:lnTo>
                    <a:pt x="2674201" y="825182"/>
                  </a:lnTo>
                  <a:lnTo>
                    <a:pt x="2673083" y="824712"/>
                  </a:lnTo>
                  <a:lnTo>
                    <a:pt x="2670454" y="824712"/>
                  </a:lnTo>
                  <a:lnTo>
                    <a:pt x="2669336" y="825182"/>
                  </a:lnTo>
                  <a:lnTo>
                    <a:pt x="2667470" y="827036"/>
                  </a:lnTo>
                  <a:lnTo>
                    <a:pt x="2667000" y="828154"/>
                  </a:lnTo>
                  <a:lnTo>
                    <a:pt x="2667000" y="830795"/>
                  </a:lnTo>
                  <a:lnTo>
                    <a:pt x="2667470" y="831913"/>
                  </a:lnTo>
                  <a:lnTo>
                    <a:pt x="2669336" y="833767"/>
                  </a:lnTo>
                  <a:lnTo>
                    <a:pt x="2670454" y="834237"/>
                  </a:lnTo>
                  <a:lnTo>
                    <a:pt x="2673083" y="834237"/>
                  </a:lnTo>
                  <a:lnTo>
                    <a:pt x="2674201" y="833767"/>
                  </a:lnTo>
                  <a:lnTo>
                    <a:pt x="2676067" y="831913"/>
                  </a:lnTo>
                  <a:lnTo>
                    <a:pt x="2676525" y="830795"/>
                  </a:lnTo>
                  <a:lnTo>
                    <a:pt x="2676525" y="828154"/>
                  </a:lnTo>
                  <a:close/>
                </a:path>
                <a:path w="3676650" h="1659254">
                  <a:moveTo>
                    <a:pt x="2676525" y="3454"/>
                  </a:moveTo>
                  <a:lnTo>
                    <a:pt x="2676067" y="2336"/>
                  </a:lnTo>
                  <a:lnTo>
                    <a:pt x="2674201" y="469"/>
                  </a:lnTo>
                  <a:lnTo>
                    <a:pt x="2673083" y="0"/>
                  </a:lnTo>
                  <a:lnTo>
                    <a:pt x="2670454" y="0"/>
                  </a:lnTo>
                  <a:lnTo>
                    <a:pt x="2669336" y="469"/>
                  </a:lnTo>
                  <a:lnTo>
                    <a:pt x="2667470" y="2336"/>
                  </a:lnTo>
                  <a:lnTo>
                    <a:pt x="2667000" y="3454"/>
                  </a:lnTo>
                  <a:lnTo>
                    <a:pt x="2667000" y="6083"/>
                  </a:lnTo>
                  <a:lnTo>
                    <a:pt x="2667470" y="7200"/>
                  </a:lnTo>
                  <a:lnTo>
                    <a:pt x="2669336" y="9067"/>
                  </a:lnTo>
                  <a:lnTo>
                    <a:pt x="2670454" y="9525"/>
                  </a:lnTo>
                  <a:lnTo>
                    <a:pt x="2673083" y="9525"/>
                  </a:lnTo>
                  <a:lnTo>
                    <a:pt x="2674201" y="9067"/>
                  </a:lnTo>
                  <a:lnTo>
                    <a:pt x="2676067" y="7200"/>
                  </a:lnTo>
                  <a:lnTo>
                    <a:pt x="2676525" y="6083"/>
                  </a:lnTo>
                  <a:lnTo>
                    <a:pt x="2676525" y="3454"/>
                  </a:lnTo>
                  <a:close/>
                </a:path>
                <a:path w="3676650" h="1659254">
                  <a:moveTo>
                    <a:pt x="2724150" y="1652866"/>
                  </a:moveTo>
                  <a:lnTo>
                    <a:pt x="2723692" y="1651749"/>
                  </a:lnTo>
                  <a:lnTo>
                    <a:pt x="2721826" y="1649882"/>
                  </a:lnTo>
                  <a:lnTo>
                    <a:pt x="2720708" y="1649412"/>
                  </a:lnTo>
                  <a:lnTo>
                    <a:pt x="2718079" y="1649412"/>
                  </a:lnTo>
                  <a:lnTo>
                    <a:pt x="2716961" y="1649882"/>
                  </a:lnTo>
                  <a:lnTo>
                    <a:pt x="2715095" y="1651749"/>
                  </a:lnTo>
                  <a:lnTo>
                    <a:pt x="2714625" y="1652866"/>
                  </a:lnTo>
                  <a:lnTo>
                    <a:pt x="2714625" y="1655495"/>
                  </a:lnTo>
                  <a:lnTo>
                    <a:pt x="2715095" y="1656613"/>
                  </a:lnTo>
                  <a:lnTo>
                    <a:pt x="2716961" y="1658480"/>
                  </a:lnTo>
                  <a:lnTo>
                    <a:pt x="2718079" y="1658937"/>
                  </a:lnTo>
                  <a:lnTo>
                    <a:pt x="2720708" y="1658937"/>
                  </a:lnTo>
                  <a:lnTo>
                    <a:pt x="2721826" y="1658480"/>
                  </a:lnTo>
                  <a:lnTo>
                    <a:pt x="2723692" y="1656613"/>
                  </a:lnTo>
                  <a:lnTo>
                    <a:pt x="2724150" y="1655495"/>
                  </a:lnTo>
                  <a:lnTo>
                    <a:pt x="2724150" y="1652866"/>
                  </a:lnTo>
                  <a:close/>
                </a:path>
                <a:path w="3676650" h="1659254">
                  <a:moveTo>
                    <a:pt x="2724150" y="828154"/>
                  </a:moveTo>
                  <a:lnTo>
                    <a:pt x="2723692" y="827036"/>
                  </a:lnTo>
                  <a:lnTo>
                    <a:pt x="2721826" y="825182"/>
                  </a:lnTo>
                  <a:lnTo>
                    <a:pt x="2720708" y="824712"/>
                  </a:lnTo>
                  <a:lnTo>
                    <a:pt x="2718079" y="824712"/>
                  </a:lnTo>
                  <a:lnTo>
                    <a:pt x="2716961" y="825182"/>
                  </a:lnTo>
                  <a:lnTo>
                    <a:pt x="2715095" y="827036"/>
                  </a:lnTo>
                  <a:lnTo>
                    <a:pt x="2714625" y="828154"/>
                  </a:lnTo>
                  <a:lnTo>
                    <a:pt x="2714625" y="830795"/>
                  </a:lnTo>
                  <a:lnTo>
                    <a:pt x="2715095" y="831913"/>
                  </a:lnTo>
                  <a:lnTo>
                    <a:pt x="2716961" y="833767"/>
                  </a:lnTo>
                  <a:lnTo>
                    <a:pt x="2718079" y="834237"/>
                  </a:lnTo>
                  <a:lnTo>
                    <a:pt x="2720708" y="834237"/>
                  </a:lnTo>
                  <a:lnTo>
                    <a:pt x="2721826" y="833767"/>
                  </a:lnTo>
                  <a:lnTo>
                    <a:pt x="2723692" y="831913"/>
                  </a:lnTo>
                  <a:lnTo>
                    <a:pt x="2724150" y="830795"/>
                  </a:lnTo>
                  <a:lnTo>
                    <a:pt x="2724150" y="828154"/>
                  </a:lnTo>
                  <a:close/>
                </a:path>
                <a:path w="3676650" h="1659254">
                  <a:moveTo>
                    <a:pt x="2724150" y="3454"/>
                  </a:moveTo>
                  <a:lnTo>
                    <a:pt x="2723692" y="2336"/>
                  </a:lnTo>
                  <a:lnTo>
                    <a:pt x="2721826" y="469"/>
                  </a:lnTo>
                  <a:lnTo>
                    <a:pt x="2720708" y="0"/>
                  </a:lnTo>
                  <a:lnTo>
                    <a:pt x="2718079" y="0"/>
                  </a:lnTo>
                  <a:lnTo>
                    <a:pt x="2716961" y="469"/>
                  </a:lnTo>
                  <a:lnTo>
                    <a:pt x="2715095" y="2336"/>
                  </a:lnTo>
                  <a:lnTo>
                    <a:pt x="2714625" y="3454"/>
                  </a:lnTo>
                  <a:lnTo>
                    <a:pt x="2714625" y="6083"/>
                  </a:lnTo>
                  <a:lnTo>
                    <a:pt x="2715095" y="7200"/>
                  </a:lnTo>
                  <a:lnTo>
                    <a:pt x="2716961" y="9067"/>
                  </a:lnTo>
                  <a:lnTo>
                    <a:pt x="2718079" y="9525"/>
                  </a:lnTo>
                  <a:lnTo>
                    <a:pt x="2720708" y="9525"/>
                  </a:lnTo>
                  <a:lnTo>
                    <a:pt x="2721826" y="9067"/>
                  </a:lnTo>
                  <a:lnTo>
                    <a:pt x="2723692" y="7200"/>
                  </a:lnTo>
                  <a:lnTo>
                    <a:pt x="2724150" y="6083"/>
                  </a:lnTo>
                  <a:lnTo>
                    <a:pt x="2724150" y="3454"/>
                  </a:lnTo>
                  <a:close/>
                </a:path>
                <a:path w="3676650" h="1659254">
                  <a:moveTo>
                    <a:pt x="2771775" y="1652866"/>
                  </a:moveTo>
                  <a:lnTo>
                    <a:pt x="2771317" y="1651749"/>
                  </a:lnTo>
                  <a:lnTo>
                    <a:pt x="2769451" y="1649882"/>
                  </a:lnTo>
                  <a:lnTo>
                    <a:pt x="2768333" y="1649412"/>
                  </a:lnTo>
                  <a:lnTo>
                    <a:pt x="2765704" y="1649412"/>
                  </a:lnTo>
                  <a:lnTo>
                    <a:pt x="2764586" y="1649882"/>
                  </a:lnTo>
                  <a:lnTo>
                    <a:pt x="2762720" y="1651749"/>
                  </a:lnTo>
                  <a:lnTo>
                    <a:pt x="2762250" y="1652866"/>
                  </a:lnTo>
                  <a:lnTo>
                    <a:pt x="2762250" y="1655495"/>
                  </a:lnTo>
                  <a:lnTo>
                    <a:pt x="2762720" y="1656613"/>
                  </a:lnTo>
                  <a:lnTo>
                    <a:pt x="2764586" y="1658480"/>
                  </a:lnTo>
                  <a:lnTo>
                    <a:pt x="2765704" y="1658937"/>
                  </a:lnTo>
                  <a:lnTo>
                    <a:pt x="2768333" y="1658937"/>
                  </a:lnTo>
                  <a:lnTo>
                    <a:pt x="2769451" y="1658480"/>
                  </a:lnTo>
                  <a:lnTo>
                    <a:pt x="2771317" y="1656613"/>
                  </a:lnTo>
                  <a:lnTo>
                    <a:pt x="2771775" y="1655495"/>
                  </a:lnTo>
                  <a:lnTo>
                    <a:pt x="2771775" y="1652866"/>
                  </a:lnTo>
                  <a:close/>
                </a:path>
                <a:path w="3676650" h="1659254">
                  <a:moveTo>
                    <a:pt x="2771775" y="828154"/>
                  </a:moveTo>
                  <a:lnTo>
                    <a:pt x="2771317" y="827036"/>
                  </a:lnTo>
                  <a:lnTo>
                    <a:pt x="2769451" y="825182"/>
                  </a:lnTo>
                  <a:lnTo>
                    <a:pt x="2768333" y="824712"/>
                  </a:lnTo>
                  <a:lnTo>
                    <a:pt x="2765704" y="824712"/>
                  </a:lnTo>
                  <a:lnTo>
                    <a:pt x="2764586" y="825182"/>
                  </a:lnTo>
                  <a:lnTo>
                    <a:pt x="2762720" y="827036"/>
                  </a:lnTo>
                  <a:lnTo>
                    <a:pt x="2762250" y="828154"/>
                  </a:lnTo>
                  <a:lnTo>
                    <a:pt x="2762250" y="830795"/>
                  </a:lnTo>
                  <a:lnTo>
                    <a:pt x="2762720" y="831913"/>
                  </a:lnTo>
                  <a:lnTo>
                    <a:pt x="2764586" y="833767"/>
                  </a:lnTo>
                  <a:lnTo>
                    <a:pt x="2765704" y="834237"/>
                  </a:lnTo>
                  <a:lnTo>
                    <a:pt x="2768333" y="834237"/>
                  </a:lnTo>
                  <a:lnTo>
                    <a:pt x="2769451" y="833767"/>
                  </a:lnTo>
                  <a:lnTo>
                    <a:pt x="2771317" y="831913"/>
                  </a:lnTo>
                  <a:lnTo>
                    <a:pt x="2771775" y="830795"/>
                  </a:lnTo>
                  <a:lnTo>
                    <a:pt x="2771775" y="828154"/>
                  </a:lnTo>
                  <a:close/>
                </a:path>
                <a:path w="3676650" h="1659254">
                  <a:moveTo>
                    <a:pt x="2771775" y="3454"/>
                  </a:moveTo>
                  <a:lnTo>
                    <a:pt x="2771317" y="2336"/>
                  </a:lnTo>
                  <a:lnTo>
                    <a:pt x="2769451" y="469"/>
                  </a:lnTo>
                  <a:lnTo>
                    <a:pt x="2768333" y="0"/>
                  </a:lnTo>
                  <a:lnTo>
                    <a:pt x="2765704" y="0"/>
                  </a:lnTo>
                  <a:lnTo>
                    <a:pt x="2764586" y="469"/>
                  </a:lnTo>
                  <a:lnTo>
                    <a:pt x="2762720" y="2336"/>
                  </a:lnTo>
                  <a:lnTo>
                    <a:pt x="2762250" y="3454"/>
                  </a:lnTo>
                  <a:lnTo>
                    <a:pt x="2762250" y="6083"/>
                  </a:lnTo>
                  <a:lnTo>
                    <a:pt x="2762720" y="7200"/>
                  </a:lnTo>
                  <a:lnTo>
                    <a:pt x="2764586" y="9067"/>
                  </a:lnTo>
                  <a:lnTo>
                    <a:pt x="2765704" y="9525"/>
                  </a:lnTo>
                  <a:lnTo>
                    <a:pt x="2768333" y="9525"/>
                  </a:lnTo>
                  <a:lnTo>
                    <a:pt x="2769451" y="9067"/>
                  </a:lnTo>
                  <a:lnTo>
                    <a:pt x="2771317" y="7200"/>
                  </a:lnTo>
                  <a:lnTo>
                    <a:pt x="2771775" y="6083"/>
                  </a:lnTo>
                  <a:lnTo>
                    <a:pt x="2771775" y="3454"/>
                  </a:lnTo>
                  <a:close/>
                </a:path>
                <a:path w="3676650" h="1659254">
                  <a:moveTo>
                    <a:pt x="2819400" y="1652866"/>
                  </a:moveTo>
                  <a:lnTo>
                    <a:pt x="2818942" y="1651749"/>
                  </a:lnTo>
                  <a:lnTo>
                    <a:pt x="2817076" y="1649882"/>
                  </a:lnTo>
                  <a:lnTo>
                    <a:pt x="2815958" y="1649412"/>
                  </a:lnTo>
                  <a:lnTo>
                    <a:pt x="2813329" y="1649412"/>
                  </a:lnTo>
                  <a:lnTo>
                    <a:pt x="2812211" y="1649882"/>
                  </a:lnTo>
                  <a:lnTo>
                    <a:pt x="2810345" y="1651749"/>
                  </a:lnTo>
                  <a:lnTo>
                    <a:pt x="2809875" y="1652866"/>
                  </a:lnTo>
                  <a:lnTo>
                    <a:pt x="2809875" y="1655495"/>
                  </a:lnTo>
                  <a:lnTo>
                    <a:pt x="2810345" y="1656613"/>
                  </a:lnTo>
                  <a:lnTo>
                    <a:pt x="2812211" y="1658480"/>
                  </a:lnTo>
                  <a:lnTo>
                    <a:pt x="2813329" y="1658937"/>
                  </a:lnTo>
                  <a:lnTo>
                    <a:pt x="2815958" y="1658937"/>
                  </a:lnTo>
                  <a:lnTo>
                    <a:pt x="2817076" y="1658480"/>
                  </a:lnTo>
                  <a:lnTo>
                    <a:pt x="2818942" y="1656613"/>
                  </a:lnTo>
                  <a:lnTo>
                    <a:pt x="2819400" y="1655495"/>
                  </a:lnTo>
                  <a:lnTo>
                    <a:pt x="2819400" y="1652866"/>
                  </a:lnTo>
                  <a:close/>
                </a:path>
                <a:path w="3676650" h="1659254">
                  <a:moveTo>
                    <a:pt x="2819400" y="828154"/>
                  </a:moveTo>
                  <a:lnTo>
                    <a:pt x="2818942" y="827036"/>
                  </a:lnTo>
                  <a:lnTo>
                    <a:pt x="2817076" y="825182"/>
                  </a:lnTo>
                  <a:lnTo>
                    <a:pt x="2815958" y="824712"/>
                  </a:lnTo>
                  <a:lnTo>
                    <a:pt x="2813329" y="824712"/>
                  </a:lnTo>
                  <a:lnTo>
                    <a:pt x="2812211" y="825182"/>
                  </a:lnTo>
                  <a:lnTo>
                    <a:pt x="2810345" y="827036"/>
                  </a:lnTo>
                  <a:lnTo>
                    <a:pt x="2809875" y="828154"/>
                  </a:lnTo>
                  <a:lnTo>
                    <a:pt x="2809875" y="830795"/>
                  </a:lnTo>
                  <a:lnTo>
                    <a:pt x="2810345" y="831913"/>
                  </a:lnTo>
                  <a:lnTo>
                    <a:pt x="2812211" y="833767"/>
                  </a:lnTo>
                  <a:lnTo>
                    <a:pt x="2813329" y="834237"/>
                  </a:lnTo>
                  <a:lnTo>
                    <a:pt x="2815958" y="834237"/>
                  </a:lnTo>
                  <a:lnTo>
                    <a:pt x="2817076" y="833767"/>
                  </a:lnTo>
                  <a:lnTo>
                    <a:pt x="2818942" y="831913"/>
                  </a:lnTo>
                  <a:lnTo>
                    <a:pt x="2819400" y="830795"/>
                  </a:lnTo>
                  <a:lnTo>
                    <a:pt x="2819400" y="828154"/>
                  </a:lnTo>
                  <a:close/>
                </a:path>
                <a:path w="3676650" h="1659254">
                  <a:moveTo>
                    <a:pt x="2819400" y="3454"/>
                  </a:moveTo>
                  <a:lnTo>
                    <a:pt x="2818942" y="2336"/>
                  </a:lnTo>
                  <a:lnTo>
                    <a:pt x="2817076" y="469"/>
                  </a:lnTo>
                  <a:lnTo>
                    <a:pt x="2815958" y="0"/>
                  </a:lnTo>
                  <a:lnTo>
                    <a:pt x="2813329" y="0"/>
                  </a:lnTo>
                  <a:lnTo>
                    <a:pt x="2812211" y="469"/>
                  </a:lnTo>
                  <a:lnTo>
                    <a:pt x="2810345" y="2336"/>
                  </a:lnTo>
                  <a:lnTo>
                    <a:pt x="2809875" y="3454"/>
                  </a:lnTo>
                  <a:lnTo>
                    <a:pt x="2809875" y="6083"/>
                  </a:lnTo>
                  <a:lnTo>
                    <a:pt x="2810345" y="7200"/>
                  </a:lnTo>
                  <a:lnTo>
                    <a:pt x="2812211" y="9067"/>
                  </a:lnTo>
                  <a:lnTo>
                    <a:pt x="2813329" y="9525"/>
                  </a:lnTo>
                  <a:lnTo>
                    <a:pt x="2815958" y="9525"/>
                  </a:lnTo>
                  <a:lnTo>
                    <a:pt x="2817076" y="9067"/>
                  </a:lnTo>
                  <a:lnTo>
                    <a:pt x="2818942" y="7200"/>
                  </a:lnTo>
                  <a:lnTo>
                    <a:pt x="2819400" y="6083"/>
                  </a:lnTo>
                  <a:lnTo>
                    <a:pt x="2819400" y="3454"/>
                  </a:lnTo>
                  <a:close/>
                </a:path>
                <a:path w="3676650" h="1659254">
                  <a:moveTo>
                    <a:pt x="2867025" y="1652866"/>
                  </a:moveTo>
                  <a:lnTo>
                    <a:pt x="2866567" y="1651749"/>
                  </a:lnTo>
                  <a:lnTo>
                    <a:pt x="2864701" y="1649882"/>
                  </a:lnTo>
                  <a:lnTo>
                    <a:pt x="2863583" y="1649412"/>
                  </a:lnTo>
                  <a:lnTo>
                    <a:pt x="2860954" y="1649412"/>
                  </a:lnTo>
                  <a:lnTo>
                    <a:pt x="2859836" y="1649882"/>
                  </a:lnTo>
                  <a:lnTo>
                    <a:pt x="2857970" y="1651749"/>
                  </a:lnTo>
                  <a:lnTo>
                    <a:pt x="2857500" y="1652866"/>
                  </a:lnTo>
                  <a:lnTo>
                    <a:pt x="2857500" y="1655495"/>
                  </a:lnTo>
                  <a:lnTo>
                    <a:pt x="2857970" y="1656613"/>
                  </a:lnTo>
                  <a:lnTo>
                    <a:pt x="2859836" y="1658480"/>
                  </a:lnTo>
                  <a:lnTo>
                    <a:pt x="2860954" y="1658937"/>
                  </a:lnTo>
                  <a:lnTo>
                    <a:pt x="2863583" y="1658937"/>
                  </a:lnTo>
                  <a:lnTo>
                    <a:pt x="2864701" y="1658480"/>
                  </a:lnTo>
                  <a:lnTo>
                    <a:pt x="2866567" y="1656613"/>
                  </a:lnTo>
                  <a:lnTo>
                    <a:pt x="2867025" y="1655495"/>
                  </a:lnTo>
                  <a:lnTo>
                    <a:pt x="2867025" y="1652866"/>
                  </a:lnTo>
                  <a:close/>
                </a:path>
                <a:path w="3676650" h="1659254">
                  <a:moveTo>
                    <a:pt x="2867025" y="828154"/>
                  </a:moveTo>
                  <a:lnTo>
                    <a:pt x="2866567" y="827036"/>
                  </a:lnTo>
                  <a:lnTo>
                    <a:pt x="2864701" y="825182"/>
                  </a:lnTo>
                  <a:lnTo>
                    <a:pt x="2863583" y="824712"/>
                  </a:lnTo>
                  <a:lnTo>
                    <a:pt x="2860954" y="824712"/>
                  </a:lnTo>
                  <a:lnTo>
                    <a:pt x="2859836" y="825182"/>
                  </a:lnTo>
                  <a:lnTo>
                    <a:pt x="2857970" y="827036"/>
                  </a:lnTo>
                  <a:lnTo>
                    <a:pt x="2857500" y="828154"/>
                  </a:lnTo>
                  <a:lnTo>
                    <a:pt x="2857500" y="830795"/>
                  </a:lnTo>
                  <a:lnTo>
                    <a:pt x="2857970" y="831913"/>
                  </a:lnTo>
                  <a:lnTo>
                    <a:pt x="2859836" y="833767"/>
                  </a:lnTo>
                  <a:lnTo>
                    <a:pt x="2860954" y="834237"/>
                  </a:lnTo>
                  <a:lnTo>
                    <a:pt x="2863583" y="834237"/>
                  </a:lnTo>
                  <a:lnTo>
                    <a:pt x="2864701" y="833767"/>
                  </a:lnTo>
                  <a:lnTo>
                    <a:pt x="2866567" y="831913"/>
                  </a:lnTo>
                  <a:lnTo>
                    <a:pt x="2867025" y="830795"/>
                  </a:lnTo>
                  <a:lnTo>
                    <a:pt x="2867025" y="828154"/>
                  </a:lnTo>
                  <a:close/>
                </a:path>
                <a:path w="3676650" h="1659254">
                  <a:moveTo>
                    <a:pt x="2867025" y="3454"/>
                  </a:moveTo>
                  <a:lnTo>
                    <a:pt x="2866567" y="2336"/>
                  </a:lnTo>
                  <a:lnTo>
                    <a:pt x="2864701" y="469"/>
                  </a:lnTo>
                  <a:lnTo>
                    <a:pt x="2863583" y="0"/>
                  </a:lnTo>
                  <a:lnTo>
                    <a:pt x="2860954" y="0"/>
                  </a:lnTo>
                  <a:lnTo>
                    <a:pt x="2859836" y="469"/>
                  </a:lnTo>
                  <a:lnTo>
                    <a:pt x="2857970" y="2336"/>
                  </a:lnTo>
                  <a:lnTo>
                    <a:pt x="2857500" y="3454"/>
                  </a:lnTo>
                  <a:lnTo>
                    <a:pt x="2857500" y="6083"/>
                  </a:lnTo>
                  <a:lnTo>
                    <a:pt x="2857970" y="7200"/>
                  </a:lnTo>
                  <a:lnTo>
                    <a:pt x="2859836" y="9067"/>
                  </a:lnTo>
                  <a:lnTo>
                    <a:pt x="2860954" y="9525"/>
                  </a:lnTo>
                  <a:lnTo>
                    <a:pt x="2863583" y="9525"/>
                  </a:lnTo>
                  <a:lnTo>
                    <a:pt x="2864701" y="9067"/>
                  </a:lnTo>
                  <a:lnTo>
                    <a:pt x="2866567" y="7200"/>
                  </a:lnTo>
                  <a:lnTo>
                    <a:pt x="2867025" y="6083"/>
                  </a:lnTo>
                  <a:lnTo>
                    <a:pt x="2867025" y="3454"/>
                  </a:lnTo>
                  <a:close/>
                </a:path>
                <a:path w="3676650" h="1659254">
                  <a:moveTo>
                    <a:pt x="2914650" y="1652866"/>
                  </a:moveTo>
                  <a:lnTo>
                    <a:pt x="2914192" y="1651749"/>
                  </a:lnTo>
                  <a:lnTo>
                    <a:pt x="2912326" y="1649882"/>
                  </a:lnTo>
                  <a:lnTo>
                    <a:pt x="2911208" y="1649412"/>
                  </a:lnTo>
                  <a:lnTo>
                    <a:pt x="2908579" y="1649412"/>
                  </a:lnTo>
                  <a:lnTo>
                    <a:pt x="2907461" y="1649882"/>
                  </a:lnTo>
                  <a:lnTo>
                    <a:pt x="2905595" y="1651749"/>
                  </a:lnTo>
                  <a:lnTo>
                    <a:pt x="2905125" y="1652866"/>
                  </a:lnTo>
                  <a:lnTo>
                    <a:pt x="2905125" y="1655495"/>
                  </a:lnTo>
                  <a:lnTo>
                    <a:pt x="2905595" y="1656613"/>
                  </a:lnTo>
                  <a:lnTo>
                    <a:pt x="2907461" y="1658480"/>
                  </a:lnTo>
                  <a:lnTo>
                    <a:pt x="2908579" y="1658937"/>
                  </a:lnTo>
                  <a:lnTo>
                    <a:pt x="2911208" y="1658937"/>
                  </a:lnTo>
                  <a:lnTo>
                    <a:pt x="2912326" y="1658480"/>
                  </a:lnTo>
                  <a:lnTo>
                    <a:pt x="2914192" y="1656613"/>
                  </a:lnTo>
                  <a:lnTo>
                    <a:pt x="2914650" y="1655495"/>
                  </a:lnTo>
                  <a:lnTo>
                    <a:pt x="2914650" y="1652866"/>
                  </a:lnTo>
                  <a:close/>
                </a:path>
                <a:path w="3676650" h="1659254">
                  <a:moveTo>
                    <a:pt x="2914650" y="828154"/>
                  </a:moveTo>
                  <a:lnTo>
                    <a:pt x="2914192" y="827036"/>
                  </a:lnTo>
                  <a:lnTo>
                    <a:pt x="2912326" y="825182"/>
                  </a:lnTo>
                  <a:lnTo>
                    <a:pt x="2911208" y="824712"/>
                  </a:lnTo>
                  <a:lnTo>
                    <a:pt x="2908579" y="824712"/>
                  </a:lnTo>
                  <a:lnTo>
                    <a:pt x="2907461" y="825182"/>
                  </a:lnTo>
                  <a:lnTo>
                    <a:pt x="2905595" y="827036"/>
                  </a:lnTo>
                  <a:lnTo>
                    <a:pt x="2905125" y="828154"/>
                  </a:lnTo>
                  <a:lnTo>
                    <a:pt x="2905125" y="830795"/>
                  </a:lnTo>
                  <a:lnTo>
                    <a:pt x="2905595" y="831913"/>
                  </a:lnTo>
                  <a:lnTo>
                    <a:pt x="2907461" y="833767"/>
                  </a:lnTo>
                  <a:lnTo>
                    <a:pt x="2908579" y="834237"/>
                  </a:lnTo>
                  <a:lnTo>
                    <a:pt x="2911208" y="834237"/>
                  </a:lnTo>
                  <a:lnTo>
                    <a:pt x="2912326" y="833767"/>
                  </a:lnTo>
                  <a:lnTo>
                    <a:pt x="2914192" y="831913"/>
                  </a:lnTo>
                  <a:lnTo>
                    <a:pt x="2914650" y="830795"/>
                  </a:lnTo>
                  <a:lnTo>
                    <a:pt x="2914650" y="828154"/>
                  </a:lnTo>
                  <a:close/>
                </a:path>
                <a:path w="3676650" h="1659254">
                  <a:moveTo>
                    <a:pt x="2914650" y="3454"/>
                  </a:moveTo>
                  <a:lnTo>
                    <a:pt x="2914192" y="2336"/>
                  </a:lnTo>
                  <a:lnTo>
                    <a:pt x="2912326" y="469"/>
                  </a:lnTo>
                  <a:lnTo>
                    <a:pt x="2911208" y="0"/>
                  </a:lnTo>
                  <a:lnTo>
                    <a:pt x="2908579" y="0"/>
                  </a:lnTo>
                  <a:lnTo>
                    <a:pt x="2907461" y="469"/>
                  </a:lnTo>
                  <a:lnTo>
                    <a:pt x="2905595" y="2336"/>
                  </a:lnTo>
                  <a:lnTo>
                    <a:pt x="2905125" y="3454"/>
                  </a:lnTo>
                  <a:lnTo>
                    <a:pt x="2905125" y="6083"/>
                  </a:lnTo>
                  <a:lnTo>
                    <a:pt x="2905595" y="7200"/>
                  </a:lnTo>
                  <a:lnTo>
                    <a:pt x="2907461" y="9067"/>
                  </a:lnTo>
                  <a:lnTo>
                    <a:pt x="2908579" y="9525"/>
                  </a:lnTo>
                  <a:lnTo>
                    <a:pt x="2911208" y="9525"/>
                  </a:lnTo>
                  <a:lnTo>
                    <a:pt x="2912326" y="9067"/>
                  </a:lnTo>
                  <a:lnTo>
                    <a:pt x="2914192" y="7200"/>
                  </a:lnTo>
                  <a:lnTo>
                    <a:pt x="2914650" y="6083"/>
                  </a:lnTo>
                  <a:lnTo>
                    <a:pt x="2914650" y="3454"/>
                  </a:lnTo>
                  <a:close/>
                </a:path>
                <a:path w="3676650" h="1659254">
                  <a:moveTo>
                    <a:pt x="2962275" y="1652866"/>
                  </a:moveTo>
                  <a:lnTo>
                    <a:pt x="2961817" y="1651749"/>
                  </a:lnTo>
                  <a:lnTo>
                    <a:pt x="2959951" y="1649882"/>
                  </a:lnTo>
                  <a:lnTo>
                    <a:pt x="2958833" y="1649412"/>
                  </a:lnTo>
                  <a:lnTo>
                    <a:pt x="2956204" y="1649412"/>
                  </a:lnTo>
                  <a:lnTo>
                    <a:pt x="2955086" y="1649882"/>
                  </a:lnTo>
                  <a:lnTo>
                    <a:pt x="2953220" y="1651749"/>
                  </a:lnTo>
                  <a:lnTo>
                    <a:pt x="2952750" y="1652866"/>
                  </a:lnTo>
                  <a:lnTo>
                    <a:pt x="2952750" y="1655495"/>
                  </a:lnTo>
                  <a:lnTo>
                    <a:pt x="2953220" y="1656613"/>
                  </a:lnTo>
                  <a:lnTo>
                    <a:pt x="2955086" y="1658480"/>
                  </a:lnTo>
                  <a:lnTo>
                    <a:pt x="2956204" y="1658937"/>
                  </a:lnTo>
                  <a:lnTo>
                    <a:pt x="2958833" y="1658937"/>
                  </a:lnTo>
                  <a:lnTo>
                    <a:pt x="2959951" y="1658480"/>
                  </a:lnTo>
                  <a:lnTo>
                    <a:pt x="2961817" y="1656613"/>
                  </a:lnTo>
                  <a:lnTo>
                    <a:pt x="2962275" y="1655495"/>
                  </a:lnTo>
                  <a:lnTo>
                    <a:pt x="2962275" y="1652866"/>
                  </a:lnTo>
                  <a:close/>
                </a:path>
                <a:path w="3676650" h="1659254">
                  <a:moveTo>
                    <a:pt x="2962275" y="828154"/>
                  </a:moveTo>
                  <a:lnTo>
                    <a:pt x="2961817" y="827036"/>
                  </a:lnTo>
                  <a:lnTo>
                    <a:pt x="2959951" y="825182"/>
                  </a:lnTo>
                  <a:lnTo>
                    <a:pt x="2958833" y="824712"/>
                  </a:lnTo>
                  <a:lnTo>
                    <a:pt x="2956204" y="824712"/>
                  </a:lnTo>
                  <a:lnTo>
                    <a:pt x="2955086" y="825182"/>
                  </a:lnTo>
                  <a:lnTo>
                    <a:pt x="2953220" y="827036"/>
                  </a:lnTo>
                  <a:lnTo>
                    <a:pt x="2952750" y="828154"/>
                  </a:lnTo>
                  <a:lnTo>
                    <a:pt x="2952750" y="830795"/>
                  </a:lnTo>
                  <a:lnTo>
                    <a:pt x="2953220" y="831913"/>
                  </a:lnTo>
                  <a:lnTo>
                    <a:pt x="2955086" y="833767"/>
                  </a:lnTo>
                  <a:lnTo>
                    <a:pt x="2956204" y="834237"/>
                  </a:lnTo>
                  <a:lnTo>
                    <a:pt x="2958833" y="834237"/>
                  </a:lnTo>
                  <a:lnTo>
                    <a:pt x="2959951" y="833767"/>
                  </a:lnTo>
                  <a:lnTo>
                    <a:pt x="2961817" y="831913"/>
                  </a:lnTo>
                  <a:lnTo>
                    <a:pt x="2962275" y="830795"/>
                  </a:lnTo>
                  <a:lnTo>
                    <a:pt x="2962275" y="828154"/>
                  </a:lnTo>
                  <a:close/>
                </a:path>
                <a:path w="3676650" h="1659254">
                  <a:moveTo>
                    <a:pt x="2962275" y="3454"/>
                  </a:moveTo>
                  <a:lnTo>
                    <a:pt x="2961817" y="2336"/>
                  </a:lnTo>
                  <a:lnTo>
                    <a:pt x="2959951" y="469"/>
                  </a:lnTo>
                  <a:lnTo>
                    <a:pt x="2958833" y="0"/>
                  </a:lnTo>
                  <a:lnTo>
                    <a:pt x="2956204" y="0"/>
                  </a:lnTo>
                  <a:lnTo>
                    <a:pt x="2955086" y="469"/>
                  </a:lnTo>
                  <a:lnTo>
                    <a:pt x="2953220" y="2336"/>
                  </a:lnTo>
                  <a:lnTo>
                    <a:pt x="2952750" y="3454"/>
                  </a:lnTo>
                  <a:lnTo>
                    <a:pt x="2952750" y="6083"/>
                  </a:lnTo>
                  <a:lnTo>
                    <a:pt x="2953220" y="7200"/>
                  </a:lnTo>
                  <a:lnTo>
                    <a:pt x="2955086" y="9067"/>
                  </a:lnTo>
                  <a:lnTo>
                    <a:pt x="2956204" y="9525"/>
                  </a:lnTo>
                  <a:lnTo>
                    <a:pt x="2958833" y="9525"/>
                  </a:lnTo>
                  <a:lnTo>
                    <a:pt x="2959951" y="9067"/>
                  </a:lnTo>
                  <a:lnTo>
                    <a:pt x="2961817" y="7200"/>
                  </a:lnTo>
                  <a:lnTo>
                    <a:pt x="2962275" y="6083"/>
                  </a:lnTo>
                  <a:lnTo>
                    <a:pt x="2962275" y="3454"/>
                  </a:lnTo>
                  <a:close/>
                </a:path>
                <a:path w="3676650" h="1659254">
                  <a:moveTo>
                    <a:pt x="3009900" y="1652866"/>
                  </a:moveTo>
                  <a:lnTo>
                    <a:pt x="3009442" y="1651749"/>
                  </a:lnTo>
                  <a:lnTo>
                    <a:pt x="3007576" y="1649882"/>
                  </a:lnTo>
                  <a:lnTo>
                    <a:pt x="3006458" y="1649412"/>
                  </a:lnTo>
                  <a:lnTo>
                    <a:pt x="3003829" y="1649412"/>
                  </a:lnTo>
                  <a:lnTo>
                    <a:pt x="3002711" y="1649882"/>
                  </a:lnTo>
                  <a:lnTo>
                    <a:pt x="3000845" y="1651749"/>
                  </a:lnTo>
                  <a:lnTo>
                    <a:pt x="3000375" y="1652866"/>
                  </a:lnTo>
                  <a:lnTo>
                    <a:pt x="3000375" y="1655495"/>
                  </a:lnTo>
                  <a:lnTo>
                    <a:pt x="3000845" y="1656613"/>
                  </a:lnTo>
                  <a:lnTo>
                    <a:pt x="3002711" y="1658480"/>
                  </a:lnTo>
                  <a:lnTo>
                    <a:pt x="3003829" y="1658937"/>
                  </a:lnTo>
                  <a:lnTo>
                    <a:pt x="3006458" y="1658937"/>
                  </a:lnTo>
                  <a:lnTo>
                    <a:pt x="3007576" y="1658480"/>
                  </a:lnTo>
                  <a:lnTo>
                    <a:pt x="3009442" y="1656613"/>
                  </a:lnTo>
                  <a:lnTo>
                    <a:pt x="3009900" y="1655495"/>
                  </a:lnTo>
                  <a:lnTo>
                    <a:pt x="3009900" y="1652866"/>
                  </a:lnTo>
                  <a:close/>
                </a:path>
                <a:path w="3676650" h="1659254">
                  <a:moveTo>
                    <a:pt x="3009900" y="828154"/>
                  </a:moveTo>
                  <a:lnTo>
                    <a:pt x="3009442" y="827036"/>
                  </a:lnTo>
                  <a:lnTo>
                    <a:pt x="3007576" y="825182"/>
                  </a:lnTo>
                  <a:lnTo>
                    <a:pt x="3006458" y="824712"/>
                  </a:lnTo>
                  <a:lnTo>
                    <a:pt x="3003829" y="824712"/>
                  </a:lnTo>
                  <a:lnTo>
                    <a:pt x="3002711" y="825182"/>
                  </a:lnTo>
                  <a:lnTo>
                    <a:pt x="3000845" y="827036"/>
                  </a:lnTo>
                  <a:lnTo>
                    <a:pt x="3000375" y="828154"/>
                  </a:lnTo>
                  <a:lnTo>
                    <a:pt x="3000375" y="830795"/>
                  </a:lnTo>
                  <a:lnTo>
                    <a:pt x="3000845" y="831913"/>
                  </a:lnTo>
                  <a:lnTo>
                    <a:pt x="3002711" y="833767"/>
                  </a:lnTo>
                  <a:lnTo>
                    <a:pt x="3003829" y="834237"/>
                  </a:lnTo>
                  <a:lnTo>
                    <a:pt x="3006458" y="834237"/>
                  </a:lnTo>
                  <a:lnTo>
                    <a:pt x="3007576" y="833767"/>
                  </a:lnTo>
                  <a:lnTo>
                    <a:pt x="3009442" y="831913"/>
                  </a:lnTo>
                  <a:lnTo>
                    <a:pt x="3009900" y="830795"/>
                  </a:lnTo>
                  <a:lnTo>
                    <a:pt x="3009900" y="828154"/>
                  </a:lnTo>
                  <a:close/>
                </a:path>
                <a:path w="3676650" h="1659254">
                  <a:moveTo>
                    <a:pt x="3009900" y="3454"/>
                  </a:moveTo>
                  <a:lnTo>
                    <a:pt x="3009442" y="2336"/>
                  </a:lnTo>
                  <a:lnTo>
                    <a:pt x="3007576" y="469"/>
                  </a:lnTo>
                  <a:lnTo>
                    <a:pt x="3006458" y="0"/>
                  </a:lnTo>
                  <a:lnTo>
                    <a:pt x="3003829" y="0"/>
                  </a:lnTo>
                  <a:lnTo>
                    <a:pt x="3002711" y="469"/>
                  </a:lnTo>
                  <a:lnTo>
                    <a:pt x="3000845" y="2336"/>
                  </a:lnTo>
                  <a:lnTo>
                    <a:pt x="3000375" y="3454"/>
                  </a:lnTo>
                  <a:lnTo>
                    <a:pt x="3000375" y="6083"/>
                  </a:lnTo>
                  <a:lnTo>
                    <a:pt x="3000845" y="7200"/>
                  </a:lnTo>
                  <a:lnTo>
                    <a:pt x="3002711" y="9067"/>
                  </a:lnTo>
                  <a:lnTo>
                    <a:pt x="3003829" y="9525"/>
                  </a:lnTo>
                  <a:lnTo>
                    <a:pt x="3006458" y="9525"/>
                  </a:lnTo>
                  <a:lnTo>
                    <a:pt x="3007576" y="9067"/>
                  </a:lnTo>
                  <a:lnTo>
                    <a:pt x="3009442" y="7200"/>
                  </a:lnTo>
                  <a:lnTo>
                    <a:pt x="3009900" y="6083"/>
                  </a:lnTo>
                  <a:lnTo>
                    <a:pt x="3009900" y="3454"/>
                  </a:lnTo>
                  <a:close/>
                </a:path>
                <a:path w="3676650" h="1659254">
                  <a:moveTo>
                    <a:pt x="3057525" y="1652866"/>
                  </a:moveTo>
                  <a:lnTo>
                    <a:pt x="3057067" y="1651749"/>
                  </a:lnTo>
                  <a:lnTo>
                    <a:pt x="3055201" y="1649882"/>
                  </a:lnTo>
                  <a:lnTo>
                    <a:pt x="3054083" y="1649412"/>
                  </a:lnTo>
                  <a:lnTo>
                    <a:pt x="3051454" y="1649412"/>
                  </a:lnTo>
                  <a:lnTo>
                    <a:pt x="3050336" y="1649882"/>
                  </a:lnTo>
                  <a:lnTo>
                    <a:pt x="3048470" y="1651749"/>
                  </a:lnTo>
                  <a:lnTo>
                    <a:pt x="3048000" y="1652866"/>
                  </a:lnTo>
                  <a:lnTo>
                    <a:pt x="3048000" y="1655495"/>
                  </a:lnTo>
                  <a:lnTo>
                    <a:pt x="3048470" y="1656613"/>
                  </a:lnTo>
                  <a:lnTo>
                    <a:pt x="3050336" y="1658480"/>
                  </a:lnTo>
                  <a:lnTo>
                    <a:pt x="3051454" y="1658937"/>
                  </a:lnTo>
                  <a:lnTo>
                    <a:pt x="3054083" y="1658937"/>
                  </a:lnTo>
                  <a:lnTo>
                    <a:pt x="3055201" y="1658480"/>
                  </a:lnTo>
                  <a:lnTo>
                    <a:pt x="3057067" y="1656613"/>
                  </a:lnTo>
                  <a:lnTo>
                    <a:pt x="3057525" y="1655495"/>
                  </a:lnTo>
                  <a:lnTo>
                    <a:pt x="3057525" y="1652866"/>
                  </a:lnTo>
                  <a:close/>
                </a:path>
                <a:path w="3676650" h="1659254">
                  <a:moveTo>
                    <a:pt x="3057525" y="828154"/>
                  </a:moveTo>
                  <a:lnTo>
                    <a:pt x="3057067" y="827036"/>
                  </a:lnTo>
                  <a:lnTo>
                    <a:pt x="3055201" y="825182"/>
                  </a:lnTo>
                  <a:lnTo>
                    <a:pt x="3054083" y="824712"/>
                  </a:lnTo>
                  <a:lnTo>
                    <a:pt x="3051454" y="824712"/>
                  </a:lnTo>
                  <a:lnTo>
                    <a:pt x="3050336" y="825182"/>
                  </a:lnTo>
                  <a:lnTo>
                    <a:pt x="3048470" y="827036"/>
                  </a:lnTo>
                  <a:lnTo>
                    <a:pt x="3048000" y="828154"/>
                  </a:lnTo>
                  <a:lnTo>
                    <a:pt x="3048000" y="830795"/>
                  </a:lnTo>
                  <a:lnTo>
                    <a:pt x="3048470" y="831913"/>
                  </a:lnTo>
                  <a:lnTo>
                    <a:pt x="3050336" y="833767"/>
                  </a:lnTo>
                  <a:lnTo>
                    <a:pt x="3051454" y="834237"/>
                  </a:lnTo>
                  <a:lnTo>
                    <a:pt x="3054083" y="834237"/>
                  </a:lnTo>
                  <a:lnTo>
                    <a:pt x="3055201" y="833767"/>
                  </a:lnTo>
                  <a:lnTo>
                    <a:pt x="3057067" y="831913"/>
                  </a:lnTo>
                  <a:lnTo>
                    <a:pt x="3057525" y="830795"/>
                  </a:lnTo>
                  <a:lnTo>
                    <a:pt x="3057525" y="828154"/>
                  </a:lnTo>
                  <a:close/>
                </a:path>
                <a:path w="3676650" h="1659254">
                  <a:moveTo>
                    <a:pt x="3057525" y="3454"/>
                  </a:moveTo>
                  <a:lnTo>
                    <a:pt x="3057067" y="2336"/>
                  </a:lnTo>
                  <a:lnTo>
                    <a:pt x="3055201" y="469"/>
                  </a:lnTo>
                  <a:lnTo>
                    <a:pt x="3054083" y="0"/>
                  </a:lnTo>
                  <a:lnTo>
                    <a:pt x="3051454" y="0"/>
                  </a:lnTo>
                  <a:lnTo>
                    <a:pt x="3050336" y="469"/>
                  </a:lnTo>
                  <a:lnTo>
                    <a:pt x="3048470" y="2336"/>
                  </a:lnTo>
                  <a:lnTo>
                    <a:pt x="3048000" y="3454"/>
                  </a:lnTo>
                  <a:lnTo>
                    <a:pt x="3048000" y="6083"/>
                  </a:lnTo>
                  <a:lnTo>
                    <a:pt x="3048470" y="7200"/>
                  </a:lnTo>
                  <a:lnTo>
                    <a:pt x="3050336" y="9067"/>
                  </a:lnTo>
                  <a:lnTo>
                    <a:pt x="3051454" y="9525"/>
                  </a:lnTo>
                  <a:lnTo>
                    <a:pt x="3054083" y="9525"/>
                  </a:lnTo>
                  <a:lnTo>
                    <a:pt x="3055201" y="9067"/>
                  </a:lnTo>
                  <a:lnTo>
                    <a:pt x="3057067" y="7200"/>
                  </a:lnTo>
                  <a:lnTo>
                    <a:pt x="3057525" y="6083"/>
                  </a:lnTo>
                  <a:lnTo>
                    <a:pt x="3057525" y="3454"/>
                  </a:lnTo>
                  <a:close/>
                </a:path>
                <a:path w="3676650" h="1659254">
                  <a:moveTo>
                    <a:pt x="3105150" y="1652866"/>
                  </a:moveTo>
                  <a:lnTo>
                    <a:pt x="3104692" y="1651749"/>
                  </a:lnTo>
                  <a:lnTo>
                    <a:pt x="3102826" y="1649882"/>
                  </a:lnTo>
                  <a:lnTo>
                    <a:pt x="3101708" y="1649412"/>
                  </a:lnTo>
                  <a:lnTo>
                    <a:pt x="3099079" y="1649412"/>
                  </a:lnTo>
                  <a:lnTo>
                    <a:pt x="3097961" y="1649882"/>
                  </a:lnTo>
                  <a:lnTo>
                    <a:pt x="3096095" y="1651749"/>
                  </a:lnTo>
                  <a:lnTo>
                    <a:pt x="3095625" y="1652866"/>
                  </a:lnTo>
                  <a:lnTo>
                    <a:pt x="3095625" y="1655495"/>
                  </a:lnTo>
                  <a:lnTo>
                    <a:pt x="3096095" y="1656613"/>
                  </a:lnTo>
                  <a:lnTo>
                    <a:pt x="3097961" y="1658480"/>
                  </a:lnTo>
                  <a:lnTo>
                    <a:pt x="3099079" y="1658937"/>
                  </a:lnTo>
                  <a:lnTo>
                    <a:pt x="3101708" y="1658937"/>
                  </a:lnTo>
                  <a:lnTo>
                    <a:pt x="3102826" y="1658480"/>
                  </a:lnTo>
                  <a:lnTo>
                    <a:pt x="3104692" y="1656613"/>
                  </a:lnTo>
                  <a:lnTo>
                    <a:pt x="3105150" y="1655495"/>
                  </a:lnTo>
                  <a:lnTo>
                    <a:pt x="3105150" y="1652866"/>
                  </a:lnTo>
                  <a:close/>
                </a:path>
                <a:path w="3676650" h="1659254">
                  <a:moveTo>
                    <a:pt x="3105150" y="828154"/>
                  </a:moveTo>
                  <a:lnTo>
                    <a:pt x="3104692" y="827036"/>
                  </a:lnTo>
                  <a:lnTo>
                    <a:pt x="3102826" y="825182"/>
                  </a:lnTo>
                  <a:lnTo>
                    <a:pt x="3101708" y="824712"/>
                  </a:lnTo>
                  <a:lnTo>
                    <a:pt x="3099079" y="824712"/>
                  </a:lnTo>
                  <a:lnTo>
                    <a:pt x="3097961" y="825182"/>
                  </a:lnTo>
                  <a:lnTo>
                    <a:pt x="3096095" y="827036"/>
                  </a:lnTo>
                  <a:lnTo>
                    <a:pt x="3095625" y="828154"/>
                  </a:lnTo>
                  <a:lnTo>
                    <a:pt x="3095625" y="830795"/>
                  </a:lnTo>
                  <a:lnTo>
                    <a:pt x="3096095" y="831913"/>
                  </a:lnTo>
                  <a:lnTo>
                    <a:pt x="3097961" y="833767"/>
                  </a:lnTo>
                  <a:lnTo>
                    <a:pt x="3099079" y="834237"/>
                  </a:lnTo>
                  <a:lnTo>
                    <a:pt x="3101708" y="834237"/>
                  </a:lnTo>
                  <a:lnTo>
                    <a:pt x="3102826" y="833767"/>
                  </a:lnTo>
                  <a:lnTo>
                    <a:pt x="3104692" y="831913"/>
                  </a:lnTo>
                  <a:lnTo>
                    <a:pt x="3105150" y="830795"/>
                  </a:lnTo>
                  <a:lnTo>
                    <a:pt x="3105150" y="828154"/>
                  </a:lnTo>
                  <a:close/>
                </a:path>
                <a:path w="3676650" h="1659254">
                  <a:moveTo>
                    <a:pt x="3105150" y="3454"/>
                  </a:moveTo>
                  <a:lnTo>
                    <a:pt x="3104692" y="2336"/>
                  </a:lnTo>
                  <a:lnTo>
                    <a:pt x="3102826" y="469"/>
                  </a:lnTo>
                  <a:lnTo>
                    <a:pt x="3101708" y="0"/>
                  </a:lnTo>
                  <a:lnTo>
                    <a:pt x="3099079" y="0"/>
                  </a:lnTo>
                  <a:lnTo>
                    <a:pt x="3097961" y="469"/>
                  </a:lnTo>
                  <a:lnTo>
                    <a:pt x="3096095" y="2336"/>
                  </a:lnTo>
                  <a:lnTo>
                    <a:pt x="3095625" y="3454"/>
                  </a:lnTo>
                  <a:lnTo>
                    <a:pt x="3095625" y="6083"/>
                  </a:lnTo>
                  <a:lnTo>
                    <a:pt x="3096095" y="7200"/>
                  </a:lnTo>
                  <a:lnTo>
                    <a:pt x="3097961" y="9067"/>
                  </a:lnTo>
                  <a:lnTo>
                    <a:pt x="3099079" y="9525"/>
                  </a:lnTo>
                  <a:lnTo>
                    <a:pt x="3101708" y="9525"/>
                  </a:lnTo>
                  <a:lnTo>
                    <a:pt x="3102826" y="9067"/>
                  </a:lnTo>
                  <a:lnTo>
                    <a:pt x="3104692" y="7200"/>
                  </a:lnTo>
                  <a:lnTo>
                    <a:pt x="3105150" y="6083"/>
                  </a:lnTo>
                  <a:lnTo>
                    <a:pt x="3105150" y="3454"/>
                  </a:lnTo>
                  <a:close/>
                </a:path>
                <a:path w="3676650" h="1659254">
                  <a:moveTo>
                    <a:pt x="3152775" y="1652866"/>
                  </a:moveTo>
                  <a:lnTo>
                    <a:pt x="3152317" y="1651749"/>
                  </a:lnTo>
                  <a:lnTo>
                    <a:pt x="3150451" y="1649882"/>
                  </a:lnTo>
                  <a:lnTo>
                    <a:pt x="3149333" y="1649412"/>
                  </a:lnTo>
                  <a:lnTo>
                    <a:pt x="3146704" y="1649412"/>
                  </a:lnTo>
                  <a:lnTo>
                    <a:pt x="3145586" y="1649882"/>
                  </a:lnTo>
                  <a:lnTo>
                    <a:pt x="3143720" y="1651749"/>
                  </a:lnTo>
                  <a:lnTo>
                    <a:pt x="3143250" y="1652866"/>
                  </a:lnTo>
                  <a:lnTo>
                    <a:pt x="3143250" y="1655495"/>
                  </a:lnTo>
                  <a:lnTo>
                    <a:pt x="3143720" y="1656613"/>
                  </a:lnTo>
                  <a:lnTo>
                    <a:pt x="3145586" y="1658480"/>
                  </a:lnTo>
                  <a:lnTo>
                    <a:pt x="3146704" y="1658937"/>
                  </a:lnTo>
                  <a:lnTo>
                    <a:pt x="3149333" y="1658937"/>
                  </a:lnTo>
                  <a:lnTo>
                    <a:pt x="3150451" y="1658480"/>
                  </a:lnTo>
                  <a:lnTo>
                    <a:pt x="3152317" y="1656613"/>
                  </a:lnTo>
                  <a:lnTo>
                    <a:pt x="3152775" y="1655495"/>
                  </a:lnTo>
                  <a:lnTo>
                    <a:pt x="3152775" y="1652866"/>
                  </a:lnTo>
                  <a:close/>
                </a:path>
                <a:path w="3676650" h="1659254">
                  <a:moveTo>
                    <a:pt x="3152775" y="828154"/>
                  </a:moveTo>
                  <a:lnTo>
                    <a:pt x="3152317" y="827036"/>
                  </a:lnTo>
                  <a:lnTo>
                    <a:pt x="3150451" y="825182"/>
                  </a:lnTo>
                  <a:lnTo>
                    <a:pt x="3149333" y="824712"/>
                  </a:lnTo>
                  <a:lnTo>
                    <a:pt x="3146704" y="824712"/>
                  </a:lnTo>
                  <a:lnTo>
                    <a:pt x="3145586" y="825182"/>
                  </a:lnTo>
                  <a:lnTo>
                    <a:pt x="3143720" y="827036"/>
                  </a:lnTo>
                  <a:lnTo>
                    <a:pt x="3143250" y="828154"/>
                  </a:lnTo>
                  <a:lnTo>
                    <a:pt x="3143250" y="830795"/>
                  </a:lnTo>
                  <a:lnTo>
                    <a:pt x="3143720" y="831913"/>
                  </a:lnTo>
                  <a:lnTo>
                    <a:pt x="3145586" y="833767"/>
                  </a:lnTo>
                  <a:lnTo>
                    <a:pt x="3146704" y="834237"/>
                  </a:lnTo>
                  <a:lnTo>
                    <a:pt x="3149333" y="834237"/>
                  </a:lnTo>
                  <a:lnTo>
                    <a:pt x="3150451" y="833767"/>
                  </a:lnTo>
                  <a:lnTo>
                    <a:pt x="3152317" y="831913"/>
                  </a:lnTo>
                  <a:lnTo>
                    <a:pt x="3152775" y="830795"/>
                  </a:lnTo>
                  <a:lnTo>
                    <a:pt x="3152775" y="828154"/>
                  </a:lnTo>
                  <a:close/>
                </a:path>
                <a:path w="3676650" h="1659254">
                  <a:moveTo>
                    <a:pt x="3152775" y="3454"/>
                  </a:moveTo>
                  <a:lnTo>
                    <a:pt x="3152317" y="2336"/>
                  </a:lnTo>
                  <a:lnTo>
                    <a:pt x="3150451" y="469"/>
                  </a:lnTo>
                  <a:lnTo>
                    <a:pt x="3149333" y="0"/>
                  </a:lnTo>
                  <a:lnTo>
                    <a:pt x="3146704" y="0"/>
                  </a:lnTo>
                  <a:lnTo>
                    <a:pt x="3145586" y="469"/>
                  </a:lnTo>
                  <a:lnTo>
                    <a:pt x="3143720" y="2336"/>
                  </a:lnTo>
                  <a:lnTo>
                    <a:pt x="3143250" y="3454"/>
                  </a:lnTo>
                  <a:lnTo>
                    <a:pt x="3143250" y="6083"/>
                  </a:lnTo>
                  <a:lnTo>
                    <a:pt x="3143720" y="7200"/>
                  </a:lnTo>
                  <a:lnTo>
                    <a:pt x="3145586" y="9067"/>
                  </a:lnTo>
                  <a:lnTo>
                    <a:pt x="3146704" y="9525"/>
                  </a:lnTo>
                  <a:lnTo>
                    <a:pt x="3149333" y="9525"/>
                  </a:lnTo>
                  <a:lnTo>
                    <a:pt x="3150451" y="9067"/>
                  </a:lnTo>
                  <a:lnTo>
                    <a:pt x="3152317" y="7200"/>
                  </a:lnTo>
                  <a:lnTo>
                    <a:pt x="3152775" y="6083"/>
                  </a:lnTo>
                  <a:lnTo>
                    <a:pt x="3152775" y="3454"/>
                  </a:lnTo>
                  <a:close/>
                </a:path>
                <a:path w="3676650" h="1659254">
                  <a:moveTo>
                    <a:pt x="3200400" y="1652866"/>
                  </a:moveTo>
                  <a:lnTo>
                    <a:pt x="3199942" y="1651749"/>
                  </a:lnTo>
                  <a:lnTo>
                    <a:pt x="3198076" y="1649882"/>
                  </a:lnTo>
                  <a:lnTo>
                    <a:pt x="3196958" y="1649412"/>
                  </a:lnTo>
                  <a:lnTo>
                    <a:pt x="3194329" y="1649412"/>
                  </a:lnTo>
                  <a:lnTo>
                    <a:pt x="3193211" y="1649882"/>
                  </a:lnTo>
                  <a:lnTo>
                    <a:pt x="3191345" y="1651749"/>
                  </a:lnTo>
                  <a:lnTo>
                    <a:pt x="3190875" y="1652866"/>
                  </a:lnTo>
                  <a:lnTo>
                    <a:pt x="3190875" y="1655495"/>
                  </a:lnTo>
                  <a:lnTo>
                    <a:pt x="3191345" y="1656613"/>
                  </a:lnTo>
                  <a:lnTo>
                    <a:pt x="3193211" y="1658480"/>
                  </a:lnTo>
                  <a:lnTo>
                    <a:pt x="3194329" y="1658937"/>
                  </a:lnTo>
                  <a:lnTo>
                    <a:pt x="3196958" y="1658937"/>
                  </a:lnTo>
                  <a:lnTo>
                    <a:pt x="3198076" y="1658480"/>
                  </a:lnTo>
                  <a:lnTo>
                    <a:pt x="3199942" y="1656613"/>
                  </a:lnTo>
                  <a:lnTo>
                    <a:pt x="3200400" y="1655495"/>
                  </a:lnTo>
                  <a:lnTo>
                    <a:pt x="3200400" y="1652866"/>
                  </a:lnTo>
                  <a:close/>
                </a:path>
                <a:path w="3676650" h="1659254">
                  <a:moveTo>
                    <a:pt x="3200400" y="828154"/>
                  </a:moveTo>
                  <a:lnTo>
                    <a:pt x="3199942" y="827036"/>
                  </a:lnTo>
                  <a:lnTo>
                    <a:pt x="3198076" y="825182"/>
                  </a:lnTo>
                  <a:lnTo>
                    <a:pt x="3196958" y="824712"/>
                  </a:lnTo>
                  <a:lnTo>
                    <a:pt x="3194329" y="824712"/>
                  </a:lnTo>
                  <a:lnTo>
                    <a:pt x="3193211" y="825182"/>
                  </a:lnTo>
                  <a:lnTo>
                    <a:pt x="3191345" y="827036"/>
                  </a:lnTo>
                  <a:lnTo>
                    <a:pt x="3190875" y="828154"/>
                  </a:lnTo>
                  <a:lnTo>
                    <a:pt x="3190875" y="830795"/>
                  </a:lnTo>
                  <a:lnTo>
                    <a:pt x="3191345" y="831913"/>
                  </a:lnTo>
                  <a:lnTo>
                    <a:pt x="3193211" y="833767"/>
                  </a:lnTo>
                  <a:lnTo>
                    <a:pt x="3194329" y="834237"/>
                  </a:lnTo>
                  <a:lnTo>
                    <a:pt x="3196958" y="834237"/>
                  </a:lnTo>
                  <a:lnTo>
                    <a:pt x="3198076" y="833767"/>
                  </a:lnTo>
                  <a:lnTo>
                    <a:pt x="3199942" y="831913"/>
                  </a:lnTo>
                  <a:lnTo>
                    <a:pt x="3200400" y="830795"/>
                  </a:lnTo>
                  <a:lnTo>
                    <a:pt x="3200400" y="828154"/>
                  </a:lnTo>
                  <a:close/>
                </a:path>
                <a:path w="3676650" h="1659254">
                  <a:moveTo>
                    <a:pt x="3200400" y="3454"/>
                  </a:moveTo>
                  <a:lnTo>
                    <a:pt x="3199942" y="2336"/>
                  </a:lnTo>
                  <a:lnTo>
                    <a:pt x="3198076" y="469"/>
                  </a:lnTo>
                  <a:lnTo>
                    <a:pt x="3196958" y="0"/>
                  </a:lnTo>
                  <a:lnTo>
                    <a:pt x="3194329" y="0"/>
                  </a:lnTo>
                  <a:lnTo>
                    <a:pt x="3193211" y="469"/>
                  </a:lnTo>
                  <a:lnTo>
                    <a:pt x="3191345" y="2336"/>
                  </a:lnTo>
                  <a:lnTo>
                    <a:pt x="3190875" y="3454"/>
                  </a:lnTo>
                  <a:lnTo>
                    <a:pt x="3190875" y="6083"/>
                  </a:lnTo>
                  <a:lnTo>
                    <a:pt x="3191345" y="7200"/>
                  </a:lnTo>
                  <a:lnTo>
                    <a:pt x="3193211" y="9067"/>
                  </a:lnTo>
                  <a:lnTo>
                    <a:pt x="3194329" y="9525"/>
                  </a:lnTo>
                  <a:lnTo>
                    <a:pt x="3196958" y="9525"/>
                  </a:lnTo>
                  <a:lnTo>
                    <a:pt x="3198076" y="9067"/>
                  </a:lnTo>
                  <a:lnTo>
                    <a:pt x="3199942" y="7200"/>
                  </a:lnTo>
                  <a:lnTo>
                    <a:pt x="3200400" y="6083"/>
                  </a:lnTo>
                  <a:lnTo>
                    <a:pt x="3200400" y="3454"/>
                  </a:lnTo>
                  <a:close/>
                </a:path>
                <a:path w="3676650" h="1659254">
                  <a:moveTo>
                    <a:pt x="3248025" y="1652866"/>
                  </a:moveTo>
                  <a:lnTo>
                    <a:pt x="3247567" y="1651749"/>
                  </a:lnTo>
                  <a:lnTo>
                    <a:pt x="3245701" y="1649882"/>
                  </a:lnTo>
                  <a:lnTo>
                    <a:pt x="3244583" y="1649412"/>
                  </a:lnTo>
                  <a:lnTo>
                    <a:pt x="3241954" y="1649412"/>
                  </a:lnTo>
                  <a:lnTo>
                    <a:pt x="3240836" y="1649882"/>
                  </a:lnTo>
                  <a:lnTo>
                    <a:pt x="3238970" y="1651749"/>
                  </a:lnTo>
                  <a:lnTo>
                    <a:pt x="3238500" y="1652866"/>
                  </a:lnTo>
                  <a:lnTo>
                    <a:pt x="3238500" y="1655495"/>
                  </a:lnTo>
                  <a:lnTo>
                    <a:pt x="3238970" y="1656613"/>
                  </a:lnTo>
                  <a:lnTo>
                    <a:pt x="3240836" y="1658480"/>
                  </a:lnTo>
                  <a:lnTo>
                    <a:pt x="3241954" y="1658937"/>
                  </a:lnTo>
                  <a:lnTo>
                    <a:pt x="3244583" y="1658937"/>
                  </a:lnTo>
                  <a:lnTo>
                    <a:pt x="3245701" y="1658480"/>
                  </a:lnTo>
                  <a:lnTo>
                    <a:pt x="3247567" y="1656613"/>
                  </a:lnTo>
                  <a:lnTo>
                    <a:pt x="3248025" y="1655495"/>
                  </a:lnTo>
                  <a:lnTo>
                    <a:pt x="3248025" y="1652866"/>
                  </a:lnTo>
                  <a:close/>
                </a:path>
                <a:path w="3676650" h="1659254">
                  <a:moveTo>
                    <a:pt x="3248025" y="828154"/>
                  </a:moveTo>
                  <a:lnTo>
                    <a:pt x="3247567" y="827036"/>
                  </a:lnTo>
                  <a:lnTo>
                    <a:pt x="3245701" y="825182"/>
                  </a:lnTo>
                  <a:lnTo>
                    <a:pt x="3244583" y="824712"/>
                  </a:lnTo>
                  <a:lnTo>
                    <a:pt x="3241954" y="824712"/>
                  </a:lnTo>
                  <a:lnTo>
                    <a:pt x="3240836" y="825182"/>
                  </a:lnTo>
                  <a:lnTo>
                    <a:pt x="3238970" y="827036"/>
                  </a:lnTo>
                  <a:lnTo>
                    <a:pt x="3238500" y="828154"/>
                  </a:lnTo>
                  <a:lnTo>
                    <a:pt x="3238500" y="830795"/>
                  </a:lnTo>
                  <a:lnTo>
                    <a:pt x="3238970" y="831913"/>
                  </a:lnTo>
                  <a:lnTo>
                    <a:pt x="3240836" y="833767"/>
                  </a:lnTo>
                  <a:lnTo>
                    <a:pt x="3241954" y="834237"/>
                  </a:lnTo>
                  <a:lnTo>
                    <a:pt x="3244583" y="834237"/>
                  </a:lnTo>
                  <a:lnTo>
                    <a:pt x="3245701" y="833767"/>
                  </a:lnTo>
                  <a:lnTo>
                    <a:pt x="3247567" y="831913"/>
                  </a:lnTo>
                  <a:lnTo>
                    <a:pt x="3248025" y="830795"/>
                  </a:lnTo>
                  <a:lnTo>
                    <a:pt x="3248025" y="828154"/>
                  </a:lnTo>
                  <a:close/>
                </a:path>
                <a:path w="3676650" h="1659254">
                  <a:moveTo>
                    <a:pt x="3248025" y="3454"/>
                  </a:moveTo>
                  <a:lnTo>
                    <a:pt x="3247567" y="2336"/>
                  </a:lnTo>
                  <a:lnTo>
                    <a:pt x="3245701" y="469"/>
                  </a:lnTo>
                  <a:lnTo>
                    <a:pt x="3244583" y="0"/>
                  </a:lnTo>
                  <a:lnTo>
                    <a:pt x="3241954" y="0"/>
                  </a:lnTo>
                  <a:lnTo>
                    <a:pt x="3240836" y="469"/>
                  </a:lnTo>
                  <a:lnTo>
                    <a:pt x="3238970" y="2336"/>
                  </a:lnTo>
                  <a:lnTo>
                    <a:pt x="3238500" y="3454"/>
                  </a:lnTo>
                  <a:lnTo>
                    <a:pt x="3238500" y="6083"/>
                  </a:lnTo>
                  <a:lnTo>
                    <a:pt x="3238970" y="7200"/>
                  </a:lnTo>
                  <a:lnTo>
                    <a:pt x="3240836" y="9067"/>
                  </a:lnTo>
                  <a:lnTo>
                    <a:pt x="3241954" y="9525"/>
                  </a:lnTo>
                  <a:lnTo>
                    <a:pt x="3244583" y="9525"/>
                  </a:lnTo>
                  <a:lnTo>
                    <a:pt x="3245701" y="9067"/>
                  </a:lnTo>
                  <a:lnTo>
                    <a:pt x="3247567" y="7200"/>
                  </a:lnTo>
                  <a:lnTo>
                    <a:pt x="3248025" y="6083"/>
                  </a:lnTo>
                  <a:lnTo>
                    <a:pt x="3248025" y="3454"/>
                  </a:lnTo>
                  <a:close/>
                </a:path>
                <a:path w="3676650" h="1659254">
                  <a:moveTo>
                    <a:pt x="3295650" y="1652866"/>
                  </a:moveTo>
                  <a:lnTo>
                    <a:pt x="3295192" y="1651749"/>
                  </a:lnTo>
                  <a:lnTo>
                    <a:pt x="3293326" y="1649882"/>
                  </a:lnTo>
                  <a:lnTo>
                    <a:pt x="3292208" y="1649412"/>
                  </a:lnTo>
                  <a:lnTo>
                    <a:pt x="3289579" y="1649412"/>
                  </a:lnTo>
                  <a:lnTo>
                    <a:pt x="3288461" y="1649882"/>
                  </a:lnTo>
                  <a:lnTo>
                    <a:pt x="3286595" y="1651749"/>
                  </a:lnTo>
                  <a:lnTo>
                    <a:pt x="3286125" y="1652866"/>
                  </a:lnTo>
                  <a:lnTo>
                    <a:pt x="3286125" y="1655495"/>
                  </a:lnTo>
                  <a:lnTo>
                    <a:pt x="3286595" y="1656613"/>
                  </a:lnTo>
                  <a:lnTo>
                    <a:pt x="3288461" y="1658480"/>
                  </a:lnTo>
                  <a:lnTo>
                    <a:pt x="3289579" y="1658937"/>
                  </a:lnTo>
                  <a:lnTo>
                    <a:pt x="3292208" y="1658937"/>
                  </a:lnTo>
                  <a:lnTo>
                    <a:pt x="3293326" y="1658480"/>
                  </a:lnTo>
                  <a:lnTo>
                    <a:pt x="3295192" y="1656613"/>
                  </a:lnTo>
                  <a:lnTo>
                    <a:pt x="3295650" y="1655495"/>
                  </a:lnTo>
                  <a:lnTo>
                    <a:pt x="3295650" y="1652866"/>
                  </a:lnTo>
                  <a:close/>
                </a:path>
                <a:path w="3676650" h="1659254">
                  <a:moveTo>
                    <a:pt x="3295650" y="828154"/>
                  </a:moveTo>
                  <a:lnTo>
                    <a:pt x="3295192" y="827036"/>
                  </a:lnTo>
                  <a:lnTo>
                    <a:pt x="3293326" y="825182"/>
                  </a:lnTo>
                  <a:lnTo>
                    <a:pt x="3292208" y="824712"/>
                  </a:lnTo>
                  <a:lnTo>
                    <a:pt x="3289579" y="824712"/>
                  </a:lnTo>
                  <a:lnTo>
                    <a:pt x="3288461" y="825182"/>
                  </a:lnTo>
                  <a:lnTo>
                    <a:pt x="3286595" y="827036"/>
                  </a:lnTo>
                  <a:lnTo>
                    <a:pt x="3286125" y="828154"/>
                  </a:lnTo>
                  <a:lnTo>
                    <a:pt x="3286125" y="830795"/>
                  </a:lnTo>
                  <a:lnTo>
                    <a:pt x="3286595" y="831913"/>
                  </a:lnTo>
                  <a:lnTo>
                    <a:pt x="3288461" y="833767"/>
                  </a:lnTo>
                  <a:lnTo>
                    <a:pt x="3289579" y="834237"/>
                  </a:lnTo>
                  <a:lnTo>
                    <a:pt x="3292208" y="834237"/>
                  </a:lnTo>
                  <a:lnTo>
                    <a:pt x="3293326" y="833767"/>
                  </a:lnTo>
                  <a:lnTo>
                    <a:pt x="3295192" y="831913"/>
                  </a:lnTo>
                  <a:lnTo>
                    <a:pt x="3295650" y="830795"/>
                  </a:lnTo>
                  <a:lnTo>
                    <a:pt x="3295650" y="828154"/>
                  </a:lnTo>
                  <a:close/>
                </a:path>
                <a:path w="3676650" h="1659254">
                  <a:moveTo>
                    <a:pt x="3295650" y="3454"/>
                  </a:moveTo>
                  <a:lnTo>
                    <a:pt x="3295192" y="2336"/>
                  </a:lnTo>
                  <a:lnTo>
                    <a:pt x="3293326" y="469"/>
                  </a:lnTo>
                  <a:lnTo>
                    <a:pt x="3292208" y="0"/>
                  </a:lnTo>
                  <a:lnTo>
                    <a:pt x="3289579" y="0"/>
                  </a:lnTo>
                  <a:lnTo>
                    <a:pt x="3288461" y="469"/>
                  </a:lnTo>
                  <a:lnTo>
                    <a:pt x="3286595" y="2336"/>
                  </a:lnTo>
                  <a:lnTo>
                    <a:pt x="3286125" y="3454"/>
                  </a:lnTo>
                  <a:lnTo>
                    <a:pt x="3286125" y="6083"/>
                  </a:lnTo>
                  <a:lnTo>
                    <a:pt x="3286595" y="7200"/>
                  </a:lnTo>
                  <a:lnTo>
                    <a:pt x="3288461" y="9067"/>
                  </a:lnTo>
                  <a:lnTo>
                    <a:pt x="3289579" y="9525"/>
                  </a:lnTo>
                  <a:lnTo>
                    <a:pt x="3292208" y="9525"/>
                  </a:lnTo>
                  <a:lnTo>
                    <a:pt x="3293326" y="9067"/>
                  </a:lnTo>
                  <a:lnTo>
                    <a:pt x="3295192" y="7200"/>
                  </a:lnTo>
                  <a:lnTo>
                    <a:pt x="3295650" y="6083"/>
                  </a:lnTo>
                  <a:lnTo>
                    <a:pt x="3295650" y="3454"/>
                  </a:lnTo>
                  <a:close/>
                </a:path>
                <a:path w="3676650" h="1659254">
                  <a:moveTo>
                    <a:pt x="3343275" y="1652866"/>
                  </a:moveTo>
                  <a:lnTo>
                    <a:pt x="3342817" y="1651749"/>
                  </a:lnTo>
                  <a:lnTo>
                    <a:pt x="3340951" y="1649882"/>
                  </a:lnTo>
                  <a:lnTo>
                    <a:pt x="3339833" y="1649412"/>
                  </a:lnTo>
                  <a:lnTo>
                    <a:pt x="3337204" y="1649412"/>
                  </a:lnTo>
                  <a:lnTo>
                    <a:pt x="3336074" y="1649882"/>
                  </a:lnTo>
                  <a:lnTo>
                    <a:pt x="3334220" y="1651749"/>
                  </a:lnTo>
                  <a:lnTo>
                    <a:pt x="3333750" y="1652866"/>
                  </a:lnTo>
                  <a:lnTo>
                    <a:pt x="3333750" y="1655495"/>
                  </a:lnTo>
                  <a:lnTo>
                    <a:pt x="3334220" y="1656613"/>
                  </a:lnTo>
                  <a:lnTo>
                    <a:pt x="3336074" y="1658480"/>
                  </a:lnTo>
                  <a:lnTo>
                    <a:pt x="3337204" y="1658937"/>
                  </a:lnTo>
                  <a:lnTo>
                    <a:pt x="3339833" y="1658937"/>
                  </a:lnTo>
                  <a:lnTo>
                    <a:pt x="3340951" y="1658480"/>
                  </a:lnTo>
                  <a:lnTo>
                    <a:pt x="3342817" y="1656613"/>
                  </a:lnTo>
                  <a:lnTo>
                    <a:pt x="3343275" y="1655495"/>
                  </a:lnTo>
                  <a:lnTo>
                    <a:pt x="3343275" y="1652866"/>
                  </a:lnTo>
                  <a:close/>
                </a:path>
                <a:path w="3676650" h="1659254">
                  <a:moveTo>
                    <a:pt x="3343275" y="828154"/>
                  </a:moveTo>
                  <a:lnTo>
                    <a:pt x="3342817" y="827036"/>
                  </a:lnTo>
                  <a:lnTo>
                    <a:pt x="3340951" y="825182"/>
                  </a:lnTo>
                  <a:lnTo>
                    <a:pt x="3339833" y="824712"/>
                  </a:lnTo>
                  <a:lnTo>
                    <a:pt x="3337204" y="824712"/>
                  </a:lnTo>
                  <a:lnTo>
                    <a:pt x="3336074" y="825182"/>
                  </a:lnTo>
                  <a:lnTo>
                    <a:pt x="3334220" y="827036"/>
                  </a:lnTo>
                  <a:lnTo>
                    <a:pt x="3333750" y="828154"/>
                  </a:lnTo>
                  <a:lnTo>
                    <a:pt x="3333750" y="830795"/>
                  </a:lnTo>
                  <a:lnTo>
                    <a:pt x="3334220" y="831913"/>
                  </a:lnTo>
                  <a:lnTo>
                    <a:pt x="3336074" y="833767"/>
                  </a:lnTo>
                  <a:lnTo>
                    <a:pt x="3337204" y="834237"/>
                  </a:lnTo>
                  <a:lnTo>
                    <a:pt x="3339833" y="834237"/>
                  </a:lnTo>
                  <a:lnTo>
                    <a:pt x="3340951" y="833767"/>
                  </a:lnTo>
                  <a:lnTo>
                    <a:pt x="3342817" y="831913"/>
                  </a:lnTo>
                  <a:lnTo>
                    <a:pt x="3343275" y="830795"/>
                  </a:lnTo>
                  <a:lnTo>
                    <a:pt x="3343275" y="828154"/>
                  </a:lnTo>
                  <a:close/>
                </a:path>
                <a:path w="3676650" h="1659254">
                  <a:moveTo>
                    <a:pt x="3343275" y="3454"/>
                  </a:moveTo>
                  <a:lnTo>
                    <a:pt x="3342817" y="2336"/>
                  </a:lnTo>
                  <a:lnTo>
                    <a:pt x="3340951" y="469"/>
                  </a:lnTo>
                  <a:lnTo>
                    <a:pt x="3339833" y="0"/>
                  </a:lnTo>
                  <a:lnTo>
                    <a:pt x="3337204" y="0"/>
                  </a:lnTo>
                  <a:lnTo>
                    <a:pt x="3336074" y="469"/>
                  </a:lnTo>
                  <a:lnTo>
                    <a:pt x="3334220" y="2336"/>
                  </a:lnTo>
                  <a:lnTo>
                    <a:pt x="3333750" y="3454"/>
                  </a:lnTo>
                  <a:lnTo>
                    <a:pt x="3333750" y="6083"/>
                  </a:lnTo>
                  <a:lnTo>
                    <a:pt x="3334220" y="7200"/>
                  </a:lnTo>
                  <a:lnTo>
                    <a:pt x="3336074" y="9067"/>
                  </a:lnTo>
                  <a:lnTo>
                    <a:pt x="3337204" y="9525"/>
                  </a:lnTo>
                  <a:lnTo>
                    <a:pt x="3339833" y="9525"/>
                  </a:lnTo>
                  <a:lnTo>
                    <a:pt x="3340951" y="9067"/>
                  </a:lnTo>
                  <a:lnTo>
                    <a:pt x="3342817" y="7200"/>
                  </a:lnTo>
                  <a:lnTo>
                    <a:pt x="3343275" y="6083"/>
                  </a:lnTo>
                  <a:lnTo>
                    <a:pt x="3343275" y="3454"/>
                  </a:lnTo>
                  <a:close/>
                </a:path>
                <a:path w="3676650" h="1659254">
                  <a:moveTo>
                    <a:pt x="3390900" y="1652866"/>
                  </a:moveTo>
                  <a:lnTo>
                    <a:pt x="3390442" y="1651749"/>
                  </a:lnTo>
                  <a:lnTo>
                    <a:pt x="3388576" y="1649882"/>
                  </a:lnTo>
                  <a:lnTo>
                    <a:pt x="3387458" y="1649412"/>
                  </a:lnTo>
                  <a:lnTo>
                    <a:pt x="3384829" y="1649412"/>
                  </a:lnTo>
                  <a:lnTo>
                    <a:pt x="3383699" y="1649882"/>
                  </a:lnTo>
                  <a:lnTo>
                    <a:pt x="3381845" y="1651749"/>
                  </a:lnTo>
                  <a:lnTo>
                    <a:pt x="3381375" y="1652866"/>
                  </a:lnTo>
                  <a:lnTo>
                    <a:pt x="3381375" y="1655495"/>
                  </a:lnTo>
                  <a:lnTo>
                    <a:pt x="3381845" y="1656613"/>
                  </a:lnTo>
                  <a:lnTo>
                    <a:pt x="3383699" y="1658480"/>
                  </a:lnTo>
                  <a:lnTo>
                    <a:pt x="3384829" y="1658937"/>
                  </a:lnTo>
                  <a:lnTo>
                    <a:pt x="3387458" y="1658937"/>
                  </a:lnTo>
                  <a:lnTo>
                    <a:pt x="3388576" y="1658480"/>
                  </a:lnTo>
                  <a:lnTo>
                    <a:pt x="3390442" y="1656613"/>
                  </a:lnTo>
                  <a:lnTo>
                    <a:pt x="3390900" y="1655495"/>
                  </a:lnTo>
                  <a:lnTo>
                    <a:pt x="3390900" y="1652866"/>
                  </a:lnTo>
                  <a:close/>
                </a:path>
                <a:path w="3676650" h="1659254">
                  <a:moveTo>
                    <a:pt x="3390900" y="828154"/>
                  </a:moveTo>
                  <a:lnTo>
                    <a:pt x="3390442" y="827036"/>
                  </a:lnTo>
                  <a:lnTo>
                    <a:pt x="3388576" y="825182"/>
                  </a:lnTo>
                  <a:lnTo>
                    <a:pt x="3387458" y="824712"/>
                  </a:lnTo>
                  <a:lnTo>
                    <a:pt x="3384829" y="824712"/>
                  </a:lnTo>
                  <a:lnTo>
                    <a:pt x="3383699" y="825182"/>
                  </a:lnTo>
                  <a:lnTo>
                    <a:pt x="3381845" y="827036"/>
                  </a:lnTo>
                  <a:lnTo>
                    <a:pt x="3381375" y="828154"/>
                  </a:lnTo>
                  <a:lnTo>
                    <a:pt x="3381375" y="830795"/>
                  </a:lnTo>
                  <a:lnTo>
                    <a:pt x="3381845" y="831913"/>
                  </a:lnTo>
                  <a:lnTo>
                    <a:pt x="3383699" y="833767"/>
                  </a:lnTo>
                  <a:lnTo>
                    <a:pt x="3384829" y="834237"/>
                  </a:lnTo>
                  <a:lnTo>
                    <a:pt x="3387458" y="834237"/>
                  </a:lnTo>
                  <a:lnTo>
                    <a:pt x="3388576" y="833767"/>
                  </a:lnTo>
                  <a:lnTo>
                    <a:pt x="3390442" y="831913"/>
                  </a:lnTo>
                  <a:lnTo>
                    <a:pt x="3390900" y="830795"/>
                  </a:lnTo>
                  <a:lnTo>
                    <a:pt x="3390900" y="828154"/>
                  </a:lnTo>
                  <a:close/>
                </a:path>
                <a:path w="3676650" h="1659254">
                  <a:moveTo>
                    <a:pt x="3390900" y="3454"/>
                  </a:moveTo>
                  <a:lnTo>
                    <a:pt x="3390442" y="2336"/>
                  </a:lnTo>
                  <a:lnTo>
                    <a:pt x="3388576" y="469"/>
                  </a:lnTo>
                  <a:lnTo>
                    <a:pt x="3387458" y="0"/>
                  </a:lnTo>
                  <a:lnTo>
                    <a:pt x="3384829" y="0"/>
                  </a:lnTo>
                  <a:lnTo>
                    <a:pt x="3383699" y="469"/>
                  </a:lnTo>
                  <a:lnTo>
                    <a:pt x="3381845" y="2336"/>
                  </a:lnTo>
                  <a:lnTo>
                    <a:pt x="3381375" y="3454"/>
                  </a:lnTo>
                  <a:lnTo>
                    <a:pt x="3381375" y="6083"/>
                  </a:lnTo>
                  <a:lnTo>
                    <a:pt x="3381845" y="7200"/>
                  </a:lnTo>
                  <a:lnTo>
                    <a:pt x="3383699" y="9067"/>
                  </a:lnTo>
                  <a:lnTo>
                    <a:pt x="3384829" y="9525"/>
                  </a:lnTo>
                  <a:lnTo>
                    <a:pt x="3387458" y="9525"/>
                  </a:lnTo>
                  <a:lnTo>
                    <a:pt x="3388576" y="9067"/>
                  </a:lnTo>
                  <a:lnTo>
                    <a:pt x="3390442" y="7200"/>
                  </a:lnTo>
                  <a:lnTo>
                    <a:pt x="3390900" y="6083"/>
                  </a:lnTo>
                  <a:lnTo>
                    <a:pt x="3390900" y="3454"/>
                  </a:lnTo>
                  <a:close/>
                </a:path>
                <a:path w="3676650" h="1659254">
                  <a:moveTo>
                    <a:pt x="3438525" y="1652866"/>
                  </a:moveTo>
                  <a:lnTo>
                    <a:pt x="3438067" y="1651749"/>
                  </a:lnTo>
                  <a:lnTo>
                    <a:pt x="3436201" y="1649882"/>
                  </a:lnTo>
                  <a:lnTo>
                    <a:pt x="3435083" y="1649412"/>
                  </a:lnTo>
                  <a:lnTo>
                    <a:pt x="3432454" y="1649412"/>
                  </a:lnTo>
                  <a:lnTo>
                    <a:pt x="3431336" y="1649882"/>
                  </a:lnTo>
                  <a:lnTo>
                    <a:pt x="3429470" y="1651749"/>
                  </a:lnTo>
                  <a:lnTo>
                    <a:pt x="3429000" y="1652866"/>
                  </a:lnTo>
                  <a:lnTo>
                    <a:pt x="3429000" y="1655495"/>
                  </a:lnTo>
                  <a:lnTo>
                    <a:pt x="3429470" y="1656613"/>
                  </a:lnTo>
                  <a:lnTo>
                    <a:pt x="3431336" y="1658480"/>
                  </a:lnTo>
                  <a:lnTo>
                    <a:pt x="3432454" y="1658937"/>
                  </a:lnTo>
                  <a:lnTo>
                    <a:pt x="3435083" y="1658937"/>
                  </a:lnTo>
                  <a:lnTo>
                    <a:pt x="3436201" y="1658480"/>
                  </a:lnTo>
                  <a:lnTo>
                    <a:pt x="3438067" y="1656613"/>
                  </a:lnTo>
                  <a:lnTo>
                    <a:pt x="3438525" y="1655495"/>
                  </a:lnTo>
                  <a:lnTo>
                    <a:pt x="3438525" y="1652866"/>
                  </a:lnTo>
                  <a:close/>
                </a:path>
                <a:path w="3676650" h="1659254">
                  <a:moveTo>
                    <a:pt x="3438525" y="828154"/>
                  </a:moveTo>
                  <a:lnTo>
                    <a:pt x="3438067" y="827036"/>
                  </a:lnTo>
                  <a:lnTo>
                    <a:pt x="3436201" y="825182"/>
                  </a:lnTo>
                  <a:lnTo>
                    <a:pt x="3435083" y="824712"/>
                  </a:lnTo>
                  <a:lnTo>
                    <a:pt x="3432454" y="824712"/>
                  </a:lnTo>
                  <a:lnTo>
                    <a:pt x="3431336" y="825182"/>
                  </a:lnTo>
                  <a:lnTo>
                    <a:pt x="3429470" y="827036"/>
                  </a:lnTo>
                  <a:lnTo>
                    <a:pt x="3429000" y="828154"/>
                  </a:lnTo>
                  <a:lnTo>
                    <a:pt x="3429000" y="830795"/>
                  </a:lnTo>
                  <a:lnTo>
                    <a:pt x="3429470" y="831913"/>
                  </a:lnTo>
                  <a:lnTo>
                    <a:pt x="3431336" y="833767"/>
                  </a:lnTo>
                  <a:lnTo>
                    <a:pt x="3432454" y="834237"/>
                  </a:lnTo>
                  <a:lnTo>
                    <a:pt x="3435083" y="834237"/>
                  </a:lnTo>
                  <a:lnTo>
                    <a:pt x="3436201" y="833767"/>
                  </a:lnTo>
                  <a:lnTo>
                    <a:pt x="3438067" y="831913"/>
                  </a:lnTo>
                  <a:lnTo>
                    <a:pt x="3438525" y="830795"/>
                  </a:lnTo>
                  <a:lnTo>
                    <a:pt x="3438525" y="828154"/>
                  </a:lnTo>
                  <a:close/>
                </a:path>
                <a:path w="3676650" h="1659254">
                  <a:moveTo>
                    <a:pt x="3438525" y="3454"/>
                  </a:moveTo>
                  <a:lnTo>
                    <a:pt x="3438067" y="2336"/>
                  </a:lnTo>
                  <a:lnTo>
                    <a:pt x="3436201" y="469"/>
                  </a:lnTo>
                  <a:lnTo>
                    <a:pt x="3435083" y="0"/>
                  </a:lnTo>
                  <a:lnTo>
                    <a:pt x="3432454" y="0"/>
                  </a:lnTo>
                  <a:lnTo>
                    <a:pt x="3431336" y="469"/>
                  </a:lnTo>
                  <a:lnTo>
                    <a:pt x="3429470" y="2336"/>
                  </a:lnTo>
                  <a:lnTo>
                    <a:pt x="3429000" y="3454"/>
                  </a:lnTo>
                  <a:lnTo>
                    <a:pt x="3429000" y="6083"/>
                  </a:lnTo>
                  <a:lnTo>
                    <a:pt x="3429470" y="7200"/>
                  </a:lnTo>
                  <a:lnTo>
                    <a:pt x="3431336" y="9067"/>
                  </a:lnTo>
                  <a:lnTo>
                    <a:pt x="3432454" y="9525"/>
                  </a:lnTo>
                  <a:lnTo>
                    <a:pt x="3435083" y="9525"/>
                  </a:lnTo>
                  <a:lnTo>
                    <a:pt x="3436201" y="9067"/>
                  </a:lnTo>
                  <a:lnTo>
                    <a:pt x="3438067" y="7200"/>
                  </a:lnTo>
                  <a:lnTo>
                    <a:pt x="3438525" y="6083"/>
                  </a:lnTo>
                  <a:lnTo>
                    <a:pt x="3438525" y="3454"/>
                  </a:lnTo>
                  <a:close/>
                </a:path>
                <a:path w="3676650" h="1659254">
                  <a:moveTo>
                    <a:pt x="3486150" y="1652866"/>
                  </a:moveTo>
                  <a:lnTo>
                    <a:pt x="3485692" y="1651749"/>
                  </a:lnTo>
                  <a:lnTo>
                    <a:pt x="3483826" y="1649882"/>
                  </a:lnTo>
                  <a:lnTo>
                    <a:pt x="3482708" y="1649412"/>
                  </a:lnTo>
                  <a:lnTo>
                    <a:pt x="3480079" y="1649412"/>
                  </a:lnTo>
                  <a:lnTo>
                    <a:pt x="3478961" y="1649882"/>
                  </a:lnTo>
                  <a:lnTo>
                    <a:pt x="3477095" y="1651749"/>
                  </a:lnTo>
                  <a:lnTo>
                    <a:pt x="3476625" y="1652866"/>
                  </a:lnTo>
                  <a:lnTo>
                    <a:pt x="3476625" y="1655495"/>
                  </a:lnTo>
                  <a:lnTo>
                    <a:pt x="3477095" y="1656613"/>
                  </a:lnTo>
                  <a:lnTo>
                    <a:pt x="3478961" y="1658480"/>
                  </a:lnTo>
                  <a:lnTo>
                    <a:pt x="3480079" y="1658937"/>
                  </a:lnTo>
                  <a:lnTo>
                    <a:pt x="3482708" y="1658937"/>
                  </a:lnTo>
                  <a:lnTo>
                    <a:pt x="3483826" y="1658480"/>
                  </a:lnTo>
                  <a:lnTo>
                    <a:pt x="3485692" y="1656613"/>
                  </a:lnTo>
                  <a:lnTo>
                    <a:pt x="3486150" y="1655495"/>
                  </a:lnTo>
                  <a:lnTo>
                    <a:pt x="3486150" y="1652866"/>
                  </a:lnTo>
                  <a:close/>
                </a:path>
                <a:path w="3676650" h="1659254">
                  <a:moveTo>
                    <a:pt x="3486150" y="828154"/>
                  </a:moveTo>
                  <a:lnTo>
                    <a:pt x="3485692" y="827036"/>
                  </a:lnTo>
                  <a:lnTo>
                    <a:pt x="3483826" y="825182"/>
                  </a:lnTo>
                  <a:lnTo>
                    <a:pt x="3482708" y="824712"/>
                  </a:lnTo>
                  <a:lnTo>
                    <a:pt x="3480079" y="824712"/>
                  </a:lnTo>
                  <a:lnTo>
                    <a:pt x="3478961" y="825182"/>
                  </a:lnTo>
                  <a:lnTo>
                    <a:pt x="3477095" y="827036"/>
                  </a:lnTo>
                  <a:lnTo>
                    <a:pt x="3476625" y="828154"/>
                  </a:lnTo>
                  <a:lnTo>
                    <a:pt x="3476625" y="830795"/>
                  </a:lnTo>
                  <a:lnTo>
                    <a:pt x="3477095" y="831913"/>
                  </a:lnTo>
                  <a:lnTo>
                    <a:pt x="3478961" y="833767"/>
                  </a:lnTo>
                  <a:lnTo>
                    <a:pt x="3480079" y="834237"/>
                  </a:lnTo>
                  <a:lnTo>
                    <a:pt x="3482708" y="834237"/>
                  </a:lnTo>
                  <a:lnTo>
                    <a:pt x="3483826" y="833767"/>
                  </a:lnTo>
                  <a:lnTo>
                    <a:pt x="3485692" y="831913"/>
                  </a:lnTo>
                  <a:lnTo>
                    <a:pt x="3486150" y="830795"/>
                  </a:lnTo>
                  <a:lnTo>
                    <a:pt x="3486150" y="828154"/>
                  </a:lnTo>
                  <a:close/>
                </a:path>
                <a:path w="3676650" h="1659254">
                  <a:moveTo>
                    <a:pt x="3486150" y="3454"/>
                  </a:moveTo>
                  <a:lnTo>
                    <a:pt x="3485692" y="2336"/>
                  </a:lnTo>
                  <a:lnTo>
                    <a:pt x="3483826" y="469"/>
                  </a:lnTo>
                  <a:lnTo>
                    <a:pt x="3482708" y="0"/>
                  </a:lnTo>
                  <a:lnTo>
                    <a:pt x="3480079" y="0"/>
                  </a:lnTo>
                  <a:lnTo>
                    <a:pt x="3478961" y="469"/>
                  </a:lnTo>
                  <a:lnTo>
                    <a:pt x="3477095" y="2336"/>
                  </a:lnTo>
                  <a:lnTo>
                    <a:pt x="3476625" y="3454"/>
                  </a:lnTo>
                  <a:lnTo>
                    <a:pt x="3476625" y="6083"/>
                  </a:lnTo>
                  <a:lnTo>
                    <a:pt x="3477095" y="7200"/>
                  </a:lnTo>
                  <a:lnTo>
                    <a:pt x="3478961" y="9067"/>
                  </a:lnTo>
                  <a:lnTo>
                    <a:pt x="3480079" y="9525"/>
                  </a:lnTo>
                  <a:lnTo>
                    <a:pt x="3482708" y="9525"/>
                  </a:lnTo>
                  <a:lnTo>
                    <a:pt x="3483826" y="9067"/>
                  </a:lnTo>
                  <a:lnTo>
                    <a:pt x="3485692" y="7200"/>
                  </a:lnTo>
                  <a:lnTo>
                    <a:pt x="3486150" y="6083"/>
                  </a:lnTo>
                  <a:lnTo>
                    <a:pt x="3486150" y="3454"/>
                  </a:lnTo>
                  <a:close/>
                </a:path>
                <a:path w="3676650" h="1659254">
                  <a:moveTo>
                    <a:pt x="3533775" y="1652866"/>
                  </a:moveTo>
                  <a:lnTo>
                    <a:pt x="3533317" y="1651749"/>
                  </a:lnTo>
                  <a:lnTo>
                    <a:pt x="3531451" y="1649882"/>
                  </a:lnTo>
                  <a:lnTo>
                    <a:pt x="3530333" y="1649412"/>
                  </a:lnTo>
                  <a:lnTo>
                    <a:pt x="3527704" y="1649412"/>
                  </a:lnTo>
                  <a:lnTo>
                    <a:pt x="3526586" y="1649882"/>
                  </a:lnTo>
                  <a:lnTo>
                    <a:pt x="3524720" y="1651749"/>
                  </a:lnTo>
                  <a:lnTo>
                    <a:pt x="3524250" y="1652866"/>
                  </a:lnTo>
                  <a:lnTo>
                    <a:pt x="3524250" y="1655495"/>
                  </a:lnTo>
                  <a:lnTo>
                    <a:pt x="3524720" y="1656613"/>
                  </a:lnTo>
                  <a:lnTo>
                    <a:pt x="3526586" y="1658480"/>
                  </a:lnTo>
                  <a:lnTo>
                    <a:pt x="3527704" y="1658937"/>
                  </a:lnTo>
                  <a:lnTo>
                    <a:pt x="3530333" y="1658937"/>
                  </a:lnTo>
                  <a:lnTo>
                    <a:pt x="3531451" y="1658480"/>
                  </a:lnTo>
                  <a:lnTo>
                    <a:pt x="3533317" y="1656613"/>
                  </a:lnTo>
                  <a:lnTo>
                    <a:pt x="3533775" y="1655495"/>
                  </a:lnTo>
                  <a:lnTo>
                    <a:pt x="3533775" y="1652866"/>
                  </a:lnTo>
                  <a:close/>
                </a:path>
                <a:path w="3676650" h="1659254">
                  <a:moveTo>
                    <a:pt x="3533775" y="828154"/>
                  </a:moveTo>
                  <a:lnTo>
                    <a:pt x="3533317" y="827036"/>
                  </a:lnTo>
                  <a:lnTo>
                    <a:pt x="3531451" y="825182"/>
                  </a:lnTo>
                  <a:lnTo>
                    <a:pt x="3530333" y="824712"/>
                  </a:lnTo>
                  <a:lnTo>
                    <a:pt x="3527704" y="824712"/>
                  </a:lnTo>
                  <a:lnTo>
                    <a:pt x="3526586" y="825182"/>
                  </a:lnTo>
                  <a:lnTo>
                    <a:pt x="3524720" y="827036"/>
                  </a:lnTo>
                  <a:lnTo>
                    <a:pt x="3524250" y="828154"/>
                  </a:lnTo>
                  <a:lnTo>
                    <a:pt x="3524250" y="830795"/>
                  </a:lnTo>
                  <a:lnTo>
                    <a:pt x="3524720" y="831913"/>
                  </a:lnTo>
                  <a:lnTo>
                    <a:pt x="3526586" y="833767"/>
                  </a:lnTo>
                  <a:lnTo>
                    <a:pt x="3527704" y="834237"/>
                  </a:lnTo>
                  <a:lnTo>
                    <a:pt x="3530333" y="834237"/>
                  </a:lnTo>
                  <a:lnTo>
                    <a:pt x="3531451" y="833767"/>
                  </a:lnTo>
                  <a:lnTo>
                    <a:pt x="3533317" y="831913"/>
                  </a:lnTo>
                  <a:lnTo>
                    <a:pt x="3533775" y="830795"/>
                  </a:lnTo>
                  <a:lnTo>
                    <a:pt x="3533775" y="828154"/>
                  </a:lnTo>
                  <a:close/>
                </a:path>
                <a:path w="3676650" h="1659254">
                  <a:moveTo>
                    <a:pt x="3533775" y="3454"/>
                  </a:moveTo>
                  <a:lnTo>
                    <a:pt x="3533317" y="2336"/>
                  </a:lnTo>
                  <a:lnTo>
                    <a:pt x="3531451" y="469"/>
                  </a:lnTo>
                  <a:lnTo>
                    <a:pt x="3530333" y="0"/>
                  </a:lnTo>
                  <a:lnTo>
                    <a:pt x="3527704" y="0"/>
                  </a:lnTo>
                  <a:lnTo>
                    <a:pt x="3526586" y="469"/>
                  </a:lnTo>
                  <a:lnTo>
                    <a:pt x="3524720" y="2336"/>
                  </a:lnTo>
                  <a:lnTo>
                    <a:pt x="3524250" y="3454"/>
                  </a:lnTo>
                  <a:lnTo>
                    <a:pt x="3524250" y="6083"/>
                  </a:lnTo>
                  <a:lnTo>
                    <a:pt x="3524720" y="7200"/>
                  </a:lnTo>
                  <a:lnTo>
                    <a:pt x="3526586" y="9067"/>
                  </a:lnTo>
                  <a:lnTo>
                    <a:pt x="3527704" y="9525"/>
                  </a:lnTo>
                  <a:lnTo>
                    <a:pt x="3530333" y="9525"/>
                  </a:lnTo>
                  <a:lnTo>
                    <a:pt x="3531451" y="9067"/>
                  </a:lnTo>
                  <a:lnTo>
                    <a:pt x="3533317" y="7200"/>
                  </a:lnTo>
                  <a:lnTo>
                    <a:pt x="3533775" y="6083"/>
                  </a:lnTo>
                  <a:lnTo>
                    <a:pt x="3533775" y="3454"/>
                  </a:lnTo>
                  <a:close/>
                </a:path>
                <a:path w="3676650" h="1659254">
                  <a:moveTo>
                    <a:pt x="3581400" y="1652866"/>
                  </a:moveTo>
                  <a:lnTo>
                    <a:pt x="3580942" y="1651749"/>
                  </a:lnTo>
                  <a:lnTo>
                    <a:pt x="3579076" y="1649882"/>
                  </a:lnTo>
                  <a:lnTo>
                    <a:pt x="3577958" y="1649412"/>
                  </a:lnTo>
                  <a:lnTo>
                    <a:pt x="3575329" y="1649412"/>
                  </a:lnTo>
                  <a:lnTo>
                    <a:pt x="3574211" y="1649882"/>
                  </a:lnTo>
                  <a:lnTo>
                    <a:pt x="3572345" y="1651749"/>
                  </a:lnTo>
                  <a:lnTo>
                    <a:pt x="3571875" y="1652866"/>
                  </a:lnTo>
                  <a:lnTo>
                    <a:pt x="3571875" y="1655495"/>
                  </a:lnTo>
                  <a:lnTo>
                    <a:pt x="3572345" y="1656613"/>
                  </a:lnTo>
                  <a:lnTo>
                    <a:pt x="3574211" y="1658480"/>
                  </a:lnTo>
                  <a:lnTo>
                    <a:pt x="3575329" y="1658937"/>
                  </a:lnTo>
                  <a:lnTo>
                    <a:pt x="3577958" y="1658937"/>
                  </a:lnTo>
                  <a:lnTo>
                    <a:pt x="3579076" y="1658480"/>
                  </a:lnTo>
                  <a:lnTo>
                    <a:pt x="3580942" y="1656613"/>
                  </a:lnTo>
                  <a:lnTo>
                    <a:pt x="3581400" y="1655495"/>
                  </a:lnTo>
                  <a:lnTo>
                    <a:pt x="3581400" y="1652866"/>
                  </a:lnTo>
                  <a:close/>
                </a:path>
                <a:path w="3676650" h="1659254">
                  <a:moveTo>
                    <a:pt x="3581400" y="828154"/>
                  </a:moveTo>
                  <a:lnTo>
                    <a:pt x="3580942" y="827036"/>
                  </a:lnTo>
                  <a:lnTo>
                    <a:pt x="3579076" y="825182"/>
                  </a:lnTo>
                  <a:lnTo>
                    <a:pt x="3577958" y="824712"/>
                  </a:lnTo>
                  <a:lnTo>
                    <a:pt x="3575329" y="824712"/>
                  </a:lnTo>
                  <a:lnTo>
                    <a:pt x="3574211" y="825182"/>
                  </a:lnTo>
                  <a:lnTo>
                    <a:pt x="3572345" y="827036"/>
                  </a:lnTo>
                  <a:lnTo>
                    <a:pt x="3571875" y="828154"/>
                  </a:lnTo>
                  <a:lnTo>
                    <a:pt x="3571875" y="830795"/>
                  </a:lnTo>
                  <a:lnTo>
                    <a:pt x="3572345" y="831913"/>
                  </a:lnTo>
                  <a:lnTo>
                    <a:pt x="3574211" y="833767"/>
                  </a:lnTo>
                  <a:lnTo>
                    <a:pt x="3575329" y="834237"/>
                  </a:lnTo>
                  <a:lnTo>
                    <a:pt x="3577958" y="834237"/>
                  </a:lnTo>
                  <a:lnTo>
                    <a:pt x="3579076" y="833767"/>
                  </a:lnTo>
                  <a:lnTo>
                    <a:pt x="3580942" y="831913"/>
                  </a:lnTo>
                  <a:lnTo>
                    <a:pt x="3581400" y="830795"/>
                  </a:lnTo>
                  <a:lnTo>
                    <a:pt x="3581400" y="828154"/>
                  </a:lnTo>
                  <a:close/>
                </a:path>
                <a:path w="3676650" h="1659254">
                  <a:moveTo>
                    <a:pt x="3581400" y="3454"/>
                  </a:moveTo>
                  <a:lnTo>
                    <a:pt x="3580942" y="2336"/>
                  </a:lnTo>
                  <a:lnTo>
                    <a:pt x="3579076" y="469"/>
                  </a:lnTo>
                  <a:lnTo>
                    <a:pt x="3577958" y="0"/>
                  </a:lnTo>
                  <a:lnTo>
                    <a:pt x="3575329" y="0"/>
                  </a:lnTo>
                  <a:lnTo>
                    <a:pt x="3574211" y="469"/>
                  </a:lnTo>
                  <a:lnTo>
                    <a:pt x="3572345" y="2336"/>
                  </a:lnTo>
                  <a:lnTo>
                    <a:pt x="3571875" y="3454"/>
                  </a:lnTo>
                  <a:lnTo>
                    <a:pt x="3571875" y="6083"/>
                  </a:lnTo>
                  <a:lnTo>
                    <a:pt x="3572345" y="7200"/>
                  </a:lnTo>
                  <a:lnTo>
                    <a:pt x="3574211" y="9067"/>
                  </a:lnTo>
                  <a:lnTo>
                    <a:pt x="3575329" y="9525"/>
                  </a:lnTo>
                  <a:lnTo>
                    <a:pt x="3577958" y="9525"/>
                  </a:lnTo>
                  <a:lnTo>
                    <a:pt x="3579076" y="9067"/>
                  </a:lnTo>
                  <a:lnTo>
                    <a:pt x="3580942" y="7200"/>
                  </a:lnTo>
                  <a:lnTo>
                    <a:pt x="3581400" y="6083"/>
                  </a:lnTo>
                  <a:lnTo>
                    <a:pt x="3581400" y="3454"/>
                  </a:lnTo>
                  <a:close/>
                </a:path>
                <a:path w="3676650" h="1659254">
                  <a:moveTo>
                    <a:pt x="3629025" y="1652866"/>
                  </a:moveTo>
                  <a:lnTo>
                    <a:pt x="3628567" y="1651749"/>
                  </a:lnTo>
                  <a:lnTo>
                    <a:pt x="3626701" y="1649882"/>
                  </a:lnTo>
                  <a:lnTo>
                    <a:pt x="3625583" y="1649412"/>
                  </a:lnTo>
                  <a:lnTo>
                    <a:pt x="3622954" y="1649412"/>
                  </a:lnTo>
                  <a:lnTo>
                    <a:pt x="3621836" y="1649882"/>
                  </a:lnTo>
                  <a:lnTo>
                    <a:pt x="3619970" y="1651749"/>
                  </a:lnTo>
                  <a:lnTo>
                    <a:pt x="3619500" y="1652866"/>
                  </a:lnTo>
                  <a:lnTo>
                    <a:pt x="3619500" y="1655495"/>
                  </a:lnTo>
                  <a:lnTo>
                    <a:pt x="3619970" y="1656613"/>
                  </a:lnTo>
                  <a:lnTo>
                    <a:pt x="3621836" y="1658480"/>
                  </a:lnTo>
                  <a:lnTo>
                    <a:pt x="3622954" y="1658937"/>
                  </a:lnTo>
                  <a:lnTo>
                    <a:pt x="3625583" y="1658937"/>
                  </a:lnTo>
                  <a:lnTo>
                    <a:pt x="3626701" y="1658480"/>
                  </a:lnTo>
                  <a:lnTo>
                    <a:pt x="3628567" y="1656613"/>
                  </a:lnTo>
                  <a:lnTo>
                    <a:pt x="3629025" y="1655495"/>
                  </a:lnTo>
                  <a:lnTo>
                    <a:pt x="3629025" y="1652866"/>
                  </a:lnTo>
                  <a:close/>
                </a:path>
                <a:path w="3676650" h="1659254">
                  <a:moveTo>
                    <a:pt x="3629025" y="828154"/>
                  </a:moveTo>
                  <a:lnTo>
                    <a:pt x="3628567" y="827036"/>
                  </a:lnTo>
                  <a:lnTo>
                    <a:pt x="3626701" y="825182"/>
                  </a:lnTo>
                  <a:lnTo>
                    <a:pt x="3625583" y="824712"/>
                  </a:lnTo>
                  <a:lnTo>
                    <a:pt x="3622954" y="824712"/>
                  </a:lnTo>
                  <a:lnTo>
                    <a:pt x="3621836" y="825182"/>
                  </a:lnTo>
                  <a:lnTo>
                    <a:pt x="3619970" y="827036"/>
                  </a:lnTo>
                  <a:lnTo>
                    <a:pt x="3619500" y="828154"/>
                  </a:lnTo>
                  <a:lnTo>
                    <a:pt x="3619500" y="830795"/>
                  </a:lnTo>
                  <a:lnTo>
                    <a:pt x="3619970" y="831913"/>
                  </a:lnTo>
                  <a:lnTo>
                    <a:pt x="3621836" y="833767"/>
                  </a:lnTo>
                  <a:lnTo>
                    <a:pt x="3622954" y="834237"/>
                  </a:lnTo>
                  <a:lnTo>
                    <a:pt x="3625583" y="834237"/>
                  </a:lnTo>
                  <a:lnTo>
                    <a:pt x="3626701" y="833767"/>
                  </a:lnTo>
                  <a:lnTo>
                    <a:pt x="3628567" y="831913"/>
                  </a:lnTo>
                  <a:lnTo>
                    <a:pt x="3629025" y="830795"/>
                  </a:lnTo>
                  <a:lnTo>
                    <a:pt x="3629025" y="828154"/>
                  </a:lnTo>
                  <a:close/>
                </a:path>
                <a:path w="3676650" h="1659254">
                  <a:moveTo>
                    <a:pt x="3629025" y="3454"/>
                  </a:moveTo>
                  <a:lnTo>
                    <a:pt x="3628567" y="2336"/>
                  </a:lnTo>
                  <a:lnTo>
                    <a:pt x="3626701" y="469"/>
                  </a:lnTo>
                  <a:lnTo>
                    <a:pt x="3625583" y="0"/>
                  </a:lnTo>
                  <a:lnTo>
                    <a:pt x="3622954" y="0"/>
                  </a:lnTo>
                  <a:lnTo>
                    <a:pt x="3621836" y="469"/>
                  </a:lnTo>
                  <a:lnTo>
                    <a:pt x="3619970" y="2336"/>
                  </a:lnTo>
                  <a:lnTo>
                    <a:pt x="3619500" y="3454"/>
                  </a:lnTo>
                  <a:lnTo>
                    <a:pt x="3619500" y="6083"/>
                  </a:lnTo>
                  <a:lnTo>
                    <a:pt x="3619970" y="7200"/>
                  </a:lnTo>
                  <a:lnTo>
                    <a:pt x="3621836" y="9067"/>
                  </a:lnTo>
                  <a:lnTo>
                    <a:pt x="3622954" y="9525"/>
                  </a:lnTo>
                  <a:lnTo>
                    <a:pt x="3625583" y="9525"/>
                  </a:lnTo>
                  <a:lnTo>
                    <a:pt x="3626701" y="9067"/>
                  </a:lnTo>
                  <a:lnTo>
                    <a:pt x="3628567" y="7200"/>
                  </a:lnTo>
                  <a:lnTo>
                    <a:pt x="3629025" y="6083"/>
                  </a:lnTo>
                  <a:lnTo>
                    <a:pt x="3629025" y="3454"/>
                  </a:lnTo>
                  <a:close/>
                </a:path>
                <a:path w="3676650" h="1659254">
                  <a:moveTo>
                    <a:pt x="3676650" y="1652866"/>
                  </a:moveTo>
                  <a:lnTo>
                    <a:pt x="3676192" y="1651749"/>
                  </a:lnTo>
                  <a:lnTo>
                    <a:pt x="3674326" y="1649882"/>
                  </a:lnTo>
                  <a:lnTo>
                    <a:pt x="3673208" y="1649412"/>
                  </a:lnTo>
                  <a:lnTo>
                    <a:pt x="3670579" y="1649412"/>
                  </a:lnTo>
                  <a:lnTo>
                    <a:pt x="3669461" y="1649882"/>
                  </a:lnTo>
                  <a:lnTo>
                    <a:pt x="3667595" y="1651749"/>
                  </a:lnTo>
                  <a:lnTo>
                    <a:pt x="3667125" y="1652866"/>
                  </a:lnTo>
                  <a:lnTo>
                    <a:pt x="3667125" y="1655495"/>
                  </a:lnTo>
                  <a:lnTo>
                    <a:pt x="3667595" y="1656613"/>
                  </a:lnTo>
                  <a:lnTo>
                    <a:pt x="3669461" y="1658480"/>
                  </a:lnTo>
                  <a:lnTo>
                    <a:pt x="3670579" y="1658937"/>
                  </a:lnTo>
                  <a:lnTo>
                    <a:pt x="3673208" y="1658937"/>
                  </a:lnTo>
                  <a:lnTo>
                    <a:pt x="3674326" y="1658480"/>
                  </a:lnTo>
                  <a:lnTo>
                    <a:pt x="3676192" y="1656613"/>
                  </a:lnTo>
                  <a:lnTo>
                    <a:pt x="3676650" y="1655495"/>
                  </a:lnTo>
                  <a:lnTo>
                    <a:pt x="3676650" y="1652866"/>
                  </a:lnTo>
                  <a:close/>
                </a:path>
                <a:path w="3676650" h="1659254">
                  <a:moveTo>
                    <a:pt x="3676650" y="828154"/>
                  </a:moveTo>
                  <a:lnTo>
                    <a:pt x="3676192" y="827036"/>
                  </a:lnTo>
                  <a:lnTo>
                    <a:pt x="3674326" y="825182"/>
                  </a:lnTo>
                  <a:lnTo>
                    <a:pt x="3673208" y="824712"/>
                  </a:lnTo>
                  <a:lnTo>
                    <a:pt x="3670579" y="824712"/>
                  </a:lnTo>
                  <a:lnTo>
                    <a:pt x="3669461" y="825182"/>
                  </a:lnTo>
                  <a:lnTo>
                    <a:pt x="3667595" y="827036"/>
                  </a:lnTo>
                  <a:lnTo>
                    <a:pt x="3667125" y="828154"/>
                  </a:lnTo>
                  <a:lnTo>
                    <a:pt x="3667125" y="830795"/>
                  </a:lnTo>
                  <a:lnTo>
                    <a:pt x="3667595" y="831913"/>
                  </a:lnTo>
                  <a:lnTo>
                    <a:pt x="3669461" y="833767"/>
                  </a:lnTo>
                  <a:lnTo>
                    <a:pt x="3670579" y="834237"/>
                  </a:lnTo>
                  <a:lnTo>
                    <a:pt x="3673208" y="834237"/>
                  </a:lnTo>
                  <a:lnTo>
                    <a:pt x="3674326" y="833767"/>
                  </a:lnTo>
                  <a:lnTo>
                    <a:pt x="3676192" y="831913"/>
                  </a:lnTo>
                  <a:lnTo>
                    <a:pt x="3676650" y="830795"/>
                  </a:lnTo>
                  <a:lnTo>
                    <a:pt x="3676650" y="828154"/>
                  </a:lnTo>
                  <a:close/>
                </a:path>
                <a:path w="3676650" h="1659254">
                  <a:moveTo>
                    <a:pt x="3676650" y="3454"/>
                  </a:moveTo>
                  <a:lnTo>
                    <a:pt x="3676192" y="2336"/>
                  </a:lnTo>
                  <a:lnTo>
                    <a:pt x="3674326" y="469"/>
                  </a:lnTo>
                  <a:lnTo>
                    <a:pt x="3673208" y="0"/>
                  </a:lnTo>
                  <a:lnTo>
                    <a:pt x="3670579" y="0"/>
                  </a:lnTo>
                  <a:lnTo>
                    <a:pt x="3669461" y="469"/>
                  </a:lnTo>
                  <a:lnTo>
                    <a:pt x="3667595" y="2336"/>
                  </a:lnTo>
                  <a:lnTo>
                    <a:pt x="3667125" y="3454"/>
                  </a:lnTo>
                  <a:lnTo>
                    <a:pt x="3667125" y="6083"/>
                  </a:lnTo>
                  <a:lnTo>
                    <a:pt x="3667595" y="7200"/>
                  </a:lnTo>
                  <a:lnTo>
                    <a:pt x="3669461" y="9067"/>
                  </a:lnTo>
                  <a:lnTo>
                    <a:pt x="3670579" y="9525"/>
                  </a:lnTo>
                  <a:lnTo>
                    <a:pt x="3673208" y="9525"/>
                  </a:lnTo>
                  <a:lnTo>
                    <a:pt x="3674326" y="9067"/>
                  </a:lnTo>
                  <a:lnTo>
                    <a:pt x="3676192" y="7200"/>
                  </a:lnTo>
                  <a:lnTo>
                    <a:pt x="3676650" y="6083"/>
                  </a:lnTo>
                  <a:lnTo>
                    <a:pt x="3676650" y="3454"/>
                  </a:lnTo>
                  <a:close/>
                </a:path>
              </a:pathLst>
            </a:custGeom>
            <a:solidFill>
              <a:srgbClr val="C7C6C3"/>
            </a:solidFill>
          </p:spPr>
          <p:txBody>
            <a:bodyPr wrap="square" lIns="0" tIns="0" rIns="0" bIns="0" rtlCol="0"/>
            <a:lstStyle/>
            <a:p>
              <a:endParaRPr/>
            </a:p>
          </p:txBody>
        </p:sp>
        <p:pic>
          <p:nvPicPr>
            <p:cNvPr id="6" name="object 6"/>
            <p:cNvPicPr/>
            <p:nvPr/>
          </p:nvPicPr>
          <p:blipFill>
            <a:blip r:embed="rId2" cstate="print"/>
            <a:stretch>
              <a:fillRect/>
            </a:stretch>
          </p:blipFill>
          <p:spPr>
            <a:xfrm>
              <a:off x="4691062" y="2101850"/>
              <a:ext cx="9524" cy="1676399"/>
            </a:xfrm>
            <a:prstGeom prst="rect">
              <a:avLst/>
            </a:prstGeom>
          </p:spPr>
        </p:pic>
      </p:grpSp>
      <p:sp>
        <p:nvSpPr>
          <p:cNvPr id="7" name="object 7"/>
          <p:cNvSpPr txBox="1"/>
          <p:nvPr/>
        </p:nvSpPr>
        <p:spPr>
          <a:xfrm>
            <a:off x="4459882" y="2853630"/>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Segoe UI"/>
                <a:cs typeface="Segoe UI"/>
              </a:rPr>
              <a:t>50</a:t>
            </a:r>
            <a:endParaRPr sz="900">
              <a:latin typeface="Segoe UI"/>
              <a:cs typeface="Segoe UI"/>
            </a:endParaRPr>
          </a:p>
        </p:txBody>
      </p:sp>
      <p:sp>
        <p:nvSpPr>
          <p:cNvPr id="8" name="object 8"/>
          <p:cNvSpPr txBox="1"/>
          <p:nvPr/>
        </p:nvSpPr>
        <p:spPr>
          <a:xfrm>
            <a:off x="6193730" y="3936900"/>
            <a:ext cx="704850" cy="208279"/>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252423"/>
                </a:solidFill>
                <a:latin typeface="Tahoma"/>
                <a:cs typeface="Tahoma"/>
              </a:rPr>
              <a:t>Lead</a:t>
            </a:r>
            <a:r>
              <a:rPr sz="1200" spc="-80" dirty="0">
                <a:solidFill>
                  <a:srgbClr val="252423"/>
                </a:solidFill>
                <a:latin typeface="Tahoma"/>
                <a:cs typeface="Tahoma"/>
              </a:rPr>
              <a:t> </a:t>
            </a:r>
            <a:r>
              <a:rPr sz="1200" spc="-25" dirty="0">
                <a:solidFill>
                  <a:srgbClr val="252423"/>
                </a:solidFill>
                <a:latin typeface="Tahoma"/>
                <a:cs typeface="Tahoma"/>
              </a:rPr>
              <a:t>times</a:t>
            </a:r>
            <a:endParaRPr sz="1200">
              <a:latin typeface="Tahoma"/>
              <a:cs typeface="Tahoma"/>
            </a:endParaRPr>
          </a:p>
        </p:txBody>
      </p:sp>
      <p:sp>
        <p:nvSpPr>
          <p:cNvPr id="9" name="object 9"/>
          <p:cNvSpPr txBox="1"/>
          <p:nvPr/>
        </p:nvSpPr>
        <p:spPr>
          <a:xfrm>
            <a:off x="4192895" y="2433513"/>
            <a:ext cx="177800" cy="1011555"/>
          </a:xfrm>
          <a:prstGeom prst="rect">
            <a:avLst/>
          </a:prstGeom>
        </p:spPr>
        <p:txBody>
          <a:bodyPr vert="vert270" wrap="square" lIns="0" tIns="0" rIns="0" bIns="0" rtlCol="0">
            <a:spAutoFit/>
          </a:bodyPr>
          <a:lstStyle/>
          <a:p>
            <a:pPr marL="12700">
              <a:lnSpc>
                <a:spcPts val="1275"/>
              </a:lnSpc>
            </a:pPr>
            <a:r>
              <a:rPr sz="1200" spc="-70" dirty="0">
                <a:solidFill>
                  <a:srgbClr val="252423"/>
                </a:solidFill>
                <a:latin typeface="Tahoma"/>
                <a:cs typeface="Tahoma"/>
              </a:rPr>
              <a:t>Order</a:t>
            </a:r>
            <a:r>
              <a:rPr sz="1200" spc="-55" dirty="0">
                <a:solidFill>
                  <a:srgbClr val="252423"/>
                </a:solidFill>
                <a:latin typeface="Tahoma"/>
                <a:cs typeface="Tahoma"/>
              </a:rPr>
              <a:t> </a:t>
            </a:r>
            <a:r>
              <a:rPr sz="1200" spc="-40" dirty="0">
                <a:solidFill>
                  <a:srgbClr val="252423"/>
                </a:solidFill>
                <a:latin typeface="Tahoma"/>
                <a:cs typeface="Tahoma"/>
              </a:rPr>
              <a:t>quantities</a:t>
            </a:r>
            <a:endParaRPr sz="1200">
              <a:latin typeface="Tahoma"/>
              <a:cs typeface="Tahoma"/>
            </a:endParaRPr>
          </a:p>
        </p:txBody>
      </p:sp>
      <p:sp>
        <p:nvSpPr>
          <p:cNvPr id="10" name="object 10"/>
          <p:cNvSpPr txBox="1"/>
          <p:nvPr/>
        </p:nvSpPr>
        <p:spPr>
          <a:xfrm>
            <a:off x="4521497" y="3678336"/>
            <a:ext cx="218440" cy="273685"/>
          </a:xfrm>
          <a:prstGeom prst="rect">
            <a:avLst/>
          </a:prstGeom>
        </p:spPr>
        <p:txBody>
          <a:bodyPr vert="horz" wrap="square" lIns="0" tIns="12700" rIns="0" bIns="0" rtlCol="0">
            <a:spAutoFit/>
          </a:bodyPr>
          <a:lstStyle/>
          <a:p>
            <a:pPr marL="12700">
              <a:lnSpc>
                <a:spcPts val="975"/>
              </a:lnSpc>
              <a:spcBef>
                <a:spcPts val="100"/>
              </a:spcBef>
            </a:pPr>
            <a:r>
              <a:rPr sz="900" spc="-50" dirty="0">
                <a:solidFill>
                  <a:srgbClr val="605D5C"/>
                </a:solidFill>
                <a:latin typeface="Segoe UI"/>
                <a:cs typeface="Segoe UI"/>
              </a:rPr>
              <a:t>0</a:t>
            </a:r>
            <a:endParaRPr sz="900">
              <a:latin typeface="Segoe UI"/>
              <a:cs typeface="Segoe UI"/>
            </a:endParaRPr>
          </a:p>
          <a:p>
            <a:pPr marL="143510">
              <a:lnSpc>
                <a:spcPts val="975"/>
              </a:lnSpc>
            </a:pPr>
            <a:r>
              <a:rPr sz="900" spc="-50" dirty="0">
                <a:solidFill>
                  <a:srgbClr val="605D5C"/>
                </a:solidFill>
                <a:latin typeface="Segoe UI"/>
                <a:cs typeface="Segoe UI"/>
              </a:rPr>
              <a:t>0</a:t>
            </a:r>
            <a:endParaRPr sz="900">
              <a:latin typeface="Segoe UI"/>
              <a:cs typeface="Segoe UI"/>
            </a:endParaRPr>
          </a:p>
        </p:txBody>
      </p:sp>
      <p:sp>
        <p:nvSpPr>
          <p:cNvPr id="11" name="object 11"/>
          <p:cNvSpPr txBox="1"/>
          <p:nvPr/>
        </p:nvSpPr>
        <p:spPr>
          <a:xfrm>
            <a:off x="5858172" y="3789362"/>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Segoe UI"/>
                <a:cs typeface="Segoe UI"/>
              </a:rPr>
              <a:t>10</a:t>
            </a:r>
            <a:endParaRPr sz="900">
              <a:latin typeface="Segoe UI"/>
              <a:cs typeface="Segoe UI"/>
            </a:endParaRPr>
          </a:p>
        </p:txBody>
      </p:sp>
      <p:sp>
        <p:nvSpPr>
          <p:cNvPr id="12" name="object 12"/>
          <p:cNvSpPr txBox="1"/>
          <p:nvPr/>
        </p:nvSpPr>
        <p:spPr>
          <a:xfrm>
            <a:off x="7094834" y="3789362"/>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Segoe UI"/>
                <a:cs typeface="Segoe UI"/>
              </a:rPr>
              <a:t>20</a:t>
            </a:r>
            <a:endParaRPr sz="900">
              <a:latin typeface="Segoe UI"/>
              <a:cs typeface="Segoe UI"/>
            </a:endParaRPr>
          </a:p>
        </p:txBody>
      </p:sp>
      <p:sp>
        <p:nvSpPr>
          <p:cNvPr id="13" name="object 13"/>
          <p:cNvSpPr txBox="1"/>
          <p:nvPr/>
        </p:nvSpPr>
        <p:spPr>
          <a:xfrm>
            <a:off x="8331497" y="3789362"/>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Segoe UI"/>
                <a:cs typeface="Segoe UI"/>
              </a:rPr>
              <a:t>30</a:t>
            </a:r>
            <a:endParaRPr sz="900">
              <a:latin typeface="Segoe UI"/>
              <a:cs typeface="Segoe UI"/>
            </a:endParaRPr>
          </a:p>
        </p:txBody>
      </p:sp>
      <p:grpSp>
        <p:nvGrpSpPr>
          <p:cNvPr id="14" name="object 14"/>
          <p:cNvGrpSpPr/>
          <p:nvPr/>
        </p:nvGrpSpPr>
        <p:grpSpPr>
          <a:xfrm>
            <a:off x="4769960" y="2101850"/>
            <a:ext cx="3641090" cy="1676400"/>
            <a:chOff x="4769960" y="2101850"/>
            <a:chExt cx="3641090" cy="1676400"/>
          </a:xfrm>
        </p:grpSpPr>
        <p:pic>
          <p:nvPicPr>
            <p:cNvPr id="15" name="object 15"/>
            <p:cNvPicPr/>
            <p:nvPr/>
          </p:nvPicPr>
          <p:blipFill>
            <a:blip r:embed="rId3" cstate="print"/>
            <a:stretch>
              <a:fillRect/>
            </a:stretch>
          </p:blipFill>
          <p:spPr>
            <a:xfrm>
              <a:off x="5017293" y="2795523"/>
              <a:ext cx="89534" cy="89534"/>
            </a:xfrm>
            <a:prstGeom prst="rect">
              <a:avLst/>
            </a:prstGeom>
          </p:spPr>
        </p:pic>
        <p:pic>
          <p:nvPicPr>
            <p:cNvPr id="16" name="object 16"/>
            <p:cNvPicPr/>
            <p:nvPr/>
          </p:nvPicPr>
          <p:blipFill>
            <a:blip r:embed="rId3" cstate="print"/>
            <a:stretch>
              <a:fillRect/>
            </a:stretch>
          </p:blipFill>
          <p:spPr>
            <a:xfrm>
              <a:off x="5264625" y="2614088"/>
              <a:ext cx="89534" cy="89534"/>
            </a:xfrm>
            <a:prstGeom prst="rect">
              <a:avLst/>
            </a:prstGeom>
          </p:spPr>
        </p:pic>
        <p:pic>
          <p:nvPicPr>
            <p:cNvPr id="17" name="object 17"/>
            <p:cNvPicPr/>
            <p:nvPr/>
          </p:nvPicPr>
          <p:blipFill>
            <a:blip r:embed="rId3" cstate="print"/>
            <a:stretch>
              <a:fillRect/>
            </a:stretch>
          </p:blipFill>
          <p:spPr>
            <a:xfrm>
              <a:off x="5264625" y="2432653"/>
              <a:ext cx="89534" cy="89534"/>
            </a:xfrm>
            <a:prstGeom prst="rect">
              <a:avLst/>
            </a:prstGeom>
          </p:spPr>
        </p:pic>
        <p:pic>
          <p:nvPicPr>
            <p:cNvPr id="18" name="object 18"/>
            <p:cNvPicPr/>
            <p:nvPr/>
          </p:nvPicPr>
          <p:blipFill>
            <a:blip r:embed="rId4" cstate="print"/>
            <a:stretch>
              <a:fillRect/>
            </a:stretch>
          </p:blipFill>
          <p:spPr>
            <a:xfrm>
              <a:off x="6748620" y="2317194"/>
              <a:ext cx="89534" cy="89534"/>
            </a:xfrm>
            <a:prstGeom prst="rect">
              <a:avLst/>
            </a:prstGeom>
          </p:spPr>
        </p:pic>
        <p:sp>
          <p:nvSpPr>
            <p:cNvPr id="19" name="object 19"/>
            <p:cNvSpPr/>
            <p:nvPr/>
          </p:nvSpPr>
          <p:spPr>
            <a:xfrm>
              <a:off x="7495380" y="2354945"/>
              <a:ext cx="80010" cy="80010"/>
            </a:xfrm>
            <a:custGeom>
              <a:avLst/>
              <a:gdLst/>
              <a:ahLst/>
              <a:cxnLst/>
              <a:rect l="l" t="t" r="r" b="b"/>
              <a:pathLst>
                <a:path w="80009" h="80010">
                  <a:moveTo>
                    <a:pt x="45309" y="80009"/>
                  </a:moveTo>
                  <a:lnTo>
                    <a:pt x="34700" y="80009"/>
                  </a:lnTo>
                  <a:lnTo>
                    <a:pt x="29596" y="78994"/>
                  </a:lnTo>
                  <a:lnTo>
                    <a:pt x="1015" y="50413"/>
                  </a:lnTo>
                  <a:lnTo>
                    <a:pt x="0" y="40004"/>
                  </a:lnTo>
                  <a:lnTo>
                    <a:pt x="0" y="34699"/>
                  </a:lnTo>
                  <a:lnTo>
                    <a:pt x="29596" y="1015"/>
                  </a:lnTo>
                  <a:lnTo>
                    <a:pt x="34700" y="0"/>
                  </a:lnTo>
                  <a:lnTo>
                    <a:pt x="45309" y="0"/>
                  </a:lnTo>
                  <a:lnTo>
                    <a:pt x="78994" y="29596"/>
                  </a:lnTo>
                  <a:lnTo>
                    <a:pt x="80009" y="34699"/>
                  </a:lnTo>
                  <a:lnTo>
                    <a:pt x="80009" y="45309"/>
                  </a:lnTo>
                  <a:lnTo>
                    <a:pt x="50413" y="78994"/>
                  </a:lnTo>
                  <a:lnTo>
                    <a:pt x="45309" y="80009"/>
                  </a:lnTo>
                  <a:close/>
                </a:path>
              </a:pathLst>
            </a:custGeom>
            <a:solidFill>
              <a:srgbClr val="118CFF">
                <a:alpha val="84999"/>
              </a:srgbClr>
            </a:solidFill>
          </p:spPr>
          <p:txBody>
            <a:bodyPr wrap="square" lIns="0" tIns="0" rIns="0" bIns="0" rtlCol="0"/>
            <a:lstStyle/>
            <a:p>
              <a:endParaRPr/>
            </a:p>
          </p:txBody>
        </p:sp>
        <p:sp>
          <p:nvSpPr>
            <p:cNvPr id="20" name="object 20"/>
            <p:cNvSpPr/>
            <p:nvPr/>
          </p:nvSpPr>
          <p:spPr>
            <a:xfrm>
              <a:off x="7495380" y="2354945"/>
              <a:ext cx="80010" cy="80010"/>
            </a:xfrm>
            <a:custGeom>
              <a:avLst/>
              <a:gdLst/>
              <a:ahLst/>
              <a:cxnLst/>
              <a:rect l="l" t="t" r="r" b="b"/>
              <a:pathLst>
                <a:path w="80009" h="80010">
                  <a:moveTo>
                    <a:pt x="0" y="40004"/>
                  </a:moveTo>
                  <a:lnTo>
                    <a:pt x="19794" y="74934"/>
                  </a:lnTo>
                  <a:lnTo>
                    <a:pt x="40004" y="80009"/>
                  </a:lnTo>
                  <a:lnTo>
                    <a:pt x="45309" y="80009"/>
                  </a:lnTo>
                  <a:lnTo>
                    <a:pt x="76964" y="55314"/>
                  </a:lnTo>
                  <a:lnTo>
                    <a:pt x="80009" y="40004"/>
                  </a:lnTo>
                  <a:lnTo>
                    <a:pt x="80009" y="34700"/>
                  </a:lnTo>
                  <a:lnTo>
                    <a:pt x="55314" y="3045"/>
                  </a:lnTo>
                  <a:lnTo>
                    <a:pt x="40004" y="0"/>
                  </a:lnTo>
                  <a:lnTo>
                    <a:pt x="34700" y="0"/>
                  </a:lnTo>
                  <a:lnTo>
                    <a:pt x="3045" y="24695"/>
                  </a:lnTo>
                  <a:lnTo>
                    <a:pt x="0" y="40004"/>
                  </a:lnTo>
                </a:path>
              </a:pathLst>
            </a:custGeom>
            <a:ln w="9524">
              <a:solidFill>
                <a:srgbClr val="118CFF"/>
              </a:solidFill>
            </a:ln>
          </p:spPr>
          <p:txBody>
            <a:bodyPr wrap="square" lIns="0" tIns="0" rIns="0" bIns="0" rtlCol="0"/>
            <a:lstStyle/>
            <a:p>
              <a:endParaRPr/>
            </a:p>
          </p:txBody>
        </p:sp>
        <p:sp>
          <p:nvSpPr>
            <p:cNvPr id="21" name="object 21"/>
            <p:cNvSpPr/>
            <p:nvPr/>
          </p:nvSpPr>
          <p:spPr>
            <a:xfrm>
              <a:off x="7619046" y="3608498"/>
              <a:ext cx="80010" cy="80010"/>
            </a:xfrm>
            <a:custGeom>
              <a:avLst/>
              <a:gdLst/>
              <a:ahLst/>
              <a:cxnLst/>
              <a:rect l="l" t="t" r="r" b="b"/>
              <a:pathLst>
                <a:path w="80009" h="80010">
                  <a:moveTo>
                    <a:pt x="45309" y="80009"/>
                  </a:moveTo>
                  <a:lnTo>
                    <a:pt x="34700" y="80009"/>
                  </a:lnTo>
                  <a:lnTo>
                    <a:pt x="29596" y="78994"/>
                  </a:lnTo>
                  <a:lnTo>
                    <a:pt x="1015" y="50413"/>
                  </a:lnTo>
                  <a:lnTo>
                    <a:pt x="0" y="40004"/>
                  </a:lnTo>
                  <a:lnTo>
                    <a:pt x="0" y="34699"/>
                  </a:lnTo>
                  <a:lnTo>
                    <a:pt x="29596" y="1015"/>
                  </a:lnTo>
                  <a:lnTo>
                    <a:pt x="34700" y="0"/>
                  </a:lnTo>
                  <a:lnTo>
                    <a:pt x="45309" y="0"/>
                  </a:lnTo>
                  <a:lnTo>
                    <a:pt x="78994" y="29596"/>
                  </a:lnTo>
                  <a:lnTo>
                    <a:pt x="80009" y="34699"/>
                  </a:lnTo>
                  <a:lnTo>
                    <a:pt x="80009" y="45309"/>
                  </a:lnTo>
                  <a:lnTo>
                    <a:pt x="50413" y="78994"/>
                  </a:lnTo>
                  <a:lnTo>
                    <a:pt x="45309" y="80009"/>
                  </a:lnTo>
                  <a:close/>
                </a:path>
              </a:pathLst>
            </a:custGeom>
            <a:solidFill>
              <a:srgbClr val="118CFF">
                <a:alpha val="84999"/>
              </a:srgbClr>
            </a:solidFill>
          </p:spPr>
          <p:txBody>
            <a:bodyPr wrap="square" lIns="0" tIns="0" rIns="0" bIns="0" rtlCol="0"/>
            <a:lstStyle/>
            <a:p>
              <a:endParaRPr/>
            </a:p>
          </p:txBody>
        </p:sp>
        <p:sp>
          <p:nvSpPr>
            <p:cNvPr id="22" name="object 22"/>
            <p:cNvSpPr/>
            <p:nvPr/>
          </p:nvSpPr>
          <p:spPr>
            <a:xfrm>
              <a:off x="7619046" y="3608498"/>
              <a:ext cx="80010" cy="80010"/>
            </a:xfrm>
            <a:custGeom>
              <a:avLst/>
              <a:gdLst/>
              <a:ahLst/>
              <a:cxnLst/>
              <a:rect l="l" t="t" r="r" b="b"/>
              <a:pathLst>
                <a:path w="80009" h="80010">
                  <a:moveTo>
                    <a:pt x="0" y="40004"/>
                  </a:moveTo>
                  <a:lnTo>
                    <a:pt x="19794" y="74934"/>
                  </a:lnTo>
                  <a:lnTo>
                    <a:pt x="40004" y="80009"/>
                  </a:lnTo>
                  <a:lnTo>
                    <a:pt x="45309" y="80009"/>
                  </a:lnTo>
                  <a:lnTo>
                    <a:pt x="76964" y="55314"/>
                  </a:lnTo>
                  <a:lnTo>
                    <a:pt x="80009" y="40004"/>
                  </a:lnTo>
                  <a:lnTo>
                    <a:pt x="80009" y="34700"/>
                  </a:lnTo>
                  <a:lnTo>
                    <a:pt x="55314" y="3045"/>
                  </a:lnTo>
                  <a:lnTo>
                    <a:pt x="40004" y="0"/>
                  </a:lnTo>
                  <a:lnTo>
                    <a:pt x="34700" y="0"/>
                  </a:lnTo>
                  <a:lnTo>
                    <a:pt x="3045" y="24695"/>
                  </a:lnTo>
                  <a:lnTo>
                    <a:pt x="0" y="40004"/>
                  </a:lnTo>
                </a:path>
              </a:pathLst>
            </a:custGeom>
            <a:ln w="9524">
              <a:solidFill>
                <a:srgbClr val="118CFF"/>
              </a:solidFill>
            </a:ln>
          </p:spPr>
          <p:txBody>
            <a:bodyPr wrap="square" lIns="0" tIns="0" rIns="0" bIns="0" rtlCol="0"/>
            <a:lstStyle/>
            <a:p>
              <a:endParaRPr/>
            </a:p>
          </p:txBody>
        </p:sp>
        <p:pic>
          <p:nvPicPr>
            <p:cNvPr id="23" name="object 23"/>
            <p:cNvPicPr/>
            <p:nvPr/>
          </p:nvPicPr>
          <p:blipFill>
            <a:blip r:embed="rId5" cstate="print"/>
            <a:stretch>
              <a:fillRect/>
            </a:stretch>
          </p:blipFill>
          <p:spPr>
            <a:xfrm>
              <a:off x="7861617" y="3372818"/>
              <a:ext cx="89534" cy="89534"/>
            </a:xfrm>
            <a:prstGeom prst="rect">
              <a:avLst/>
            </a:prstGeom>
          </p:spPr>
        </p:pic>
        <p:pic>
          <p:nvPicPr>
            <p:cNvPr id="24" name="object 24"/>
            <p:cNvPicPr/>
            <p:nvPr/>
          </p:nvPicPr>
          <p:blipFill>
            <a:blip r:embed="rId6" cstate="print"/>
            <a:stretch>
              <a:fillRect/>
            </a:stretch>
          </p:blipFill>
          <p:spPr>
            <a:xfrm>
              <a:off x="6872287" y="2317194"/>
              <a:ext cx="89534" cy="89534"/>
            </a:xfrm>
            <a:prstGeom prst="rect">
              <a:avLst/>
            </a:prstGeom>
          </p:spPr>
        </p:pic>
        <p:pic>
          <p:nvPicPr>
            <p:cNvPr id="25" name="object 25"/>
            <p:cNvPicPr/>
            <p:nvPr/>
          </p:nvPicPr>
          <p:blipFill>
            <a:blip r:embed="rId7" cstate="print"/>
            <a:stretch>
              <a:fillRect/>
            </a:stretch>
          </p:blipFill>
          <p:spPr>
            <a:xfrm>
              <a:off x="4769960" y="3059429"/>
              <a:ext cx="213201" cy="386429"/>
            </a:xfrm>
            <a:prstGeom prst="rect">
              <a:avLst/>
            </a:prstGeom>
          </p:spPr>
        </p:pic>
        <p:pic>
          <p:nvPicPr>
            <p:cNvPr id="26" name="object 26"/>
            <p:cNvPicPr/>
            <p:nvPr/>
          </p:nvPicPr>
          <p:blipFill>
            <a:blip r:embed="rId8" cstate="print"/>
            <a:stretch>
              <a:fillRect/>
            </a:stretch>
          </p:blipFill>
          <p:spPr>
            <a:xfrm>
              <a:off x="7490617" y="3257359"/>
              <a:ext cx="89534" cy="89534"/>
            </a:xfrm>
            <a:prstGeom prst="rect">
              <a:avLst/>
            </a:prstGeom>
          </p:spPr>
        </p:pic>
        <p:sp>
          <p:nvSpPr>
            <p:cNvPr id="27" name="object 27"/>
            <p:cNvSpPr/>
            <p:nvPr/>
          </p:nvSpPr>
          <p:spPr>
            <a:xfrm>
              <a:off x="7495380" y="2371439"/>
              <a:ext cx="80010" cy="80010"/>
            </a:xfrm>
            <a:custGeom>
              <a:avLst/>
              <a:gdLst/>
              <a:ahLst/>
              <a:cxnLst/>
              <a:rect l="l" t="t" r="r" b="b"/>
              <a:pathLst>
                <a:path w="80009" h="80010">
                  <a:moveTo>
                    <a:pt x="45309" y="80009"/>
                  </a:moveTo>
                  <a:lnTo>
                    <a:pt x="34700" y="80009"/>
                  </a:lnTo>
                  <a:lnTo>
                    <a:pt x="29596" y="78994"/>
                  </a:lnTo>
                  <a:lnTo>
                    <a:pt x="1015" y="50413"/>
                  </a:lnTo>
                  <a:lnTo>
                    <a:pt x="0" y="40004"/>
                  </a:lnTo>
                  <a:lnTo>
                    <a:pt x="0" y="34699"/>
                  </a:lnTo>
                  <a:lnTo>
                    <a:pt x="29596" y="1015"/>
                  </a:lnTo>
                  <a:lnTo>
                    <a:pt x="34700" y="0"/>
                  </a:lnTo>
                  <a:lnTo>
                    <a:pt x="45309" y="0"/>
                  </a:lnTo>
                  <a:lnTo>
                    <a:pt x="78994" y="29596"/>
                  </a:lnTo>
                  <a:lnTo>
                    <a:pt x="80009" y="34699"/>
                  </a:lnTo>
                  <a:lnTo>
                    <a:pt x="80009" y="45309"/>
                  </a:lnTo>
                  <a:lnTo>
                    <a:pt x="50413" y="78994"/>
                  </a:lnTo>
                  <a:lnTo>
                    <a:pt x="45309" y="80009"/>
                  </a:lnTo>
                  <a:close/>
                </a:path>
              </a:pathLst>
            </a:custGeom>
            <a:solidFill>
              <a:srgbClr val="12239D">
                <a:alpha val="84999"/>
              </a:srgbClr>
            </a:solidFill>
          </p:spPr>
          <p:txBody>
            <a:bodyPr wrap="square" lIns="0" tIns="0" rIns="0" bIns="0" rtlCol="0"/>
            <a:lstStyle/>
            <a:p>
              <a:endParaRPr/>
            </a:p>
          </p:txBody>
        </p:sp>
        <p:sp>
          <p:nvSpPr>
            <p:cNvPr id="28" name="object 28"/>
            <p:cNvSpPr/>
            <p:nvPr/>
          </p:nvSpPr>
          <p:spPr>
            <a:xfrm>
              <a:off x="7495380" y="2371439"/>
              <a:ext cx="80010" cy="80010"/>
            </a:xfrm>
            <a:custGeom>
              <a:avLst/>
              <a:gdLst/>
              <a:ahLst/>
              <a:cxnLst/>
              <a:rect l="l" t="t" r="r" b="b"/>
              <a:pathLst>
                <a:path w="80009" h="80010">
                  <a:moveTo>
                    <a:pt x="0" y="40004"/>
                  </a:moveTo>
                  <a:lnTo>
                    <a:pt x="19794" y="74934"/>
                  </a:lnTo>
                  <a:lnTo>
                    <a:pt x="40004" y="80009"/>
                  </a:lnTo>
                  <a:lnTo>
                    <a:pt x="45309" y="80009"/>
                  </a:lnTo>
                  <a:lnTo>
                    <a:pt x="76964" y="55314"/>
                  </a:lnTo>
                  <a:lnTo>
                    <a:pt x="80009" y="40004"/>
                  </a:lnTo>
                  <a:lnTo>
                    <a:pt x="80009" y="34700"/>
                  </a:lnTo>
                  <a:lnTo>
                    <a:pt x="55314" y="3045"/>
                  </a:lnTo>
                  <a:lnTo>
                    <a:pt x="40004" y="0"/>
                  </a:lnTo>
                  <a:lnTo>
                    <a:pt x="34700" y="0"/>
                  </a:lnTo>
                  <a:lnTo>
                    <a:pt x="3045" y="24695"/>
                  </a:lnTo>
                  <a:lnTo>
                    <a:pt x="0" y="40004"/>
                  </a:lnTo>
                </a:path>
              </a:pathLst>
            </a:custGeom>
            <a:ln w="9524">
              <a:solidFill>
                <a:srgbClr val="12239D"/>
              </a:solidFill>
            </a:ln>
          </p:spPr>
          <p:txBody>
            <a:bodyPr wrap="square" lIns="0" tIns="0" rIns="0" bIns="0" rtlCol="0"/>
            <a:lstStyle/>
            <a:p>
              <a:endParaRPr/>
            </a:p>
          </p:txBody>
        </p:sp>
        <p:sp>
          <p:nvSpPr>
            <p:cNvPr id="29" name="object 29"/>
            <p:cNvSpPr/>
            <p:nvPr/>
          </p:nvSpPr>
          <p:spPr>
            <a:xfrm>
              <a:off x="7742713" y="3559016"/>
              <a:ext cx="80010" cy="80010"/>
            </a:xfrm>
            <a:custGeom>
              <a:avLst/>
              <a:gdLst/>
              <a:ahLst/>
              <a:cxnLst/>
              <a:rect l="l" t="t" r="r" b="b"/>
              <a:pathLst>
                <a:path w="80009" h="80010">
                  <a:moveTo>
                    <a:pt x="45309" y="80009"/>
                  </a:moveTo>
                  <a:lnTo>
                    <a:pt x="34700" y="80009"/>
                  </a:lnTo>
                  <a:lnTo>
                    <a:pt x="29596" y="78994"/>
                  </a:lnTo>
                  <a:lnTo>
                    <a:pt x="1015" y="50413"/>
                  </a:lnTo>
                  <a:lnTo>
                    <a:pt x="0" y="40004"/>
                  </a:lnTo>
                  <a:lnTo>
                    <a:pt x="0" y="34699"/>
                  </a:lnTo>
                  <a:lnTo>
                    <a:pt x="29596" y="1015"/>
                  </a:lnTo>
                  <a:lnTo>
                    <a:pt x="34700" y="0"/>
                  </a:lnTo>
                  <a:lnTo>
                    <a:pt x="45309" y="0"/>
                  </a:lnTo>
                  <a:lnTo>
                    <a:pt x="78994" y="29596"/>
                  </a:lnTo>
                  <a:lnTo>
                    <a:pt x="80009" y="34699"/>
                  </a:lnTo>
                  <a:lnTo>
                    <a:pt x="80009" y="45309"/>
                  </a:lnTo>
                  <a:lnTo>
                    <a:pt x="50413" y="78994"/>
                  </a:lnTo>
                  <a:lnTo>
                    <a:pt x="45309" y="80009"/>
                  </a:lnTo>
                  <a:close/>
                </a:path>
              </a:pathLst>
            </a:custGeom>
            <a:solidFill>
              <a:srgbClr val="12239D">
                <a:alpha val="84999"/>
              </a:srgbClr>
            </a:solidFill>
          </p:spPr>
          <p:txBody>
            <a:bodyPr wrap="square" lIns="0" tIns="0" rIns="0" bIns="0" rtlCol="0"/>
            <a:lstStyle/>
            <a:p>
              <a:endParaRPr/>
            </a:p>
          </p:txBody>
        </p:sp>
        <p:sp>
          <p:nvSpPr>
            <p:cNvPr id="30" name="object 30"/>
            <p:cNvSpPr/>
            <p:nvPr/>
          </p:nvSpPr>
          <p:spPr>
            <a:xfrm>
              <a:off x="7742713" y="3559016"/>
              <a:ext cx="80010" cy="80010"/>
            </a:xfrm>
            <a:custGeom>
              <a:avLst/>
              <a:gdLst/>
              <a:ahLst/>
              <a:cxnLst/>
              <a:rect l="l" t="t" r="r" b="b"/>
              <a:pathLst>
                <a:path w="80009" h="80010">
                  <a:moveTo>
                    <a:pt x="0" y="40004"/>
                  </a:moveTo>
                  <a:lnTo>
                    <a:pt x="19794" y="74934"/>
                  </a:lnTo>
                  <a:lnTo>
                    <a:pt x="40004" y="80009"/>
                  </a:lnTo>
                  <a:lnTo>
                    <a:pt x="45309" y="80009"/>
                  </a:lnTo>
                  <a:lnTo>
                    <a:pt x="76964" y="55314"/>
                  </a:lnTo>
                  <a:lnTo>
                    <a:pt x="80009" y="40004"/>
                  </a:lnTo>
                  <a:lnTo>
                    <a:pt x="80009" y="34700"/>
                  </a:lnTo>
                  <a:lnTo>
                    <a:pt x="55314" y="3045"/>
                  </a:lnTo>
                  <a:lnTo>
                    <a:pt x="40004" y="0"/>
                  </a:lnTo>
                  <a:lnTo>
                    <a:pt x="34700" y="0"/>
                  </a:lnTo>
                  <a:lnTo>
                    <a:pt x="3045" y="24695"/>
                  </a:lnTo>
                  <a:lnTo>
                    <a:pt x="0" y="40004"/>
                  </a:lnTo>
                </a:path>
              </a:pathLst>
            </a:custGeom>
            <a:ln w="9524">
              <a:solidFill>
                <a:srgbClr val="12239D"/>
              </a:solidFill>
            </a:ln>
          </p:spPr>
          <p:txBody>
            <a:bodyPr wrap="square" lIns="0" tIns="0" rIns="0" bIns="0" rtlCol="0"/>
            <a:lstStyle/>
            <a:p>
              <a:endParaRPr/>
            </a:p>
          </p:txBody>
        </p:sp>
        <p:pic>
          <p:nvPicPr>
            <p:cNvPr id="31" name="object 31"/>
            <p:cNvPicPr/>
            <p:nvPr/>
          </p:nvPicPr>
          <p:blipFill>
            <a:blip r:embed="rId9" cstate="print"/>
            <a:stretch>
              <a:fillRect/>
            </a:stretch>
          </p:blipFill>
          <p:spPr>
            <a:xfrm>
              <a:off x="7861617" y="3686206"/>
              <a:ext cx="89534" cy="89534"/>
            </a:xfrm>
            <a:prstGeom prst="rect">
              <a:avLst/>
            </a:prstGeom>
          </p:spPr>
        </p:pic>
        <p:pic>
          <p:nvPicPr>
            <p:cNvPr id="32" name="object 32"/>
            <p:cNvPicPr/>
            <p:nvPr/>
          </p:nvPicPr>
          <p:blipFill>
            <a:blip r:embed="rId10" cstate="print"/>
            <a:stretch>
              <a:fillRect/>
            </a:stretch>
          </p:blipFill>
          <p:spPr>
            <a:xfrm>
              <a:off x="5511958" y="2101850"/>
              <a:ext cx="1697196" cy="1676399"/>
            </a:xfrm>
            <a:prstGeom prst="rect">
              <a:avLst/>
            </a:prstGeom>
          </p:spPr>
        </p:pic>
        <p:pic>
          <p:nvPicPr>
            <p:cNvPr id="33" name="object 33"/>
            <p:cNvPicPr/>
            <p:nvPr/>
          </p:nvPicPr>
          <p:blipFill>
            <a:blip r:embed="rId11" cstate="print"/>
            <a:stretch>
              <a:fillRect/>
            </a:stretch>
          </p:blipFill>
          <p:spPr>
            <a:xfrm>
              <a:off x="5264625" y="2993453"/>
              <a:ext cx="89534" cy="89534"/>
            </a:xfrm>
            <a:prstGeom prst="rect">
              <a:avLst/>
            </a:prstGeom>
          </p:spPr>
        </p:pic>
        <p:pic>
          <p:nvPicPr>
            <p:cNvPr id="34" name="object 34"/>
            <p:cNvPicPr/>
            <p:nvPr/>
          </p:nvPicPr>
          <p:blipFill>
            <a:blip r:embed="rId12" cstate="print"/>
            <a:stretch>
              <a:fillRect/>
            </a:stretch>
          </p:blipFill>
          <p:spPr>
            <a:xfrm>
              <a:off x="5388292" y="3587242"/>
              <a:ext cx="89534" cy="89534"/>
            </a:xfrm>
            <a:prstGeom prst="rect">
              <a:avLst/>
            </a:prstGeom>
          </p:spPr>
        </p:pic>
        <p:pic>
          <p:nvPicPr>
            <p:cNvPr id="35" name="object 35"/>
            <p:cNvPicPr/>
            <p:nvPr/>
          </p:nvPicPr>
          <p:blipFill>
            <a:blip r:embed="rId13" cstate="print"/>
            <a:stretch>
              <a:fillRect/>
            </a:stretch>
          </p:blipFill>
          <p:spPr>
            <a:xfrm>
              <a:off x="7366952" y="2101850"/>
              <a:ext cx="1043622" cy="1676399"/>
            </a:xfrm>
            <a:prstGeom prst="rect">
              <a:avLst/>
            </a:prstGeom>
          </p:spPr>
        </p:pic>
        <p:pic>
          <p:nvPicPr>
            <p:cNvPr id="36" name="object 36"/>
            <p:cNvPicPr/>
            <p:nvPr/>
          </p:nvPicPr>
          <p:blipFill>
            <a:blip r:embed="rId12" cstate="print"/>
            <a:stretch>
              <a:fillRect/>
            </a:stretch>
          </p:blipFill>
          <p:spPr>
            <a:xfrm>
              <a:off x="5511958" y="2135758"/>
              <a:ext cx="89534" cy="89534"/>
            </a:xfrm>
            <a:prstGeom prst="rect">
              <a:avLst/>
            </a:prstGeom>
          </p:spPr>
        </p:pic>
        <p:pic>
          <p:nvPicPr>
            <p:cNvPr id="37" name="object 37"/>
            <p:cNvPicPr/>
            <p:nvPr/>
          </p:nvPicPr>
          <p:blipFill>
            <a:blip r:embed="rId12" cstate="print"/>
            <a:stretch>
              <a:fillRect/>
            </a:stretch>
          </p:blipFill>
          <p:spPr>
            <a:xfrm>
              <a:off x="5635624" y="3372818"/>
              <a:ext cx="89534" cy="89534"/>
            </a:xfrm>
            <a:prstGeom prst="rect">
              <a:avLst/>
            </a:prstGeom>
          </p:spPr>
        </p:pic>
        <p:pic>
          <p:nvPicPr>
            <p:cNvPr id="38" name="object 38"/>
            <p:cNvPicPr/>
            <p:nvPr/>
          </p:nvPicPr>
          <p:blipFill>
            <a:blip r:embed="rId11" cstate="print"/>
            <a:stretch>
              <a:fillRect/>
            </a:stretch>
          </p:blipFill>
          <p:spPr>
            <a:xfrm>
              <a:off x="7737950" y="3389312"/>
              <a:ext cx="89534" cy="89534"/>
            </a:xfrm>
            <a:prstGeom prst="rect">
              <a:avLst/>
            </a:prstGeom>
          </p:spPr>
        </p:pic>
        <p:pic>
          <p:nvPicPr>
            <p:cNvPr id="39" name="object 39"/>
            <p:cNvPicPr/>
            <p:nvPr/>
          </p:nvPicPr>
          <p:blipFill>
            <a:blip r:embed="rId14" cstate="print"/>
            <a:stretch>
              <a:fillRect/>
            </a:stretch>
          </p:blipFill>
          <p:spPr>
            <a:xfrm>
              <a:off x="8232616" y="3620230"/>
              <a:ext cx="89534" cy="89534"/>
            </a:xfrm>
            <a:prstGeom prst="rect">
              <a:avLst/>
            </a:prstGeom>
          </p:spPr>
        </p:pic>
        <p:pic>
          <p:nvPicPr>
            <p:cNvPr id="40" name="object 40"/>
            <p:cNvPicPr/>
            <p:nvPr/>
          </p:nvPicPr>
          <p:blipFill>
            <a:blip r:embed="rId15" cstate="print"/>
            <a:stretch>
              <a:fillRect/>
            </a:stretch>
          </p:blipFill>
          <p:spPr>
            <a:xfrm>
              <a:off x="4769960" y="2680064"/>
              <a:ext cx="89534" cy="89534"/>
            </a:xfrm>
            <a:prstGeom prst="rect">
              <a:avLst/>
            </a:prstGeom>
          </p:spPr>
        </p:pic>
        <p:pic>
          <p:nvPicPr>
            <p:cNvPr id="41" name="object 41"/>
            <p:cNvPicPr/>
            <p:nvPr/>
          </p:nvPicPr>
          <p:blipFill>
            <a:blip r:embed="rId16" cstate="print"/>
            <a:stretch>
              <a:fillRect/>
            </a:stretch>
          </p:blipFill>
          <p:spPr>
            <a:xfrm>
              <a:off x="5388291" y="3702700"/>
              <a:ext cx="89534" cy="75549"/>
            </a:xfrm>
            <a:prstGeom prst="rect">
              <a:avLst/>
            </a:prstGeom>
          </p:spPr>
        </p:pic>
        <p:pic>
          <p:nvPicPr>
            <p:cNvPr id="42" name="object 42"/>
            <p:cNvPicPr/>
            <p:nvPr/>
          </p:nvPicPr>
          <p:blipFill>
            <a:blip r:embed="rId17" cstate="print"/>
            <a:stretch>
              <a:fillRect/>
            </a:stretch>
          </p:blipFill>
          <p:spPr>
            <a:xfrm>
              <a:off x="7366952" y="2317194"/>
              <a:ext cx="89534" cy="89534"/>
            </a:xfrm>
            <a:prstGeom prst="rect">
              <a:avLst/>
            </a:prstGeom>
          </p:spPr>
        </p:pic>
        <p:pic>
          <p:nvPicPr>
            <p:cNvPr id="43" name="object 43"/>
            <p:cNvPicPr/>
            <p:nvPr/>
          </p:nvPicPr>
          <p:blipFill>
            <a:blip r:embed="rId18" cstate="print"/>
            <a:stretch>
              <a:fillRect/>
            </a:stretch>
          </p:blipFill>
          <p:spPr>
            <a:xfrm>
              <a:off x="7490617" y="3125406"/>
              <a:ext cx="89534" cy="89534"/>
            </a:xfrm>
            <a:prstGeom prst="rect">
              <a:avLst/>
            </a:prstGeom>
          </p:spPr>
        </p:pic>
        <p:pic>
          <p:nvPicPr>
            <p:cNvPr id="44" name="object 44"/>
            <p:cNvPicPr/>
            <p:nvPr/>
          </p:nvPicPr>
          <p:blipFill>
            <a:blip r:embed="rId19" cstate="print"/>
            <a:stretch>
              <a:fillRect/>
            </a:stretch>
          </p:blipFill>
          <p:spPr>
            <a:xfrm>
              <a:off x="7861617" y="3141900"/>
              <a:ext cx="89534" cy="89534"/>
            </a:xfrm>
            <a:prstGeom prst="rect">
              <a:avLst/>
            </a:prstGeom>
          </p:spPr>
        </p:pic>
        <p:pic>
          <p:nvPicPr>
            <p:cNvPr id="45" name="object 45"/>
            <p:cNvPicPr/>
            <p:nvPr/>
          </p:nvPicPr>
          <p:blipFill>
            <a:blip r:embed="rId20" cstate="print"/>
            <a:stretch>
              <a:fillRect/>
            </a:stretch>
          </p:blipFill>
          <p:spPr>
            <a:xfrm>
              <a:off x="4769960" y="2267711"/>
              <a:ext cx="89534" cy="89534"/>
            </a:xfrm>
            <a:prstGeom prst="rect">
              <a:avLst/>
            </a:prstGeom>
          </p:spPr>
        </p:pic>
        <p:pic>
          <p:nvPicPr>
            <p:cNvPr id="46" name="object 46"/>
            <p:cNvPicPr/>
            <p:nvPr/>
          </p:nvPicPr>
          <p:blipFill>
            <a:blip r:embed="rId21" cstate="print"/>
            <a:stretch>
              <a:fillRect/>
            </a:stretch>
          </p:blipFill>
          <p:spPr>
            <a:xfrm>
              <a:off x="5140959" y="2861500"/>
              <a:ext cx="89534" cy="106029"/>
            </a:xfrm>
            <a:prstGeom prst="rect">
              <a:avLst/>
            </a:prstGeom>
          </p:spPr>
        </p:pic>
        <p:pic>
          <p:nvPicPr>
            <p:cNvPr id="47" name="object 47"/>
            <p:cNvPicPr/>
            <p:nvPr/>
          </p:nvPicPr>
          <p:blipFill>
            <a:blip r:embed="rId22" cstate="print"/>
            <a:stretch>
              <a:fillRect/>
            </a:stretch>
          </p:blipFill>
          <p:spPr>
            <a:xfrm>
              <a:off x="5264625" y="3240865"/>
              <a:ext cx="89534" cy="89534"/>
            </a:xfrm>
            <a:prstGeom prst="rect">
              <a:avLst/>
            </a:prstGeom>
          </p:spPr>
        </p:pic>
        <p:sp>
          <p:nvSpPr>
            <p:cNvPr id="48" name="object 48"/>
            <p:cNvSpPr/>
            <p:nvPr/>
          </p:nvSpPr>
          <p:spPr>
            <a:xfrm>
              <a:off x="7619046" y="3575509"/>
              <a:ext cx="80010" cy="80010"/>
            </a:xfrm>
            <a:custGeom>
              <a:avLst/>
              <a:gdLst/>
              <a:ahLst/>
              <a:cxnLst/>
              <a:rect l="l" t="t" r="r" b="b"/>
              <a:pathLst>
                <a:path w="80009" h="80010">
                  <a:moveTo>
                    <a:pt x="45309" y="80009"/>
                  </a:moveTo>
                  <a:lnTo>
                    <a:pt x="34700" y="80009"/>
                  </a:lnTo>
                  <a:lnTo>
                    <a:pt x="29596" y="78994"/>
                  </a:lnTo>
                  <a:lnTo>
                    <a:pt x="1015" y="50413"/>
                  </a:lnTo>
                  <a:lnTo>
                    <a:pt x="0" y="40004"/>
                  </a:lnTo>
                  <a:lnTo>
                    <a:pt x="0" y="34699"/>
                  </a:lnTo>
                  <a:lnTo>
                    <a:pt x="29596" y="1015"/>
                  </a:lnTo>
                  <a:lnTo>
                    <a:pt x="34700" y="0"/>
                  </a:lnTo>
                  <a:lnTo>
                    <a:pt x="45309" y="0"/>
                  </a:lnTo>
                  <a:lnTo>
                    <a:pt x="78994" y="29596"/>
                  </a:lnTo>
                  <a:lnTo>
                    <a:pt x="80009" y="34699"/>
                  </a:lnTo>
                  <a:lnTo>
                    <a:pt x="80009" y="45309"/>
                  </a:lnTo>
                  <a:lnTo>
                    <a:pt x="50413" y="78994"/>
                  </a:lnTo>
                  <a:lnTo>
                    <a:pt x="45309" y="80009"/>
                  </a:lnTo>
                  <a:close/>
                </a:path>
              </a:pathLst>
            </a:custGeom>
            <a:solidFill>
              <a:srgbClr val="DF44A6">
                <a:alpha val="84999"/>
              </a:srgbClr>
            </a:solidFill>
          </p:spPr>
          <p:txBody>
            <a:bodyPr wrap="square" lIns="0" tIns="0" rIns="0" bIns="0" rtlCol="0"/>
            <a:lstStyle/>
            <a:p>
              <a:endParaRPr/>
            </a:p>
          </p:txBody>
        </p:sp>
        <p:sp>
          <p:nvSpPr>
            <p:cNvPr id="49" name="object 49"/>
            <p:cNvSpPr/>
            <p:nvPr/>
          </p:nvSpPr>
          <p:spPr>
            <a:xfrm>
              <a:off x="7619046" y="3575509"/>
              <a:ext cx="80010" cy="80010"/>
            </a:xfrm>
            <a:custGeom>
              <a:avLst/>
              <a:gdLst/>
              <a:ahLst/>
              <a:cxnLst/>
              <a:rect l="l" t="t" r="r" b="b"/>
              <a:pathLst>
                <a:path w="80009" h="80010">
                  <a:moveTo>
                    <a:pt x="0" y="40004"/>
                  </a:moveTo>
                  <a:lnTo>
                    <a:pt x="19794" y="74934"/>
                  </a:lnTo>
                  <a:lnTo>
                    <a:pt x="40004" y="80009"/>
                  </a:lnTo>
                  <a:lnTo>
                    <a:pt x="45309" y="80009"/>
                  </a:lnTo>
                  <a:lnTo>
                    <a:pt x="76964" y="55314"/>
                  </a:lnTo>
                  <a:lnTo>
                    <a:pt x="80009" y="40004"/>
                  </a:lnTo>
                  <a:lnTo>
                    <a:pt x="80009" y="34700"/>
                  </a:lnTo>
                  <a:lnTo>
                    <a:pt x="55314" y="3045"/>
                  </a:lnTo>
                  <a:lnTo>
                    <a:pt x="40004" y="0"/>
                  </a:lnTo>
                  <a:lnTo>
                    <a:pt x="34700" y="0"/>
                  </a:lnTo>
                  <a:lnTo>
                    <a:pt x="3045" y="24695"/>
                  </a:lnTo>
                  <a:lnTo>
                    <a:pt x="0" y="40004"/>
                  </a:lnTo>
                </a:path>
              </a:pathLst>
            </a:custGeom>
            <a:ln w="9524">
              <a:solidFill>
                <a:srgbClr val="DF44A6"/>
              </a:solidFill>
            </a:ln>
          </p:spPr>
          <p:txBody>
            <a:bodyPr wrap="square" lIns="0" tIns="0" rIns="0" bIns="0" rtlCol="0"/>
            <a:lstStyle/>
            <a:p>
              <a:endParaRPr/>
            </a:p>
          </p:txBody>
        </p:sp>
        <p:sp>
          <p:nvSpPr>
            <p:cNvPr id="50" name="object 50"/>
            <p:cNvSpPr/>
            <p:nvPr/>
          </p:nvSpPr>
          <p:spPr>
            <a:xfrm>
              <a:off x="7742713" y="3608498"/>
              <a:ext cx="80010" cy="80010"/>
            </a:xfrm>
            <a:custGeom>
              <a:avLst/>
              <a:gdLst/>
              <a:ahLst/>
              <a:cxnLst/>
              <a:rect l="l" t="t" r="r" b="b"/>
              <a:pathLst>
                <a:path w="80009" h="80010">
                  <a:moveTo>
                    <a:pt x="45309" y="80009"/>
                  </a:moveTo>
                  <a:lnTo>
                    <a:pt x="34700" y="80009"/>
                  </a:lnTo>
                  <a:lnTo>
                    <a:pt x="29596" y="78994"/>
                  </a:lnTo>
                  <a:lnTo>
                    <a:pt x="1015" y="50413"/>
                  </a:lnTo>
                  <a:lnTo>
                    <a:pt x="0" y="40004"/>
                  </a:lnTo>
                  <a:lnTo>
                    <a:pt x="0" y="34699"/>
                  </a:lnTo>
                  <a:lnTo>
                    <a:pt x="29596" y="1015"/>
                  </a:lnTo>
                  <a:lnTo>
                    <a:pt x="34700" y="0"/>
                  </a:lnTo>
                  <a:lnTo>
                    <a:pt x="45309" y="0"/>
                  </a:lnTo>
                  <a:lnTo>
                    <a:pt x="78994" y="29596"/>
                  </a:lnTo>
                  <a:lnTo>
                    <a:pt x="80009" y="34699"/>
                  </a:lnTo>
                  <a:lnTo>
                    <a:pt x="80009" y="45309"/>
                  </a:lnTo>
                  <a:lnTo>
                    <a:pt x="50413" y="78994"/>
                  </a:lnTo>
                  <a:lnTo>
                    <a:pt x="45309" y="80009"/>
                  </a:lnTo>
                  <a:close/>
                </a:path>
              </a:pathLst>
            </a:custGeom>
            <a:solidFill>
              <a:srgbClr val="DF44A6">
                <a:alpha val="84999"/>
              </a:srgbClr>
            </a:solidFill>
          </p:spPr>
          <p:txBody>
            <a:bodyPr wrap="square" lIns="0" tIns="0" rIns="0" bIns="0" rtlCol="0"/>
            <a:lstStyle/>
            <a:p>
              <a:endParaRPr/>
            </a:p>
          </p:txBody>
        </p:sp>
        <p:sp>
          <p:nvSpPr>
            <p:cNvPr id="51" name="object 51"/>
            <p:cNvSpPr/>
            <p:nvPr/>
          </p:nvSpPr>
          <p:spPr>
            <a:xfrm>
              <a:off x="7742713" y="3608498"/>
              <a:ext cx="80010" cy="80010"/>
            </a:xfrm>
            <a:custGeom>
              <a:avLst/>
              <a:gdLst/>
              <a:ahLst/>
              <a:cxnLst/>
              <a:rect l="l" t="t" r="r" b="b"/>
              <a:pathLst>
                <a:path w="80009" h="80010">
                  <a:moveTo>
                    <a:pt x="0" y="40004"/>
                  </a:moveTo>
                  <a:lnTo>
                    <a:pt x="19794" y="74934"/>
                  </a:lnTo>
                  <a:lnTo>
                    <a:pt x="40004" y="80009"/>
                  </a:lnTo>
                  <a:lnTo>
                    <a:pt x="45309" y="80009"/>
                  </a:lnTo>
                  <a:lnTo>
                    <a:pt x="76964" y="55314"/>
                  </a:lnTo>
                  <a:lnTo>
                    <a:pt x="80009" y="40004"/>
                  </a:lnTo>
                  <a:lnTo>
                    <a:pt x="80009" y="34700"/>
                  </a:lnTo>
                  <a:lnTo>
                    <a:pt x="55314" y="3045"/>
                  </a:lnTo>
                  <a:lnTo>
                    <a:pt x="40004" y="0"/>
                  </a:lnTo>
                  <a:lnTo>
                    <a:pt x="34700" y="0"/>
                  </a:lnTo>
                  <a:lnTo>
                    <a:pt x="3045" y="24695"/>
                  </a:lnTo>
                  <a:lnTo>
                    <a:pt x="0" y="40004"/>
                  </a:lnTo>
                </a:path>
              </a:pathLst>
            </a:custGeom>
            <a:ln w="9524">
              <a:solidFill>
                <a:srgbClr val="DF44A6"/>
              </a:solidFill>
            </a:ln>
          </p:spPr>
          <p:txBody>
            <a:bodyPr wrap="square" lIns="0" tIns="0" rIns="0" bIns="0" rtlCol="0"/>
            <a:lstStyle/>
            <a:p>
              <a:endParaRPr/>
            </a:p>
          </p:txBody>
        </p:sp>
      </p:grpSp>
      <p:pic>
        <p:nvPicPr>
          <p:cNvPr id="52" name="object 52"/>
          <p:cNvPicPr/>
          <p:nvPr/>
        </p:nvPicPr>
        <p:blipFill>
          <a:blip r:embed="rId23" cstate="print"/>
          <a:stretch>
            <a:fillRect/>
          </a:stretch>
        </p:blipFill>
        <p:spPr>
          <a:xfrm>
            <a:off x="5144134" y="1850263"/>
            <a:ext cx="95249" cy="95249"/>
          </a:xfrm>
          <a:prstGeom prst="rect">
            <a:avLst/>
          </a:prstGeom>
        </p:spPr>
      </p:pic>
      <p:pic>
        <p:nvPicPr>
          <p:cNvPr id="53" name="object 53"/>
          <p:cNvPicPr/>
          <p:nvPr/>
        </p:nvPicPr>
        <p:blipFill>
          <a:blip r:embed="rId24" cstate="print"/>
          <a:stretch>
            <a:fillRect/>
          </a:stretch>
        </p:blipFill>
        <p:spPr>
          <a:xfrm>
            <a:off x="5877559" y="1850263"/>
            <a:ext cx="95249" cy="95249"/>
          </a:xfrm>
          <a:prstGeom prst="rect">
            <a:avLst/>
          </a:prstGeom>
        </p:spPr>
      </p:pic>
      <p:sp>
        <p:nvSpPr>
          <p:cNvPr id="54" name="object 54"/>
          <p:cNvSpPr txBox="1"/>
          <p:nvPr/>
        </p:nvSpPr>
        <p:spPr>
          <a:xfrm>
            <a:off x="4187825" y="1722195"/>
            <a:ext cx="2385060" cy="469900"/>
          </a:xfrm>
          <a:prstGeom prst="rect">
            <a:avLst/>
          </a:prstGeom>
        </p:spPr>
        <p:txBody>
          <a:bodyPr vert="horz" wrap="square" lIns="0" tIns="93980" rIns="0" bIns="0" rtlCol="0">
            <a:spAutoFit/>
          </a:bodyPr>
          <a:lstStyle/>
          <a:p>
            <a:pPr marL="12700">
              <a:lnSpc>
                <a:spcPct val="100000"/>
              </a:lnSpc>
              <a:spcBef>
                <a:spcPts val="740"/>
              </a:spcBef>
              <a:tabLst>
                <a:tab pos="1070610" algn="l"/>
                <a:tab pos="1807845" algn="l"/>
              </a:tabLst>
            </a:pPr>
            <a:r>
              <a:rPr sz="1000" b="1" dirty="0">
                <a:solidFill>
                  <a:srgbClr val="605D5C"/>
                </a:solidFill>
                <a:latin typeface="Segoe UI"/>
                <a:cs typeface="Segoe UI"/>
              </a:rPr>
              <a:t>Supplier</a:t>
            </a:r>
            <a:r>
              <a:rPr sz="1000" b="1" spc="-40" dirty="0">
                <a:solidFill>
                  <a:srgbClr val="605D5C"/>
                </a:solidFill>
                <a:latin typeface="Segoe UI"/>
                <a:cs typeface="Segoe UI"/>
              </a:rPr>
              <a:t> </a:t>
            </a:r>
            <a:r>
              <a:rPr sz="1000" b="1" spc="-20" dirty="0">
                <a:solidFill>
                  <a:srgbClr val="605D5C"/>
                </a:solidFill>
                <a:latin typeface="Segoe UI"/>
                <a:cs typeface="Segoe UI"/>
              </a:rPr>
              <a:t>name</a:t>
            </a:r>
            <a:r>
              <a:rPr sz="1000" b="1" dirty="0">
                <a:solidFill>
                  <a:srgbClr val="605D5C"/>
                </a:solidFill>
                <a:latin typeface="Segoe UI"/>
                <a:cs typeface="Segoe UI"/>
              </a:rPr>
              <a:t>	</a:t>
            </a:r>
            <a:r>
              <a:rPr sz="1000" dirty="0">
                <a:solidFill>
                  <a:srgbClr val="605D5C"/>
                </a:solidFill>
                <a:latin typeface="Segoe UI"/>
                <a:cs typeface="Segoe UI"/>
              </a:rPr>
              <a:t>Supplier</a:t>
            </a:r>
            <a:r>
              <a:rPr sz="1000" spc="-20" dirty="0">
                <a:solidFill>
                  <a:srgbClr val="605D5C"/>
                </a:solidFill>
                <a:latin typeface="Segoe UI"/>
                <a:cs typeface="Segoe UI"/>
              </a:rPr>
              <a:t> </a:t>
            </a:r>
            <a:r>
              <a:rPr sz="1000" spc="-60" dirty="0">
                <a:solidFill>
                  <a:srgbClr val="605D5C"/>
                </a:solidFill>
                <a:latin typeface="Segoe UI"/>
                <a:cs typeface="Segoe UI"/>
              </a:rPr>
              <a:t>1</a:t>
            </a:r>
            <a:r>
              <a:rPr sz="1000" dirty="0">
                <a:solidFill>
                  <a:srgbClr val="605D5C"/>
                </a:solidFill>
                <a:latin typeface="Segoe UI"/>
                <a:cs typeface="Segoe UI"/>
              </a:rPr>
              <a:t>	Supplier</a:t>
            </a:r>
            <a:r>
              <a:rPr sz="1000" spc="-20" dirty="0">
                <a:solidFill>
                  <a:srgbClr val="605D5C"/>
                </a:solidFill>
                <a:latin typeface="Segoe UI"/>
                <a:cs typeface="Segoe UI"/>
              </a:rPr>
              <a:t> </a:t>
            </a:r>
            <a:r>
              <a:rPr sz="1000" spc="-50" dirty="0">
                <a:solidFill>
                  <a:srgbClr val="605D5C"/>
                </a:solidFill>
                <a:latin typeface="Segoe UI"/>
                <a:cs typeface="Segoe UI"/>
              </a:rPr>
              <a:t>2</a:t>
            </a:r>
            <a:endParaRPr sz="1000">
              <a:latin typeface="Segoe UI"/>
              <a:cs typeface="Segoe UI"/>
            </a:endParaRPr>
          </a:p>
          <a:p>
            <a:pPr marL="222885">
              <a:lnSpc>
                <a:spcPct val="100000"/>
              </a:lnSpc>
              <a:spcBef>
                <a:spcPts val="575"/>
              </a:spcBef>
            </a:pPr>
            <a:r>
              <a:rPr sz="900" spc="-25" dirty="0">
                <a:solidFill>
                  <a:srgbClr val="605D5C"/>
                </a:solidFill>
                <a:latin typeface="Segoe UI"/>
                <a:cs typeface="Segoe UI"/>
              </a:rPr>
              <a:t>100</a:t>
            </a:r>
            <a:endParaRPr sz="900">
              <a:latin typeface="Segoe UI"/>
              <a:cs typeface="Segoe UI"/>
            </a:endParaRPr>
          </a:p>
        </p:txBody>
      </p:sp>
      <p:pic>
        <p:nvPicPr>
          <p:cNvPr id="55" name="object 55"/>
          <p:cNvPicPr/>
          <p:nvPr/>
        </p:nvPicPr>
        <p:blipFill>
          <a:blip r:embed="rId25" cstate="print"/>
          <a:stretch>
            <a:fillRect/>
          </a:stretch>
        </p:blipFill>
        <p:spPr>
          <a:xfrm>
            <a:off x="6620509" y="1850263"/>
            <a:ext cx="95249" cy="95249"/>
          </a:xfrm>
          <a:prstGeom prst="rect">
            <a:avLst/>
          </a:prstGeom>
        </p:spPr>
      </p:pic>
      <p:sp>
        <p:nvSpPr>
          <p:cNvPr id="56" name="object 56"/>
          <p:cNvSpPr txBox="1"/>
          <p:nvPr/>
        </p:nvSpPr>
        <p:spPr>
          <a:xfrm>
            <a:off x="6720582" y="1803431"/>
            <a:ext cx="589280"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605D5C"/>
                </a:solidFill>
                <a:latin typeface="Segoe UI"/>
                <a:cs typeface="Segoe UI"/>
              </a:rPr>
              <a:t>Supplier</a:t>
            </a:r>
            <a:r>
              <a:rPr sz="1000" spc="-20" dirty="0">
                <a:solidFill>
                  <a:srgbClr val="605D5C"/>
                </a:solidFill>
                <a:latin typeface="Segoe UI"/>
                <a:cs typeface="Segoe UI"/>
              </a:rPr>
              <a:t> </a:t>
            </a:r>
            <a:r>
              <a:rPr sz="1000" spc="-50" dirty="0">
                <a:solidFill>
                  <a:srgbClr val="605D5C"/>
                </a:solidFill>
                <a:latin typeface="Segoe UI"/>
                <a:cs typeface="Segoe UI"/>
              </a:rPr>
              <a:t>3</a:t>
            </a:r>
            <a:endParaRPr sz="1000">
              <a:latin typeface="Segoe UI"/>
              <a:cs typeface="Segoe UI"/>
            </a:endParaRPr>
          </a:p>
        </p:txBody>
      </p:sp>
      <p:pic>
        <p:nvPicPr>
          <p:cNvPr id="57" name="object 57"/>
          <p:cNvPicPr/>
          <p:nvPr/>
        </p:nvPicPr>
        <p:blipFill>
          <a:blip r:embed="rId26" cstate="print"/>
          <a:stretch>
            <a:fillRect/>
          </a:stretch>
        </p:blipFill>
        <p:spPr>
          <a:xfrm>
            <a:off x="7353934" y="1850263"/>
            <a:ext cx="95249" cy="95249"/>
          </a:xfrm>
          <a:prstGeom prst="rect">
            <a:avLst/>
          </a:prstGeom>
        </p:spPr>
      </p:pic>
      <p:sp>
        <p:nvSpPr>
          <p:cNvPr id="58" name="object 58"/>
          <p:cNvSpPr txBox="1"/>
          <p:nvPr/>
        </p:nvSpPr>
        <p:spPr>
          <a:xfrm>
            <a:off x="7457727" y="1803431"/>
            <a:ext cx="589280"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605D5C"/>
                </a:solidFill>
                <a:latin typeface="Segoe UI"/>
                <a:cs typeface="Segoe UI"/>
              </a:rPr>
              <a:t>Supplier</a:t>
            </a:r>
            <a:r>
              <a:rPr sz="1000" spc="-20" dirty="0">
                <a:solidFill>
                  <a:srgbClr val="605D5C"/>
                </a:solidFill>
                <a:latin typeface="Segoe UI"/>
                <a:cs typeface="Segoe UI"/>
              </a:rPr>
              <a:t> </a:t>
            </a:r>
            <a:r>
              <a:rPr sz="1000" spc="-50" dirty="0">
                <a:solidFill>
                  <a:srgbClr val="605D5C"/>
                </a:solidFill>
                <a:latin typeface="Segoe UI"/>
                <a:cs typeface="Segoe UI"/>
              </a:rPr>
              <a:t>4</a:t>
            </a:r>
            <a:endParaRPr sz="1000">
              <a:latin typeface="Segoe UI"/>
              <a:cs typeface="Segoe UI"/>
            </a:endParaRPr>
          </a:p>
        </p:txBody>
      </p:sp>
      <p:pic>
        <p:nvPicPr>
          <p:cNvPr id="59" name="object 59"/>
          <p:cNvPicPr/>
          <p:nvPr/>
        </p:nvPicPr>
        <p:blipFill>
          <a:blip r:embed="rId27" cstate="print"/>
          <a:stretch>
            <a:fillRect/>
          </a:stretch>
        </p:blipFill>
        <p:spPr>
          <a:xfrm>
            <a:off x="8289131" y="1809750"/>
            <a:ext cx="90487" cy="161924"/>
          </a:xfrm>
          <a:prstGeom prst="rect">
            <a:avLst/>
          </a:prstGeom>
        </p:spPr>
      </p:pic>
      <p:sp>
        <p:nvSpPr>
          <p:cNvPr id="60" name="object 60"/>
          <p:cNvSpPr txBox="1"/>
          <p:nvPr/>
        </p:nvSpPr>
        <p:spPr>
          <a:xfrm>
            <a:off x="263525" y="1485963"/>
            <a:ext cx="6242685" cy="410209"/>
          </a:xfrm>
          <a:prstGeom prst="rect">
            <a:avLst/>
          </a:prstGeom>
        </p:spPr>
        <p:txBody>
          <a:bodyPr vert="horz" wrap="square" lIns="0" tIns="53340" rIns="0" bIns="0" rtlCol="0">
            <a:spAutoFit/>
          </a:bodyPr>
          <a:lstStyle/>
          <a:p>
            <a:pPr marL="12700" marR="5080">
              <a:lnSpc>
                <a:spcPts val="1350"/>
              </a:lnSpc>
              <a:spcBef>
                <a:spcPts val="420"/>
              </a:spcBef>
              <a:tabLst>
                <a:tab pos="3936365" algn="l"/>
              </a:tabLst>
            </a:pPr>
            <a:r>
              <a:rPr sz="2100" spc="-112" baseline="1984" dirty="0">
                <a:solidFill>
                  <a:srgbClr val="252423"/>
                </a:solidFill>
                <a:latin typeface="Tahoma"/>
                <a:cs typeface="Tahoma"/>
              </a:rPr>
              <a:t>Average</a:t>
            </a:r>
            <a:r>
              <a:rPr sz="2100" spc="-120" baseline="1984" dirty="0">
                <a:solidFill>
                  <a:srgbClr val="252423"/>
                </a:solidFill>
                <a:latin typeface="Tahoma"/>
                <a:cs typeface="Tahoma"/>
              </a:rPr>
              <a:t> </a:t>
            </a:r>
            <a:r>
              <a:rPr sz="2100" spc="-104" baseline="1984" dirty="0">
                <a:solidFill>
                  <a:srgbClr val="252423"/>
                </a:solidFill>
                <a:latin typeface="Tahoma"/>
                <a:cs typeface="Tahoma"/>
              </a:rPr>
              <a:t>Shipping</a:t>
            </a:r>
            <a:r>
              <a:rPr sz="2100" spc="-112" baseline="1984" dirty="0">
                <a:solidFill>
                  <a:srgbClr val="252423"/>
                </a:solidFill>
                <a:latin typeface="Tahoma"/>
                <a:cs typeface="Tahoma"/>
              </a:rPr>
              <a:t> </a:t>
            </a:r>
            <a:r>
              <a:rPr sz="2100" spc="-44" baseline="1984" dirty="0">
                <a:solidFill>
                  <a:srgbClr val="252423"/>
                </a:solidFill>
                <a:latin typeface="Tahoma"/>
                <a:cs typeface="Tahoma"/>
              </a:rPr>
              <a:t>costs</a:t>
            </a:r>
            <a:r>
              <a:rPr sz="2100" spc="-112" baseline="1984" dirty="0">
                <a:solidFill>
                  <a:srgbClr val="252423"/>
                </a:solidFill>
                <a:latin typeface="Tahoma"/>
                <a:cs typeface="Tahoma"/>
              </a:rPr>
              <a:t> </a:t>
            </a:r>
            <a:r>
              <a:rPr sz="2100" spc="-120" baseline="1984" dirty="0">
                <a:solidFill>
                  <a:srgbClr val="252423"/>
                </a:solidFill>
                <a:latin typeface="Tahoma"/>
                <a:cs typeface="Tahoma"/>
              </a:rPr>
              <a:t>by</a:t>
            </a:r>
            <a:r>
              <a:rPr sz="2100" spc="-112" baseline="1984" dirty="0">
                <a:solidFill>
                  <a:srgbClr val="252423"/>
                </a:solidFill>
                <a:latin typeface="Tahoma"/>
                <a:cs typeface="Tahoma"/>
              </a:rPr>
              <a:t> </a:t>
            </a:r>
            <a:r>
              <a:rPr sz="2100" spc="-104" baseline="1984" dirty="0">
                <a:solidFill>
                  <a:srgbClr val="252423"/>
                </a:solidFill>
                <a:latin typeface="Tahoma"/>
                <a:cs typeface="Tahoma"/>
              </a:rPr>
              <a:t>Shipping</a:t>
            </a:r>
            <a:r>
              <a:rPr sz="2100" spc="-112" baseline="1984" dirty="0">
                <a:solidFill>
                  <a:srgbClr val="252423"/>
                </a:solidFill>
                <a:latin typeface="Tahoma"/>
                <a:cs typeface="Tahoma"/>
              </a:rPr>
              <a:t> </a:t>
            </a:r>
            <a:r>
              <a:rPr sz="2100" spc="-30" baseline="1984" dirty="0">
                <a:solidFill>
                  <a:srgbClr val="252423"/>
                </a:solidFill>
                <a:latin typeface="Tahoma"/>
                <a:cs typeface="Tahoma"/>
              </a:rPr>
              <a:t>carriers</a:t>
            </a:r>
            <a:r>
              <a:rPr sz="2100" spc="-112" baseline="1984" dirty="0">
                <a:solidFill>
                  <a:srgbClr val="252423"/>
                </a:solidFill>
                <a:latin typeface="Tahoma"/>
                <a:cs typeface="Tahoma"/>
              </a:rPr>
              <a:t> </a:t>
            </a:r>
            <a:r>
              <a:rPr sz="2100" spc="-37" baseline="1984" dirty="0">
                <a:solidFill>
                  <a:srgbClr val="252423"/>
                </a:solidFill>
                <a:latin typeface="Tahoma"/>
                <a:cs typeface="Tahoma"/>
              </a:rPr>
              <a:t>and</a:t>
            </a:r>
            <a:r>
              <a:rPr sz="2100" baseline="1984" dirty="0">
                <a:solidFill>
                  <a:srgbClr val="252423"/>
                </a:solidFill>
                <a:latin typeface="Tahoma"/>
                <a:cs typeface="Tahoma"/>
              </a:rPr>
              <a:t>	</a:t>
            </a:r>
            <a:r>
              <a:rPr sz="1400" spc="-60" dirty="0">
                <a:solidFill>
                  <a:srgbClr val="252423"/>
                </a:solidFill>
                <a:latin typeface="Tahoma"/>
                <a:cs typeface="Tahoma"/>
              </a:rPr>
              <a:t>Lead</a:t>
            </a:r>
            <a:r>
              <a:rPr sz="1400" spc="-90" dirty="0">
                <a:solidFill>
                  <a:srgbClr val="252423"/>
                </a:solidFill>
                <a:latin typeface="Tahoma"/>
                <a:cs typeface="Tahoma"/>
              </a:rPr>
              <a:t> </a:t>
            </a:r>
            <a:r>
              <a:rPr sz="1400" spc="-65" dirty="0">
                <a:solidFill>
                  <a:srgbClr val="252423"/>
                </a:solidFill>
                <a:latin typeface="Tahoma"/>
                <a:cs typeface="Tahoma"/>
              </a:rPr>
              <a:t>Times</a:t>
            </a:r>
            <a:r>
              <a:rPr sz="1400" spc="-85" dirty="0">
                <a:solidFill>
                  <a:srgbClr val="252423"/>
                </a:solidFill>
                <a:latin typeface="Tahoma"/>
                <a:cs typeface="Tahoma"/>
              </a:rPr>
              <a:t> </a:t>
            </a:r>
            <a:r>
              <a:rPr sz="1400" spc="-80" dirty="0">
                <a:solidFill>
                  <a:srgbClr val="252423"/>
                </a:solidFill>
                <a:latin typeface="Tahoma"/>
                <a:cs typeface="Tahoma"/>
              </a:rPr>
              <a:t>vs.</a:t>
            </a:r>
            <a:r>
              <a:rPr sz="1400" spc="-90" dirty="0">
                <a:solidFill>
                  <a:srgbClr val="252423"/>
                </a:solidFill>
                <a:latin typeface="Tahoma"/>
                <a:cs typeface="Tahoma"/>
              </a:rPr>
              <a:t> </a:t>
            </a:r>
            <a:r>
              <a:rPr sz="1400" spc="-70" dirty="0">
                <a:solidFill>
                  <a:srgbClr val="252423"/>
                </a:solidFill>
                <a:latin typeface="Tahoma"/>
                <a:cs typeface="Tahoma"/>
              </a:rPr>
              <a:t>Order</a:t>
            </a:r>
            <a:r>
              <a:rPr sz="1400" spc="-85" dirty="0">
                <a:solidFill>
                  <a:srgbClr val="252423"/>
                </a:solidFill>
                <a:latin typeface="Tahoma"/>
                <a:cs typeface="Tahoma"/>
              </a:rPr>
              <a:t> </a:t>
            </a:r>
            <a:r>
              <a:rPr sz="1400" spc="-80" dirty="0">
                <a:solidFill>
                  <a:srgbClr val="252423"/>
                </a:solidFill>
                <a:latin typeface="Tahoma"/>
                <a:cs typeface="Tahoma"/>
              </a:rPr>
              <a:t>Quantities: </a:t>
            </a:r>
            <a:r>
              <a:rPr sz="1400" spc="-10" dirty="0">
                <a:solidFill>
                  <a:srgbClr val="252423"/>
                </a:solidFill>
                <a:latin typeface="Tahoma"/>
                <a:cs typeface="Tahoma"/>
              </a:rPr>
              <a:t>Location</a:t>
            </a:r>
            <a:endParaRPr sz="1400">
              <a:latin typeface="Tahoma"/>
              <a:cs typeface="Tahoma"/>
            </a:endParaRPr>
          </a:p>
        </p:txBody>
      </p:sp>
      <p:sp>
        <p:nvSpPr>
          <p:cNvPr id="61" name="object 61"/>
          <p:cNvSpPr/>
          <p:nvPr/>
        </p:nvSpPr>
        <p:spPr>
          <a:xfrm>
            <a:off x="1009650" y="2300287"/>
            <a:ext cx="9525" cy="1390650"/>
          </a:xfrm>
          <a:custGeom>
            <a:avLst/>
            <a:gdLst/>
            <a:ahLst/>
            <a:cxnLst/>
            <a:rect l="l" t="t" r="r" b="b"/>
            <a:pathLst>
              <a:path w="9525" h="1390650">
                <a:moveTo>
                  <a:pt x="6077" y="1390649"/>
                </a:moveTo>
                <a:lnTo>
                  <a:pt x="3447" y="1390649"/>
                </a:lnTo>
                <a:lnTo>
                  <a:pt x="2324" y="1390184"/>
                </a:lnTo>
                <a:lnTo>
                  <a:pt x="464" y="1388324"/>
                </a:lnTo>
                <a:lnTo>
                  <a:pt x="0" y="1387202"/>
                </a:lnTo>
                <a:lnTo>
                  <a:pt x="0" y="1384572"/>
                </a:lnTo>
                <a:lnTo>
                  <a:pt x="464" y="1383449"/>
                </a:lnTo>
                <a:lnTo>
                  <a:pt x="2324" y="1381589"/>
                </a:lnTo>
                <a:lnTo>
                  <a:pt x="3447" y="1381124"/>
                </a:lnTo>
                <a:lnTo>
                  <a:pt x="6077" y="1381124"/>
                </a:lnTo>
                <a:lnTo>
                  <a:pt x="7200" y="1381589"/>
                </a:lnTo>
                <a:lnTo>
                  <a:pt x="9060" y="1383449"/>
                </a:lnTo>
                <a:lnTo>
                  <a:pt x="9524" y="1384572"/>
                </a:lnTo>
                <a:lnTo>
                  <a:pt x="9524" y="1387202"/>
                </a:lnTo>
                <a:lnTo>
                  <a:pt x="9060" y="1388324"/>
                </a:lnTo>
                <a:lnTo>
                  <a:pt x="7200" y="1390184"/>
                </a:lnTo>
                <a:lnTo>
                  <a:pt x="6077" y="1390649"/>
                </a:lnTo>
                <a:close/>
              </a:path>
              <a:path w="9525" h="1390650">
                <a:moveTo>
                  <a:pt x="6077" y="1343024"/>
                </a:moveTo>
                <a:lnTo>
                  <a:pt x="3447" y="1343024"/>
                </a:lnTo>
                <a:lnTo>
                  <a:pt x="2324" y="1342559"/>
                </a:lnTo>
                <a:lnTo>
                  <a:pt x="464" y="1340699"/>
                </a:lnTo>
                <a:lnTo>
                  <a:pt x="0" y="1339577"/>
                </a:lnTo>
                <a:lnTo>
                  <a:pt x="0" y="1336947"/>
                </a:lnTo>
                <a:lnTo>
                  <a:pt x="464" y="1335824"/>
                </a:lnTo>
                <a:lnTo>
                  <a:pt x="2324" y="1333964"/>
                </a:lnTo>
                <a:lnTo>
                  <a:pt x="3447" y="1333499"/>
                </a:lnTo>
                <a:lnTo>
                  <a:pt x="6077" y="1333499"/>
                </a:lnTo>
                <a:lnTo>
                  <a:pt x="7200" y="1333964"/>
                </a:lnTo>
                <a:lnTo>
                  <a:pt x="9060" y="1335824"/>
                </a:lnTo>
                <a:lnTo>
                  <a:pt x="9524" y="1336947"/>
                </a:lnTo>
                <a:lnTo>
                  <a:pt x="9524" y="1339577"/>
                </a:lnTo>
                <a:lnTo>
                  <a:pt x="9060" y="1340699"/>
                </a:lnTo>
                <a:lnTo>
                  <a:pt x="7200" y="1342559"/>
                </a:lnTo>
                <a:lnTo>
                  <a:pt x="6077" y="1343024"/>
                </a:lnTo>
                <a:close/>
              </a:path>
              <a:path w="9525" h="1390650">
                <a:moveTo>
                  <a:pt x="6077" y="1295399"/>
                </a:moveTo>
                <a:lnTo>
                  <a:pt x="3447" y="1295399"/>
                </a:lnTo>
                <a:lnTo>
                  <a:pt x="2324" y="1294934"/>
                </a:lnTo>
                <a:lnTo>
                  <a:pt x="464" y="1293074"/>
                </a:lnTo>
                <a:lnTo>
                  <a:pt x="0" y="1291952"/>
                </a:lnTo>
                <a:lnTo>
                  <a:pt x="0" y="1289322"/>
                </a:lnTo>
                <a:lnTo>
                  <a:pt x="464" y="1288199"/>
                </a:lnTo>
                <a:lnTo>
                  <a:pt x="2324" y="1286339"/>
                </a:lnTo>
                <a:lnTo>
                  <a:pt x="3447" y="1285874"/>
                </a:lnTo>
                <a:lnTo>
                  <a:pt x="6077" y="1285874"/>
                </a:lnTo>
                <a:lnTo>
                  <a:pt x="7200" y="1286339"/>
                </a:lnTo>
                <a:lnTo>
                  <a:pt x="9060" y="1288199"/>
                </a:lnTo>
                <a:lnTo>
                  <a:pt x="9524" y="1289322"/>
                </a:lnTo>
                <a:lnTo>
                  <a:pt x="9524" y="1291952"/>
                </a:lnTo>
                <a:lnTo>
                  <a:pt x="9060" y="1293074"/>
                </a:lnTo>
                <a:lnTo>
                  <a:pt x="7200" y="1294934"/>
                </a:lnTo>
                <a:lnTo>
                  <a:pt x="6077" y="1295399"/>
                </a:lnTo>
                <a:close/>
              </a:path>
              <a:path w="9525" h="1390650">
                <a:moveTo>
                  <a:pt x="6077" y="1247774"/>
                </a:moveTo>
                <a:lnTo>
                  <a:pt x="3447" y="1247774"/>
                </a:lnTo>
                <a:lnTo>
                  <a:pt x="2324" y="1247309"/>
                </a:lnTo>
                <a:lnTo>
                  <a:pt x="464" y="1245449"/>
                </a:lnTo>
                <a:lnTo>
                  <a:pt x="0" y="1244327"/>
                </a:lnTo>
                <a:lnTo>
                  <a:pt x="0" y="1241697"/>
                </a:lnTo>
                <a:lnTo>
                  <a:pt x="464" y="1240574"/>
                </a:lnTo>
                <a:lnTo>
                  <a:pt x="2324" y="1238714"/>
                </a:lnTo>
                <a:lnTo>
                  <a:pt x="3447" y="1238249"/>
                </a:lnTo>
                <a:lnTo>
                  <a:pt x="6077" y="1238249"/>
                </a:lnTo>
                <a:lnTo>
                  <a:pt x="7200" y="1238714"/>
                </a:lnTo>
                <a:lnTo>
                  <a:pt x="9060" y="1240574"/>
                </a:lnTo>
                <a:lnTo>
                  <a:pt x="9524" y="1241697"/>
                </a:lnTo>
                <a:lnTo>
                  <a:pt x="9524" y="1244327"/>
                </a:lnTo>
                <a:lnTo>
                  <a:pt x="9060" y="1245449"/>
                </a:lnTo>
                <a:lnTo>
                  <a:pt x="7200" y="1247309"/>
                </a:lnTo>
                <a:lnTo>
                  <a:pt x="6077" y="1247774"/>
                </a:lnTo>
                <a:close/>
              </a:path>
              <a:path w="9525" h="1390650">
                <a:moveTo>
                  <a:pt x="6077" y="1200149"/>
                </a:moveTo>
                <a:lnTo>
                  <a:pt x="3447" y="1200149"/>
                </a:lnTo>
                <a:lnTo>
                  <a:pt x="2324" y="1199684"/>
                </a:lnTo>
                <a:lnTo>
                  <a:pt x="464" y="1197824"/>
                </a:lnTo>
                <a:lnTo>
                  <a:pt x="0" y="1196702"/>
                </a:lnTo>
                <a:lnTo>
                  <a:pt x="0" y="1194072"/>
                </a:lnTo>
                <a:lnTo>
                  <a:pt x="464" y="1192949"/>
                </a:lnTo>
                <a:lnTo>
                  <a:pt x="2324" y="1191089"/>
                </a:lnTo>
                <a:lnTo>
                  <a:pt x="3447" y="1190624"/>
                </a:lnTo>
                <a:lnTo>
                  <a:pt x="6077" y="1190624"/>
                </a:lnTo>
                <a:lnTo>
                  <a:pt x="7200" y="1191089"/>
                </a:lnTo>
                <a:lnTo>
                  <a:pt x="9060" y="1192949"/>
                </a:lnTo>
                <a:lnTo>
                  <a:pt x="9524" y="1194072"/>
                </a:lnTo>
                <a:lnTo>
                  <a:pt x="9524" y="1196702"/>
                </a:lnTo>
                <a:lnTo>
                  <a:pt x="9060" y="1197824"/>
                </a:lnTo>
                <a:lnTo>
                  <a:pt x="7200" y="1199684"/>
                </a:lnTo>
                <a:lnTo>
                  <a:pt x="6077" y="1200149"/>
                </a:lnTo>
                <a:close/>
              </a:path>
              <a:path w="9525" h="1390650">
                <a:moveTo>
                  <a:pt x="6077" y="1152524"/>
                </a:moveTo>
                <a:lnTo>
                  <a:pt x="3447" y="1152524"/>
                </a:lnTo>
                <a:lnTo>
                  <a:pt x="2324" y="1152059"/>
                </a:lnTo>
                <a:lnTo>
                  <a:pt x="464" y="1150199"/>
                </a:lnTo>
                <a:lnTo>
                  <a:pt x="0" y="1149077"/>
                </a:lnTo>
                <a:lnTo>
                  <a:pt x="0" y="1146447"/>
                </a:lnTo>
                <a:lnTo>
                  <a:pt x="464" y="1145324"/>
                </a:lnTo>
                <a:lnTo>
                  <a:pt x="2324" y="1143464"/>
                </a:lnTo>
                <a:lnTo>
                  <a:pt x="3447" y="1142999"/>
                </a:lnTo>
                <a:lnTo>
                  <a:pt x="6077" y="1142999"/>
                </a:lnTo>
                <a:lnTo>
                  <a:pt x="7200" y="1143464"/>
                </a:lnTo>
                <a:lnTo>
                  <a:pt x="9060" y="1145324"/>
                </a:lnTo>
                <a:lnTo>
                  <a:pt x="9524" y="1146447"/>
                </a:lnTo>
                <a:lnTo>
                  <a:pt x="9524" y="1149077"/>
                </a:lnTo>
                <a:lnTo>
                  <a:pt x="9060" y="1150199"/>
                </a:lnTo>
                <a:lnTo>
                  <a:pt x="7200" y="1152059"/>
                </a:lnTo>
                <a:lnTo>
                  <a:pt x="6077" y="1152524"/>
                </a:lnTo>
                <a:close/>
              </a:path>
              <a:path w="9525" h="1390650">
                <a:moveTo>
                  <a:pt x="6077" y="1104899"/>
                </a:moveTo>
                <a:lnTo>
                  <a:pt x="3447" y="1104899"/>
                </a:lnTo>
                <a:lnTo>
                  <a:pt x="2324" y="1104434"/>
                </a:lnTo>
                <a:lnTo>
                  <a:pt x="464" y="1102574"/>
                </a:lnTo>
                <a:lnTo>
                  <a:pt x="0" y="1101452"/>
                </a:lnTo>
                <a:lnTo>
                  <a:pt x="0" y="1098822"/>
                </a:lnTo>
                <a:lnTo>
                  <a:pt x="464" y="1097699"/>
                </a:lnTo>
                <a:lnTo>
                  <a:pt x="2324" y="1095839"/>
                </a:lnTo>
                <a:lnTo>
                  <a:pt x="3447" y="1095374"/>
                </a:lnTo>
                <a:lnTo>
                  <a:pt x="6077" y="1095374"/>
                </a:lnTo>
                <a:lnTo>
                  <a:pt x="7200" y="1095839"/>
                </a:lnTo>
                <a:lnTo>
                  <a:pt x="9060" y="1097699"/>
                </a:lnTo>
                <a:lnTo>
                  <a:pt x="9524" y="1098822"/>
                </a:lnTo>
                <a:lnTo>
                  <a:pt x="9524" y="1101452"/>
                </a:lnTo>
                <a:lnTo>
                  <a:pt x="9060" y="1102574"/>
                </a:lnTo>
                <a:lnTo>
                  <a:pt x="7200" y="1104434"/>
                </a:lnTo>
                <a:lnTo>
                  <a:pt x="6077" y="1104899"/>
                </a:lnTo>
                <a:close/>
              </a:path>
              <a:path w="9525" h="1390650">
                <a:moveTo>
                  <a:pt x="6077" y="1057274"/>
                </a:moveTo>
                <a:lnTo>
                  <a:pt x="3447" y="1057274"/>
                </a:lnTo>
                <a:lnTo>
                  <a:pt x="2324" y="1056809"/>
                </a:lnTo>
                <a:lnTo>
                  <a:pt x="464" y="1054949"/>
                </a:lnTo>
                <a:lnTo>
                  <a:pt x="0" y="1053827"/>
                </a:lnTo>
                <a:lnTo>
                  <a:pt x="0" y="1051197"/>
                </a:lnTo>
                <a:lnTo>
                  <a:pt x="464" y="1050074"/>
                </a:lnTo>
                <a:lnTo>
                  <a:pt x="2324" y="1048214"/>
                </a:lnTo>
                <a:lnTo>
                  <a:pt x="3447" y="1047749"/>
                </a:lnTo>
                <a:lnTo>
                  <a:pt x="6077" y="1047749"/>
                </a:lnTo>
                <a:lnTo>
                  <a:pt x="7200" y="1048214"/>
                </a:lnTo>
                <a:lnTo>
                  <a:pt x="9060" y="1050074"/>
                </a:lnTo>
                <a:lnTo>
                  <a:pt x="9524" y="1051197"/>
                </a:lnTo>
                <a:lnTo>
                  <a:pt x="9524" y="1053827"/>
                </a:lnTo>
                <a:lnTo>
                  <a:pt x="9060" y="1054949"/>
                </a:lnTo>
                <a:lnTo>
                  <a:pt x="7200" y="1056809"/>
                </a:lnTo>
                <a:lnTo>
                  <a:pt x="6077" y="1057274"/>
                </a:lnTo>
                <a:close/>
              </a:path>
              <a:path w="9525" h="1390650">
                <a:moveTo>
                  <a:pt x="6077" y="1009649"/>
                </a:moveTo>
                <a:lnTo>
                  <a:pt x="3447" y="1009649"/>
                </a:lnTo>
                <a:lnTo>
                  <a:pt x="2324" y="1009184"/>
                </a:lnTo>
                <a:lnTo>
                  <a:pt x="464" y="1007324"/>
                </a:lnTo>
                <a:lnTo>
                  <a:pt x="0" y="1006202"/>
                </a:lnTo>
                <a:lnTo>
                  <a:pt x="0" y="1003572"/>
                </a:lnTo>
                <a:lnTo>
                  <a:pt x="464" y="1002449"/>
                </a:lnTo>
                <a:lnTo>
                  <a:pt x="2324" y="1000589"/>
                </a:lnTo>
                <a:lnTo>
                  <a:pt x="3447" y="1000124"/>
                </a:lnTo>
                <a:lnTo>
                  <a:pt x="6077" y="1000124"/>
                </a:lnTo>
                <a:lnTo>
                  <a:pt x="7200" y="1000589"/>
                </a:lnTo>
                <a:lnTo>
                  <a:pt x="9060" y="1002449"/>
                </a:lnTo>
                <a:lnTo>
                  <a:pt x="9524" y="1003572"/>
                </a:lnTo>
                <a:lnTo>
                  <a:pt x="9524" y="1006202"/>
                </a:lnTo>
                <a:lnTo>
                  <a:pt x="9060" y="1007324"/>
                </a:lnTo>
                <a:lnTo>
                  <a:pt x="7200" y="1009184"/>
                </a:lnTo>
                <a:lnTo>
                  <a:pt x="6077" y="1009649"/>
                </a:lnTo>
                <a:close/>
              </a:path>
              <a:path w="9525" h="1390650">
                <a:moveTo>
                  <a:pt x="6077" y="962024"/>
                </a:moveTo>
                <a:lnTo>
                  <a:pt x="3447" y="962024"/>
                </a:lnTo>
                <a:lnTo>
                  <a:pt x="2324" y="961559"/>
                </a:lnTo>
                <a:lnTo>
                  <a:pt x="464" y="959700"/>
                </a:lnTo>
                <a:lnTo>
                  <a:pt x="0" y="958577"/>
                </a:lnTo>
                <a:lnTo>
                  <a:pt x="0" y="955947"/>
                </a:lnTo>
                <a:lnTo>
                  <a:pt x="464" y="954824"/>
                </a:lnTo>
                <a:lnTo>
                  <a:pt x="2324" y="952964"/>
                </a:lnTo>
                <a:lnTo>
                  <a:pt x="3447" y="952499"/>
                </a:lnTo>
                <a:lnTo>
                  <a:pt x="6077" y="952499"/>
                </a:lnTo>
                <a:lnTo>
                  <a:pt x="7200" y="952964"/>
                </a:lnTo>
                <a:lnTo>
                  <a:pt x="9060" y="954824"/>
                </a:lnTo>
                <a:lnTo>
                  <a:pt x="9524" y="955947"/>
                </a:lnTo>
                <a:lnTo>
                  <a:pt x="9524" y="958577"/>
                </a:lnTo>
                <a:lnTo>
                  <a:pt x="9060" y="959700"/>
                </a:lnTo>
                <a:lnTo>
                  <a:pt x="7200" y="961559"/>
                </a:lnTo>
                <a:lnTo>
                  <a:pt x="6077" y="962024"/>
                </a:lnTo>
                <a:close/>
              </a:path>
              <a:path w="9525" h="1390650">
                <a:moveTo>
                  <a:pt x="6077" y="914399"/>
                </a:moveTo>
                <a:lnTo>
                  <a:pt x="3447" y="914399"/>
                </a:lnTo>
                <a:lnTo>
                  <a:pt x="2324" y="913934"/>
                </a:lnTo>
                <a:lnTo>
                  <a:pt x="464" y="912074"/>
                </a:lnTo>
                <a:lnTo>
                  <a:pt x="0" y="910952"/>
                </a:lnTo>
                <a:lnTo>
                  <a:pt x="0" y="908322"/>
                </a:lnTo>
                <a:lnTo>
                  <a:pt x="464" y="907199"/>
                </a:lnTo>
                <a:lnTo>
                  <a:pt x="2324" y="905339"/>
                </a:lnTo>
                <a:lnTo>
                  <a:pt x="3447" y="904874"/>
                </a:lnTo>
                <a:lnTo>
                  <a:pt x="6077" y="904874"/>
                </a:lnTo>
                <a:lnTo>
                  <a:pt x="7200" y="905339"/>
                </a:lnTo>
                <a:lnTo>
                  <a:pt x="9060" y="907199"/>
                </a:lnTo>
                <a:lnTo>
                  <a:pt x="9524" y="908322"/>
                </a:lnTo>
                <a:lnTo>
                  <a:pt x="9524" y="910952"/>
                </a:lnTo>
                <a:lnTo>
                  <a:pt x="9060" y="912074"/>
                </a:lnTo>
                <a:lnTo>
                  <a:pt x="7200" y="913934"/>
                </a:lnTo>
                <a:lnTo>
                  <a:pt x="6077" y="914399"/>
                </a:lnTo>
                <a:close/>
              </a:path>
              <a:path w="9525" h="1390650">
                <a:moveTo>
                  <a:pt x="6077" y="866774"/>
                </a:moveTo>
                <a:lnTo>
                  <a:pt x="3447" y="866774"/>
                </a:lnTo>
                <a:lnTo>
                  <a:pt x="2324" y="866309"/>
                </a:lnTo>
                <a:lnTo>
                  <a:pt x="464" y="864449"/>
                </a:lnTo>
                <a:lnTo>
                  <a:pt x="0" y="863327"/>
                </a:lnTo>
                <a:lnTo>
                  <a:pt x="0" y="860697"/>
                </a:lnTo>
                <a:lnTo>
                  <a:pt x="464" y="859574"/>
                </a:lnTo>
                <a:lnTo>
                  <a:pt x="2324" y="857714"/>
                </a:lnTo>
                <a:lnTo>
                  <a:pt x="3447" y="857249"/>
                </a:lnTo>
                <a:lnTo>
                  <a:pt x="6077" y="857249"/>
                </a:lnTo>
                <a:lnTo>
                  <a:pt x="7200" y="857714"/>
                </a:lnTo>
                <a:lnTo>
                  <a:pt x="9060" y="859574"/>
                </a:lnTo>
                <a:lnTo>
                  <a:pt x="9524" y="860697"/>
                </a:lnTo>
                <a:lnTo>
                  <a:pt x="9524" y="863327"/>
                </a:lnTo>
                <a:lnTo>
                  <a:pt x="9060" y="864449"/>
                </a:lnTo>
                <a:lnTo>
                  <a:pt x="7200" y="866309"/>
                </a:lnTo>
                <a:lnTo>
                  <a:pt x="6077" y="866774"/>
                </a:lnTo>
                <a:close/>
              </a:path>
              <a:path w="9525" h="1390650">
                <a:moveTo>
                  <a:pt x="6077" y="819149"/>
                </a:moveTo>
                <a:lnTo>
                  <a:pt x="3447" y="819149"/>
                </a:lnTo>
                <a:lnTo>
                  <a:pt x="2324" y="818684"/>
                </a:lnTo>
                <a:lnTo>
                  <a:pt x="464" y="816825"/>
                </a:lnTo>
                <a:lnTo>
                  <a:pt x="0" y="815702"/>
                </a:lnTo>
                <a:lnTo>
                  <a:pt x="0" y="813072"/>
                </a:lnTo>
                <a:lnTo>
                  <a:pt x="464" y="811949"/>
                </a:lnTo>
                <a:lnTo>
                  <a:pt x="2324" y="810089"/>
                </a:lnTo>
                <a:lnTo>
                  <a:pt x="3447" y="809624"/>
                </a:lnTo>
                <a:lnTo>
                  <a:pt x="6077" y="809624"/>
                </a:lnTo>
                <a:lnTo>
                  <a:pt x="7200" y="810089"/>
                </a:lnTo>
                <a:lnTo>
                  <a:pt x="9060" y="811949"/>
                </a:lnTo>
                <a:lnTo>
                  <a:pt x="9524" y="813072"/>
                </a:lnTo>
                <a:lnTo>
                  <a:pt x="9524" y="815702"/>
                </a:lnTo>
                <a:lnTo>
                  <a:pt x="9060" y="816825"/>
                </a:lnTo>
                <a:lnTo>
                  <a:pt x="7200" y="818684"/>
                </a:lnTo>
                <a:lnTo>
                  <a:pt x="6077" y="819149"/>
                </a:lnTo>
                <a:close/>
              </a:path>
              <a:path w="9525" h="1390650">
                <a:moveTo>
                  <a:pt x="6077" y="771524"/>
                </a:moveTo>
                <a:lnTo>
                  <a:pt x="3447" y="771524"/>
                </a:lnTo>
                <a:lnTo>
                  <a:pt x="2324" y="771059"/>
                </a:lnTo>
                <a:lnTo>
                  <a:pt x="464" y="769200"/>
                </a:lnTo>
                <a:lnTo>
                  <a:pt x="0" y="768077"/>
                </a:lnTo>
                <a:lnTo>
                  <a:pt x="0" y="765447"/>
                </a:lnTo>
                <a:lnTo>
                  <a:pt x="464" y="764324"/>
                </a:lnTo>
                <a:lnTo>
                  <a:pt x="2324" y="762464"/>
                </a:lnTo>
                <a:lnTo>
                  <a:pt x="3447" y="761999"/>
                </a:lnTo>
                <a:lnTo>
                  <a:pt x="6077" y="761999"/>
                </a:lnTo>
                <a:lnTo>
                  <a:pt x="7200" y="762464"/>
                </a:lnTo>
                <a:lnTo>
                  <a:pt x="9060" y="764324"/>
                </a:lnTo>
                <a:lnTo>
                  <a:pt x="9524" y="765447"/>
                </a:lnTo>
                <a:lnTo>
                  <a:pt x="9524" y="768077"/>
                </a:lnTo>
                <a:lnTo>
                  <a:pt x="9060" y="769200"/>
                </a:lnTo>
                <a:lnTo>
                  <a:pt x="7200" y="771059"/>
                </a:lnTo>
                <a:lnTo>
                  <a:pt x="6077" y="771524"/>
                </a:lnTo>
                <a:close/>
              </a:path>
              <a:path w="9525" h="1390650">
                <a:moveTo>
                  <a:pt x="6077" y="723899"/>
                </a:moveTo>
                <a:lnTo>
                  <a:pt x="3447" y="723899"/>
                </a:lnTo>
                <a:lnTo>
                  <a:pt x="2324" y="723434"/>
                </a:lnTo>
                <a:lnTo>
                  <a:pt x="464" y="721575"/>
                </a:lnTo>
                <a:lnTo>
                  <a:pt x="0" y="720452"/>
                </a:lnTo>
                <a:lnTo>
                  <a:pt x="0" y="717822"/>
                </a:lnTo>
                <a:lnTo>
                  <a:pt x="464" y="716699"/>
                </a:lnTo>
                <a:lnTo>
                  <a:pt x="2324" y="714839"/>
                </a:lnTo>
                <a:lnTo>
                  <a:pt x="3447" y="714374"/>
                </a:lnTo>
                <a:lnTo>
                  <a:pt x="6077" y="714374"/>
                </a:lnTo>
                <a:lnTo>
                  <a:pt x="7200" y="714839"/>
                </a:lnTo>
                <a:lnTo>
                  <a:pt x="9060" y="716699"/>
                </a:lnTo>
                <a:lnTo>
                  <a:pt x="9524" y="717822"/>
                </a:lnTo>
                <a:lnTo>
                  <a:pt x="9524" y="720452"/>
                </a:lnTo>
                <a:lnTo>
                  <a:pt x="9060" y="721575"/>
                </a:lnTo>
                <a:lnTo>
                  <a:pt x="7200" y="723434"/>
                </a:lnTo>
                <a:lnTo>
                  <a:pt x="6077" y="723899"/>
                </a:lnTo>
                <a:close/>
              </a:path>
              <a:path w="9525" h="1390650">
                <a:moveTo>
                  <a:pt x="6077" y="676274"/>
                </a:moveTo>
                <a:lnTo>
                  <a:pt x="3447" y="676274"/>
                </a:lnTo>
                <a:lnTo>
                  <a:pt x="2324" y="675809"/>
                </a:lnTo>
                <a:lnTo>
                  <a:pt x="464" y="673949"/>
                </a:lnTo>
                <a:lnTo>
                  <a:pt x="0" y="672827"/>
                </a:lnTo>
                <a:lnTo>
                  <a:pt x="0" y="670197"/>
                </a:lnTo>
                <a:lnTo>
                  <a:pt x="464" y="669074"/>
                </a:lnTo>
                <a:lnTo>
                  <a:pt x="2324" y="667214"/>
                </a:lnTo>
                <a:lnTo>
                  <a:pt x="3447" y="666749"/>
                </a:lnTo>
                <a:lnTo>
                  <a:pt x="6077" y="666749"/>
                </a:lnTo>
                <a:lnTo>
                  <a:pt x="7200" y="667214"/>
                </a:lnTo>
                <a:lnTo>
                  <a:pt x="9060" y="669074"/>
                </a:lnTo>
                <a:lnTo>
                  <a:pt x="9524" y="670197"/>
                </a:lnTo>
                <a:lnTo>
                  <a:pt x="9524" y="672827"/>
                </a:lnTo>
                <a:lnTo>
                  <a:pt x="9060" y="673949"/>
                </a:lnTo>
                <a:lnTo>
                  <a:pt x="7200" y="675809"/>
                </a:lnTo>
                <a:lnTo>
                  <a:pt x="6077" y="676274"/>
                </a:lnTo>
                <a:close/>
              </a:path>
              <a:path w="9525" h="1390650">
                <a:moveTo>
                  <a:pt x="6077" y="628649"/>
                </a:moveTo>
                <a:lnTo>
                  <a:pt x="3447" y="628649"/>
                </a:lnTo>
                <a:lnTo>
                  <a:pt x="2324" y="628184"/>
                </a:lnTo>
                <a:lnTo>
                  <a:pt x="464" y="626324"/>
                </a:lnTo>
                <a:lnTo>
                  <a:pt x="0" y="625202"/>
                </a:lnTo>
                <a:lnTo>
                  <a:pt x="0" y="622572"/>
                </a:lnTo>
                <a:lnTo>
                  <a:pt x="464" y="621449"/>
                </a:lnTo>
                <a:lnTo>
                  <a:pt x="2324" y="619589"/>
                </a:lnTo>
                <a:lnTo>
                  <a:pt x="3447" y="619124"/>
                </a:lnTo>
                <a:lnTo>
                  <a:pt x="6077" y="619124"/>
                </a:lnTo>
                <a:lnTo>
                  <a:pt x="7200" y="619589"/>
                </a:lnTo>
                <a:lnTo>
                  <a:pt x="9060" y="621449"/>
                </a:lnTo>
                <a:lnTo>
                  <a:pt x="9524" y="622572"/>
                </a:lnTo>
                <a:lnTo>
                  <a:pt x="9524" y="625202"/>
                </a:lnTo>
                <a:lnTo>
                  <a:pt x="9060" y="626324"/>
                </a:lnTo>
                <a:lnTo>
                  <a:pt x="7200" y="628184"/>
                </a:lnTo>
                <a:lnTo>
                  <a:pt x="6077" y="628649"/>
                </a:lnTo>
                <a:close/>
              </a:path>
              <a:path w="9525" h="1390650">
                <a:moveTo>
                  <a:pt x="6077" y="581024"/>
                </a:moveTo>
                <a:lnTo>
                  <a:pt x="3447" y="581024"/>
                </a:lnTo>
                <a:lnTo>
                  <a:pt x="2324" y="580559"/>
                </a:lnTo>
                <a:lnTo>
                  <a:pt x="464" y="578700"/>
                </a:lnTo>
                <a:lnTo>
                  <a:pt x="0" y="577577"/>
                </a:lnTo>
                <a:lnTo>
                  <a:pt x="0" y="574947"/>
                </a:lnTo>
                <a:lnTo>
                  <a:pt x="464" y="573824"/>
                </a:lnTo>
                <a:lnTo>
                  <a:pt x="2324" y="571964"/>
                </a:lnTo>
                <a:lnTo>
                  <a:pt x="3447" y="571499"/>
                </a:lnTo>
                <a:lnTo>
                  <a:pt x="6077" y="571499"/>
                </a:lnTo>
                <a:lnTo>
                  <a:pt x="7200" y="571964"/>
                </a:lnTo>
                <a:lnTo>
                  <a:pt x="9060" y="573824"/>
                </a:lnTo>
                <a:lnTo>
                  <a:pt x="9524" y="574947"/>
                </a:lnTo>
                <a:lnTo>
                  <a:pt x="9524" y="577577"/>
                </a:lnTo>
                <a:lnTo>
                  <a:pt x="9060" y="578700"/>
                </a:lnTo>
                <a:lnTo>
                  <a:pt x="7200" y="580559"/>
                </a:lnTo>
                <a:lnTo>
                  <a:pt x="6077" y="581024"/>
                </a:lnTo>
                <a:close/>
              </a:path>
              <a:path w="9525" h="1390650">
                <a:moveTo>
                  <a:pt x="6077" y="533399"/>
                </a:moveTo>
                <a:lnTo>
                  <a:pt x="3447" y="533399"/>
                </a:lnTo>
                <a:lnTo>
                  <a:pt x="2324" y="532934"/>
                </a:lnTo>
                <a:lnTo>
                  <a:pt x="464" y="531075"/>
                </a:lnTo>
                <a:lnTo>
                  <a:pt x="0" y="529952"/>
                </a:lnTo>
                <a:lnTo>
                  <a:pt x="0" y="527322"/>
                </a:lnTo>
                <a:lnTo>
                  <a:pt x="464" y="526199"/>
                </a:lnTo>
                <a:lnTo>
                  <a:pt x="2324" y="524339"/>
                </a:lnTo>
                <a:lnTo>
                  <a:pt x="3447" y="523874"/>
                </a:lnTo>
                <a:lnTo>
                  <a:pt x="6077" y="523874"/>
                </a:lnTo>
                <a:lnTo>
                  <a:pt x="7200" y="524339"/>
                </a:lnTo>
                <a:lnTo>
                  <a:pt x="9060" y="526199"/>
                </a:lnTo>
                <a:lnTo>
                  <a:pt x="9524" y="527322"/>
                </a:lnTo>
                <a:lnTo>
                  <a:pt x="9524" y="529952"/>
                </a:lnTo>
                <a:lnTo>
                  <a:pt x="9060" y="531075"/>
                </a:lnTo>
                <a:lnTo>
                  <a:pt x="7200" y="532934"/>
                </a:lnTo>
                <a:lnTo>
                  <a:pt x="6077" y="533399"/>
                </a:lnTo>
                <a:close/>
              </a:path>
              <a:path w="9525" h="1390650">
                <a:moveTo>
                  <a:pt x="6077" y="485774"/>
                </a:moveTo>
                <a:lnTo>
                  <a:pt x="3447" y="485774"/>
                </a:lnTo>
                <a:lnTo>
                  <a:pt x="2324" y="485309"/>
                </a:lnTo>
                <a:lnTo>
                  <a:pt x="464" y="483449"/>
                </a:lnTo>
                <a:lnTo>
                  <a:pt x="0" y="482327"/>
                </a:lnTo>
                <a:lnTo>
                  <a:pt x="0" y="479697"/>
                </a:lnTo>
                <a:lnTo>
                  <a:pt x="464" y="478574"/>
                </a:lnTo>
                <a:lnTo>
                  <a:pt x="2324" y="476714"/>
                </a:lnTo>
                <a:lnTo>
                  <a:pt x="3447" y="476249"/>
                </a:lnTo>
                <a:lnTo>
                  <a:pt x="6077" y="476249"/>
                </a:lnTo>
                <a:lnTo>
                  <a:pt x="7200" y="476714"/>
                </a:lnTo>
                <a:lnTo>
                  <a:pt x="9060" y="478574"/>
                </a:lnTo>
                <a:lnTo>
                  <a:pt x="9524" y="479697"/>
                </a:lnTo>
                <a:lnTo>
                  <a:pt x="9524" y="482327"/>
                </a:lnTo>
                <a:lnTo>
                  <a:pt x="9060" y="483449"/>
                </a:lnTo>
                <a:lnTo>
                  <a:pt x="7200" y="485309"/>
                </a:lnTo>
                <a:lnTo>
                  <a:pt x="6077" y="485774"/>
                </a:lnTo>
                <a:close/>
              </a:path>
              <a:path w="9525" h="1390650">
                <a:moveTo>
                  <a:pt x="6077" y="438149"/>
                </a:moveTo>
                <a:lnTo>
                  <a:pt x="3447" y="438149"/>
                </a:lnTo>
                <a:lnTo>
                  <a:pt x="2324" y="437684"/>
                </a:lnTo>
                <a:lnTo>
                  <a:pt x="464" y="435824"/>
                </a:lnTo>
                <a:lnTo>
                  <a:pt x="0" y="434702"/>
                </a:lnTo>
                <a:lnTo>
                  <a:pt x="0" y="432072"/>
                </a:lnTo>
                <a:lnTo>
                  <a:pt x="464" y="430949"/>
                </a:lnTo>
                <a:lnTo>
                  <a:pt x="2324" y="429089"/>
                </a:lnTo>
                <a:lnTo>
                  <a:pt x="3447" y="428624"/>
                </a:lnTo>
                <a:lnTo>
                  <a:pt x="6077" y="428624"/>
                </a:lnTo>
                <a:lnTo>
                  <a:pt x="7200" y="429089"/>
                </a:lnTo>
                <a:lnTo>
                  <a:pt x="9060" y="430949"/>
                </a:lnTo>
                <a:lnTo>
                  <a:pt x="9524" y="432072"/>
                </a:lnTo>
                <a:lnTo>
                  <a:pt x="9524" y="434702"/>
                </a:lnTo>
                <a:lnTo>
                  <a:pt x="9060" y="435824"/>
                </a:lnTo>
                <a:lnTo>
                  <a:pt x="7200" y="437684"/>
                </a:lnTo>
                <a:lnTo>
                  <a:pt x="6077" y="438149"/>
                </a:lnTo>
                <a:close/>
              </a:path>
              <a:path w="9525" h="1390650">
                <a:moveTo>
                  <a:pt x="6077" y="390524"/>
                </a:moveTo>
                <a:lnTo>
                  <a:pt x="3447" y="390524"/>
                </a:lnTo>
                <a:lnTo>
                  <a:pt x="2324" y="390059"/>
                </a:lnTo>
                <a:lnTo>
                  <a:pt x="464" y="388200"/>
                </a:lnTo>
                <a:lnTo>
                  <a:pt x="0" y="387077"/>
                </a:lnTo>
                <a:lnTo>
                  <a:pt x="0" y="384447"/>
                </a:lnTo>
                <a:lnTo>
                  <a:pt x="464" y="383324"/>
                </a:lnTo>
                <a:lnTo>
                  <a:pt x="2324" y="381464"/>
                </a:lnTo>
                <a:lnTo>
                  <a:pt x="3447" y="380999"/>
                </a:lnTo>
                <a:lnTo>
                  <a:pt x="6077" y="380999"/>
                </a:lnTo>
                <a:lnTo>
                  <a:pt x="7200" y="381464"/>
                </a:lnTo>
                <a:lnTo>
                  <a:pt x="9060" y="383324"/>
                </a:lnTo>
                <a:lnTo>
                  <a:pt x="9524" y="384447"/>
                </a:lnTo>
                <a:lnTo>
                  <a:pt x="9524" y="387077"/>
                </a:lnTo>
                <a:lnTo>
                  <a:pt x="9060" y="388200"/>
                </a:lnTo>
                <a:lnTo>
                  <a:pt x="7200" y="390059"/>
                </a:lnTo>
                <a:lnTo>
                  <a:pt x="6077" y="390524"/>
                </a:lnTo>
                <a:close/>
              </a:path>
              <a:path w="9525" h="1390650">
                <a:moveTo>
                  <a:pt x="6077" y="342899"/>
                </a:moveTo>
                <a:lnTo>
                  <a:pt x="3447" y="342899"/>
                </a:lnTo>
                <a:lnTo>
                  <a:pt x="2324" y="342434"/>
                </a:lnTo>
                <a:lnTo>
                  <a:pt x="464" y="340575"/>
                </a:lnTo>
                <a:lnTo>
                  <a:pt x="0" y="339452"/>
                </a:lnTo>
                <a:lnTo>
                  <a:pt x="0" y="336822"/>
                </a:lnTo>
                <a:lnTo>
                  <a:pt x="464" y="335699"/>
                </a:lnTo>
                <a:lnTo>
                  <a:pt x="2324" y="333839"/>
                </a:lnTo>
                <a:lnTo>
                  <a:pt x="3447" y="333374"/>
                </a:lnTo>
                <a:lnTo>
                  <a:pt x="6077" y="333374"/>
                </a:lnTo>
                <a:lnTo>
                  <a:pt x="7200" y="333839"/>
                </a:lnTo>
                <a:lnTo>
                  <a:pt x="9060" y="335699"/>
                </a:lnTo>
                <a:lnTo>
                  <a:pt x="9524" y="336822"/>
                </a:lnTo>
                <a:lnTo>
                  <a:pt x="9524" y="339452"/>
                </a:lnTo>
                <a:lnTo>
                  <a:pt x="9060" y="340575"/>
                </a:lnTo>
                <a:lnTo>
                  <a:pt x="7200" y="342434"/>
                </a:lnTo>
                <a:lnTo>
                  <a:pt x="6077" y="342899"/>
                </a:lnTo>
                <a:close/>
              </a:path>
              <a:path w="9525" h="1390650">
                <a:moveTo>
                  <a:pt x="6077" y="295274"/>
                </a:moveTo>
                <a:lnTo>
                  <a:pt x="3447" y="295274"/>
                </a:lnTo>
                <a:lnTo>
                  <a:pt x="2324" y="294809"/>
                </a:lnTo>
                <a:lnTo>
                  <a:pt x="464" y="292950"/>
                </a:lnTo>
                <a:lnTo>
                  <a:pt x="0" y="291827"/>
                </a:lnTo>
                <a:lnTo>
                  <a:pt x="0" y="289197"/>
                </a:lnTo>
                <a:lnTo>
                  <a:pt x="464" y="288074"/>
                </a:lnTo>
                <a:lnTo>
                  <a:pt x="2324" y="286214"/>
                </a:lnTo>
                <a:lnTo>
                  <a:pt x="3447" y="285749"/>
                </a:lnTo>
                <a:lnTo>
                  <a:pt x="6077" y="285749"/>
                </a:lnTo>
                <a:lnTo>
                  <a:pt x="7200" y="286214"/>
                </a:lnTo>
                <a:lnTo>
                  <a:pt x="9060" y="288074"/>
                </a:lnTo>
                <a:lnTo>
                  <a:pt x="9524" y="289197"/>
                </a:lnTo>
                <a:lnTo>
                  <a:pt x="9524" y="291827"/>
                </a:lnTo>
                <a:lnTo>
                  <a:pt x="9060" y="292950"/>
                </a:lnTo>
                <a:lnTo>
                  <a:pt x="7200" y="294809"/>
                </a:lnTo>
                <a:lnTo>
                  <a:pt x="6077" y="295274"/>
                </a:lnTo>
                <a:close/>
              </a:path>
              <a:path w="9525" h="1390650">
                <a:moveTo>
                  <a:pt x="6077" y="247649"/>
                </a:moveTo>
                <a:lnTo>
                  <a:pt x="3447" y="247649"/>
                </a:lnTo>
                <a:lnTo>
                  <a:pt x="2324" y="247184"/>
                </a:lnTo>
                <a:lnTo>
                  <a:pt x="464" y="245324"/>
                </a:lnTo>
                <a:lnTo>
                  <a:pt x="0" y="244202"/>
                </a:lnTo>
                <a:lnTo>
                  <a:pt x="0" y="241572"/>
                </a:lnTo>
                <a:lnTo>
                  <a:pt x="464" y="240449"/>
                </a:lnTo>
                <a:lnTo>
                  <a:pt x="2324" y="238589"/>
                </a:lnTo>
                <a:lnTo>
                  <a:pt x="3447" y="238124"/>
                </a:lnTo>
                <a:lnTo>
                  <a:pt x="6077" y="238124"/>
                </a:lnTo>
                <a:lnTo>
                  <a:pt x="7200" y="238589"/>
                </a:lnTo>
                <a:lnTo>
                  <a:pt x="9060" y="240449"/>
                </a:lnTo>
                <a:lnTo>
                  <a:pt x="9524" y="241572"/>
                </a:lnTo>
                <a:lnTo>
                  <a:pt x="9524" y="244202"/>
                </a:lnTo>
                <a:lnTo>
                  <a:pt x="9060" y="245324"/>
                </a:lnTo>
                <a:lnTo>
                  <a:pt x="7200" y="247184"/>
                </a:lnTo>
                <a:lnTo>
                  <a:pt x="6077" y="247649"/>
                </a:lnTo>
                <a:close/>
              </a:path>
              <a:path w="9525" h="1390650">
                <a:moveTo>
                  <a:pt x="6077" y="200024"/>
                </a:moveTo>
                <a:lnTo>
                  <a:pt x="3447" y="200024"/>
                </a:lnTo>
                <a:lnTo>
                  <a:pt x="2324" y="199559"/>
                </a:lnTo>
                <a:lnTo>
                  <a:pt x="464" y="197700"/>
                </a:lnTo>
                <a:lnTo>
                  <a:pt x="0" y="196577"/>
                </a:lnTo>
                <a:lnTo>
                  <a:pt x="0" y="193947"/>
                </a:lnTo>
                <a:lnTo>
                  <a:pt x="464" y="192824"/>
                </a:lnTo>
                <a:lnTo>
                  <a:pt x="2324" y="190964"/>
                </a:lnTo>
                <a:lnTo>
                  <a:pt x="3447" y="190499"/>
                </a:lnTo>
                <a:lnTo>
                  <a:pt x="6077" y="190499"/>
                </a:lnTo>
                <a:lnTo>
                  <a:pt x="7200" y="190964"/>
                </a:lnTo>
                <a:lnTo>
                  <a:pt x="9060" y="192824"/>
                </a:lnTo>
                <a:lnTo>
                  <a:pt x="9524" y="193947"/>
                </a:lnTo>
                <a:lnTo>
                  <a:pt x="9524" y="196577"/>
                </a:lnTo>
                <a:lnTo>
                  <a:pt x="9060" y="197700"/>
                </a:lnTo>
                <a:lnTo>
                  <a:pt x="7200" y="199559"/>
                </a:lnTo>
                <a:lnTo>
                  <a:pt x="6077" y="200024"/>
                </a:lnTo>
                <a:close/>
              </a:path>
              <a:path w="9525" h="1390650">
                <a:moveTo>
                  <a:pt x="6077" y="152399"/>
                </a:moveTo>
                <a:lnTo>
                  <a:pt x="3447" y="152399"/>
                </a:lnTo>
                <a:lnTo>
                  <a:pt x="2324" y="151934"/>
                </a:lnTo>
                <a:lnTo>
                  <a:pt x="464" y="150074"/>
                </a:lnTo>
                <a:lnTo>
                  <a:pt x="0" y="148952"/>
                </a:lnTo>
                <a:lnTo>
                  <a:pt x="0" y="146322"/>
                </a:lnTo>
                <a:lnTo>
                  <a:pt x="464" y="145199"/>
                </a:lnTo>
                <a:lnTo>
                  <a:pt x="2324" y="143339"/>
                </a:lnTo>
                <a:lnTo>
                  <a:pt x="3447" y="142874"/>
                </a:lnTo>
                <a:lnTo>
                  <a:pt x="6077" y="142874"/>
                </a:lnTo>
                <a:lnTo>
                  <a:pt x="7200" y="143339"/>
                </a:lnTo>
                <a:lnTo>
                  <a:pt x="9060" y="145199"/>
                </a:lnTo>
                <a:lnTo>
                  <a:pt x="9524" y="146322"/>
                </a:lnTo>
                <a:lnTo>
                  <a:pt x="9524" y="148952"/>
                </a:lnTo>
                <a:lnTo>
                  <a:pt x="9060" y="150074"/>
                </a:lnTo>
                <a:lnTo>
                  <a:pt x="7200" y="151934"/>
                </a:lnTo>
                <a:lnTo>
                  <a:pt x="6077" y="152399"/>
                </a:lnTo>
                <a:close/>
              </a:path>
              <a:path w="9525" h="1390650">
                <a:moveTo>
                  <a:pt x="6077" y="104774"/>
                </a:moveTo>
                <a:lnTo>
                  <a:pt x="3447" y="104774"/>
                </a:lnTo>
                <a:lnTo>
                  <a:pt x="2324" y="104309"/>
                </a:lnTo>
                <a:lnTo>
                  <a:pt x="464" y="102449"/>
                </a:lnTo>
                <a:lnTo>
                  <a:pt x="0" y="101327"/>
                </a:lnTo>
                <a:lnTo>
                  <a:pt x="0" y="98697"/>
                </a:lnTo>
                <a:lnTo>
                  <a:pt x="464" y="97574"/>
                </a:lnTo>
                <a:lnTo>
                  <a:pt x="2324" y="95714"/>
                </a:lnTo>
                <a:lnTo>
                  <a:pt x="3447" y="95249"/>
                </a:lnTo>
                <a:lnTo>
                  <a:pt x="6077" y="95249"/>
                </a:lnTo>
                <a:lnTo>
                  <a:pt x="7200" y="95714"/>
                </a:lnTo>
                <a:lnTo>
                  <a:pt x="9060" y="97574"/>
                </a:lnTo>
                <a:lnTo>
                  <a:pt x="9524" y="98697"/>
                </a:lnTo>
                <a:lnTo>
                  <a:pt x="9524" y="101327"/>
                </a:lnTo>
                <a:lnTo>
                  <a:pt x="9060" y="102449"/>
                </a:lnTo>
                <a:lnTo>
                  <a:pt x="7200" y="104309"/>
                </a:lnTo>
                <a:lnTo>
                  <a:pt x="6077" y="104774"/>
                </a:lnTo>
                <a:close/>
              </a:path>
              <a:path w="9525" h="1390650">
                <a:moveTo>
                  <a:pt x="6077" y="57149"/>
                </a:moveTo>
                <a:lnTo>
                  <a:pt x="3447" y="57149"/>
                </a:lnTo>
                <a:lnTo>
                  <a:pt x="2324" y="56684"/>
                </a:lnTo>
                <a:lnTo>
                  <a:pt x="464" y="54825"/>
                </a:lnTo>
                <a:lnTo>
                  <a:pt x="0" y="53702"/>
                </a:lnTo>
                <a:lnTo>
                  <a:pt x="0" y="51072"/>
                </a:lnTo>
                <a:lnTo>
                  <a:pt x="464" y="49949"/>
                </a:lnTo>
                <a:lnTo>
                  <a:pt x="2324" y="48089"/>
                </a:lnTo>
                <a:lnTo>
                  <a:pt x="3447" y="47624"/>
                </a:lnTo>
                <a:lnTo>
                  <a:pt x="6077" y="47624"/>
                </a:lnTo>
                <a:lnTo>
                  <a:pt x="7200" y="48089"/>
                </a:lnTo>
                <a:lnTo>
                  <a:pt x="9060" y="49949"/>
                </a:lnTo>
                <a:lnTo>
                  <a:pt x="9524" y="51072"/>
                </a:lnTo>
                <a:lnTo>
                  <a:pt x="9524" y="53702"/>
                </a:lnTo>
                <a:lnTo>
                  <a:pt x="9060" y="54825"/>
                </a:lnTo>
                <a:lnTo>
                  <a:pt x="7200" y="56684"/>
                </a:lnTo>
                <a:lnTo>
                  <a:pt x="6077" y="57149"/>
                </a:lnTo>
                <a:close/>
              </a:path>
              <a:path w="9525" h="1390650">
                <a:moveTo>
                  <a:pt x="6077" y="9524"/>
                </a:moveTo>
                <a:lnTo>
                  <a:pt x="3447" y="9524"/>
                </a:lnTo>
                <a:lnTo>
                  <a:pt x="2324" y="9059"/>
                </a:lnTo>
                <a:lnTo>
                  <a:pt x="464" y="7200"/>
                </a:lnTo>
                <a:lnTo>
                  <a:pt x="0" y="6077"/>
                </a:lnTo>
                <a:lnTo>
                  <a:pt x="0" y="3447"/>
                </a:lnTo>
                <a:lnTo>
                  <a:pt x="464" y="2324"/>
                </a:lnTo>
                <a:lnTo>
                  <a:pt x="2324" y="464"/>
                </a:lnTo>
                <a:lnTo>
                  <a:pt x="3447" y="0"/>
                </a:lnTo>
                <a:lnTo>
                  <a:pt x="6077" y="0"/>
                </a:lnTo>
                <a:lnTo>
                  <a:pt x="7200" y="464"/>
                </a:lnTo>
                <a:lnTo>
                  <a:pt x="9060" y="2324"/>
                </a:lnTo>
                <a:lnTo>
                  <a:pt x="9524" y="3447"/>
                </a:lnTo>
                <a:lnTo>
                  <a:pt x="9524" y="6077"/>
                </a:lnTo>
                <a:lnTo>
                  <a:pt x="9060" y="7200"/>
                </a:lnTo>
                <a:lnTo>
                  <a:pt x="7200" y="9059"/>
                </a:lnTo>
                <a:lnTo>
                  <a:pt x="6077" y="9524"/>
                </a:lnTo>
                <a:close/>
              </a:path>
            </a:pathLst>
          </a:custGeom>
          <a:solidFill>
            <a:srgbClr val="C7C6C3"/>
          </a:solidFill>
        </p:spPr>
        <p:txBody>
          <a:bodyPr wrap="square" lIns="0" tIns="0" rIns="0" bIns="0" rtlCol="0"/>
          <a:lstStyle/>
          <a:p>
            <a:endParaRPr/>
          </a:p>
        </p:txBody>
      </p:sp>
      <p:sp>
        <p:nvSpPr>
          <p:cNvPr id="62" name="object 62"/>
          <p:cNvSpPr txBox="1"/>
          <p:nvPr/>
        </p:nvSpPr>
        <p:spPr>
          <a:xfrm>
            <a:off x="924470" y="3702050"/>
            <a:ext cx="18034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a:t>
            </a:r>
            <a:r>
              <a:rPr sz="900" spc="-5" dirty="0">
                <a:solidFill>
                  <a:srgbClr val="605D5C"/>
                </a:solidFill>
                <a:latin typeface="Segoe UI"/>
                <a:cs typeface="Segoe UI"/>
              </a:rPr>
              <a:t> </a:t>
            </a:r>
            <a:r>
              <a:rPr sz="900" spc="-50" dirty="0">
                <a:solidFill>
                  <a:srgbClr val="605D5C"/>
                </a:solidFill>
                <a:latin typeface="Segoe UI"/>
                <a:cs typeface="Segoe UI"/>
              </a:rPr>
              <a:t>0</a:t>
            </a:r>
            <a:endParaRPr sz="900">
              <a:latin typeface="Segoe UI"/>
              <a:cs typeface="Segoe UI"/>
            </a:endParaRPr>
          </a:p>
        </p:txBody>
      </p:sp>
      <p:grpSp>
        <p:nvGrpSpPr>
          <p:cNvPr id="63" name="object 63"/>
          <p:cNvGrpSpPr/>
          <p:nvPr/>
        </p:nvGrpSpPr>
        <p:grpSpPr>
          <a:xfrm>
            <a:off x="1987549" y="2300287"/>
            <a:ext cx="1965325" cy="1390650"/>
            <a:chOff x="1987549" y="2300287"/>
            <a:chExt cx="1965325" cy="1390650"/>
          </a:xfrm>
        </p:grpSpPr>
        <p:sp>
          <p:nvSpPr>
            <p:cNvPr id="64" name="object 64"/>
            <p:cNvSpPr/>
            <p:nvPr/>
          </p:nvSpPr>
          <p:spPr>
            <a:xfrm>
              <a:off x="1987537" y="2300299"/>
              <a:ext cx="987425" cy="1390650"/>
            </a:xfrm>
            <a:custGeom>
              <a:avLst/>
              <a:gdLst/>
              <a:ahLst/>
              <a:cxnLst/>
              <a:rect l="l" t="t" r="r" b="b"/>
              <a:pathLst>
                <a:path w="987425" h="1390650">
                  <a:moveTo>
                    <a:pt x="9525" y="1384566"/>
                  </a:moveTo>
                  <a:lnTo>
                    <a:pt x="9067" y="1383449"/>
                  </a:lnTo>
                  <a:lnTo>
                    <a:pt x="7200" y="1381582"/>
                  </a:lnTo>
                  <a:lnTo>
                    <a:pt x="6083" y="1381112"/>
                  </a:lnTo>
                  <a:lnTo>
                    <a:pt x="3454" y="1381112"/>
                  </a:lnTo>
                  <a:lnTo>
                    <a:pt x="2336" y="1381582"/>
                  </a:lnTo>
                  <a:lnTo>
                    <a:pt x="469" y="1383449"/>
                  </a:lnTo>
                  <a:lnTo>
                    <a:pt x="0" y="1384566"/>
                  </a:lnTo>
                  <a:lnTo>
                    <a:pt x="0" y="1387195"/>
                  </a:lnTo>
                  <a:lnTo>
                    <a:pt x="469" y="1388313"/>
                  </a:lnTo>
                  <a:lnTo>
                    <a:pt x="2336" y="1390180"/>
                  </a:lnTo>
                  <a:lnTo>
                    <a:pt x="3454" y="1390637"/>
                  </a:lnTo>
                  <a:lnTo>
                    <a:pt x="6083" y="1390637"/>
                  </a:lnTo>
                  <a:lnTo>
                    <a:pt x="7200" y="1390180"/>
                  </a:lnTo>
                  <a:lnTo>
                    <a:pt x="9067" y="1388313"/>
                  </a:lnTo>
                  <a:lnTo>
                    <a:pt x="9525" y="1387195"/>
                  </a:lnTo>
                  <a:lnTo>
                    <a:pt x="9525" y="1384566"/>
                  </a:lnTo>
                  <a:close/>
                </a:path>
                <a:path w="987425" h="1390650">
                  <a:moveTo>
                    <a:pt x="9525" y="1336941"/>
                  </a:moveTo>
                  <a:lnTo>
                    <a:pt x="9067" y="1335824"/>
                  </a:lnTo>
                  <a:lnTo>
                    <a:pt x="7200" y="1333957"/>
                  </a:lnTo>
                  <a:lnTo>
                    <a:pt x="6083" y="1333487"/>
                  </a:lnTo>
                  <a:lnTo>
                    <a:pt x="3454" y="1333487"/>
                  </a:lnTo>
                  <a:lnTo>
                    <a:pt x="2336" y="1333957"/>
                  </a:lnTo>
                  <a:lnTo>
                    <a:pt x="469" y="1335824"/>
                  </a:lnTo>
                  <a:lnTo>
                    <a:pt x="0" y="1336941"/>
                  </a:lnTo>
                  <a:lnTo>
                    <a:pt x="0" y="1339570"/>
                  </a:lnTo>
                  <a:lnTo>
                    <a:pt x="469" y="1340688"/>
                  </a:lnTo>
                  <a:lnTo>
                    <a:pt x="2336" y="1342555"/>
                  </a:lnTo>
                  <a:lnTo>
                    <a:pt x="3454" y="1343012"/>
                  </a:lnTo>
                  <a:lnTo>
                    <a:pt x="6083" y="1343012"/>
                  </a:lnTo>
                  <a:lnTo>
                    <a:pt x="7200" y="1342555"/>
                  </a:lnTo>
                  <a:lnTo>
                    <a:pt x="9067" y="1340688"/>
                  </a:lnTo>
                  <a:lnTo>
                    <a:pt x="9525" y="1339570"/>
                  </a:lnTo>
                  <a:lnTo>
                    <a:pt x="9525" y="1336941"/>
                  </a:lnTo>
                  <a:close/>
                </a:path>
                <a:path w="987425" h="1390650">
                  <a:moveTo>
                    <a:pt x="9525" y="1289316"/>
                  </a:moveTo>
                  <a:lnTo>
                    <a:pt x="9067" y="1288199"/>
                  </a:lnTo>
                  <a:lnTo>
                    <a:pt x="7200" y="1286332"/>
                  </a:lnTo>
                  <a:lnTo>
                    <a:pt x="6083" y="1285862"/>
                  </a:lnTo>
                  <a:lnTo>
                    <a:pt x="3454" y="1285862"/>
                  </a:lnTo>
                  <a:lnTo>
                    <a:pt x="2336" y="1286332"/>
                  </a:lnTo>
                  <a:lnTo>
                    <a:pt x="469" y="1288199"/>
                  </a:lnTo>
                  <a:lnTo>
                    <a:pt x="0" y="1289316"/>
                  </a:lnTo>
                  <a:lnTo>
                    <a:pt x="0" y="1291945"/>
                  </a:lnTo>
                  <a:lnTo>
                    <a:pt x="469" y="1293063"/>
                  </a:lnTo>
                  <a:lnTo>
                    <a:pt x="2336" y="1294930"/>
                  </a:lnTo>
                  <a:lnTo>
                    <a:pt x="3454" y="1295387"/>
                  </a:lnTo>
                  <a:lnTo>
                    <a:pt x="6083" y="1295387"/>
                  </a:lnTo>
                  <a:lnTo>
                    <a:pt x="7200" y="1294930"/>
                  </a:lnTo>
                  <a:lnTo>
                    <a:pt x="9067" y="1293063"/>
                  </a:lnTo>
                  <a:lnTo>
                    <a:pt x="9525" y="1291945"/>
                  </a:lnTo>
                  <a:lnTo>
                    <a:pt x="9525" y="1289316"/>
                  </a:lnTo>
                  <a:close/>
                </a:path>
                <a:path w="987425" h="1390650">
                  <a:moveTo>
                    <a:pt x="9525" y="1241691"/>
                  </a:moveTo>
                  <a:lnTo>
                    <a:pt x="9067" y="1240574"/>
                  </a:lnTo>
                  <a:lnTo>
                    <a:pt x="7200" y="1238707"/>
                  </a:lnTo>
                  <a:lnTo>
                    <a:pt x="6083" y="1238237"/>
                  </a:lnTo>
                  <a:lnTo>
                    <a:pt x="3454" y="1238237"/>
                  </a:lnTo>
                  <a:lnTo>
                    <a:pt x="2336" y="1238707"/>
                  </a:lnTo>
                  <a:lnTo>
                    <a:pt x="469" y="1240574"/>
                  </a:lnTo>
                  <a:lnTo>
                    <a:pt x="0" y="1241691"/>
                  </a:lnTo>
                  <a:lnTo>
                    <a:pt x="0" y="1244320"/>
                  </a:lnTo>
                  <a:lnTo>
                    <a:pt x="469" y="1245438"/>
                  </a:lnTo>
                  <a:lnTo>
                    <a:pt x="2336" y="1247305"/>
                  </a:lnTo>
                  <a:lnTo>
                    <a:pt x="3454" y="1247762"/>
                  </a:lnTo>
                  <a:lnTo>
                    <a:pt x="6083" y="1247762"/>
                  </a:lnTo>
                  <a:lnTo>
                    <a:pt x="7200" y="1247305"/>
                  </a:lnTo>
                  <a:lnTo>
                    <a:pt x="9067" y="1245438"/>
                  </a:lnTo>
                  <a:lnTo>
                    <a:pt x="9525" y="1244320"/>
                  </a:lnTo>
                  <a:lnTo>
                    <a:pt x="9525" y="1241691"/>
                  </a:lnTo>
                  <a:close/>
                </a:path>
                <a:path w="987425" h="1390650">
                  <a:moveTo>
                    <a:pt x="9525" y="1194066"/>
                  </a:moveTo>
                  <a:lnTo>
                    <a:pt x="9067" y="1192949"/>
                  </a:lnTo>
                  <a:lnTo>
                    <a:pt x="7200" y="1191082"/>
                  </a:lnTo>
                  <a:lnTo>
                    <a:pt x="6083" y="1190612"/>
                  </a:lnTo>
                  <a:lnTo>
                    <a:pt x="3454" y="1190612"/>
                  </a:lnTo>
                  <a:lnTo>
                    <a:pt x="2336" y="1191082"/>
                  </a:lnTo>
                  <a:lnTo>
                    <a:pt x="469" y="1192949"/>
                  </a:lnTo>
                  <a:lnTo>
                    <a:pt x="0" y="1194066"/>
                  </a:lnTo>
                  <a:lnTo>
                    <a:pt x="0" y="1196695"/>
                  </a:lnTo>
                  <a:lnTo>
                    <a:pt x="469" y="1197813"/>
                  </a:lnTo>
                  <a:lnTo>
                    <a:pt x="2336" y="1199680"/>
                  </a:lnTo>
                  <a:lnTo>
                    <a:pt x="3454" y="1200137"/>
                  </a:lnTo>
                  <a:lnTo>
                    <a:pt x="6083" y="1200137"/>
                  </a:lnTo>
                  <a:lnTo>
                    <a:pt x="7200" y="1199680"/>
                  </a:lnTo>
                  <a:lnTo>
                    <a:pt x="9067" y="1197813"/>
                  </a:lnTo>
                  <a:lnTo>
                    <a:pt x="9525" y="1196695"/>
                  </a:lnTo>
                  <a:lnTo>
                    <a:pt x="9525" y="1194066"/>
                  </a:lnTo>
                  <a:close/>
                </a:path>
                <a:path w="987425" h="1390650">
                  <a:moveTo>
                    <a:pt x="9525" y="1146441"/>
                  </a:moveTo>
                  <a:lnTo>
                    <a:pt x="9067" y="1145324"/>
                  </a:lnTo>
                  <a:lnTo>
                    <a:pt x="7200" y="1143457"/>
                  </a:lnTo>
                  <a:lnTo>
                    <a:pt x="6083" y="1142987"/>
                  </a:lnTo>
                  <a:lnTo>
                    <a:pt x="3454" y="1142987"/>
                  </a:lnTo>
                  <a:lnTo>
                    <a:pt x="2336" y="1143457"/>
                  </a:lnTo>
                  <a:lnTo>
                    <a:pt x="469" y="1145324"/>
                  </a:lnTo>
                  <a:lnTo>
                    <a:pt x="0" y="1146441"/>
                  </a:lnTo>
                  <a:lnTo>
                    <a:pt x="0" y="1149070"/>
                  </a:lnTo>
                  <a:lnTo>
                    <a:pt x="469" y="1150188"/>
                  </a:lnTo>
                  <a:lnTo>
                    <a:pt x="2336" y="1152055"/>
                  </a:lnTo>
                  <a:lnTo>
                    <a:pt x="3454" y="1152512"/>
                  </a:lnTo>
                  <a:lnTo>
                    <a:pt x="6083" y="1152512"/>
                  </a:lnTo>
                  <a:lnTo>
                    <a:pt x="7200" y="1152055"/>
                  </a:lnTo>
                  <a:lnTo>
                    <a:pt x="9067" y="1150188"/>
                  </a:lnTo>
                  <a:lnTo>
                    <a:pt x="9525" y="1149070"/>
                  </a:lnTo>
                  <a:lnTo>
                    <a:pt x="9525" y="1146441"/>
                  </a:lnTo>
                  <a:close/>
                </a:path>
                <a:path w="987425" h="1390650">
                  <a:moveTo>
                    <a:pt x="9525" y="1098816"/>
                  </a:moveTo>
                  <a:lnTo>
                    <a:pt x="9067" y="1097699"/>
                  </a:lnTo>
                  <a:lnTo>
                    <a:pt x="7200" y="1095832"/>
                  </a:lnTo>
                  <a:lnTo>
                    <a:pt x="6083" y="1095362"/>
                  </a:lnTo>
                  <a:lnTo>
                    <a:pt x="3454" y="1095362"/>
                  </a:lnTo>
                  <a:lnTo>
                    <a:pt x="2336" y="1095832"/>
                  </a:lnTo>
                  <a:lnTo>
                    <a:pt x="469" y="1097699"/>
                  </a:lnTo>
                  <a:lnTo>
                    <a:pt x="0" y="1098816"/>
                  </a:lnTo>
                  <a:lnTo>
                    <a:pt x="0" y="1101445"/>
                  </a:lnTo>
                  <a:lnTo>
                    <a:pt x="469" y="1102563"/>
                  </a:lnTo>
                  <a:lnTo>
                    <a:pt x="2336" y="1104430"/>
                  </a:lnTo>
                  <a:lnTo>
                    <a:pt x="3454" y="1104887"/>
                  </a:lnTo>
                  <a:lnTo>
                    <a:pt x="6083" y="1104887"/>
                  </a:lnTo>
                  <a:lnTo>
                    <a:pt x="7200" y="1104430"/>
                  </a:lnTo>
                  <a:lnTo>
                    <a:pt x="9067" y="1102563"/>
                  </a:lnTo>
                  <a:lnTo>
                    <a:pt x="9525" y="1101445"/>
                  </a:lnTo>
                  <a:lnTo>
                    <a:pt x="9525" y="1098816"/>
                  </a:lnTo>
                  <a:close/>
                </a:path>
                <a:path w="987425" h="1390650">
                  <a:moveTo>
                    <a:pt x="9525" y="1051191"/>
                  </a:moveTo>
                  <a:lnTo>
                    <a:pt x="9067" y="1050074"/>
                  </a:lnTo>
                  <a:lnTo>
                    <a:pt x="7200" y="1048207"/>
                  </a:lnTo>
                  <a:lnTo>
                    <a:pt x="6083" y="1047737"/>
                  </a:lnTo>
                  <a:lnTo>
                    <a:pt x="3454" y="1047737"/>
                  </a:lnTo>
                  <a:lnTo>
                    <a:pt x="2336" y="1048207"/>
                  </a:lnTo>
                  <a:lnTo>
                    <a:pt x="469" y="1050074"/>
                  </a:lnTo>
                  <a:lnTo>
                    <a:pt x="0" y="1051191"/>
                  </a:lnTo>
                  <a:lnTo>
                    <a:pt x="0" y="1053820"/>
                  </a:lnTo>
                  <a:lnTo>
                    <a:pt x="469" y="1054938"/>
                  </a:lnTo>
                  <a:lnTo>
                    <a:pt x="2336" y="1056805"/>
                  </a:lnTo>
                  <a:lnTo>
                    <a:pt x="3454" y="1057262"/>
                  </a:lnTo>
                  <a:lnTo>
                    <a:pt x="6083" y="1057262"/>
                  </a:lnTo>
                  <a:lnTo>
                    <a:pt x="7200" y="1056805"/>
                  </a:lnTo>
                  <a:lnTo>
                    <a:pt x="9067" y="1054938"/>
                  </a:lnTo>
                  <a:lnTo>
                    <a:pt x="9525" y="1053820"/>
                  </a:lnTo>
                  <a:lnTo>
                    <a:pt x="9525" y="1051191"/>
                  </a:lnTo>
                  <a:close/>
                </a:path>
                <a:path w="987425" h="1390650">
                  <a:moveTo>
                    <a:pt x="9525" y="1003566"/>
                  </a:moveTo>
                  <a:lnTo>
                    <a:pt x="9067" y="1002449"/>
                  </a:lnTo>
                  <a:lnTo>
                    <a:pt x="7200" y="1000582"/>
                  </a:lnTo>
                  <a:lnTo>
                    <a:pt x="6083" y="1000112"/>
                  </a:lnTo>
                  <a:lnTo>
                    <a:pt x="3454" y="1000112"/>
                  </a:lnTo>
                  <a:lnTo>
                    <a:pt x="2336" y="1000582"/>
                  </a:lnTo>
                  <a:lnTo>
                    <a:pt x="469" y="1002449"/>
                  </a:lnTo>
                  <a:lnTo>
                    <a:pt x="0" y="1003566"/>
                  </a:lnTo>
                  <a:lnTo>
                    <a:pt x="0" y="1006195"/>
                  </a:lnTo>
                  <a:lnTo>
                    <a:pt x="469" y="1007313"/>
                  </a:lnTo>
                  <a:lnTo>
                    <a:pt x="2336" y="1009180"/>
                  </a:lnTo>
                  <a:lnTo>
                    <a:pt x="3454" y="1009637"/>
                  </a:lnTo>
                  <a:lnTo>
                    <a:pt x="6083" y="1009637"/>
                  </a:lnTo>
                  <a:lnTo>
                    <a:pt x="7200" y="1009180"/>
                  </a:lnTo>
                  <a:lnTo>
                    <a:pt x="9067" y="1007313"/>
                  </a:lnTo>
                  <a:lnTo>
                    <a:pt x="9525" y="1006195"/>
                  </a:lnTo>
                  <a:lnTo>
                    <a:pt x="9525" y="1003566"/>
                  </a:lnTo>
                  <a:close/>
                </a:path>
                <a:path w="987425" h="1390650">
                  <a:moveTo>
                    <a:pt x="9525" y="955941"/>
                  </a:moveTo>
                  <a:lnTo>
                    <a:pt x="9067" y="954824"/>
                  </a:lnTo>
                  <a:lnTo>
                    <a:pt x="7200" y="952957"/>
                  </a:lnTo>
                  <a:lnTo>
                    <a:pt x="6083" y="952487"/>
                  </a:lnTo>
                  <a:lnTo>
                    <a:pt x="3454" y="952487"/>
                  </a:lnTo>
                  <a:lnTo>
                    <a:pt x="2336" y="952957"/>
                  </a:lnTo>
                  <a:lnTo>
                    <a:pt x="469" y="954824"/>
                  </a:lnTo>
                  <a:lnTo>
                    <a:pt x="0" y="955941"/>
                  </a:lnTo>
                  <a:lnTo>
                    <a:pt x="0" y="958570"/>
                  </a:lnTo>
                  <a:lnTo>
                    <a:pt x="469" y="959688"/>
                  </a:lnTo>
                  <a:lnTo>
                    <a:pt x="2336" y="961555"/>
                  </a:lnTo>
                  <a:lnTo>
                    <a:pt x="3454" y="962012"/>
                  </a:lnTo>
                  <a:lnTo>
                    <a:pt x="6083" y="962012"/>
                  </a:lnTo>
                  <a:lnTo>
                    <a:pt x="7200" y="961555"/>
                  </a:lnTo>
                  <a:lnTo>
                    <a:pt x="9067" y="959688"/>
                  </a:lnTo>
                  <a:lnTo>
                    <a:pt x="9525" y="958570"/>
                  </a:lnTo>
                  <a:lnTo>
                    <a:pt x="9525" y="955941"/>
                  </a:lnTo>
                  <a:close/>
                </a:path>
                <a:path w="987425" h="1390650">
                  <a:moveTo>
                    <a:pt x="9525" y="908316"/>
                  </a:moveTo>
                  <a:lnTo>
                    <a:pt x="9067" y="907199"/>
                  </a:lnTo>
                  <a:lnTo>
                    <a:pt x="7200" y="905332"/>
                  </a:lnTo>
                  <a:lnTo>
                    <a:pt x="6083" y="904862"/>
                  </a:lnTo>
                  <a:lnTo>
                    <a:pt x="3454" y="904862"/>
                  </a:lnTo>
                  <a:lnTo>
                    <a:pt x="2336" y="905332"/>
                  </a:lnTo>
                  <a:lnTo>
                    <a:pt x="469" y="907199"/>
                  </a:lnTo>
                  <a:lnTo>
                    <a:pt x="0" y="908316"/>
                  </a:lnTo>
                  <a:lnTo>
                    <a:pt x="0" y="910945"/>
                  </a:lnTo>
                  <a:lnTo>
                    <a:pt x="469" y="912063"/>
                  </a:lnTo>
                  <a:lnTo>
                    <a:pt x="2336" y="913930"/>
                  </a:lnTo>
                  <a:lnTo>
                    <a:pt x="3454" y="914387"/>
                  </a:lnTo>
                  <a:lnTo>
                    <a:pt x="6083" y="914387"/>
                  </a:lnTo>
                  <a:lnTo>
                    <a:pt x="7200" y="913930"/>
                  </a:lnTo>
                  <a:lnTo>
                    <a:pt x="9067" y="912063"/>
                  </a:lnTo>
                  <a:lnTo>
                    <a:pt x="9525" y="910945"/>
                  </a:lnTo>
                  <a:lnTo>
                    <a:pt x="9525" y="908316"/>
                  </a:lnTo>
                  <a:close/>
                </a:path>
                <a:path w="987425" h="1390650">
                  <a:moveTo>
                    <a:pt x="9525" y="860691"/>
                  </a:moveTo>
                  <a:lnTo>
                    <a:pt x="9067" y="859574"/>
                  </a:lnTo>
                  <a:lnTo>
                    <a:pt x="7200" y="857707"/>
                  </a:lnTo>
                  <a:lnTo>
                    <a:pt x="6083" y="857237"/>
                  </a:lnTo>
                  <a:lnTo>
                    <a:pt x="3454" y="857237"/>
                  </a:lnTo>
                  <a:lnTo>
                    <a:pt x="2336" y="857707"/>
                  </a:lnTo>
                  <a:lnTo>
                    <a:pt x="469" y="859574"/>
                  </a:lnTo>
                  <a:lnTo>
                    <a:pt x="0" y="860691"/>
                  </a:lnTo>
                  <a:lnTo>
                    <a:pt x="0" y="863320"/>
                  </a:lnTo>
                  <a:lnTo>
                    <a:pt x="469" y="864438"/>
                  </a:lnTo>
                  <a:lnTo>
                    <a:pt x="2336" y="866305"/>
                  </a:lnTo>
                  <a:lnTo>
                    <a:pt x="3454" y="866762"/>
                  </a:lnTo>
                  <a:lnTo>
                    <a:pt x="6083" y="866762"/>
                  </a:lnTo>
                  <a:lnTo>
                    <a:pt x="7200" y="866305"/>
                  </a:lnTo>
                  <a:lnTo>
                    <a:pt x="9067" y="864438"/>
                  </a:lnTo>
                  <a:lnTo>
                    <a:pt x="9525" y="863320"/>
                  </a:lnTo>
                  <a:lnTo>
                    <a:pt x="9525" y="860691"/>
                  </a:lnTo>
                  <a:close/>
                </a:path>
                <a:path w="987425" h="1390650">
                  <a:moveTo>
                    <a:pt x="9525" y="813066"/>
                  </a:moveTo>
                  <a:lnTo>
                    <a:pt x="9067" y="811949"/>
                  </a:lnTo>
                  <a:lnTo>
                    <a:pt x="7200" y="810082"/>
                  </a:lnTo>
                  <a:lnTo>
                    <a:pt x="6083" y="809612"/>
                  </a:lnTo>
                  <a:lnTo>
                    <a:pt x="3454" y="809612"/>
                  </a:lnTo>
                  <a:lnTo>
                    <a:pt x="2336" y="810082"/>
                  </a:lnTo>
                  <a:lnTo>
                    <a:pt x="469" y="811949"/>
                  </a:lnTo>
                  <a:lnTo>
                    <a:pt x="0" y="813066"/>
                  </a:lnTo>
                  <a:lnTo>
                    <a:pt x="0" y="815695"/>
                  </a:lnTo>
                  <a:lnTo>
                    <a:pt x="469" y="816813"/>
                  </a:lnTo>
                  <a:lnTo>
                    <a:pt x="2336" y="818680"/>
                  </a:lnTo>
                  <a:lnTo>
                    <a:pt x="3454" y="819137"/>
                  </a:lnTo>
                  <a:lnTo>
                    <a:pt x="6083" y="819137"/>
                  </a:lnTo>
                  <a:lnTo>
                    <a:pt x="7200" y="818680"/>
                  </a:lnTo>
                  <a:lnTo>
                    <a:pt x="9067" y="816813"/>
                  </a:lnTo>
                  <a:lnTo>
                    <a:pt x="9525" y="815695"/>
                  </a:lnTo>
                  <a:lnTo>
                    <a:pt x="9525" y="813066"/>
                  </a:lnTo>
                  <a:close/>
                </a:path>
                <a:path w="987425" h="1390650">
                  <a:moveTo>
                    <a:pt x="9525" y="765441"/>
                  </a:moveTo>
                  <a:lnTo>
                    <a:pt x="9067" y="764324"/>
                  </a:lnTo>
                  <a:lnTo>
                    <a:pt x="7200" y="762457"/>
                  </a:lnTo>
                  <a:lnTo>
                    <a:pt x="6083" y="761987"/>
                  </a:lnTo>
                  <a:lnTo>
                    <a:pt x="3454" y="761987"/>
                  </a:lnTo>
                  <a:lnTo>
                    <a:pt x="2336" y="762457"/>
                  </a:lnTo>
                  <a:lnTo>
                    <a:pt x="469" y="764324"/>
                  </a:lnTo>
                  <a:lnTo>
                    <a:pt x="0" y="765441"/>
                  </a:lnTo>
                  <a:lnTo>
                    <a:pt x="0" y="768070"/>
                  </a:lnTo>
                  <a:lnTo>
                    <a:pt x="469" y="769188"/>
                  </a:lnTo>
                  <a:lnTo>
                    <a:pt x="2336" y="771055"/>
                  </a:lnTo>
                  <a:lnTo>
                    <a:pt x="3454" y="771512"/>
                  </a:lnTo>
                  <a:lnTo>
                    <a:pt x="6083" y="771512"/>
                  </a:lnTo>
                  <a:lnTo>
                    <a:pt x="7200" y="771055"/>
                  </a:lnTo>
                  <a:lnTo>
                    <a:pt x="9067" y="769188"/>
                  </a:lnTo>
                  <a:lnTo>
                    <a:pt x="9525" y="768070"/>
                  </a:lnTo>
                  <a:lnTo>
                    <a:pt x="9525" y="765441"/>
                  </a:lnTo>
                  <a:close/>
                </a:path>
                <a:path w="987425" h="1390650">
                  <a:moveTo>
                    <a:pt x="9525" y="717816"/>
                  </a:moveTo>
                  <a:lnTo>
                    <a:pt x="9067" y="716699"/>
                  </a:lnTo>
                  <a:lnTo>
                    <a:pt x="7200" y="714832"/>
                  </a:lnTo>
                  <a:lnTo>
                    <a:pt x="6083" y="714362"/>
                  </a:lnTo>
                  <a:lnTo>
                    <a:pt x="3454" y="714362"/>
                  </a:lnTo>
                  <a:lnTo>
                    <a:pt x="2336" y="714832"/>
                  </a:lnTo>
                  <a:lnTo>
                    <a:pt x="469" y="716699"/>
                  </a:lnTo>
                  <a:lnTo>
                    <a:pt x="0" y="717816"/>
                  </a:lnTo>
                  <a:lnTo>
                    <a:pt x="0" y="720445"/>
                  </a:lnTo>
                  <a:lnTo>
                    <a:pt x="469" y="721563"/>
                  </a:lnTo>
                  <a:lnTo>
                    <a:pt x="2336" y="723430"/>
                  </a:lnTo>
                  <a:lnTo>
                    <a:pt x="3454" y="723887"/>
                  </a:lnTo>
                  <a:lnTo>
                    <a:pt x="6083" y="723887"/>
                  </a:lnTo>
                  <a:lnTo>
                    <a:pt x="7200" y="723430"/>
                  </a:lnTo>
                  <a:lnTo>
                    <a:pt x="9067" y="721563"/>
                  </a:lnTo>
                  <a:lnTo>
                    <a:pt x="9525" y="720445"/>
                  </a:lnTo>
                  <a:lnTo>
                    <a:pt x="9525" y="717816"/>
                  </a:lnTo>
                  <a:close/>
                </a:path>
                <a:path w="987425" h="1390650">
                  <a:moveTo>
                    <a:pt x="9525" y="670191"/>
                  </a:moveTo>
                  <a:lnTo>
                    <a:pt x="9067" y="669074"/>
                  </a:lnTo>
                  <a:lnTo>
                    <a:pt x="7200" y="667207"/>
                  </a:lnTo>
                  <a:lnTo>
                    <a:pt x="6083" y="666737"/>
                  </a:lnTo>
                  <a:lnTo>
                    <a:pt x="3454" y="666737"/>
                  </a:lnTo>
                  <a:lnTo>
                    <a:pt x="2336" y="667207"/>
                  </a:lnTo>
                  <a:lnTo>
                    <a:pt x="469" y="669074"/>
                  </a:lnTo>
                  <a:lnTo>
                    <a:pt x="0" y="670191"/>
                  </a:lnTo>
                  <a:lnTo>
                    <a:pt x="0" y="672820"/>
                  </a:lnTo>
                  <a:lnTo>
                    <a:pt x="469" y="673938"/>
                  </a:lnTo>
                  <a:lnTo>
                    <a:pt x="2336" y="675805"/>
                  </a:lnTo>
                  <a:lnTo>
                    <a:pt x="3454" y="676262"/>
                  </a:lnTo>
                  <a:lnTo>
                    <a:pt x="6083" y="676262"/>
                  </a:lnTo>
                  <a:lnTo>
                    <a:pt x="7200" y="675805"/>
                  </a:lnTo>
                  <a:lnTo>
                    <a:pt x="9067" y="673938"/>
                  </a:lnTo>
                  <a:lnTo>
                    <a:pt x="9525" y="672820"/>
                  </a:lnTo>
                  <a:lnTo>
                    <a:pt x="9525" y="670191"/>
                  </a:lnTo>
                  <a:close/>
                </a:path>
                <a:path w="987425" h="1390650">
                  <a:moveTo>
                    <a:pt x="9525" y="622566"/>
                  </a:moveTo>
                  <a:lnTo>
                    <a:pt x="9067" y="621449"/>
                  </a:lnTo>
                  <a:lnTo>
                    <a:pt x="7200" y="619582"/>
                  </a:lnTo>
                  <a:lnTo>
                    <a:pt x="6083" y="619112"/>
                  </a:lnTo>
                  <a:lnTo>
                    <a:pt x="3454" y="619112"/>
                  </a:lnTo>
                  <a:lnTo>
                    <a:pt x="2336" y="619582"/>
                  </a:lnTo>
                  <a:lnTo>
                    <a:pt x="469" y="621449"/>
                  </a:lnTo>
                  <a:lnTo>
                    <a:pt x="0" y="622566"/>
                  </a:lnTo>
                  <a:lnTo>
                    <a:pt x="0" y="625195"/>
                  </a:lnTo>
                  <a:lnTo>
                    <a:pt x="469" y="626313"/>
                  </a:lnTo>
                  <a:lnTo>
                    <a:pt x="2336" y="628180"/>
                  </a:lnTo>
                  <a:lnTo>
                    <a:pt x="3454" y="628637"/>
                  </a:lnTo>
                  <a:lnTo>
                    <a:pt x="6083" y="628637"/>
                  </a:lnTo>
                  <a:lnTo>
                    <a:pt x="7200" y="628180"/>
                  </a:lnTo>
                  <a:lnTo>
                    <a:pt x="9067" y="626313"/>
                  </a:lnTo>
                  <a:lnTo>
                    <a:pt x="9525" y="625195"/>
                  </a:lnTo>
                  <a:lnTo>
                    <a:pt x="9525" y="622566"/>
                  </a:lnTo>
                  <a:close/>
                </a:path>
                <a:path w="987425" h="1390650">
                  <a:moveTo>
                    <a:pt x="9525" y="574941"/>
                  </a:moveTo>
                  <a:lnTo>
                    <a:pt x="9067" y="573824"/>
                  </a:lnTo>
                  <a:lnTo>
                    <a:pt x="7200" y="571957"/>
                  </a:lnTo>
                  <a:lnTo>
                    <a:pt x="6083" y="571487"/>
                  </a:lnTo>
                  <a:lnTo>
                    <a:pt x="3454" y="571487"/>
                  </a:lnTo>
                  <a:lnTo>
                    <a:pt x="2336" y="571957"/>
                  </a:lnTo>
                  <a:lnTo>
                    <a:pt x="469" y="573824"/>
                  </a:lnTo>
                  <a:lnTo>
                    <a:pt x="0" y="574941"/>
                  </a:lnTo>
                  <a:lnTo>
                    <a:pt x="0" y="577570"/>
                  </a:lnTo>
                  <a:lnTo>
                    <a:pt x="469" y="578688"/>
                  </a:lnTo>
                  <a:lnTo>
                    <a:pt x="2336" y="580555"/>
                  </a:lnTo>
                  <a:lnTo>
                    <a:pt x="3454" y="581012"/>
                  </a:lnTo>
                  <a:lnTo>
                    <a:pt x="6083" y="581012"/>
                  </a:lnTo>
                  <a:lnTo>
                    <a:pt x="7200" y="580555"/>
                  </a:lnTo>
                  <a:lnTo>
                    <a:pt x="9067" y="578688"/>
                  </a:lnTo>
                  <a:lnTo>
                    <a:pt x="9525" y="577570"/>
                  </a:lnTo>
                  <a:lnTo>
                    <a:pt x="9525" y="574941"/>
                  </a:lnTo>
                  <a:close/>
                </a:path>
                <a:path w="987425" h="1390650">
                  <a:moveTo>
                    <a:pt x="9525" y="527316"/>
                  </a:moveTo>
                  <a:lnTo>
                    <a:pt x="9067" y="526199"/>
                  </a:lnTo>
                  <a:lnTo>
                    <a:pt x="7200" y="524332"/>
                  </a:lnTo>
                  <a:lnTo>
                    <a:pt x="6083" y="523862"/>
                  </a:lnTo>
                  <a:lnTo>
                    <a:pt x="3454" y="523862"/>
                  </a:lnTo>
                  <a:lnTo>
                    <a:pt x="2336" y="524332"/>
                  </a:lnTo>
                  <a:lnTo>
                    <a:pt x="469" y="526199"/>
                  </a:lnTo>
                  <a:lnTo>
                    <a:pt x="0" y="527316"/>
                  </a:lnTo>
                  <a:lnTo>
                    <a:pt x="0" y="529945"/>
                  </a:lnTo>
                  <a:lnTo>
                    <a:pt x="469" y="531063"/>
                  </a:lnTo>
                  <a:lnTo>
                    <a:pt x="2336" y="532930"/>
                  </a:lnTo>
                  <a:lnTo>
                    <a:pt x="3454" y="533387"/>
                  </a:lnTo>
                  <a:lnTo>
                    <a:pt x="6083" y="533387"/>
                  </a:lnTo>
                  <a:lnTo>
                    <a:pt x="7200" y="532930"/>
                  </a:lnTo>
                  <a:lnTo>
                    <a:pt x="9067" y="531063"/>
                  </a:lnTo>
                  <a:lnTo>
                    <a:pt x="9525" y="529945"/>
                  </a:lnTo>
                  <a:lnTo>
                    <a:pt x="9525" y="527316"/>
                  </a:lnTo>
                  <a:close/>
                </a:path>
                <a:path w="987425" h="1390650">
                  <a:moveTo>
                    <a:pt x="9525" y="479691"/>
                  </a:moveTo>
                  <a:lnTo>
                    <a:pt x="9067" y="478574"/>
                  </a:lnTo>
                  <a:lnTo>
                    <a:pt x="7200" y="476707"/>
                  </a:lnTo>
                  <a:lnTo>
                    <a:pt x="6083" y="476237"/>
                  </a:lnTo>
                  <a:lnTo>
                    <a:pt x="3454" y="476237"/>
                  </a:lnTo>
                  <a:lnTo>
                    <a:pt x="2336" y="476707"/>
                  </a:lnTo>
                  <a:lnTo>
                    <a:pt x="469" y="478574"/>
                  </a:lnTo>
                  <a:lnTo>
                    <a:pt x="0" y="479691"/>
                  </a:lnTo>
                  <a:lnTo>
                    <a:pt x="0" y="482320"/>
                  </a:lnTo>
                  <a:lnTo>
                    <a:pt x="469" y="483438"/>
                  </a:lnTo>
                  <a:lnTo>
                    <a:pt x="2336" y="485305"/>
                  </a:lnTo>
                  <a:lnTo>
                    <a:pt x="3454" y="485762"/>
                  </a:lnTo>
                  <a:lnTo>
                    <a:pt x="6083" y="485762"/>
                  </a:lnTo>
                  <a:lnTo>
                    <a:pt x="7200" y="485305"/>
                  </a:lnTo>
                  <a:lnTo>
                    <a:pt x="9067" y="483438"/>
                  </a:lnTo>
                  <a:lnTo>
                    <a:pt x="9525" y="482320"/>
                  </a:lnTo>
                  <a:lnTo>
                    <a:pt x="9525" y="479691"/>
                  </a:lnTo>
                  <a:close/>
                </a:path>
                <a:path w="987425" h="1390650">
                  <a:moveTo>
                    <a:pt x="9525" y="432066"/>
                  </a:moveTo>
                  <a:lnTo>
                    <a:pt x="9067" y="430949"/>
                  </a:lnTo>
                  <a:lnTo>
                    <a:pt x="7200" y="429082"/>
                  </a:lnTo>
                  <a:lnTo>
                    <a:pt x="6083" y="428612"/>
                  </a:lnTo>
                  <a:lnTo>
                    <a:pt x="3454" y="428612"/>
                  </a:lnTo>
                  <a:lnTo>
                    <a:pt x="2336" y="429082"/>
                  </a:lnTo>
                  <a:lnTo>
                    <a:pt x="469" y="430949"/>
                  </a:lnTo>
                  <a:lnTo>
                    <a:pt x="0" y="432066"/>
                  </a:lnTo>
                  <a:lnTo>
                    <a:pt x="0" y="434695"/>
                  </a:lnTo>
                  <a:lnTo>
                    <a:pt x="469" y="435813"/>
                  </a:lnTo>
                  <a:lnTo>
                    <a:pt x="2336" y="437680"/>
                  </a:lnTo>
                  <a:lnTo>
                    <a:pt x="3454" y="438137"/>
                  </a:lnTo>
                  <a:lnTo>
                    <a:pt x="6083" y="438137"/>
                  </a:lnTo>
                  <a:lnTo>
                    <a:pt x="7200" y="437680"/>
                  </a:lnTo>
                  <a:lnTo>
                    <a:pt x="9067" y="435813"/>
                  </a:lnTo>
                  <a:lnTo>
                    <a:pt x="9525" y="434695"/>
                  </a:lnTo>
                  <a:lnTo>
                    <a:pt x="9525" y="432066"/>
                  </a:lnTo>
                  <a:close/>
                </a:path>
                <a:path w="987425" h="1390650">
                  <a:moveTo>
                    <a:pt x="9525" y="384441"/>
                  </a:moveTo>
                  <a:lnTo>
                    <a:pt x="9067" y="383324"/>
                  </a:lnTo>
                  <a:lnTo>
                    <a:pt x="7200" y="381457"/>
                  </a:lnTo>
                  <a:lnTo>
                    <a:pt x="6083" y="380987"/>
                  </a:lnTo>
                  <a:lnTo>
                    <a:pt x="3454" y="380987"/>
                  </a:lnTo>
                  <a:lnTo>
                    <a:pt x="2336" y="381457"/>
                  </a:lnTo>
                  <a:lnTo>
                    <a:pt x="469" y="383324"/>
                  </a:lnTo>
                  <a:lnTo>
                    <a:pt x="0" y="384441"/>
                  </a:lnTo>
                  <a:lnTo>
                    <a:pt x="0" y="387070"/>
                  </a:lnTo>
                  <a:lnTo>
                    <a:pt x="469" y="388188"/>
                  </a:lnTo>
                  <a:lnTo>
                    <a:pt x="2336" y="390055"/>
                  </a:lnTo>
                  <a:lnTo>
                    <a:pt x="3454" y="390512"/>
                  </a:lnTo>
                  <a:lnTo>
                    <a:pt x="6083" y="390512"/>
                  </a:lnTo>
                  <a:lnTo>
                    <a:pt x="7200" y="390055"/>
                  </a:lnTo>
                  <a:lnTo>
                    <a:pt x="9067" y="388188"/>
                  </a:lnTo>
                  <a:lnTo>
                    <a:pt x="9525" y="387070"/>
                  </a:lnTo>
                  <a:lnTo>
                    <a:pt x="9525" y="384441"/>
                  </a:lnTo>
                  <a:close/>
                </a:path>
                <a:path w="987425" h="1390650">
                  <a:moveTo>
                    <a:pt x="9525" y="336816"/>
                  </a:moveTo>
                  <a:lnTo>
                    <a:pt x="9067" y="335699"/>
                  </a:lnTo>
                  <a:lnTo>
                    <a:pt x="7200" y="333832"/>
                  </a:lnTo>
                  <a:lnTo>
                    <a:pt x="6083" y="333362"/>
                  </a:lnTo>
                  <a:lnTo>
                    <a:pt x="3454" y="333362"/>
                  </a:lnTo>
                  <a:lnTo>
                    <a:pt x="2336" y="333832"/>
                  </a:lnTo>
                  <a:lnTo>
                    <a:pt x="469" y="335699"/>
                  </a:lnTo>
                  <a:lnTo>
                    <a:pt x="0" y="336816"/>
                  </a:lnTo>
                  <a:lnTo>
                    <a:pt x="0" y="339445"/>
                  </a:lnTo>
                  <a:lnTo>
                    <a:pt x="469" y="340563"/>
                  </a:lnTo>
                  <a:lnTo>
                    <a:pt x="2336" y="342430"/>
                  </a:lnTo>
                  <a:lnTo>
                    <a:pt x="3454" y="342887"/>
                  </a:lnTo>
                  <a:lnTo>
                    <a:pt x="6083" y="342887"/>
                  </a:lnTo>
                  <a:lnTo>
                    <a:pt x="7200" y="342430"/>
                  </a:lnTo>
                  <a:lnTo>
                    <a:pt x="9067" y="340563"/>
                  </a:lnTo>
                  <a:lnTo>
                    <a:pt x="9525" y="339445"/>
                  </a:lnTo>
                  <a:lnTo>
                    <a:pt x="9525" y="336816"/>
                  </a:lnTo>
                  <a:close/>
                </a:path>
                <a:path w="987425" h="1390650">
                  <a:moveTo>
                    <a:pt x="9525" y="289191"/>
                  </a:moveTo>
                  <a:lnTo>
                    <a:pt x="9067" y="288074"/>
                  </a:lnTo>
                  <a:lnTo>
                    <a:pt x="7200" y="286207"/>
                  </a:lnTo>
                  <a:lnTo>
                    <a:pt x="6083" y="285737"/>
                  </a:lnTo>
                  <a:lnTo>
                    <a:pt x="3454" y="285737"/>
                  </a:lnTo>
                  <a:lnTo>
                    <a:pt x="2336" y="286207"/>
                  </a:lnTo>
                  <a:lnTo>
                    <a:pt x="469" y="288074"/>
                  </a:lnTo>
                  <a:lnTo>
                    <a:pt x="0" y="289191"/>
                  </a:lnTo>
                  <a:lnTo>
                    <a:pt x="0" y="291820"/>
                  </a:lnTo>
                  <a:lnTo>
                    <a:pt x="469" y="292938"/>
                  </a:lnTo>
                  <a:lnTo>
                    <a:pt x="2336" y="294805"/>
                  </a:lnTo>
                  <a:lnTo>
                    <a:pt x="3454" y="295262"/>
                  </a:lnTo>
                  <a:lnTo>
                    <a:pt x="6083" y="295262"/>
                  </a:lnTo>
                  <a:lnTo>
                    <a:pt x="7200" y="294805"/>
                  </a:lnTo>
                  <a:lnTo>
                    <a:pt x="9067" y="292938"/>
                  </a:lnTo>
                  <a:lnTo>
                    <a:pt x="9525" y="291820"/>
                  </a:lnTo>
                  <a:lnTo>
                    <a:pt x="9525" y="289191"/>
                  </a:lnTo>
                  <a:close/>
                </a:path>
                <a:path w="987425" h="1390650">
                  <a:moveTo>
                    <a:pt x="9525" y="241566"/>
                  </a:moveTo>
                  <a:lnTo>
                    <a:pt x="9067" y="240449"/>
                  </a:lnTo>
                  <a:lnTo>
                    <a:pt x="7200" y="238582"/>
                  </a:lnTo>
                  <a:lnTo>
                    <a:pt x="6083" y="238112"/>
                  </a:lnTo>
                  <a:lnTo>
                    <a:pt x="3454" y="238112"/>
                  </a:lnTo>
                  <a:lnTo>
                    <a:pt x="2336" y="238582"/>
                  </a:lnTo>
                  <a:lnTo>
                    <a:pt x="469" y="240449"/>
                  </a:lnTo>
                  <a:lnTo>
                    <a:pt x="0" y="241566"/>
                  </a:lnTo>
                  <a:lnTo>
                    <a:pt x="0" y="244195"/>
                  </a:lnTo>
                  <a:lnTo>
                    <a:pt x="469" y="245313"/>
                  </a:lnTo>
                  <a:lnTo>
                    <a:pt x="2336" y="247180"/>
                  </a:lnTo>
                  <a:lnTo>
                    <a:pt x="3454" y="247637"/>
                  </a:lnTo>
                  <a:lnTo>
                    <a:pt x="6083" y="247637"/>
                  </a:lnTo>
                  <a:lnTo>
                    <a:pt x="7200" y="247180"/>
                  </a:lnTo>
                  <a:lnTo>
                    <a:pt x="9067" y="245313"/>
                  </a:lnTo>
                  <a:lnTo>
                    <a:pt x="9525" y="244195"/>
                  </a:lnTo>
                  <a:lnTo>
                    <a:pt x="9525" y="241566"/>
                  </a:lnTo>
                  <a:close/>
                </a:path>
                <a:path w="987425" h="1390650">
                  <a:moveTo>
                    <a:pt x="9525" y="193941"/>
                  </a:moveTo>
                  <a:lnTo>
                    <a:pt x="9067" y="192824"/>
                  </a:lnTo>
                  <a:lnTo>
                    <a:pt x="7200" y="190957"/>
                  </a:lnTo>
                  <a:lnTo>
                    <a:pt x="6083" y="190487"/>
                  </a:lnTo>
                  <a:lnTo>
                    <a:pt x="3454" y="190487"/>
                  </a:lnTo>
                  <a:lnTo>
                    <a:pt x="2336" y="190957"/>
                  </a:lnTo>
                  <a:lnTo>
                    <a:pt x="469" y="192824"/>
                  </a:lnTo>
                  <a:lnTo>
                    <a:pt x="0" y="193941"/>
                  </a:lnTo>
                  <a:lnTo>
                    <a:pt x="0" y="196570"/>
                  </a:lnTo>
                  <a:lnTo>
                    <a:pt x="469" y="197688"/>
                  </a:lnTo>
                  <a:lnTo>
                    <a:pt x="2336" y="199555"/>
                  </a:lnTo>
                  <a:lnTo>
                    <a:pt x="3454" y="200012"/>
                  </a:lnTo>
                  <a:lnTo>
                    <a:pt x="6083" y="200012"/>
                  </a:lnTo>
                  <a:lnTo>
                    <a:pt x="7200" y="199555"/>
                  </a:lnTo>
                  <a:lnTo>
                    <a:pt x="9067" y="197688"/>
                  </a:lnTo>
                  <a:lnTo>
                    <a:pt x="9525" y="196570"/>
                  </a:lnTo>
                  <a:lnTo>
                    <a:pt x="9525" y="193941"/>
                  </a:lnTo>
                  <a:close/>
                </a:path>
                <a:path w="987425" h="1390650">
                  <a:moveTo>
                    <a:pt x="9525" y="146316"/>
                  </a:moveTo>
                  <a:lnTo>
                    <a:pt x="9067" y="145199"/>
                  </a:lnTo>
                  <a:lnTo>
                    <a:pt x="7200" y="143332"/>
                  </a:lnTo>
                  <a:lnTo>
                    <a:pt x="6083" y="142875"/>
                  </a:lnTo>
                  <a:lnTo>
                    <a:pt x="3454" y="142875"/>
                  </a:lnTo>
                  <a:lnTo>
                    <a:pt x="2336" y="143332"/>
                  </a:lnTo>
                  <a:lnTo>
                    <a:pt x="469" y="145199"/>
                  </a:lnTo>
                  <a:lnTo>
                    <a:pt x="0" y="146316"/>
                  </a:lnTo>
                  <a:lnTo>
                    <a:pt x="0" y="148945"/>
                  </a:lnTo>
                  <a:lnTo>
                    <a:pt x="469" y="150063"/>
                  </a:lnTo>
                  <a:lnTo>
                    <a:pt x="2336" y="151930"/>
                  </a:lnTo>
                  <a:lnTo>
                    <a:pt x="3454" y="152387"/>
                  </a:lnTo>
                  <a:lnTo>
                    <a:pt x="6083" y="152387"/>
                  </a:lnTo>
                  <a:lnTo>
                    <a:pt x="7200" y="151930"/>
                  </a:lnTo>
                  <a:lnTo>
                    <a:pt x="9067" y="150063"/>
                  </a:lnTo>
                  <a:lnTo>
                    <a:pt x="9525" y="148945"/>
                  </a:lnTo>
                  <a:lnTo>
                    <a:pt x="9525" y="146316"/>
                  </a:lnTo>
                  <a:close/>
                </a:path>
                <a:path w="987425" h="1390650">
                  <a:moveTo>
                    <a:pt x="9525" y="98691"/>
                  </a:moveTo>
                  <a:lnTo>
                    <a:pt x="9067" y="97574"/>
                  </a:lnTo>
                  <a:lnTo>
                    <a:pt x="7200" y="95707"/>
                  </a:lnTo>
                  <a:lnTo>
                    <a:pt x="6083" y="95250"/>
                  </a:lnTo>
                  <a:lnTo>
                    <a:pt x="3454" y="95250"/>
                  </a:lnTo>
                  <a:lnTo>
                    <a:pt x="2336" y="95707"/>
                  </a:lnTo>
                  <a:lnTo>
                    <a:pt x="469" y="97574"/>
                  </a:lnTo>
                  <a:lnTo>
                    <a:pt x="0" y="98691"/>
                  </a:lnTo>
                  <a:lnTo>
                    <a:pt x="0" y="101320"/>
                  </a:lnTo>
                  <a:lnTo>
                    <a:pt x="469" y="102438"/>
                  </a:lnTo>
                  <a:lnTo>
                    <a:pt x="2336" y="104305"/>
                  </a:lnTo>
                  <a:lnTo>
                    <a:pt x="3454" y="104762"/>
                  </a:lnTo>
                  <a:lnTo>
                    <a:pt x="6083" y="104762"/>
                  </a:lnTo>
                  <a:lnTo>
                    <a:pt x="7200" y="104305"/>
                  </a:lnTo>
                  <a:lnTo>
                    <a:pt x="9067" y="102438"/>
                  </a:lnTo>
                  <a:lnTo>
                    <a:pt x="9525" y="101320"/>
                  </a:lnTo>
                  <a:lnTo>
                    <a:pt x="9525" y="98691"/>
                  </a:lnTo>
                  <a:close/>
                </a:path>
                <a:path w="987425" h="1390650">
                  <a:moveTo>
                    <a:pt x="9525" y="51066"/>
                  </a:moveTo>
                  <a:lnTo>
                    <a:pt x="9067" y="49949"/>
                  </a:lnTo>
                  <a:lnTo>
                    <a:pt x="7200" y="48082"/>
                  </a:lnTo>
                  <a:lnTo>
                    <a:pt x="6083" y="47612"/>
                  </a:lnTo>
                  <a:lnTo>
                    <a:pt x="3454" y="47612"/>
                  </a:lnTo>
                  <a:lnTo>
                    <a:pt x="2336" y="48082"/>
                  </a:lnTo>
                  <a:lnTo>
                    <a:pt x="469" y="49949"/>
                  </a:lnTo>
                  <a:lnTo>
                    <a:pt x="0" y="51066"/>
                  </a:lnTo>
                  <a:lnTo>
                    <a:pt x="0" y="53695"/>
                  </a:lnTo>
                  <a:lnTo>
                    <a:pt x="469" y="54813"/>
                  </a:lnTo>
                  <a:lnTo>
                    <a:pt x="2336" y="56680"/>
                  </a:lnTo>
                  <a:lnTo>
                    <a:pt x="3454" y="57137"/>
                  </a:lnTo>
                  <a:lnTo>
                    <a:pt x="6083" y="57137"/>
                  </a:lnTo>
                  <a:lnTo>
                    <a:pt x="7200" y="56680"/>
                  </a:lnTo>
                  <a:lnTo>
                    <a:pt x="9067" y="54813"/>
                  </a:lnTo>
                  <a:lnTo>
                    <a:pt x="9525" y="53695"/>
                  </a:lnTo>
                  <a:lnTo>
                    <a:pt x="9525" y="51066"/>
                  </a:lnTo>
                  <a:close/>
                </a:path>
                <a:path w="987425" h="1390650">
                  <a:moveTo>
                    <a:pt x="9525" y="3441"/>
                  </a:moveTo>
                  <a:lnTo>
                    <a:pt x="9067" y="2324"/>
                  </a:lnTo>
                  <a:lnTo>
                    <a:pt x="7200" y="457"/>
                  </a:lnTo>
                  <a:lnTo>
                    <a:pt x="6083" y="0"/>
                  </a:lnTo>
                  <a:lnTo>
                    <a:pt x="3454" y="0"/>
                  </a:lnTo>
                  <a:lnTo>
                    <a:pt x="2336" y="457"/>
                  </a:lnTo>
                  <a:lnTo>
                    <a:pt x="469" y="2324"/>
                  </a:lnTo>
                  <a:lnTo>
                    <a:pt x="0" y="3441"/>
                  </a:lnTo>
                  <a:lnTo>
                    <a:pt x="0" y="6070"/>
                  </a:lnTo>
                  <a:lnTo>
                    <a:pt x="469" y="7188"/>
                  </a:lnTo>
                  <a:lnTo>
                    <a:pt x="2336" y="9055"/>
                  </a:lnTo>
                  <a:lnTo>
                    <a:pt x="3454" y="9512"/>
                  </a:lnTo>
                  <a:lnTo>
                    <a:pt x="6083" y="9512"/>
                  </a:lnTo>
                  <a:lnTo>
                    <a:pt x="7200" y="9055"/>
                  </a:lnTo>
                  <a:lnTo>
                    <a:pt x="9067" y="7188"/>
                  </a:lnTo>
                  <a:lnTo>
                    <a:pt x="9525" y="6070"/>
                  </a:lnTo>
                  <a:lnTo>
                    <a:pt x="9525" y="3441"/>
                  </a:lnTo>
                  <a:close/>
                </a:path>
                <a:path w="987425" h="1390650">
                  <a:moveTo>
                    <a:pt x="987425" y="1384566"/>
                  </a:moveTo>
                  <a:lnTo>
                    <a:pt x="986967" y="1383449"/>
                  </a:lnTo>
                  <a:lnTo>
                    <a:pt x="985100" y="1381582"/>
                  </a:lnTo>
                  <a:lnTo>
                    <a:pt x="983983" y="1381112"/>
                  </a:lnTo>
                  <a:lnTo>
                    <a:pt x="981354" y="1381112"/>
                  </a:lnTo>
                  <a:lnTo>
                    <a:pt x="980236" y="1381582"/>
                  </a:lnTo>
                  <a:lnTo>
                    <a:pt x="978369" y="1383449"/>
                  </a:lnTo>
                  <a:lnTo>
                    <a:pt x="977900" y="1384566"/>
                  </a:lnTo>
                  <a:lnTo>
                    <a:pt x="977900" y="1387195"/>
                  </a:lnTo>
                  <a:lnTo>
                    <a:pt x="978369" y="1388313"/>
                  </a:lnTo>
                  <a:lnTo>
                    <a:pt x="980236" y="1390180"/>
                  </a:lnTo>
                  <a:lnTo>
                    <a:pt x="981354" y="1390637"/>
                  </a:lnTo>
                  <a:lnTo>
                    <a:pt x="983983" y="1390637"/>
                  </a:lnTo>
                  <a:lnTo>
                    <a:pt x="985100" y="1390180"/>
                  </a:lnTo>
                  <a:lnTo>
                    <a:pt x="986967" y="1388313"/>
                  </a:lnTo>
                  <a:lnTo>
                    <a:pt x="987425" y="1387195"/>
                  </a:lnTo>
                  <a:lnTo>
                    <a:pt x="987425" y="1384566"/>
                  </a:lnTo>
                  <a:close/>
                </a:path>
                <a:path w="987425" h="1390650">
                  <a:moveTo>
                    <a:pt x="987425" y="1336941"/>
                  </a:moveTo>
                  <a:lnTo>
                    <a:pt x="986967" y="1335824"/>
                  </a:lnTo>
                  <a:lnTo>
                    <a:pt x="985100" y="1333957"/>
                  </a:lnTo>
                  <a:lnTo>
                    <a:pt x="983983" y="1333487"/>
                  </a:lnTo>
                  <a:lnTo>
                    <a:pt x="981354" y="1333487"/>
                  </a:lnTo>
                  <a:lnTo>
                    <a:pt x="980236" y="1333957"/>
                  </a:lnTo>
                  <a:lnTo>
                    <a:pt x="978369" y="1335824"/>
                  </a:lnTo>
                  <a:lnTo>
                    <a:pt x="977900" y="1336941"/>
                  </a:lnTo>
                  <a:lnTo>
                    <a:pt x="977900" y="1339570"/>
                  </a:lnTo>
                  <a:lnTo>
                    <a:pt x="978369" y="1340688"/>
                  </a:lnTo>
                  <a:lnTo>
                    <a:pt x="980236" y="1342555"/>
                  </a:lnTo>
                  <a:lnTo>
                    <a:pt x="981354" y="1343012"/>
                  </a:lnTo>
                  <a:lnTo>
                    <a:pt x="983983" y="1343012"/>
                  </a:lnTo>
                  <a:lnTo>
                    <a:pt x="985100" y="1342555"/>
                  </a:lnTo>
                  <a:lnTo>
                    <a:pt x="986967" y="1340688"/>
                  </a:lnTo>
                  <a:lnTo>
                    <a:pt x="987425" y="1339570"/>
                  </a:lnTo>
                  <a:lnTo>
                    <a:pt x="987425" y="1336941"/>
                  </a:lnTo>
                  <a:close/>
                </a:path>
                <a:path w="987425" h="1390650">
                  <a:moveTo>
                    <a:pt x="987425" y="1289316"/>
                  </a:moveTo>
                  <a:lnTo>
                    <a:pt x="986967" y="1288199"/>
                  </a:lnTo>
                  <a:lnTo>
                    <a:pt x="985100" y="1286332"/>
                  </a:lnTo>
                  <a:lnTo>
                    <a:pt x="983983" y="1285862"/>
                  </a:lnTo>
                  <a:lnTo>
                    <a:pt x="981354" y="1285862"/>
                  </a:lnTo>
                  <a:lnTo>
                    <a:pt x="980236" y="1286332"/>
                  </a:lnTo>
                  <a:lnTo>
                    <a:pt x="978369" y="1288199"/>
                  </a:lnTo>
                  <a:lnTo>
                    <a:pt x="977900" y="1289316"/>
                  </a:lnTo>
                  <a:lnTo>
                    <a:pt x="977900" y="1291945"/>
                  </a:lnTo>
                  <a:lnTo>
                    <a:pt x="978369" y="1293063"/>
                  </a:lnTo>
                  <a:lnTo>
                    <a:pt x="980236" y="1294930"/>
                  </a:lnTo>
                  <a:lnTo>
                    <a:pt x="981354" y="1295387"/>
                  </a:lnTo>
                  <a:lnTo>
                    <a:pt x="983983" y="1295387"/>
                  </a:lnTo>
                  <a:lnTo>
                    <a:pt x="985100" y="1294930"/>
                  </a:lnTo>
                  <a:lnTo>
                    <a:pt x="986967" y="1293063"/>
                  </a:lnTo>
                  <a:lnTo>
                    <a:pt x="987425" y="1291945"/>
                  </a:lnTo>
                  <a:lnTo>
                    <a:pt x="987425" y="1289316"/>
                  </a:lnTo>
                  <a:close/>
                </a:path>
                <a:path w="987425" h="1390650">
                  <a:moveTo>
                    <a:pt x="987425" y="1241691"/>
                  </a:moveTo>
                  <a:lnTo>
                    <a:pt x="986967" y="1240574"/>
                  </a:lnTo>
                  <a:lnTo>
                    <a:pt x="985100" y="1238707"/>
                  </a:lnTo>
                  <a:lnTo>
                    <a:pt x="983983" y="1238237"/>
                  </a:lnTo>
                  <a:lnTo>
                    <a:pt x="981354" y="1238237"/>
                  </a:lnTo>
                  <a:lnTo>
                    <a:pt x="980236" y="1238707"/>
                  </a:lnTo>
                  <a:lnTo>
                    <a:pt x="978369" y="1240574"/>
                  </a:lnTo>
                  <a:lnTo>
                    <a:pt x="977900" y="1241691"/>
                  </a:lnTo>
                  <a:lnTo>
                    <a:pt x="977900" y="1244320"/>
                  </a:lnTo>
                  <a:lnTo>
                    <a:pt x="978369" y="1245438"/>
                  </a:lnTo>
                  <a:lnTo>
                    <a:pt x="980236" y="1247305"/>
                  </a:lnTo>
                  <a:lnTo>
                    <a:pt x="981354" y="1247762"/>
                  </a:lnTo>
                  <a:lnTo>
                    <a:pt x="983983" y="1247762"/>
                  </a:lnTo>
                  <a:lnTo>
                    <a:pt x="985100" y="1247305"/>
                  </a:lnTo>
                  <a:lnTo>
                    <a:pt x="986967" y="1245438"/>
                  </a:lnTo>
                  <a:lnTo>
                    <a:pt x="987425" y="1244320"/>
                  </a:lnTo>
                  <a:lnTo>
                    <a:pt x="987425" y="1241691"/>
                  </a:lnTo>
                  <a:close/>
                </a:path>
                <a:path w="987425" h="1390650">
                  <a:moveTo>
                    <a:pt x="987425" y="1194066"/>
                  </a:moveTo>
                  <a:lnTo>
                    <a:pt x="986967" y="1192949"/>
                  </a:lnTo>
                  <a:lnTo>
                    <a:pt x="985100" y="1191082"/>
                  </a:lnTo>
                  <a:lnTo>
                    <a:pt x="983983" y="1190612"/>
                  </a:lnTo>
                  <a:lnTo>
                    <a:pt x="981354" y="1190612"/>
                  </a:lnTo>
                  <a:lnTo>
                    <a:pt x="980236" y="1191082"/>
                  </a:lnTo>
                  <a:lnTo>
                    <a:pt x="978369" y="1192949"/>
                  </a:lnTo>
                  <a:lnTo>
                    <a:pt x="977900" y="1194066"/>
                  </a:lnTo>
                  <a:lnTo>
                    <a:pt x="977900" y="1196695"/>
                  </a:lnTo>
                  <a:lnTo>
                    <a:pt x="978369" y="1197813"/>
                  </a:lnTo>
                  <a:lnTo>
                    <a:pt x="980236" y="1199680"/>
                  </a:lnTo>
                  <a:lnTo>
                    <a:pt x="981354" y="1200137"/>
                  </a:lnTo>
                  <a:lnTo>
                    <a:pt x="983983" y="1200137"/>
                  </a:lnTo>
                  <a:lnTo>
                    <a:pt x="985100" y="1199680"/>
                  </a:lnTo>
                  <a:lnTo>
                    <a:pt x="986967" y="1197813"/>
                  </a:lnTo>
                  <a:lnTo>
                    <a:pt x="987425" y="1196695"/>
                  </a:lnTo>
                  <a:lnTo>
                    <a:pt x="987425" y="1194066"/>
                  </a:lnTo>
                  <a:close/>
                </a:path>
                <a:path w="987425" h="1390650">
                  <a:moveTo>
                    <a:pt x="987425" y="1146441"/>
                  </a:moveTo>
                  <a:lnTo>
                    <a:pt x="986967" y="1145324"/>
                  </a:lnTo>
                  <a:lnTo>
                    <a:pt x="985100" y="1143457"/>
                  </a:lnTo>
                  <a:lnTo>
                    <a:pt x="983983" y="1142987"/>
                  </a:lnTo>
                  <a:lnTo>
                    <a:pt x="981354" y="1142987"/>
                  </a:lnTo>
                  <a:lnTo>
                    <a:pt x="980236" y="1143457"/>
                  </a:lnTo>
                  <a:lnTo>
                    <a:pt x="978369" y="1145324"/>
                  </a:lnTo>
                  <a:lnTo>
                    <a:pt x="977900" y="1146441"/>
                  </a:lnTo>
                  <a:lnTo>
                    <a:pt x="977900" y="1149070"/>
                  </a:lnTo>
                  <a:lnTo>
                    <a:pt x="978369" y="1150188"/>
                  </a:lnTo>
                  <a:lnTo>
                    <a:pt x="980236" y="1152055"/>
                  </a:lnTo>
                  <a:lnTo>
                    <a:pt x="981354" y="1152512"/>
                  </a:lnTo>
                  <a:lnTo>
                    <a:pt x="983983" y="1152512"/>
                  </a:lnTo>
                  <a:lnTo>
                    <a:pt x="985100" y="1152055"/>
                  </a:lnTo>
                  <a:lnTo>
                    <a:pt x="986967" y="1150188"/>
                  </a:lnTo>
                  <a:lnTo>
                    <a:pt x="987425" y="1149070"/>
                  </a:lnTo>
                  <a:lnTo>
                    <a:pt x="987425" y="1146441"/>
                  </a:lnTo>
                  <a:close/>
                </a:path>
                <a:path w="987425" h="1390650">
                  <a:moveTo>
                    <a:pt x="987425" y="1098816"/>
                  </a:moveTo>
                  <a:lnTo>
                    <a:pt x="986967" y="1097699"/>
                  </a:lnTo>
                  <a:lnTo>
                    <a:pt x="985100" y="1095832"/>
                  </a:lnTo>
                  <a:lnTo>
                    <a:pt x="983983" y="1095362"/>
                  </a:lnTo>
                  <a:lnTo>
                    <a:pt x="981354" y="1095362"/>
                  </a:lnTo>
                  <a:lnTo>
                    <a:pt x="980236" y="1095832"/>
                  </a:lnTo>
                  <a:lnTo>
                    <a:pt x="978369" y="1097699"/>
                  </a:lnTo>
                  <a:lnTo>
                    <a:pt x="977900" y="1098816"/>
                  </a:lnTo>
                  <a:lnTo>
                    <a:pt x="977900" y="1101445"/>
                  </a:lnTo>
                  <a:lnTo>
                    <a:pt x="978369" y="1102563"/>
                  </a:lnTo>
                  <a:lnTo>
                    <a:pt x="980236" y="1104430"/>
                  </a:lnTo>
                  <a:lnTo>
                    <a:pt x="981354" y="1104887"/>
                  </a:lnTo>
                  <a:lnTo>
                    <a:pt x="983983" y="1104887"/>
                  </a:lnTo>
                  <a:lnTo>
                    <a:pt x="985100" y="1104430"/>
                  </a:lnTo>
                  <a:lnTo>
                    <a:pt x="986967" y="1102563"/>
                  </a:lnTo>
                  <a:lnTo>
                    <a:pt x="987425" y="1101445"/>
                  </a:lnTo>
                  <a:lnTo>
                    <a:pt x="987425" y="1098816"/>
                  </a:lnTo>
                  <a:close/>
                </a:path>
                <a:path w="987425" h="1390650">
                  <a:moveTo>
                    <a:pt x="987425" y="1051191"/>
                  </a:moveTo>
                  <a:lnTo>
                    <a:pt x="986967" y="1050074"/>
                  </a:lnTo>
                  <a:lnTo>
                    <a:pt x="985100" y="1048207"/>
                  </a:lnTo>
                  <a:lnTo>
                    <a:pt x="983983" y="1047737"/>
                  </a:lnTo>
                  <a:lnTo>
                    <a:pt x="981354" y="1047737"/>
                  </a:lnTo>
                  <a:lnTo>
                    <a:pt x="980236" y="1048207"/>
                  </a:lnTo>
                  <a:lnTo>
                    <a:pt x="978369" y="1050074"/>
                  </a:lnTo>
                  <a:lnTo>
                    <a:pt x="977900" y="1051191"/>
                  </a:lnTo>
                  <a:lnTo>
                    <a:pt x="977900" y="1053820"/>
                  </a:lnTo>
                  <a:lnTo>
                    <a:pt x="978369" y="1054938"/>
                  </a:lnTo>
                  <a:lnTo>
                    <a:pt x="980236" y="1056805"/>
                  </a:lnTo>
                  <a:lnTo>
                    <a:pt x="981354" y="1057262"/>
                  </a:lnTo>
                  <a:lnTo>
                    <a:pt x="983983" y="1057262"/>
                  </a:lnTo>
                  <a:lnTo>
                    <a:pt x="985100" y="1056805"/>
                  </a:lnTo>
                  <a:lnTo>
                    <a:pt x="986967" y="1054938"/>
                  </a:lnTo>
                  <a:lnTo>
                    <a:pt x="987425" y="1053820"/>
                  </a:lnTo>
                  <a:lnTo>
                    <a:pt x="987425" y="1051191"/>
                  </a:lnTo>
                  <a:close/>
                </a:path>
                <a:path w="987425" h="1390650">
                  <a:moveTo>
                    <a:pt x="987425" y="1003566"/>
                  </a:moveTo>
                  <a:lnTo>
                    <a:pt x="986967" y="1002449"/>
                  </a:lnTo>
                  <a:lnTo>
                    <a:pt x="985100" y="1000582"/>
                  </a:lnTo>
                  <a:lnTo>
                    <a:pt x="983983" y="1000112"/>
                  </a:lnTo>
                  <a:lnTo>
                    <a:pt x="981354" y="1000112"/>
                  </a:lnTo>
                  <a:lnTo>
                    <a:pt x="980236" y="1000582"/>
                  </a:lnTo>
                  <a:lnTo>
                    <a:pt x="978369" y="1002449"/>
                  </a:lnTo>
                  <a:lnTo>
                    <a:pt x="977900" y="1003566"/>
                  </a:lnTo>
                  <a:lnTo>
                    <a:pt x="977900" y="1006195"/>
                  </a:lnTo>
                  <a:lnTo>
                    <a:pt x="978369" y="1007313"/>
                  </a:lnTo>
                  <a:lnTo>
                    <a:pt x="980236" y="1009180"/>
                  </a:lnTo>
                  <a:lnTo>
                    <a:pt x="981354" y="1009637"/>
                  </a:lnTo>
                  <a:lnTo>
                    <a:pt x="983983" y="1009637"/>
                  </a:lnTo>
                  <a:lnTo>
                    <a:pt x="985100" y="1009180"/>
                  </a:lnTo>
                  <a:lnTo>
                    <a:pt x="986967" y="1007313"/>
                  </a:lnTo>
                  <a:lnTo>
                    <a:pt x="987425" y="1006195"/>
                  </a:lnTo>
                  <a:lnTo>
                    <a:pt x="987425" y="1003566"/>
                  </a:lnTo>
                  <a:close/>
                </a:path>
                <a:path w="987425" h="1390650">
                  <a:moveTo>
                    <a:pt x="987425" y="955941"/>
                  </a:moveTo>
                  <a:lnTo>
                    <a:pt x="986967" y="954824"/>
                  </a:lnTo>
                  <a:lnTo>
                    <a:pt x="985100" y="952957"/>
                  </a:lnTo>
                  <a:lnTo>
                    <a:pt x="983983" y="952487"/>
                  </a:lnTo>
                  <a:lnTo>
                    <a:pt x="981354" y="952487"/>
                  </a:lnTo>
                  <a:lnTo>
                    <a:pt x="980236" y="952957"/>
                  </a:lnTo>
                  <a:lnTo>
                    <a:pt x="978369" y="954824"/>
                  </a:lnTo>
                  <a:lnTo>
                    <a:pt x="977900" y="955941"/>
                  </a:lnTo>
                  <a:lnTo>
                    <a:pt x="977900" y="958570"/>
                  </a:lnTo>
                  <a:lnTo>
                    <a:pt x="978369" y="959688"/>
                  </a:lnTo>
                  <a:lnTo>
                    <a:pt x="980236" y="961555"/>
                  </a:lnTo>
                  <a:lnTo>
                    <a:pt x="981354" y="962012"/>
                  </a:lnTo>
                  <a:lnTo>
                    <a:pt x="983983" y="962012"/>
                  </a:lnTo>
                  <a:lnTo>
                    <a:pt x="985100" y="961555"/>
                  </a:lnTo>
                  <a:lnTo>
                    <a:pt x="986967" y="959688"/>
                  </a:lnTo>
                  <a:lnTo>
                    <a:pt x="987425" y="958570"/>
                  </a:lnTo>
                  <a:lnTo>
                    <a:pt x="987425" y="955941"/>
                  </a:lnTo>
                  <a:close/>
                </a:path>
                <a:path w="987425" h="1390650">
                  <a:moveTo>
                    <a:pt x="987425" y="908316"/>
                  </a:moveTo>
                  <a:lnTo>
                    <a:pt x="986967" y="907199"/>
                  </a:lnTo>
                  <a:lnTo>
                    <a:pt x="985100" y="905332"/>
                  </a:lnTo>
                  <a:lnTo>
                    <a:pt x="983983" y="904862"/>
                  </a:lnTo>
                  <a:lnTo>
                    <a:pt x="981354" y="904862"/>
                  </a:lnTo>
                  <a:lnTo>
                    <a:pt x="980236" y="905332"/>
                  </a:lnTo>
                  <a:lnTo>
                    <a:pt x="978369" y="907199"/>
                  </a:lnTo>
                  <a:lnTo>
                    <a:pt x="977900" y="908316"/>
                  </a:lnTo>
                  <a:lnTo>
                    <a:pt x="977900" y="910945"/>
                  </a:lnTo>
                  <a:lnTo>
                    <a:pt x="978369" y="912063"/>
                  </a:lnTo>
                  <a:lnTo>
                    <a:pt x="980236" y="913930"/>
                  </a:lnTo>
                  <a:lnTo>
                    <a:pt x="981354" y="914387"/>
                  </a:lnTo>
                  <a:lnTo>
                    <a:pt x="983983" y="914387"/>
                  </a:lnTo>
                  <a:lnTo>
                    <a:pt x="985100" y="913930"/>
                  </a:lnTo>
                  <a:lnTo>
                    <a:pt x="986967" y="912063"/>
                  </a:lnTo>
                  <a:lnTo>
                    <a:pt x="987425" y="910945"/>
                  </a:lnTo>
                  <a:lnTo>
                    <a:pt x="987425" y="908316"/>
                  </a:lnTo>
                  <a:close/>
                </a:path>
                <a:path w="987425" h="1390650">
                  <a:moveTo>
                    <a:pt x="987425" y="860691"/>
                  </a:moveTo>
                  <a:lnTo>
                    <a:pt x="986967" y="859574"/>
                  </a:lnTo>
                  <a:lnTo>
                    <a:pt x="985100" y="857707"/>
                  </a:lnTo>
                  <a:lnTo>
                    <a:pt x="983983" y="857237"/>
                  </a:lnTo>
                  <a:lnTo>
                    <a:pt x="981354" y="857237"/>
                  </a:lnTo>
                  <a:lnTo>
                    <a:pt x="980236" y="857707"/>
                  </a:lnTo>
                  <a:lnTo>
                    <a:pt x="978369" y="859574"/>
                  </a:lnTo>
                  <a:lnTo>
                    <a:pt x="977900" y="860691"/>
                  </a:lnTo>
                  <a:lnTo>
                    <a:pt x="977900" y="863320"/>
                  </a:lnTo>
                  <a:lnTo>
                    <a:pt x="978369" y="864438"/>
                  </a:lnTo>
                  <a:lnTo>
                    <a:pt x="980236" y="866305"/>
                  </a:lnTo>
                  <a:lnTo>
                    <a:pt x="981354" y="866762"/>
                  </a:lnTo>
                  <a:lnTo>
                    <a:pt x="983983" y="866762"/>
                  </a:lnTo>
                  <a:lnTo>
                    <a:pt x="985100" y="866305"/>
                  </a:lnTo>
                  <a:lnTo>
                    <a:pt x="986967" y="864438"/>
                  </a:lnTo>
                  <a:lnTo>
                    <a:pt x="987425" y="863320"/>
                  </a:lnTo>
                  <a:lnTo>
                    <a:pt x="987425" y="860691"/>
                  </a:lnTo>
                  <a:close/>
                </a:path>
                <a:path w="987425" h="1390650">
                  <a:moveTo>
                    <a:pt x="987425" y="813066"/>
                  </a:moveTo>
                  <a:lnTo>
                    <a:pt x="986967" y="811949"/>
                  </a:lnTo>
                  <a:lnTo>
                    <a:pt x="985100" y="810082"/>
                  </a:lnTo>
                  <a:lnTo>
                    <a:pt x="983983" y="809612"/>
                  </a:lnTo>
                  <a:lnTo>
                    <a:pt x="981354" y="809612"/>
                  </a:lnTo>
                  <a:lnTo>
                    <a:pt x="980236" y="810082"/>
                  </a:lnTo>
                  <a:lnTo>
                    <a:pt x="978369" y="811949"/>
                  </a:lnTo>
                  <a:lnTo>
                    <a:pt x="977900" y="813066"/>
                  </a:lnTo>
                  <a:lnTo>
                    <a:pt x="977900" y="815695"/>
                  </a:lnTo>
                  <a:lnTo>
                    <a:pt x="978369" y="816813"/>
                  </a:lnTo>
                  <a:lnTo>
                    <a:pt x="980236" y="818680"/>
                  </a:lnTo>
                  <a:lnTo>
                    <a:pt x="981354" y="819137"/>
                  </a:lnTo>
                  <a:lnTo>
                    <a:pt x="983983" y="819137"/>
                  </a:lnTo>
                  <a:lnTo>
                    <a:pt x="985100" y="818680"/>
                  </a:lnTo>
                  <a:lnTo>
                    <a:pt x="986967" y="816813"/>
                  </a:lnTo>
                  <a:lnTo>
                    <a:pt x="987425" y="815695"/>
                  </a:lnTo>
                  <a:lnTo>
                    <a:pt x="987425" y="813066"/>
                  </a:lnTo>
                  <a:close/>
                </a:path>
                <a:path w="987425" h="1390650">
                  <a:moveTo>
                    <a:pt x="987425" y="765441"/>
                  </a:moveTo>
                  <a:lnTo>
                    <a:pt x="986967" y="764324"/>
                  </a:lnTo>
                  <a:lnTo>
                    <a:pt x="985100" y="762457"/>
                  </a:lnTo>
                  <a:lnTo>
                    <a:pt x="983983" y="761987"/>
                  </a:lnTo>
                  <a:lnTo>
                    <a:pt x="981354" y="761987"/>
                  </a:lnTo>
                  <a:lnTo>
                    <a:pt x="980236" y="762457"/>
                  </a:lnTo>
                  <a:lnTo>
                    <a:pt x="978369" y="764324"/>
                  </a:lnTo>
                  <a:lnTo>
                    <a:pt x="977900" y="765441"/>
                  </a:lnTo>
                  <a:lnTo>
                    <a:pt x="977900" y="768070"/>
                  </a:lnTo>
                  <a:lnTo>
                    <a:pt x="978369" y="769188"/>
                  </a:lnTo>
                  <a:lnTo>
                    <a:pt x="980236" y="771055"/>
                  </a:lnTo>
                  <a:lnTo>
                    <a:pt x="981354" y="771512"/>
                  </a:lnTo>
                  <a:lnTo>
                    <a:pt x="983983" y="771512"/>
                  </a:lnTo>
                  <a:lnTo>
                    <a:pt x="985100" y="771055"/>
                  </a:lnTo>
                  <a:lnTo>
                    <a:pt x="986967" y="769188"/>
                  </a:lnTo>
                  <a:lnTo>
                    <a:pt x="987425" y="768070"/>
                  </a:lnTo>
                  <a:lnTo>
                    <a:pt x="987425" y="765441"/>
                  </a:lnTo>
                  <a:close/>
                </a:path>
                <a:path w="987425" h="1390650">
                  <a:moveTo>
                    <a:pt x="987425" y="717816"/>
                  </a:moveTo>
                  <a:lnTo>
                    <a:pt x="986967" y="716699"/>
                  </a:lnTo>
                  <a:lnTo>
                    <a:pt x="985100" y="714832"/>
                  </a:lnTo>
                  <a:lnTo>
                    <a:pt x="983983" y="714362"/>
                  </a:lnTo>
                  <a:lnTo>
                    <a:pt x="981354" y="714362"/>
                  </a:lnTo>
                  <a:lnTo>
                    <a:pt x="980236" y="714832"/>
                  </a:lnTo>
                  <a:lnTo>
                    <a:pt x="978369" y="716699"/>
                  </a:lnTo>
                  <a:lnTo>
                    <a:pt x="977900" y="717816"/>
                  </a:lnTo>
                  <a:lnTo>
                    <a:pt x="977900" y="720445"/>
                  </a:lnTo>
                  <a:lnTo>
                    <a:pt x="978369" y="721563"/>
                  </a:lnTo>
                  <a:lnTo>
                    <a:pt x="980236" y="723430"/>
                  </a:lnTo>
                  <a:lnTo>
                    <a:pt x="981354" y="723887"/>
                  </a:lnTo>
                  <a:lnTo>
                    <a:pt x="983983" y="723887"/>
                  </a:lnTo>
                  <a:lnTo>
                    <a:pt x="985100" y="723430"/>
                  </a:lnTo>
                  <a:lnTo>
                    <a:pt x="986967" y="721563"/>
                  </a:lnTo>
                  <a:lnTo>
                    <a:pt x="987425" y="720445"/>
                  </a:lnTo>
                  <a:lnTo>
                    <a:pt x="987425" y="717816"/>
                  </a:lnTo>
                  <a:close/>
                </a:path>
                <a:path w="987425" h="1390650">
                  <a:moveTo>
                    <a:pt x="987425" y="670191"/>
                  </a:moveTo>
                  <a:lnTo>
                    <a:pt x="986967" y="669074"/>
                  </a:lnTo>
                  <a:lnTo>
                    <a:pt x="985100" y="667207"/>
                  </a:lnTo>
                  <a:lnTo>
                    <a:pt x="983983" y="666737"/>
                  </a:lnTo>
                  <a:lnTo>
                    <a:pt x="981354" y="666737"/>
                  </a:lnTo>
                  <a:lnTo>
                    <a:pt x="980236" y="667207"/>
                  </a:lnTo>
                  <a:lnTo>
                    <a:pt x="978369" y="669074"/>
                  </a:lnTo>
                  <a:lnTo>
                    <a:pt x="977900" y="670191"/>
                  </a:lnTo>
                  <a:lnTo>
                    <a:pt x="977900" y="672820"/>
                  </a:lnTo>
                  <a:lnTo>
                    <a:pt x="978369" y="673938"/>
                  </a:lnTo>
                  <a:lnTo>
                    <a:pt x="980236" y="675805"/>
                  </a:lnTo>
                  <a:lnTo>
                    <a:pt x="981354" y="676262"/>
                  </a:lnTo>
                  <a:lnTo>
                    <a:pt x="983983" y="676262"/>
                  </a:lnTo>
                  <a:lnTo>
                    <a:pt x="985100" y="675805"/>
                  </a:lnTo>
                  <a:lnTo>
                    <a:pt x="986967" y="673938"/>
                  </a:lnTo>
                  <a:lnTo>
                    <a:pt x="987425" y="672820"/>
                  </a:lnTo>
                  <a:lnTo>
                    <a:pt x="987425" y="670191"/>
                  </a:lnTo>
                  <a:close/>
                </a:path>
                <a:path w="987425" h="1390650">
                  <a:moveTo>
                    <a:pt x="987425" y="622566"/>
                  </a:moveTo>
                  <a:lnTo>
                    <a:pt x="986967" y="621449"/>
                  </a:lnTo>
                  <a:lnTo>
                    <a:pt x="985100" y="619582"/>
                  </a:lnTo>
                  <a:lnTo>
                    <a:pt x="983983" y="619112"/>
                  </a:lnTo>
                  <a:lnTo>
                    <a:pt x="981354" y="619112"/>
                  </a:lnTo>
                  <a:lnTo>
                    <a:pt x="980236" y="619582"/>
                  </a:lnTo>
                  <a:lnTo>
                    <a:pt x="978369" y="621449"/>
                  </a:lnTo>
                  <a:lnTo>
                    <a:pt x="977900" y="622566"/>
                  </a:lnTo>
                  <a:lnTo>
                    <a:pt x="977900" y="625195"/>
                  </a:lnTo>
                  <a:lnTo>
                    <a:pt x="978369" y="626313"/>
                  </a:lnTo>
                  <a:lnTo>
                    <a:pt x="980236" y="628180"/>
                  </a:lnTo>
                  <a:lnTo>
                    <a:pt x="981354" y="628637"/>
                  </a:lnTo>
                  <a:lnTo>
                    <a:pt x="983983" y="628637"/>
                  </a:lnTo>
                  <a:lnTo>
                    <a:pt x="985100" y="628180"/>
                  </a:lnTo>
                  <a:lnTo>
                    <a:pt x="986967" y="626313"/>
                  </a:lnTo>
                  <a:lnTo>
                    <a:pt x="987425" y="625195"/>
                  </a:lnTo>
                  <a:lnTo>
                    <a:pt x="987425" y="622566"/>
                  </a:lnTo>
                  <a:close/>
                </a:path>
                <a:path w="987425" h="1390650">
                  <a:moveTo>
                    <a:pt x="987425" y="574941"/>
                  </a:moveTo>
                  <a:lnTo>
                    <a:pt x="986967" y="573824"/>
                  </a:lnTo>
                  <a:lnTo>
                    <a:pt x="985100" y="571957"/>
                  </a:lnTo>
                  <a:lnTo>
                    <a:pt x="983983" y="571487"/>
                  </a:lnTo>
                  <a:lnTo>
                    <a:pt x="981354" y="571487"/>
                  </a:lnTo>
                  <a:lnTo>
                    <a:pt x="980236" y="571957"/>
                  </a:lnTo>
                  <a:lnTo>
                    <a:pt x="978369" y="573824"/>
                  </a:lnTo>
                  <a:lnTo>
                    <a:pt x="977900" y="574941"/>
                  </a:lnTo>
                  <a:lnTo>
                    <a:pt x="977900" y="577570"/>
                  </a:lnTo>
                  <a:lnTo>
                    <a:pt x="978369" y="578688"/>
                  </a:lnTo>
                  <a:lnTo>
                    <a:pt x="980236" y="580555"/>
                  </a:lnTo>
                  <a:lnTo>
                    <a:pt x="981354" y="581012"/>
                  </a:lnTo>
                  <a:lnTo>
                    <a:pt x="983983" y="581012"/>
                  </a:lnTo>
                  <a:lnTo>
                    <a:pt x="985100" y="580555"/>
                  </a:lnTo>
                  <a:lnTo>
                    <a:pt x="986967" y="578688"/>
                  </a:lnTo>
                  <a:lnTo>
                    <a:pt x="987425" y="577570"/>
                  </a:lnTo>
                  <a:lnTo>
                    <a:pt x="987425" y="574941"/>
                  </a:lnTo>
                  <a:close/>
                </a:path>
                <a:path w="987425" h="1390650">
                  <a:moveTo>
                    <a:pt x="987425" y="527316"/>
                  </a:moveTo>
                  <a:lnTo>
                    <a:pt x="986967" y="526199"/>
                  </a:lnTo>
                  <a:lnTo>
                    <a:pt x="985100" y="524332"/>
                  </a:lnTo>
                  <a:lnTo>
                    <a:pt x="983983" y="523862"/>
                  </a:lnTo>
                  <a:lnTo>
                    <a:pt x="981354" y="523862"/>
                  </a:lnTo>
                  <a:lnTo>
                    <a:pt x="980236" y="524332"/>
                  </a:lnTo>
                  <a:lnTo>
                    <a:pt x="978369" y="526199"/>
                  </a:lnTo>
                  <a:lnTo>
                    <a:pt x="977900" y="527316"/>
                  </a:lnTo>
                  <a:lnTo>
                    <a:pt x="977900" y="529945"/>
                  </a:lnTo>
                  <a:lnTo>
                    <a:pt x="978369" y="531063"/>
                  </a:lnTo>
                  <a:lnTo>
                    <a:pt x="980236" y="532930"/>
                  </a:lnTo>
                  <a:lnTo>
                    <a:pt x="981354" y="533387"/>
                  </a:lnTo>
                  <a:lnTo>
                    <a:pt x="983983" y="533387"/>
                  </a:lnTo>
                  <a:lnTo>
                    <a:pt x="985100" y="532930"/>
                  </a:lnTo>
                  <a:lnTo>
                    <a:pt x="986967" y="531063"/>
                  </a:lnTo>
                  <a:lnTo>
                    <a:pt x="987425" y="529945"/>
                  </a:lnTo>
                  <a:lnTo>
                    <a:pt x="987425" y="527316"/>
                  </a:lnTo>
                  <a:close/>
                </a:path>
                <a:path w="987425" h="1390650">
                  <a:moveTo>
                    <a:pt x="987425" y="479691"/>
                  </a:moveTo>
                  <a:lnTo>
                    <a:pt x="986967" y="478574"/>
                  </a:lnTo>
                  <a:lnTo>
                    <a:pt x="985100" y="476707"/>
                  </a:lnTo>
                  <a:lnTo>
                    <a:pt x="983983" y="476237"/>
                  </a:lnTo>
                  <a:lnTo>
                    <a:pt x="981354" y="476237"/>
                  </a:lnTo>
                  <a:lnTo>
                    <a:pt x="980236" y="476707"/>
                  </a:lnTo>
                  <a:lnTo>
                    <a:pt x="978369" y="478574"/>
                  </a:lnTo>
                  <a:lnTo>
                    <a:pt x="977900" y="479691"/>
                  </a:lnTo>
                  <a:lnTo>
                    <a:pt x="977900" y="482320"/>
                  </a:lnTo>
                  <a:lnTo>
                    <a:pt x="978369" y="483438"/>
                  </a:lnTo>
                  <a:lnTo>
                    <a:pt x="980236" y="485305"/>
                  </a:lnTo>
                  <a:lnTo>
                    <a:pt x="981354" y="485762"/>
                  </a:lnTo>
                  <a:lnTo>
                    <a:pt x="983983" y="485762"/>
                  </a:lnTo>
                  <a:lnTo>
                    <a:pt x="985100" y="485305"/>
                  </a:lnTo>
                  <a:lnTo>
                    <a:pt x="986967" y="483438"/>
                  </a:lnTo>
                  <a:lnTo>
                    <a:pt x="987425" y="482320"/>
                  </a:lnTo>
                  <a:lnTo>
                    <a:pt x="987425" y="479691"/>
                  </a:lnTo>
                  <a:close/>
                </a:path>
                <a:path w="987425" h="1390650">
                  <a:moveTo>
                    <a:pt x="987425" y="432066"/>
                  </a:moveTo>
                  <a:lnTo>
                    <a:pt x="986967" y="430949"/>
                  </a:lnTo>
                  <a:lnTo>
                    <a:pt x="985100" y="429082"/>
                  </a:lnTo>
                  <a:lnTo>
                    <a:pt x="983983" y="428612"/>
                  </a:lnTo>
                  <a:lnTo>
                    <a:pt x="981354" y="428612"/>
                  </a:lnTo>
                  <a:lnTo>
                    <a:pt x="980236" y="429082"/>
                  </a:lnTo>
                  <a:lnTo>
                    <a:pt x="978369" y="430949"/>
                  </a:lnTo>
                  <a:lnTo>
                    <a:pt x="977900" y="432066"/>
                  </a:lnTo>
                  <a:lnTo>
                    <a:pt x="977900" y="434695"/>
                  </a:lnTo>
                  <a:lnTo>
                    <a:pt x="978369" y="435813"/>
                  </a:lnTo>
                  <a:lnTo>
                    <a:pt x="980236" y="437680"/>
                  </a:lnTo>
                  <a:lnTo>
                    <a:pt x="981354" y="438137"/>
                  </a:lnTo>
                  <a:lnTo>
                    <a:pt x="983983" y="438137"/>
                  </a:lnTo>
                  <a:lnTo>
                    <a:pt x="985100" y="437680"/>
                  </a:lnTo>
                  <a:lnTo>
                    <a:pt x="986967" y="435813"/>
                  </a:lnTo>
                  <a:lnTo>
                    <a:pt x="987425" y="434695"/>
                  </a:lnTo>
                  <a:lnTo>
                    <a:pt x="987425" y="432066"/>
                  </a:lnTo>
                  <a:close/>
                </a:path>
                <a:path w="987425" h="1390650">
                  <a:moveTo>
                    <a:pt x="987425" y="384441"/>
                  </a:moveTo>
                  <a:lnTo>
                    <a:pt x="986967" y="383324"/>
                  </a:lnTo>
                  <a:lnTo>
                    <a:pt x="985100" y="381457"/>
                  </a:lnTo>
                  <a:lnTo>
                    <a:pt x="983983" y="380987"/>
                  </a:lnTo>
                  <a:lnTo>
                    <a:pt x="981354" y="380987"/>
                  </a:lnTo>
                  <a:lnTo>
                    <a:pt x="980236" y="381457"/>
                  </a:lnTo>
                  <a:lnTo>
                    <a:pt x="978369" y="383324"/>
                  </a:lnTo>
                  <a:lnTo>
                    <a:pt x="977900" y="384441"/>
                  </a:lnTo>
                  <a:lnTo>
                    <a:pt x="977900" y="387070"/>
                  </a:lnTo>
                  <a:lnTo>
                    <a:pt x="978369" y="388188"/>
                  </a:lnTo>
                  <a:lnTo>
                    <a:pt x="980236" y="390055"/>
                  </a:lnTo>
                  <a:lnTo>
                    <a:pt x="981354" y="390512"/>
                  </a:lnTo>
                  <a:lnTo>
                    <a:pt x="983983" y="390512"/>
                  </a:lnTo>
                  <a:lnTo>
                    <a:pt x="985100" y="390055"/>
                  </a:lnTo>
                  <a:lnTo>
                    <a:pt x="986967" y="388188"/>
                  </a:lnTo>
                  <a:lnTo>
                    <a:pt x="987425" y="387070"/>
                  </a:lnTo>
                  <a:lnTo>
                    <a:pt x="987425" y="384441"/>
                  </a:lnTo>
                  <a:close/>
                </a:path>
                <a:path w="987425" h="1390650">
                  <a:moveTo>
                    <a:pt x="987425" y="336816"/>
                  </a:moveTo>
                  <a:lnTo>
                    <a:pt x="986967" y="335699"/>
                  </a:lnTo>
                  <a:lnTo>
                    <a:pt x="985100" y="333832"/>
                  </a:lnTo>
                  <a:lnTo>
                    <a:pt x="983983" y="333362"/>
                  </a:lnTo>
                  <a:lnTo>
                    <a:pt x="981354" y="333362"/>
                  </a:lnTo>
                  <a:lnTo>
                    <a:pt x="980236" y="333832"/>
                  </a:lnTo>
                  <a:lnTo>
                    <a:pt x="978369" y="335699"/>
                  </a:lnTo>
                  <a:lnTo>
                    <a:pt x="977900" y="336816"/>
                  </a:lnTo>
                  <a:lnTo>
                    <a:pt x="977900" y="339445"/>
                  </a:lnTo>
                  <a:lnTo>
                    <a:pt x="978369" y="340563"/>
                  </a:lnTo>
                  <a:lnTo>
                    <a:pt x="980236" y="342430"/>
                  </a:lnTo>
                  <a:lnTo>
                    <a:pt x="981354" y="342887"/>
                  </a:lnTo>
                  <a:lnTo>
                    <a:pt x="983983" y="342887"/>
                  </a:lnTo>
                  <a:lnTo>
                    <a:pt x="985100" y="342430"/>
                  </a:lnTo>
                  <a:lnTo>
                    <a:pt x="986967" y="340563"/>
                  </a:lnTo>
                  <a:lnTo>
                    <a:pt x="987425" y="339445"/>
                  </a:lnTo>
                  <a:lnTo>
                    <a:pt x="987425" y="336816"/>
                  </a:lnTo>
                  <a:close/>
                </a:path>
                <a:path w="987425" h="1390650">
                  <a:moveTo>
                    <a:pt x="987425" y="289191"/>
                  </a:moveTo>
                  <a:lnTo>
                    <a:pt x="986967" y="288074"/>
                  </a:lnTo>
                  <a:lnTo>
                    <a:pt x="985100" y="286207"/>
                  </a:lnTo>
                  <a:lnTo>
                    <a:pt x="983983" y="285737"/>
                  </a:lnTo>
                  <a:lnTo>
                    <a:pt x="981354" y="285737"/>
                  </a:lnTo>
                  <a:lnTo>
                    <a:pt x="980236" y="286207"/>
                  </a:lnTo>
                  <a:lnTo>
                    <a:pt x="978369" y="288074"/>
                  </a:lnTo>
                  <a:lnTo>
                    <a:pt x="977900" y="289191"/>
                  </a:lnTo>
                  <a:lnTo>
                    <a:pt x="977900" y="291820"/>
                  </a:lnTo>
                  <a:lnTo>
                    <a:pt x="978369" y="292938"/>
                  </a:lnTo>
                  <a:lnTo>
                    <a:pt x="980236" y="294805"/>
                  </a:lnTo>
                  <a:lnTo>
                    <a:pt x="981354" y="295262"/>
                  </a:lnTo>
                  <a:lnTo>
                    <a:pt x="983983" y="295262"/>
                  </a:lnTo>
                  <a:lnTo>
                    <a:pt x="985100" y="294805"/>
                  </a:lnTo>
                  <a:lnTo>
                    <a:pt x="986967" y="292938"/>
                  </a:lnTo>
                  <a:lnTo>
                    <a:pt x="987425" y="291820"/>
                  </a:lnTo>
                  <a:lnTo>
                    <a:pt x="987425" y="289191"/>
                  </a:lnTo>
                  <a:close/>
                </a:path>
                <a:path w="987425" h="1390650">
                  <a:moveTo>
                    <a:pt x="987425" y="241566"/>
                  </a:moveTo>
                  <a:lnTo>
                    <a:pt x="986967" y="240449"/>
                  </a:lnTo>
                  <a:lnTo>
                    <a:pt x="985100" y="238582"/>
                  </a:lnTo>
                  <a:lnTo>
                    <a:pt x="983983" y="238112"/>
                  </a:lnTo>
                  <a:lnTo>
                    <a:pt x="981354" y="238112"/>
                  </a:lnTo>
                  <a:lnTo>
                    <a:pt x="980236" y="238582"/>
                  </a:lnTo>
                  <a:lnTo>
                    <a:pt x="978369" y="240449"/>
                  </a:lnTo>
                  <a:lnTo>
                    <a:pt x="977900" y="241566"/>
                  </a:lnTo>
                  <a:lnTo>
                    <a:pt x="977900" y="244195"/>
                  </a:lnTo>
                  <a:lnTo>
                    <a:pt x="978369" y="245313"/>
                  </a:lnTo>
                  <a:lnTo>
                    <a:pt x="980236" y="247180"/>
                  </a:lnTo>
                  <a:lnTo>
                    <a:pt x="981354" y="247637"/>
                  </a:lnTo>
                  <a:lnTo>
                    <a:pt x="983983" y="247637"/>
                  </a:lnTo>
                  <a:lnTo>
                    <a:pt x="985100" y="247180"/>
                  </a:lnTo>
                  <a:lnTo>
                    <a:pt x="986967" y="245313"/>
                  </a:lnTo>
                  <a:lnTo>
                    <a:pt x="987425" y="244195"/>
                  </a:lnTo>
                  <a:lnTo>
                    <a:pt x="987425" y="241566"/>
                  </a:lnTo>
                  <a:close/>
                </a:path>
                <a:path w="987425" h="1390650">
                  <a:moveTo>
                    <a:pt x="987425" y="193941"/>
                  </a:moveTo>
                  <a:lnTo>
                    <a:pt x="986967" y="192824"/>
                  </a:lnTo>
                  <a:lnTo>
                    <a:pt x="985100" y="190957"/>
                  </a:lnTo>
                  <a:lnTo>
                    <a:pt x="983983" y="190487"/>
                  </a:lnTo>
                  <a:lnTo>
                    <a:pt x="981354" y="190487"/>
                  </a:lnTo>
                  <a:lnTo>
                    <a:pt x="980236" y="190957"/>
                  </a:lnTo>
                  <a:lnTo>
                    <a:pt x="978369" y="192824"/>
                  </a:lnTo>
                  <a:lnTo>
                    <a:pt x="977900" y="193941"/>
                  </a:lnTo>
                  <a:lnTo>
                    <a:pt x="977900" y="196570"/>
                  </a:lnTo>
                  <a:lnTo>
                    <a:pt x="978369" y="197688"/>
                  </a:lnTo>
                  <a:lnTo>
                    <a:pt x="980236" y="199555"/>
                  </a:lnTo>
                  <a:lnTo>
                    <a:pt x="981354" y="200012"/>
                  </a:lnTo>
                  <a:lnTo>
                    <a:pt x="983983" y="200012"/>
                  </a:lnTo>
                  <a:lnTo>
                    <a:pt x="985100" y="199555"/>
                  </a:lnTo>
                  <a:lnTo>
                    <a:pt x="986967" y="197688"/>
                  </a:lnTo>
                  <a:lnTo>
                    <a:pt x="987425" y="196570"/>
                  </a:lnTo>
                  <a:lnTo>
                    <a:pt x="987425" y="193941"/>
                  </a:lnTo>
                  <a:close/>
                </a:path>
                <a:path w="987425" h="1390650">
                  <a:moveTo>
                    <a:pt x="987425" y="146316"/>
                  </a:moveTo>
                  <a:lnTo>
                    <a:pt x="986967" y="145199"/>
                  </a:lnTo>
                  <a:lnTo>
                    <a:pt x="985100" y="143332"/>
                  </a:lnTo>
                  <a:lnTo>
                    <a:pt x="983983" y="142875"/>
                  </a:lnTo>
                  <a:lnTo>
                    <a:pt x="981354" y="142875"/>
                  </a:lnTo>
                  <a:lnTo>
                    <a:pt x="980236" y="143332"/>
                  </a:lnTo>
                  <a:lnTo>
                    <a:pt x="978369" y="145199"/>
                  </a:lnTo>
                  <a:lnTo>
                    <a:pt x="977900" y="146316"/>
                  </a:lnTo>
                  <a:lnTo>
                    <a:pt x="977900" y="148945"/>
                  </a:lnTo>
                  <a:lnTo>
                    <a:pt x="978369" y="150063"/>
                  </a:lnTo>
                  <a:lnTo>
                    <a:pt x="980236" y="151930"/>
                  </a:lnTo>
                  <a:lnTo>
                    <a:pt x="981354" y="152387"/>
                  </a:lnTo>
                  <a:lnTo>
                    <a:pt x="983983" y="152387"/>
                  </a:lnTo>
                  <a:lnTo>
                    <a:pt x="985100" y="151930"/>
                  </a:lnTo>
                  <a:lnTo>
                    <a:pt x="986967" y="150063"/>
                  </a:lnTo>
                  <a:lnTo>
                    <a:pt x="987425" y="148945"/>
                  </a:lnTo>
                  <a:lnTo>
                    <a:pt x="987425" y="146316"/>
                  </a:lnTo>
                  <a:close/>
                </a:path>
                <a:path w="987425" h="1390650">
                  <a:moveTo>
                    <a:pt x="987425" y="98691"/>
                  </a:moveTo>
                  <a:lnTo>
                    <a:pt x="986967" y="97574"/>
                  </a:lnTo>
                  <a:lnTo>
                    <a:pt x="985100" y="95707"/>
                  </a:lnTo>
                  <a:lnTo>
                    <a:pt x="983983" y="95250"/>
                  </a:lnTo>
                  <a:lnTo>
                    <a:pt x="981354" y="95250"/>
                  </a:lnTo>
                  <a:lnTo>
                    <a:pt x="980236" y="95707"/>
                  </a:lnTo>
                  <a:lnTo>
                    <a:pt x="978369" y="97574"/>
                  </a:lnTo>
                  <a:lnTo>
                    <a:pt x="977900" y="98691"/>
                  </a:lnTo>
                  <a:lnTo>
                    <a:pt x="977900" y="101320"/>
                  </a:lnTo>
                  <a:lnTo>
                    <a:pt x="978369" y="102438"/>
                  </a:lnTo>
                  <a:lnTo>
                    <a:pt x="980236" y="104305"/>
                  </a:lnTo>
                  <a:lnTo>
                    <a:pt x="981354" y="104762"/>
                  </a:lnTo>
                  <a:lnTo>
                    <a:pt x="983983" y="104762"/>
                  </a:lnTo>
                  <a:lnTo>
                    <a:pt x="985100" y="104305"/>
                  </a:lnTo>
                  <a:lnTo>
                    <a:pt x="986967" y="102438"/>
                  </a:lnTo>
                  <a:lnTo>
                    <a:pt x="987425" y="101320"/>
                  </a:lnTo>
                  <a:lnTo>
                    <a:pt x="987425" y="98691"/>
                  </a:lnTo>
                  <a:close/>
                </a:path>
                <a:path w="987425" h="1390650">
                  <a:moveTo>
                    <a:pt x="987425" y="51066"/>
                  </a:moveTo>
                  <a:lnTo>
                    <a:pt x="986967" y="49949"/>
                  </a:lnTo>
                  <a:lnTo>
                    <a:pt x="985100" y="48082"/>
                  </a:lnTo>
                  <a:lnTo>
                    <a:pt x="983983" y="47612"/>
                  </a:lnTo>
                  <a:lnTo>
                    <a:pt x="981354" y="47612"/>
                  </a:lnTo>
                  <a:lnTo>
                    <a:pt x="980236" y="48082"/>
                  </a:lnTo>
                  <a:lnTo>
                    <a:pt x="978369" y="49949"/>
                  </a:lnTo>
                  <a:lnTo>
                    <a:pt x="977900" y="51066"/>
                  </a:lnTo>
                  <a:lnTo>
                    <a:pt x="977900" y="53695"/>
                  </a:lnTo>
                  <a:lnTo>
                    <a:pt x="978369" y="54813"/>
                  </a:lnTo>
                  <a:lnTo>
                    <a:pt x="980236" y="56680"/>
                  </a:lnTo>
                  <a:lnTo>
                    <a:pt x="981354" y="57137"/>
                  </a:lnTo>
                  <a:lnTo>
                    <a:pt x="983983" y="57137"/>
                  </a:lnTo>
                  <a:lnTo>
                    <a:pt x="985100" y="56680"/>
                  </a:lnTo>
                  <a:lnTo>
                    <a:pt x="986967" y="54813"/>
                  </a:lnTo>
                  <a:lnTo>
                    <a:pt x="987425" y="53695"/>
                  </a:lnTo>
                  <a:lnTo>
                    <a:pt x="987425" y="51066"/>
                  </a:lnTo>
                  <a:close/>
                </a:path>
                <a:path w="987425" h="1390650">
                  <a:moveTo>
                    <a:pt x="987425" y="3441"/>
                  </a:moveTo>
                  <a:lnTo>
                    <a:pt x="986967" y="2324"/>
                  </a:lnTo>
                  <a:lnTo>
                    <a:pt x="985100" y="457"/>
                  </a:lnTo>
                  <a:lnTo>
                    <a:pt x="983983" y="0"/>
                  </a:lnTo>
                  <a:lnTo>
                    <a:pt x="981354" y="0"/>
                  </a:lnTo>
                  <a:lnTo>
                    <a:pt x="980236" y="457"/>
                  </a:lnTo>
                  <a:lnTo>
                    <a:pt x="978369" y="2324"/>
                  </a:lnTo>
                  <a:lnTo>
                    <a:pt x="977900" y="3441"/>
                  </a:lnTo>
                  <a:lnTo>
                    <a:pt x="977900" y="6070"/>
                  </a:lnTo>
                  <a:lnTo>
                    <a:pt x="978369" y="7188"/>
                  </a:lnTo>
                  <a:lnTo>
                    <a:pt x="980236" y="9055"/>
                  </a:lnTo>
                  <a:lnTo>
                    <a:pt x="981354" y="9512"/>
                  </a:lnTo>
                  <a:lnTo>
                    <a:pt x="983983" y="9512"/>
                  </a:lnTo>
                  <a:lnTo>
                    <a:pt x="985100" y="9055"/>
                  </a:lnTo>
                  <a:lnTo>
                    <a:pt x="986967" y="7188"/>
                  </a:lnTo>
                  <a:lnTo>
                    <a:pt x="987425" y="6070"/>
                  </a:lnTo>
                  <a:lnTo>
                    <a:pt x="987425" y="3441"/>
                  </a:lnTo>
                  <a:close/>
                </a:path>
              </a:pathLst>
            </a:custGeom>
            <a:solidFill>
              <a:srgbClr val="C7C6C3"/>
            </a:solidFill>
          </p:spPr>
          <p:txBody>
            <a:bodyPr wrap="square" lIns="0" tIns="0" rIns="0" bIns="0" rtlCol="0"/>
            <a:lstStyle/>
            <a:p>
              <a:endParaRPr/>
            </a:p>
          </p:txBody>
        </p:sp>
        <p:pic>
          <p:nvPicPr>
            <p:cNvPr id="65" name="object 65"/>
            <p:cNvPicPr/>
            <p:nvPr/>
          </p:nvPicPr>
          <p:blipFill>
            <a:blip r:embed="rId28" cstate="print"/>
            <a:stretch>
              <a:fillRect/>
            </a:stretch>
          </p:blipFill>
          <p:spPr>
            <a:xfrm>
              <a:off x="3943349" y="2300287"/>
              <a:ext cx="9524" cy="1390649"/>
            </a:xfrm>
            <a:prstGeom prst="rect">
              <a:avLst/>
            </a:prstGeom>
          </p:spPr>
        </p:pic>
      </p:grpSp>
      <p:sp>
        <p:nvSpPr>
          <p:cNvPr id="66" name="object 66"/>
          <p:cNvSpPr txBox="1"/>
          <p:nvPr/>
        </p:nvSpPr>
        <p:spPr>
          <a:xfrm>
            <a:off x="3827363" y="3702050"/>
            <a:ext cx="241935"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a:t>
            </a:r>
            <a:r>
              <a:rPr sz="900" spc="-5" dirty="0">
                <a:solidFill>
                  <a:srgbClr val="605D5C"/>
                </a:solidFill>
                <a:latin typeface="Segoe UI"/>
                <a:cs typeface="Segoe UI"/>
              </a:rPr>
              <a:t> </a:t>
            </a:r>
            <a:r>
              <a:rPr sz="900" spc="-25" dirty="0">
                <a:solidFill>
                  <a:srgbClr val="605D5C"/>
                </a:solidFill>
                <a:latin typeface="Segoe UI"/>
                <a:cs typeface="Segoe UI"/>
              </a:rPr>
              <a:t>30</a:t>
            </a:r>
            <a:endParaRPr sz="900">
              <a:latin typeface="Segoe UI"/>
              <a:cs typeface="Segoe UI"/>
            </a:endParaRPr>
          </a:p>
        </p:txBody>
      </p:sp>
      <p:sp>
        <p:nvSpPr>
          <p:cNvPr id="67" name="object 67"/>
          <p:cNvSpPr txBox="1"/>
          <p:nvPr/>
        </p:nvSpPr>
        <p:spPr>
          <a:xfrm>
            <a:off x="1871563" y="3686809"/>
            <a:ext cx="1219835" cy="330200"/>
          </a:xfrm>
          <a:prstGeom prst="rect">
            <a:avLst/>
          </a:prstGeom>
        </p:spPr>
        <p:txBody>
          <a:bodyPr vert="horz" wrap="square" lIns="0" tIns="27940" rIns="0" bIns="0" rtlCol="0">
            <a:spAutoFit/>
          </a:bodyPr>
          <a:lstStyle/>
          <a:p>
            <a:pPr marL="12700">
              <a:lnSpc>
                <a:spcPct val="100000"/>
              </a:lnSpc>
              <a:spcBef>
                <a:spcPts val="220"/>
              </a:spcBef>
              <a:tabLst>
                <a:tab pos="989965" algn="l"/>
              </a:tabLst>
            </a:pPr>
            <a:r>
              <a:rPr sz="900" dirty="0">
                <a:solidFill>
                  <a:srgbClr val="605D5C"/>
                </a:solidFill>
                <a:latin typeface="Segoe UI"/>
                <a:cs typeface="Segoe UI"/>
              </a:rPr>
              <a:t>₹</a:t>
            </a:r>
            <a:r>
              <a:rPr sz="900" spc="-5" dirty="0">
                <a:solidFill>
                  <a:srgbClr val="605D5C"/>
                </a:solidFill>
                <a:latin typeface="Segoe UI"/>
                <a:cs typeface="Segoe UI"/>
              </a:rPr>
              <a:t> </a:t>
            </a:r>
            <a:r>
              <a:rPr sz="900" spc="-25" dirty="0">
                <a:solidFill>
                  <a:srgbClr val="605D5C"/>
                </a:solidFill>
                <a:latin typeface="Segoe UI"/>
                <a:cs typeface="Segoe UI"/>
              </a:rPr>
              <a:t>10</a:t>
            </a:r>
            <a:r>
              <a:rPr sz="900" dirty="0">
                <a:solidFill>
                  <a:srgbClr val="605D5C"/>
                </a:solidFill>
                <a:latin typeface="Segoe UI"/>
                <a:cs typeface="Segoe UI"/>
              </a:rPr>
              <a:t>	₹</a:t>
            </a:r>
            <a:r>
              <a:rPr sz="900" spc="-5" dirty="0">
                <a:solidFill>
                  <a:srgbClr val="605D5C"/>
                </a:solidFill>
                <a:latin typeface="Segoe UI"/>
                <a:cs typeface="Segoe UI"/>
              </a:rPr>
              <a:t> </a:t>
            </a:r>
            <a:r>
              <a:rPr sz="900" spc="-25" dirty="0">
                <a:solidFill>
                  <a:srgbClr val="605D5C"/>
                </a:solidFill>
                <a:latin typeface="Segoe UI"/>
                <a:cs typeface="Segoe UI"/>
              </a:rPr>
              <a:t>20</a:t>
            </a:r>
            <a:endParaRPr sz="900">
              <a:latin typeface="Segoe UI"/>
              <a:cs typeface="Segoe UI"/>
            </a:endParaRPr>
          </a:p>
          <a:p>
            <a:pPr marL="14604">
              <a:lnSpc>
                <a:spcPct val="100000"/>
              </a:lnSpc>
              <a:spcBef>
                <a:spcPts val="120"/>
              </a:spcBef>
            </a:pPr>
            <a:r>
              <a:rPr sz="900" spc="-50" dirty="0">
                <a:solidFill>
                  <a:srgbClr val="252423"/>
                </a:solidFill>
                <a:latin typeface="Tahoma"/>
                <a:cs typeface="Tahoma"/>
              </a:rPr>
              <a:t>Average</a:t>
            </a:r>
            <a:r>
              <a:rPr sz="900" spc="-40" dirty="0">
                <a:solidFill>
                  <a:srgbClr val="252423"/>
                </a:solidFill>
                <a:latin typeface="Tahoma"/>
                <a:cs typeface="Tahoma"/>
              </a:rPr>
              <a:t> </a:t>
            </a:r>
            <a:r>
              <a:rPr sz="900" spc="-55" dirty="0">
                <a:solidFill>
                  <a:srgbClr val="252423"/>
                </a:solidFill>
                <a:latin typeface="Tahoma"/>
                <a:cs typeface="Tahoma"/>
              </a:rPr>
              <a:t>of</a:t>
            </a:r>
            <a:r>
              <a:rPr sz="900" spc="-35" dirty="0">
                <a:solidFill>
                  <a:srgbClr val="252423"/>
                </a:solidFill>
                <a:latin typeface="Tahoma"/>
                <a:cs typeface="Tahoma"/>
              </a:rPr>
              <a:t> </a:t>
            </a:r>
            <a:r>
              <a:rPr sz="900" spc="-45" dirty="0">
                <a:solidFill>
                  <a:srgbClr val="252423"/>
                </a:solidFill>
                <a:latin typeface="Tahoma"/>
                <a:cs typeface="Tahoma"/>
              </a:rPr>
              <a:t>Shipping</a:t>
            </a:r>
            <a:r>
              <a:rPr sz="900" spc="-35" dirty="0">
                <a:solidFill>
                  <a:srgbClr val="252423"/>
                </a:solidFill>
                <a:latin typeface="Tahoma"/>
                <a:cs typeface="Tahoma"/>
              </a:rPr>
              <a:t> </a:t>
            </a:r>
            <a:r>
              <a:rPr sz="900" spc="-10" dirty="0">
                <a:solidFill>
                  <a:srgbClr val="252423"/>
                </a:solidFill>
                <a:latin typeface="Tahoma"/>
                <a:cs typeface="Tahoma"/>
              </a:rPr>
              <a:t>costs</a:t>
            </a:r>
            <a:endParaRPr sz="900">
              <a:latin typeface="Tahoma"/>
              <a:cs typeface="Tahoma"/>
            </a:endParaRPr>
          </a:p>
        </p:txBody>
      </p:sp>
      <p:sp>
        <p:nvSpPr>
          <p:cNvPr id="68" name="object 68"/>
          <p:cNvSpPr txBox="1"/>
          <p:nvPr/>
        </p:nvSpPr>
        <p:spPr>
          <a:xfrm>
            <a:off x="260184" y="2571402"/>
            <a:ext cx="139700" cy="810895"/>
          </a:xfrm>
          <a:prstGeom prst="rect">
            <a:avLst/>
          </a:prstGeom>
        </p:spPr>
        <p:txBody>
          <a:bodyPr vert="vert270" wrap="square" lIns="0" tIns="0" rIns="0" bIns="0" rtlCol="0">
            <a:spAutoFit/>
          </a:bodyPr>
          <a:lstStyle/>
          <a:p>
            <a:pPr marL="12700">
              <a:lnSpc>
                <a:spcPts val="980"/>
              </a:lnSpc>
            </a:pPr>
            <a:r>
              <a:rPr sz="900" spc="-45" dirty="0">
                <a:solidFill>
                  <a:srgbClr val="252423"/>
                </a:solidFill>
                <a:latin typeface="Tahoma"/>
                <a:cs typeface="Tahoma"/>
              </a:rPr>
              <a:t>Shipping</a:t>
            </a:r>
            <a:r>
              <a:rPr sz="900" spc="-25" dirty="0">
                <a:solidFill>
                  <a:srgbClr val="252423"/>
                </a:solidFill>
                <a:latin typeface="Tahoma"/>
                <a:cs typeface="Tahoma"/>
              </a:rPr>
              <a:t> </a:t>
            </a:r>
            <a:r>
              <a:rPr sz="900" spc="-10" dirty="0">
                <a:solidFill>
                  <a:srgbClr val="252423"/>
                </a:solidFill>
                <a:latin typeface="Tahoma"/>
                <a:cs typeface="Tahoma"/>
              </a:rPr>
              <a:t>carriers</a:t>
            </a:r>
            <a:endParaRPr sz="900">
              <a:latin typeface="Tahoma"/>
              <a:cs typeface="Tahoma"/>
            </a:endParaRPr>
          </a:p>
        </p:txBody>
      </p:sp>
      <p:sp>
        <p:nvSpPr>
          <p:cNvPr id="69" name="object 69"/>
          <p:cNvSpPr txBox="1"/>
          <p:nvPr/>
        </p:nvSpPr>
        <p:spPr>
          <a:xfrm>
            <a:off x="473521" y="2491944"/>
            <a:ext cx="46355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Carrier</a:t>
            </a:r>
            <a:r>
              <a:rPr sz="900" spc="-30" dirty="0">
                <a:solidFill>
                  <a:srgbClr val="605D5C"/>
                </a:solidFill>
                <a:latin typeface="Segoe UI"/>
                <a:cs typeface="Segoe UI"/>
              </a:rPr>
              <a:t> </a:t>
            </a:r>
            <a:r>
              <a:rPr sz="900" spc="-50" dirty="0">
                <a:solidFill>
                  <a:srgbClr val="605D5C"/>
                </a:solidFill>
                <a:latin typeface="Segoe UI"/>
                <a:cs typeface="Segoe UI"/>
              </a:rPr>
              <a:t>C</a:t>
            </a:r>
            <a:endParaRPr sz="900">
              <a:latin typeface="Segoe UI"/>
              <a:cs typeface="Segoe UI"/>
            </a:endParaRPr>
          </a:p>
        </p:txBody>
      </p:sp>
      <p:sp>
        <p:nvSpPr>
          <p:cNvPr id="70" name="object 70"/>
          <p:cNvSpPr txBox="1"/>
          <p:nvPr/>
        </p:nvSpPr>
        <p:spPr>
          <a:xfrm>
            <a:off x="470544" y="2886174"/>
            <a:ext cx="46609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Carrier</a:t>
            </a:r>
            <a:r>
              <a:rPr sz="900" spc="-30" dirty="0">
                <a:solidFill>
                  <a:srgbClr val="605D5C"/>
                </a:solidFill>
                <a:latin typeface="Segoe UI"/>
                <a:cs typeface="Segoe UI"/>
              </a:rPr>
              <a:t> </a:t>
            </a:r>
            <a:r>
              <a:rPr sz="900" spc="-50" dirty="0">
                <a:solidFill>
                  <a:srgbClr val="605D5C"/>
                </a:solidFill>
                <a:latin typeface="Segoe UI"/>
                <a:cs typeface="Segoe UI"/>
              </a:rPr>
              <a:t>A</a:t>
            </a:r>
            <a:endParaRPr sz="900">
              <a:latin typeface="Segoe UI"/>
              <a:cs typeface="Segoe UI"/>
            </a:endParaRPr>
          </a:p>
        </p:txBody>
      </p:sp>
      <p:sp>
        <p:nvSpPr>
          <p:cNvPr id="71" name="object 71"/>
          <p:cNvSpPr txBox="1"/>
          <p:nvPr/>
        </p:nvSpPr>
        <p:spPr>
          <a:xfrm>
            <a:off x="478730" y="3280403"/>
            <a:ext cx="457834"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Carrier</a:t>
            </a:r>
            <a:r>
              <a:rPr sz="900" spc="-30" dirty="0">
                <a:solidFill>
                  <a:srgbClr val="605D5C"/>
                </a:solidFill>
                <a:latin typeface="Segoe UI"/>
                <a:cs typeface="Segoe UI"/>
              </a:rPr>
              <a:t> </a:t>
            </a:r>
            <a:r>
              <a:rPr sz="900" spc="-50" dirty="0">
                <a:solidFill>
                  <a:srgbClr val="605D5C"/>
                </a:solidFill>
                <a:latin typeface="Segoe UI"/>
                <a:cs typeface="Segoe UI"/>
              </a:rPr>
              <a:t>B</a:t>
            </a:r>
            <a:endParaRPr sz="900">
              <a:latin typeface="Segoe UI"/>
              <a:cs typeface="Segoe UI"/>
            </a:endParaRPr>
          </a:p>
        </p:txBody>
      </p:sp>
      <p:grpSp>
        <p:nvGrpSpPr>
          <p:cNvPr id="72" name="object 72"/>
          <p:cNvGrpSpPr/>
          <p:nvPr/>
        </p:nvGrpSpPr>
        <p:grpSpPr>
          <a:xfrm>
            <a:off x="1009650" y="2424641"/>
            <a:ext cx="2912110" cy="1087755"/>
            <a:chOff x="1009650" y="2424641"/>
            <a:chExt cx="2912110" cy="1087755"/>
          </a:xfrm>
        </p:grpSpPr>
        <p:sp>
          <p:nvSpPr>
            <p:cNvPr id="73" name="object 73"/>
            <p:cNvSpPr/>
            <p:nvPr/>
          </p:nvSpPr>
          <p:spPr>
            <a:xfrm>
              <a:off x="1009637" y="2424645"/>
              <a:ext cx="844550" cy="1087755"/>
            </a:xfrm>
            <a:custGeom>
              <a:avLst/>
              <a:gdLst/>
              <a:ahLst/>
              <a:cxnLst/>
              <a:rect l="l" t="t" r="r" b="b"/>
              <a:pathLst>
                <a:path w="844550" h="1087754">
                  <a:moveTo>
                    <a:pt x="455155" y="788454"/>
                  </a:moveTo>
                  <a:lnTo>
                    <a:pt x="0" y="788454"/>
                  </a:lnTo>
                  <a:lnTo>
                    <a:pt x="0" y="1087247"/>
                  </a:lnTo>
                  <a:lnTo>
                    <a:pt x="455155" y="1087247"/>
                  </a:lnTo>
                  <a:lnTo>
                    <a:pt x="455155" y="788454"/>
                  </a:lnTo>
                  <a:close/>
                </a:path>
                <a:path w="844550" h="1087754">
                  <a:moveTo>
                    <a:pt x="646404" y="394233"/>
                  </a:moveTo>
                  <a:lnTo>
                    <a:pt x="0" y="394233"/>
                  </a:lnTo>
                  <a:lnTo>
                    <a:pt x="0" y="693013"/>
                  </a:lnTo>
                  <a:lnTo>
                    <a:pt x="646404" y="693013"/>
                  </a:lnTo>
                  <a:lnTo>
                    <a:pt x="646404" y="394233"/>
                  </a:lnTo>
                  <a:close/>
                </a:path>
                <a:path w="844550" h="1087754">
                  <a:moveTo>
                    <a:pt x="844308" y="0"/>
                  </a:moveTo>
                  <a:lnTo>
                    <a:pt x="0" y="0"/>
                  </a:lnTo>
                  <a:lnTo>
                    <a:pt x="0" y="298780"/>
                  </a:lnTo>
                  <a:lnTo>
                    <a:pt x="844308" y="298780"/>
                  </a:lnTo>
                  <a:lnTo>
                    <a:pt x="844308" y="0"/>
                  </a:lnTo>
                  <a:close/>
                </a:path>
              </a:pathLst>
            </a:custGeom>
            <a:solidFill>
              <a:srgbClr val="118CFF"/>
            </a:solidFill>
          </p:spPr>
          <p:txBody>
            <a:bodyPr wrap="square" lIns="0" tIns="0" rIns="0" bIns="0" rtlCol="0"/>
            <a:lstStyle/>
            <a:p>
              <a:endParaRPr/>
            </a:p>
          </p:txBody>
        </p:sp>
        <p:sp>
          <p:nvSpPr>
            <p:cNvPr id="74" name="object 74"/>
            <p:cNvSpPr/>
            <p:nvPr/>
          </p:nvSpPr>
          <p:spPr>
            <a:xfrm>
              <a:off x="1464792" y="2424645"/>
              <a:ext cx="862330" cy="1087755"/>
            </a:xfrm>
            <a:custGeom>
              <a:avLst/>
              <a:gdLst/>
              <a:ahLst/>
              <a:cxnLst/>
              <a:rect l="l" t="t" r="r" b="b"/>
              <a:pathLst>
                <a:path w="862330" h="1087754">
                  <a:moveTo>
                    <a:pt x="342404" y="788454"/>
                  </a:moveTo>
                  <a:lnTo>
                    <a:pt x="0" y="788454"/>
                  </a:lnTo>
                  <a:lnTo>
                    <a:pt x="0" y="1087247"/>
                  </a:lnTo>
                  <a:lnTo>
                    <a:pt x="342404" y="1087247"/>
                  </a:lnTo>
                  <a:lnTo>
                    <a:pt x="342404" y="788454"/>
                  </a:lnTo>
                  <a:close/>
                </a:path>
                <a:path w="862330" h="1087754">
                  <a:moveTo>
                    <a:pt x="790448" y="394233"/>
                  </a:moveTo>
                  <a:lnTo>
                    <a:pt x="191249" y="394233"/>
                  </a:lnTo>
                  <a:lnTo>
                    <a:pt x="191249" y="693013"/>
                  </a:lnTo>
                  <a:lnTo>
                    <a:pt x="790448" y="693013"/>
                  </a:lnTo>
                  <a:lnTo>
                    <a:pt x="790448" y="394233"/>
                  </a:lnTo>
                  <a:close/>
                </a:path>
                <a:path w="862330" h="1087754">
                  <a:moveTo>
                    <a:pt x="861910" y="0"/>
                  </a:moveTo>
                  <a:lnTo>
                    <a:pt x="389153" y="0"/>
                  </a:lnTo>
                  <a:lnTo>
                    <a:pt x="389153" y="298780"/>
                  </a:lnTo>
                  <a:lnTo>
                    <a:pt x="861910" y="298780"/>
                  </a:lnTo>
                  <a:lnTo>
                    <a:pt x="861910" y="0"/>
                  </a:lnTo>
                  <a:close/>
                </a:path>
              </a:pathLst>
            </a:custGeom>
            <a:solidFill>
              <a:srgbClr val="12239D"/>
            </a:solidFill>
          </p:spPr>
          <p:txBody>
            <a:bodyPr wrap="square" lIns="0" tIns="0" rIns="0" bIns="0" rtlCol="0"/>
            <a:lstStyle/>
            <a:p>
              <a:endParaRPr/>
            </a:p>
          </p:txBody>
        </p:sp>
        <p:sp>
          <p:nvSpPr>
            <p:cNvPr id="75" name="object 75"/>
            <p:cNvSpPr/>
            <p:nvPr/>
          </p:nvSpPr>
          <p:spPr>
            <a:xfrm>
              <a:off x="1807197" y="2424645"/>
              <a:ext cx="1007744" cy="1087755"/>
            </a:xfrm>
            <a:custGeom>
              <a:avLst/>
              <a:gdLst/>
              <a:ahLst/>
              <a:cxnLst/>
              <a:rect l="l" t="t" r="r" b="b"/>
              <a:pathLst>
                <a:path w="1007744" h="1087754">
                  <a:moveTo>
                    <a:pt x="501383" y="788454"/>
                  </a:moveTo>
                  <a:lnTo>
                    <a:pt x="0" y="788454"/>
                  </a:lnTo>
                  <a:lnTo>
                    <a:pt x="0" y="1087247"/>
                  </a:lnTo>
                  <a:lnTo>
                    <a:pt x="501383" y="1087247"/>
                  </a:lnTo>
                  <a:lnTo>
                    <a:pt x="501383" y="788454"/>
                  </a:lnTo>
                  <a:close/>
                </a:path>
                <a:path w="1007744" h="1087754">
                  <a:moveTo>
                    <a:pt x="943432" y="394233"/>
                  </a:moveTo>
                  <a:lnTo>
                    <a:pt x="448043" y="394233"/>
                  </a:lnTo>
                  <a:lnTo>
                    <a:pt x="448043" y="693013"/>
                  </a:lnTo>
                  <a:lnTo>
                    <a:pt x="943432" y="693013"/>
                  </a:lnTo>
                  <a:lnTo>
                    <a:pt x="943432" y="394233"/>
                  </a:lnTo>
                  <a:close/>
                </a:path>
                <a:path w="1007744" h="1087754">
                  <a:moveTo>
                    <a:pt x="1007389" y="0"/>
                  </a:moveTo>
                  <a:lnTo>
                    <a:pt x="519506" y="0"/>
                  </a:lnTo>
                  <a:lnTo>
                    <a:pt x="519506" y="298780"/>
                  </a:lnTo>
                  <a:lnTo>
                    <a:pt x="1007389" y="298780"/>
                  </a:lnTo>
                  <a:lnTo>
                    <a:pt x="1007389" y="0"/>
                  </a:lnTo>
                  <a:close/>
                </a:path>
              </a:pathLst>
            </a:custGeom>
            <a:solidFill>
              <a:srgbClr val="E66B37"/>
            </a:solidFill>
          </p:spPr>
          <p:txBody>
            <a:bodyPr wrap="square" lIns="0" tIns="0" rIns="0" bIns="0" rtlCol="0"/>
            <a:lstStyle/>
            <a:p>
              <a:endParaRPr/>
            </a:p>
          </p:txBody>
        </p:sp>
        <p:sp>
          <p:nvSpPr>
            <p:cNvPr id="76" name="object 76"/>
            <p:cNvSpPr/>
            <p:nvPr/>
          </p:nvSpPr>
          <p:spPr>
            <a:xfrm>
              <a:off x="2308580" y="2424645"/>
              <a:ext cx="1052830" cy="1087755"/>
            </a:xfrm>
            <a:custGeom>
              <a:avLst/>
              <a:gdLst/>
              <a:ahLst/>
              <a:cxnLst/>
              <a:rect l="l" t="t" r="r" b="b"/>
              <a:pathLst>
                <a:path w="1052829" h="1087754">
                  <a:moveTo>
                    <a:pt x="718083" y="788454"/>
                  </a:moveTo>
                  <a:lnTo>
                    <a:pt x="0" y="788454"/>
                  </a:lnTo>
                  <a:lnTo>
                    <a:pt x="0" y="1087247"/>
                  </a:lnTo>
                  <a:lnTo>
                    <a:pt x="718083" y="1087247"/>
                  </a:lnTo>
                  <a:lnTo>
                    <a:pt x="718083" y="788454"/>
                  </a:lnTo>
                  <a:close/>
                </a:path>
                <a:path w="1052829" h="1087754">
                  <a:moveTo>
                    <a:pt x="828357" y="394233"/>
                  </a:moveTo>
                  <a:lnTo>
                    <a:pt x="442048" y="394233"/>
                  </a:lnTo>
                  <a:lnTo>
                    <a:pt x="442048" y="693013"/>
                  </a:lnTo>
                  <a:lnTo>
                    <a:pt x="828357" y="693013"/>
                  </a:lnTo>
                  <a:lnTo>
                    <a:pt x="828357" y="394233"/>
                  </a:lnTo>
                  <a:close/>
                </a:path>
                <a:path w="1052829" h="1087754">
                  <a:moveTo>
                    <a:pt x="1052487" y="0"/>
                  </a:moveTo>
                  <a:lnTo>
                    <a:pt x="506006" y="0"/>
                  </a:lnTo>
                  <a:lnTo>
                    <a:pt x="506006" y="298780"/>
                  </a:lnTo>
                  <a:lnTo>
                    <a:pt x="1052487" y="298780"/>
                  </a:lnTo>
                  <a:lnTo>
                    <a:pt x="1052487" y="0"/>
                  </a:lnTo>
                  <a:close/>
                </a:path>
              </a:pathLst>
            </a:custGeom>
            <a:solidFill>
              <a:srgbClr val="6A007B"/>
            </a:solidFill>
          </p:spPr>
          <p:txBody>
            <a:bodyPr wrap="square" lIns="0" tIns="0" rIns="0" bIns="0" rtlCol="0"/>
            <a:lstStyle/>
            <a:p>
              <a:endParaRPr/>
            </a:p>
          </p:txBody>
        </p:sp>
        <p:sp>
          <p:nvSpPr>
            <p:cNvPr id="77" name="object 77"/>
            <p:cNvSpPr/>
            <p:nvPr/>
          </p:nvSpPr>
          <p:spPr>
            <a:xfrm>
              <a:off x="3026664" y="2424645"/>
              <a:ext cx="895350" cy="1087755"/>
            </a:xfrm>
            <a:custGeom>
              <a:avLst/>
              <a:gdLst/>
              <a:ahLst/>
              <a:cxnLst/>
              <a:rect l="l" t="t" r="r" b="b"/>
              <a:pathLst>
                <a:path w="895350" h="1087754">
                  <a:moveTo>
                    <a:pt x="640448" y="788454"/>
                  </a:moveTo>
                  <a:lnTo>
                    <a:pt x="0" y="788454"/>
                  </a:lnTo>
                  <a:lnTo>
                    <a:pt x="0" y="1087247"/>
                  </a:lnTo>
                  <a:lnTo>
                    <a:pt x="640448" y="1087247"/>
                  </a:lnTo>
                  <a:lnTo>
                    <a:pt x="640448" y="788454"/>
                  </a:lnTo>
                  <a:close/>
                </a:path>
                <a:path w="895350" h="1087754">
                  <a:moveTo>
                    <a:pt x="749109" y="394233"/>
                  </a:moveTo>
                  <a:lnTo>
                    <a:pt x="110274" y="394233"/>
                  </a:lnTo>
                  <a:lnTo>
                    <a:pt x="110274" y="693013"/>
                  </a:lnTo>
                  <a:lnTo>
                    <a:pt x="749109" y="693013"/>
                  </a:lnTo>
                  <a:lnTo>
                    <a:pt x="749109" y="394233"/>
                  </a:lnTo>
                  <a:close/>
                </a:path>
                <a:path w="895350" h="1087754">
                  <a:moveTo>
                    <a:pt x="894918" y="0"/>
                  </a:moveTo>
                  <a:lnTo>
                    <a:pt x="334403" y="0"/>
                  </a:lnTo>
                  <a:lnTo>
                    <a:pt x="334403" y="298780"/>
                  </a:lnTo>
                  <a:lnTo>
                    <a:pt x="894918" y="298780"/>
                  </a:lnTo>
                  <a:lnTo>
                    <a:pt x="894918" y="0"/>
                  </a:lnTo>
                  <a:close/>
                </a:path>
              </a:pathLst>
            </a:custGeom>
            <a:solidFill>
              <a:srgbClr val="DF44A6"/>
            </a:solidFill>
          </p:spPr>
          <p:txBody>
            <a:bodyPr wrap="square" lIns="0" tIns="0" rIns="0" bIns="0" rtlCol="0"/>
            <a:lstStyle/>
            <a:p>
              <a:endParaRPr/>
            </a:p>
          </p:txBody>
        </p:sp>
      </p:grpSp>
      <p:pic>
        <p:nvPicPr>
          <p:cNvPr id="78" name="object 78"/>
          <p:cNvPicPr/>
          <p:nvPr/>
        </p:nvPicPr>
        <p:blipFill>
          <a:blip r:embed="rId23" cstate="print"/>
          <a:stretch>
            <a:fillRect/>
          </a:stretch>
        </p:blipFill>
        <p:spPr>
          <a:xfrm>
            <a:off x="817244" y="2015108"/>
            <a:ext cx="95249" cy="95249"/>
          </a:xfrm>
          <a:prstGeom prst="rect">
            <a:avLst/>
          </a:prstGeom>
        </p:spPr>
      </p:pic>
      <p:pic>
        <p:nvPicPr>
          <p:cNvPr id="79" name="object 79"/>
          <p:cNvPicPr/>
          <p:nvPr/>
        </p:nvPicPr>
        <p:blipFill>
          <a:blip r:embed="rId24" cstate="print"/>
          <a:stretch>
            <a:fillRect/>
          </a:stretch>
        </p:blipFill>
        <p:spPr>
          <a:xfrm>
            <a:off x="1493519" y="2015108"/>
            <a:ext cx="95249" cy="95249"/>
          </a:xfrm>
          <a:prstGeom prst="rect">
            <a:avLst/>
          </a:prstGeom>
        </p:spPr>
      </p:pic>
      <p:pic>
        <p:nvPicPr>
          <p:cNvPr id="80" name="object 80"/>
          <p:cNvPicPr/>
          <p:nvPr/>
        </p:nvPicPr>
        <p:blipFill>
          <a:blip r:embed="rId25" cstate="print"/>
          <a:stretch>
            <a:fillRect/>
          </a:stretch>
        </p:blipFill>
        <p:spPr>
          <a:xfrm>
            <a:off x="2065019" y="2015108"/>
            <a:ext cx="95249" cy="95249"/>
          </a:xfrm>
          <a:prstGeom prst="rect">
            <a:avLst/>
          </a:prstGeom>
        </p:spPr>
      </p:pic>
      <p:pic>
        <p:nvPicPr>
          <p:cNvPr id="81" name="object 81"/>
          <p:cNvPicPr/>
          <p:nvPr/>
        </p:nvPicPr>
        <p:blipFill>
          <a:blip r:embed="rId26" cstate="print"/>
          <a:stretch>
            <a:fillRect/>
          </a:stretch>
        </p:blipFill>
        <p:spPr>
          <a:xfrm>
            <a:off x="2493644" y="2015108"/>
            <a:ext cx="95249" cy="95249"/>
          </a:xfrm>
          <a:prstGeom prst="rect">
            <a:avLst/>
          </a:prstGeom>
        </p:spPr>
      </p:pic>
      <p:pic>
        <p:nvPicPr>
          <p:cNvPr id="82" name="object 82"/>
          <p:cNvPicPr/>
          <p:nvPr/>
        </p:nvPicPr>
        <p:blipFill>
          <a:blip r:embed="rId29" cstate="print"/>
          <a:stretch>
            <a:fillRect/>
          </a:stretch>
        </p:blipFill>
        <p:spPr>
          <a:xfrm>
            <a:off x="3027044" y="2015108"/>
            <a:ext cx="95249" cy="95249"/>
          </a:xfrm>
          <a:prstGeom prst="rect">
            <a:avLst/>
          </a:prstGeom>
        </p:spPr>
      </p:pic>
      <p:sp>
        <p:nvSpPr>
          <p:cNvPr id="83" name="object 83"/>
          <p:cNvSpPr txBox="1"/>
          <p:nvPr/>
        </p:nvSpPr>
        <p:spPr>
          <a:xfrm>
            <a:off x="263525" y="1978025"/>
            <a:ext cx="3307715" cy="162560"/>
          </a:xfrm>
          <a:prstGeom prst="rect">
            <a:avLst/>
          </a:prstGeom>
        </p:spPr>
        <p:txBody>
          <a:bodyPr vert="horz" wrap="square" lIns="0" tIns="12700" rIns="0" bIns="0" rtlCol="0">
            <a:spAutoFit/>
          </a:bodyPr>
          <a:lstStyle/>
          <a:p>
            <a:pPr marL="12700">
              <a:lnSpc>
                <a:spcPct val="100000"/>
              </a:lnSpc>
              <a:spcBef>
                <a:spcPts val="100"/>
              </a:spcBef>
              <a:tabLst>
                <a:tab pos="664210" algn="l"/>
                <a:tab pos="1337945" algn="l"/>
                <a:tab pos="1914525" algn="l"/>
                <a:tab pos="2339975" algn="l"/>
                <a:tab pos="2875915" algn="l"/>
              </a:tabLst>
            </a:pPr>
            <a:r>
              <a:rPr sz="900" b="1" spc="-10" dirty="0">
                <a:solidFill>
                  <a:srgbClr val="605D5C"/>
                </a:solidFill>
                <a:latin typeface="Segoe UI"/>
                <a:cs typeface="Segoe UI"/>
              </a:rPr>
              <a:t>Location</a:t>
            </a:r>
            <a:r>
              <a:rPr sz="900" b="1" dirty="0">
                <a:solidFill>
                  <a:srgbClr val="605D5C"/>
                </a:solidFill>
                <a:latin typeface="Segoe UI"/>
                <a:cs typeface="Segoe UI"/>
              </a:rPr>
              <a:t>	</a:t>
            </a:r>
            <a:r>
              <a:rPr sz="900" spc="-10" dirty="0">
                <a:solidFill>
                  <a:srgbClr val="605D5C"/>
                </a:solidFill>
                <a:latin typeface="Segoe UI"/>
                <a:cs typeface="Segoe UI"/>
              </a:rPr>
              <a:t>Bangalore</a:t>
            </a:r>
            <a:r>
              <a:rPr sz="900" dirty="0">
                <a:solidFill>
                  <a:srgbClr val="605D5C"/>
                </a:solidFill>
                <a:latin typeface="Segoe UI"/>
                <a:cs typeface="Segoe UI"/>
              </a:rPr>
              <a:t>	</a:t>
            </a:r>
            <a:r>
              <a:rPr sz="900" spc="-10" dirty="0">
                <a:solidFill>
                  <a:srgbClr val="605D5C"/>
                </a:solidFill>
                <a:latin typeface="Segoe UI"/>
                <a:cs typeface="Segoe UI"/>
              </a:rPr>
              <a:t>Chennai</a:t>
            </a:r>
            <a:r>
              <a:rPr sz="900" dirty="0">
                <a:solidFill>
                  <a:srgbClr val="605D5C"/>
                </a:solidFill>
                <a:latin typeface="Segoe UI"/>
                <a:cs typeface="Segoe UI"/>
              </a:rPr>
              <a:t>	</a:t>
            </a:r>
            <a:r>
              <a:rPr sz="900" spc="-10" dirty="0">
                <a:solidFill>
                  <a:srgbClr val="605D5C"/>
                </a:solidFill>
                <a:latin typeface="Segoe UI"/>
                <a:cs typeface="Segoe UI"/>
              </a:rPr>
              <a:t>Delhi</a:t>
            </a:r>
            <a:r>
              <a:rPr sz="900" dirty="0">
                <a:solidFill>
                  <a:srgbClr val="605D5C"/>
                </a:solidFill>
                <a:latin typeface="Segoe UI"/>
                <a:cs typeface="Segoe UI"/>
              </a:rPr>
              <a:t>	</a:t>
            </a:r>
            <a:r>
              <a:rPr sz="900" spc="-10" dirty="0">
                <a:solidFill>
                  <a:srgbClr val="605D5C"/>
                </a:solidFill>
                <a:latin typeface="Segoe UI"/>
                <a:cs typeface="Segoe UI"/>
              </a:rPr>
              <a:t>Kolkata</a:t>
            </a:r>
            <a:r>
              <a:rPr sz="900" dirty="0">
                <a:solidFill>
                  <a:srgbClr val="605D5C"/>
                </a:solidFill>
                <a:latin typeface="Segoe UI"/>
                <a:cs typeface="Segoe UI"/>
              </a:rPr>
              <a:t>	</a:t>
            </a:r>
            <a:r>
              <a:rPr sz="900" spc="-10" dirty="0">
                <a:solidFill>
                  <a:srgbClr val="605D5C"/>
                </a:solidFill>
                <a:latin typeface="Segoe UI"/>
                <a:cs typeface="Segoe UI"/>
              </a:rPr>
              <a:t>Mumbai</a:t>
            </a:r>
            <a:endParaRPr sz="900">
              <a:latin typeface="Segoe UI"/>
              <a:cs typeface="Segoe UI"/>
            </a:endParaRPr>
          </a:p>
        </p:txBody>
      </p:sp>
      <p:sp>
        <p:nvSpPr>
          <p:cNvPr id="84" name="object 84"/>
          <p:cNvSpPr txBox="1"/>
          <p:nvPr/>
        </p:nvSpPr>
        <p:spPr>
          <a:xfrm>
            <a:off x="263525" y="4162488"/>
            <a:ext cx="1791970" cy="238760"/>
          </a:xfrm>
          <a:prstGeom prst="rect">
            <a:avLst/>
          </a:prstGeom>
        </p:spPr>
        <p:txBody>
          <a:bodyPr vert="horz" wrap="square" lIns="0" tIns="12700" rIns="0" bIns="0" rtlCol="0">
            <a:spAutoFit/>
          </a:bodyPr>
          <a:lstStyle/>
          <a:p>
            <a:pPr marL="12700">
              <a:lnSpc>
                <a:spcPct val="100000"/>
              </a:lnSpc>
              <a:spcBef>
                <a:spcPts val="100"/>
              </a:spcBef>
            </a:pPr>
            <a:r>
              <a:rPr sz="1400" spc="-75" dirty="0">
                <a:solidFill>
                  <a:srgbClr val="252423"/>
                </a:solidFill>
                <a:latin typeface="Tahoma"/>
                <a:cs typeface="Tahoma"/>
              </a:rPr>
              <a:t>Manufacturing</a:t>
            </a:r>
            <a:r>
              <a:rPr sz="1400" spc="-5" dirty="0">
                <a:solidFill>
                  <a:srgbClr val="252423"/>
                </a:solidFill>
                <a:latin typeface="Tahoma"/>
                <a:cs typeface="Tahoma"/>
              </a:rPr>
              <a:t> </a:t>
            </a:r>
            <a:r>
              <a:rPr sz="1400" spc="-70" dirty="0">
                <a:solidFill>
                  <a:srgbClr val="252423"/>
                </a:solidFill>
                <a:latin typeface="Tahoma"/>
                <a:cs typeface="Tahoma"/>
              </a:rPr>
              <a:t>Efficiency:</a:t>
            </a:r>
            <a:endParaRPr sz="1400">
              <a:latin typeface="Tahoma"/>
              <a:cs typeface="Tahoma"/>
            </a:endParaRPr>
          </a:p>
        </p:txBody>
      </p:sp>
      <p:sp>
        <p:nvSpPr>
          <p:cNvPr id="85" name="object 85"/>
          <p:cNvSpPr/>
          <p:nvPr/>
        </p:nvSpPr>
        <p:spPr>
          <a:xfrm>
            <a:off x="657224" y="6334219"/>
            <a:ext cx="39370" cy="0"/>
          </a:xfrm>
          <a:custGeom>
            <a:avLst/>
            <a:gdLst/>
            <a:ahLst/>
            <a:cxnLst/>
            <a:rect l="l" t="t" r="r" b="b"/>
            <a:pathLst>
              <a:path w="39370">
                <a:moveTo>
                  <a:pt x="0" y="0"/>
                </a:moveTo>
                <a:lnTo>
                  <a:pt x="38766" y="0"/>
                </a:lnTo>
              </a:path>
            </a:pathLst>
          </a:custGeom>
          <a:ln w="9524">
            <a:solidFill>
              <a:srgbClr val="EDEDED"/>
            </a:solidFill>
          </a:ln>
        </p:spPr>
        <p:txBody>
          <a:bodyPr wrap="square" lIns="0" tIns="0" rIns="0" bIns="0" rtlCol="0"/>
          <a:lstStyle/>
          <a:p>
            <a:endParaRPr/>
          </a:p>
        </p:txBody>
      </p:sp>
      <p:sp>
        <p:nvSpPr>
          <p:cNvPr id="86" name="object 86"/>
          <p:cNvSpPr/>
          <p:nvPr/>
        </p:nvSpPr>
        <p:spPr>
          <a:xfrm>
            <a:off x="1006125" y="6334219"/>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87" name="object 87"/>
          <p:cNvSpPr/>
          <p:nvPr/>
        </p:nvSpPr>
        <p:spPr>
          <a:xfrm>
            <a:off x="1393793" y="6334219"/>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88" name="object 88"/>
          <p:cNvSpPr/>
          <p:nvPr/>
        </p:nvSpPr>
        <p:spPr>
          <a:xfrm>
            <a:off x="1781460" y="6334219"/>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89" name="object 89"/>
          <p:cNvSpPr/>
          <p:nvPr/>
        </p:nvSpPr>
        <p:spPr>
          <a:xfrm>
            <a:off x="2169128" y="6334219"/>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90" name="object 90"/>
          <p:cNvSpPr/>
          <p:nvPr/>
        </p:nvSpPr>
        <p:spPr>
          <a:xfrm>
            <a:off x="2556795" y="6334219"/>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91" name="object 91"/>
          <p:cNvSpPr/>
          <p:nvPr/>
        </p:nvSpPr>
        <p:spPr>
          <a:xfrm>
            <a:off x="2944463" y="6334219"/>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92" name="object 92"/>
          <p:cNvSpPr/>
          <p:nvPr/>
        </p:nvSpPr>
        <p:spPr>
          <a:xfrm>
            <a:off x="3332130"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93" name="object 93"/>
          <p:cNvSpPr/>
          <p:nvPr/>
        </p:nvSpPr>
        <p:spPr>
          <a:xfrm>
            <a:off x="3719798"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94" name="object 94"/>
          <p:cNvSpPr/>
          <p:nvPr/>
        </p:nvSpPr>
        <p:spPr>
          <a:xfrm>
            <a:off x="4107465"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95" name="object 95"/>
          <p:cNvSpPr/>
          <p:nvPr/>
        </p:nvSpPr>
        <p:spPr>
          <a:xfrm>
            <a:off x="4495132"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96" name="object 96"/>
          <p:cNvSpPr/>
          <p:nvPr/>
        </p:nvSpPr>
        <p:spPr>
          <a:xfrm>
            <a:off x="4882800"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97" name="object 97"/>
          <p:cNvSpPr/>
          <p:nvPr/>
        </p:nvSpPr>
        <p:spPr>
          <a:xfrm>
            <a:off x="5270467"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98" name="object 98"/>
          <p:cNvSpPr/>
          <p:nvPr/>
        </p:nvSpPr>
        <p:spPr>
          <a:xfrm>
            <a:off x="5658135"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99" name="object 99"/>
          <p:cNvSpPr/>
          <p:nvPr/>
        </p:nvSpPr>
        <p:spPr>
          <a:xfrm>
            <a:off x="6045802"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0" name="object 100"/>
          <p:cNvSpPr/>
          <p:nvPr/>
        </p:nvSpPr>
        <p:spPr>
          <a:xfrm>
            <a:off x="6433470"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1" name="object 101"/>
          <p:cNvSpPr/>
          <p:nvPr/>
        </p:nvSpPr>
        <p:spPr>
          <a:xfrm>
            <a:off x="6821137"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2" name="object 102"/>
          <p:cNvSpPr/>
          <p:nvPr/>
        </p:nvSpPr>
        <p:spPr>
          <a:xfrm>
            <a:off x="7208805"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3" name="object 103"/>
          <p:cNvSpPr/>
          <p:nvPr/>
        </p:nvSpPr>
        <p:spPr>
          <a:xfrm>
            <a:off x="7596472"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4" name="object 104"/>
          <p:cNvSpPr/>
          <p:nvPr/>
        </p:nvSpPr>
        <p:spPr>
          <a:xfrm>
            <a:off x="7984139"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5" name="object 105"/>
          <p:cNvSpPr/>
          <p:nvPr/>
        </p:nvSpPr>
        <p:spPr>
          <a:xfrm>
            <a:off x="8371807"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6" name="object 106"/>
          <p:cNvSpPr/>
          <p:nvPr/>
        </p:nvSpPr>
        <p:spPr>
          <a:xfrm>
            <a:off x="8759475"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7" name="object 107"/>
          <p:cNvSpPr/>
          <p:nvPr/>
        </p:nvSpPr>
        <p:spPr>
          <a:xfrm>
            <a:off x="9147142"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8" name="object 108"/>
          <p:cNvSpPr/>
          <p:nvPr/>
        </p:nvSpPr>
        <p:spPr>
          <a:xfrm>
            <a:off x="9534810"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9" name="object 109"/>
          <p:cNvSpPr/>
          <p:nvPr/>
        </p:nvSpPr>
        <p:spPr>
          <a:xfrm>
            <a:off x="9922477"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10" name="object 110"/>
          <p:cNvSpPr/>
          <p:nvPr/>
        </p:nvSpPr>
        <p:spPr>
          <a:xfrm>
            <a:off x="10310145"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11" name="object 111"/>
          <p:cNvSpPr/>
          <p:nvPr/>
        </p:nvSpPr>
        <p:spPr>
          <a:xfrm>
            <a:off x="10697812"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12" name="object 112"/>
          <p:cNvSpPr/>
          <p:nvPr/>
        </p:nvSpPr>
        <p:spPr>
          <a:xfrm>
            <a:off x="11085479"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13" name="object 113"/>
          <p:cNvSpPr/>
          <p:nvPr/>
        </p:nvSpPr>
        <p:spPr>
          <a:xfrm>
            <a:off x="11473147"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14" name="object 114"/>
          <p:cNvSpPr/>
          <p:nvPr/>
        </p:nvSpPr>
        <p:spPr>
          <a:xfrm>
            <a:off x="11860814"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15" name="object 115"/>
          <p:cNvSpPr/>
          <p:nvPr/>
        </p:nvSpPr>
        <p:spPr>
          <a:xfrm>
            <a:off x="12248482" y="6334219"/>
            <a:ext cx="39370" cy="0"/>
          </a:xfrm>
          <a:custGeom>
            <a:avLst/>
            <a:gdLst/>
            <a:ahLst/>
            <a:cxnLst/>
            <a:rect l="l" t="t" r="r" b="b"/>
            <a:pathLst>
              <a:path w="39370">
                <a:moveTo>
                  <a:pt x="0" y="0"/>
                </a:moveTo>
                <a:lnTo>
                  <a:pt x="38766" y="0"/>
                </a:lnTo>
              </a:path>
            </a:pathLst>
          </a:custGeom>
          <a:ln w="9524">
            <a:solidFill>
              <a:srgbClr val="EDEDED"/>
            </a:solidFill>
          </a:ln>
        </p:spPr>
        <p:txBody>
          <a:bodyPr wrap="square" lIns="0" tIns="0" rIns="0" bIns="0" rtlCol="0"/>
          <a:lstStyle/>
          <a:p>
            <a:endParaRPr/>
          </a:p>
        </p:txBody>
      </p:sp>
      <p:sp>
        <p:nvSpPr>
          <p:cNvPr id="116" name="object 116"/>
          <p:cNvSpPr/>
          <p:nvPr/>
        </p:nvSpPr>
        <p:spPr>
          <a:xfrm>
            <a:off x="657224" y="5915120"/>
            <a:ext cx="39370" cy="0"/>
          </a:xfrm>
          <a:custGeom>
            <a:avLst/>
            <a:gdLst/>
            <a:ahLst/>
            <a:cxnLst/>
            <a:rect l="l" t="t" r="r" b="b"/>
            <a:pathLst>
              <a:path w="39370">
                <a:moveTo>
                  <a:pt x="0" y="0"/>
                </a:moveTo>
                <a:lnTo>
                  <a:pt x="38766" y="0"/>
                </a:lnTo>
              </a:path>
            </a:pathLst>
          </a:custGeom>
          <a:ln w="9524">
            <a:solidFill>
              <a:srgbClr val="EDEDED"/>
            </a:solidFill>
          </a:ln>
        </p:spPr>
        <p:txBody>
          <a:bodyPr wrap="square" lIns="0" tIns="0" rIns="0" bIns="0" rtlCol="0"/>
          <a:lstStyle/>
          <a:p>
            <a:endParaRPr/>
          </a:p>
        </p:txBody>
      </p:sp>
      <p:sp>
        <p:nvSpPr>
          <p:cNvPr id="117" name="object 117"/>
          <p:cNvSpPr/>
          <p:nvPr/>
        </p:nvSpPr>
        <p:spPr>
          <a:xfrm>
            <a:off x="1006125" y="5915120"/>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118" name="object 118"/>
          <p:cNvSpPr/>
          <p:nvPr/>
        </p:nvSpPr>
        <p:spPr>
          <a:xfrm>
            <a:off x="1393793" y="5915120"/>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119" name="object 119"/>
          <p:cNvSpPr/>
          <p:nvPr/>
        </p:nvSpPr>
        <p:spPr>
          <a:xfrm>
            <a:off x="1781460" y="5915120"/>
            <a:ext cx="465455" cy="0"/>
          </a:xfrm>
          <a:custGeom>
            <a:avLst/>
            <a:gdLst/>
            <a:ahLst/>
            <a:cxnLst/>
            <a:rect l="l" t="t" r="r" b="b"/>
            <a:pathLst>
              <a:path w="465455">
                <a:moveTo>
                  <a:pt x="0" y="0"/>
                </a:moveTo>
                <a:lnTo>
                  <a:pt x="465200" y="0"/>
                </a:lnTo>
              </a:path>
            </a:pathLst>
          </a:custGeom>
          <a:ln w="9524">
            <a:solidFill>
              <a:srgbClr val="EDEDED"/>
            </a:solidFill>
          </a:ln>
        </p:spPr>
        <p:txBody>
          <a:bodyPr wrap="square" lIns="0" tIns="0" rIns="0" bIns="0" rtlCol="0"/>
          <a:lstStyle/>
          <a:p>
            <a:endParaRPr/>
          </a:p>
        </p:txBody>
      </p:sp>
      <p:sp>
        <p:nvSpPr>
          <p:cNvPr id="120" name="object 120"/>
          <p:cNvSpPr/>
          <p:nvPr/>
        </p:nvSpPr>
        <p:spPr>
          <a:xfrm>
            <a:off x="2556795" y="5915120"/>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121" name="object 121"/>
          <p:cNvSpPr/>
          <p:nvPr/>
        </p:nvSpPr>
        <p:spPr>
          <a:xfrm>
            <a:off x="2944463" y="5915120"/>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122" name="object 122"/>
          <p:cNvSpPr/>
          <p:nvPr/>
        </p:nvSpPr>
        <p:spPr>
          <a:xfrm>
            <a:off x="3332130"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23" name="object 123"/>
          <p:cNvSpPr/>
          <p:nvPr/>
        </p:nvSpPr>
        <p:spPr>
          <a:xfrm>
            <a:off x="3719798"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24" name="object 124"/>
          <p:cNvSpPr/>
          <p:nvPr/>
        </p:nvSpPr>
        <p:spPr>
          <a:xfrm>
            <a:off x="4107465"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25" name="object 125"/>
          <p:cNvSpPr/>
          <p:nvPr/>
        </p:nvSpPr>
        <p:spPr>
          <a:xfrm>
            <a:off x="4495132"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26" name="object 126"/>
          <p:cNvSpPr/>
          <p:nvPr/>
        </p:nvSpPr>
        <p:spPr>
          <a:xfrm>
            <a:off x="4882800"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27" name="object 127"/>
          <p:cNvSpPr/>
          <p:nvPr/>
        </p:nvSpPr>
        <p:spPr>
          <a:xfrm>
            <a:off x="5270467"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28" name="object 128"/>
          <p:cNvSpPr/>
          <p:nvPr/>
        </p:nvSpPr>
        <p:spPr>
          <a:xfrm>
            <a:off x="5658135"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29" name="object 129"/>
          <p:cNvSpPr/>
          <p:nvPr/>
        </p:nvSpPr>
        <p:spPr>
          <a:xfrm>
            <a:off x="6045802"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0" name="object 130"/>
          <p:cNvSpPr/>
          <p:nvPr/>
        </p:nvSpPr>
        <p:spPr>
          <a:xfrm>
            <a:off x="6433470"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1" name="object 131"/>
          <p:cNvSpPr/>
          <p:nvPr/>
        </p:nvSpPr>
        <p:spPr>
          <a:xfrm>
            <a:off x="6821137"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2" name="object 132"/>
          <p:cNvSpPr/>
          <p:nvPr/>
        </p:nvSpPr>
        <p:spPr>
          <a:xfrm>
            <a:off x="7208805"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3" name="object 133"/>
          <p:cNvSpPr/>
          <p:nvPr/>
        </p:nvSpPr>
        <p:spPr>
          <a:xfrm>
            <a:off x="7596472"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4" name="object 134"/>
          <p:cNvSpPr/>
          <p:nvPr/>
        </p:nvSpPr>
        <p:spPr>
          <a:xfrm>
            <a:off x="7984139"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5" name="object 135"/>
          <p:cNvSpPr/>
          <p:nvPr/>
        </p:nvSpPr>
        <p:spPr>
          <a:xfrm>
            <a:off x="8371807"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6" name="object 136"/>
          <p:cNvSpPr/>
          <p:nvPr/>
        </p:nvSpPr>
        <p:spPr>
          <a:xfrm>
            <a:off x="8759475"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7" name="object 137"/>
          <p:cNvSpPr/>
          <p:nvPr/>
        </p:nvSpPr>
        <p:spPr>
          <a:xfrm>
            <a:off x="9147142"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8" name="object 138"/>
          <p:cNvSpPr/>
          <p:nvPr/>
        </p:nvSpPr>
        <p:spPr>
          <a:xfrm>
            <a:off x="9534810"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9" name="object 139"/>
          <p:cNvSpPr/>
          <p:nvPr/>
        </p:nvSpPr>
        <p:spPr>
          <a:xfrm>
            <a:off x="9922477"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40" name="object 140"/>
          <p:cNvSpPr/>
          <p:nvPr/>
        </p:nvSpPr>
        <p:spPr>
          <a:xfrm>
            <a:off x="10310145"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41" name="object 141"/>
          <p:cNvSpPr/>
          <p:nvPr/>
        </p:nvSpPr>
        <p:spPr>
          <a:xfrm>
            <a:off x="10697812"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42" name="object 142"/>
          <p:cNvSpPr/>
          <p:nvPr/>
        </p:nvSpPr>
        <p:spPr>
          <a:xfrm>
            <a:off x="11085479"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43" name="object 143"/>
          <p:cNvSpPr/>
          <p:nvPr/>
        </p:nvSpPr>
        <p:spPr>
          <a:xfrm>
            <a:off x="11473147"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44" name="object 144"/>
          <p:cNvSpPr/>
          <p:nvPr/>
        </p:nvSpPr>
        <p:spPr>
          <a:xfrm>
            <a:off x="11860814"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45" name="object 145"/>
          <p:cNvSpPr/>
          <p:nvPr/>
        </p:nvSpPr>
        <p:spPr>
          <a:xfrm>
            <a:off x="12248482" y="5915120"/>
            <a:ext cx="39370" cy="0"/>
          </a:xfrm>
          <a:custGeom>
            <a:avLst/>
            <a:gdLst/>
            <a:ahLst/>
            <a:cxnLst/>
            <a:rect l="l" t="t" r="r" b="b"/>
            <a:pathLst>
              <a:path w="39370">
                <a:moveTo>
                  <a:pt x="0" y="0"/>
                </a:moveTo>
                <a:lnTo>
                  <a:pt x="38766" y="0"/>
                </a:lnTo>
              </a:path>
            </a:pathLst>
          </a:custGeom>
          <a:ln w="9524">
            <a:solidFill>
              <a:srgbClr val="EDEDED"/>
            </a:solidFill>
          </a:ln>
        </p:spPr>
        <p:txBody>
          <a:bodyPr wrap="square" lIns="0" tIns="0" rIns="0" bIns="0" rtlCol="0"/>
          <a:lstStyle/>
          <a:p>
            <a:endParaRPr/>
          </a:p>
        </p:txBody>
      </p:sp>
      <p:sp>
        <p:nvSpPr>
          <p:cNvPr id="146" name="object 146"/>
          <p:cNvSpPr/>
          <p:nvPr/>
        </p:nvSpPr>
        <p:spPr>
          <a:xfrm>
            <a:off x="657224" y="5496115"/>
            <a:ext cx="39370" cy="0"/>
          </a:xfrm>
          <a:custGeom>
            <a:avLst/>
            <a:gdLst/>
            <a:ahLst/>
            <a:cxnLst/>
            <a:rect l="l" t="t" r="r" b="b"/>
            <a:pathLst>
              <a:path w="39370">
                <a:moveTo>
                  <a:pt x="0" y="0"/>
                </a:moveTo>
                <a:lnTo>
                  <a:pt x="38766" y="0"/>
                </a:lnTo>
              </a:path>
            </a:pathLst>
          </a:custGeom>
          <a:ln w="9524">
            <a:solidFill>
              <a:srgbClr val="EDEDED"/>
            </a:solidFill>
          </a:ln>
        </p:spPr>
        <p:txBody>
          <a:bodyPr wrap="square" lIns="0" tIns="0" rIns="0" bIns="0" rtlCol="0"/>
          <a:lstStyle/>
          <a:p>
            <a:endParaRPr/>
          </a:p>
        </p:txBody>
      </p:sp>
      <p:sp>
        <p:nvSpPr>
          <p:cNvPr id="147" name="object 147"/>
          <p:cNvSpPr/>
          <p:nvPr/>
        </p:nvSpPr>
        <p:spPr>
          <a:xfrm>
            <a:off x="1006125" y="5496115"/>
            <a:ext cx="2404110" cy="0"/>
          </a:xfrm>
          <a:custGeom>
            <a:avLst/>
            <a:gdLst/>
            <a:ahLst/>
            <a:cxnLst/>
            <a:rect l="l" t="t" r="r" b="b"/>
            <a:pathLst>
              <a:path w="2404110">
                <a:moveTo>
                  <a:pt x="0" y="0"/>
                </a:moveTo>
                <a:lnTo>
                  <a:pt x="2403538" y="0"/>
                </a:lnTo>
              </a:path>
            </a:pathLst>
          </a:custGeom>
          <a:ln w="9524">
            <a:solidFill>
              <a:srgbClr val="EDEDED"/>
            </a:solidFill>
          </a:ln>
        </p:spPr>
        <p:txBody>
          <a:bodyPr wrap="square" lIns="0" tIns="0" rIns="0" bIns="0" rtlCol="0"/>
          <a:lstStyle/>
          <a:p>
            <a:endParaRPr/>
          </a:p>
        </p:txBody>
      </p:sp>
      <p:sp>
        <p:nvSpPr>
          <p:cNvPr id="148" name="object 148"/>
          <p:cNvSpPr/>
          <p:nvPr/>
        </p:nvSpPr>
        <p:spPr>
          <a:xfrm>
            <a:off x="3719798" y="5496115"/>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49" name="object 149"/>
          <p:cNvSpPr/>
          <p:nvPr/>
        </p:nvSpPr>
        <p:spPr>
          <a:xfrm>
            <a:off x="4107465" y="5496115"/>
            <a:ext cx="1628775" cy="0"/>
          </a:xfrm>
          <a:custGeom>
            <a:avLst/>
            <a:gdLst/>
            <a:ahLst/>
            <a:cxnLst/>
            <a:rect l="l" t="t" r="r" b="b"/>
            <a:pathLst>
              <a:path w="1628775">
                <a:moveTo>
                  <a:pt x="0" y="0"/>
                </a:moveTo>
                <a:lnTo>
                  <a:pt x="1628203" y="0"/>
                </a:lnTo>
              </a:path>
            </a:pathLst>
          </a:custGeom>
          <a:ln w="9524">
            <a:solidFill>
              <a:srgbClr val="EDEDED"/>
            </a:solidFill>
          </a:ln>
        </p:spPr>
        <p:txBody>
          <a:bodyPr wrap="square" lIns="0" tIns="0" rIns="0" bIns="0" rtlCol="0"/>
          <a:lstStyle/>
          <a:p>
            <a:endParaRPr/>
          </a:p>
        </p:txBody>
      </p:sp>
      <p:sp>
        <p:nvSpPr>
          <p:cNvPr id="150" name="object 150"/>
          <p:cNvSpPr/>
          <p:nvPr/>
        </p:nvSpPr>
        <p:spPr>
          <a:xfrm>
            <a:off x="6045802" y="5496115"/>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51" name="object 151"/>
          <p:cNvSpPr/>
          <p:nvPr/>
        </p:nvSpPr>
        <p:spPr>
          <a:xfrm>
            <a:off x="6433470" y="5496115"/>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52" name="object 152"/>
          <p:cNvSpPr/>
          <p:nvPr/>
        </p:nvSpPr>
        <p:spPr>
          <a:xfrm>
            <a:off x="6821137" y="5496115"/>
            <a:ext cx="853440" cy="0"/>
          </a:xfrm>
          <a:custGeom>
            <a:avLst/>
            <a:gdLst/>
            <a:ahLst/>
            <a:cxnLst/>
            <a:rect l="l" t="t" r="r" b="b"/>
            <a:pathLst>
              <a:path w="853440">
                <a:moveTo>
                  <a:pt x="0" y="0"/>
                </a:moveTo>
                <a:lnTo>
                  <a:pt x="852868" y="0"/>
                </a:lnTo>
              </a:path>
            </a:pathLst>
          </a:custGeom>
          <a:ln w="9524">
            <a:solidFill>
              <a:srgbClr val="EDEDED"/>
            </a:solidFill>
          </a:ln>
        </p:spPr>
        <p:txBody>
          <a:bodyPr wrap="square" lIns="0" tIns="0" rIns="0" bIns="0" rtlCol="0"/>
          <a:lstStyle/>
          <a:p>
            <a:endParaRPr/>
          </a:p>
        </p:txBody>
      </p:sp>
      <p:sp>
        <p:nvSpPr>
          <p:cNvPr id="153" name="object 153"/>
          <p:cNvSpPr/>
          <p:nvPr/>
        </p:nvSpPr>
        <p:spPr>
          <a:xfrm>
            <a:off x="7984139" y="5496115"/>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54" name="object 154"/>
          <p:cNvSpPr/>
          <p:nvPr/>
        </p:nvSpPr>
        <p:spPr>
          <a:xfrm>
            <a:off x="8371807" y="5496115"/>
            <a:ext cx="853440" cy="0"/>
          </a:xfrm>
          <a:custGeom>
            <a:avLst/>
            <a:gdLst/>
            <a:ahLst/>
            <a:cxnLst/>
            <a:rect l="l" t="t" r="r" b="b"/>
            <a:pathLst>
              <a:path w="853440">
                <a:moveTo>
                  <a:pt x="0" y="0"/>
                </a:moveTo>
                <a:lnTo>
                  <a:pt x="852868" y="0"/>
                </a:lnTo>
              </a:path>
            </a:pathLst>
          </a:custGeom>
          <a:ln w="9524">
            <a:solidFill>
              <a:srgbClr val="EDEDED"/>
            </a:solidFill>
          </a:ln>
        </p:spPr>
        <p:txBody>
          <a:bodyPr wrap="square" lIns="0" tIns="0" rIns="0" bIns="0" rtlCol="0"/>
          <a:lstStyle/>
          <a:p>
            <a:endParaRPr/>
          </a:p>
        </p:txBody>
      </p:sp>
      <p:sp>
        <p:nvSpPr>
          <p:cNvPr id="155" name="object 155"/>
          <p:cNvSpPr/>
          <p:nvPr/>
        </p:nvSpPr>
        <p:spPr>
          <a:xfrm>
            <a:off x="9534810" y="5496115"/>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56" name="object 156"/>
          <p:cNvSpPr/>
          <p:nvPr/>
        </p:nvSpPr>
        <p:spPr>
          <a:xfrm>
            <a:off x="9922477" y="5496115"/>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57" name="object 157"/>
          <p:cNvSpPr/>
          <p:nvPr/>
        </p:nvSpPr>
        <p:spPr>
          <a:xfrm>
            <a:off x="10310145" y="5496115"/>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58" name="object 158"/>
          <p:cNvSpPr/>
          <p:nvPr/>
        </p:nvSpPr>
        <p:spPr>
          <a:xfrm>
            <a:off x="10697812" y="5496115"/>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59" name="object 159"/>
          <p:cNvSpPr/>
          <p:nvPr/>
        </p:nvSpPr>
        <p:spPr>
          <a:xfrm>
            <a:off x="11085479" y="5496115"/>
            <a:ext cx="853440" cy="0"/>
          </a:xfrm>
          <a:custGeom>
            <a:avLst/>
            <a:gdLst/>
            <a:ahLst/>
            <a:cxnLst/>
            <a:rect l="l" t="t" r="r" b="b"/>
            <a:pathLst>
              <a:path w="853440">
                <a:moveTo>
                  <a:pt x="0" y="0"/>
                </a:moveTo>
                <a:lnTo>
                  <a:pt x="852868" y="0"/>
                </a:lnTo>
              </a:path>
            </a:pathLst>
          </a:custGeom>
          <a:ln w="9524">
            <a:solidFill>
              <a:srgbClr val="EDEDED"/>
            </a:solidFill>
          </a:ln>
        </p:spPr>
        <p:txBody>
          <a:bodyPr wrap="square" lIns="0" tIns="0" rIns="0" bIns="0" rtlCol="0"/>
          <a:lstStyle/>
          <a:p>
            <a:endParaRPr/>
          </a:p>
        </p:txBody>
      </p:sp>
      <p:sp>
        <p:nvSpPr>
          <p:cNvPr id="160" name="object 160"/>
          <p:cNvSpPr/>
          <p:nvPr/>
        </p:nvSpPr>
        <p:spPr>
          <a:xfrm>
            <a:off x="12248482" y="5496115"/>
            <a:ext cx="39370" cy="0"/>
          </a:xfrm>
          <a:custGeom>
            <a:avLst/>
            <a:gdLst/>
            <a:ahLst/>
            <a:cxnLst/>
            <a:rect l="l" t="t" r="r" b="b"/>
            <a:pathLst>
              <a:path w="39370">
                <a:moveTo>
                  <a:pt x="0" y="0"/>
                </a:moveTo>
                <a:lnTo>
                  <a:pt x="38766" y="0"/>
                </a:lnTo>
              </a:path>
            </a:pathLst>
          </a:custGeom>
          <a:ln w="9524">
            <a:solidFill>
              <a:srgbClr val="EDEDED"/>
            </a:solidFill>
          </a:ln>
        </p:spPr>
        <p:txBody>
          <a:bodyPr wrap="square" lIns="0" tIns="0" rIns="0" bIns="0" rtlCol="0"/>
          <a:lstStyle/>
          <a:p>
            <a:endParaRPr/>
          </a:p>
        </p:txBody>
      </p:sp>
      <p:sp>
        <p:nvSpPr>
          <p:cNvPr id="161" name="object 161"/>
          <p:cNvSpPr/>
          <p:nvPr/>
        </p:nvSpPr>
        <p:spPr>
          <a:xfrm>
            <a:off x="657224" y="5077110"/>
            <a:ext cx="5466715" cy="0"/>
          </a:xfrm>
          <a:custGeom>
            <a:avLst/>
            <a:gdLst/>
            <a:ahLst/>
            <a:cxnLst/>
            <a:rect l="l" t="t" r="r" b="b"/>
            <a:pathLst>
              <a:path w="5466715">
                <a:moveTo>
                  <a:pt x="0" y="0"/>
                </a:moveTo>
                <a:lnTo>
                  <a:pt x="5466111" y="0"/>
                </a:lnTo>
              </a:path>
            </a:pathLst>
          </a:custGeom>
          <a:ln w="9524">
            <a:solidFill>
              <a:srgbClr val="EDEDED"/>
            </a:solidFill>
          </a:ln>
        </p:spPr>
        <p:txBody>
          <a:bodyPr wrap="square" lIns="0" tIns="0" rIns="0" bIns="0" rtlCol="0"/>
          <a:lstStyle/>
          <a:p>
            <a:endParaRPr/>
          </a:p>
        </p:txBody>
      </p:sp>
      <p:sp>
        <p:nvSpPr>
          <p:cNvPr id="162" name="object 162"/>
          <p:cNvSpPr/>
          <p:nvPr/>
        </p:nvSpPr>
        <p:spPr>
          <a:xfrm>
            <a:off x="6433470" y="5077110"/>
            <a:ext cx="1628775" cy="0"/>
          </a:xfrm>
          <a:custGeom>
            <a:avLst/>
            <a:gdLst/>
            <a:ahLst/>
            <a:cxnLst/>
            <a:rect l="l" t="t" r="r" b="b"/>
            <a:pathLst>
              <a:path w="1628775">
                <a:moveTo>
                  <a:pt x="0" y="0"/>
                </a:moveTo>
                <a:lnTo>
                  <a:pt x="1628203" y="0"/>
                </a:lnTo>
              </a:path>
            </a:pathLst>
          </a:custGeom>
          <a:ln w="9524">
            <a:solidFill>
              <a:srgbClr val="EDEDED"/>
            </a:solidFill>
          </a:ln>
        </p:spPr>
        <p:txBody>
          <a:bodyPr wrap="square" lIns="0" tIns="0" rIns="0" bIns="0" rtlCol="0"/>
          <a:lstStyle/>
          <a:p>
            <a:endParaRPr/>
          </a:p>
        </p:txBody>
      </p:sp>
      <p:sp>
        <p:nvSpPr>
          <p:cNvPr id="163" name="object 163"/>
          <p:cNvSpPr/>
          <p:nvPr/>
        </p:nvSpPr>
        <p:spPr>
          <a:xfrm>
            <a:off x="8371807" y="5077110"/>
            <a:ext cx="2404110" cy="0"/>
          </a:xfrm>
          <a:custGeom>
            <a:avLst/>
            <a:gdLst/>
            <a:ahLst/>
            <a:cxnLst/>
            <a:rect l="l" t="t" r="r" b="b"/>
            <a:pathLst>
              <a:path w="2404109">
                <a:moveTo>
                  <a:pt x="0" y="0"/>
                </a:moveTo>
                <a:lnTo>
                  <a:pt x="2403538" y="0"/>
                </a:lnTo>
              </a:path>
            </a:pathLst>
          </a:custGeom>
          <a:ln w="9524">
            <a:solidFill>
              <a:srgbClr val="EDEDED"/>
            </a:solidFill>
          </a:ln>
        </p:spPr>
        <p:txBody>
          <a:bodyPr wrap="square" lIns="0" tIns="0" rIns="0" bIns="0" rtlCol="0"/>
          <a:lstStyle/>
          <a:p>
            <a:endParaRPr/>
          </a:p>
        </p:txBody>
      </p:sp>
      <p:sp>
        <p:nvSpPr>
          <p:cNvPr id="164" name="object 164"/>
          <p:cNvSpPr/>
          <p:nvPr/>
        </p:nvSpPr>
        <p:spPr>
          <a:xfrm>
            <a:off x="11085479" y="5077110"/>
            <a:ext cx="1202055" cy="0"/>
          </a:xfrm>
          <a:custGeom>
            <a:avLst/>
            <a:gdLst/>
            <a:ahLst/>
            <a:cxnLst/>
            <a:rect l="l" t="t" r="r" b="b"/>
            <a:pathLst>
              <a:path w="1202054">
                <a:moveTo>
                  <a:pt x="0" y="0"/>
                </a:moveTo>
                <a:lnTo>
                  <a:pt x="1201769" y="0"/>
                </a:lnTo>
              </a:path>
            </a:pathLst>
          </a:custGeom>
          <a:ln w="9524">
            <a:solidFill>
              <a:srgbClr val="EDEDED"/>
            </a:solidFill>
          </a:ln>
        </p:spPr>
        <p:txBody>
          <a:bodyPr wrap="square" lIns="0" tIns="0" rIns="0" bIns="0" rtlCol="0"/>
          <a:lstStyle/>
          <a:p>
            <a:endParaRPr/>
          </a:p>
        </p:txBody>
      </p:sp>
      <p:sp>
        <p:nvSpPr>
          <p:cNvPr id="165" name="object 165"/>
          <p:cNvSpPr txBox="1"/>
          <p:nvPr/>
        </p:nvSpPr>
        <p:spPr>
          <a:xfrm>
            <a:off x="8061673" y="4880133"/>
            <a:ext cx="310515" cy="187325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894.00</a:t>
            </a:r>
            <a:endParaRPr sz="550">
              <a:latin typeface="Verdana"/>
              <a:cs typeface="Verdana"/>
            </a:endParaRPr>
          </a:p>
        </p:txBody>
      </p:sp>
      <p:sp>
        <p:nvSpPr>
          <p:cNvPr id="166" name="object 166"/>
          <p:cNvSpPr txBox="1"/>
          <p:nvPr/>
        </p:nvSpPr>
        <p:spPr>
          <a:xfrm>
            <a:off x="6123336" y="4936712"/>
            <a:ext cx="310515" cy="181673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867.00</a:t>
            </a:r>
            <a:endParaRPr sz="550">
              <a:latin typeface="Verdana"/>
              <a:cs typeface="Verdana"/>
            </a:endParaRPr>
          </a:p>
        </p:txBody>
      </p:sp>
      <p:sp>
        <p:nvSpPr>
          <p:cNvPr id="167" name="object 167"/>
          <p:cNvSpPr txBox="1"/>
          <p:nvPr/>
        </p:nvSpPr>
        <p:spPr>
          <a:xfrm>
            <a:off x="10775346" y="4974430"/>
            <a:ext cx="310515" cy="177927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849.00</a:t>
            </a:r>
            <a:endParaRPr sz="550">
              <a:latin typeface="Verdana"/>
              <a:cs typeface="Verdana"/>
            </a:endParaRPr>
          </a:p>
        </p:txBody>
      </p:sp>
      <p:sp>
        <p:nvSpPr>
          <p:cNvPr id="168" name="object 168"/>
          <p:cNvSpPr txBox="1"/>
          <p:nvPr/>
        </p:nvSpPr>
        <p:spPr>
          <a:xfrm>
            <a:off x="3797331" y="5181885"/>
            <a:ext cx="310515" cy="157162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750.00</a:t>
            </a:r>
            <a:endParaRPr sz="550">
              <a:latin typeface="Verdana"/>
              <a:cs typeface="Verdana"/>
            </a:endParaRPr>
          </a:p>
        </p:txBody>
      </p:sp>
      <p:sp>
        <p:nvSpPr>
          <p:cNvPr id="169" name="object 169"/>
          <p:cNvSpPr txBox="1"/>
          <p:nvPr/>
        </p:nvSpPr>
        <p:spPr>
          <a:xfrm>
            <a:off x="9612343" y="5197220"/>
            <a:ext cx="310515" cy="155638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742.67</a:t>
            </a:r>
            <a:endParaRPr sz="550">
              <a:latin typeface="Verdana"/>
              <a:cs typeface="Verdana"/>
            </a:endParaRPr>
          </a:p>
        </p:txBody>
      </p:sp>
      <p:sp>
        <p:nvSpPr>
          <p:cNvPr id="170" name="object 170"/>
          <p:cNvSpPr txBox="1"/>
          <p:nvPr/>
        </p:nvSpPr>
        <p:spPr>
          <a:xfrm>
            <a:off x="5735668" y="5204840"/>
            <a:ext cx="310515" cy="154876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739.00</a:t>
            </a:r>
            <a:endParaRPr sz="550">
              <a:latin typeface="Verdana"/>
              <a:cs typeface="Verdana"/>
            </a:endParaRPr>
          </a:p>
        </p:txBody>
      </p:sp>
      <p:sp>
        <p:nvSpPr>
          <p:cNvPr id="171" name="object 171"/>
          <p:cNvSpPr txBox="1"/>
          <p:nvPr/>
        </p:nvSpPr>
        <p:spPr>
          <a:xfrm>
            <a:off x="10387678" y="5281326"/>
            <a:ext cx="310515" cy="147193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702.50</a:t>
            </a:r>
            <a:endParaRPr sz="550">
              <a:latin typeface="Verdana"/>
              <a:cs typeface="Verdana"/>
            </a:endParaRPr>
          </a:p>
        </p:txBody>
      </p:sp>
      <p:sp>
        <p:nvSpPr>
          <p:cNvPr id="172" name="object 172"/>
          <p:cNvSpPr txBox="1"/>
          <p:nvPr/>
        </p:nvSpPr>
        <p:spPr>
          <a:xfrm>
            <a:off x="10000011" y="5305424"/>
            <a:ext cx="310515" cy="144780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691.00</a:t>
            </a:r>
            <a:endParaRPr sz="550">
              <a:latin typeface="Verdana"/>
              <a:cs typeface="Verdana"/>
            </a:endParaRPr>
          </a:p>
        </p:txBody>
      </p:sp>
      <p:sp>
        <p:nvSpPr>
          <p:cNvPr id="173" name="object 173"/>
          <p:cNvSpPr txBox="1"/>
          <p:nvPr/>
        </p:nvSpPr>
        <p:spPr>
          <a:xfrm>
            <a:off x="695991" y="5317997"/>
            <a:ext cx="310515" cy="143573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685.00</a:t>
            </a:r>
            <a:endParaRPr sz="550">
              <a:latin typeface="Verdana"/>
              <a:cs typeface="Verdana"/>
            </a:endParaRPr>
          </a:p>
        </p:txBody>
      </p:sp>
      <p:sp>
        <p:nvSpPr>
          <p:cNvPr id="174" name="object 174"/>
          <p:cNvSpPr txBox="1"/>
          <p:nvPr/>
        </p:nvSpPr>
        <p:spPr>
          <a:xfrm>
            <a:off x="7674006" y="5347334"/>
            <a:ext cx="310515" cy="140589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671.00</a:t>
            </a:r>
            <a:endParaRPr sz="550">
              <a:latin typeface="Verdana"/>
              <a:cs typeface="Verdana"/>
            </a:endParaRPr>
          </a:p>
        </p:txBody>
      </p:sp>
      <p:sp>
        <p:nvSpPr>
          <p:cNvPr id="175" name="object 175"/>
          <p:cNvSpPr txBox="1"/>
          <p:nvPr/>
        </p:nvSpPr>
        <p:spPr>
          <a:xfrm>
            <a:off x="11938348" y="5367242"/>
            <a:ext cx="310515" cy="138620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661.50</a:t>
            </a:r>
            <a:endParaRPr sz="550">
              <a:latin typeface="Verdana"/>
              <a:cs typeface="Verdana"/>
            </a:endParaRPr>
          </a:p>
        </p:txBody>
      </p:sp>
      <p:sp>
        <p:nvSpPr>
          <p:cNvPr id="176" name="object 176"/>
          <p:cNvSpPr txBox="1"/>
          <p:nvPr/>
        </p:nvSpPr>
        <p:spPr>
          <a:xfrm>
            <a:off x="9224675" y="5402293"/>
            <a:ext cx="310515" cy="135128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644.80</a:t>
            </a:r>
            <a:endParaRPr sz="550">
              <a:latin typeface="Verdana"/>
              <a:cs typeface="Verdana"/>
            </a:endParaRPr>
          </a:p>
        </p:txBody>
      </p:sp>
      <p:sp>
        <p:nvSpPr>
          <p:cNvPr id="177" name="object 177"/>
          <p:cNvSpPr txBox="1"/>
          <p:nvPr/>
        </p:nvSpPr>
        <p:spPr>
          <a:xfrm>
            <a:off x="6511004" y="5410866"/>
            <a:ext cx="310515" cy="134239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640.67</a:t>
            </a:r>
            <a:endParaRPr sz="550">
              <a:latin typeface="Verdana"/>
              <a:cs typeface="Verdana"/>
            </a:endParaRPr>
          </a:p>
        </p:txBody>
      </p:sp>
      <p:sp>
        <p:nvSpPr>
          <p:cNvPr id="178" name="object 178"/>
          <p:cNvSpPr txBox="1"/>
          <p:nvPr/>
        </p:nvSpPr>
        <p:spPr>
          <a:xfrm>
            <a:off x="3409663" y="5485637"/>
            <a:ext cx="310515" cy="126809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605.00</a:t>
            </a:r>
            <a:endParaRPr sz="550">
              <a:latin typeface="Verdana"/>
              <a:cs typeface="Verdana"/>
            </a:endParaRPr>
          </a:p>
        </p:txBody>
      </p:sp>
      <p:sp>
        <p:nvSpPr>
          <p:cNvPr id="179" name="object 179"/>
          <p:cNvSpPr txBox="1"/>
          <p:nvPr/>
        </p:nvSpPr>
        <p:spPr>
          <a:xfrm>
            <a:off x="11163013" y="5502687"/>
            <a:ext cx="310515" cy="125095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596.86</a:t>
            </a:r>
            <a:endParaRPr sz="550">
              <a:latin typeface="Verdana"/>
              <a:cs typeface="Verdana"/>
            </a:endParaRPr>
          </a:p>
        </p:txBody>
      </p:sp>
      <p:sp>
        <p:nvSpPr>
          <p:cNvPr id="180" name="object 180"/>
          <p:cNvSpPr txBox="1"/>
          <p:nvPr/>
        </p:nvSpPr>
        <p:spPr>
          <a:xfrm>
            <a:off x="8837008" y="5519165"/>
            <a:ext cx="310515" cy="123444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589.00</a:t>
            </a:r>
            <a:endParaRPr sz="550">
              <a:latin typeface="Verdana"/>
              <a:cs typeface="Verdana"/>
            </a:endParaRPr>
          </a:p>
        </p:txBody>
      </p:sp>
      <p:sp>
        <p:nvSpPr>
          <p:cNvPr id="181" name="object 181"/>
          <p:cNvSpPr txBox="1"/>
          <p:nvPr/>
        </p:nvSpPr>
        <p:spPr>
          <a:xfrm>
            <a:off x="7286338" y="5569838"/>
            <a:ext cx="310515" cy="118364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564.80</a:t>
            </a:r>
            <a:endParaRPr sz="550">
              <a:latin typeface="Verdana"/>
              <a:cs typeface="Verdana"/>
            </a:endParaRPr>
          </a:p>
        </p:txBody>
      </p:sp>
      <p:sp>
        <p:nvSpPr>
          <p:cNvPr id="182" name="object 182"/>
          <p:cNvSpPr txBox="1"/>
          <p:nvPr/>
        </p:nvSpPr>
        <p:spPr>
          <a:xfrm>
            <a:off x="2246661" y="5610510"/>
            <a:ext cx="310515" cy="114300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545.40</a:t>
            </a:r>
            <a:endParaRPr sz="550">
              <a:latin typeface="Verdana"/>
              <a:cs typeface="Verdana"/>
            </a:endParaRPr>
          </a:p>
        </p:txBody>
      </p:sp>
      <p:sp>
        <p:nvSpPr>
          <p:cNvPr id="183" name="object 183"/>
          <p:cNvSpPr txBox="1"/>
          <p:nvPr/>
        </p:nvSpPr>
        <p:spPr>
          <a:xfrm>
            <a:off x="5348001" y="5632322"/>
            <a:ext cx="310515" cy="112141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535.00</a:t>
            </a:r>
            <a:endParaRPr sz="550">
              <a:latin typeface="Verdana"/>
              <a:cs typeface="Verdana"/>
            </a:endParaRPr>
          </a:p>
        </p:txBody>
      </p:sp>
      <p:sp>
        <p:nvSpPr>
          <p:cNvPr id="184" name="object 184"/>
          <p:cNvSpPr txBox="1"/>
          <p:nvPr/>
        </p:nvSpPr>
        <p:spPr>
          <a:xfrm>
            <a:off x="3021996" y="5667374"/>
            <a:ext cx="310515" cy="108585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518.25</a:t>
            </a:r>
            <a:endParaRPr sz="550">
              <a:latin typeface="Verdana"/>
              <a:cs typeface="Verdana"/>
            </a:endParaRPr>
          </a:p>
        </p:txBody>
      </p:sp>
      <p:sp>
        <p:nvSpPr>
          <p:cNvPr id="185" name="object 185"/>
          <p:cNvSpPr txBox="1"/>
          <p:nvPr/>
        </p:nvSpPr>
        <p:spPr>
          <a:xfrm>
            <a:off x="4960333" y="5671375"/>
            <a:ext cx="310515" cy="108204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516.33</a:t>
            </a:r>
            <a:endParaRPr sz="550">
              <a:latin typeface="Verdana"/>
              <a:cs typeface="Verdana"/>
            </a:endParaRPr>
          </a:p>
        </p:txBody>
      </p:sp>
      <p:sp>
        <p:nvSpPr>
          <p:cNvPr id="186" name="object 186"/>
          <p:cNvSpPr txBox="1"/>
          <p:nvPr/>
        </p:nvSpPr>
        <p:spPr>
          <a:xfrm>
            <a:off x="1083659" y="5706331"/>
            <a:ext cx="310515" cy="104711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499.67</a:t>
            </a:r>
            <a:endParaRPr sz="550">
              <a:latin typeface="Verdana"/>
              <a:cs typeface="Verdana"/>
            </a:endParaRPr>
          </a:p>
        </p:txBody>
      </p:sp>
      <p:sp>
        <p:nvSpPr>
          <p:cNvPr id="187" name="object 187"/>
          <p:cNvSpPr txBox="1"/>
          <p:nvPr/>
        </p:nvSpPr>
        <p:spPr>
          <a:xfrm>
            <a:off x="11550681" y="5731287"/>
            <a:ext cx="310515" cy="102235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487.75</a:t>
            </a:r>
            <a:endParaRPr sz="550">
              <a:latin typeface="Verdana"/>
              <a:cs typeface="Verdana"/>
            </a:endParaRPr>
          </a:p>
        </p:txBody>
      </p:sp>
      <p:sp>
        <p:nvSpPr>
          <p:cNvPr id="188" name="object 188"/>
          <p:cNvSpPr txBox="1"/>
          <p:nvPr/>
        </p:nvSpPr>
        <p:spPr>
          <a:xfrm>
            <a:off x="8449340" y="5747003"/>
            <a:ext cx="310515" cy="100647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480.25</a:t>
            </a:r>
            <a:endParaRPr sz="550">
              <a:latin typeface="Verdana"/>
              <a:cs typeface="Verdana"/>
            </a:endParaRPr>
          </a:p>
        </p:txBody>
      </p:sp>
      <p:sp>
        <p:nvSpPr>
          <p:cNvPr id="189" name="object 189"/>
          <p:cNvSpPr txBox="1"/>
          <p:nvPr/>
        </p:nvSpPr>
        <p:spPr>
          <a:xfrm>
            <a:off x="2634329" y="5755957"/>
            <a:ext cx="310515" cy="99758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476.00</a:t>
            </a:r>
            <a:endParaRPr sz="550">
              <a:latin typeface="Verdana"/>
              <a:cs typeface="Verdana"/>
            </a:endParaRPr>
          </a:p>
        </p:txBody>
      </p:sp>
      <p:sp>
        <p:nvSpPr>
          <p:cNvPr id="190" name="object 190"/>
          <p:cNvSpPr txBox="1"/>
          <p:nvPr/>
        </p:nvSpPr>
        <p:spPr>
          <a:xfrm>
            <a:off x="1471326" y="5758719"/>
            <a:ext cx="310515" cy="995044"/>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474.67</a:t>
            </a:r>
            <a:endParaRPr sz="550">
              <a:latin typeface="Verdana"/>
              <a:cs typeface="Verdana"/>
            </a:endParaRPr>
          </a:p>
        </p:txBody>
      </p:sp>
      <p:sp>
        <p:nvSpPr>
          <p:cNvPr id="191" name="object 191"/>
          <p:cNvSpPr txBox="1"/>
          <p:nvPr/>
        </p:nvSpPr>
        <p:spPr>
          <a:xfrm>
            <a:off x="4572666" y="5777579"/>
            <a:ext cx="310515" cy="975994"/>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465.67</a:t>
            </a:r>
            <a:endParaRPr sz="550">
              <a:latin typeface="Verdana"/>
              <a:cs typeface="Verdana"/>
            </a:endParaRPr>
          </a:p>
        </p:txBody>
      </p:sp>
      <p:sp>
        <p:nvSpPr>
          <p:cNvPr id="192" name="object 192"/>
          <p:cNvSpPr txBox="1"/>
          <p:nvPr/>
        </p:nvSpPr>
        <p:spPr>
          <a:xfrm>
            <a:off x="6898671" y="5898355"/>
            <a:ext cx="310515" cy="855344"/>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408.00</a:t>
            </a:r>
            <a:endParaRPr sz="550">
              <a:latin typeface="Verdana"/>
              <a:cs typeface="Verdana"/>
            </a:endParaRPr>
          </a:p>
        </p:txBody>
      </p:sp>
      <p:sp>
        <p:nvSpPr>
          <p:cNvPr id="193" name="object 193"/>
          <p:cNvSpPr txBox="1"/>
          <p:nvPr/>
        </p:nvSpPr>
        <p:spPr>
          <a:xfrm>
            <a:off x="4184998" y="5905213"/>
            <a:ext cx="310515" cy="84836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404.75</a:t>
            </a:r>
            <a:endParaRPr sz="550">
              <a:latin typeface="Verdana"/>
              <a:cs typeface="Verdana"/>
            </a:endParaRPr>
          </a:p>
        </p:txBody>
      </p:sp>
      <p:sp>
        <p:nvSpPr>
          <p:cNvPr id="194" name="object 194"/>
          <p:cNvSpPr txBox="1"/>
          <p:nvPr/>
        </p:nvSpPr>
        <p:spPr>
          <a:xfrm>
            <a:off x="1858994" y="5968364"/>
            <a:ext cx="310515" cy="78486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374.60</a:t>
            </a:r>
            <a:endParaRPr sz="550">
              <a:latin typeface="Verdana"/>
              <a:cs typeface="Verdana"/>
            </a:endParaRPr>
          </a:p>
        </p:txBody>
      </p:sp>
      <p:sp>
        <p:nvSpPr>
          <p:cNvPr id="195" name="object 195"/>
          <p:cNvSpPr txBox="1"/>
          <p:nvPr/>
        </p:nvSpPr>
        <p:spPr>
          <a:xfrm>
            <a:off x="2358816" y="6750050"/>
            <a:ext cx="86360" cy="139700"/>
          </a:xfrm>
          <a:prstGeom prst="rect">
            <a:avLst/>
          </a:prstGeom>
        </p:spPr>
        <p:txBody>
          <a:bodyPr vert="horz" wrap="square" lIns="0" tIns="12700" rIns="0" bIns="0" rtlCol="0">
            <a:spAutoFit/>
          </a:bodyPr>
          <a:lstStyle/>
          <a:p>
            <a:pPr marL="12700">
              <a:lnSpc>
                <a:spcPct val="100000"/>
              </a:lnSpc>
              <a:spcBef>
                <a:spcPts val="100"/>
              </a:spcBef>
            </a:pPr>
            <a:r>
              <a:rPr sz="750" spc="-50" dirty="0">
                <a:solidFill>
                  <a:srgbClr val="444444"/>
                </a:solidFill>
                <a:latin typeface="Verdana"/>
                <a:cs typeface="Verdana"/>
              </a:rPr>
              <a:t>5</a:t>
            </a:r>
            <a:endParaRPr sz="750">
              <a:latin typeface="Verdana"/>
              <a:cs typeface="Verdana"/>
            </a:endParaRPr>
          </a:p>
        </p:txBody>
      </p:sp>
      <p:sp>
        <p:nvSpPr>
          <p:cNvPr id="196" name="object 196"/>
          <p:cNvSpPr txBox="1"/>
          <p:nvPr/>
        </p:nvSpPr>
        <p:spPr>
          <a:xfrm>
            <a:off x="4266793" y="6750050"/>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444444"/>
                </a:solidFill>
                <a:latin typeface="Verdana"/>
                <a:cs typeface="Verdana"/>
              </a:rPr>
              <a:t>10</a:t>
            </a:r>
            <a:endParaRPr sz="750">
              <a:latin typeface="Verdana"/>
              <a:cs typeface="Verdana"/>
            </a:endParaRPr>
          </a:p>
        </p:txBody>
      </p:sp>
      <p:sp>
        <p:nvSpPr>
          <p:cNvPr id="197" name="object 197"/>
          <p:cNvSpPr txBox="1"/>
          <p:nvPr/>
        </p:nvSpPr>
        <p:spPr>
          <a:xfrm>
            <a:off x="8143468" y="6750050"/>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444444"/>
                </a:solidFill>
                <a:latin typeface="Verdana"/>
                <a:cs typeface="Verdana"/>
              </a:rPr>
              <a:t>20</a:t>
            </a:r>
            <a:endParaRPr sz="750">
              <a:latin typeface="Verdana"/>
              <a:cs typeface="Verdana"/>
            </a:endParaRPr>
          </a:p>
        </p:txBody>
      </p:sp>
      <p:sp>
        <p:nvSpPr>
          <p:cNvPr id="198" name="object 198"/>
          <p:cNvSpPr txBox="1"/>
          <p:nvPr/>
        </p:nvSpPr>
        <p:spPr>
          <a:xfrm>
            <a:off x="10081805" y="6750050"/>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444444"/>
                </a:solidFill>
                <a:latin typeface="Verdana"/>
                <a:cs typeface="Verdana"/>
              </a:rPr>
              <a:t>25</a:t>
            </a:r>
            <a:endParaRPr sz="750">
              <a:latin typeface="Verdana"/>
              <a:cs typeface="Verdana"/>
            </a:endParaRPr>
          </a:p>
        </p:txBody>
      </p:sp>
      <p:sp>
        <p:nvSpPr>
          <p:cNvPr id="199" name="object 199"/>
          <p:cNvSpPr txBox="1"/>
          <p:nvPr/>
        </p:nvSpPr>
        <p:spPr>
          <a:xfrm>
            <a:off x="12020143" y="6750050"/>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444444"/>
                </a:solidFill>
                <a:latin typeface="Verdana"/>
                <a:cs typeface="Verdana"/>
              </a:rPr>
              <a:t>30</a:t>
            </a:r>
            <a:endParaRPr sz="750">
              <a:latin typeface="Verdana"/>
              <a:cs typeface="Verdana"/>
            </a:endParaRPr>
          </a:p>
        </p:txBody>
      </p:sp>
      <p:sp>
        <p:nvSpPr>
          <p:cNvPr id="200" name="object 200"/>
          <p:cNvSpPr txBox="1"/>
          <p:nvPr/>
        </p:nvSpPr>
        <p:spPr>
          <a:xfrm>
            <a:off x="574426" y="6678612"/>
            <a:ext cx="86360" cy="139700"/>
          </a:xfrm>
          <a:prstGeom prst="rect">
            <a:avLst/>
          </a:prstGeom>
        </p:spPr>
        <p:txBody>
          <a:bodyPr vert="horz" wrap="square" lIns="0" tIns="12700" rIns="0" bIns="0" rtlCol="0">
            <a:spAutoFit/>
          </a:bodyPr>
          <a:lstStyle/>
          <a:p>
            <a:pPr marL="12700">
              <a:lnSpc>
                <a:spcPct val="100000"/>
              </a:lnSpc>
              <a:spcBef>
                <a:spcPts val="100"/>
              </a:spcBef>
            </a:pPr>
            <a:r>
              <a:rPr sz="750" spc="-50" dirty="0">
                <a:solidFill>
                  <a:srgbClr val="444444"/>
                </a:solidFill>
                <a:latin typeface="Verdana"/>
                <a:cs typeface="Verdana"/>
              </a:rPr>
              <a:t>0</a:t>
            </a:r>
            <a:endParaRPr sz="750">
              <a:latin typeface="Verdana"/>
              <a:cs typeface="Verdana"/>
            </a:endParaRPr>
          </a:p>
        </p:txBody>
      </p:sp>
      <p:sp>
        <p:nvSpPr>
          <p:cNvPr id="201" name="object 201"/>
          <p:cNvSpPr txBox="1"/>
          <p:nvPr/>
        </p:nvSpPr>
        <p:spPr>
          <a:xfrm>
            <a:off x="453280" y="6259607"/>
            <a:ext cx="20764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444444"/>
                </a:solidFill>
                <a:latin typeface="Verdana"/>
                <a:cs typeface="Verdana"/>
              </a:rPr>
              <a:t>200</a:t>
            </a:r>
            <a:endParaRPr sz="750">
              <a:latin typeface="Verdana"/>
              <a:cs typeface="Verdana"/>
            </a:endParaRPr>
          </a:p>
        </p:txBody>
      </p:sp>
      <p:sp>
        <p:nvSpPr>
          <p:cNvPr id="202" name="object 202"/>
          <p:cNvSpPr txBox="1"/>
          <p:nvPr/>
        </p:nvSpPr>
        <p:spPr>
          <a:xfrm>
            <a:off x="453280" y="5840507"/>
            <a:ext cx="20764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444444"/>
                </a:solidFill>
                <a:latin typeface="Verdana"/>
                <a:cs typeface="Verdana"/>
              </a:rPr>
              <a:t>400</a:t>
            </a:r>
            <a:endParaRPr sz="750">
              <a:latin typeface="Verdana"/>
              <a:cs typeface="Verdana"/>
            </a:endParaRPr>
          </a:p>
        </p:txBody>
      </p:sp>
      <p:sp>
        <p:nvSpPr>
          <p:cNvPr id="203" name="object 203"/>
          <p:cNvSpPr txBox="1"/>
          <p:nvPr/>
        </p:nvSpPr>
        <p:spPr>
          <a:xfrm>
            <a:off x="453280" y="5421502"/>
            <a:ext cx="20764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444444"/>
                </a:solidFill>
                <a:latin typeface="Verdana"/>
                <a:cs typeface="Verdana"/>
              </a:rPr>
              <a:t>600</a:t>
            </a:r>
            <a:endParaRPr sz="750">
              <a:latin typeface="Verdana"/>
              <a:cs typeface="Verdana"/>
            </a:endParaRPr>
          </a:p>
        </p:txBody>
      </p:sp>
      <p:sp>
        <p:nvSpPr>
          <p:cNvPr id="204" name="object 204"/>
          <p:cNvSpPr txBox="1"/>
          <p:nvPr/>
        </p:nvSpPr>
        <p:spPr>
          <a:xfrm>
            <a:off x="453280" y="5002498"/>
            <a:ext cx="20764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444444"/>
                </a:solidFill>
                <a:latin typeface="Verdana"/>
                <a:cs typeface="Verdana"/>
              </a:rPr>
              <a:t>800</a:t>
            </a:r>
            <a:endParaRPr sz="750">
              <a:latin typeface="Verdana"/>
              <a:cs typeface="Verdana"/>
            </a:endParaRPr>
          </a:p>
        </p:txBody>
      </p:sp>
      <p:sp>
        <p:nvSpPr>
          <p:cNvPr id="205" name="object 205"/>
          <p:cNvSpPr txBox="1"/>
          <p:nvPr/>
        </p:nvSpPr>
        <p:spPr>
          <a:xfrm>
            <a:off x="5816599" y="4558079"/>
            <a:ext cx="1608455" cy="147320"/>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444444"/>
                </a:solidFill>
                <a:latin typeface="Verdana"/>
                <a:cs typeface="Verdana"/>
              </a:rPr>
              <a:t>Average</a:t>
            </a:r>
            <a:r>
              <a:rPr sz="800" spc="-45" dirty="0">
                <a:solidFill>
                  <a:srgbClr val="444444"/>
                </a:solidFill>
                <a:latin typeface="Verdana"/>
                <a:cs typeface="Verdana"/>
              </a:rPr>
              <a:t> </a:t>
            </a:r>
            <a:r>
              <a:rPr sz="800" dirty="0">
                <a:solidFill>
                  <a:srgbClr val="444444"/>
                </a:solidFill>
                <a:latin typeface="Verdana"/>
                <a:cs typeface="Verdana"/>
              </a:rPr>
              <a:t>of</a:t>
            </a:r>
            <a:r>
              <a:rPr sz="800" spc="-40" dirty="0">
                <a:solidFill>
                  <a:srgbClr val="444444"/>
                </a:solidFill>
                <a:latin typeface="Verdana"/>
                <a:cs typeface="Verdana"/>
              </a:rPr>
              <a:t> </a:t>
            </a:r>
            <a:r>
              <a:rPr sz="800" dirty="0">
                <a:solidFill>
                  <a:srgbClr val="444444"/>
                </a:solidFill>
                <a:latin typeface="Verdana"/>
                <a:cs typeface="Verdana"/>
              </a:rPr>
              <a:t>Production</a:t>
            </a:r>
            <a:r>
              <a:rPr sz="800" spc="-40" dirty="0">
                <a:solidFill>
                  <a:srgbClr val="444444"/>
                </a:solidFill>
                <a:latin typeface="Verdana"/>
                <a:cs typeface="Verdana"/>
              </a:rPr>
              <a:t> </a:t>
            </a:r>
            <a:r>
              <a:rPr sz="800" spc="-10" dirty="0">
                <a:solidFill>
                  <a:srgbClr val="444444"/>
                </a:solidFill>
                <a:latin typeface="Verdana"/>
                <a:cs typeface="Verdana"/>
              </a:rPr>
              <a:t>volumes</a:t>
            </a:r>
            <a:endParaRPr sz="800">
              <a:latin typeface="Verdana"/>
              <a:cs typeface="Verdana"/>
            </a:endParaRPr>
          </a:p>
        </p:txBody>
      </p:sp>
      <p:pic>
        <p:nvPicPr>
          <p:cNvPr id="206" name="object 206"/>
          <p:cNvPicPr/>
          <p:nvPr/>
        </p:nvPicPr>
        <p:blipFill>
          <a:blip r:embed="rId23" cstate="print"/>
          <a:stretch>
            <a:fillRect/>
          </a:stretch>
        </p:blipFill>
        <p:spPr>
          <a:xfrm>
            <a:off x="5619749" y="4584953"/>
            <a:ext cx="95249" cy="95249"/>
          </a:xfrm>
          <a:prstGeom prst="rect">
            <a:avLst/>
          </a:prstGeom>
        </p:spPr>
      </p:pic>
      <p:sp>
        <p:nvSpPr>
          <p:cNvPr id="207" name="object 207"/>
          <p:cNvSpPr txBox="1"/>
          <p:nvPr/>
        </p:nvSpPr>
        <p:spPr>
          <a:xfrm>
            <a:off x="5878512" y="6750050"/>
            <a:ext cx="1187450" cy="254000"/>
          </a:xfrm>
          <a:prstGeom prst="rect">
            <a:avLst/>
          </a:prstGeom>
        </p:spPr>
        <p:txBody>
          <a:bodyPr vert="horz" wrap="square" lIns="0" tIns="12700" rIns="0" bIns="0" rtlCol="0">
            <a:spAutoFit/>
          </a:bodyPr>
          <a:lstStyle/>
          <a:p>
            <a:pPr marL="339090">
              <a:lnSpc>
                <a:spcPct val="100000"/>
              </a:lnSpc>
              <a:spcBef>
                <a:spcPts val="100"/>
              </a:spcBef>
            </a:pPr>
            <a:r>
              <a:rPr sz="750" spc="-25" dirty="0">
                <a:solidFill>
                  <a:srgbClr val="444444"/>
                </a:solidFill>
                <a:latin typeface="Verdana"/>
                <a:cs typeface="Verdana"/>
              </a:rPr>
              <a:t>15</a:t>
            </a:r>
            <a:endParaRPr sz="750">
              <a:latin typeface="Verdana"/>
              <a:cs typeface="Verdana"/>
            </a:endParaRPr>
          </a:p>
          <a:p>
            <a:pPr marL="12700">
              <a:lnSpc>
                <a:spcPct val="100000"/>
              </a:lnSpc>
            </a:pPr>
            <a:r>
              <a:rPr sz="750" dirty="0">
                <a:solidFill>
                  <a:srgbClr val="444444"/>
                </a:solidFill>
                <a:latin typeface="Verdana"/>
                <a:cs typeface="Verdana"/>
              </a:rPr>
              <a:t>Manufacturing</a:t>
            </a:r>
            <a:r>
              <a:rPr sz="750" spc="-35" dirty="0">
                <a:solidFill>
                  <a:srgbClr val="444444"/>
                </a:solidFill>
                <a:latin typeface="Verdana"/>
                <a:cs typeface="Verdana"/>
              </a:rPr>
              <a:t> </a:t>
            </a:r>
            <a:r>
              <a:rPr sz="750" dirty="0">
                <a:solidFill>
                  <a:srgbClr val="444444"/>
                </a:solidFill>
                <a:latin typeface="Verdana"/>
                <a:cs typeface="Verdana"/>
              </a:rPr>
              <a:t>lead</a:t>
            </a:r>
            <a:r>
              <a:rPr sz="750" spc="-25" dirty="0">
                <a:solidFill>
                  <a:srgbClr val="444444"/>
                </a:solidFill>
                <a:latin typeface="Verdana"/>
                <a:cs typeface="Verdana"/>
              </a:rPr>
              <a:t> </a:t>
            </a:r>
            <a:r>
              <a:rPr sz="750" spc="-20" dirty="0">
                <a:solidFill>
                  <a:srgbClr val="444444"/>
                </a:solidFill>
                <a:latin typeface="Verdana"/>
                <a:cs typeface="Verdana"/>
              </a:rPr>
              <a:t>time</a:t>
            </a:r>
            <a:endParaRPr sz="750">
              <a:latin typeface="Verdana"/>
              <a:cs typeface="Verdana"/>
            </a:endParaRPr>
          </a:p>
        </p:txBody>
      </p:sp>
      <p:sp>
        <p:nvSpPr>
          <p:cNvPr id="208" name="object 208"/>
          <p:cNvSpPr txBox="1"/>
          <p:nvPr/>
        </p:nvSpPr>
        <p:spPr>
          <a:xfrm>
            <a:off x="267031" y="5012295"/>
            <a:ext cx="141605" cy="1510665"/>
          </a:xfrm>
          <a:prstGeom prst="rect">
            <a:avLst/>
          </a:prstGeom>
        </p:spPr>
        <p:txBody>
          <a:bodyPr vert="vert270" wrap="square" lIns="0" tIns="13335" rIns="0" bIns="0" rtlCol="0">
            <a:spAutoFit/>
          </a:bodyPr>
          <a:lstStyle/>
          <a:p>
            <a:pPr marL="12700">
              <a:lnSpc>
                <a:spcPct val="100000"/>
              </a:lnSpc>
              <a:spcBef>
                <a:spcPts val="105"/>
              </a:spcBef>
            </a:pPr>
            <a:r>
              <a:rPr sz="750" spc="-10" dirty="0">
                <a:solidFill>
                  <a:srgbClr val="444444"/>
                </a:solidFill>
                <a:latin typeface="Verdana"/>
                <a:cs typeface="Verdana"/>
              </a:rPr>
              <a:t>Average</a:t>
            </a:r>
            <a:r>
              <a:rPr sz="750" dirty="0">
                <a:solidFill>
                  <a:srgbClr val="444444"/>
                </a:solidFill>
                <a:latin typeface="Verdana"/>
                <a:cs typeface="Verdana"/>
              </a:rPr>
              <a:t> of Production </a:t>
            </a:r>
            <a:r>
              <a:rPr sz="750" spc="-10" dirty="0">
                <a:solidFill>
                  <a:srgbClr val="444444"/>
                </a:solidFill>
                <a:latin typeface="Verdana"/>
                <a:cs typeface="Verdana"/>
              </a:rPr>
              <a:t>volumes</a:t>
            </a:r>
            <a:endParaRPr sz="750">
              <a:latin typeface="Verdana"/>
              <a:cs typeface="Verdana"/>
            </a:endParaRPr>
          </a:p>
        </p:txBody>
      </p:sp>
      <p:sp>
        <p:nvSpPr>
          <p:cNvPr id="209" name="object 209"/>
          <p:cNvSpPr txBox="1"/>
          <p:nvPr/>
        </p:nvSpPr>
        <p:spPr>
          <a:xfrm>
            <a:off x="8502650" y="1038288"/>
            <a:ext cx="175641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52423"/>
                </a:solidFill>
                <a:latin typeface="Tahoma"/>
                <a:cs typeface="Tahoma"/>
              </a:rPr>
              <a:t>Defect </a:t>
            </a:r>
            <a:r>
              <a:rPr sz="1400" spc="-35" dirty="0">
                <a:solidFill>
                  <a:srgbClr val="252423"/>
                </a:solidFill>
                <a:latin typeface="Tahoma"/>
                <a:cs typeface="Tahoma"/>
              </a:rPr>
              <a:t>rates</a:t>
            </a:r>
            <a:r>
              <a:rPr sz="1400" spc="-80" dirty="0">
                <a:solidFill>
                  <a:srgbClr val="252423"/>
                </a:solidFill>
                <a:latin typeface="Tahoma"/>
                <a:cs typeface="Tahoma"/>
              </a:rPr>
              <a:t> by </a:t>
            </a:r>
            <a:r>
              <a:rPr sz="1400" spc="-45" dirty="0">
                <a:solidFill>
                  <a:srgbClr val="252423"/>
                </a:solidFill>
                <a:latin typeface="Tahoma"/>
                <a:cs typeface="Tahoma"/>
              </a:rPr>
              <a:t>Location</a:t>
            </a:r>
            <a:endParaRPr sz="1400">
              <a:latin typeface="Tahoma"/>
              <a:cs typeface="Tahoma"/>
            </a:endParaRPr>
          </a:p>
        </p:txBody>
      </p:sp>
      <p:grpSp>
        <p:nvGrpSpPr>
          <p:cNvPr id="210" name="object 210"/>
          <p:cNvGrpSpPr/>
          <p:nvPr/>
        </p:nvGrpSpPr>
        <p:grpSpPr>
          <a:xfrm>
            <a:off x="9107535" y="1782809"/>
            <a:ext cx="1892300" cy="1892300"/>
            <a:chOff x="9107535" y="1782809"/>
            <a:chExt cx="1892300" cy="1892300"/>
          </a:xfrm>
        </p:grpSpPr>
        <p:sp>
          <p:nvSpPr>
            <p:cNvPr id="211" name="object 211"/>
            <p:cNvSpPr/>
            <p:nvPr/>
          </p:nvSpPr>
          <p:spPr>
            <a:xfrm>
              <a:off x="10053637" y="1782809"/>
              <a:ext cx="946150" cy="951865"/>
            </a:xfrm>
            <a:custGeom>
              <a:avLst/>
              <a:gdLst/>
              <a:ahLst/>
              <a:cxnLst/>
              <a:rect l="l" t="t" r="r" b="b"/>
              <a:pathLst>
                <a:path w="946150" h="951864">
                  <a:moveTo>
                    <a:pt x="946085" y="951719"/>
                  </a:moveTo>
                  <a:lnTo>
                    <a:pt x="0" y="946102"/>
                  </a:lnTo>
                  <a:lnTo>
                    <a:pt x="0" y="0"/>
                  </a:lnTo>
                  <a:lnTo>
                    <a:pt x="23306" y="287"/>
                  </a:lnTo>
                  <a:lnTo>
                    <a:pt x="69862" y="2582"/>
                  </a:lnTo>
                  <a:lnTo>
                    <a:pt x="116248" y="7168"/>
                  </a:lnTo>
                  <a:lnTo>
                    <a:pt x="162352" y="14033"/>
                  </a:lnTo>
                  <a:lnTo>
                    <a:pt x="208062" y="23161"/>
                  </a:lnTo>
                  <a:lnTo>
                    <a:pt x="253268" y="34529"/>
                  </a:lnTo>
                  <a:lnTo>
                    <a:pt x="297858" y="48109"/>
                  </a:lnTo>
                  <a:lnTo>
                    <a:pt x="341725" y="63870"/>
                  </a:lnTo>
                  <a:lnTo>
                    <a:pt x="384763" y="81772"/>
                  </a:lnTo>
                  <a:lnTo>
                    <a:pt x="426867" y="101771"/>
                  </a:lnTo>
                  <a:lnTo>
                    <a:pt x="467935" y="123821"/>
                  </a:lnTo>
                  <a:lnTo>
                    <a:pt x="507867" y="147866"/>
                  </a:lnTo>
                  <a:lnTo>
                    <a:pt x="546566" y="173848"/>
                  </a:lnTo>
                  <a:lnTo>
                    <a:pt x="583938" y="201706"/>
                  </a:lnTo>
                  <a:lnTo>
                    <a:pt x="619893" y="231370"/>
                  </a:lnTo>
                  <a:lnTo>
                    <a:pt x="654343" y="262769"/>
                  </a:lnTo>
                  <a:lnTo>
                    <a:pt x="687206" y="295827"/>
                  </a:lnTo>
                  <a:lnTo>
                    <a:pt x="718399" y="330463"/>
                  </a:lnTo>
                  <a:lnTo>
                    <a:pt x="747850" y="366593"/>
                  </a:lnTo>
                  <a:lnTo>
                    <a:pt x="775485" y="404131"/>
                  </a:lnTo>
                  <a:lnTo>
                    <a:pt x="801237" y="442983"/>
                  </a:lnTo>
                  <a:lnTo>
                    <a:pt x="825045" y="483057"/>
                  </a:lnTo>
                  <a:lnTo>
                    <a:pt x="846850" y="524255"/>
                  </a:lnTo>
                  <a:lnTo>
                    <a:pt x="866599" y="566477"/>
                  </a:lnTo>
                  <a:lnTo>
                    <a:pt x="884245" y="609621"/>
                  </a:lnTo>
                  <a:lnTo>
                    <a:pt x="899745" y="653581"/>
                  </a:lnTo>
                  <a:lnTo>
                    <a:pt x="913060" y="698251"/>
                  </a:lnTo>
                  <a:lnTo>
                    <a:pt x="924159" y="743523"/>
                  </a:lnTo>
                  <a:lnTo>
                    <a:pt x="933016" y="789286"/>
                  </a:lnTo>
                  <a:lnTo>
                    <a:pt x="939607" y="835430"/>
                  </a:lnTo>
                  <a:lnTo>
                    <a:pt x="943917" y="881843"/>
                  </a:lnTo>
                  <a:lnTo>
                    <a:pt x="945937" y="928412"/>
                  </a:lnTo>
                  <a:lnTo>
                    <a:pt x="946085" y="951719"/>
                  </a:lnTo>
                  <a:close/>
                </a:path>
              </a:pathLst>
            </a:custGeom>
            <a:solidFill>
              <a:srgbClr val="6A007B"/>
            </a:solidFill>
          </p:spPr>
          <p:txBody>
            <a:bodyPr wrap="square" lIns="0" tIns="0" rIns="0" bIns="0" rtlCol="0"/>
            <a:lstStyle/>
            <a:p>
              <a:endParaRPr/>
            </a:p>
          </p:txBody>
        </p:sp>
        <p:sp>
          <p:nvSpPr>
            <p:cNvPr id="212" name="object 212"/>
            <p:cNvSpPr/>
            <p:nvPr/>
          </p:nvSpPr>
          <p:spPr>
            <a:xfrm>
              <a:off x="10053637" y="2728912"/>
              <a:ext cx="946150" cy="941069"/>
            </a:xfrm>
            <a:custGeom>
              <a:avLst/>
              <a:gdLst/>
              <a:ahLst/>
              <a:cxnLst/>
              <a:rect l="l" t="t" r="r" b="b"/>
              <a:pathLst>
                <a:path w="946150" h="941070">
                  <a:moveTo>
                    <a:pt x="102875" y="940492"/>
                  </a:moveTo>
                  <a:lnTo>
                    <a:pt x="0" y="0"/>
                  </a:lnTo>
                  <a:lnTo>
                    <a:pt x="946085" y="5617"/>
                  </a:lnTo>
                  <a:lnTo>
                    <a:pt x="945713" y="27141"/>
                  </a:lnTo>
                  <a:lnTo>
                    <a:pt x="943501" y="70115"/>
                  </a:lnTo>
                  <a:lnTo>
                    <a:pt x="939334" y="112965"/>
                  </a:lnTo>
                  <a:lnTo>
                    <a:pt x="933226" y="155559"/>
                  </a:lnTo>
                  <a:lnTo>
                    <a:pt x="925183" y="197854"/>
                  </a:lnTo>
                  <a:lnTo>
                    <a:pt x="915230" y="239717"/>
                  </a:lnTo>
                  <a:lnTo>
                    <a:pt x="903376" y="281105"/>
                  </a:lnTo>
                  <a:lnTo>
                    <a:pt x="889660" y="321891"/>
                  </a:lnTo>
                  <a:lnTo>
                    <a:pt x="874095" y="362031"/>
                  </a:lnTo>
                  <a:lnTo>
                    <a:pt x="856730" y="401401"/>
                  </a:lnTo>
                  <a:lnTo>
                    <a:pt x="837582" y="439961"/>
                  </a:lnTo>
                  <a:lnTo>
                    <a:pt x="816711" y="477590"/>
                  </a:lnTo>
                  <a:lnTo>
                    <a:pt x="794138" y="514251"/>
                  </a:lnTo>
                  <a:lnTo>
                    <a:pt x="769934" y="549828"/>
                  </a:lnTo>
                  <a:lnTo>
                    <a:pt x="744123" y="584286"/>
                  </a:lnTo>
                  <a:lnTo>
                    <a:pt x="716786" y="617516"/>
                  </a:lnTo>
                  <a:lnTo>
                    <a:pt x="687951" y="649486"/>
                  </a:lnTo>
                  <a:lnTo>
                    <a:pt x="657708" y="680095"/>
                  </a:lnTo>
                  <a:lnTo>
                    <a:pt x="626087" y="709312"/>
                  </a:lnTo>
                  <a:lnTo>
                    <a:pt x="593188" y="737046"/>
                  </a:lnTo>
                  <a:lnTo>
                    <a:pt x="559043" y="763269"/>
                  </a:lnTo>
                  <a:lnTo>
                    <a:pt x="523759" y="787899"/>
                  </a:lnTo>
                  <a:lnTo>
                    <a:pt x="487373" y="810911"/>
                  </a:lnTo>
                  <a:lnTo>
                    <a:pt x="449997" y="832233"/>
                  </a:lnTo>
                  <a:lnTo>
                    <a:pt x="411670" y="851843"/>
                  </a:lnTo>
                  <a:lnTo>
                    <a:pt x="372511" y="869681"/>
                  </a:lnTo>
                  <a:lnTo>
                    <a:pt x="332561" y="885727"/>
                  </a:lnTo>
                  <a:lnTo>
                    <a:pt x="291943" y="899932"/>
                  </a:lnTo>
                  <a:lnTo>
                    <a:pt x="250700" y="912282"/>
                  </a:lnTo>
                  <a:lnTo>
                    <a:pt x="208960" y="922738"/>
                  </a:lnTo>
                  <a:lnTo>
                    <a:pt x="166765" y="931289"/>
                  </a:lnTo>
                  <a:lnTo>
                    <a:pt x="124247" y="937908"/>
                  </a:lnTo>
                  <a:lnTo>
                    <a:pt x="102875" y="940492"/>
                  </a:lnTo>
                  <a:close/>
                </a:path>
              </a:pathLst>
            </a:custGeom>
            <a:solidFill>
              <a:srgbClr val="12239D"/>
            </a:solidFill>
          </p:spPr>
          <p:txBody>
            <a:bodyPr wrap="square" lIns="0" tIns="0" rIns="0" bIns="0" rtlCol="0"/>
            <a:lstStyle/>
            <a:p>
              <a:endParaRPr/>
            </a:p>
          </p:txBody>
        </p:sp>
        <p:sp>
          <p:nvSpPr>
            <p:cNvPr id="213" name="object 213"/>
            <p:cNvSpPr/>
            <p:nvPr/>
          </p:nvSpPr>
          <p:spPr>
            <a:xfrm>
              <a:off x="9179092" y="2728912"/>
              <a:ext cx="977900" cy="946150"/>
            </a:xfrm>
            <a:custGeom>
              <a:avLst/>
              <a:gdLst/>
              <a:ahLst/>
              <a:cxnLst/>
              <a:rect l="l" t="t" r="r" b="b"/>
              <a:pathLst>
                <a:path w="977900" h="946150">
                  <a:moveTo>
                    <a:pt x="882394" y="946070"/>
                  </a:moveTo>
                  <a:lnTo>
                    <a:pt x="825285" y="944819"/>
                  </a:lnTo>
                  <a:lnTo>
                    <a:pt x="768356" y="940124"/>
                  </a:lnTo>
                  <a:lnTo>
                    <a:pt x="711806" y="932001"/>
                  </a:lnTo>
                  <a:lnTo>
                    <a:pt x="655850" y="920479"/>
                  </a:lnTo>
                  <a:lnTo>
                    <a:pt x="600698" y="905603"/>
                  </a:lnTo>
                  <a:lnTo>
                    <a:pt x="546545" y="887426"/>
                  </a:lnTo>
                  <a:lnTo>
                    <a:pt x="493580" y="866011"/>
                  </a:lnTo>
                  <a:lnTo>
                    <a:pt x="442004" y="841439"/>
                  </a:lnTo>
                  <a:lnTo>
                    <a:pt x="392012" y="813801"/>
                  </a:lnTo>
                  <a:lnTo>
                    <a:pt x="343779" y="783198"/>
                  </a:lnTo>
                  <a:lnTo>
                    <a:pt x="297475" y="749734"/>
                  </a:lnTo>
                  <a:lnTo>
                    <a:pt x="253275" y="713537"/>
                  </a:lnTo>
                  <a:lnTo>
                    <a:pt x="211346" y="674743"/>
                  </a:lnTo>
                  <a:lnTo>
                    <a:pt x="171835" y="633490"/>
                  </a:lnTo>
                  <a:lnTo>
                    <a:pt x="134880" y="589921"/>
                  </a:lnTo>
                  <a:lnTo>
                    <a:pt x="100622" y="544202"/>
                  </a:lnTo>
                  <a:lnTo>
                    <a:pt x="69191" y="496504"/>
                  </a:lnTo>
                  <a:lnTo>
                    <a:pt x="40695" y="446997"/>
                  </a:lnTo>
                  <a:lnTo>
                    <a:pt x="15236" y="395853"/>
                  </a:lnTo>
                  <a:lnTo>
                    <a:pt x="0" y="360945"/>
                  </a:lnTo>
                  <a:lnTo>
                    <a:pt x="874544" y="0"/>
                  </a:lnTo>
                  <a:lnTo>
                    <a:pt x="977420" y="940492"/>
                  </a:lnTo>
                  <a:lnTo>
                    <a:pt x="958464" y="942373"/>
                  </a:lnTo>
                  <a:lnTo>
                    <a:pt x="939482" y="943871"/>
                  </a:lnTo>
                  <a:lnTo>
                    <a:pt x="920474" y="944987"/>
                  </a:lnTo>
                  <a:lnTo>
                    <a:pt x="901440" y="945720"/>
                  </a:lnTo>
                  <a:lnTo>
                    <a:pt x="882394" y="946070"/>
                  </a:lnTo>
                  <a:close/>
                </a:path>
              </a:pathLst>
            </a:custGeom>
            <a:solidFill>
              <a:srgbClr val="DF44A6"/>
            </a:solidFill>
          </p:spPr>
          <p:txBody>
            <a:bodyPr wrap="square" lIns="0" tIns="0" rIns="0" bIns="0" rtlCol="0"/>
            <a:lstStyle/>
            <a:p>
              <a:endParaRPr/>
            </a:p>
          </p:txBody>
        </p:sp>
        <p:sp>
          <p:nvSpPr>
            <p:cNvPr id="214" name="object 214"/>
            <p:cNvSpPr/>
            <p:nvPr/>
          </p:nvSpPr>
          <p:spPr>
            <a:xfrm>
              <a:off x="9107535" y="2157549"/>
              <a:ext cx="946150" cy="932815"/>
            </a:xfrm>
            <a:custGeom>
              <a:avLst/>
              <a:gdLst/>
              <a:ahLst/>
              <a:cxnLst/>
              <a:rect l="l" t="t" r="r" b="b"/>
              <a:pathLst>
                <a:path w="946150" h="932814">
                  <a:moveTo>
                    <a:pt x="71557" y="932308"/>
                  </a:moveTo>
                  <a:lnTo>
                    <a:pt x="49960" y="874750"/>
                  </a:lnTo>
                  <a:lnTo>
                    <a:pt x="32150" y="815911"/>
                  </a:lnTo>
                  <a:lnTo>
                    <a:pt x="18196" y="756040"/>
                  </a:lnTo>
                  <a:lnTo>
                    <a:pt x="8163" y="695388"/>
                  </a:lnTo>
                  <a:lnTo>
                    <a:pt x="2086" y="634214"/>
                  </a:lnTo>
                  <a:lnTo>
                    <a:pt x="0" y="572774"/>
                  </a:lnTo>
                  <a:lnTo>
                    <a:pt x="452" y="542019"/>
                  </a:lnTo>
                  <a:lnTo>
                    <a:pt x="4351" y="480699"/>
                  </a:lnTo>
                  <a:lnTo>
                    <a:pt x="12232" y="419698"/>
                  </a:lnTo>
                  <a:lnTo>
                    <a:pt x="24046" y="359401"/>
                  </a:lnTo>
                  <a:lnTo>
                    <a:pt x="39768" y="299936"/>
                  </a:lnTo>
                  <a:lnTo>
                    <a:pt x="59297" y="241679"/>
                  </a:lnTo>
                  <a:lnTo>
                    <a:pt x="82593" y="184754"/>
                  </a:lnTo>
                  <a:lnTo>
                    <a:pt x="109508" y="129519"/>
                  </a:lnTo>
                  <a:lnTo>
                    <a:pt x="139986" y="76093"/>
                  </a:lnTo>
                  <a:lnTo>
                    <a:pt x="173834" y="24813"/>
                  </a:lnTo>
                  <a:lnTo>
                    <a:pt x="192009" y="0"/>
                  </a:lnTo>
                  <a:lnTo>
                    <a:pt x="946101" y="571362"/>
                  </a:lnTo>
                  <a:lnTo>
                    <a:pt x="71557" y="932308"/>
                  </a:lnTo>
                  <a:close/>
                </a:path>
              </a:pathLst>
            </a:custGeom>
            <a:solidFill>
              <a:srgbClr val="118CFF"/>
            </a:solidFill>
          </p:spPr>
          <p:txBody>
            <a:bodyPr wrap="square" lIns="0" tIns="0" rIns="0" bIns="0" rtlCol="0"/>
            <a:lstStyle/>
            <a:p>
              <a:endParaRPr/>
            </a:p>
          </p:txBody>
        </p:sp>
        <p:sp>
          <p:nvSpPr>
            <p:cNvPr id="215" name="object 215"/>
            <p:cNvSpPr/>
            <p:nvPr/>
          </p:nvSpPr>
          <p:spPr>
            <a:xfrm>
              <a:off x="9299544" y="1782809"/>
              <a:ext cx="754380" cy="946150"/>
            </a:xfrm>
            <a:custGeom>
              <a:avLst/>
              <a:gdLst/>
              <a:ahLst/>
              <a:cxnLst/>
              <a:rect l="l" t="t" r="r" b="b"/>
              <a:pathLst>
                <a:path w="754379" h="946150">
                  <a:moveTo>
                    <a:pt x="754092" y="946102"/>
                  </a:moveTo>
                  <a:lnTo>
                    <a:pt x="0" y="374739"/>
                  </a:lnTo>
                  <a:lnTo>
                    <a:pt x="16786" y="353234"/>
                  </a:lnTo>
                  <a:lnTo>
                    <a:pt x="34172" y="332239"/>
                  </a:lnTo>
                  <a:lnTo>
                    <a:pt x="70738" y="291779"/>
                  </a:lnTo>
                  <a:lnTo>
                    <a:pt x="109573" y="253492"/>
                  </a:lnTo>
                  <a:lnTo>
                    <a:pt x="150552" y="217508"/>
                  </a:lnTo>
                  <a:lnTo>
                    <a:pt x="193534" y="183942"/>
                  </a:lnTo>
                  <a:lnTo>
                    <a:pt x="238379" y="152912"/>
                  </a:lnTo>
                  <a:lnTo>
                    <a:pt x="284938" y="124514"/>
                  </a:lnTo>
                  <a:lnTo>
                    <a:pt x="333056" y="98848"/>
                  </a:lnTo>
                  <a:lnTo>
                    <a:pt x="382572" y="75995"/>
                  </a:lnTo>
                  <a:lnTo>
                    <a:pt x="433323" y="56036"/>
                  </a:lnTo>
                  <a:lnTo>
                    <a:pt x="485139" y="39031"/>
                  </a:lnTo>
                  <a:lnTo>
                    <a:pt x="537850" y="25043"/>
                  </a:lnTo>
                  <a:lnTo>
                    <a:pt x="591278" y="14113"/>
                  </a:lnTo>
                  <a:lnTo>
                    <a:pt x="645248" y="6281"/>
                  </a:lnTo>
                  <a:lnTo>
                    <a:pt x="699579" y="1570"/>
                  </a:lnTo>
                  <a:lnTo>
                    <a:pt x="754092" y="0"/>
                  </a:lnTo>
                  <a:lnTo>
                    <a:pt x="754092" y="946102"/>
                  </a:lnTo>
                  <a:close/>
                </a:path>
              </a:pathLst>
            </a:custGeom>
            <a:solidFill>
              <a:srgbClr val="E66B37"/>
            </a:solidFill>
          </p:spPr>
          <p:txBody>
            <a:bodyPr wrap="square" lIns="0" tIns="0" rIns="0" bIns="0" rtlCol="0"/>
            <a:lstStyle/>
            <a:p>
              <a:endParaRPr/>
            </a:p>
          </p:txBody>
        </p:sp>
      </p:grpSp>
      <p:sp>
        <p:nvSpPr>
          <p:cNvPr id="216" name="object 216"/>
          <p:cNvSpPr txBox="1"/>
          <p:nvPr/>
        </p:nvSpPr>
        <p:spPr>
          <a:xfrm>
            <a:off x="10602110" y="1666797"/>
            <a:ext cx="855344"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25.09%</a:t>
            </a:r>
            <a:r>
              <a:rPr sz="900" spc="-30" dirty="0">
                <a:solidFill>
                  <a:srgbClr val="605D5C"/>
                </a:solidFill>
                <a:latin typeface="Segoe UI"/>
                <a:cs typeface="Segoe UI"/>
              </a:rPr>
              <a:t> </a:t>
            </a:r>
            <a:r>
              <a:rPr sz="900" spc="-10" dirty="0">
                <a:solidFill>
                  <a:srgbClr val="605D5C"/>
                </a:solidFill>
                <a:latin typeface="Segoe UI"/>
                <a:cs typeface="Segoe UI"/>
              </a:rPr>
              <a:t>(25.09%)</a:t>
            </a:r>
            <a:endParaRPr sz="900">
              <a:latin typeface="Segoe UI"/>
              <a:cs typeface="Segoe UI"/>
            </a:endParaRPr>
          </a:p>
        </p:txBody>
      </p:sp>
      <p:sp>
        <p:nvSpPr>
          <p:cNvPr id="217" name="object 217"/>
          <p:cNvSpPr txBox="1"/>
          <p:nvPr/>
        </p:nvSpPr>
        <p:spPr>
          <a:xfrm>
            <a:off x="8577437" y="3565064"/>
            <a:ext cx="79375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20.50%</a:t>
            </a:r>
            <a:r>
              <a:rPr sz="900" spc="-30" dirty="0">
                <a:solidFill>
                  <a:srgbClr val="605D5C"/>
                </a:solidFill>
                <a:latin typeface="Segoe UI"/>
                <a:cs typeface="Segoe UI"/>
              </a:rPr>
              <a:t> </a:t>
            </a:r>
            <a:r>
              <a:rPr sz="900" spc="-10" dirty="0">
                <a:solidFill>
                  <a:srgbClr val="605D5C"/>
                </a:solidFill>
                <a:latin typeface="Segoe UI"/>
                <a:cs typeface="Segoe UI"/>
              </a:rPr>
              <a:t>(20.5%)</a:t>
            </a:r>
            <a:endParaRPr sz="900">
              <a:latin typeface="Segoe UI"/>
              <a:cs typeface="Segoe UI"/>
            </a:endParaRPr>
          </a:p>
        </p:txBody>
      </p:sp>
      <p:sp>
        <p:nvSpPr>
          <p:cNvPr id="218" name="object 218"/>
          <p:cNvSpPr txBox="1"/>
          <p:nvPr/>
        </p:nvSpPr>
        <p:spPr>
          <a:xfrm>
            <a:off x="8815399" y="1613346"/>
            <a:ext cx="855344"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14.68%</a:t>
            </a:r>
            <a:r>
              <a:rPr sz="900" spc="-30" dirty="0">
                <a:solidFill>
                  <a:srgbClr val="605D5C"/>
                </a:solidFill>
                <a:latin typeface="Segoe UI"/>
                <a:cs typeface="Segoe UI"/>
              </a:rPr>
              <a:t> </a:t>
            </a:r>
            <a:r>
              <a:rPr sz="900" spc="-10" dirty="0">
                <a:solidFill>
                  <a:srgbClr val="605D5C"/>
                </a:solidFill>
                <a:latin typeface="Segoe UI"/>
                <a:cs typeface="Segoe UI"/>
              </a:rPr>
              <a:t>(14.68%)</a:t>
            </a:r>
            <a:endParaRPr sz="900">
              <a:latin typeface="Segoe UI"/>
              <a:cs typeface="Segoe UI"/>
            </a:endParaRPr>
          </a:p>
        </p:txBody>
      </p:sp>
      <p:sp>
        <p:nvSpPr>
          <p:cNvPr id="219" name="object 219"/>
          <p:cNvSpPr txBox="1"/>
          <p:nvPr/>
        </p:nvSpPr>
        <p:spPr>
          <a:xfrm>
            <a:off x="10678150" y="3505636"/>
            <a:ext cx="459740" cy="330200"/>
          </a:xfrm>
          <a:prstGeom prst="rect">
            <a:avLst/>
          </a:prstGeom>
        </p:spPr>
        <p:txBody>
          <a:bodyPr vert="horz" wrap="square" lIns="0" tIns="27940" rIns="0" bIns="0" rtlCol="0">
            <a:spAutoFit/>
          </a:bodyPr>
          <a:lstStyle/>
          <a:p>
            <a:pPr marL="12700">
              <a:lnSpc>
                <a:spcPct val="100000"/>
              </a:lnSpc>
              <a:spcBef>
                <a:spcPts val="220"/>
              </a:spcBef>
            </a:pPr>
            <a:r>
              <a:rPr sz="900" spc="-10" dirty="0">
                <a:solidFill>
                  <a:srgbClr val="605D5C"/>
                </a:solidFill>
                <a:latin typeface="Segoe UI"/>
                <a:cs typeface="Segoe UI"/>
              </a:rPr>
              <a:t>23.17%</a:t>
            </a:r>
            <a:endParaRPr sz="900">
              <a:latin typeface="Segoe UI"/>
              <a:cs typeface="Segoe UI"/>
            </a:endParaRPr>
          </a:p>
          <a:p>
            <a:pPr marL="12700">
              <a:lnSpc>
                <a:spcPct val="100000"/>
              </a:lnSpc>
              <a:spcBef>
                <a:spcPts val="120"/>
              </a:spcBef>
            </a:pPr>
            <a:r>
              <a:rPr sz="900" spc="-10" dirty="0">
                <a:solidFill>
                  <a:srgbClr val="605D5C"/>
                </a:solidFill>
                <a:latin typeface="Segoe UI"/>
                <a:cs typeface="Segoe UI"/>
              </a:rPr>
              <a:t>(23.17%)</a:t>
            </a:r>
            <a:endParaRPr sz="900">
              <a:latin typeface="Segoe UI"/>
              <a:cs typeface="Segoe UI"/>
            </a:endParaRPr>
          </a:p>
        </p:txBody>
      </p:sp>
      <p:sp>
        <p:nvSpPr>
          <p:cNvPr id="220" name="object 220"/>
          <p:cNvSpPr txBox="1"/>
          <p:nvPr/>
        </p:nvSpPr>
        <p:spPr>
          <a:xfrm>
            <a:off x="8538688" y="2154970"/>
            <a:ext cx="390525" cy="330200"/>
          </a:xfrm>
          <a:prstGeom prst="rect">
            <a:avLst/>
          </a:prstGeom>
        </p:spPr>
        <p:txBody>
          <a:bodyPr vert="horz" wrap="square" lIns="0" tIns="12700" rIns="0" bIns="0" rtlCol="0">
            <a:spAutoFit/>
          </a:bodyPr>
          <a:lstStyle/>
          <a:p>
            <a:pPr marL="14604" marR="5080" indent="-2540">
              <a:lnSpc>
                <a:spcPct val="111100"/>
              </a:lnSpc>
              <a:spcBef>
                <a:spcPts val="100"/>
              </a:spcBef>
            </a:pPr>
            <a:r>
              <a:rPr sz="900" spc="-10" dirty="0">
                <a:solidFill>
                  <a:srgbClr val="605D5C"/>
                </a:solidFill>
                <a:latin typeface="Segoe UI"/>
                <a:cs typeface="Segoe UI"/>
              </a:rPr>
              <a:t>16.55% (16.5…)</a:t>
            </a:r>
            <a:endParaRPr sz="900">
              <a:latin typeface="Segoe UI"/>
              <a:cs typeface="Segoe UI"/>
            </a:endParaRPr>
          </a:p>
        </p:txBody>
      </p:sp>
      <p:sp>
        <p:nvSpPr>
          <p:cNvPr id="221" name="object 221"/>
          <p:cNvSpPr/>
          <p:nvPr/>
        </p:nvSpPr>
        <p:spPr>
          <a:xfrm>
            <a:off x="8954267" y="1692721"/>
            <a:ext cx="1698625" cy="1983739"/>
          </a:xfrm>
          <a:custGeom>
            <a:avLst/>
            <a:gdLst/>
            <a:ahLst/>
            <a:cxnLst/>
            <a:rect l="l" t="t" r="r" b="b"/>
            <a:pathLst>
              <a:path w="1698625" h="1983739">
                <a:moveTo>
                  <a:pt x="1471808" y="140806"/>
                </a:moveTo>
                <a:lnTo>
                  <a:pt x="1508144" y="53451"/>
                </a:lnTo>
                <a:lnTo>
                  <a:pt x="1622444" y="53451"/>
                </a:lnTo>
              </a:path>
              <a:path w="1698625" h="1983739">
                <a:moveTo>
                  <a:pt x="1541088" y="1899503"/>
                </a:moveTo>
                <a:lnTo>
                  <a:pt x="1584183" y="1983729"/>
                </a:lnTo>
                <a:lnTo>
                  <a:pt x="1698483" y="1983729"/>
                </a:lnTo>
              </a:path>
              <a:path w="1698625" h="1983739">
                <a:moveTo>
                  <a:pt x="604775" y="1870337"/>
                </a:moveTo>
                <a:lnTo>
                  <a:pt x="556521" y="1951717"/>
                </a:lnTo>
                <a:lnTo>
                  <a:pt x="442221" y="1951717"/>
                </a:lnTo>
              </a:path>
              <a:path w="1698625" h="1983739">
                <a:moveTo>
                  <a:pt x="201861" y="668898"/>
                </a:moveTo>
                <a:lnTo>
                  <a:pt x="114299" y="633064"/>
                </a:lnTo>
                <a:lnTo>
                  <a:pt x="0" y="633064"/>
                </a:lnTo>
              </a:path>
              <a:path w="1698625" h="1983739">
                <a:moveTo>
                  <a:pt x="877721" y="92105"/>
                </a:moveTo>
                <a:lnTo>
                  <a:pt x="856097" y="0"/>
                </a:lnTo>
                <a:lnTo>
                  <a:pt x="741797" y="0"/>
                </a:lnTo>
              </a:path>
            </a:pathLst>
          </a:custGeom>
          <a:ln w="9524">
            <a:solidFill>
              <a:srgbClr val="605D5C"/>
            </a:solidFill>
          </a:ln>
        </p:spPr>
        <p:txBody>
          <a:bodyPr wrap="square" lIns="0" tIns="0" rIns="0" bIns="0" rtlCol="0"/>
          <a:lstStyle/>
          <a:p>
            <a:endParaRPr/>
          </a:p>
        </p:txBody>
      </p:sp>
      <p:pic>
        <p:nvPicPr>
          <p:cNvPr id="222" name="object 222"/>
          <p:cNvPicPr/>
          <p:nvPr/>
        </p:nvPicPr>
        <p:blipFill>
          <a:blip r:embed="rId26" cstate="print"/>
          <a:stretch>
            <a:fillRect/>
          </a:stretch>
        </p:blipFill>
        <p:spPr>
          <a:xfrm>
            <a:off x="11602084" y="2287651"/>
            <a:ext cx="95249" cy="95249"/>
          </a:xfrm>
          <a:prstGeom prst="rect">
            <a:avLst/>
          </a:prstGeom>
        </p:spPr>
      </p:pic>
      <p:pic>
        <p:nvPicPr>
          <p:cNvPr id="223" name="object 223"/>
          <p:cNvPicPr/>
          <p:nvPr/>
        </p:nvPicPr>
        <p:blipFill>
          <a:blip r:embed="rId24" cstate="print"/>
          <a:stretch>
            <a:fillRect/>
          </a:stretch>
        </p:blipFill>
        <p:spPr>
          <a:xfrm>
            <a:off x="11602084" y="2525776"/>
            <a:ext cx="95249" cy="95249"/>
          </a:xfrm>
          <a:prstGeom prst="rect">
            <a:avLst/>
          </a:prstGeom>
        </p:spPr>
      </p:pic>
      <p:pic>
        <p:nvPicPr>
          <p:cNvPr id="224" name="object 224"/>
          <p:cNvPicPr/>
          <p:nvPr/>
        </p:nvPicPr>
        <p:blipFill>
          <a:blip r:embed="rId29" cstate="print"/>
          <a:stretch>
            <a:fillRect/>
          </a:stretch>
        </p:blipFill>
        <p:spPr>
          <a:xfrm>
            <a:off x="11602084" y="2763900"/>
            <a:ext cx="95249" cy="95249"/>
          </a:xfrm>
          <a:prstGeom prst="rect">
            <a:avLst/>
          </a:prstGeom>
        </p:spPr>
      </p:pic>
      <p:pic>
        <p:nvPicPr>
          <p:cNvPr id="225" name="object 225"/>
          <p:cNvPicPr/>
          <p:nvPr/>
        </p:nvPicPr>
        <p:blipFill>
          <a:blip r:embed="rId23" cstate="print"/>
          <a:stretch>
            <a:fillRect/>
          </a:stretch>
        </p:blipFill>
        <p:spPr>
          <a:xfrm>
            <a:off x="11602084" y="3011550"/>
            <a:ext cx="95249" cy="95249"/>
          </a:xfrm>
          <a:prstGeom prst="rect">
            <a:avLst/>
          </a:prstGeom>
        </p:spPr>
      </p:pic>
      <p:pic>
        <p:nvPicPr>
          <p:cNvPr id="226" name="object 226"/>
          <p:cNvPicPr/>
          <p:nvPr/>
        </p:nvPicPr>
        <p:blipFill>
          <a:blip r:embed="rId25" cstate="print"/>
          <a:stretch>
            <a:fillRect/>
          </a:stretch>
        </p:blipFill>
        <p:spPr>
          <a:xfrm>
            <a:off x="11602084" y="3249675"/>
            <a:ext cx="95249" cy="95249"/>
          </a:xfrm>
          <a:prstGeom prst="rect">
            <a:avLst/>
          </a:prstGeom>
        </p:spPr>
      </p:pic>
      <p:sp>
        <p:nvSpPr>
          <p:cNvPr id="227" name="object 227"/>
          <p:cNvSpPr txBox="1"/>
          <p:nvPr/>
        </p:nvSpPr>
        <p:spPr>
          <a:xfrm>
            <a:off x="11579224" y="1993893"/>
            <a:ext cx="715010" cy="1387475"/>
          </a:xfrm>
          <a:prstGeom prst="rect">
            <a:avLst/>
          </a:prstGeom>
        </p:spPr>
        <p:txBody>
          <a:bodyPr vert="horz" wrap="square" lIns="0" tIns="60325" rIns="0" bIns="0" rtlCol="0">
            <a:spAutoFit/>
          </a:bodyPr>
          <a:lstStyle/>
          <a:p>
            <a:pPr marR="182245" algn="r">
              <a:lnSpc>
                <a:spcPct val="100000"/>
              </a:lnSpc>
              <a:spcBef>
                <a:spcPts val="475"/>
              </a:spcBef>
            </a:pPr>
            <a:r>
              <a:rPr sz="1000" b="1" spc="-10" dirty="0">
                <a:solidFill>
                  <a:srgbClr val="605D5C"/>
                </a:solidFill>
                <a:latin typeface="Segoe UI"/>
                <a:cs typeface="Segoe UI"/>
              </a:rPr>
              <a:t>Location</a:t>
            </a:r>
            <a:endParaRPr sz="1000">
              <a:latin typeface="Segoe UI"/>
              <a:cs typeface="Segoe UI"/>
            </a:endParaRPr>
          </a:p>
          <a:p>
            <a:pPr marR="158115" algn="r">
              <a:lnSpc>
                <a:spcPct val="100000"/>
              </a:lnSpc>
              <a:spcBef>
                <a:spcPts val="375"/>
              </a:spcBef>
            </a:pPr>
            <a:r>
              <a:rPr sz="1000" spc="-10" dirty="0">
                <a:solidFill>
                  <a:srgbClr val="605D5C"/>
                </a:solidFill>
                <a:latin typeface="Segoe UI"/>
                <a:cs typeface="Segoe UI"/>
              </a:rPr>
              <a:t>Kolkata</a:t>
            </a:r>
            <a:endParaRPr sz="1000">
              <a:latin typeface="Segoe UI"/>
              <a:cs typeface="Segoe UI"/>
            </a:endParaRPr>
          </a:p>
          <a:p>
            <a:pPr marL="137160" marR="104139">
              <a:lnSpc>
                <a:spcPct val="156300"/>
              </a:lnSpc>
            </a:pPr>
            <a:r>
              <a:rPr sz="1000" spc="-10" dirty="0">
                <a:solidFill>
                  <a:srgbClr val="605D5C"/>
                </a:solidFill>
                <a:latin typeface="Segoe UI"/>
                <a:cs typeface="Segoe UI"/>
              </a:rPr>
              <a:t>Chennai Mumbai</a:t>
            </a:r>
            <a:endParaRPr sz="1000">
              <a:latin typeface="Segoe UI"/>
              <a:cs typeface="Segoe UI"/>
            </a:endParaRPr>
          </a:p>
          <a:p>
            <a:pPr marL="137160" marR="5080">
              <a:lnSpc>
                <a:spcPct val="156300"/>
              </a:lnSpc>
              <a:spcBef>
                <a:spcPts val="70"/>
              </a:spcBef>
            </a:pPr>
            <a:r>
              <a:rPr sz="1000" spc="-10" dirty="0">
                <a:solidFill>
                  <a:srgbClr val="605D5C"/>
                </a:solidFill>
                <a:latin typeface="Segoe UI"/>
                <a:cs typeface="Segoe UI"/>
              </a:rPr>
              <a:t>Bangalore Delhi</a:t>
            </a:r>
            <a:endParaRPr sz="1000">
              <a:latin typeface="Segoe UI"/>
              <a:cs typeface="Segoe UI"/>
            </a:endParaRPr>
          </a:p>
        </p:txBody>
      </p:sp>
      <p:sp>
        <p:nvSpPr>
          <p:cNvPr id="228" name="object 228"/>
          <p:cNvSpPr txBox="1"/>
          <p:nvPr/>
        </p:nvSpPr>
        <p:spPr>
          <a:xfrm>
            <a:off x="991741" y="370681"/>
            <a:ext cx="960119" cy="711200"/>
          </a:xfrm>
          <a:prstGeom prst="rect">
            <a:avLst/>
          </a:prstGeom>
        </p:spPr>
        <p:txBody>
          <a:bodyPr vert="horz" wrap="square" lIns="0" tIns="12700" rIns="0" bIns="0" rtlCol="0">
            <a:spAutoFit/>
          </a:bodyPr>
          <a:lstStyle/>
          <a:p>
            <a:pPr marL="12700">
              <a:lnSpc>
                <a:spcPct val="100000"/>
              </a:lnSpc>
              <a:spcBef>
                <a:spcPts val="100"/>
              </a:spcBef>
            </a:pPr>
            <a:r>
              <a:rPr sz="4500" spc="-370" dirty="0">
                <a:solidFill>
                  <a:srgbClr val="252423"/>
                </a:solidFill>
                <a:latin typeface="Tahoma"/>
                <a:cs typeface="Tahoma"/>
              </a:rPr>
              <a:t>2.28</a:t>
            </a:r>
            <a:endParaRPr sz="4500">
              <a:latin typeface="Tahoma"/>
              <a:cs typeface="Tahoma"/>
            </a:endParaRPr>
          </a:p>
        </p:txBody>
      </p:sp>
      <p:sp>
        <p:nvSpPr>
          <p:cNvPr id="229" name="object 229"/>
          <p:cNvSpPr txBox="1"/>
          <p:nvPr/>
        </p:nvSpPr>
        <p:spPr>
          <a:xfrm>
            <a:off x="672504" y="1070768"/>
            <a:ext cx="159829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605D5C"/>
                </a:solidFill>
                <a:latin typeface="Segoe UI"/>
                <a:cs typeface="Segoe UI"/>
              </a:rPr>
              <a:t>Average</a:t>
            </a:r>
            <a:r>
              <a:rPr sz="1200" spc="-15" dirty="0">
                <a:solidFill>
                  <a:srgbClr val="605D5C"/>
                </a:solidFill>
                <a:latin typeface="Segoe UI"/>
                <a:cs typeface="Segoe UI"/>
              </a:rPr>
              <a:t> </a:t>
            </a:r>
            <a:r>
              <a:rPr sz="1200" dirty="0">
                <a:solidFill>
                  <a:srgbClr val="605D5C"/>
                </a:solidFill>
                <a:latin typeface="Segoe UI"/>
                <a:cs typeface="Segoe UI"/>
              </a:rPr>
              <a:t>of</a:t>
            </a:r>
            <a:r>
              <a:rPr sz="1200" spc="-10" dirty="0">
                <a:solidFill>
                  <a:srgbClr val="605D5C"/>
                </a:solidFill>
                <a:latin typeface="Segoe UI"/>
                <a:cs typeface="Segoe UI"/>
              </a:rPr>
              <a:t> </a:t>
            </a:r>
            <a:r>
              <a:rPr sz="1200" dirty="0">
                <a:solidFill>
                  <a:srgbClr val="605D5C"/>
                </a:solidFill>
                <a:latin typeface="Segoe UI"/>
                <a:cs typeface="Segoe UI"/>
              </a:rPr>
              <a:t>Defect</a:t>
            </a:r>
            <a:r>
              <a:rPr sz="1200" spc="-10" dirty="0">
                <a:solidFill>
                  <a:srgbClr val="605D5C"/>
                </a:solidFill>
                <a:latin typeface="Segoe UI"/>
                <a:cs typeface="Segoe UI"/>
              </a:rPr>
              <a:t> rates</a:t>
            </a:r>
            <a:endParaRPr sz="1200">
              <a:latin typeface="Segoe UI"/>
              <a:cs typeface="Segoe UI"/>
            </a:endParaRPr>
          </a:p>
        </p:txBody>
      </p:sp>
      <p:sp>
        <p:nvSpPr>
          <p:cNvPr id="230" name="object 230"/>
          <p:cNvSpPr txBox="1"/>
          <p:nvPr/>
        </p:nvSpPr>
        <p:spPr>
          <a:xfrm>
            <a:off x="3246189" y="437356"/>
            <a:ext cx="1546860" cy="711200"/>
          </a:xfrm>
          <a:prstGeom prst="rect">
            <a:avLst/>
          </a:prstGeom>
        </p:spPr>
        <p:txBody>
          <a:bodyPr vert="horz" wrap="square" lIns="0" tIns="12700" rIns="0" bIns="0" rtlCol="0">
            <a:spAutoFit/>
          </a:bodyPr>
          <a:lstStyle/>
          <a:p>
            <a:pPr marL="12700">
              <a:lnSpc>
                <a:spcPct val="100000"/>
              </a:lnSpc>
              <a:spcBef>
                <a:spcPts val="100"/>
              </a:spcBef>
            </a:pPr>
            <a:r>
              <a:rPr sz="4500" spc="-310" dirty="0">
                <a:solidFill>
                  <a:srgbClr val="252423"/>
                </a:solidFill>
                <a:latin typeface="Tahoma"/>
                <a:cs typeface="Tahoma"/>
              </a:rPr>
              <a:t>567.84</a:t>
            </a:r>
            <a:endParaRPr sz="4500">
              <a:latin typeface="Tahoma"/>
              <a:cs typeface="Tahoma"/>
            </a:endParaRPr>
          </a:p>
        </p:txBody>
      </p:sp>
      <p:sp>
        <p:nvSpPr>
          <p:cNvPr id="231" name="object 231"/>
          <p:cNvSpPr txBox="1"/>
          <p:nvPr/>
        </p:nvSpPr>
        <p:spPr>
          <a:xfrm>
            <a:off x="6005313" y="437356"/>
            <a:ext cx="1238885" cy="711200"/>
          </a:xfrm>
          <a:prstGeom prst="rect">
            <a:avLst/>
          </a:prstGeom>
        </p:spPr>
        <p:txBody>
          <a:bodyPr vert="horz" wrap="square" lIns="0" tIns="12700" rIns="0" bIns="0" rtlCol="0">
            <a:spAutoFit/>
          </a:bodyPr>
          <a:lstStyle/>
          <a:p>
            <a:pPr marL="12700">
              <a:lnSpc>
                <a:spcPct val="100000"/>
              </a:lnSpc>
              <a:spcBef>
                <a:spcPts val="100"/>
              </a:spcBef>
            </a:pPr>
            <a:r>
              <a:rPr sz="4500" spc="-350" dirty="0">
                <a:solidFill>
                  <a:srgbClr val="252423"/>
                </a:solidFill>
                <a:latin typeface="Tahoma"/>
                <a:cs typeface="Tahoma"/>
              </a:rPr>
              <a:t>14.77</a:t>
            </a:r>
            <a:endParaRPr sz="4500">
              <a:latin typeface="Tahoma"/>
              <a:cs typeface="Tahoma"/>
            </a:endParaRPr>
          </a:p>
        </p:txBody>
      </p:sp>
      <p:sp>
        <p:nvSpPr>
          <p:cNvPr id="232" name="object 232"/>
          <p:cNvSpPr txBox="1"/>
          <p:nvPr/>
        </p:nvSpPr>
        <p:spPr>
          <a:xfrm>
            <a:off x="2952104" y="1137443"/>
            <a:ext cx="4896485" cy="208279"/>
          </a:xfrm>
          <a:prstGeom prst="rect">
            <a:avLst/>
          </a:prstGeom>
        </p:spPr>
        <p:txBody>
          <a:bodyPr vert="horz" wrap="square" lIns="0" tIns="12700" rIns="0" bIns="0" rtlCol="0">
            <a:spAutoFit/>
          </a:bodyPr>
          <a:lstStyle/>
          <a:p>
            <a:pPr marL="12700">
              <a:lnSpc>
                <a:spcPct val="100000"/>
              </a:lnSpc>
              <a:spcBef>
                <a:spcPts val="100"/>
              </a:spcBef>
              <a:tabLst>
                <a:tab pos="2461260" algn="l"/>
              </a:tabLst>
            </a:pPr>
            <a:r>
              <a:rPr sz="1200" dirty="0">
                <a:solidFill>
                  <a:srgbClr val="605D5C"/>
                </a:solidFill>
                <a:latin typeface="Segoe UI"/>
                <a:cs typeface="Segoe UI"/>
              </a:rPr>
              <a:t>Average</a:t>
            </a:r>
            <a:r>
              <a:rPr sz="1200" spc="-15" dirty="0">
                <a:solidFill>
                  <a:srgbClr val="605D5C"/>
                </a:solidFill>
                <a:latin typeface="Segoe UI"/>
                <a:cs typeface="Segoe UI"/>
              </a:rPr>
              <a:t> </a:t>
            </a:r>
            <a:r>
              <a:rPr sz="1200" dirty="0">
                <a:solidFill>
                  <a:srgbClr val="605D5C"/>
                </a:solidFill>
                <a:latin typeface="Segoe UI"/>
                <a:cs typeface="Segoe UI"/>
              </a:rPr>
              <a:t>of</a:t>
            </a:r>
            <a:r>
              <a:rPr sz="1200" spc="-10" dirty="0">
                <a:solidFill>
                  <a:srgbClr val="605D5C"/>
                </a:solidFill>
                <a:latin typeface="Segoe UI"/>
                <a:cs typeface="Segoe UI"/>
              </a:rPr>
              <a:t> </a:t>
            </a:r>
            <a:r>
              <a:rPr sz="1200" dirty="0">
                <a:solidFill>
                  <a:srgbClr val="605D5C"/>
                </a:solidFill>
                <a:latin typeface="Segoe UI"/>
                <a:cs typeface="Segoe UI"/>
              </a:rPr>
              <a:t>Production</a:t>
            </a:r>
            <a:r>
              <a:rPr sz="1200" spc="-10" dirty="0">
                <a:solidFill>
                  <a:srgbClr val="605D5C"/>
                </a:solidFill>
                <a:latin typeface="Segoe UI"/>
                <a:cs typeface="Segoe UI"/>
              </a:rPr>
              <a:t> volumes</a:t>
            </a:r>
            <a:r>
              <a:rPr sz="1200" dirty="0">
                <a:solidFill>
                  <a:srgbClr val="605D5C"/>
                </a:solidFill>
                <a:latin typeface="Segoe UI"/>
                <a:cs typeface="Segoe UI"/>
              </a:rPr>
              <a:t>	Average</a:t>
            </a:r>
            <a:r>
              <a:rPr sz="1200" spc="-15" dirty="0">
                <a:solidFill>
                  <a:srgbClr val="605D5C"/>
                </a:solidFill>
                <a:latin typeface="Segoe UI"/>
                <a:cs typeface="Segoe UI"/>
              </a:rPr>
              <a:t> </a:t>
            </a:r>
            <a:r>
              <a:rPr sz="1200" dirty="0">
                <a:solidFill>
                  <a:srgbClr val="605D5C"/>
                </a:solidFill>
                <a:latin typeface="Segoe UI"/>
                <a:cs typeface="Segoe UI"/>
              </a:rPr>
              <a:t>of</a:t>
            </a:r>
            <a:r>
              <a:rPr sz="1200" spc="-15" dirty="0">
                <a:solidFill>
                  <a:srgbClr val="605D5C"/>
                </a:solidFill>
                <a:latin typeface="Segoe UI"/>
                <a:cs typeface="Segoe UI"/>
              </a:rPr>
              <a:t> </a:t>
            </a:r>
            <a:r>
              <a:rPr sz="1200" dirty="0">
                <a:solidFill>
                  <a:srgbClr val="605D5C"/>
                </a:solidFill>
                <a:latin typeface="Segoe UI"/>
                <a:cs typeface="Segoe UI"/>
              </a:rPr>
              <a:t>Manufacturing</a:t>
            </a:r>
            <a:r>
              <a:rPr sz="1200" spc="-15" dirty="0">
                <a:solidFill>
                  <a:srgbClr val="605D5C"/>
                </a:solidFill>
                <a:latin typeface="Segoe UI"/>
                <a:cs typeface="Segoe UI"/>
              </a:rPr>
              <a:t> </a:t>
            </a:r>
            <a:r>
              <a:rPr sz="1200" dirty="0">
                <a:solidFill>
                  <a:srgbClr val="605D5C"/>
                </a:solidFill>
                <a:latin typeface="Segoe UI"/>
                <a:cs typeface="Segoe UI"/>
              </a:rPr>
              <a:t>lead</a:t>
            </a:r>
            <a:r>
              <a:rPr sz="1200" spc="-15" dirty="0">
                <a:solidFill>
                  <a:srgbClr val="605D5C"/>
                </a:solidFill>
                <a:latin typeface="Segoe UI"/>
                <a:cs typeface="Segoe UI"/>
              </a:rPr>
              <a:t> </a:t>
            </a:r>
            <a:r>
              <a:rPr sz="1200" spc="-20" dirty="0">
                <a:solidFill>
                  <a:srgbClr val="605D5C"/>
                </a:solidFill>
                <a:latin typeface="Segoe UI"/>
                <a:cs typeface="Segoe UI"/>
              </a:rPr>
              <a:t>time</a:t>
            </a:r>
            <a:endParaRPr sz="1200">
              <a:latin typeface="Segoe UI"/>
              <a:cs typeface="Segoe UI"/>
            </a:endParaRPr>
          </a:p>
        </p:txBody>
      </p:sp>
      <p:sp>
        <p:nvSpPr>
          <p:cNvPr id="233" name="object 233"/>
          <p:cNvSpPr txBox="1"/>
          <p:nvPr/>
        </p:nvSpPr>
        <p:spPr>
          <a:xfrm>
            <a:off x="10217149" y="234950"/>
            <a:ext cx="910590" cy="208279"/>
          </a:xfrm>
          <a:prstGeom prst="rect">
            <a:avLst/>
          </a:prstGeom>
        </p:spPr>
        <p:txBody>
          <a:bodyPr vert="horz" wrap="square" lIns="0" tIns="12700" rIns="0" bIns="0" rtlCol="0">
            <a:spAutoFit/>
          </a:bodyPr>
          <a:lstStyle/>
          <a:p>
            <a:pPr marL="12700">
              <a:lnSpc>
                <a:spcPct val="100000"/>
              </a:lnSpc>
              <a:spcBef>
                <a:spcPts val="100"/>
              </a:spcBef>
            </a:pPr>
            <a:r>
              <a:rPr sz="1200" spc="-45" dirty="0">
                <a:solidFill>
                  <a:srgbClr val="252423"/>
                </a:solidFill>
                <a:latin typeface="Tahoma"/>
                <a:cs typeface="Tahoma"/>
              </a:rPr>
              <a:t>Supplier </a:t>
            </a:r>
            <a:r>
              <a:rPr sz="1200" spc="-55" dirty="0">
                <a:solidFill>
                  <a:srgbClr val="252423"/>
                </a:solidFill>
                <a:latin typeface="Tahoma"/>
                <a:cs typeface="Tahoma"/>
              </a:rPr>
              <a:t>name</a:t>
            </a:r>
            <a:endParaRPr sz="1200">
              <a:latin typeface="Tahoma"/>
              <a:cs typeface="Tahoma"/>
            </a:endParaRPr>
          </a:p>
        </p:txBody>
      </p:sp>
      <p:sp>
        <p:nvSpPr>
          <p:cNvPr id="234" name="object 234"/>
          <p:cNvSpPr/>
          <p:nvPr/>
        </p:nvSpPr>
        <p:spPr>
          <a:xfrm>
            <a:off x="10206036" y="500062"/>
            <a:ext cx="2114550" cy="247650"/>
          </a:xfrm>
          <a:custGeom>
            <a:avLst/>
            <a:gdLst/>
            <a:ahLst/>
            <a:cxnLst/>
            <a:rect l="l" t="t" r="r" b="b"/>
            <a:pathLst>
              <a:path w="2114550" h="247650">
                <a:moveTo>
                  <a:pt x="0" y="0"/>
                </a:moveTo>
                <a:lnTo>
                  <a:pt x="2114549" y="0"/>
                </a:lnTo>
                <a:lnTo>
                  <a:pt x="2114549" y="247649"/>
                </a:lnTo>
                <a:lnTo>
                  <a:pt x="0" y="247649"/>
                </a:lnTo>
                <a:lnTo>
                  <a:pt x="0" y="0"/>
                </a:lnTo>
                <a:close/>
              </a:path>
            </a:pathLst>
          </a:custGeom>
          <a:ln w="9524">
            <a:solidFill>
              <a:srgbClr val="E9E9E9"/>
            </a:solidFill>
          </a:ln>
        </p:spPr>
        <p:txBody>
          <a:bodyPr wrap="square" lIns="0" tIns="0" rIns="0" bIns="0" rtlCol="0"/>
          <a:lstStyle/>
          <a:p>
            <a:endParaRPr/>
          </a:p>
        </p:txBody>
      </p:sp>
      <p:sp>
        <p:nvSpPr>
          <p:cNvPr id="235" name="object 235"/>
          <p:cNvSpPr txBox="1"/>
          <p:nvPr/>
        </p:nvSpPr>
        <p:spPr>
          <a:xfrm>
            <a:off x="10258424" y="546131"/>
            <a:ext cx="156210" cy="177800"/>
          </a:xfrm>
          <a:prstGeom prst="rect">
            <a:avLst/>
          </a:prstGeom>
        </p:spPr>
        <p:txBody>
          <a:bodyPr vert="horz" wrap="square" lIns="0" tIns="12700" rIns="0" bIns="0" rtlCol="0">
            <a:spAutoFit/>
          </a:bodyPr>
          <a:lstStyle/>
          <a:p>
            <a:pPr>
              <a:lnSpc>
                <a:spcPct val="100000"/>
              </a:lnSpc>
              <a:spcBef>
                <a:spcPts val="100"/>
              </a:spcBef>
            </a:pPr>
            <a:r>
              <a:rPr sz="1000" spc="-25" dirty="0">
                <a:solidFill>
                  <a:srgbClr val="605D5C"/>
                </a:solidFill>
                <a:latin typeface="Segoe UI"/>
                <a:cs typeface="Segoe UI"/>
              </a:rPr>
              <a:t>All</a:t>
            </a:r>
            <a:endParaRPr sz="1000">
              <a:latin typeface="Segoe UI"/>
              <a:cs typeface="Segoe UI"/>
            </a:endParaRPr>
          </a:p>
        </p:txBody>
      </p:sp>
      <p:sp>
        <p:nvSpPr>
          <p:cNvPr id="236" name="object 236"/>
          <p:cNvSpPr txBox="1"/>
          <p:nvPr/>
        </p:nvSpPr>
        <p:spPr>
          <a:xfrm>
            <a:off x="12169774" y="263525"/>
            <a:ext cx="139700" cy="162560"/>
          </a:xfrm>
          <a:prstGeom prst="rect">
            <a:avLst/>
          </a:prstGeom>
        </p:spPr>
        <p:txBody>
          <a:bodyPr vert="horz" wrap="square" lIns="0" tIns="12700" rIns="0" bIns="0" rtlCol="0">
            <a:spAutoFit/>
          </a:bodyPr>
          <a:lstStyle/>
          <a:p>
            <a:pPr marL="12700">
              <a:lnSpc>
                <a:spcPct val="100000"/>
              </a:lnSpc>
              <a:spcBef>
                <a:spcPts val="100"/>
              </a:spcBef>
            </a:pPr>
            <a:r>
              <a:rPr sz="900" spc="250" dirty="0">
                <a:solidFill>
                  <a:srgbClr val="605D5C"/>
                </a:solidFill>
                <a:latin typeface="Arial MT"/>
                <a:cs typeface="Arial MT"/>
              </a:rPr>
              <a:t>V</a:t>
            </a:r>
            <a:endParaRPr sz="900">
              <a:latin typeface="Arial MT"/>
              <a:cs typeface="Arial MT"/>
            </a:endParaRPr>
          </a:p>
        </p:txBody>
      </p:sp>
      <p:sp>
        <p:nvSpPr>
          <p:cNvPr id="237" name="object 237"/>
          <p:cNvSpPr txBox="1"/>
          <p:nvPr/>
        </p:nvSpPr>
        <p:spPr>
          <a:xfrm>
            <a:off x="12141100" y="555656"/>
            <a:ext cx="139700" cy="177800"/>
          </a:xfrm>
          <a:prstGeom prst="rect">
            <a:avLst/>
          </a:prstGeom>
        </p:spPr>
        <p:txBody>
          <a:bodyPr vert="horz" wrap="square" lIns="0" tIns="12700" rIns="0" bIns="0" rtlCol="0">
            <a:spAutoFit/>
          </a:bodyPr>
          <a:lstStyle/>
          <a:p>
            <a:pPr>
              <a:lnSpc>
                <a:spcPct val="100000"/>
              </a:lnSpc>
              <a:spcBef>
                <a:spcPts val="100"/>
              </a:spcBef>
            </a:pPr>
            <a:r>
              <a:rPr sz="1000" spc="280" dirty="0">
                <a:solidFill>
                  <a:srgbClr val="605D5C"/>
                </a:solidFill>
                <a:latin typeface="Arial MT"/>
                <a:cs typeface="Arial MT"/>
              </a:rPr>
              <a:t>V</a:t>
            </a:r>
            <a:endParaRPr sz="1000">
              <a:latin typeface="Arial MT"/>
              <a:cs typeface="Arial MT"/>
            </a:endParaRPr>
          </a:p>
        </p:txBody>
      </p:sp>
      <p:sp>
        <p:nvSpPr>
          <p:cNvPr id="238" name="object 238"/>
          <p:cNvSpPr txBox="1"/>
          <p:nvPr/>
        </p:nvSpPr>
        <p:spPr>
          <a:xfrm>
            <a:off x="7912100" y="234950"/>
            <a:ext cx="548005" cy="208279"/>
          </a:xfrm>
          <a:prstGeom prst="rect">
            <a:avLst/>
          </a:prstGeom>
        </p:spPr>
        <p:txBody>
          <a:bodyPr vert="horz" wrap="square" lIns="0" tIns="12700" rIns="0" bIns="0" rtlCol="0">
            <a:spAutoFit/>
          </a:bodyPr>
          <a:lstStyle/>
          <a:p>
            <a:pPr marL="12700">
              <a:lnSpc>
                <a:spcPct val="100000"/>
              </a:lnSpc>
              <a:spcBef>
                <a:spcPts val="100"/>
              </a:spcBef>
            </a:pPr>
            <a:r>
              <a:rPr sz="1200" spc="-40" dirty="0">
                <a:solidFill>
                  <a:srgbClr val="252423"/>
                </a:solidFill>
                <a:latin typeface="Tahoma"/>
                <a:cs typeface="Tahoma"/>
              </a:rPr>
              <a:t>Location</a:t>
            </a:r>
            <a:endParaRPr sz="1200">
              <a:latin typeface="Tahoma"/>
              <a:cs typeface="Tahoma"/>
            </a:endParaRPr>
          </a:p>
        </p:txBody>
      </p:sp>
      <p:sp>
        <p:nvSpPr>
          <p:cNvPr id="239" name="object 239"/>
          <p:cNvSpPr/>
          <p:nvPr/>
        </p:nvSpPr>
        <p:spPr>
          <a:xfrm>
            <a:off x="7900987" y="500062"/>
            <a:ext cx="2114550" cy="247650"/>
          </a:xfrm>
          <a:custGeom>
            <a:avLst/>
            <a:gdLst/>
            <a:ahLst/>
            <a:cxnLst/>
            <a:rect l="l" t="t" r="r" b="b"/>
            <a:pathLst>
              <a:path w="2114550" h="247650">
                <a:moveTo>
                  <a:pt x="0" y="0"/>
                </a:moveTo>
                <a:lnTo>
                  <a:pt x="2114549" y="0"/>
                </a:lnTo>
                <a:lnTo>
                  <a:pt x="2114549" y="247649"/>
                </a:lnTo>
                <a:lnTo>
                  <a:pt x="0" y="247649"/>
                </a:lnTo>
                <a:lnTo>
                  <a:pt x="0" y="0"/>
                </a:lnTo>
                <a:close/>
              </a:path>
            </a:pathLst>
          </a:custGeom>
          <a:ln w="9524">
            <a:solidFill>
              <a:srgbClr val="E9E9E9"/>
            </a:solidFill>
          </a:ln>
        </p:spPr>
        <p:txBody>
          <a:bodyPr wrap="square" lIns="0" tIns="0" rIns="0" bIns="0" rtlCol="0"/>
          <a:lstStyle/>
          <a:p>
            <a:endParaRPr/>
          </a:p>
        </p:txBody>
      </p:sp>
      <p:sp>
        <p:nvSpPr>
          <p:cNvPr id="240" name="object 240"/>
          <p:cNvSpPr txBox="1"/>
          <p:nvPr/>
        </p:nvSpPr>
        <p:spPr>
          <a:xfrm>
            <a:off x="7953375" y="546131"/>
            <a:ext cx="156210" cy="177800"/>
          </a:xfrm>
          <a:prstGeom prst="rect">
            <a:avLst/>
          </a:prstGeom>
        </p:spPr>
        <p:txBody>
          <a:bodyPr vert="horz" wrap="square" lIns="0" tIns="12700" rIns="0" bIns="0" rtlCol="0">
            <a:spAutoFit/>
          </a:bodyPr>
          <a:lstStyle/>
          <a:p>
            <a:pPr>
              <a:lnSpc>
                <a:spcPct val="100000"/>
              </a:lnSpc>
              <a:spcBef>
                <a:spcPts val="100"/>
              </a:spcBef>
            </a:pPr>
            <a:r>
              <a:rPr sz="1000" spc="-25" dirty="0">
                <a:solidFill>
                  <a:srgbClr val="605D5C"/>
                </a:solidFill>
                <a:latin typeface="Segoe UI"/>
                <a:cs typeface="Segoe UI"/>
              </a:rPr>
              <a:t>All</a:t>
            </a:r>
            <a:endParaRPr sz="1000">
              <a:latin typeface="Segoe UI"/>
              <a:cs typeface="Segoe UI"/>
            </a:endParaRPr>
          </a:p>
        </p:txBody>
      </p:sp>
      <p:sp>
        <p:nvSpPr>
          <p:cNvPr id="241" name="object 241"/>
          <p:cNvSpPr txBox="1"/>
          <p:nvPr/>
        </p:nvSpPr>
        <p:spPr>
          <a:xfrm>
            <a:off x="9864724" y="263525"/>
            <a:ext cx="139700" cy="162560"/>
          </a:xfrm>
          <a:prstGeom prst="rect">
            <a:avLst/>
          </a:prstGeom>
        </p:spPr>
        <p:txBody>
          <a:bodyPr vert="horz" wrap="square" lIns="0" tIns="12700" rIns="0" bIns="0" rtlCol="0">
            <a:spAutoFit/>
          </a:bodyPr>
          <a:lstStyle/>
          <a:p>
            <a:pPr marL="12700">
              <a:lnSpc>
                <a:spcPct val="100000"/>
              </a:lnSpc>
              <a:spcBef>
                <a:spcPts val="100"/>
              </a:spcBef>
            </a:pPr>
            <a:r>
              <a:rPr sz="900" spc="250" dirty="0">
                <a:solidFill>
                  <a:srgbClr val="605D5C"/>
                </a:solidFill>
                <a:latin typeface="Arial MT"/>
                <a:cs typeface="Arial MT"/>
              </a:rPr>
              <a:t>V</a:t>
            </a:r>
            <a:endParaRPr sz="900">
              <a:latin typeface="Arial MT"/>
              <a:cs typeface="Arial MT"/>
            </a:endParaRPr>
          </a:p>
        </p:txBody>
      </p:sp>
      <p:sp>
        <p:nvSpPr>
          <p:cNvPr id="242" name="object 242"/>
          <p:cNvSpPr txBox="1"/>
          <p:nvPr/>
        </p:nvSpPr>
        <p:spPr>
          <a:xfrm>
            <a:off x="9836050" y="555656"/>
            <a:ext cx="139700" cy="177800"/>
          </a:xfrm>
          <a:prstGeom prst="rect">
            <a:avLst/>
          </a:prstGeom>
        </p:spPr>
        <p:txBody>
          <a:bodyPr vert="horz" wrap="square" lIns="0" tIns="12700" rIns="0" bIns="0" rtlCol="0">
            <a:spAutoFit/>
          </a:bodyPr>
          <a:lstStyle/>
          <a:p>
            <a:pPr>
              <a:lnSpc>
                <a:spcPct val="100000"/>
              </a:lnSpc>
              <a:spcBef>
                <a:spcPts val="100"/>
              </a:spcBef>
            </a:pPr>
            <a:r>
              <a:rPr sz="1000" spc="280" dirty="0">
                <a:solidFill>
                  <a:srgbClr val="605D5C"/>
                </a:solidFill>
                <a:latin typeface="Arial MT"/>
                <a:cs typeface="Arial MT"/>
              </a:rPr>
              <a:t>V</a:t>
            </a:r>
            <a:endParaRPr sz="1000">
              <a:latin typeface="Arial MT"/>
              <a:cs typeface="Arial MT"/>
            </a:endParaRPr>
          </a:p>
        </p:txBody>
      </p:sp>
      <p:sp>
        <p:nvSpPr>
          <p:cNvPr id="243" name="Rectangle 242">
            <a:extLst>
              <a:ext uri="{FF2B5EF4-FFF2-40B4-BE49-F238E27FC236}">
                <a16:creationId xmlns:a16="http://schemas.microsoft.com/office/drawing/2014/main" id="{47E012EB-A176-FCEB-E391-A63D1DD67A16}"/>
              </a:ext>
            </a:extLst>
          </p:cNvPr>
          <p:cNvSpPr/>
          <p:nvPr/>
        </p:nvSpPr>
        <p:spPr>
          <a:xfrm>
            <a:off x="228600" y="1399485"/>
            <a:ext cx="12268200" cy="5730471"/>
          </a:xfrm>
          <a:prstGeom prst="rect">
            <a:avLst/>
          </a:prstGeom>
          <a:solidFill>
            <a:schemeClr val="accent1">
              <a:alpha val="9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200" dirty="0"/>
          </a:p>
        </p:txBody>
      </p:sp>
      <p:sp>
        <p:nvSpPr>
          <p:cNvPr id="244" name="Arrow: Left 243">
            <a:extLst>
              <a:ext uri="{FF2B5EF4-FFF2-40B4-BE49-F238E27FC236}">
                <a16:creationId xmlns:a16="http://schemas.microsoft.com/office/drawing/2014/main" id="{BD30B3A5-3780-F1C1-D9B1-2FE9C7A80A8A}"/>
              </a:ext>
            </a:extLst>
          </p:cNvPr>
          <p:cNvSpPr/>
          <p:nvPr/>
        </p:nvSpPr>
        <p:spPr>
          <a:xfrm rot="5400000">
            <a:off x="495799" y="2068263"/>
            <a:ext cx="1802460" cy="320929"/>
          </a:xfrm>
          <a:prstGeom prst="lef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5" name="Arrow: Left 244">
            <a:extLst>
              <a:ext uri="{FF2B5EF4-FFF2-40B4-BE49-F238E27FC236}">
                <a16:creationId xmlns:a16="http://schemas.microsoft.com/office/drawing/2014/main" id="{6B1003C8-D0FE-C76B-1DB0-4D728B509738}"/>
              </a:ext>
            </a:extLst>
          </p:cNvPr>
          <p:cNvSpPr/>
          <p:nvPr/>
        </p:nvSpPr>
        <p:spPr>
          <a:xfrm rot="5400000">
            <a:off x="3108742" y="2093447"/>
            <a:ext cx="1802460" cy="320929"/>
          </a:xfrm>
          <a:prstGeom prst="lef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6" name="Arrow: Left 245">
            <a:extLst>
              <a:ext uri="{FF2B5EF4-FFF2-40B4-BE49-F238E27FC236}">
                <a16:creationId xmlns:a16="http://schemas.microsoft.com/office/drawing/2014/main" id="{D81D1604-C1E1-6807-862A-EDA99C968000}"/>
              </a:ext>
            </a:extLst>
          </p:cNvPr>
          <p:cNvSpPr/>
          <p:nvPr/>
        </p:nvSpPr>
        <p:spPr>
          <a:xfrm rot="5400000">
            <a:off x="5656515" y="2053438"/>
            <a:ext cx="1802460" cy="320929"/>
          </a:xfrm>
          <a:prstGeom prst="lef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9" name="Rectangle 248">
            <a:extLst>
              <a:ext uri="{FF2B5EF4-FFF2-40B4-BE49-F238E27FC236}">
                <a16:creationId xmlns:a16="http://schemas.microsoft.com/office/drawing/2014/main" id="{DDA694B3-D69F-670B-B59E-A10A6C4DAF4F}"/>
              </a:ext>
            </a:extLst>
          </p:cNvPr>
          <p:cNvSpPr/>
          <p:nvPr/>
        </p:nvSpPr>
        <p:spPr>
          <a:xfrm flipV="1">
            <a:off x="7861618" y="848506"/>
            <a:ext cx="4629016" cy="536527"/>
          </a:xfrm>
          <a:prstGeom prst="rect">
            <a:avLst/>
          </a:prstGeom>
          <a:solidFill>
            <a:schemeClr val="accent1">
              <a:alpha val="9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200" dirty="0"/>
          </a:p>
        </p:txBody>
      </p:sp>
      <p:sp>
        <p:nvSpPr>
          <p:cNvPr id="250" name="Arrow: Left 249">
            <a:extLst>
              <a:ext uri="{FF2B5EF4-FFF2-40B4-BE49-F238E27FC236}">
                <a16:creationId xmlns:a16="http://schemas.microsoft.com/office/drawing/2014/main" id="{AE4B1EFF-2C38-B518-421D-570BFDA0C1F9}"/>
              </a:ext>
            </a:extLst>
          </p:cNvPr>
          <p:cNvSpPr/>
          <p:nvPr/>
        </p:nvSpPr>
        <p:spPr>
          <a:xfrm rot="5400000">
            <a:off x="9216842" y="1575191"/>
            <a:ext cx="1802460" cy="320929"/>
          </a:xfrm>
          <a:prstGeom prst="lef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1" name="TextBox 250">
            <a:extLst>
              <a:ext uri="{FF2B5EF4-FFF2-40B4-BE49-F238E27FC236}">
                <a16:creationId xmlns:a16="http://schemas.microsoft.com/office/drawing/2014/main" id="{6739B8BE-CA0A-6864-F573-AFDB60B19D2E}"/>
              </a:ext>
            </a:extLst>
          </p:cNvPr>
          <p:cNvSpPr txBox="1"/>
          <p:nvPr/>
        </p:nvSpPr>
        <p:spPr>
          <a:xfrm>
            <a:off x="5426359" y="3368532"/>
            <a:ext cx="2416712" cy="1200329"/>
          </a:xfrm>
          <a:prstGeom prst="rect">
            <a:avLst/>
          </a:prstGeom>
          <a:noFill/>
        </p:spPr>
        <p:txBody>
          <a:bodyPr wrap="square" rtlCol="0">
            <a:spAutoFit/>
          </a:bodyPr>
          <a:lstStyle/>
          <a:p>
            <a:r>
              <a:rPr lang="en-IN" dirty="0"/>
              <a:t>A Card displaying average manufacturing lead time</a:t>
            </a:r>
          </a:p>
        </p:txBody>
      </p:sp>
      <p:sp>
        <p:nvSpPr>
          <p:cNvPr id="252" name="TextBox 251">
            <a:extLst>
              <a:ext uri="{FF2B5EF4-FFF2-40B4-BE49-F238E27FC236}">
                <a16:creationId xmlns:a16="http://schemas.microsoft.com/office/drawing/2014/main" id="{5EB5886C-01F9-52DF-5332-AC64788DE0DB}"/>
              </a:ext>
            </a:extLst>
          </p:cNvPr>
          <p:cNvSpPr txBox="1"/>
          <p:nvPr/>
        </p:nvSpPr>
        <p:spPr>
          <a:xfrm>
            <a:off x="553697" y="3225195"/>
            <a:ext cx="2376343" cy="923330"/>
          </a:xfrm>
          <a:prstGeom prst="rect">
            <a:avLst/>
          </a:prstGeom>
          <a:noFill/>
        </p:spPr>
        <p:txBody>
          <a:bodyPr wrap="square" rtlCol="0">
            <a:spAutoFit/>
          </a:bodyPr>
          <a:lstStyle/>
          <a:p>
            <a:r>
              <a:rPr lang="en-IN" dirty="0"/>
              <a:t>A card displaying average defect rates</a:t>
            </a:r>
          </a:p>
        </p:txBody>
      </p:sp>
      <p:sp>
        <p:nvSpPr>
          <p:cNvPr id="253" name="TextBox 252">
            <a:extLst>
              <a:ext uri="{FF2B5EF4-FFF2-40B4-BE49-F238E27FC236}">
                <a16:creationId xmlns:a16="http://schemas.microsoft.com/office/drawing/2014/main" id="{57CC33FA-CA35-5091-06B6-23DCF6F2096C}"/>
              </a:ext>
            </a:extLst>
          </p:cNvPr>
          <p:cNvSpPr txBox="1"/>
          <p:nvPr/>
        </p:nvSpPr>
        <p:spPr>
          <a:xfrm>
            <a:off x="8974312" y="2699761"/>
            <a:ext cx="2416712" cy="1200329"/>
          </a:xfrm>
          <a:prstGeom prst="rect">
            <a:avLst/>
          </a:prstGeom>
          <a:noFill/>
        </p:spPr>
        <p:txBody>
          <a:bodyPr wrap="square" rtlCol="0">
            <a:spAutoFit/>
          </a:bodyPr>
          <a:lstStyle/>
          <a:p>
            <a:r>
              <a:rPr lang="en-IN" dirty="0"/>
              <a:t>Slicer to filter data according to location and supplier name</a:t>
            </a:r>
          </a:p>
        </p:txBody>
      </p:sp>
      <p:sp>
        <p:nvSpPr>
          <p:cNvPr id="254" name="TextBox 253">
            <a:extLst>
              <a:ext uri="{FF2B5EF4-FFF2-40B4-BE49-F238E27FC236}">
                <a16:creationId xmlns:a16="http://schemas.microsoft.com/office/drawing/2014/main" id="{7FA6772A-8950-BDD9-FDDA-5AB5A83FEA11}"/>
              </a:ext>
            </a:extLst>
          </p:cNvPr>
          <p:cNvSpPr txBox="1"/>
          <p:nvPr/>
        </p:nvSpPr>
        <p:spPr>
          <a:xfrm>
            <a:off x="2781640" y="3219636"/>
            <a:ext cx="2416712" cy="923330"/>
          </a:xfrm>
          <a:prstGeom prst="rect">
            <a:avLst/>
          </a:prstGeom>
          <a:noFill/>
        </p:spPr>
        <p:txBody>
          <a:bodyPr wrap="square" rtlCol="0">
            <a:spAutoFit/>
          </a:bodyPr>
          <a:lstStyle/>
          <a:p>
            <a:r>
              <a:rPr lang="en-IN" dirty="0"/>
              <a:t>A Card displaying average production volume</a:t>
            </a:r>
          </a:p>
        </p:txBody>
      </p:sp>
    </p:spTree>
    <p:extLst>
      <p:ext uri="{BB962C8B-B14F-4D97-AF65-F5344CB8AC3E}">
        <p14:creationId xmlns:p14="http://schemas.microsoft.com/office/powerpoint/2010/main" val="3314860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81687" y="314808"/>
            <a:ext cx="885825" cy="152400"/>
          </a:xfrm>
          <a:prstGeom prst="rect">
            <a:avLst/>
          </a:prstGeom>
        </p:spPr>
        <p:txBody>
          <a:bodyPr vert="horz" wrap="square" lIns="0" tIns="8890" rIns="0" bIns="0" rtlCol="0">
            <a:spAutoFit/>
          </a:bodyPr>
          <a:lstStyle/>
          <a:p>
            <a:pPr>
              <a:lnSpc>
                <a:spcPct val="100000"/>
              </a:lnSpc>
              <a:spcBef>
                <a:spcPts val="70"/>
              </a:spcBef>
            </a:pPr>
            <a:r>
              <a:rPr sz="900" dirty="0">
                <a:solidFill>
                  <a:srgbClr val="FFFFFF"/>
                </a:solidFill>
                <a:latin typeface="Segoe UI"/>
                <a:cs typeface="Segoe UI"/>
              </a:rPr>
              <a:t>Power</a:t>
            </a:r>
            <a:r>
              <a:rPr sz="900" spc="-30" dirty="0">
                <a:solidFill>
                  <a:srgbClr val="FFFFFF"/>
                </a:solidFill>
                <a:latin typeface="Segoe UI"/>
                <a:cs typeface="Segoe UI"/>
              </a:rPr>
              <a:t> </a:t>
            </a:r>
            <a:r>
              <a:rPr sz="900" dirty="0">
                <a:solidFill>
                  <a:srgbClr val="FFFFFF"/>
                </a:solidFill>
                <a:latin typeface="Segoe UI"/>
                <a:cs typeface="Segoe UI"/>
              </a:rPr>
              <a:t>BI</a:t>
            </a:r>
            <a:r>
              <a:rPr sz="900" spc="-25" dirty="0">
                <a:solidFill>
                  <a:srgbClr val="FFFFFF"/>
                </a:solidFill>
                <a:latin typeface="Segoe UI"/>
                <a:cs typeface="Segoe UI"/>
              </a:rPr>
              <a:t> </a:t>
            </a:r>
            <a:r>
              <a:rPr sz="900" spc="-10" dirty="0">
                <a:solidFill>
                  <a:srgbClr val="FFFFFF"/>
                </a:solidFill>
                <a:latin typeface="Segoe UI"/>
                <a:cs typeface="Segoe UI"/>
              </a:rPr>
              <a:t>Desktop</a:t>
            </a:r>
            <a:endParaRPr sz="900">
              <a:latin typeface="Segoe UI"/>
              <a:cs typeface="Segoe UI"/>
            </a:endParaRPr>
          </a:p>
        </p:txBody>
      </p:sp>
      <p:sp>
        <p:nvSpPr>
          <p:cNvPr id="3" name="object 3"/>
          <p:cNvSpPr/>
          <p:nvPr/>
        </p:nvSpPr>
        <p:spPr>
          <a:xfrm>
            <a:off x="228600" y="228600"/>
            <a:ext cx="12192000" cy="6858000"/>
          </a:xfrm>
          <a:custGeom>
            <a:avLst/>
            <a:gdLst/>
            <a:ahLst/>
            <a:cxnLst/>
            <a:rect l="l" t="t" r="r" b="b"/>
            <a:pathLst>
              <a:path w="12192000" h="6858000">
                <a:moveTo>
                  <a:pt x="12191999" y="6857999"/>
                </a:moveTo>
                <a:lnTo>
                  <a:pt x="0" y="6857999"/>
                </a:lnTo>
                <a:lnTo>
                  <a:pt x="0" y="0"/>
                </a:lnTo>
                <a:lnTo>
                  <a:pt x="12191999" y="0"/>
                </a:lnTo>
                <a:lnTo>
                  <a:pt x="12191999" y="6857999"/>
                </a:lnTo>
                <a:close/>
              </a:path>
            </a:pathLst>
          </a:custGeom>
          <a:solidFill>
            <a:srgbClr val="FFFFFF"/>
          </a:solidFill>
        </p:spPr>
        <p:txBody>
          <a:bodyPr wrap="square" lIns="0" tIns="0" rIns="0" bIns="0" rtlCol="0"/>
          <a:lstStyle/>
          <a:p>
            <a:endParaRPr/>
          </a:p>
        </p:txBody>
      </p:sp>
      <p:grpSp>
        <p:nvGrpSpPr>
          <p:cNvPr id="4" name="object 4"/>
          <p:cNvGrpSpPr/>
          <p:nvPr/>
        </p:nvGrpSpPr>
        <p:grpSpPr>
          <a:xfrm>
            <a:off x="4686299" y="2101850"/>
            <a:ext cx="3676650" cy="1676400"/>
            <a:chOff x="4686299" y="2101850"/>
            <a:chExt cx="3676650" cy="1676400"/>
          </a:xfrm>
        </p:grpSpPr>
        <p:sp>
          <p:nvSpPr>
            <p:cNvPr id="5" name="object 5"/>
            <p:cNvSpPr/>
            <p:nvPr/>
          </p:nvSpPr>
          <p:spPr>
            <a:xfrm>
              <a:off x="4686287" y="2114549"/>
              <a:ext cx="3676650" cy="1659255"/>
            </a:xfrm>
            <a:custGeom>
              <a:avLst/>
              <a:gdLst/>
              <a:ahLst/>
              <a:cxnLst/>
              <a:rect l="l" t="t" r="r" b="b"/>
              <a:pathLst>
                <a:path w="3676650" h="1659254">
                  <a:moveTo>
                    <a:pt x="9525" y="1652866"/>
                  </a:moveTo>
                  <a:lnTo>
                    <a:pt x="9067" y="1651749"/>
                  </a:lnTo>
                  <a:lnTo>
                    <a:pt x="7200" y="1649882"/>
                  </a:lnTo>
                  <a:lnTo>
                    <a:pt x="6083" y="1649412"/>
                  </a:lnTo>
                  <a:lnTo>
                    <a:pt x="3454" y="1649412"/>
                  </a:lnTo>
                  <a:lnTo>
                    <a:pt x="2336" y="1649882"/>
                  </a:lnTo>
                  <a:lnTo>
                    <a:pt x="469" y="1651749"/>
                  </a:lnTo>
                  <a:lnTo>
                    <a:pt x="0" y="1652866"/>
                  </a:lnTo>
                  <a:lnTo>
                    <a:pt x="0" y="1655495"/>
                  </a:lnTo>
                  <a:lnTo>
                    <a:pt x="469" y="1656613"/>
                  </a:lnTo>
                  <a:lnTo>
                    <a:pt x="2336" y="1658480"/>
                  </a:lnTo>
                  <a:lnTo>
                    <a:pt x="3454" y="1658937"/>
                  </a:lnTo>
                  <a:lnTo>
                    <a:pt x="6083" y="1658937"/>
                  </a:lnTo>
                  <a:lnTo>
                    <a:pt x="7200" y="1658480"/>
                  </a:lnTo>
                  <a:lnTo>
                    <a:pt x="9067" y="1656613"/>
                  </a:lnTo>
                  <a:lnTo>
                    <a:pt x="9525" y="1655495"/>
                  </a:lnTo>
                  <a:lnTo>
                    <a:pt x="9525" y="1652866"/>
                  </a:lnTo>
                  <a:close/>
                </a:path>
                <a:path w="3676650" h="1659254">
                  <a:moveTo>
                    <a:pt x="9525" y="828154"/>
                  </a:moveTo>
                  <a:lnTo>
                    <a:pt x="9067" y="827036"/>
                  </a:lnTo>
                  <a:lnTo>
                    <a:pt x="7200" y="825182"/>
                  </a:lnTo>
                  <a:lnTo>
                    <a:pt x="6083" y="824712"/>
                  </a:lnTo>
                  <a:lnTo>
                    <a:pt x="3454" y="824712"/>
                  </a:lnTo>
                  <a:lnTo>
                    <a:pt x="2336" y="825182"/>
                  </a:lnTo>
                  <a:lnTo>
                    <a:pt x="469" y="827036"/>
                  </a:lnTo>
                  <a:lnTo>
                    <a:pt x="0" y="828154"/>
                  </a:lnTo>
                  <a:lnTo>
                    <a:pt x="0" y="830795"/>
                  </a:lnTo>
                  <a:lnTo>
                    <a:pt x="469" y="831913"/>
                  </a:lnTo>
                  <a:lnTo>
                    <a:pt x="2336" y="833767"/>
                  </a:lnTo>
                  <a:lnTo>
                    <a:pt x="3454" y="834237"/>
                  </a:lnTo>
                  <a:lnTo>
                    <a:pt x="6083" y="834237"/>
                  </a:lnTo>
                  <a:lnTo>
                    <a:pt x="7200" y="833767"/>
                  </a:lnTo>
                  <a:lnTo>
                    <a:pt x="9067" y="831913"/>
                  </a:lnTo>
                  <a:lnTo>
                    <a:pt x="9525" y="830795"/>
                  </a:lnTo>
                  <a:lnTo>
                    <a:pt x="9525" y="828154"/>
                  </a:lnTo>
                  <a:close/>
                </a:path>
                <a:path w="3676650" h="1659254">
                  <a:moveTo>
                    <a:pt x="9525" y="3454"/>
                  </a:moveTo>
                  <a:lnTo>
                    <a:pt x="9067" y="2336"/>
                  </a:lnTo>
                  <a:lnTo>
                    <a:pt x="7200" y="469"/>
                  </a:lnTo>
                  <a:lnTo>
                    <a:pt x="6083" y="0"/>
                  </a:lnTo>
                  <a:lnTo>
                    <a:pt x="3454" y="0"/>
                  </a:lnTo>
                  <a:lnTo>
                    <a:pt x="2336" y="469"/>
                  </a:lnTo>
                  <a:lnTo>
                    <a:pt x="469" y="2336"/>
                  </a:lnTo>
                  <a:lnTo>
                    <a:pt x="0" y="3454"/>
                  </a:lnTo>
                  <a:lnTo>
                    <a:pt x="0" y="6083"/>
                  </a:lnTo>
                  <a:lnTo>
                    <a:pt x="469" y="7200"/>
                  </a:lnTo>
                  <a:lnTo>
                    <a:pt x="2336" y="9067"/>
                  </a:lnTo>
                  <a:lnTo>
                    <a:pt x="3454" y="9525"/>
                  </a:lnTo>
                  <a:lnTo>
                    <a:pt x="6083" y="9525"/>
                  </a:lnTo>
                  <a:lnTo>
                    <a:pt x="7200" y="9067"/>
                  </a:lnTo>
                  <a:lnTo>
                    <a:pt x="9067" y="7200"/>
                  </a:lnTo>
                  <a:lnTo>
                    <a:pt x="9525" y="6083"/>
                  </a:lnTo>
                  <a:lnTo>
                    <a:pt x="9525" y="3454"/>
                  </a:lnTo>
                  <a:close/>
                </a:path>
                <a:path w="3676650" h="1659254">
                  <a:moveTo>
                    <a:pt x="57150" y="1652866"/>
                  </a:moveTo>
                  <a:lnTo>
                    <a:pt x="56692" y="1651749"/>
                  </a:lnTo>
                  <a:lnTo>
                    <a:pt x="54825" y="1649882"/>
                  </a:lnTo>
                  <a:lnTo>
                    <a:pt x="53708" y="1649412"/>
                  </a:lnTo>
                  <a:lnTo>
                    <a:pt x="51079" y="1649412"/>
                  </a:lnTo>
                  <a:lnTo>
                    <a:pt x="49961" y="1649882"/>
                  </a:lnTo>
                  <a:lnTo>
                    <a:pt x="48094" y="1651749"/>
                  </a:lnTo>
                  <a:lnTo>
                    <a:pt x="47625" y="1652866"/>
                  </a:lnTo>
                  <a:lnTo>
                    <a:pt x="47625" y="1655495"/>
                  </a:lnTo>
                  <a:lnTo>
                    <a:pt x="48094" y="1656613"/>
                  </a:lnTo>
                  <a:lnTo>
                    <a:pt x="49961" y="1658480"/>
                  </a:lnTo>
                  <a:lnTo>
                    <a:pt x="51079" y="1658937"/>
                  </a:lnTo>
                  <a:lnTo>
                    <a:pt x="53708" y="1658937"/>
                  </a:lnTo>
                  <a:lnTo>
                    <a:pt x="54825" y="1658480"/>
                  </a:lnTo>
                  <a:lnTo>
                    <a:pt x="56692" y="1656613"/>
                  </a:lnTo>
                  <a:lnTo>
                    <a:pt x="57150" y="1655495"/>
                  </a:lnTo>
                  <a:lnTo>
                    <a:pt x="57150" y="1652866"/>
                  </a:lnTo>
                  <a:close/>
                </a:path>
                <a:path w="3676650" h="1659254">
                  <a:moveTo>
                    <a:pt x="57150" y="828154"/>
                  </a:moveTo>
                  <a:lnTo>
                    <a:pt x="56692" y="827036"/>
                  </a:lnTo>
                  <a:lnTo>
                    <a:pt x="54825" y="825182"/>
                  </a:lnTo>
                  <a:lnTo>
                    <a:pt x="53708" y="824712"/>
                  </a:lnTo>
                  <a:lnTo>
                    <a:pt x="51079" y="824712"/>
                  </a:lnTo>
                  <a:lnTo>
                    <a:pt x="49961" y="825182"/>
                  </a:lnTo>
                  <a:lnTo>
                    <a:pt x="48094" y="827036"/>
                  </a:lnTo>
                  <a:lnTo>
                    <a:pt x="47625" y="828154"/>
                  </a:lnTo>
                  <a:lnTo>
                    <a:pt x="47625" y="830795"/>
                  </a:lnTo>
                  <a:lnTo>
                    <a:pt x="48094" y="831913"/>
                  </a:lnTo>
                  <a:lnTo>
                    <a:pt x="49961" y="833767"/>
                  </a:lnTo>
                  <a:lnTo>
                    <a:pt x="51079" y="834237"/>
                  </a:lnTo>
                  <a:lnTo>
                    <a:pt x="53708" y="834237"/>
                  </a:lnTo>
                  <a:lnTo>
                    <a:pt x="54825" y="833767"/>
                  </a:lnTo>
                  <a:lnTo>
                    <a:pt x="56692" y="831913"/>
                  </a:lnTo>
                  <a:lnTo>
                    <a:pt x="57150" y="830795"/>
                  </a:lnTo>
                  <a:lnTo>
                    <a:pt x="57150" y="828154"/>
                  </a:lnTo>
                  <a:close/>
                </a:path>
                <a:path w="3676650" h="1659254">
                  <a:moveTo>
                    <a:pt x="57150" y="3454"/>
                  </a:moveTo>
                  <a:lnTo>
                    <a:pt x="56692" y="2336"/>
                  </a:lnTo>
                  <a:lnTo>
                    <a:pt x="54825" y="469"/>
                  </a:lnTo>
                  <a:lnTo>
                    <a:pt x="53708" y="0"/>
                  </a:lnTo>
                  <a:lnTo>
                    <a:pt x="51079" y="0"/>
                  </a:lnTo>
                  <a:lnTo>
                    <a:pt x="49961" y="469"/>
                  </a:lnTo>
                  <a:lnTo>
                    <a:pt x="48094" y="2336"/>
                  </a:lnTo>
                  <a:lnTo>
                    <a:pt x="47625" y="3454"/>
                  </a:lnTo>
                  <a:lnTo>
                    <a:pt x="47625" y="6083"/>
                  </a:lnTo>
                  <a:lnTo>
                    <a:pt x="48094" y="7200"/>
                  </a:lnTo>
                  <a:lnTo>
                    <a:pt x="49961" y="9067"/>
                  </a:lnTo>
                  <a:lnTo>
                    <a:pt x="51079" y="9525"/>
                  </a:lnTo>
                  <a:lnTo>
                    <a:pt x="53708" y="9525"/>
                  </a:lnTo>
                  <a:lnTo>
                    <a:pt x="54825" y="9067"/>
                  </a:lnTo>
                  <a:lnTo>
                    <a:pt x="56692" y="7200"/>
                  </a:lnTo>
                  <a:lnTo>
                    <a:pt x="57150" y="6083"/>
                  </a:lnTo>
                  <a:lnTo>
                    <a:pt x="57150" y="3454"/>
                  </a:lnTo>
                  <a:close/>
                </a:path>
                <a:path w="3676650" h="1659254">
                  <a:moveTo>
                    <a:pt x="104775" y="1652866"/>
                  </a:moveTo>
                  <a:lnTo>
                    <a:pt x="104317" y="1651749"/>
                  </a:lnTo>
                  <a:lnTo>
                    <a:pt x="102450" y="1649882"/>
                  </a:lnTo>
                  <a:lnTo>
                    <a:pt x="101333" y="1649412"/>
                  </a:lnTo>
                  <a:lnTo>
                    <a:pt x="98704" y="1649412"/>
                  </a:lnTo>
                  <a:lnTo>
                    <a:pt x="97586" y="1649882"/>
                  </a:lnTo>
                  <a:lnTo>
                    <a:pt x="95719" y="1651749"/>
                  </a:lnTo>
                  <a:lnTo>
                    <a:pt x="95250" y="1652866"/>
                  </a:lnTo>
                  <a:lnTo>
                    <a:pt x="95250" y="1655495"/>
                  </a:lnTo>
                  <a:lnTo>
                    <a:pt x="95719" y="1656613"/>
                  </a:lnTo>
                  <a:lnTo>
                    <a:pt x="97586" y="1658480"/>
                  </a:lnTo>
                  <a:lnTo>
                    <a:pt x="98704" y="1658937"/>
                  </a:lnTo>
                  <a:lnTo>
                    <a:pt x="101333" y="1658937"/>
                  </a:lnTo>
                  <a:lnTo>
                    <a:pt x="102450" y="1658480"/>
                  </a:lnTo>
                  <a:lnTo>
                    <a:pt x="104317" y="1656613"/>
                  </a:lnTo>
                  <a:lnTo>
                    <a:pt x="104775" y="1655495"/>
                  </a:lnTo>
                  <a:lnTo>
                    <a:pt x="104775" y="1652866"/>
                  </a:lnTo>
                  <a:close/>
                </a:path>
                <a:path w="3676650" h="1659254">
                  <a:moveTo>
                    <a:pt x="104775" y="828154"/>
                  </a:moveTo>
                  <a:lnTo>
                    <a:pt x="104317" y="827036"/>
                  </a:lnTo>
                  <a:lnTo>
                    <a:pt x="102450" y="825182"/>
                  </a:lnTo>
                  <a:lnTo>
                    <a:pt x="101333" y="824712"/>
                  </a:lnTo>
                  <a:lnTo>
                    <a:pt x="98704" y="824712"/>
                  </a:lnTo>
                  <a:lnTo>
                    <a:pt x="97586" y="825182"/>
                  </a:lnTo>
                  <a:lnTo>
                    <a:pt x="95719" y="827036"/>
                  </a:lnTo>
                  <a:lnTo>
                    <a:pt x="95250" y="828154"/>
                  </a:lnTo>
                  <a:lnTo>
                    <a:pt x="95250" y="830795"/>
                  </a:lnTo>
                  <a:lnTo>
                    <a:pt x="95719" y="831913"/>
                  </a:lnTo>
                  <a:lnTo>
                    <a:pt x="97586" y="833767"/>
                  </a:lnTo>
                  <a:lnTo>
                    <a:pt x="98704" y="834237"/>
                  </a:lnTo>
                  <a:lnTo>
                    <a:pt x="101333" y="834237"/>
                  </a:lnTo>
                  <a:lnTo>
                    <a:pt x="102450" y="833767"/>
                  </a:lnTo>
                  <a:lnTo>
                    <a:pt x="104317" y="831913"/>
                  </a:lnTo>
                  <a:lnTo>
                    <a:pt x="104775" y="830795"/>
                  </a:lnTo>
                  <a:lnTo>
                    <a:pt x="104775" y="828154"/>
                  </a:lnTo>
                  <a:close/>
                </a:path>
                <a:path w="3676650" h="1659254">
                  <a:moveTo>
                    <a:pt x="104775" y="3454"/>
                  </a:moveTo>
                  <a:lnTo>
                    <a:pt x="104317" y="2336"/>
                  </a:lnTo>
                  <a:lnTo>
                    <a:pt x="102450" y="469"/>
                  </a:lnTo>
                  <a:lnTo>
                    <a:pt x="101333" y="0"/>
                  </a:lnTo>
                  <a:lnTo>
                    <a:pt x="98704" y="0"/>
                  </a:lnTo>
                  <a:lnTo>
                    <a:pt x="97586" y="469"/>
                  </a:lnTo>
                  <a:lnTo>
                    <a:pt x="95719" y="2336"/>
                  </a:lnTo>
                  <a:lnTo>
                    <a:pt x="95250" y="3454"/>
                  </a:lnTo>
                  <a:lnTo>
                    <a:pt x="95250" y="6083"/>
                  </a:lnTo>
                  <a:lnTo>
                    <a:pt x="95719" y="7200"/>
                  </a:lnTo>
                  <a:lnTo>
                    <a:pt x="97586" y="9067"/>
                  </a:lnTo>
                  <a:lnTo>
                    <a:pt x="98704" y="9525"/>
                  </a:lnTo>
                  <a:lnTo>
                    <a:pt x="101333" y="9525"/>
                  </a:lnTo>
                  <a:lnTo>
                    <a:pt x="102450" y="9067"/>
                  </a:lnTo>
                  <a:lnTo>
                    <a:pt x="104317" y="7200"/>
                  </a:lnTo>
                  <a:lnTo>
                    <a:pt x="104775" y="6083"/>
                  </a:lnTo>
                  <a:lnTo>
                    <a:pt x="104775" y="3454"/>
                  </a:lnTo>
                  <a:close/>
                </a:path>
                <a:path w="3676650" h="1659254">
                  <a:moveTo>
                    <a:pt x="152400" y="1652866"/>
                  </a:moveTo>
                  <a:lnTo>
                    <a:pt x="151942" y="1651749"/>
                  </a:lnTo>
                  <a:lnTo>
                    <a:pt x="150075" y="1649882"/>
                  </a:lnTo>
                  <a:lnTo>
                    <a:pt x="148958" y="1649412"/>
                  </a:lnTo>
                  <a:lnTo>
                    <a:pt x="146329" y="1649412"/>
                  </a:lnTo>
                  <a:lnTo>
                    <a:pt x="145211" y="1649882"/>
                  </a:lnTo>
                  <a:lnTo>
                    <a:pt x="143344" y="1651749"/>
                  </a:lnTo>
                  <a:lnTo>
                    <a:pt x="142875" y="1652866"/>
                  </a:lnTo>
                  <a:lnTo>
                    <a:pt x="142875" y="1655495"/>
                  </a:lnTo>
                  <a:lnTo>
                    <a:pt x="143344" y="1656613"/>
                  </a:lnTo>
                  <a:lnTo>
                    <a:pt x="145211" y="1658480"/>
                  </a:lnTo>
                  <a:lnTo>
                    <a:pt x="146329" y="1658937"/>
                  </a:lnTo>
                  <a:lnTo>
                    <a:pt x="148958" y="1658937"/>
                  </a:lnTo>
                  <a:lnTo>
                    <a:pt x="150075" y="1658480"/>
                  </a:lnTo>
                  <a:lnTo>
                    <a:pt x="151942" y="1656613"/>
                  </a:lnTo>
                  <a:lnTo>
                    <a:pt x="152400" y="1655495"/>
                  </a:lnTo>
                  <a:lnTo>
                    <a:pt x="152400" y="1652866"/>
                  </a:lnTo>
                  <a:close/>
                </a:path>
                <a:path w="3676650" h="1659254">
                  <a:moveTo>
                    <a:pt x="152400" y="828154"/>
                  </a:moveTo>
                  <a:lnTo>
                    <a:pt x="151942" y="827036"/>
                  </a:lnTo>
                  <a:lnTo>
                    <a:pt x="150075" y="825182"/>
                  </a:lnTo>
                  <a:lnTo>
                    <a:pt x="148958" y="824712"/>
                  </a:lnTo>
                  <a:lnTo>
                    <a:pt x="146329" y="824712"/>
                  </a:lnTo>
                  <a:lnTo>
                    <a:pt x="145211" y="825182"/>
                  </a:lnTo>
                  <a:lnTo>
                    <a:pt x="143344" y="827036"/>
                  </a:lnTo>
                  <a:lnTo>
                    <a:pt x="142875" y="828154"/>
                  </a:lnTo>
                  <a:lnTo>
                    <a:pt x="142875" y="830795"/>
                  </a:lnTo>
                  <a:lnTo>
                    <a:pt x="143344" y="831913"/>
                  </a:lnTo>
                  <a:lnTo>
                    <a:pt x="145211" y="833767"/>
                  </a:lnTo>
                  <a:lnTo>
                    <a:pt x="146329" y="834237"/>
                  </a:lnTo>
                  <a:lnTo>
                    <a:pt x="148958" y="834237"/>
                  </a:lnTo>
                  <a:lnTo>
                    <a:pt x="150075" y="833767"/>
                  </a:lnTo>
                  <a:lnTo>
                    <a:pt x="151942" y="831913"/>
                  </a:lnTo>
                  <a:lnTo>
                    <a:pt x="152400" y="830795"/>
                  </a:lnTo>
                  <a:lnTo>
                    <a:pt x="152400" y="828154"/>
                  </a:lnTo>
                  <a:close/>
                </a:path>
                <a:path w="3676650" h="1659254">
                  <a:moveTo>
                    <a:pt x="152400" y="3454"/>
                  </a:moveTo>
                  <a:lnTo>
                    <a:pt x="151942" y="2336"/>
                  </a:lnTo>
                  <a:lnTo>
                    <a:pt x="150075" y="469"/>
                  </a:lnTo>
                  <a:lnTo>
                    <a:pt x="148958" y="0"/>
                  </a:lnTo>
                  <a:lnTo>
                    <a:pt x="146329" y="0"/>
                  </a:lnTo>
                  <a:lnTo>
                    <a:pt x="145211" y="469"/>
                  </a:lnTo>
                  <a:lnTo>
                    <a:pt x="143344" y="2336"/>
                  </a:lnTo>
                  <a:lnTo>
                    <a:pt x="142875" y="3454"/>
                  </a:lnTo>
                  <a:lnTo>
                    <a:pt x="142875" y="6083"/>
                  </a:lnTo>
                  <a:lnTo>
                    <a:pt x="143344" y="7200"/>
                  </a:lnTo>
                  <a:lnTo>
                    <a:pt x="145211" y="9067"/>
                  </a:lnTo>
                  <a:lnTo>
                    <a:pt x="146329" y="9525"/>
                  </a:lnTo>
                  <a:lnTo>
                    <a:pt x="148958" y="9525"/>
                  </a:lnTo>
                  <a:lnTo>
                    <a:pt x="150075" y="9067"/>
                  </a:lnTo>
                  <a:lnTo>
                    <a:pt x="151942" y="7200"/>
                  </a:lnTo>
                  <a:lnTo>
                    <a:pt x="152400" y="6083"/>
                  </a:lnTo>
                  <a:lnTo>
                    <a:pt x="152400" y="3454"/>
                  </a:lnTo>
                  <a:close/>
                </a:path>
                <a:path w="3676650" h="1659254">
                  <a:moveTo>
                    <a:pt x="200025" y="1652866"/>
                  </a:moveTo>
                  <a:lnTo>
                    <a:pt x="199567" y="1651749"/>
                  </a:lnTo>
                  <a:lnTo>
                    <a:pt x="197700" y="1649882"/>
                  </a:lnTo>
                  <a:lnTo>
                    <a:pt x="196583" y="1649412"/>
                  </a:lnTo>
                  <a:lnTo>
                    <a:pt x="193954" y="1649412"/>
                  </a:lnTo>
                  <a:lnTo>
                    <a:pt x="192836" y="1649882"/>
                  </a:lnTo>
                  <a:lnTo>
                    <a:pt x="190969" y="1651749"/>
                  </a:lnTo>
                  <a:lnTo>
                    <a:pt x="190500" y="1652866"/>
                  </a:lnTo>
                  <a:lnTo>
                    <a:pt x="190500" y="1655495"/>
                  </a:lnTo>
                  <a:lnTo>
                    <a:pt x="190969" y="1656613"/>
                  </a:lnTo>
                  <a:lnTo>
                    <a:pt x="192836" y="1658480"/>
                  </a:lnTo>
                  <a:lnTo>
                    <a:pt x="193954" y="1658937"/>
                  </a:lnTo>
                  <a:lnTo>
                    <a:pt x="196583" y="1658937"/>
                  </a:lnTo>
                  <a:lnTo>
                    <a:pt x="197700" y="1658480"/>
                  </a:lnTo>
                  <a:lnTo>
                    <a:pt x="199567" y="1656613"/>
                  </a:lnTo>
                  <a:lnTo>
                    <a:pt x="200025" y="1655495"/>
                  </a:lnTo>
                  <a:lnTo>
                    <a:pt x="200025" y="1652866"/>
                  </a:lnTo>
                  <a:close/>
                </a:path>
                <a:path w="3676650" h="1659254">
                  <a:moveTo>
                    <a:pt x="200025" y="828154"/>
                  </a:moveTo>
                  <a:lnTo>
                    <a:pt x="199567" y="827036"/>
                  </a:lnTo>
                  <a:lnTo>
                    <a:pt x="197700" y="825182"/>
                  </a:lnTo>
                  <a:lnTo>
                    <a:pt x="196583" y="824712"/>
                  </a:lnTo>
                  <a:lnTo>
                    <a:pt x="193954" y="824712"/>
                  </a:lnTo>
                  <a:lnTo>
                    <a:pt x="192836" y="825182"/>
                  </a:lnTo>
                  <a:lnTo>
                    <a:pt x="190969" y="827036"/>
                  </a:lnTo>
                  <a:lnTo>
                    <a:pt x="190500" y="828154"/>
                  </a:lnTo>
                  <a:lnTo>
                    <a:pt x="190500" y="830795"/>
                  </a:lnTo>
                  <a:lnTo>
                    <a:pt x="190969" y="831913"/>
                  </a:lnTo>
                  <a:lnTo>
                    <a:pt x="192836" y="833767"/>
                  </a:lnTo>
                  <a:lnTo>
                    <a:pt x="193954" y="834237"/>
                  </a:lnTo>
                  <a:lnTo>
                    <a:pt x="196583" y="834237"/>
                  </a:lnTo>
                  <a:lnTo>
                    <a:pt x="197700" y="833767"/>
                  </a:lnTo>
                  <a:lnTo>
                    <a:pt x="199567" y="831913"/>
                  </a:lnTo>
                  <a:lnTo>
                    <a:pt x="200025" y="830795"/>
                  </a:lnTo>
                  <a:lnTo>
                    <a:pt x="200025" y="828154"/>
                  </a:lnTo>
                  <a:close/>
                </a:path>
                <a:path w="3676650" h="1659254">
                  <a:moveTo>
                    <a:pt x="200025" y="3454"/>
                  </a:moveTo>
                  <a:lnTo>
                    <a:pt x="199567" y="2336"/>
                  </a:lnTo>
                  <a:lnTo>
                    <a:pt x="197700" y="469"/>
                  </a:lnTo>
                  <a:lnTo>
                    <a:pt x="196583" y="0"/>
                  </a:lnTo>
                  <a:lnTo>
                    <a:pt x="193954" y="0"/>
                  </a:lnTo>
                  <a:lnTo>
                    <a:pt x="192836" y="469"/>
                  </a:lnTo>
                  <a:lnTo>
                    <a:pt x="190969" y="2336"/>
                  </a:lnTo>
                  <a:lnTo>
                    <a:pt x="190500" y="3454"/>
                  </a:lnTo>
                  <a:lnTo>
                    <a:pt x="190500" y="6083"/>
                  </a:lnTo>
                  <a:lnTo>
                    <a:pt x="190969" y="7200"/>
                  </a:lnTo>
                  <a:lnTo>
                    <a:pt x="192836" y="9067"/>
                  </a:lnTo>
                  <a:lnTo>
                    <a:pt x="193954" y="9525"/>
                  </a:lnTo>
                  <a:lnTo>
                    <a:pt x="196583" y="9525"/>
                  </a:lnTo>
                  <a:lnTo>
                    <a:pt x="197700" y="9067"/>
                  </a:lnTo>
                  <a:lnTo>
                    <a:pt x="199567" y="7200"/>
                  </a:lnTo>
                  <a:lnTo>
                    <a:pt x="200025" y="6083"/>
                  </a:lnTo>
                  <a:lnTo>
                    <a:pt x="200025" y="3454"/>
                  </a:lnTo>
                  <a:close/>
                </a:path>
                <a:path w="3676650" h="1659254">
                  <a:moveTo>
                    <a:pt x="247650" y="1652866"/>
                  </a:moveTo>
                  <a:lnTo>
                    <a:pt x="247192" y="1651749"/>
                  </a:lnTo>
                  <a:lnTo>
                    <a:pt x="245325" y="1649882"/>
                  </a:lnTo>
                  <a:lnTo>
                    <a:pt x="244208" y="1649412"/>
                  </a:lnTo>
                  <a:lnTo>
                    <a:pt x="241579" y="1649412"/>
                  </a:lnTo>
                  <a:lnTo>
                    <a:pt x="240461" y="1649882"/>
                  </a:lnTo>
                  <a:lnTo>
                    <a:pt x="238594" y="1651749"/>
                  </a:lnTo>
                  <a:lnTo>
                    <a:pt x="238125" y="1652866"/>
                  </a:lnTo>
                  <a:lnTo>
                    <a:pt x="238125" y="1655495"/>
                  </a:lnTo>
                  <a:lnTo>
                    <a:pt x="238594" y="1656613"/>
                  </a:lnTo>
                  <a:lnTo>
                    <a:pt x="240461" y="1658480"/>
                  </a:lnTo>
                  <a:lnTo>
                    <a:pt x="241579" y="1658937"/>
                  </a:lnTo>
                  <a:lnTo>
                    <a:pt x="244208" y="1658937"/>
                  </a:lnTo>
                  <a:lnTo>
                    <a:pt x="245325" y="1658480"/>
                  </a:lnTo>
                  <a:lnTo>
                    <a:pt x="247192" y="1656613"/>
                  </a:lnTo>
                  <a:lnTo>
                    <a:pt x="247650" y="1655495"/>
                  </a:lnTo>
                  <a:lnTo>
                    <a:pt x="247650" y="1652866"/>
                  </a:lnTo>
                  <a:close/>
                </a:path>
                <a:path w="3676650" h="1659254">
                  <a:moveTo>
                    <a:pt x="247650" y="828154"/>
                  </a:moveTo>
                  <a:lnTo>
                    <a:pt x="247192" y="827036"/>
                  </a:lnTo>
                  <a:lnTo>
                    <a:pt x="245325" y="825182"/>
                  </a:lnTo>
                  <a:lnTo>
                    <a:pt x="244208" y="824712"/>
                  </a:lnTo>
                  <a:lnTo>
                    <a:pt x="241579" y="824712"/>
                  </a:lnTo>
                  <a:lnTo>
                    <a:pt x="240461" y="825182"/>
                  </a:lnTo>
                  <a:lnTo>
                    <a:pt x="238594" y="827036"/>
                  </a:lnTo>
                  <a:lnTo>
                    <a:pt x="238125" y="828154"/>
                  </a:lnTo>
                  <a:lnTo>
                    <a:pt x="238125" y="830795"/>
                  </a:lnTo>
                  <a:lnTo>
                    <a:pt x="238594" y="831913"/>
                  </a:lnTo>
                  <a:lnTo>
                    <a:pt x="240461" y="833767"/>
                  </a:lnTo>
                  <a:lnTo>
                    <a:pt x="241579" y="834237"/>
                  </a:lnTo>
                  <a:lnTo>
                    <a:pt x="244208" y="834237"/>
                  </a:lnTo>
                  <a:lnTo>
                    <a:pt x="245325" y="833767"/>
                  </a:lnTo>
                  <a:lnTo>
                    <a:pt x="247192" y="831913"/>
                  </a:lnTo>
                  <a:lnTo>
                    <a:pt x="247650" y="830795"/>
                  </a:lnTo>
                  <a:lnTo>
                    <a:pt x="247650" y="828154"/>
                  </a:lnTo>
                  <a:close/>
                </a:path>
                <a:path w="3676650" h="1659254">
                  <a:moveTo>
                    <a:pt x="247650" y="3454"/>
                  </a:moveTo>
                  <a:lnTo>
                    <a:pt x="247192" y="2336"/>
                  </a:lnTo>
                  <a:lnTo>
                    <a:pt x="245325" y="469"/>
                  </a:lnTo>
                  <a:lnTo>
                    <a:pt x="244208" y="0"/>
                  </a:lnTo>
                  <a:lnTo>
                    <a:pt x="241579" y="0"/>
                  </a:lnTo>
                  <a:lnTo>
                    <a:pt x="240461" y="469"/>
                  </a:lnTo>
                  <a:lnTo>
                    <a:pt x="238594" y="2336"/>
                  </a:lnTo>
                  <a:lnTo>
                    <a:pt x="238125" y="3454"/>
                  </a:lnTo>
                  <a:lnTo>
                    <a:pt x="238125" y="6083"/>
                  </a:lnTo>
                  <a:lnTo>
                    <a:pt x="238594" y="7200"/>
                  </a:lnTo>
                  <a:lnTo>
                    <a:pt x="240461" y="9067"/>
                  </a:lnTo>
                  <a:lnTo>
                    <a:pt x="241579" y="9525"/>
                  </a:lnTo>
                  <a:lnTo>
                    <a:pt x="244208" y="9525"/>
                  </a:lnTo>
                  <a:lnTo>
                    <a:pt x="245325" y="9067"/>
                  </a:lnTo>
                  <a:lnTo>
                    <a:pt x="247192" y="7200"/>
                  </a:lnTo>
                  <a:lnTo>
                    <a:pt x="247650" y="6083"/>
                  </a:lnTo>
                  <a:lnTo>
                    <a:pt x="247650" y="3454"/>
                  </a:lnTo>
                  <a:close/>
                </a:path>
                <a:path w="3676650" h="1659254">
                  <a:moveTo>
                    <a:pt x="295275" y="1652866"/>
                  </a:moveTo>
                  <a:lnTo>
                    <a:pt x="294817" y="1651749"/>
                  </a:lnTo>
                  <a:lnTo>
                    <a:pt x="292950" y="1649882"/>
                  </a:lnTo>
                  <a:lnTo>
                    <a:pt x="291833" y="1649412"/>
                  </a:lnTo>
                  <a:lnTo>
                    <a:pt x="289204" y="1649412"/>
                  </a:lnTo>
                  <a:lnTo>
                    <a:pt x="288086" y="1649882"/>
                  </a:lnTo>
                  <a:lnTo>
                    <a:pt x="286219" y="1651749"/>
                  </a:lnTo>
                  <a:lnTo>
                    <a:pt x="285750" y="1652866"/>
                  </a:lnTo>
                  <a:lnTo>
                    <a:pt x="285750" y="1655495"/>
                  </a:lnTo>
                  <a:lnTo>
                    <a:pt x="286219" y="1656613"/>
                  </a:lnTo>
                  <a:lnTo>
                    <a:pt x="288086" y="1658480"/>
                  </a:lnTo>
                  <a:lnTo>
                    <a:pt x="289204" y="1658937"/>
                  </a:lnTo>
                  <a:lnTo>
                    <a:pt x="291833" y="1658937"/>
                  </a:lnTo>
                  <a:lnTo>
                    <a:pt x="292950" y="1658480"/>
                  </a:lnTo>
                  <a:lnTo>
                    <a:pt x="294817" y="1656613"/>
                  </a:lnTo>
                  <a:lnTo>
                    <a:pt x="295275" y="1655495"/>
                  </a:lnTo>
                  <a:lnTo>
                    <a:pt x="295275" y="1652866"/>
                  </a:lnTo>
                  <a:close/>
                </a:path>
                <a:path w="3676650" h="1659254">
                  <a:moveTo>
                    <a:pt x="295275" y="828154"/>
                  </a:moveTo>
                  <a:lnTo>
                    <a:pt x="294817" y="827036"/>
                  </a:lnTo>
                  <a:lnTo>
                    <a:pt x="292950" y="825182"/>
                  </a:lnTo>
                  <a:lnTo>
                    <a:pt x="291833" y="824712"/>
                  </a:lnTo>
                  <a:lnTo>
                    <a:pt x="289204" y="824712"/>
                  </a:lnTo>
                  <a:lnTo>
                    <a:pt x="288086" y="825182"/>
                  </a:lnTo>
                  <a:lnTo>
                    <a:pt x="286219" y="827036"/>
                  </a:lnTo>
                  <a:lnTo>
                    <a:pt x="285750" y="828154"/>
                  </a:lnTo>
                  <a:lnTo>
                    <a:pt x="285750" y="830795"/>
                  </a:lnTo>
                  <a:lnTo>
                    <a:pt x="286219" y="831913"/>
                  </a:lnTo>
                  <a:lnTo>
                    <a:pt x="288086" y="833767"/>
                  </a:lnTo>
                  <a:lnTo>
                    <a:pt x="289204" y="834237"/>
                  </a:lnTo>
                  <a:lnTo>
                    <a:pt x="291833" y="834237"/>
                  </a:lnTo>
                  <a:lnTo>
                    <a:pt x="292950" y="833767"/>
                  </a:lnTo>
                  <a:lnTo>
                    <a:pt x="294817" y="831913"/>
                  </a:lnTo>
                  <a:lnTo>
                    <a:pt x="295275" y="830795"/>
                  </a:lnTo>
                  <a:lnTo>
                    <a:pt x="295275" y="828154"/>
                  </a:lnTo>
                  <a:close/>
                </a:path>
                <a:path w="3676650" h="1659254">
                  <a:moveTo>
                    <a:pt x="295275" y="3454"/>
                  </a:moveTo>
                  <a:lnTo>
                    <a:pt x="294817" y="2336"/>
                  </a:lnTo>
                  <a:lnTo>
                    <a:pt x="292950" y="469"/>
                  </a:lnTo>
                  <a:lnTo>
                    <a:pt x="291833" y="0"/>
                  </a:lnTo>
                  <a:lnTo>
                    <a:pt x="289204" y="0"/>
                  </a:lnTo>
                  <a:lnTo>
                    <a:pt x="288086" y="469"/>
                  </a:lnTo>
                  <a:lnTo>
                    <a:pt x="286219" y="2336"/>
                  </a:lnTo>
                  <a:lnTo>
                    <a:pt x="285750" y="3454"/>
                  </a:lnTo>
                  <a:lnTo>
                    <a:pt x="285750" y="6083"/>
                  </a:lnTo>
                  <a:lnTo>
                    <a:pt x="286219" y="7200"/>
                  </a:lnTo>
                  <a:lnTo>
                    <a:pt x="288086" y="9067"/>
                  </a:lnTo>
                  <a:lnTo>
                    <a:pt x="289204" y="9525"/>
                  </a:lnTo>
                  <a:lnTo>
                    <a:pt x="291833" y="9525"/>
                  </a:lnTo>
                  <a:lnTo>
                    <a:pt x="292950" y="9067"/>
                  </a:lnTo>
                  <a:lnTo>
                    <a:pt x="294817" y="7200"/>
                  </a:lnTo>
                  <a:lnTo>
                    <a:pt x="295275" y="6083"/>
                  </a:lnTo>
                  <a:lnTo>
                    <a:pt x="295275" y="3454"/>
                  </a:lnTo>
                  <a:close/>
                </a:path>
                <a:path w="3676650" h="1659254">
                  <a:moveTo>
                    <a:pt x="342900" y="1652866"/>
                  </a:moveTo>
                  <a:lnTo>
                    <a:pt x="342442" y="1651749"/>
                  </a:lnTo>
                  <a:lnTo>
                    <a:pt x="340575" y="1649882"/>
                  </a:lnTo>
                  <a:lnTo>
                    <a:pt x="339458" y="1649412"/>
                  </a:lnTo>
                  <a:lnTo>
                    <a:pt x="336829" y="1649412"/>
                  </a:lnTo>
                  <a:lnTo>
                    <a:pt x="335711" y="1649882"/>
                  </a:lnTo>
                  <a:lnTo>
                    <a:pt x="333844" y="1651749"/>
                  </a:lnTo>
                  <a:lnTo>
                    <a:pt x="333375" y="1652866"/>
                  </a:lnTo>
                  <a:lnTo>
                    <a:pt x="333375" y="1655495"/>
                  </a:lnTo>
                  <a:lnTo>
                    <a:pt x="333844" y="1656613"/>
                  </a:lnTo>
                  <a:lnTo>
                    <a:pt x="335711" y="1658480"/>
                  </a:lnTo>
                  <a:lnTo>
                    <a:pt x="336829" y="1658937"/>
                  </a:lnTo>
                  <a:lnTo>
                    <a:pt x="339458" y="1658937"/>
                  </a:lnTo>
                  <a:lnTo>
                    <a:pt x="340575" y="1658480"/>
                  </a:lnTo>
                  <a:lnTo>
                    <a:pt x="342442" y="1656613"/>
                  </a:lnTo>
                  <a:lnTo>
                    <a:pt x="342900" y="1655495"/>
                  </a:lnTo>
                  <a:lnTo>
                    <a:pt x="342900" y="1652866"/>
                  </a:lnTo>
                  <a:close/>
                </a:path>
                <a:path w="3676650" h="1659254">
                  <a:moveTo>
                    <a:pt x="342900" y="828154"/>
                  </a:moveTo>
                  <a:lnTo>
                    <a:pt x="342442" y="827036"/>
                  </a:lnTo>
                  <a:lnTo>
                    <a:pt x="340575" y="825182"/>
                  </a:lnTo>
                  <a:lnTo>
                    <a:pt x="339458" y="824712"/>
                  </a:lnTo>
                  <a:lnTo>
                    <a:pt x="336829" y="824712"/>
                  </a:lnTo>
                  <a:lnTo>
                    <a:pt x="335711" y="825182"/>
                  </a:lnTo>
                  <a:lnTo>
                    <a:pt x="333844" y="827036"/>
                  </a:lnTo>
                  <a:lnTo>
                    <a:pt x="333375" y="828154"/>
                  </a:lnTo>
                  <a:lnTo>
                    <a:pt x="333375" y="830795"/>
                  </a:lnTo>
                  <a:lnTo>
                    <a:pt x="333844" y="831913"/>
                  </a:lnTo>
                  <a:lnTo>
                    <a:pt x="335711" y="833767"/>
                  </a:lnTo>
                  <a:lnTo>
                    <a:pt x="336829" y="834237"/>
                  </a:lnTo>
                  <a:lnTo>
                    <a:pt x="339458" y="834237"/>
                  </a:lnTo>
                  <a:lnTo>
                    <a:pt x="340575" y="833767"/>
                  </a:lnTo>
                  <a:lnTo>
                    <a:pt x="342442" y="831913"/>
                  </a:lnTo>
                  <a:lnTo>
                    <a:pt x="342900" y="830795"/>
                  </a:lnTo>
                  <a:lnTo>
                    <a:pt x="342900" y="828154"/>
                  </a:lnTo>
                  <a:close/>
                </a:path>
                <a:path w="3676650" h="1659254">
                  <a:moveTo>
                    <a:pt x="342900" y="3454"/>
                  </a:moveTo>
                  <a:lnTo>
                    <a:pt x="342442" y="2336"/>
                  </a:lnTo>
                  <a:lnTo>
                    <a:pt x="340575" y="469"/>
                  </a:lnTo>
                  <a:lnTo>
                    <a:pt x="339458" y="0"/>
                  </a:lnTo>
                  <a:lnTo>
                    <a:pt x="336829" y="0"/>
                  </a:lnTo>
                  <a:lnTo>
                    <a:pt x="335711" y="469"/>
                  </a:lnTo>
                  <a:lnTo>
                    <a:pt x="333844" y="2336"/>
                  </a:lnTo>
                  <a:lnTo>
                    <a:pt x="333375" y="3454"/>
                  </a:lnTo>
                  <a:lnTo>
                    <a:pt x="333375" y="6083"/>
                  </a:lnTo>
                  <a:lnTo>
                    <a:pt x="333844" y="7200"/>
                  </a:lnTo>
                  <a:lnTo>
                    <a:pt x="335711" y="9067"/>
                  </a:lnTo>
                  <a:lnTo>
                    <a:pt x="336829" y="9525"/>
                  </a:lnTo>
                  <a:lnTo>
                    <a:pt x="339458" y="9525"/>
                  </a:lnTo>
                  <a:lnTo>
                    <a:pt x="340575" y="9067"/>
                  </a:lnTo>
                  <a:lnTo>
                    <a:pt x="342442" y="7200"/>
                  </a:lnTo>
                  <a:lnTo>
                    <a:pt x="342900" y="6083"/>
                  </a:lnTo>
                  <a:lnTo>
                    <a:pt x="342900" y="3454"/>
                  </a:lnTo>
                  <a:close/>
                </a:path>
                <a:path w="3676650" h="1659254">
                  <a:moveTo>
                    <a:pt x="390525" y="1652866"/>
                  </a:moveTo>
                  <a:lnTo>
                    <a:pt x="390067" y="1651749"/>
                  </a:lnTo>
                  <a:lnTo>
                    <a:pt x="388200" y="1649882"/>
                  </a:lnTo>
                  <a:lnTo>
                    <a:pt x="387083" y="1649412"/>
                  </a:lnTo>
                  <a:lnTo>
                    <a:pt x="384454" y="1649412"/>
                  </a:lnTo>
                  <a:lnTo>
                    <a:pt x="383336" y="1649882"/>
                  </a:lnTo>
                  <a:lnTo>
                    <a:pt x="381469" y="1651749"/>
                  </a:lnTo>
                  <a:lnTo>
                    <a:pt x="381000" y="1652866"/>
                  </a:lnTo>
                  <a:lnTo>
                    <a:pt x="381000" y="1655495"/>
                  </a:lnTo>
                  <a:lnTo>
                    <a:pt x="381469" y="1656613"/>
                  </a:lnTo>
                  <a:lnTo>
                    <a:pt x="383336" y="1658480"/>
                  </a:lnTo>
                  <a:lnTo>
                    <a:pt x="384454" y="1658937"/>
                  </a:lnTo>
                  <a:lnTo>
                    <a:pt x="387083" y="1658937"/>
                  </a:lnTo>
                  <a:lnTo>
                    <a:pt x="388200" y="1658480"/>
                  </a:lnTo>
                  <a:lnTo>
                    <a:pt x="390067" y="1656613"/>
                  </a:lnTo>
                  <a:lnTo>
                    <a:pt x="390525" y="1655495"/>
                  </a:lnTo>
                  <a:lnTo>
                    <a:pt x="390525" y="1652866"/>
                  </a:lnTo>
                  <a:close/>
                </a:path>
                <a:path w="3676650" h="1659254">
                  <a:moveTo>
                    <a:pt x="390525" y="828154"/>
                  </a:moveTo>
                  <a:lnTo>
                    <a:pt x="390067" y="827036"/>
                  </a:lnTo>
                  <a:lnTo>
                    <a:pt x="388200" y="825182"/>
                  </a:lnTo>
                  <a:lnTo>
                    <a:pt x="387083" y="824712"/>
                  </a:lnTo>
                  <a:lnTo>
                    <a:pt x="384454" y="824712"/>
                  </a:lnTo>
                  <a:lnTo>
                    <a:pt x="383336" y="825182"/>
                  </a:lnTo>
                  <a:lnTo>
                    <a:pt x="381469" y="827036"/>
                  </a:lnTo>
                  <a:lnTo>
                    <a:pt x="381000" y="828154"/>
                  </a:lnTo>
                  <a:lnTo>
                    <a:pt x="381000" y="830795"/>
                  </a:lnTo>
                  <a:lnTo>
                    <a:pt x="381469" y="831913"/>
                  </a:lnTo>
                  <a:lnTo>
                    <a:pt x="383336" y="833767"/>
                  </a:lnTo>
                  <a:lnTo>
                    <a:pt x="384454" y="834237"/>
                  </a:lnTo>
                  <a:lnTo>
                    <a:pt x="387083" y="834237"/>
                  </a:lnTo>
                  <a:lnTo>
                    <a:pt x="388200" y="833767"/>
                  </a:lnTo>
                  <a:lnTo>
                    <a:pt x="390067" y="831913"/>
                  </a:lnTo>
                  <a:lnTo>
                    <a:pt x="390525" y="830795"/>
                  </a:lnTo>
                  <a:lnTo>
                    <a:pt x="390525" y="828154"/>
                  </a:lnTo>
                  <a:close/>
                </a:path>
                <a:path w="3676650" h="1659254">
                  <a:moveTo>
                    <a:pt x="390525" y="3454"/>
                  </a:moveTo>
                  <a:lnTo>
                    <a:pt x="390067" y="2336"/>
                  </a:lnTo>
                  <a:lnTo>
                    <a:pt x="388200" y="469"/>
                  </a:lnTo>
                  <a:lnTo>
                    <a:pt x="387083" y="0"/>
                  </a:lnTo>
                  <a:lnTo>
                    <a:pt x="384454" y="0"/>
                  </a:lnTo>
                  <a:lnTo>
                    <a:pt x="383336" y="469"/>
                  </a:lnTo>
                  <a:lnTo>
                    <a:pt x="381469" y="2336"/>
                  </a:lnTo>
                  <a:lnTo>
                    <a:pt x="381000" y="3454"/>
                  </a:lnTo>
                  <a:lnTo>
                    <a:pt x="381000" y="6083"/>
                  </a:lnTo>
                  <a:lnTo>
                    <a:pt x="381469" y="7200"/>
                  </a:lnTo>
                  <a:lnTo>
                    <a:pt x="383336" y="9067"/>
                  </a:lnTo>
                  <a:lnTo>
                    <a:pt x="384454" y="9525"/>
                  </a:lnTo>
                  <a:lnTo>
                    <a:pt x="387083" y="9525"/>
                  </a:lnTo>
                  <a:lnTo>
                    <a:pt x="388200" y="9067"/>
                  </a:lnTo>
                  <a:lnTo>
                    <a:pt x="390067" y="7200"/>
                  </a:lnTo>
                  <a:lnTo>
                    <a:pt x="390525" y="6083"/>
                  </a:lnTo>
                  <a:lnTo>
                    <a:pt x="390525" y="3454"/>
                  </a:lnTo>
                  <a:close/>
                </a:path>
                <a:path w="3676650" h="1659254">
                  <a:moveTo>
                    <a:pt x="438150" y="1652866"/>
                  </a:moveTo>
                  <a:lnTo>
                    <a:pt x="437692" y="1651749"/>
                  </a:lnTo>
                  <a:lnTo>
                    <a:pt x="435825" y="1649882"/>
                  </a:lnTo>
                  <a:lnTo>
                    <a:pt x="434708" y="1649412"/>
                  </a:lnTo>
                  <a:lnTo>
                    <a:pt x="432079" y="1649412"/>
                  </a:lnTo>
                  <a:lnTo>
                    <a:pt x="430961" y="1649882"/>
                  </a:lnTo>
                  <a:lnTo>
                    <a:pt x="429094" y="1651749"/>
                  </a:lnTo>
                  <a:lnTo>
                    <a:pt x="428625" y="1652866"/>
                  </a:lnTo>
                  <a:lnTo>
                    <a:pt x="428625" y="1655495"/>
                  </a:lnTo>
                  <a:lnTo>
                    <a:pt x="429094" y="1656613"/>
                  </a:lnTo>
                  <a:lnTo>
                    <a:pt x="430961" y="1658480"/>
                  </a:lnTo>
                  <a:lnTo>
                    <a:pt x="432079" y="1658937"/>
                  </a:lnTo>
                  <a:lnTo>
                    <a:pt x="434708" y="1658937"/>
                  </a:lnTo>
                  <a:lnTo>
                    <a:pt x="435825" y="1658480"/>
                  </a:lnTo>
                  <a:lnTo>
                    <a:pt x="437692" y="1656613"/>
                  </a:lnTo>
                  <a:lnTo>
                    <a:pt x="438150" y="1655495"/>
                  </a:lnTo>
                  <a:lnTo>
                    <a:pt x="438150" y="1652866"/>
                  </a:lnTo>
                  <a:close/>
                </a:path>
                <a:path w="3676650" h="1659254">
                  <a:moveTo>
                    <a:pt x="438150" y="828154"/>
                  </a:moveTo>
                  <a:lnTo>
                    <a:pt x="437692" y="827036"/>
                  </a:lnTo>
                  <a:lnTo>
                    <a:pt x="435825" y="825182"/>
                  </a:lnTo>
                  <a:lnTo>
                    <a:pt x="434708" y="824712"/>
                  </a:lnTo>
                  <a:lnTo>
                    <a:pt x="432079" y="824712"/>
                  </a:lnTo>
                  <a:lnTo>
                    <a:pt x="430961" y="825182"/>
                  </a:lnTo>
                  <a:lnTo>
                    <a:pt x="429094" y="827036"/>
                  </a:lnTo>
                  <a:lnTo>
                    <a:pt x="428625" y="828154"/>
                  </a:lnTo>
                  <a:lnTo>
                    <a:pt x="428625" y="830795"/>
                  </a:lnTo>
                  <a:lnTo>
                    <a:pt x="429094" y="831913"/>
                  </a:lnTo>
                  <a:lnTo>
                    <a:pt x="430961" y="833767"/>
                  </a:lnTo>
                  <a:lnTo>
                    <a:pt x="432079" y="834237"/>
                  </a:lnTo>
                  <a:lnTo>
                    <a:pt x="434708" y="834237"/>
                  </a:lnTo>
                  <a:lnTo>
                    <a:pt x="435825" y="833767"/>
                  </a:lnTo>
                  <a:lnTo>
                    <a:pt x="437692" y="831913"/>
                  </a:lnTo>
                  <a:lnTo>
                    <a:pt x="438150" y="830795"/>
                  </a:lnTo>
                  <a:lnTo>
                    <a:pt x="438150" y="828154"/>
                  </a:lnTo>
                  <a:close/>
                </a:path>
                <a:path w="3676650" h="1659254">
                  <a:moveTo>
                    <a:pt x="438150" y="3454"/>
                  </a:moveTo>
                  <a:lnTo>
                    <a:pt x="437692" y="2336"/>
                  </a:lnTo>
                  <a:lnTo>
                    <a:pt x="435825" y="469"/>
                  </a:lnTo>
                  <a:lnTo>
                    <a:pt x="434708" y="0"/>
                  </a:lnTo>
                  <a:lnTo>
                    <a:pt x="432079" y="0"/>
                  </a:lnTo>
                  <a:lnTo>
                    <a:pt x="430961" y="469"/>
                  </a:lnTo>
                  <a:lnTo>
                    <a:pt x="429094" y="2336"/>
                  </a:lnTo>
                  <a:lnTo>
                    <a:pt x="428625" y="3454"/>
                  </a:lnTo>
                  <a:lnTo>
                    <a:pt x="428625" y="6083"/>
                  </a:lnTo>
                  <a:lnTo>
                    <a:pt x="429094" y="7200"/>
                  </a:lnTo>
                  <a:lnTo>
                    <a:pt x="430961" y="9067"/>
                  </a:lnTo>
                  <a:lnTo>
                    <a:pt x="432079" y="9525"/>
                  </a:lnTo>
                  <a:lnTo>
                    <a:pt x="434708" y="9525"/>
                  </a:lnTo>
                  <a:lnTo>
                    <a:pt x="435825" y="9067"/>
                  </a:lnTo>
                  <a:lnTo>
                    <a:pt x="437692" y="7200"/>
                  </a:lnTo>
                  <a:lnTo>
                    <a:pt x="438150" y="6083"/>
                  </a:lnTo>
                  <a:lnTo>
                    <a:pt x="438150" y="3454"/>
                  </a:lnTo>
                  <a:close/>
                </a:path>
                <a:path w="3676650" h="1659254">
                  <a:moveTo>
                    <a:pt x="485775" y="1652866"/>
                  </a:moveTo>
                  <a:lnTo>
                    <a:pt x="485317" y="1651749"/>
                  </a:lnTo>
                  <a:lnTo>
                    <a:pt x="483450" y="1649882"/>
                  </a:lnTo>
                  <a:lnTo>
                    <a:pt x="482333" y="1649412"/>
                  </a:lnTo>
                  <a:lnTo>
                    <a:pt x="479704" y="1649412"/>
                  </a:lnTo>
                  <a:lnTo>
                    <a:pt x="478586" y="1649882"/>
                  </a:lnTo>
                  <a:lnTo>
                    <a:pt x="476719" y="1651749"/>
                  </a:lnTo>
                  <a:lnTo>
                    <a:pt x="476250" y="1652866"/>
                  </a:lnTo>
                  <a:lnTo>
                    <a:pt x="476250" y="1655495"/>
                  </a:lnTo>
                  <a:lnTo>
                    <a:pt x="476719" y="1656613"/>
                  </a:lnTo>
                  <a:lnTo>
                    <a:pt x="478586" y="1658480"/>
                  </a:lnTo>
                  <a:lnTo>
                    <a:pt x="479704" y="1658937"/>
                  </a:lnTo>
                  <a:lnTo>
                    <a:pt x="482333" y="1658937"/>
                  </a:lnTo>
                  <a:lnTo>
                    <a:pt x="483450" y="1658480"/>
                  </a:lnTo>
                  <a:lnTo>
                    <a:pt x="485317" y="1656613"/>
                  </a:lnTo>
                  <a:lnTo>
                    <a:pt x="485775" y="1655495"/>
                  </a:lnTo>
                  <a:lnTo>
                    <a:pt x="485775" y="1652866"/>
                  </a:lnTo>
                  <a:close/>
                </a:path>
                <a:path w="3676650" h="1659254">
                  <a:moveTo>
                    <a:pt x="485775" y="828154"/>
                  </a:moveTo>
                  <a:lnTo>
                    <a:pt x="485317" y="827036"/>
                  </a:lnTo>
                  <a:lnTo>
                    <a:pt x="483450" y="825182"/>
                  </a:lnTo>
                  <a:lnTo>
                    <a:pt x="482333" y="824712"/>
                  </a:lnTo>
                  <a:lnTo>
                    <a:pt x="479704" y="824712"/>
                  </a:lnTo>
                  <a:lnTo>
                    <a:pt x="478586" y="825182"/>
                  </a:lnTo>
                  <a:lnTo>
                    <a:pt x="476719" y="827036"/>
                  </a:lnTo>
                  <a:lnTo>
                    <a:pt x="476250" y="828154"/>
                  </a:lnTo>
                  <a:lnTo>
                    <a:pt x="476250" y="830795"/>
                  </a:lnTo>
                  <a:lnTo>
                    <a:pt x="476719" y="831913"/>
                  </a:lnTo>
                  <a:lnTo>
                    <a:pt x="478586" y="833767"/>
                  </a:lnTo>
                  <a:lnTo>
                    <a:pt x="479704" y="834237"/>
                  </a:lnTo>
                  <a:lnTo>
                    <a:pt x="482333" y="834237"/>
                  </a:lnTo>
                  <a:lnTo>
                    <a:pt x="483450" y="833767"/>
                  </a:lnTo>
                  <a:lnTo>
                    <a:pt x="485317" y="831913"/>
                  </a:lnTo>
                  <a:lnTo>
                    <a:pt x="485775" y="830795"/>
                  </a:lnTo>
                  <a:lnTo>
                    <a:pt x="485775" y="828154"/>
                  </a:lnTo>
                  <a:close/>
                </a:path>
                <a:path w="3676650" h="1659254">
                  <a:moveTo>
                    <a:pt x="485775" y="3454"/>
                  </a:moveTo>
                  <a:lnTo>
                    <a:pt x="485317" y="2336"/>
                  </a:lnTo>
                  <a:lnTo>
                    <a:pt x="483450" y="469"/>
                  </a:lnTo>
                  <a:lnTo>
                    <a:pt x="482333" y="0"/>
                  </a:lnTo>
                  <a:lnTo>
                    <a:pt x="479704" y="0"/>
                  </a:lnTo>
                  <a:lnTo>
                    <a:pt x="478586" y="469"/>
                  </a:lnTo>
                  <a:lnTo>
                    <a:pt x="476719" y="2336"/>
                  </a:lnTo>
                  <a:lnTo>
                    <a:pt x="476250" y="3454"/>
                  </a:lnTo>
                  <a:lnTo>
                    <a:pt x="476250" y="6083"/>
                  </a:lnTo>
                  <a:lnTo>
                    <a:pt x="476719" y="7200"/>
                  </a:lnTo>
                  <a:lnTo>
                    <a:pt x="478586" y="9067"/>
                  </a:lnTo>
                  <a:lnTo>
                    <a:pt x="479704" y="9525"/>
                  </a:lnTo>
                  <a:lnTo>
                    <a:pt x="482333" y="9525"/>
                  </a:lnTo>
                  <a:lnTo>
                    <a:pt x="483450" y="9067"/>
                  </a:lnTo>
                  <a:lnTo>
                    <a:pt x="485317" y="7200"/>
                  </a:lnTo>
                  <a:lnTo>
                    <a:pt x="485775" y="6083"/>
                  </a:lnTo>
                  <a:lnTo>
                    <a:pt x="485775" y="3454"/>
                  </a:lnTo>
                  <a:close/>
                </a:path>
                <a:path w="3676650" h="1659254">
                  <a:moveTo>
                    <a:pt x="533400" y="1652866"/>
                  </a:moveTo>
                  <a:lnTo>
                    <a:pt x="532942" y="1651749"/>
                  </a:lnTo>
                  <a:lnTo>
                    <a:pt x="531075" y="1649882"/>
                  </a:lnTo>
                  <a:lnTo>
                    <a:pt x="529958" y="1649412"/>
                  </a:lnTo>
                  <a:lnTo>
                    <a:pt x="527329" y="1649412"/>
                  </a:lnTo>
                  <a:lnTo>
                    <a:pt x="526211" y="1649882"/>
                  </a:lnTo>
                  <a:lnTo>
                    <a:pt x="524344" y="1651749"/>
                  </a:lnTo>
                  <a:lnTo>
                    <a:pt x="523875" y="1652866"/>
                  </a:lnTo>
                  <a:lnTo>
                    <a:pt x="523875" y="1655495"/>
                  </a:lnTo>
                  <a:lnTo>
                    <a:pt x="524344" y="1656613"/>
                  </a:lnTo>
                  <a:lnTo>
                    <a:pt x="526211" y="1658480"/>
                  </a:lnTo>
                  <a:lnTo>
                    <a:pt x="527329" y="1658937"/>
                  </a:lnTo>
                  <a:lnTo>
                    <a:pt x="529958" y="1658937"/>
                  </a:lnTo>
                  <a:lnTo>
                    <a:pt x="531075" y="1658480"/>
                  </a:lnTo>
                  <a:lnTo>
                    <a:pt x="532942" y="1656613"/>
                  </a:lnTo>
                  <a:lnTo>
                    <a:pt x="533400" y="1655495"/>
                  </a:lnTo>
                  <a:lnTo>
                    <a:pt x="533400" y="1652866"/>
                  </a:lnTo>
                  <a:close/>
                </a:path>
                <a:path w="3676650" h="1659254">
                  <a:moveTo>
                    <a:pt x="533400" y="828154"/>
                  </a:moveTo>
                  <a:lnTo>
                    <a:pt x="532942" y="827036"/>
                  </a:lnTo>
                  <a:lnTo>
                    <a:pt x="531075" y="825182"/>
                  </a:lnTo>
                  <a:lnTo>
                    <a:pt x="529958" y="824712"/>
                  </a:lnTo>
                  <a:lnTo>
                    <a:pt x="527329" y="824712"/>
                  </a:lnTo>
                  <a:lnTo>
                    <a:pt x="526211" y="825182"/>
                  </a:lnTo>
                  <a:lnTo>
                    <a:pt x="524344" y="827036"/>
                  </a:lnTo>
                  <a:lnTo>
                    <a:pt x="523875" y="828154"/>
                  </a:lnTo>
                  <a:lnTo>
                    <a:pt x="523875" y="830795"/>
                  </a:lnTo>
                  <a:lnTo>
                    <a:pt x="524344" y="831913"/>
                  </a:lnTo>
                  <a:lnTo>
                    <a:pt x="526211" y="833767"/>
                  </a:lnTo>
                  <a:lnTo>
                    <a:pt x="527329" y="834237"/>
                  </a:lnTo>
                  <a:lnTo>
                    <a:pt x="529958" y="834237"/>
                  </a:lnTo>
                  <a:lnTo>
                    <a:pt x="531075" y="833767"/>
                  </a:lnTo>
                  <a:lnTo>
                    <a:pt x="532942" y="831913"/>
                  </a:lnTo>
                  <a:lnTo>
                    <a:pt x="533400" y="830795"/>
                  </a:lnTo>
                  <a:lnTo>
                    <a:pt x="533400" y="828154"/>
                  </a:lnTo>
                  <a:close/>
                </a:path>
                <a:path w="3676650" h="1659254">
                  <a:moveTo>
                    <a:pt x="533400" y="3454"/>
                  </a:moveTo>
                  <a:lnTo>
                    <a:pt x="532942" y="2336"/>
                  </a:lnTo>
                  <a:lnTo>
                    <a:pt x="531075" y="469"/>
                  </a:lnTo>
                  <a:lnTo>
                    <a:pt x="529958" y="0"/>
                  </a:lnTo>
                  <a:lnTo>
                    <a:pt x="527329" y="0"/>
                  </a:lnTo>
                  <a:lnTo>
                    <a:pt x="526211" y="469"/>
                  </a:lnTo>
                  <a:lnTo>
                    <a:pt x="524344" y="2336"/>
                  </a:lnTo>
                  <a:lnTo>
                    <a:pt x="523875" y="3454"/>
                  </a:lnTo>
                  <a:lnTo>
                    <a:pt x="523875" y="6083"/>
                  </a:lnTo>
                  <a:lnTo>
                    <a:pt x="524344" y="7200"/>
                  </a:lnTo>
                  <a:lnTo>
                    <a:pt x="526211" y="9067"/>
                  </a:lnTo>
                  <a:lnTo>
                    <a:pt x="527329" y="9525"/>
                  </a:lnTo>
                  <a:lnTo>
                    <a:pt x="529958" y="9525"/>
                  </a:lnTo>
                  <a:lnTo>
                    <a:pt x="531075" y="9067"/>
                  </a:lnTo>
                  <a:lnTo>
                    <a:pt x="532942" y="7200"/>
                  </a:lnTo>
                  <a:lnTo>
                    <a:pt x="533400" y="6083"/>
                  </a:lnTo>
                  <a:lnTo>
                    <a:pt x="533400" y="3454"/>
                  </a:lnTo>
                  <a:close/>
                </a:path>
                <a:path w="3676650" h="1659254">
                  <a:moveTo>
                    <a:pt x="581025" y="1652866"/>
                  </a:moveTo>
                  <a:lnTo>
                    <a:pt x="580567" y="1651749"/>
                  </a:lnTo>
                  <a:lnTo>
                    <a:pt x="578700" y="1649882"/>
                  </a:lnTo>
                  <a:lnTo>
                    <a:pt x="577583" y="1649412"/>
                  </a:lnTo>
                  <a:lnTo>
                    <a:pt x="574954" y="1649412"/>
                  </a:lnTo>
                  <a:lnTo>
                    <a:pt x="573836" y="1649882"/>
                  </a:lnTo>
                  <a:lnTo>
                    <a:pt x="571969" y="1651749"/>
                  </a:lnTo>
                  <a:lnTo>
                    <a:pt x="571500" y="1652866"/>
                  </a:lnTo>
                  <a:lnTo>
                    <a:pt x="571500" y="1655495"/>
                  </a:lnTo>
                  <a:lnTo>
                    <a:pt x="571969" y="1656613"/>
                  </a:lnTo>
                  <a:lnTo>
                    <a:pt x="573836" y="1658480"/>
                  </a:lnTo>
                  <a:lnTo>
                    <a:pt x="574954" y="1658937"/>
                  </a:lnTo>
                  <a:lnTo>
                    <a:pt x="577583" y="1658937"/>
                  </a:lnTo>
                  <a:lnTo>
                    <a:pt x="578700" y="1658480"/>
                  </a:lnTo>
                  <a:lnTo>
                    <a:pt x="580567" y="1656613"/>
                  </a:lnTo>
                  <a:lnTo>
                    <a:pt x="581025" y="1655495"/>
                  </a:lnTo>
                  <a:lnTo>
                    <a:pt x="581025" y="1652866"/>
                  </a:lnTo>
                  <a:close/>
                </a:path>
                <a:path w="3676650" h="1659254">
                  <a:moveTo>
                    <a:pt x="581025" y="828154"/>
                  </a:moveTo>
                  <a:lnTo>
                    <a:pt x="580567" y="827036"/>
                  </a:lnTo>
                  <a:lnTo>
                    <a:pt x="578700" y="825182"/>
                  </a:lnTo>
                  <a:lnTo>
                    <a:pt x="577583" y="824712"/>
                  </a:lnTo>
                  <a:lnTo>
                    <a:pt x="574954" y="824712"/>
                  </a:lnTo>
                  <a:lnTo>
                    <a:pt x="573836" y="825182"/>
                  </a:lnTo>
                  <a:lnTo>
                    <a:pt x="571969" y="827036"/>
                  </a:lnTo>
                  <a:lnTo>
                    <a:pt x="571500" y="828154"/>
                  </a:lnTo>
                  <a:lnTo>
                    <a:pt x="571500" y="830795"/>
                  </a:lnTo>
                  <a:lnTo>
                    <a:pt x="571969" y="831913"/>
                  </a:lnTo>
                  <a:lnTo>
                    <a:pt x="573836" y="833767"/>
                  </a:lnTo>
                  <a:lnTo>
                    <a:pt x="574954" y="834237"/>
                  </a:lnTo>
                  <a:lnTo>
                    <a:pt x="577583" y="834237"/>
                  </a:lnTo>
                  <a:lnTo>
                    <a:pt x="578700" y="833767"/>
                  </a:lnTo>
                  <a:lnTo>
                    <a:pt x="580567" y="831913"/>
                  </a:lnTo>
                  <a:lnTo>
                    <a:pt x="581025" y="830795"/>
                  </a:lnTo>
                  <a:lnTo>
                    <a:pt x="581025" y="828154"/>
                  </a:lnTo>
                  <a:close/>
                </a:path>
                <a:path w="3676650" h="1659254">
                  <a:moveTo>
                    <a:pt x="581025" y="3454"/>
                  </a:moveTo>
                  <a:lnTo>
                    <a:pt x="580567" y="2336"/>
                  </a:lnTo>
                  <a:lnTo>
                    <a:pt x="578700" y="469"/>
                  </a:lnTo>
                  <a:lnTo>
                    <a:pt x="577583" y="0"/>
                  </a:lnTo>
                  <a:lnTo>
                    <a:pt x="574954" y="0"/>
                  </a:lnTo>
                  <a:lnTo>
                    <a:pt x="573836" y="469"/>
                  </a:lnTo>
                  <a:lnTo>
                    <a:pt x="571969" y="2336"/>
                  </a:lnTo>
                  <a:lnTo>
                    <a:pt x="571500" y="3454"/>
                  </a:lnTo>
                  <a:lnTo>
                    <a:pt x="571500" y="6083"/>
                  </a:lnTo>
                  <a:lnTo>
                    <a:pt x="571969" y="7200"/>
                  </a:lnTo>
                  <a:lnTo>
                    <a:pt x="573836" y="9067"/>
                  </a:lnTo>
                  <a:lnTo>
                    <a:pt x="574954" y="9525"/>
                  </a:lnTo>
                  <a:lnTo>
                    <a:pt x="577583" y="9525"/>
                  </a:lnTo>
                  <a:lnTo>
                    <a:pt x="578700" y="9067"/>
                  </a:lnTo>
                  <a:lnTo>
                    <a:pt x="580567" y="7200"/>
                  </a:lnTo>
                  <a:lnTo>
                    <a:pt x="581025" y="6083"/>
                  </a:lnTo>
                  <a:lnTo>
                    <a:pt x="581025" y="3454"/>
                  </a:lnTo>
                  <a:close/>
                </a:path>
                <a:path w="3676650" h="1659254">
                  <a:moveTo>
                    <a:pt x="628650" y="1652866"/>
                  </a:moveTo>
                  <a:lnTo>
                    <a:pt x="628192" y="1651749"/>
                  </a:lnTo>
                  <a:lnTo>
                    <a:pt x="626325" y="1649882"/>
                  </a:lnTo>
                  <a:lnTo>
                    <a:pt x="625208" y="1649412"/>
                  </a:lnTo>
                  <a:lnTo>
                    <a:pt x="622579" y="1649412"/>
                  </a:lnTo>
                  <a:lnTo>
                    <a:pt x="621461" y="1649882"/>
                  </a:lnTo>
                  <a:lnTo>
                    <a:pt x="619594" y="1651749"/>
                  </a:lnTo>
                  <a:lnTo>
                    <a:pt x="619125" y="1652866"/>
                  </a:lnTo>
                  <a:lnTo>
                    <a:pt x="619125" y="1655495"/>
                  </a:lnTo>
                  <a:lnTo>
                    <a:pt x="619594" y="1656613"/>
                  </a:lnTo>
                  <a:lnTo>
                    <a:pt x="621461" y="1658480"/>
                  </a:lnTo>
                  <a:lnTo>
                    <a:pt x="622579" y="1658937"/>
                  </a:lnTo>
                  <a:lnTo>
                    <a:pt x="625208" y="1658937"/>
                  </a:lnTo>
                  <a:lnTo>
                    <a:pt x="626325" y="1658480"/>
                  </a:lnTo>
                  <a:lnTo>
                    <a:pt x="628192" y="1656613"/>
                  </a:lnTo>
                  <a:lnTo>
                    <a:pt x="628650" y="1655495"/>
                  </a:lnTo>
                  <a:lnTo>
                    <a:pt x="628650" y="1652866"/>
                  </a:lnTo>
                  <a:close/>
                </a:path>
                <a:path w="3676650" h="1659254">
                  <a:moveTo>
                    <a:pt x="628650" y="828154"/>
                  </a:moveTo>
                  <a:lnTo>
                    <a:pt x="628192" y="827036"/>
                  </a:lnTo>
                  <a:lnTo>
                    <a:pt x="626325" y="825182"/>
                  </a:lnTo>
                  <a:lnTo>
                    <a:pt x="625208" y="824712"/>
                  </a:lnTo>
                  <a:lnTo>
                    <a:pt x="622579" y="824712"/>
                  </a:lnTo>
                  <a:lnTo>
                    <a:pt x="621461" y="825182"/>
                  </a:lnTo>
                  <a:lnTo>
                    <a:pt x="619594" y="827036"/>
                  </a:lnTo>
                  <a:lnTo>
                    <a:pt x="619125" y="828154"/>
                  </a:lnTo>
                  <a:lnTo>
                    <a:pt x="619125" y="830795"/>
                  </a:lnTo>
                  <a:lnTo>
                    <a:pt x="619594" y="831913"/>
                  </a:lnTo>
                  <a:lnTo>
                    <a:pt x="621461" y="833767"/>
                  </a:lnTo>
                  <a:lnTo>
                    <a:pt x="622579" y="834237"/>
                  </a:lnTo>
                  <a:lnTo>
                    <a:pt x="625208" y="834237"/>
                  </a:lnTo>
                  <a:lnTo>
                    <a:pt x="626325" y="833767"/>
                  </a:lnTo>
                  <a:lnTo>
                    <a:pt x="628192" y="831913"/>
                  </a:lnTo>
                  <a:lnTo>
                    <a:pt x="628650" y="830795"/>
                  </a:lnTo>
                  <a:lnTo>
                    <a:pt x="628650" y="828154"/>
                  </a:lnTo>
                  <a:close/>
                </a:path>
                <a:path w="3676650" h="1659254">
                  <a:moveTo>
                    <a:pt x="628650" y="3454"/>
                  </a:moveTo>
                  <a:lnTo>
                    <a:pt x="628192" y="2336"/>
                  </a:lnTo>
                  <a:lnTo>
                    <a:pt x="626325" y="469"/>
                  </a:lnTo>
                  <a:lnTo>
                    <a:pt x="625208" y="0"/>
                  </a:lnTo>
                  <a:lnTo>
                    <a:pt x="622579" y="0"/>
                  </a:lnTo>
                  <a:lnTo>
                    <a:pt x="621461" y="469"/>
                  </a:lnTo>
                  <a:lnTo>
                    <a:pt x="619594" y="2336"/>
                  </a:lnTo>
                  <a:lnTo>
                    <a:pt x="619125" y="3454"/>
                  </a:lnTo>
                  <a:lnTo>
                    <a:pt x="619125" y="6083"/>
                  </a:lnTo>
                  <a:lnTo>
                    <a:pt x="619594" y="7200"/>
                  </a:lnTo>
                  <a:lnTo>
                    <a:pt x="621461" y="9067"/>
                  </a:lnTo>
                  <a:lnTo>
                    <a:pt x="622579" y="9525"/>
                  </a:lnTo>
                  <a:lnTo>
                    <a:pt x="625208" y="9525"/>
                  </a:lnTo>
                  <a:lnTo>
                    <a:pt x="626325" y="9067"/>
                  </a:lnTo>
                  <a:lnTo>
                    <a:pt x="628192" y="7200"/>
                  </a:lnTo>
                  <a:lnTo>
                    <a:pt x="628650" y="6083"/>
                  </a:lnTo>
                  <a:lnTo>
                    <a:pt x="628650" y="3454"/>
                  </a:lnTo>
                  <a:close/>
                </a:path>
                <a:path w="3676650" h="1659254">
                  <a:moveTo>
                    <a:pt x="676275" y="1652866"/>
                  </a:moveTo>
                  <a:lnTo>
                    <a:pt x="675817" y="1651749"/>
                  </a:lnTo>
                  <a:lnTo>
                    <a:pt x="673950" y="1649882"/>
                  </a:lnTo>
                  <a:lnTo>
                    <a:pt x="672833" y="1649412"/>
                  </a:lnTo>
                  <a:lnTo>
                    <a:pt x="670204" y="1649412"/>
                  </a:lnTo>
                  <a:lnTo>
                    <a:pt x="669086" y="1649882"/>
                  </a:lnTo>
                  <a:lnTo>
                    <a:pt x="667219" y="1651749"/>
                  </a:lnTo>
                  <a:lnTo>
                    <a:pt x="666750" y="1652866"/>
                  </a:lnTo>
                  <a:lnTo>
                    <a:pt x="666750" y="1655495"/>
                  </a:lnTo>
                  <a:lnTo>
                    <a:pt x="667219" y="1656613"/>
                  </a:lnTo>
                  <a:lnTo>
                    <a:pt x="669086" y="1658480"/>
                  </a:lnTo>
                  <a:lnTo>
                    <a:pt x="670204" y="1658937"/>
                  </a:lnTo>
                  <a:lnTo>
                    <a:pt x="672833" y="1658937"/>
                  </a:lnTo>
                  <a:lnTo>
                    <a:pt x="673950" y="1658480"/>
                  </a:lnTo>
                  <a:lnTo>
                    <a:pt x="675817" y="1656613"/>
                  </a:lnTo>
                  <a:lnTo>
                    <a:pt x="676275" y="1655495"/>
                  </a:lnTo>
                  <a:lnTo>
                    <a:pt x="676275" y="1652866"/>
                  </a:lnTo>
                  <a:close/>
                </a:path>
                <a:path w="3676650" h="1659254">
                  <a:moveTo>
                    <a:pt x="676275" y="828154"/>
                  </a:moveTo>
                  <a:lnTo>
                    <a:pt x="675817" y="827036"/>
                  </a:lnTo>
                  <a:lnTo>
                    <a:pt x="673950" y="825182"/>
                  </a:lnTo>
                  <a:lnTo>
                    <a:pt x="672833" y="824712"/>
                  </a:lnTo>
                  <a:lnTo>
                    <a:pt x="670204" y="824712"/>
                  </a:lnTo>
                  <a:lnTo>
                    <a:pt x="669086" y="825182"/>
                  </a:lnTo>
                  <a:lnTo>
                    <a:pt x="667219" y="827036"/>
                  </a:lnTo>
                  <a:lnTo>
                    <a:pt x="666750" y="828154"/>
                  </a:lnTo>
                  <a:lnTo>
                    <a:pt x="666750" y="830795"/>
                  </a:lnTo>
                  <a:lnTo>
                    <a:pt x="667219" y="831913"/>
                  </a:lnTo>
                  <a:lnTo>
                    <a:pt x="669086" y="833767"/>
                  </a:lnTo>
                  <a:lnTo>
                    <a:pt x="670204" y="834237"/>
                  </a:lnTo>
                  <a:lnTo>
                    <a:pt x="672833" y="834237"/>
                  </a:lnTo>
                  <a:lnTo>
                    <a:pt x="673950" y="833767"/>
                  </a:lnTo>
                  <a:lnTo>
                    <a:pt x="675817" y="831913"/>
                  </a:lnTo>
                  <a:lnTo>
                    <a:pt x="676275" y="830795"/>
                  </a:lnTo>
                  <a:lnTo>
                    <a:pt x="676275" y="828154"/>
                  </a:lnTo>
                  <a:close/>
                </a:path>
                <a:path w="3676650" h="1659254">
                  <a:moveTo>
                    <a:pt x="676275" y="3454"/>
                  </a:moveTo>
                  <a:lnTo>
                    <a:pt x="675817" y="2336"/>
                  </a:lnTo>
                  <a:lnTo>
                    <a:pt x="673950" y="469"/>
                  </a:lnTo>
                  <a:lnTo>
                    <a:pt x="672833" y="0"/>
                  </a:lnTo>
                  <a:lnTo>
                    <a:pt x="670204" y="0"/>
                  </a:lnTo>
                  <a:lnTo>
                    <a:pt x="669086" y="469"/>
                  </a:lnTo>
                  <a:lnTo>
                    <a:pt x="667219" y="2336"/>
                  </a:lnTo>
                  <a:lnTo>
                    <a:pt x="666750" y="3454"/>
                  </a:lnTo>
                  <a:lnTo>
                    <a:pt x="666750" y="6083"/>
                  </a:lnTo>
                  <a:lnTo>
                    <a:pt x="667219" y="7200"/>
                  </a:lnTo>
                  <a:lnTo>
                    <a:pt x="669086" y="9067"/>
                  </a:lnTo>
                  <a:lnTo>
                    <a:pt x="670204" y="9525"/>
                  </a:lnTo>
                  <a:lnTo>
                    <a:pt x="672833" y="9525"/>
                  </a:lnTo>
                  <a:lnTo>
                    <a:pt x="673950" y="9067"/>
                  </a:lnTo>
                  <a:lnTo>
                    <a:pt x="675817" y="7200"/>
                  </a:lnTo>
                  <a:lnTo>
                    <a:pt x="676275" y="6083"/>
                  </a:lnTo>
                  <a:lnTo>
                    <a:pt x="676275" y="3454"/>
                  </a:lnTo>
                  <a:close/>
                </a:path>
                <a:path w="3676650" h="1659254">
                  <a:moveTo>
                    <a:pt x="723900" y="1652866"/>
                  </a:moveTo>
                  <a:lnTo>
                    <a:pt x="723442" y="1651749"/>
                  </a:lnTo>
                  <a:lnTo>
                    <a:pt x="721575" y="1649882"/>
                  </a:lnTo>
                  <a:lnTo>
                    <a:pt x="720458" y="1649412"/>
                  </a:lnTo>
                  <a:lnTo>
                    <a:pt x="717829" y="1649412"/>
                  </a:lnTo>
                  <a:lnTo>
                    <a:pt x="716711" y="1649882"/>
                  </a:lnTo>
                  <a:lnTo>
                    <a:pt x="714844" y="1651749"/>
                  </a:lnTo>
                  <a:lnTo>
                    <a:pt x="714375" y="1652866"/>
                  </a:lnTo>
                  <a:lnTo>
                    <a:pt x="714375" y="1655495"/>
                  </a:lnTo>
                  <a:lnTo>
                    <a:pt x="714844" y="1656613"/>
                  </a:lnTo>
                  <a:lnTo>
                    <a:pt x="716711" y="1658480"/>
                  </a:lnTo>
                  <a:lnTo>
                    <a:pt x="717829" y="1658937"/>
                  </a:lnTo>
                  <a:lnTo>
                    <a:pt x="720458" y="1658937"/>
                  </a:lnTo>
                  <a:lnTo>
                    <a:pt x="721575" y="1658480"/>
                  </a:lnTo>
                  <a:lnTo>
                    <a:pt x="723442" y="1656613"/>
                  </a:lnTo>
                  <a:lnTo>
                    <a:pt x="723900" y="1655495"/>
                  </a:lnTo>
                  <a:lnTo>
                    <a:pt x="723900" y="1652866"/>
                  </a:lnTo>
                  <a:close/>
                </a:path>
                <a:path w="3676650" h="1659254">
                  <a:moveTo>
                    <a:pt x="723900" y="828154"/>
                  </a:moveTo>
                  <a:lnTo>
                    <a:pt x="723442" y="827036"/>
                  </a:lnTo>
                  <a:lnTo>
                    <a:pt x="721575" y="825182"/>
                  </a:lnTo>
                  <a:lnTo>
                    <a:pt x="720458" y="824712"/>
                  </a:lnTo>
                  <a:lnTo>
                    <a:pt x="717829" y="824712"/>
                  </a:lnTo>
                  <a:lnTo>
                    <a:pt x="716711" y="825182"/>
                  </a:lnTo>
                  <a:lnTo>
                    <a:pt x="714844" y="827036"/>
                  </a:lnTo>
                  <a:lnTo>
                    <a:pt x="714375" y="828154"/>
                  </a:lnTo>
                  <a:lnTo>
                    <a:pt x="714375" y="830795"/>
                  </a:lnTo>
                  <a:lnTo>
                    <a:pt x="714844" y="831913"/>
                  </a:lnTo>
                  <a:lnTo>
                    <a:pt x="716711" y="833767"/>
                  </a:lnTo>
                  <a:lnTo>
                    <a:pt x="717829" y="834237"/>
                  </a:lnTo>
                  <a:lnTo>
                    <a:pt x="720458" y="834237"/>
                  </a:lnTo>
                  <a:lnTo>
                    <a:pt x="721575" y="833767"/>
                  </a:lnTo>
                  <a:lnTo>
                    <a:pt x="723442" y="831913"/>
                  </a:lnTo>
                  <a:lnTo>
                    <a:pt x="723900" y="830795"/>
                  </a:lnTo>
                  <a:lnTo>
                    <a:pt x="723900" y="828154"/>
                  </a:lnTo>
                  <a:close/>
                </a:path>
                <a:path w="3676650" h="1659254">
                  <a:moveTo>
                    <a:pt x="723900" y="3454"/>
                  </a:moveTo>
                  <a:lnTo>
                    <a:pt x="723442" y="2336"/>
                  </a:lnTo>
                  <a:lnTo>
                    <a:pt x="721575" y="469"/>
                  </a:lnTo>
                  <a:lnTo>
                    <a:pt x="720458" y="0"/>
                  </a:lnTo>
                  <a:lnTo>
                    <a:pt x="717829" y="0"/>
                  </a:lnTo>
                  <a:lnTo>
                    <a:pt x="716711" y="469"/>
                  </a:lnTo>
                  <a:lnTo>
                    <a:pt x="714844" y="2336"/>
                  </a:lnTo>
                  <a:lnTo>
                    <a:pt x="714375" y="3454"/>
                  </a:lnTo>
                  <a:lnTo>
                    <a:pt x="714375" y="6083"/>
                  </a:lnTo>
                  <a:lnTo>
                    <a:pt x="714844" y="7200"/>
                  </a:lnTo>
                  <a:lnTo>
                    <a:pt x="716711" y="9067"/>
                  </a:lnTo>
                  <a:lnTo>
                    <a:pt x="717829" y="9525"/>
                  </a:lnTo>
                  <a:lnTo>
                    <a:pt x="720458" y="9525"/>
                  </a:lnTo>
                  <a:lnTo>
                    <a:pt x="721575" y="9067"/>
                  </a:lnTo>
                  <a:lnTo>
                    <a:pt x="723442" y="7200"/>
                  </a:lnTo>
                  <a:lnTo>
                    <a:pt x="723900" y="6083"/>
                  </a:lnTo>
                  <a:lnTo>
                    <a:pt x="723900" y="3454"/>
                  </a:lnTo>
                  <a:close/>
                </a:path>
                <a:path w="3676650" h="1659254">
                  <a:moveTo>
                    <a:pt x="771525" y="1652866"/>
                  </a:moveTo>
                  <a:lnTo>
                    <a:pt x="771067" y="1651749"/>
                  </a:lnTo>
                  <a:lnTo>
                    <a:pt x="769200" y="1649882"/>
                  </a:lnTo>
                  <a:lnTo>
                    <a:pt x="768083" y="1649412"/>
                  </a:lnTo>
                  <a:lnTo>
                    <a:pt x="765454" y="1649412"/>
                  </a:lnTo>
                  <a:lnTo>
                    <a:pt x="764336" y="1649882"/>
                  </a:lnTo>
                  <a:lnTo>
                    <a:pt x="762469" y="1651749"/>
                  </a:lnTo>
                  <a:lnTo>
                    <a:pt x="762000" y="1652866"/>
                  </a:lnTo>
                  <a:lnTo>
                    <a:pt x="762000" y="1655495"/>
                  </a:lnTo>
                  <a:lnTo>
                    <a:pt x="762469" y="1656613"/>
                  </a:lnTo>
                  <a:lnTo>
                    <a:pt x="764336" y="1658480"/>
                  </a:lnTo>
                  <a:lnTo>
                    <a:pt x="765454" y="1658937"/>
                  </a:lnTo>
                  <a:lnTo>
                    <a:pt x="768083" y="1658937"/>
                  </a:lnTo>
                  <a:lnTo>
                    <a:pt x="769200" y="1658480"/>
                  </a:lnTo>
                  <a:lnTo>
                    <a:pt x="771067" y="1656613"/>
                  </a:lnTo>
                  <a:lnTo>
                    <a:pt x="771525" y="1655495"/>
                  </a:lnTo>
                  <a:lnTo>
                    <a:pt x="771525" y="1652866"/>
                  </a:lnTo>
                  <a:close/>
                </a:path>
                <a:path w="3676650" h="1659254">
                  <a:moveTo>
                    <a:pt x="771525" y="828154"/>
                  </a:moveTo>
                  <a:lnTo>
                    <a:pt x="771067" y="827036"/>
                  </a:lnTo>
                  <a:lnTo>
                    <a:pt x="769200" y="825182"/>
                  </a:lnTo>
                  <a:lnTo>
                    <a:pt x="768083" y="824712"/>
                  </a:lnTo>
                  <a:lnTo>
                    <a:pt x="765454" y="824712"/>
                  </a:lnTo>
                  <a:lnTo>
                    <a:pt x="764336" y="825182"/>
                  </a:lnTo>
                  <a:lnTo>
                    <a:pt x="762469" y="827036"/>
                  </a:lnTo>
                  <a:lnTo>
                    <a:pt x="762000" y="828154"/>
                  </a:lnTo>
                  <a:lnTo>
                    <a:pt x="762000" y="830795"/>
                  </a:lnTo>
                  <a:lnTo>
                    <a:pt x="762469" y="831913"/>
                  </a:lnTo>
                  <a:lnTo>
                    <a:pt x="764336" y="833767"/>
                  </a:lnTo>
                  <a:lnTo>
                    <a:pt x="765454" y="834237"/>
                  </a:lnTo>
                  <a:lnTo>
                    <a:pt x="768083" y="834237"/>
                  </a:lnTo>
                  <a:lnTo>
                    <a:pt x="769200" y="833767"/>
                  </a:lnTo>
                  <a:lnTo>
                    <a:pt x="771067" y="831913"/>
                  </a:lnTo>
                  <a:lnTo>
                    <a:pt x="771525" y="830795"/>
                  </a:lnTo>
                  <a:lnTo>
                    <a:pt x="771525" y="828154"/>
                  </a:lnTo>
                  <a:close/>
                </a:path>
                <a:path w="3676650" h="1659254">
                  <a:moveTo>
                    <a:pt x="771525" y="3454"/>
                  </a:moveTo>
                  <a:lnTo>
                    <a:pt x="771067" y="2336"/>
                  </a:lnTo>
                  <a:lnTo>
                    <a:pt x="769200" y="469"/>
                  </a:lnTo>
                  <a:lnTo>
                    <a:pt x="768083" y="0"/>
                  </a:lnTo>
                  <a:lnTo>
                    <a:pt x="765454" y="0"/>
                  </a:lnTo>
                  <a:lnTo>
                    <a:pt x="764336" y="469"/>
                  </a:lnTo>
                  <a:lnTo>
                    <a:pt x="762469" y="2336"/>
                  </a:lnTo>
                  <a:lnTo>
                    <a:pt x="762000" y="3454"/>
                  </a:lnTo>
                  <a:lnTo>
                    <a:pt x="762000" y="6083"/>
                  </a:lnTo>
                  <a:lnTo>
                    <a:pt x="762469" y="7200"/>
                  </a:lnTo>
                  <a:lnTo>
                    <a:pt x="764336" y="9067"/>
                  </a:lnTo>
                  <a:lnTo>
                    <a:pt x="765454" y="9525"/>
                  </a:lnTo>
                  <a:lnTo>
                    <a:pt x="768083" y="9525"/>
                  </a:lnTo>
                  <a:lnTo>
                    <a:pt x="769200" y="9067"/>
                  </a:lnTo>
                  <a:lnTo>
                    <a:pt x="771067" y="7200"/>
                  </a:lnTo>
                  <a:lnTo>
                    <a:pt x="771525" y="6083"/>
                  </a:lnTo>
                  <a:lnTo>
                    <a:pt x="771525" y="3454"/>
                  </a:lnTo>
                  <a:close/>
                </a:path>
                <a:path w="3676650" h="1659254">
                  <a:moveTo>
                    <a:pt x="819150" y="1652866"/>
                  </a:moveTo>
                  <a:lnTo>
                    <a:pt x="818692" y="1651749"/>
                  </a:lnTo>
                  <a:lnTo>
                    <a:pt x="816825" y="1649882"/>
                  </a:lnTo>
                  <a:lnTo>
                    <a:pt x="815708" y="1649412"/>
                  </a:lnTo>
                  <a:lnTo>
                    <a:pt x="813079" y="1649412"/>
                  </a:lnTo>
                  <a:lnTo>
                    <a:pt x="811961" y="1649882"/>
                  </a:lnTo>
                  <a:lnTo>
                    <a:pt x="810094" y="1651749"/>
                  </a:lnTo>
                  <a:lnTo>
                    <a:pt x="809625" y="1652866"/>
                  </a:lnTo>
                  <a:lnTo>
                    <a:pt x="809625" y="1655495"/>
                  </a:lnTo>
                  <a:lnTo>
                    <a:pt x="810094" y="1656613"/>
                  </a:lnTo>
                  <a:lnTo>
                    <a:pt x="811961" y="1658480"/>
                  </a:lnTo>
                  <a:lnTo>
                    <a:pt x="813079" y="1658937"/>
                  </a:lnTo>
                  <a:lnTo>
                    <a:pt x="815708" y="1658937"/>
                  </a:lnTo>
                  <a:lnTo>
                    <a:pt x="816825" y="1658480"/>
                  </a:lnTo>
                  <a:lnTo>
                    <a:pt x="818692" y="1656613"/>
                  </a:lnTo>
                  <a:lnTo>
                    <a:pt x="819150" y="1655495"/>
                  </a:lnTo>
                  <a:lnTo>
                    <a:pt x="819150" y="1652866"/>
                  </a:lnTo>
                  <a:close/>
                </a:path>
                <a:path w="3676650" h="1659254">
                  <a:moveTo>
                    <a:pt x="819150" y="828154"/>
                  </a:moveTo>
                  <a:lnTo>
                    <a:pt x="818692" y="827036"/>
                  </a:lnTo>
                  <a:lnTo>
                    <a:pt x="816825" y="825182"/>
                  </a:lnTo>
                  <a:lnTo>
                    <a:pt x="815708" y="824712"/>
                  </a:lnTo>
                  <a:lnTo>
                    <a:pt x="813079" y="824712"/>
                  </a:lnTo>
                  <a:lnTo>
                    <a:pt x="811961" y="825182"/>
                  </a:lnTo>
                  <a:lnTo>
                    <a:pt x="810094" y="827036"/>
                  </a:lnTo>
                  <a:lnTo>
                    <a:pt x="809625" y="828154"/>
                  </a:lnTo>
                  <a:lnTo>
                    <a:pt x="809625" y="830795"/>
                  </a:lnTo>
                  <a:lnTo>
                    <a:pt x="810094" y="831913"/>
                  </a:lnTo>
                  <a:lnTo>
                    <a:pt x="811961" y="833767"/>
                  </a:lnTo>
                  <a:lnTo>
                    <a:pt x="813079" y="834237"/>
                  </a:lnTo>
                  <a:lnTo>
                    <a:pt x="815708" y="834237"/>
                  </a:lnTo>
                  <a:lnTo>
                    <a:pt x="816825" y="833767"/>
                  </a:lnTo>
                  <a:lnTo>
                    <a:pt x="818692" y="831913"/>
                  </a:lnTo>
                  <a:lnTo>
                    <a:pt x="819150" y="830795"/>
                  </a:lnTo>
                  <a:lnTo>
                    <a:pt x="819150" y="828154"/>
                  </a:lnTo>
                  <a:close/>
                </a:path>
                <a:path w="3676650" h="1659254">
                  <a:moveTo>
                    <a:pt x="819150" y="3454"/>
                  </a:moveTo>
                  <a:lnTo>
                    <a:pt x="818692" y="2336"/>
                  </a:lnTo>
                  <a:lnTo>
                    <a:pt x="816825" y="469"/>
                  </a:lnTo>
                  <a:lnTo>
                    <a:pt x="815708" y="0"/>
                  </a:lnTo>
                  <a:lnTo>
                    <a:pt x="813079" y="0"/>
                  </a:lnTo>
                  <a:lnTo>
                    <a:pt x="811961" y="469"/>
                  </a:lnTo>
                  <a:lnTo>
                    <a:pt x="810094" y="2336"/>
                  </a:lnTo>
                  <a:lnTo>
                    <a:pt x="809625" y="3454"/>
                  </a:lnTo>
                  <a:lnTo>
                    <a:pt x="809625" y="6083"/>
                  </a:lnTo>
                  <a:lnTo>
                    <a:pt x="810094" y="7200"/>
                  </a:lnTo>
                  <a:lnTo>
                    <a:pt x="811961" y="9067"/>
                  </a:lnTo>
                  <a:lnTo>
                    <a:pt x="813079" y="9525"/>
                  </a:lnTo>
                  <a:lnTo>
                    <a:pt x="815708" y="9525"/>
                  </a:lnTo>
                  <a:lnTo>
                    <a:pt x="816825" y="9067"/>
                  </a:lnTo>
                  <a:lnTo>
                    <a:pt x="818692" y="7200"/>
                  </a:lnTo>
                  <a:lnTo>
                    <a:pt x="819150" y="6083"/>
                  </a:lnTo>
                  <a:lnTo>
                    <a:pt x="819150" y="3454"/>
                  </a:lnTo>
                  <a:close/>
                </a:path>
                <a:path w="3676650" h="1659254">
                  <a:moveTo>
                    <a:pt x="866775" y="1652866"/>
                  </a:moveTo>
                  <a:lnTo>
                    <a:pt x="866317" y="1651749"/>
                  </a:lnTo>
                  <a:lnTo>
                    <a:pt x="864450" y="1649882"/>
                  </a:lnTo>
                  <a:lnTo>
                    <a:pt x="863333" y="1649412"/>
                  </a:lnTo>
                  <a:lnTo>
                    <a:pt x="860704" y="1649412"/>
                  </a:lnTo>
                  <a:lnTo>
                    <a:pt x="859586" y="1649882"/>
                  </a:lnTo>
                  <a:lnTo>
                    <a:pt x="857719" y="1651749"/>
                  </a:lnTo>
                  <a:lnTo>
                    <a:pt x="857250" y="1652866"/>
                  </a:lnTo>
                  <a:lnTo>
                    <a:pt x="857250" y="1655495"/>
                  </a:lnTo>
                  <a:lnTo>
                    <a:pt x="857719" y="1656613"/>
                  </a:lnTo>
                  <a:lnTo>
                    <a:pt x="859586" y="1658480"/>
                  </a:lnTo>
                  <a:lnTo>
                    <a:pt x="860704" y="1658937"/>
                  </a:lnTo>
                  <a:lnTo>
                    <a:pt x="863333" y="1658937"/>
                  </a:lnTo>
                  <a:lnTo>
                    <a:pt x="864450" y="1658480"/>
                  </a:lnTo>
                  <a:lnTo>
                    <a:pt x="866317" y="1656613"/>
                  </a:lnTo>
                  <a:lnTo>
                    <a:pt x="866775" y="1655495"/>
                  </a:lnTo>
                  <a:lnTo>
                    <a:pt x="866775" y="1652866"/>
                  </a:lnTo>
                  <a:close/>
                </a:path>
                <a:path w="3676650" h="1659254">
                  <a:moveTo>
                    <a:pt x="866775" y="828154"/>
                  </a:moveTo>
                  <a:lnTo>
                    <a:pt x="866317" y="827036"/>
                  </a:lnTo>
                  <a:lnTo>
                    <a:pt x="864450" y="825182"/>
                  </a:lnTo>
                  <a:lnTo>
                    <a:pt x="863333" y="824712"/>
                  </a:lnTo>
                  <a:lnTo>
                    <a:pt x="860704" y="824712"/>
                  </a:lnTo>
                  <a:lnTo>
                    <a:pt x="859586" y="825182"/>
                  </a:lnTo>
                  <a:lnTo>
                    <a:pt x="857719" y="827036"/>
                  </a:lnTo>
                  <a:lnTo>
                    <a:pt x="857250" y="828154"/>
                  </a:lnTo>
                  <a:lnTo>
                    <a:pt x="857250" y="830795"/>
                  </a:lnTo>
                  <a:lnTo>
                    <a:pt x="857719" y="831913"/>
                  </a:lnTo>
                  <a:lnTo>
                    <a:pt x="859586" y="833767"/>
                  </a:lnTo>
                  <a:lnTo>
                    <a:pt x="860704" y="834237"/>
                  </a:lnTo>
                  <a:lnTo>
                    <a:pt x="863333" y="834237"/>
                  </a:lnTo>
                  <a:lnTo>
                    <a:pt x="864450" y="833767"/>
                  </a:lnTo>
                  <a:lnTo>
                    <a:pt x="866317" y="831913"/>
                  </a:lnTo>
                  <a:lnTo>
                    <a:pt x="866775" y="830795"/>
                  </a:lnTo>
                  <a:lnTo>
                    <a:pt x="866775" y="828154"/>
                  </a:lnTo>
                  <a:close/>
                </a:path>
                <a:path w="3676650" h="1659254">
                  <a:moveTo>
                    <a:pt x="866775" y="3454"/>
                  </a:moveTo>
                  <a:lnTo>
                    <a:pt x="866317" y="2336"/>
                  </a:lnTo>
                  <a:lnTo>
                    <a:pt x="864450" y="469"/>
                  </a:lnTo>
                  <a:lnTo>
                    <a:pt x="863333" y="0"/>
                  </a:lnTo>
                  <a:lnTo>
                    <a:pt x="860704" y="0"/>
                  </a:lnTo>
                  <a:lnTo>
                    <a:pt x="859586" y="469"/>
                  </a:lnTo>
                  <a:lnTo>
                    <a:pt x="857719" y="2336"/>
                  </a:lnTo>
                  <a:lnTo>
                    <a:pt x="857250" y="3454"/>
                  </a:lnTo>
                  <a:lnTo>
                    <a:pt x="857250" y="6083"/>
                  </a:lnTo>
                  <a:lnTo>
                    <a:pt x="857719" y="7200"/>
                  </a:lnTo>
                  <a:lnTo>
                    <a:pt x="859586" y="9067"/>
                  </a:lnTo>
                  <a:lnTo>
                    <a:pt x="860704" y="9525"/>
                  </a:lnTo>
                  <a:lnTo>
                    <a:pt x="863333" y="9525"/>
                  </a:lnTo>
                  <a:lnTo>
                    <a:pt x="864450" y="9067"/>
                  </a:lnTo>
                  <a:lnTo>
                    <a:pt x="866317" y="7200"/>
                  </a:lnTo>
                  <a:lnTo>
                    <a:pt x="866775" y="6083"/>
                  </a:lnTo>
                  <a:lnTo>
                    <a:pt x="866775" y="3454"/>
                  </a:lnTo>
                  <a:close/>
                </a:path>
                <a:path w="3676650" h="1659254">
                  <a:moveTo>
                    <a:pt x="914400" y="1652866"/>
                  </a:moveTo>
                  <a:lnTo>
                    <a:pt x="913942" y="1651749"/>
                  </a:lnTo>
                  <a:lnTo>
                    <a:pt x="912075" y="1649882"/>
                  </a:lnTo>
                  <a:lnTo>
                    <a:pt x="910958" y="1649412"/>
                  </a:lnTo>
                  <a:lnTo>
                    <a:pt x="908329" y="1649412"/>
                  </a:lnTo>
                  <a:lnTo>
                    <a:pt x="907211" y="1649882"/>
                  </a:lnTo>
                  <a:lnTo>
                    <a:pt x="905344" y="1651749"/>
                  </a:lnTo>
                  <a:lnTo>
                    <a:pt x="904875" y="1652866"/>
                  </a:lnTo>
                  <a:lnTo>
                    <a:pt x="904875" y="1655495"/>
                  </a:lnTo>
                  <a:lnTo>
                    <a:pt x="905344" y="1656613"/>
                  </a:lnTo>
                  <a:lnTo>
                    <a:pt x="907211" y="1658480"/>
                  </a:lnTo>
                  <a:lnTo>
                    <a:pt x="908329" y="1658937"/>
                  </a:lnTo>
                  <a:lnTo>
                    <a:pt x="910958" y="1658937"/>
                  </a:lnTo>
                  <a:lnTo>
                    <a:pt x="912075" y="1658480"/>
                  </a:lnTo>
                  <a:lnTo>
                    <a:pt x="913942" y="1656613"/>
                  </a:lnTo>
                  <a:lnTo>
                    <a:pt x="914400" y="1655495"/>
                  </a:lnTo>
                  <a:lnTo>
                    <a:pt x="914400" y="1652866"/>
                  </a:lnTo>
                  <a:close/>
                </a:path>
                <a:path w="3676650" h="1659254">
                  <a:moveTo>
                    <a:pt x="914400" y="828154"/>
                  </a:moveTo>
                  <a:lnTo>
                    <a:pt x="913942" y="827036"/>
                  </a:lnTo>
                  <a:lnTo>
                    <a:pt x="912075" y="825182"/>
                  </a:lnTo>
                  <a:lnTo>
                    <a:pt x="910958" y="824712"/>
                  </a:lnTo>
                  <a:lnTo>
                    <a:pt x="908329" y="824712"/>
                  </a:lnTo>
                  <a:lnTo>
                    <a:pt x="907211" y="825182"/>
                  </a:lnTo>
                  <a:lnTo>
                    <a:pt x="905344" y="827036"/>
                  </a:lnTo>
                  <a:lnTo>
                    <a:pt x="904875" y="828154"/>
                  </a:lnTo>
                  <a:lnTo>
                    <a:pt x="904875" y="830795"/>
                  </a:lnTo>
                  <a:lnTo>
                    <a:pt x="905344" y="831913"/>
                  </a:lnTo>
                  <a:lnTo>
                    <a:pt x="907211" y="833767"/>
                  </a:lnTo>
                  <a:lnTo>
                    <a:pt x="908329" y="834237"/>
                  </a:lnTo>
                  <a:lnTo>
                    <a:pt x="910958" y="834237"/>
                  </a:lnTo>
                  <a:lnTo>
                    <a:pt x="912075" y="833767"/>
                  </a:lnTo>
                  <a:lnTo>
                    <a:pt x="913942" y="831913"/>
                  </a:lnTo>
                  <a:lnTo>
                    <a:pt x="914400" y="830795"/>
                  </a:lnTo>
                  <a:lnTo>
                    <a:pt x="914400" y="828154"/>
                  </a:lnTo>
                  <a:close/>
                </a:path>
                <a:path w="3676650" h="1659254">
                  <a:moveTo>
                    <a:pt x="914400" y="3454"/>
                  </a:moveTo>
                  <a:lnTo>
                    <a:pt x="913942" y="2336"/>
                  </a:lnTo>
                  <a:lnTo>
                    <a:pt x="912075" y="469"/>
                  </a:lnTo>
                  <a:lnTo>
                    <a:pt x="910958" y="0"/>
                  </a:lnTo>
                  <a:lnTo>
                    <a:pt x="908329" y="0"/>
                  </a:lnTo>
                  <a:lnTo>
                    <a:pt x="907211" y="469"/>
                  </a:lnTo>
                  <a:lnTo>
                    <a:pt x="905344" y="2336"/>
                  </a:lnTo>
                  <a:lnTo>
                    <a:pt x="904875" y="3454"/>
                  </a:lnTo>
                  <a:lnTo>
                    <a:pt x="904875" y="6083"/>
                  </a:lnTo>
                  <a:lnTo>
                    <a:pt x="905344" y="7200"/>
                  </a:lnTo>
                  <a:lnTo>
                    <a:pt x="907211" y="9067"/>
                  </a:lnTo>
                  <a:lnTo>
                    <a:pt x="908329" y="9525"/>
                  </a:lnTo>
                  <a:lnTo>
                    <a:pt x="910958" y="9525"/>
                  </a:lnTo>
                  <a:lnTo>
                    <a:pt x="912075" y="9067"/>
                  </a:lnTo>
                  <a:lnTo>
                    <a:pt x="913942" y="7200"/>
                  </a:lnTo>
                  <a:lnTo>
                    <a:pt x="914400" y="6083"/>
                  </a:lnTo>
                  <a:lnTo>
                    <a:pt x="914400" y="3454"/>
                  </a:lnTo>
                  <a:close/>
                </a:path>
                <a:path w="3676650" h="1659254">
                  <a:moveTo>
                    <a:pt x="962025" y="1652866"/>
                  </a:moveTo>
                  <a:lnTo>
                    <a:pt x="961567" y="1651749"/>
                  </a:lnTo>
                  <a:lnTo>
                    <a:pt x="959700" y="1649882"/>
                  </a:lnTo>
                  <a:lnTo>
                    <a:pt x="958583" y="1649412"/>
                  </a:lnTo>
                  <a:lnTo>
                    <a:pt x="955954" y="1649412"/>
                  </a:lnTo>
                  <a:lnTo>
                    <a:pt x="954836" y="1649882"/>
                  </a:lnTo>
                  <a:lnTo>
                    <a:pt x="952969" y="1651749"/>
                  </a:lnTo>
                  <a:lnTo>
                    <a:pt x="952500" y="1652866"/>
                  </a:lnTo>
                  <a:lnTo>
                    <a:pt x="952500" y="1655495"/>
                  </a:lnTo>
                  <a:lnTo>
                    <a:pt x="952969" y="1656613"/>
                  </a:lnTo>
                  <a:lnTo>
                    <a:pt x="954836" y="1658480"/>
                  </a:lnTo>
                  <a:lnTo>
                    <a:pt x="955954" y="1658937"/>
                  </a:lnTo>
                  <a:lnTo>
                    <a:pt x="958583" y="1658937"/>
                  </a:lnTo>
                  <a:lnTo>
                    <a:pt x="959700" y="1658480"/>
                  </a:lnTo>
                  <a:lnTo>
                    <a:pt x="961567" y="1656613"/>
                  </a:lnTo>
                  <a:lnTo>
                    <a:pt x="962025" y="1655495"/>
                  </a:lnTo>
                  <a:lnTo>
                    <a:pt x="962025" y="1652866"/>
                  </a:lnTo>
                  <a:close/>
                </a:path>
                <a:path w="3676650" h="1659254">
                  <a:moveTo>
                    <a:pt x="962025" y="828154"/>
                  </a:moveTo>
                  <a:lnTo>
                    <a:pt x="961567" y="827036"/>
                  </a:lnTo>
                  <a:lnTo>
                    <a:pt x="959700" y="825182"/>
                  </a:lnTo>
                  <a:lnTo>
                    <a:pt x="958583" y="824712"/>
                  </a:lnTo>
                  <a:lnTo>
                    <a:pt x="955954" y="824712"/>
                  </a:lnTo>
                  <a:lnTo>
                    <a:pt x="954836" y="825182"/>
                  </a:lnTo>
                  <a:lnTo>
                    <a:pt x="952969" y="827036"/>
                  </a:lnTo>
                  <a:lnTo>
                    <a:pt x="952500" y="828154"/>
                  </a:lnTo>
                  <a:lnTo>
                    <a:pt x="952500" y="830795"/>
                  </a:lnTo>
                  <a:lnTo>
                    <a:pt x="952969" y="831913"/>
                  </a:lnTo>
                  <a:lnTo>
                    <a:pt x="954836" y="833767"/>
                  </a:lnTo>
                  <a:lnTo>
                    <a:pt x="955954" y="834237"/>
                  </a:lnTo>
                  <a:lnTo>
                    <a:pt x="958583" y="834237"/>
                  </a:lnTo>
                  <a:lnTo>
                    <a:pt x="959700" y="833767"/>
                  </a:lnTo>
                  <a:lnTo>
                    <a:pt x="961567" y="831913"/>
                  </a:lnTo>
                  <a:lnTo>
                    <a:pt x="962025" y="830795"/>
                  </a:lnTo>
                  <a:lnTo>
                    <a:pt x="962025" y="828154"/>
                  </a:lnTo>
                  <a:close/>
                </a:path>
                <a:path w="3676650" h="1659254">
                  <a:moveTo>
                    <a:pt x="962025" y="3454"/>
                  </a:moveTo>
                  <a:lnTo>
                    <a:pt x="961567" y="2336"/>
                  </a:lnTo>
                  <a:lnTo>
                    <a:pt x="959700" y="469"/>
                  </a:lnTo>
                  <a:lnTo>
                    <a:pt x="958583" y="0"/>
                  </a:lnTo>
                  <a:lnTo>
                    <a:pt x="955954" y="0"/>
                  </a:lnTo>
                  <a:lnTo>
                    <a:pt x="954836" y="469"/>
                  </a:lnTo>
                  <a:lnTo>
                    <a:pt x="952969" y="2336"/>
                  </a:lnTo>
                  <a:lnTo>
                    <a:pt x="952500" y="3454"/>
                  </a:lnTo>
                  <a:lnTo>
                    <a:pt x="952500" y="6083"/>
                  </a:lnTo>
                  <a:lnTo>
                    <a:pt x="952969" y="7200"/>
                  </a:lnTo>
                  <a:lnTo>
                    <a:pt x="954836" y="9067"/>
                  </a:lnTo>
                  <a:lnTo>
                    <a:pt x="955954" y="9525"/>
                  </a:lnTo>
                  <a:lnTo>
                    <a:pt x="958583" y="9525"/>
                  </a:lnTo>
                  <a:lnTo>
                    <a:pt x="959700" y="9067"/>
                  </a:lnTo>
                  <a:lnTo>
                    <a:pt x="961567" y="7200"/>
                  </a:lnTo>
                  <a:lnTo>
                    <a:pt x="962025" y="6083"/>
                  </a:lnTo>
                  <a:lnTo>
                    <a:pt x="962025" y="3454"/>
                  </a:lnTo>
                  <a:close/>
                </a:path>
                <a:path w="3676650" h="1659254">
                  <a:moveTo>
                    <a:pt x="1009650" y="1652866"/>
                  </a:moveTo>
                  <a:lnTo>
                    <a:pt x="1009192" y="1651749"/>
                  </a:lnTo>
                  <a:lnTo>
                    <a:pt x="1007325" y="1649882"/>
                  </a:lnTo>
                  <a:lnTo>
                    <a:pt x="1006208" y="1649412"/>
                  </a:lnTo>
                  <a:lnTo>
                    <a:pt x="1003579" y="1649412"/>
                  </a:lnTo>
                  <a:lnTo>
                    <a:pt x="1002461" y="1649882"/>
                  </a:lnTo>
                  <a:lnTo>
                    <a:pt x="1000594" y="1651749"/>
                  </a:lnTo>
                  <a:lnTo>
                    <a:pt x="1000125" y="1652866"/>
                  </a:lnTo>
                  <a:lnTo>
                    <a:pt x="1000125" y="1655495"/>
                  </a:lnTo>
                  <a:lnTo>
                    <a:pt x="1000594" y="1656613"/>
                  </a:lnTo>
                  <a:lnTo>
                    <a:pt x="1002461" y="1658480"/>
                  </a:lnTo>
                  <a:lnTo>
                    <a:pt x="1003579" y="1658937"/>
                  </a:lnTo>
                  <a:lnTo>
                    <a:pt x="1006208" y="1658937"/>
                  </a:lnTo>
                  <a:lnTo>
                    <a:pt x="1007325" y="1658480"/>
                  </a:lnTo>
                  <a:lnTo>
                    <a:pt x="1009192" y="1656613"/>
                  </a:lnTo>
                  <a:lnTo>
                    <a:pt x="1009650" y="1655495"/>
                  </a:lnTo>
                  <a:lnTo>
                    <a:pt x="1009650" y="1652866"/>
                  </a:lnTo>
                  <a:close/>
                </a:path>
                <a:path w="3676650" h="1659254">
                  <a:moveTo>
                    <a:pt x="1009650" y="828154"/>
                  </a:moveTo>
                  <a:lnTo>
                    <a:pt x="1009192" y="827036"/>
                  </a:lnTo>
                  <a:lnTo>
                    <a:pt x="1007325" y="825182"/>
                  </a:lnTo>
                  <a:lnTo>
                    <a:pt x="1006208" y="824712"/>
                  </a:lnTo>
                  <a:lnTo>
                    <a:pt x="1003579" y="824712"/>
                  </a:lnTo>
                  <a:lnTo>
                    <a:pt x="1002461" y="825182"/>
                  </a:lnTo>
                  <a:lnTo>
                    <a:pt x="1000594" y="827036"/>
                  </a:lnTo>
                  <a:lnTo>
                    <a:pt x="1000125" y="828154"/>
                  </a:lnTo>
                  <a:lnTo>
                    <a:pt x="1000125" y="830795"/>
                  </a:lnTo>
                  <a:lnTo>
                    <a:pt x="1000594" y="831913"/>
                  </a:lnTo>
                  <a:lnTo>
                    <a:pt x="1002461" y="833767"/>
                  </a:lnTo>
                  <a:lnTo>
                    <a:pt x="1003579" y="834237"/>
                  </a:lnTo>
                  <a:lnTo>
                    <a:pt x="1006208" y="834237"/>
                  </a:lnTo>
                  <a:lnTo>
                    <a:pt x="1007325" y="833767"/>
                  </a:lnTo>
                  <a:lnTo>
                    <a:pt x="1009192" y="831913"/>
                  </a:lnTo>
                  <a:lnTo>
                    <a:pt x="1009650" y="830795"/>
                  </a:lnTo>
                  <a:lnTo>
                    <a:pt x="1009650" y="828154"/>
                  </a:lnTo>
                  <a:close/>
                </a:path>
                <a:path w="3676650" h="1659254">
                  <a:moveTo>
                    <a:pt x="1009650" y="3454"/>
                  </a:moveTo>
                  <a:lnTo>
                    <a:pt x="1009192" y="2336"/>
                  </a:lnTo>
                  <a:lnTo>
                    <a:pt x="1007325" y="469"/>
                  </a:lnTo>
                  <a:lnTo>
                    <a:pt x="1006208" y="0"/>
                  </a:lnTo>
                  <a:lnTo>
                    <a:pt x="1003579" y="0"/>
                  </a:lnTo>
                  <a:lnTo>
                    <a:pt x="1002461" y="469"/>
                  </a:lnTo>
                  <a:lnTo>
                    <a:pt x="1000594" y="2336"/>
                  </a:lnTo>
                  <a:lnTo>
                    <a:pt x="1000125" y="3454"/>
                  </a:lnTo>
                  <a:lnTo>
                    <a:pt x="1000125" y="6083"/>
                  </a:lnTo>
                  <a:lnTo>
                    <a:pt x="1000594" y="7200"/>
                  </a:lnTo>
                  <a:lnTo>
                    <a:pt x="1002461" y="9067"/>
                  </a:lnTo>
                  <a:lnTo>
                    <a:pt x="1003579" y="9525"/>
                  </a:lnTo>
                  <a:lnTo>
                    <a:pt x="1006208" y="9525"/>
                  </a:lnTo>
                  <a:lnTo>
                    <a:pt x="1007325" y="9067"/>
                  </a:lnTo>
                  <a:lnTo>
                    <a:pt x="1009192" y="7200"/>
                  </a:lnTo>
                  <a:lnTo>
                    <a:pt x="1009650" y="6083"/>
                  </a:lnTo>
                  <a:lnTo>
                    <a:pt x="1009650" y="3454"/>
                  </a:lnTo>
                  <a:close/>
                </a:path>
                <a:path w="3676650" h="1659254">
                  <a:moveTo>
                    <a:pt x="1057275" y="1652866"/>
                  </a:moveTo>
                  <a:lnTo>
                    <a:pt x="1056817" y="1651749"/>
                  </a:lnTo>
                  <a:lnTo>
                    <a:pt x="1054950" y="1649882"/>
                  </a:lnTo>
                  <a:lnTo>
                    <a:pt x="1053833" y="1649412"/>
                  </a:lnTo>
                  <a:lnTo>
                    <a:pt x="1051204" y="1649412"/>
                  </a:lnTo>
                  <a:lnTo>
                    <a:pt x="1050086" y="1649882"/>
                  </a:lnTo>
                  <a:lnTo>
                    <a:pt x="1048219" y="1651749"/>
                  </a:lnTo>
                  <a:lnTo>
                    <a:pt x="1047750" y="1652866"/>
                  </a:lnTo>
                  <a:lnTo>
                    <a:pt x="1047750" y="1655495"/>
                  </a:lnTo>
                  <a:lnTo>
                    <a:pt x="1048219" y="1656613"/>
                  </a:lnTo>
                  <a:lnTo>
                    <a:pt x="1050086" y="1658480"/>
                  </a:lnTo>
                  <a:lnTo>
                    <a:pt x="1051204" y="1658937"/>
                  </a:lnTo>
                  <a:lnTo>
                    <a:pt x="1053833" y="1658937"/>
                  </a:lnTo>
                  <a:lnTo>
                    <a:pt x="1054950" y="1658480"/>
                  </a:lnTo>
                  <a:lnTo>
                    <a:pt x="1056817" y="1656613"/>
                  </a:lnTo>
                  <a:lnTo>
                    <a:pt x="1057275" y="1655495"/>
                  </a:lnTo>
                  <a:lnTo>
                    <a:pt x="1057275" y="1652866"/>
                  </a:lnTo>
                  <a:close/>
                </a:path>
                <a:path w="3676650" h="1659254">
                  <a:moveTo>
                    <a:pt x="1057275" y="828154"/>
                  </a:moveTo>
                  <a:lnTo>
                    <a:pt x="1056817" y="827036"/>
                  </a:lnTo>
                  <a:lnTo>
                    <a:pt x="1054950" y="825182"/>
                  </a:lnTo>
                  <a:lnTo>
                    <a:pt x="1053833" y="824712"/>
                  </a:lnTo>
                  <a:lnTo>
                    <a:pt x="1051204" y="824712"/>
                  </a:lnTo>
                  <a:lnTo>
                    <a:pt x="1050086" y="825182"/>
                  </a:lnTo>
                  <a:lnTo>
                    <a:pt x="1048219" y="827036"/>
                  </a:lnTo>
                  <a:lnTo>
                    <a:pt x="1047750" y="828154"/>
                  </a:lnTo>
                  <a:lnTo>
                    <a:pt x="1047750" y="830795"/>
                  </a:lnTo>
                  <a:lnTo>
                    <a:pt x="1048219" y="831913"/>
                  </a:lnTo>
                  <a:lnTo>
                    <a:pt x="1050086" y="833767"/>
                  </a:lnTo>
                  <a:lnTo>
                    <a:pt x="1051204" y="834237"/>
                  </a:lnTo>
                  <a:lnTo>
                    <a:pt x="1053833" y="834237"/>
                  </a:lnTo>
                  <a:lnTo>
                    <a:pt x="1054950" y="833767"/>
                  </a:lnTo>
                  <a:lnTo>
                    <a:pt x="1056817" y="831913"/>
                  </a:lnTo>
                  <a:lnTo>
                    <a:pt x="1057275" y="830795"/>
                  </a:lnTo>
                  <a:lnTo>
                    <a:pt x="1057275" y="828154"/>
                  </a:lnTo>
                  <a:close/>
                </a:path>
                <a:path w="3676650" h="1659254">
                  <a:moveTo>
                    <a:pt x="1057275" y="3454"/>
                  </a:moveTo>
                  <a:lnTo>
                    <a:pt x="1056817" y="2336"/>
                  </a:lnTo>
                  <a:lnTo>
                    <a:pt x="1054950" y="469"/>
                  </a:lnTo>
                  <a:lnTo>
                    <a:pt x="1053833" y="0"/>
                  </a:lnTo>
                  <a:lnTo>
                    <a:pt x="1051204" y="0"/>
                  </a:lnTo>
                  <a:lnTo>
                    <a:pt x="1050086" y="469"/>
                  </a:lnTo>
                  <a:lnTo>
                    <a:pt x="1048219" y="2336"/>
                  </a:lnTo>
                  <a:lnTo>
                    <a:pt x="1047750" y="3454"/>
                  </a:lnTo>
                  <a:lnTo>
                    <a:pt x="1047750" y="6083"/>
                  </a:lnTo>
                  <a:lnTo>
                    <a:pt x="1048219" y="7200"/>
                  </a:lnTo>
                  <a:lnTo>
                    <a:pt x="1050086" y="9067"/>
                  </a:lnTo>
                  <a:lnTo>
                    <a:pt x="1051204" y="9525"/>
                  </a:lnTo>
                  <a:lnTo>
                    <a:pt x="1053833" y="9525"/>
                  </a:lnTo>
                  <a:lnTo>
                    <a:pt x="1054950" y="9067"/>
                  </a:lnTo>
                  <a:lnTo>
                    <a:pt x="1056817" y="7200"/>
                  </a:lnTo>
                  <a:lnTo>
                    <a:pt x="1057275" y="6083"/>
                  </a:lnTo>
                  <a:lnTo>
                    <a:pt x="1057275" y="3454"/>
                  </a:lnTo>
                  <a:close/>
                </a:path>
                <a:path w="3676650" h="1659254">
                  <a:moveTo>
                    <a:pt x="1104900" y="1652866"/>
                  </a:moveTo>
                  <a:lnTo>
                    <a:pt x="1104442" y="1651749"/>
                  </a:lnTo>
                  <a:lnTo>
                    <a:pt x="1102575" y="1649882"/>
                  </a:lnTo>
                  <a:lnTo>
                    <a:pt x="1101458" y="1649412"/>
                  </a:lnTo>
                  <a:lnTo>
                    <a:pt x="1098829" y="1649412"/>
                  </a:lnTo>
                  <a:lnTo>
                    <a:pt x="1097711" y="1649882"/>
                  </a:lnTo>
                  <a:lnTo>
                    <a:pt x="1095844" y="1651749"/>
                  </a:lnTo>
                  <a:lnTo>
                    <a:pt x="1095375" y="1652866"/>
                  </a:lnTo>
                  <a:lnTo>
                    <a:pt x="1095375" y="1655495"/>
                  </a:lnTo>
                  <a:lnTo>
                    <a:pt x="1095844" y="1656613"/>
                  </a:lnTo>
                  <a:lnTo>
                    <a:pt x="1097711" y="1658480"/>
                  </a:lnTo>
                  <a:lnTo>
                    <a:pt x="1098829" y="1658937"/>
                  </a:lnTo>
                  <a:lnTo>
                    <a:pt x="1101458" y="1658937"/>
                  </a:lnTo>
                  <a:lnTo>
                    <a:pt x="1102575" y="1658480"/>
                  </a:lnTo>
                  <a:lnTo>
                    <a:pt x="1104442" y="1656613"/>
                  </a:lnTo>
                  <a:lnTo>
                    <a:pt x="1104900" y="1655495"/>
                  </a:lnTo>
                  <a:lnTo>
                    <a:pt x="1104900" y="1652866"/>
                  </a:lnTo>
                  <a:close/>
                </a:path>
                <a:path w="3676650" h="1659254">
                  <a:moveTo>
                    <a:pt x="1104900" y="828154"/>
                  </a:moveTo>
                  <a:lnTo>
                    <a:pt x="1104442" y="827036"/>
                  </a:lnTo>
                  <a:lnTo>
                    <a:pt x="1102575" y="825182"/>
                  </a:lnTo>
                  <a:lnTo>
                    <a:pt x="1101458" y="824712"/>
                  </a:lnTo>
                  <a:lnTo>
                    <a:pt x="1098829" y="824712"/>
                  </a:lnTo>
                  <a:lnTo>
                    <a:pt x="1097711" y="825182"/>
                  </a:lnTo>
                  <a:lnTo>
                    <a:pt x="1095844" y="827036"/>
                  </a:lnTo>
                  <a:lnTo>
                    <a:pt x="1095375" y="828154"/>
                  </a:lnTo>
                  <a:lnTo>
                    <a:pt x="1095375" y="830795"/>
                  </a:lnTo>
                  <a:lnTo>
                    <a:pt x="1095844" y="831913"/>
                  </a:lnTo>
                  <a:lnTo>
                    <a:pt x="1097711" y="833767"/>
                  </a:lnTo>
                  <a:lnTo>
                    <a:pt x="1098829" y="834237"/>
                  </a:lnTo>
                  <a:lnTo>
                    <a:pt x="1101458" y="834237"/>
                  </a:lnTo>
                  <a:lnTo>
                    <a:pt x="1102575" y="833767"/>
                  </a:lnTo>
                  <a:lnTo>
                    <a:pt x="1104442" y="831913"/>
                  </a:lnTo>
                  <a:lnTo>
                    <a:pt x="1104900" y="830795"/>
                  </a:lnTo>
                  <a:lnTo>
                    <a:pt x="1104900" y="828154"/>
                  </a:lnTo>
                  <a:close/>
                </a:path>
                <a:path w="3676650" h="1659254">
                  <a:moveTo>
                    <a:pt x="1104900" y="3454"/>
                  </a:moveTo>
                  <a:lnTo>
                    <a:pt x="1104442" y="2336"/>
                  </a:lnTo>
                  <a:lnTo>
                    <a:pt x="1102575" y="469"/>
                  </a:lnTo>
                  <a:lnTo>
                    <a:pt x="1101458" y="0"/>
                  </a:lnTo>
                  <a:lnTo>
                    <a:pt x="1098829" y="0"/>
                  </a:lnTo>
                  <a:lnTo>
                    <a:pt x="1097711" y="469"/>
                  </a:lnTo>
                  <a:lnTo>
                    <a:pt x="1095844" y="2336"/>
                  </a:lnTo>
                  <a:lnTo>
                    <a:pt x="1095375" y="3454"/>
                  </a:lnTo>
                  <a:lnTo>
                    <a:pt x="1095375" y="6083"/>
                  </a:lnTo>
                  <a:lnTo>
                    <a:pt x="1095844" y="7200"/>
                  </a:lnTo>
                  <a:lnTo>
                    <a:pt x="1097711" y="9067"/>
                  </a:lnTo>
                  <a:lnTo>
                    <a:pt x="1098829" y="9525"/>
                  </a:lnTo>
                  <a:lnTo>
                    <a:pt x="1101458" y="9525"/>
                  </a:lnTo>
                  <a:lnTo>
                    <a:pt x="1102575" y="9067"/>
                  </a:lnTo>
                  <a:lnTo>
                    <a:pt x="1104442" y="7200"/>
                  </a:lnTo>
                  <a:lnTo>
                    <a:pt x="1104900" y="6083"/>
                  </a:lnTo>
                  <a:lnTo>
                    <a:pt x="1104900" y="3454"/>
                  </a:lnTo>
                  <a:close/>
                </a:path>
                <a:path w="3676650" h="1659254">
                  <a:moveTo>
                    <a:pt x="1152525" y="1652866"/>
                  </a:moveTo>
                  <a:lnTo>
                    <a:pt x="1152067" y="1651749"/>
                  </a:lnTo>
                  <a:lnTo>
                    <a:pt x="1150200" y="1649882"/>
                  </a:lnTo>
                  <a:lnTo>
                    <a:pt x="1149083" y="1649412"/>
                  </a:lnTo>
                  <a:lnTo>
                    <a:pt x="1146454" y="1649412"/>
                  </a:lnTo>
                  <a:lnTo>
                    <a:pt x="1145336" y="1649882"/>
                  </a:lnTo>
                  <a:lnTo>
                    <a:pt x="1143469" y="1651749"/>
                  </a:lnTo>
                  <a:lnTo>
                    <a:pt x="1143000" y="1652866"/>
                  </a:lnTo>
                  <a:lnTo>
                    <a:pt x="1143000" y="1655495"/>
                  </a:lnTo>
                  <a:lnTo>
                    <a:pt x="1143469" y="1656613"/>
                  </a:lnTo>
                  <a:lnTo>
                    <a:pt x="1145336" y="1658480"/>
                  </a:lnTo>
                  <a:lnTo>
                    <a:pt x="1146454" y="1658937"/>
                  </a:lnTo>
                  <a:lnTo>
                    <a:pt x="1149083" y="1658937"/>
                  </a:lnTo>
                  <a:lnTo>
                    <a:pt x="1150200" y="1658480"/>
                  </a:lnTo>
                  <a:lnTo>
                    <a:pt x="1152067" y="1656613"/>
                  </a:lnTo>
                  <a:lnTo>
                    <a:pt x="1152525" y="1655495"/>
                  </a:lnTo>
                  <a:lnTo>
                    <a:pt x="1152525" y="1652866"/>
                  </a:lnTo>
                  <a:close/>
                </a:path>
                <a:path w="3676650" h="1659254">
                  <a:moveTo>
                    <a:pt x="1152525" y="828154"/>
                  </a:moveTo>
                  <a:lnTo>
                    <a:pt x="1152067" y="827036"/>
                  </a:lnTo>
                  <a:lnTo>
                    <a:pt x="1150200" y="825182"/>
                  </a:lnTo>
                  <a:lnTo>
                    <a:pt x="1149083" y="824712"/>
                  </a:lnTo>
                  <a:lnTo>
                    <a:pt x="1146454" y="824712"/>
                  </a:lnTo>
                  <a:lnTo>
                    <a:pt x="1145336" y="825182"/>
                  </a:lnTo>
                  <a:lnTo>
                    <a:pt x="1143469" y="827036"/>
                  </a:lnTo>
                  <a:lnTo>
                    <a:pt x="1143000" y="828154"/>
                  </a:lnTo>
                  <a:lnTo>
                    <a:pt x="1143000" y="830795"/>
                  </a:lnTo>
                  <a:lnTo>
                    <a:pt x="1143469" y="831913"/>
                  </a:lnTo>
                  <a:lnTo>
                    <a:pt x="1145336" y="833767"/>
                  </a:lnTo>
                  <a:lnTo>
                    <a:pt x="1146454" y="834237"/>
                  </a:lnTo>
                  <a:lnTo>
                    <a:pt x="1149083" y="834237"/>
                  </a:lnTo>
                  <a:lnTo>
                    <a:pt x="1150200" y="833767"/>
                  </a:lnTo>
                  <a:lnTo>
                    <a:pt x="1152067" y="831913"/>
                  </a:lnTo>
                  <a:lnTo>
                    <a:pt x="1152525" y="830795"/>
                  </a:lnTo>
                  <a:lnTo>
                    <a:pt x="1152525" y="828154"/>
                  </a:lnTo>
                  <a:close/>
                </a:path>
                <a:path w="3676650" h="1659254">
                  <a:moveTo>
                    <a:pt x="1152525" y="3454"/>
                  </a:moveTo>
                  <a:lnTo>
                    <a:pt x="1152067" y="2336"/>
                  </a:lnTo>
                  <a:lnTo>
                    <a:pt x="1150200" y="469"/>
                  </a:lnTo>
                  <a:lnTo>
                    <a:pt x="1149083" y="0"/>
                  </a:lnTo>
                  <a:lnTo>
                    <a:pt x="1146454" y="0"/>
                  </a:lnTo>
                  <a:lnTo>
                    <a:pt x="1145336" y="469"/>
                  </a:lnTo>
                  <a:lnTo>
                    <a:pt x="1143469" y="2336"/>
                  </a:lnTo>
                  <a:lnTo>
                    <a:pt x="1143000" y="3454"/>
                  </a:lnTo>
                  <a:lnTo>
                    <a:pt x="1143000" y="6083"/>
                  </a:lnTo>
                  <a:lnTo>
                    <a:pt x="1143469" y="7200"/>
                  </a:lnTo>
                  <a:lnTo>
                    <a:pt x="1145336" y="9067"/>
                  </a:lnTo>
                  <a:lnTo>
                    <a:pt x="1146454" y="9525"/>
                  </a:lnTo>
                  <a:lnTo>
                    <a:pt x="1149083" y="9525"/>
                  </a:lnTo>
                  <a:lnTo>
                    <a:pt x="1150200" y="9067"/>
                  </a:lnTo>
                  <a:lnTo>
                    <a:pt x="1152067" y="7200"/>
                  </a:lnTo>
                  <a:lnTo>
                    <a:pt x="1152525" y="6083"/>
                  </a:lnTo>
                  <a:lnTo>
                    <a:pt x="1152525" y="3454"/>
                  </a:lnTo>
                  <a:close/>
                </a:path>
                <a:path w="3676650" h="1659254">
                  <a:moveTo>
                    <a:pt x="1200150" y="1652866"/>
                  </a:moveTo>
                  <a:lnTo>
                    <a:pt x="1199692" y="1651749"/>
                  </a:lnTo>
                  <a:lnTo>
                    <a:pt x="1197825" y="1649882"/>
                  </a:lnTo>
                  <a:lnTo>
                    <a:pt x="1196708" y="1649412"/>
                  </a:lnTo>
                  <a:lnTo>
                    <a:pt x="1194079" y="1649412"/>
                  </a:lnTo>
                  <a:lnTo>
                    <a:pt x="1192961" y="1649882"/>
                  </a:lnTo>
                  <a:lnTo>
                    <a:pt x="1191094" y="1651749"/>
                  </a:lnTo>
                  <a:lnTo>
                    <a:pt x="1190625" y="1652866"/>
                  </a:lnTo>
                  <a:lnTo>
                    <a:pt x="1190625" y="1655495"/>
                  </a:lnTo>
                  <a:lnTo>
                    <a:pt x="1191094" y="1656613"/>
                  </a:lnTo>
                  <a:lnTo>
                    <a:pt x="1192961" y="1658480"/>
                  </a:lnTo>
                  <a:lnTo>
                    <a:pt x="1194079" y="1658937"/>
                  </a:lnTo>
                  <a:lnTo>
                    <a:pt x="1196708" y="1658937"/>
                  </a:lnTo>
                  <a:lnTo>
                    <a:pt x="1197825" y="1658480"/>
                  </a:lnTo>
                  <a:lnTo>
                    <a:pt x="1199692" y="1656613"/>
                  </a:lnTo>
                  <a:lnTo>
                    <a:pt x="1200150" y="1655495"/>
                  </a:lnTo>
                  <a:lnTo>
                    <a:pt x="1200150" y="1652866"/>
                  </a:lnTo>
                  <a:close/>
                </a:path>
                <a:path w="3676650" h="1659254">
                  <a:moveTo>
                    <a:pt x="1200150" y="828154"/>
                  </a:moveTo>
                  <a:lnTo>
                    <a:pt x="1199692" y="827036"/>
                  </a:lnTo>
                  <a:lnTo>
                    <a:pt x="1197825" y="825182"/>
                  </a:lnTo>
                  <a:lnTo>
                    <a:pt x="1196708" y="824712"/>
                  </a:lnTo>
                  <a:lnTo>
                    <a:pt x="1194079" y="824712"/>
                  </a:lnTo>
                  <a:lnTo>
                    <a:pt x="1192961" y="825182"/>
                  </a:lnTo>
                  <a:lnTo>
                    <a:pt x="1191094" y="827036"/>
                  </a:lnTo>
                  <a:lnTo>
                    <a:pt x="1190625" y="828154"/>
                  </a:lnTo>
                  <a:lnTo>
                    <a:pt x="1190625" y="830795"/>
                  </a:lnTo>
                  <a:lnTo>
                    <a:pt x="1191094" y="831913"/>
                  </a:lnTo>
                  <a:lnTo>
                    <a:pt x="1192961" y="833767"/>
                  </a:lnTo>
                  <a:lnTo>
                    <a:pt x="1194079" y="834237"/>
                  </a:lnTo>
                  <a:lnTo>
                    <a:pt x="1196708" y="834237"/>
                  </a:lnTo>
                  <a:lnTo>
                    <a:pt x="1197825" y="833767"/>
                  </a:lnTo>
                  <a:lnTo>
                    <a:pt x="1199692" y="831913"/>
                  </a:lnTo>
                  <a:lnTo>
                    <a:pt x="1200150" y="830795"/>
                  </a:lnTo>
                  <a:lnTo>
                    <a:pt x="1200150" y="828154"/>
                  </a:lnTo>
                  <a:close/>
                </a:path>
                <a:path w="3676650" h="1659254">
                  <a:moveTo>
                    <a:pt x="1200150" y="3454"/>
                  </a:moveTo>
                  <a:lnTo>
                    <a:pt x="1199692" y="2336"/>
                  </a:lnTo>
                  <a:lnTo>
                    <a:pt x="1197825" y="469"/>
                  </a:lnTo>
                  <a:lnTo>
                    <a:pt x="1196708" y="0"/>
                  </a:lnTo>
                  <a:lnTo>
                    <a:pt x="1194079" y="0"/>
                  </a:lnTo>
                  <a:lnTo>
                    <a:pt x="1192961" y="469"/>
                  </a:lnTo>
                  <a:lnTo>
                    <a:pt x="1191094" y="2336"/>
                  </a:lnTo>
                  <a:lnTo>
                    <a:pt x="1190625" y="3454"/>
                  </a:lnTo>
                  <a:lnTo>
                    <a:pt x="1190625" y="6083"/>
                  </a:lnTo>
                  <a:lnTo>
                    <a:pt x="1191094" y="7200"/>
                  </a:lnTo>
                  <a:lnTo>
                    <a:pt x="1192961" y="9067"/>
                  </a:lnTo>
                  <a:lnTo>
                    <a:pt x="1194079" y="9525"/>
                  </a:lnTo>
                  <a:lnTo>
                    <a:pt x="1196708" y="9525"/>
                  </a:lnTo>
                  <a:lnTo>
                    <a:pt x="1197825" y="9067"/>
                  </a:lnTo>
                  <a:lnTo>
                    <a:pt x="1199692" y="7200"/>
                  </a:lnTo>
                  <a:lnTo>
                    <a:pt x="1200150" y="6083"/>
                  </a:lnTo>
                  <a:lnTo>
                    <a:pt x="1200150" y="3454"/>
                  </a:lnTo>
                  <a:close/>
                </a:path>
                <a:path w="3676650" h="1659254">
                  <a:moveTo>
                    <a:pt x="1247775" y="1652866"/>
                  </a:moveTo>
                  <a:lnTo>
                    <a:pt x="1247317" y="1651749"/>
                  </a:lnTo>
                  <a:lnTo>
                    <a:pt x="1245450" y="1649882"/>
                  </a:lnTo>
                  <a:lnTo>
                    <a:pt x="1244333" y="1649412"/>
                  </a:lnTo>
                  <a:lnTo>
                    <a:pt x="1241704" y="1649412"/>
                  </a:lnTo>
                  <a:lnTo>
                    <a:pt x="1240586" y="1649882"/>
                  </a:lnTo>
                  <a:lnTo>
                    <a:pt x="1238719" y="1651749"/>
                  </a:lnTo>
                  <a:lnTo>
                    <a:pt x="1238250" y="1652866"/>
                  </a:lnTo>
                  <a:lnTo>
                    <a:pt x="1238250" y="1655495"/>
                  </a:lnTo>
                  <a:lnTo>
                    <a:pt x="1238719" y="1656613"/>
                  </a:lnTo>
                  <a:lnTo>
                    <a:pt x="1240586" y="1658480"/>
                  </a:lnTo>
                  <a:lnTo>
                    <a:pt x="1241704" y="1658937"/>
                  </a:lnTo>
                  <a:lnTo>
                    <a:pt x="1244333" y="1658937"/>
                  </a:lnTo>
                  <a:lnTo>
                    <a:pt x="1245450" y="1658480"/>
                  </a:lnTo>
                  <a:lnTo>
                    <a:pt x="1247317" y="1656613"/>
                  </a:lnTo>
                  <a:lnTo>
                    <a:pt x="1247775" y="1655495"/>
                  </a:lnTo>
                  <a:lnTo>
                    <a:pt x="1247775" y="1652866"/>
                  </a:lnTo>
                  <a:close/>
                </a:path>
                <a:path w="3676650" h="1659254">
                  <a:moveTo>
                    <a:pt x="1247775" y="828154"/>
                  </a:moveTo>
                  <a:lnTo>
                    <a:pt x="1247317" y="827036"/>
                  </a:lnTo>
                  <a:lnTo>
                    <a:pt x="1245450" y="825182"/>
                  </a:lnTo>
                  <a:lnTo>
                    <a:pt x="1244333" y="824712"/>
                  </a:lnTo>
                  <a:lnTo>
                    <a:pt x="1241704" y="824712"/>
                  </a:lnTo>
                  <a:lnTo>
                    <a:pt x="1240586" y="825182"/>
                  </a:lnTo>
                  <a:lnTo>
                    <a:pt x="1238719" y="827036"/>
                  </a:lnTo>
                  <a:lnTo>
                    <a:pt x="1238250" y="828154"/>
                  </a:lnTo>
                  <a:lnTo>
                    <a:pt x="1238250" y="830795"/>
                  </a:lnTo>
                  <a:lnTo>
                    <a:pt x="1238719" y="831913"/>
                  </a:lnTo>
                  <a:lnTo>
                    <a:pt x="1240586" y="833767"/>
                  </a:lnTo>
                  <a:lnTo>
                    <a:pt x="1241704" y="834237"/>
                  </a:lnTo>
                  <a:lnTo>
                    <a:pt x="1244333" y="834237"/>
                  </a:lnTo>
                  <a:lnTo>
                    <a:pt x="1245450" y="833767"/>
                  </a:lnTo>
                  <a:lnTo>
                    <a:pt x="1247317" y="831913"/>
                  </a:lnTo>
                  <a:lnTo>
                    <a:pt x="1247775" y="830795"/>
                  </a:lnTo>
                  <a:lnTo>
                    <a:pt x="1247775" y="828154"/>
                  </a:lnTo>
                  <a:close/>
                </a:path>
                <a:path w="3676650" h="1659254">
                  <a:moveTo>
                    <a:pt x="1247775" y="3454"/>
                  </a:moveTo>
                  <a:lnTo>
                    <a:pt x="1247317" y="2336"/>
                  </a:lnTo>
                  <a:lnTo>
                    <a:pt x="1245450" y="469"/>
                  </a:lnTo>
                  <a:lnTo>
                    <a:pt x="1244333" y="0"/>
                  </a:lnTo>
                  <a:lnTo>
                    <a:pt x="1241704" y="0"/>
                  </a:lnTo>
                  <a:lnTo>
                    <a:pt x="1240586" y="469"/>
                  </a:lnTo>
                  <a:lnTo>
                    <a:pt x="1238719" y="2336"/>
                  </a:lnTo>
                  <a:lnTo>
                    <a:pt x="1238250" y="3454"/>
                  </a:lnTo>
                  <a:lnTo>
                    <a:pt x="1238250" y="6083"/>
                  </a:lnTo>
                  <a:lnTo>
                    <a:pt x="1238719" y="7200"/>
                  </a:lnTo>
                  <a:lnTo>
                    <a:pt x="1240586" y="9067"/>
                  </a:lnTo>
                  <a:lnTo>
                    <a:pt x="1241704" y="9525"/>
                  </a:lnTo>
                  <a:lnTo>
                    <a:pt x="1244333" y="9525"/>
                  </a:lnTo>
                  <a:lnTo>
                    <a:pt x="1245450" y="9067"/>
                  </a:lnTo>
                  <a:lnTo>
                    <a:pt x="1247317" y="7200"/>
                  </a:lnTo>
                  <a:lnTo>
                    <a:pt x="1247775" y="6083"/>
                  </a:lnTo>
                  <a:lnTo>
                    <a:pt x="1247775" y="3454"/>
                  </a:lnTo>
                  <a:close/>
                </a:path>
                <a:path w="3676650" h="1659254">
                  <a:moveTo>
                    <a:pt x="1295400" y="1652866"/>
                  </a:moveTo>
                  <a:lnTo>
                    <a:pt x="1294942" y="1651749"/>
                  </a:lnTo>
                  <a:lnTo>
                    <a:pt x="1293075" y="1649882"/>
                  </a:lnTo>
                  <a:lnTo>
                    <a:pt x="1291958" y="1649412"/>
                  </a:lnTo>
                  <a:lnTo>
                    <a:pt x="1289329" y="1649412"/>
                  </a:lnTo>
                  <a:lnTo>
                    <a:pt x="1288211" y="1649882"/>
                  </a:lnTo>
                  <a:lnTo>
                    <a:pt x="1286344" y="1651749"/>
                  </a:lnTo>
                  <a:lnTo>
                    <a:pt x="1285875" y="1652866"/>
                  </a:lnTo>
                  <a:lnTo>
                    <a:pt x="1285875" y="1655495"/>
                  </a:lnTo>
                  <a:lnTo>
                    <a:pt x="1286344" y="1656613"/>
                  </a:lnTo>
                  <a:lnTo>
                    <a:pt x="1288211" y="1658480"/>
                  </a:lnTo>
                  <a:lnTo>
                    <a:pt x="1289329" y="1658937"/>
                  </a:lnTo>
                  <a:lnTo>
                    <a:pt x="1291958" y="1658937"/>
                  </a:lnTo>
                  <a:lnTo>
                    <a:pt x="1293075" y="1658480"/>
                  </a:lnTo>
                  <a:lnTo>
                    <a:pt x="1294942" y="1656613"/>
                  </a:lnTo>
                  <a:lnTo>
                    <a:pt x="1295400" y="1655495"/>
                  </a:lnTo>
                  <a:lnTo>
                    <a:pt x="1295400" y="1652866"/>
                  </a:lnTo>
                  <a:close/>
                </a:path>
                <a:path w="3676650" h="1659254">
                  <a:moveTo>
                    <a:pt x="1295400" y="828154"/>
                  </a:moveTo>
                  <a:lnTo>
                    <a:pt x="1294942" y="827036"/>
                  </a:lnTo>
                  <a:lnTo>
                    <a:pt x="1293075" y="825182"/>
                  </a:lnTo>
                  <a:lnTo>
                    <a:pt x="1291958" y="824712"/>
                  </a:lnTo>
                  <a:lnTo>
                    <a:pt x="1289329" y="824712"/>
                  </a:lnTo>
                  <a:lnTo>
                    <a:pt x="1288211" y="825182"/>
                  </a:lnTo>
                  <a:lnTo>
                    <a:pt x="1286344" y="827036"/>
                  </a:lnTo>
                  <a:lnTo>
                    <a:pt x="1285875" y="828154"/>
                  </a:lnTo>
                  <a:lnTo>
                    <a:pt x="1285875" y="830795"/>
                  </a:lnTo>
                  <a:lnTo>
                    <a:pt x="1286344" y="831913"/>
                  </a:lnTo>
                  <a:lnTo>
                    <a:pt x="1288211" y="833767"/>
                  </a:lnTo>
                  <a:lnTo>
                    <a:pt x="1289329" y="834237"/>
                  </a:lnTo>
                  <a:lnTo>
                    <a:pt x="1291958" y="834237"/>
                  </a:lnTo>
                  <a:lnTo>
                    <a:pt x="1293075" y="833767"/>
                  </a:lnTo>
                  <a:lnTo>
                    <a:pt x="1294942" y="831913"/>
                  </a:lnTo>
                  <a:lnTo>
                    <a:pt x="1295400" y="830795"/>
                  </a:lnTo>
                  <a:lnTo>
                    <a:pt x="1295400" y="828154"/>
                  </a:lnTo>
                  <a:close/>
                </a:path>
                <a:path w="3676650" h="1659254">
                  <a:moveTo>
                    <a:pt x="1295400" y="3454"/>
                  </a:moveTo>
                  <a:lnTo>
                    <a:pt x="1294942" y="2336"/>
                  </a:lnTo>
                  <a:lnTo>
                    <a:pt x="1293075" y="469"/>
                  </a:lnTo>
                  <a:lnTo>
                    <a:pt x="1291958" y="0"/>
                  </a:lnTo>
                  <a:lnTo>
                    <a:pt x="1289329" y="0"/>
                  </a:lnTo>
                  <a:lnTo>
                    <a:pt x="1288211" y="469"/>
                  </a:lnTo>
                  <a:lnTo>
                    <a:pt x="1286344" y="2336"/>
                  </a:lnTo>
                  <a:lnTo>
                    <a:pt x="1285875" y="3454"/>
                  </a:lnTo>
                  <a:lnTo>
                    <a:pt x="1285875" y="6083"/>
                  </a:lnTo>
                  <a:lnTo>
                    <a:pt x="1286344" y="7200"/>
                  </a:lnTo>
                  <a:lnTo>
                    <a:pt x="1288211" y="9067"/>
                  </a:lnTo>
                  <a:lnTo>
                    <a:pt x="1289329" y="9525"/>
                  </a:lnTo>
                  <a:lnTo>
                    <a:pt x="1291958" y="9525"/>
                  </a:lnTo>
                  <a:lnTo>
                    <a:pt x="1293075" y="9067"/>
                  </a:lnTo>
                  <a:lnTo>
                    <a:pt x="1294942" y="7200"/>
                  </a:lnTo>
                  <a:lnTo>
                    <a:pt x="1295400" y="6083"/>
                  </a:lnTo>
                  <a:lnTo>
                    <a:pt x="1295400" y="3454"/>
                  </a:lnTo>
                  <a:close/>
                </a:path>
                <a:path w="3676650" h="1659254">
                  <a:moveTo>
                    <a:pt x="1343025" y="1652866"/>
                  </a:moveTo>
                  <a:lnTo>
                    <a:pt x="1342567" y="1651749"/>
                  </a:lnTo>
                  <a:lnTo>
                    <a:pt x="1340700" y="1649882"/>
                  </a:lnTo>
                  <a:lnTo>
                    <a:pt x="1339583" y="1649412"/>
                  </a:lnTo>
                  <a:lnTo>
                    <a:pt x="1336954" y="1649412"/>
                  </a:lnTo>
                  <a:lnTo>
                    <a:pt x="1335836" y="1649882"/>
                  </a:lnTo>
                  <a:lnTo>
                    <a:pt x="1333969" y="1651749"/>
                  </a:lnTo>
                  <a:lnTo>
                    <a:pt x="1333500" y="1652866"/>
                  </a:lnTo>
                  <a:lnTo>
                    <a:pt x="1333500" y="1655495"/>
                  </a:lnTo>
                  <a:lnTo>
                    <a:pt x="1333969" y="1656613"/>
                  </a:lnTo>
                  <a:lnTo>
                    <a:pt x="1335836" y="1658480"/>
                  </a:lnTo>
                  <a:lnTo>
                    <a:pt x="1336954" y="1658937"/>
                  </a:lnTo>
                  <a:lnTo>
                    <a:pt x="1339583" y="1658937"/>
                  </a:lnTo>
                  <a:lnTo>
                    <a:pt x="1340700" y="1658480"/>
                  </a:lnTo>
                  <a:lnTo>
                    <a:pt x="1342567" y="1656613"/>
                  </a:lnTo>
                  <a:lnTo>
                    <a:pt x="1343025" y="1655495"/>
                  </a:lnTo>
                  <a:lnTo>
                    <a:pt x="1343025" y="1652866"/>
                  </a:lnTo>
                  <a:close/>
                </a:path>
                <a:path w="3676650" h="1659254">
                  <a:moveTo>
                    <a:pt x="1343025" y="828154"/>
                  </a:moveTo>
                  <a:lnTo>
                    <a:pt x="1342567" y="827036"/>
                  </a:lnTo>
                  <a:lnTo>
                    <a:pt x="1340700" y="825182"/>
                  </a:lnTo>
                  <a:lnTo>
                    <a:pt x="1339583" y="824712"/>
                  </a:lnTo>
                  <a:lnTo>
                    <a:pt x="1336954" y="824712"/>
                  </a:lnTo>
                  <a:lnTo>
                    <a:pt x="1335836" y="825182"/>
                  </a:lnTo>
                  <a:lnTo>
                    <a:pt x="1333969" y="827036"/>
                  </a:lnTo>
                  <a:lnTo>
                    <a:pt x="1333500" y="828154"/>
                  </a:lnTo>
                  <a:lnTo>
                    <a:pt x="1333500" y="830795"/>
                  </a:lnTo>
                  <a:lnTo>
                    <a:pt x="1333969" y="831913"/>
                  </a:lnTo>
                  <a:lnTo>
                    <a:pt x="1335836" y="833767"/>
                  </a:lnTo>
                  <a:lnTo>
                    <a:pt x="1336954" y="834237"/>
                  </a:lnTo>
                  <a:lnTo>
                    <a:pt x="1339583" y="834237"/>
                  </a:lnTo>
                  <a:lnTo>
                    <a:pt x="1340700" y="833767"/>
                  </a:lnTo>
                  <a:lnTo>
                    <a:pt x="1342567" y="831913"/>
                  </a:lnTo>
                  <a:lnTo>
                    <a:pt x="1343025" y="830795"/>
                  </a:lnTo>
                  <a:lnTo>
                    <a:pt x="1343025" y="828154"/>
                  </a:lnTo>
                  <a:close/>
                </a:path>
                <a:path w="3676650" h="1659254">
                  <a:moveTo>
                    <a:pt x="1343025" y="3454"/>
                  </a:moveTo>
                  <a:lnTo>
                    <a:pt x="1342567" y="2336"/>
                  </a:lnTo>
                  <a:lnTo>
                    <a:pt x="1340700" y="469"/>
                  </a:lnTo>
                  <a:lnTo>
                    <a:pt x="1339583" y="0"/>
                  </a:lnTo>
                  <a:lnTo>
                    <a:pt x="1336954" y="0"/>
                  </a:lnTo>
                  <a:lnTo>
                    <a:pt x="1335836" y="469"/>
                  </a:lnTo>
                  <a:lnTo>
                    <a:pt x="1333969" y="2336"/>
                  </a:lnTo>
                  <a:lnTo>
                    <a:pt x="1333500" y="3454"/>
                  </a:lnTo>
                  <a:lnTo>
                    <a:pt x="1333500" y="6083"/>
                  </a:lnTo>
                  <a:lnTo>
                    <a:pt x="1333969" y="7200"/>
                  </a:lnTo>
                  <a:lnTo>
                    <a:pt x="1335836" y="9067"/>
                  </a:lnTo>
                  <a:lnTo>
                    <a:pt x="1336954" y="9525"/>
                  </a:lnTo>
                  <a:lnTo>
                    <a:pt x="1339583" y="9525"/>
                  </a:lnTo>
                  <a:lnTo>
                    <a:pt x="1340700" y="9067"/>
                  </a:lnTo>
                  <a:lnTo>
                    <a:pt x="1342567" y="7200"/>
                  </a:lnTo>
                  <a:lnTo>
                    <a:pt x="1343025" y="6083"/>
                  </a:lnTo>
                  <a:lnTo>
                    <a:pt x="1343025" y="3454"/>
                  </a:lnTo>
                  <a:close/>
                </a:path>
                <a:path w="3676650" h="1659254">
                  <a:moveTo>
                    <a:pt x="1390650" y="1652866"/>
                  </a:moveTo>
                  <a:lnTo>
                    <a:pt x="1390192" y="1651749"/>
                  </a:lnTo>
                  <a:lnTo>
                    <a:pt x="1388325" y="1649882"/>
                  </a:lnTo>
                  <a:lnTo>
                    <a:pt x="1387208" y="1649412"/>
                  </a:lnTo>
                  <a:lnTo>
                    <a:pt x="1384579" y="1649412"/>
                  </a:lnTo>
                  <a:lnTo>
                    <a:pt x="1383461" y="1649882"/>
                  </a:lnTo>
                  <a:lnTo>
                    <a:pt x="1381594" y="1651749"/>
                  </a:lnTo>
                  <a:lnTo>
                    <a:pt x="1381125" y="1652866"/>
                  </a:lnTo>
                  <a:lnTo>
                    <a:pt x="1381125" y="1655495"/>
                  </a:lnTo>
                  <a:lnTo>
                    <a:pt x="1381594" y="1656613"/>
                  </a:lnTo>
                  <a:lnTo>
                    <a:pt x="1383461" y="1658480"/>
                  </a:lnTo>
                  <a:lnTo>
                    <a:pt x="1384579" y="1658937"/>
                  </a:lnTo>
                  <a:lnTo>
                    <a:pt x="1387208" y="1658937"/>
                  </a:lnTo>
                  <a:lnTo>
                    <a:pt x="1388325" y="1658480"/>
                  </a:lnTo>
                  <a:lnTo>
                    <a:pt x="1390192" y="1656613"/>
                  </a:lnTo>
                  <a:lnTo>
                    <a:pt x="1390650" y="1655495"/>
                  </a:lnTo>
                  <a:lnTo>
                    <a:pt x="1390650" y="1652866"/>
                  </a:lnTo>
                  <a:close/>
                </a:path>
                <a:path w="3676650" h="1659254">
                  <a:moveTo>
                    <a:pt x="1390650" y="828154"/>
                  </a:moveTo>
                  <a:lnTo>
                    <a:pt x="1390192" y="827036"/>
                  </a:lnTo>
                  <a:lnTo>
                    <a:pt x="1388325" y="825182"/>
                  </a:lnTo>
                  <a:lnTo>
                    <a:pt x="1387208" y="824712"/>
                  </a:lnTo>
                  <a:lnTo>
                    <a:pt x="1384579" y="824712"/>
                  </a:lnTo>
                  <a:lnTo>
                    <a:pt x="1383461" y="825182"/>
                  </a:lnTo>
                  <a:lnTo>
                    <a:pt x="1381594" y="827036"/>
                  </a:lnTo>
                  <a:lnTo>
                    <a:pt x="1381125" y="828154"/>
                  </a:lnTo>
                  <a:lnTo>
                    <a:pt x="1381125" y="830795"/>
                  </a:lnTo>
                  <a:lnTo>
                    <a:pt x="1381594" y="831913"/>
                  </a:lnTo>
                  <a:lnTo>
                    <a:pt x="1383461" y="833767"/>
                  </a:lnTo>
                  <a:lnTo>
                    <a:pt x="1384579" y="834237"/>
                  </a:lnTo>
                  <a:lnTo>
                    <a:pt x="1387208" y="834237"/>
                  </a:lnTo>
                  <a:lnTo>
                    <a:pt x="1388325" y="833767"/>
                  </a:lnTo>
                  <a:lnTo>
                    <a:pt x="1390192" y="831913"/>
                  </a:lnTo>
                  <a:lnTo>
                    <a:pt x="1390650" y="830795"/>
                  </a:lnTo>
                  <a:lnTo>
                    <a:pt x="1390650" y="828154"/>
                  </a:lnTo>
                  <a:close/>
                </a:path>
                <a:path w="3676650" h="1659254">
                  <a:moveTo>
                    <a:pt x="1390650" y="3454"/>
                  </a:moveTo>
                  <a:lnTo>
                    <a:pt x="1390192" y="2336"/>
                  </a:lnTo>
                  <a:lnTo>
                    <a:pt x="1388325" y="469"/>
                  </a:lnTo>
                  <a:lnTo>
                    <a:pt x="1387208" y="0"/>
                  </a:lnTo>
                  <a:lnTo>
                    <a:pt x="1384579" y="0"/>
                  </a:lnTo>
                  <a:lnTo>
                    <a:pt x="1383461" y="469"/>
                  </a:lnTo>
                  <a:lnTo>
                    <a:pt x="1381594" y="2336"/>
                  </a:lnTo>
                  <a:lnTo>
                    <a:pt x="1381125" y="3454"/>
                  </a:lnTo>
                  <a:lnTo>
                    <a:pt x="1381125" y="6083"/>
                  </a:lnTo>
                  <a:lnTo>
                    <a:pt x="1381594" y="7200"/>
                  </a:lnTo>
                  <a:lnTo>
                    <a:pt x="1383461" y="9067"/>
                  </a:lnTo>
                  <a:lnTo>
                    <a:pt x="1384579" y="9525"/>
                  </a:lnTo>
                  <a:lnTo>
                    <a:pt x="1387208" y="9525"/>
                  </a:lnTo>
                  <a:lnTo>
                    <a:pt x="1388325" y="9067"/>
                  </a:lnTo>
                  <a:lnTo>
                    <a:pt x="1390192" y="7200"/>
                  </a:lnTo>
                  <a:lnTo>
                    <a:pt x="1390650" y="6083"/>
                  </a:lnTo>
                  <a:lnTo>
                    <a:pt x="1390650" y="3454"/>
                  </a:lnTo>
                  <a:close/>
                </a:path>
                <a:path w="3676650" h="1659254">
                  <a:moveTo>
                    <a:pt x="1438275" y="1652866"/>
                  </a:moveTo>
                  <a:lnTo>
                    <a:pt x="1437817" y="1651749"/>
                  </a:lnTo>
                  <a:lnTo>
                    <a:pt x="1435950" y="1649882"/>
                  </a:lnTo>
                  <a:lnTo>
                    <a:pt x="1434833" y="1649412"/>
                  </a:lnTo>
                  <a:lnTo>
                    <a:pt x="1432204" y="1649412"/>
                  </a:lnTo>
                  <a:lnTo>
                    <a:pt x="1431086" y="1649882"/>
                  </a:lnTo>
                  <a:lnTo>
                    <a:pt x="1429219" y="1651749"/>
                  </a:lnTo>
                  <a:lnTo>
                    <a:pt x="1428750" y="1652866"/>
                  </a:lnTo>
                  <a:lnTo>
                    <a:pt x="1428750" y="1655495"/>
                  </a:lnTo>
                  <a:lnTo>
                    <a:pt x="1429219" y="1656613"/>
                  </a:lnTo>
                  <a:lnTo>
                    <a:pt x="1431086" y="1658480"/>
                  </a:lnTo>
                  <a:lnTo>
                    <a:pt x="1432204" y="1658937"/>
                  </a:lnTo>
                  <a:lnTo>
                    <a:pt x="1434833" y="1658937"/>
                  </a:lnTo>
                  <a:lnTo>
                    <a:pt x="1435950" y="1658480"/>
                  </a:lnTo>
                  <a:lnTo>
                    <a:pt x="1437817" y="1656613"/>
                  </a:lnTo>
                  <a:lnTo>
                    <a:pt x="1438275" y="1655495"/>
                  </a:lnTo>
                  <a:lnTo>
                    <a:pt x="1438275" y="1652866"/>
                  </a:lnTo>
                  <a:close/>
                </a:path>
                <a:path w="3676650" h="1659254">
                  <a:moveTo>
                    <a:pt x="1438275" y="828154"/>
                  </a:moveTo>
                  <a:lnTo>
                    <a:pt x="1437817" y="827036"/>
                  </a:lnTo>
                  <a:lnTo>
                    <a:pt x="1435950" y="825182"/>
                  </a:lnTo>
                  <a:lnTo>
                    <a:pt x="1434833" y="824712"/>
                  </a:lnTo>
                  <a:lnTo>
                    <a:pt x="1432204" y="824712"/>
                  </a:lnTo>
                  <a:lnTo>
                    <a:pt x="1431086" y="825182"/>
                  </a:lnTo>
                  <a:lnTo>
                    <a:pt x="1429219" y="827036"/>
                  </a:lnTo>
                  <a:lnTo>
                    <a:pt x="1428750" y="828154"/>
                  </a:lnTo>
                  <a:lnTo>
                    <a:pt x="1428750" y="830795"/>
                  </a:lnTo>
                  <a:lnTo>
                    <a:pt x="1429219" y="831913"/>
                  </a:lnTo>
                  <a:lnTo>
                    <a:pt x="1431086" y="833767"/>
                  </a:lnTo>
                  <a:lnTo>
                    <a:pt x="1432204" y="834237"/>
                  </a:lnTo>
                  <a:lnTo>
                    <a:pt x="1434833" y="834237"/>
                  </a:lnTo>
                  <a:lnTo>
                    <a:pt x="1435950" y="833767"/>
                  </a:lnTo>
                  <a:lnTo>
                    <a:pt x="1437817" y="831913"/>
                  </a:lnTo>
                  <a:lnTo>
                    <a:pt x="1438275" y="830795"/>
                  </a:lnTo>
                  <a:lnTo>
                    <a:pt x="1438275" y="828154"/>
                  </a:lnTo>
                  <a:close/>
                </a:path>
                <a:path w="3676650" h="1659254">
                  <a:moveTo>
                    <a:pt x="1438275" y="3454"/>
                  </a:moveTo>
                  <a:lnTo>
                    <a:pt x="1437817" y="2336"/>
                  </a:lnTo>
                  <a:lnTo>
                    <a:pt x="1435950" y="469"/>
                  </a:lnTo>
                  <a:lnTo>
                    <a:pt x="1434833" y="0"/>
                  </a:lnTo>
                  <a:lnTo>
                    <a:pt x="1432204" y="0"/>
                  </a:lnTo>
                  <a:lnTo>
                    <a:pt x="1431086" y="469"/>
                  </a:lnTo>
                  <a:lnTo>
                    <a:pt x="1429219" y="2336"/>
                  </a:lnTo>
                  <a:lnTo>
                    <a:pt x="1428750" y="3454"/>
                  </a:lnTo>
                  <a:lnTo>
                    <a:pt x="1428750" y="6083"/>
                  </a:lnTo>
                  <a:lnTo>
                    <a:pt x="1429219" y="7200"/>
                  </a:lnTo>
                  <a:lnTo>
                    <a:pt x="1431086" y="9067"/>
                  </a:lnTo>
                  <a:lnTo>
                    <a:pt x="1432204" y="9525"/>
                  </a:lnTo>
                  <a:lnTo>
                    <a:pt x="1434833" y="9525"/>
                  </a:lnTo>
                  <a:lnTo>
                    <a:pt x="1435950" y="9067"/>
                  </a:lnTo>
                  <a:lnTo>
                    <a:pt x="1437817" y="7200"/>
                  </a:lnTo>
                  <a:lnTo>
                    <a:pt x="1438275" y="6083"/>
                  </a:lnTo>
                  <a:lnTo>
                    <a:pt x="1438275" y="3454"/>
                  </a:lnTo>
                  <a:close/>
                </a:path>
                <a:path w="3676650" h="1659254">
                  <a:moveTo>
                    <a:pt x="1485900" y="1652866"/>
                  </a:moveTo>
                  <a:lnTo>
                    <a:pt x="1485442" y="1651749"/>
                  </a:lnTo>
                  <a:lnTo>
                    <a:pt x="1483575" y="1649882"/>
                  </a:lnTo>
                  <a:lnTo>
                    <a:pt x="1482458" y="1649412"/>
                  </a:lnTo>
                  <a:lnTo>
                    <a:pt x="1479829" y="1649412"/>
                  </a:lnTo>
                  <a:lnTo>
                    <a:pt x="1478711" y="1649882"/>
                  </a:lnTo>
                  <a:lnTo>
                    <a:pt x="1476844" y="1651749"/>
                  </a:lnTo>
                  <a:lnTo>
                    <a:pt x="1476375" y="1652866"/>
                  </a:lnTo>
                  <a:lnTo>
                    <a:pt x="1476375" y="1655495"/>
                  </a:lnTo>
                  <a:lnTo>
                    <a:pt x="1476844" y="1656613"/>
                  </a:lnTo>
                  <a:lnTo>
                    <a:pt x="1478711" y="1658480"/>
                  </a:lnTo>
                  <a:lnTo>
                    <a:pt x="1479829" y="1658937"/>
                  </a:lnTo>
                  <a:lnTo>
                    <a:pt x="1482458" y="1658937"/>
                  </a:lnTo>
                  <a:lnTo>
                    <a:pt x="1483575" y="1658480"/>
                  </a:lnTo>
                  <a:lnTo>
                    <a:pt x="1485442" y="1656613"/>
                  </a:lnTo>
                  <a:lnTo>
                    <a:pt x="1485900" y="1655495"/>
                  </a:lnTo>
                  <a:lnTo>
                    <a:pt x="1485900" y="1652866"/>
                  </a:lnTo>
                  <a:close/>
                </a:path>
                <a:path w="3676650" h="1659254">
                  <a:moveTo>
                    <a:pt x="1485900" y="828154"/>
                  </a:moveTo>
                  <a:lnTo>
                    <a:pt x="1485442" y="827036"/>
                  </a:lnTo>
                  <a:lnTo>
                    <a:pt x="1483575" y="825182"/>
                  </a:lnTo>
                  <a:lnTo>
                    <a:pt x="1482458" y="824712"/>
                  </a:lnTo>
                  <a:lnTo>
                    <a:pt x="1479829" y="824712"/>
                  </a:lnTo>
                  <a:lnTo>
                    <a:pt x="1478711" y="825182"/>
                  </a:lnTo>
                  <a:lnTo>
                    <a:pt x="1476844" y="827036"/>
                  </a:lnTo>
                  <a:lnTo>
                    <a:pt x="1476375" y="828154"/>
                  </a:lnTo>
                  <a:lnTo>
                    <a:pt x="1476375" y="830795"/>
                  </a:lnTo>
                  <a:lnTo>
                    <a:pt x="1476844" y="831913"/>
                  </a:lnTo>
                  <a:lnTo>
                    <a:pt x="1478711" y="833767"/>
                  </a:lnTo>
                  <a:lnTo>
                    <a:pt x="1479829" y="834237"/>
                  </a:lnTo>
                  <a:lnTo>
                    <a:pt x="1482458" y="834237"/>
                  </a:lnTo>
                  <a:lnTo>
                    <a:pt x="1483575" y="833767"/>
                  </a:lnTo>
                  <a:lnTo>
                    <a:pt x="1485442" y="831913"/>
                  </a:lnTo>
                  <a:lnTo>
                    <a:pt x="1485900" y="830795"/>
                  </a:lnTo>
                  <a:lnTo>
                    <a:pt x="1485900" y="828154"/>
                  </a:lnTo>
                  <a:close/>
                </a:path>
                <a:path w="3676650" h="1659254">
                  <a:moveTo>
                    <a:pt x="1485900" y="3454"/>
                  </a:moveTo>
                  <a:lnTo>
                    <a:pt x="1485442" y="2336"/>
                  </a:lnTo>
                  <a:lnTo>
                    <a:pt x="1483575" y="469"/>
                  </a:lnTo>
                  <a:lnTo>
                    <a:pt x="1482458" y="0"/>
                  </a:lnTo>
                  <a:lnTo>
                    <a:pt x="1479829" y="0"/>
                  </a:lnTo>
                  <a:lnTo>
                    <a:pt x="1478711" y="469"/>
                  </a:lnTo>
                  <a:lnTo>
                    <a:pt x="1476844" y="2336"/>
                  </a:lnTo>
                  <a:lnTo>
                    <a:pt x="1476375" y="3454"/>
                  </a:lnTo>
                  <a:lnTo>
                    <a:pt x="1476375" y="6083"/>
                  </a:lnTo>
                  <a:lnTo>
                    <a:pt x="1476844" y="7200"/>
                  </a:lnTo>
                  <a:lnTo>
                    <a:pt x="1478711" y="9067"/>
                  </a:lnTo>
                  <a:lnTo>
                    <a:pt x="1479829" y="9525"/>
                  </a:lnTo>
                  <a:lnTo>
                    <a:pt x="1482458" y="9525"/>
                  </a:lnTo>
                  <a:lnTo>
                    <a:pt x="1483575" y="9067"/>
                  </a:lnTo>
                  <a:lnTo>
                    <a:pt x="1485442" y="7200"/>
                  </a:lnTo>
                  <a:lnTo>
                    <a:pt x="1485900" y="6083"/>
                  </a:lnTo>
                  <a:lnTo>
                    <a:pt x="1485900" y="3454"/>
                  </a:lnTo>
                  <a:close/>
                </a:path>
                <a:path w="3676650" h="1659254">
                  <a:moveTo>
                    <a:pt x="1533525" y="1652866"/>
                  </a:moveTo>
                  <a:lnTo>
                    <a:pt x="1533067" y="1651749"/>
                  </a:lnTo>
                  <a:lnTo>
                    <a:pt x="1531200" y="1649882"/>
                  </a:lnTo>
                  <a:lnTo>
                    <a:pt x="1530083" y="1649412"/>
                  </a:lnTo>
                  <a:lnTo>
                    <a:pt x="1527454" y="1649412"/>
                  </a:lnTo>
                  <a:lnTo>
                    <a:pt x="1526336" y="1649882"/>
                  </a:lnTo>
                  <a:lnTo>
                    <a:pt x="1524469" y="1651749"/>
                  </a:lnTo>
                  <a:lnTo>
                    <a:pt x="1524000" y="1652866"/>
                  </a:lnTo>
                  <a:lnTo>
                    <a:pt x="1524000" y="1655495"/>
                  </a:lnTo>
                  <a:lnTo>
                    <a:pt x="1524469" y="1656613"/>
                  </a:lnTo>
                  <a:lnTo>
                    <a:pt x="1526336" y="1658480"/>
                  </a:lnTo>
                  <a:lnTo>
                    <a:pt x="1527454" y="1658937"/>
                  </a:lnTo>
                  <a:lnTo>
                    <a:pt x="1530083" y="1658937"/>
                  </a:lnTo>
                  <a:lnTo>
                    <a:pt x="1531200" y="1658480"/>
                  </a:lnTo>
                  <a:lnTo>
                    <a:pt x="1533067" y="1656613"/>
                  </a:lnTo>
                  <a:lnTo>
                    <a:pt x="1533525" y="1655495"/>
                  </a:lnTo>
                  <a:lnTo>
                    <a:pt x="1533525" y="1652866"/>
                  </a:lnTo>
                  <a:close/>
                </a:path>
                <a:path w="3676650" h="1659254">
                  <a:moveTo>
                    <a:pt x="1533525" y="828154"/>
                  </a:moveTo>
                  <a:lnTo>
                    <a:pt x="1533067" y="827036"/>
                  </a:lnTo>
                  <a:lnTo>
                    <a:pt x="1531200" y="825182"/>
                  </a:lnTo>
                  <a:lnTo>
                    <a:pt x="1530083" y="824712"/>
                  </a:lnTo>
                  <a:lnTo>
                    <a:pt x="1527454" y="824712"/>
                  </a:lnTo>
                  <a:lnTo>
                    <a:pt x="1526336" y="825182"/>
                  </a:lnTo>
                  <a:lnTo>
                    <a:pt x="1524469" y="827036"/>
                  </a:lnTo>
                  <a:lnTo>
                    <a:pt x="1524000" y="828154"/>
                  </a:lnTo>
                  <a:lnTo>
                    <a:pt x="1524000" y="830795"/>
                  </a:lnTo>
                  <a:lnTo>
                    <a:pt x="1524469" y="831913"/>
                  </a:lnTo>
                  <a:lnTo>
                    <a:pt x="1526336" y="833767"/>
                  </a:lnTo>
                  <a:lnTo>
                    <a:pt x="1527454" y="834237"/>
                  </a:lnTo>
                  <a:lnTo>
                    <a:pt x="1530083" y="834237"/>
                  </a:lnTo>
                  <a:lnTo>
                    <a:pt x="1531200" y="833767"/>
                  </a:lnTo>
                  <a:lnTo>
                    <a:pt x="1533067" y="831913"/>
                  </a:lnTo>
                  <a:lnTo>
                    <a:pt x="1533525" y="830795"/>
                  </a:lnTo>
                  <a:lnTo>
                    <a:pt x="1533525" y="828154"/>
                  </a:lnTo>
                  <a:close/>
                </a:path>
                <a:path w="3676650" h="1659254">
                  <a:moveTo>
                    <a:pt x="1533525" y="3454"/>
                  </a:moveTo>
                  <a:lnTo>
                    <a:pt x="1533067" y="2336"/>
                  </a:lnTo>
                  <a:lnTo>
                    <a:pt x="1531200" y="469"/>
                  </a:lnTo>
                  <a:lnTo>
                    <a:pt x="1530083" y="0"/>
                  </a:lnTo>
                  <a:lnTo>
                    <a:pt x="1527454" y="0"/>
                  </a:lnTo>
                  <a:lnTo>
                    <a:pt x="1526336" y="469"/>
                  </a:lnTo>
                  <a:lnTo>
                    <a:pt x="1524469" y="2336"/>
                  </a:lnTo>
                  <a:lnTo>
                    <a:pt x="1524000" y="3454"/>
                  </a:lnTo>
                  <a:lnTo>
                    <a:pt x="1524000" y="6083"/>
                  </a:lnTo>
                  <a:lnTo>
                    <a:pt x="1524469" y="7200"/>
                  </a:lnTo>
                  <a:lnTo>
                    <a:pt x="1526336" y="9067"/>
                  </a:lnTo>
                  <a:lnTo>
                    <a:pt x="1527454" y="9525"/>
                  </a:lnTo>
                  <a:lnTo>
                    <a:pt x="1530083" y="9525"/>
                  </a:lnTo>
                  <a:lnTo>
                    <a:pt x="1531200" y="9067"/>
                  </a:lnTo>
                  <a:lnTo>
                    <a:pt x="1533067" y="7200"/>
                  </a:lnTo>
                  <a:lnTo>
                    <a:pt x="1533525" y="6083"/>
                  </a:lnTo>
                  <a:lnTo>
                    <a:pt x="1533525" y="3454"/>
                  </a:lnTo>
                  <a:close/>
                </a:path>
                <a:path w="3676650" h="1659254">
                  <a:moveTo>
                    <a:pt x="1581150" y="1652866"/>
                  </a:moveTo>
                  <a:lnTo>
                    <a:pt x="1580692" y="1651749"/>
                  </a:lnTo>
                  <a:lnTo>
                    <a:pt x="1578825" y="1649882"/>
                  </a:lnTo>
                  <a:lnTo>
                    <a:pt x="1577708" y="1649412"/>
                  </a:lnTo>
                  <a:lnTo>
                    <a:pt x="1575079" y="1649412"/>
                  </a:lnTo>
                  <a:lnTo>
                    <a:pt x="1573961" y="1649882"/>
                  </a:lnTo>
                  <a:lnTo>
                    <a:pt x="1572094" y="1651749"/>
                  </a:lnTo>
                  <a:lnTo>
                    <a:pt x="1571625" y="1652866"/>
                  </a:lnTo>
                  <a:lnTo>
                    <a:pt x="1571625" y="1655495"/>
                  </a:lnTo>
                  <a:lnTo>
                    <a:pt x="1572094" y="1656613"/>
                  </a:lnTo>
                  <a:lnTo>
                    <a:pt x="1573961" y="1658480"/>
                  </a:lnTo>
                  <a:lnTo>
                    <a:pt x="1575079" y="1658937"/>
                  </a:lnTo>
                  <a:lnTo>
                    <a:pt x="1577708" y="1658937"/>
                  </a:lnTo>
                  <a:lnTo>
                    <a:pt x="1578825" y="1658480"/>
                  </a:lnTo>
                  <a:lnTo>
                    <a:pt x="1580692" y="1656613"/>
                  </a:lnTo>
                  <a:lnTo>
                    <a:pt x="1581150" y="1655495"/>
                  </a:lnTo>
                  <a:lnTo>
                    <a:pt x="1581150" y="1652866"/>
                  </a:lnTo>
                  <a:close/>
                </a:path>
                <a:path w="3676650" h="1659254">
                  <a:moveTo>
                    <a:pt x="1581150" y="828154"/>
                  </a:moveTo>
                  <a:lnTo>
                    <a:pt x="1580692" y="827036"/>
                  </a:lnTo>
                  <a:lnTo>
                    <a:pt x="1578825" y="825182"/>
                  </a:lnTo>
                  <a:lnTo>
                    <a:pt x="1577708" y="824712"/>
                  </a:lnTo>
                  <a:lnTo>
                    <a:pt x="1575079" y="824712"/>
                  </a:lnTo>
                  <a:lnTo>
                    <a:pt x="1573961" y="825182"/>
                  </a:lnTo>
                  <a:lnTo>
                    <a:pt x="1572094" y="827036"/>
                  </a:lnTo>
                  <a:lnTo>
                    <a:pt x="1571625" y="828154"/>
                  </a:lnTo>
                  <a:lnTo>
                    <a:pt x="1571625" y="830795"/>
                  </a:lnTo>
                  <a:lnTo>
                    <a:pt x="1572094" y="831913"/>
                  </a:lnTo>
                  <a:lnTo>
                    <a:pt x="1573961" y="833767"/>
                  </a:lnTo>
                  <a:lnTo>
                    <a:pt x="1575079" y="834237"/>
                  </a:lnTo>
                  <a:lnTo>
                    <a:pt x="1577708" y="834237"/>
                  </a:lnTo>
                  <a:lnTo>
                    <a:pt x="1578825" y="833767"/>
                  </a:lnTo>
                  <a:lnTo>
                    <a:pt x="1580692" y="831913"/>
                  </a:lnTo>
                  <a:lnTo>
                    <a:pt x="1581150" y="830795"/>
                  </a:lnTo>
                  <a:lnTo>
                    <a:pt x="1581150" y="828154"/>
                  </a:lnTo>
                  <a:close/>
                </a:path>
                <a:path w="3676650" h="1659254">
                  <a:moveTo>
                    <a:pt x="1581150" y="3454"/>
                  </a:moveTo>
                  <a:lnTo>
                    <a:pt x="1580692" y="2336"/>
                  </a:lnTo>
                  <a:lnTo>
                    <a:pt x="1578825" y="469"/>
                  </a:lnTo>
                  <a:lnTo>
                    <a:pt x="1577708" y="0"/>
                  </a:lnTo>
                  <a:lnTo>
                    <a:pt x="1575079" y="0"/>
                  </a:lnTo>
                  <a:lnTo>
                    <a:pt x="1573961" y="469"/>
                  </a:lnTo>
                  <a:lnTo>
                    <a:pt x="1572094" y="2336"/>
                  </a:lnTo>
                  <a:lnTo>
                    <a:pt x="1571625" y="3454"/>
                  </a:lnTo>
                  <a:lnTo>
                    <a:pt x="1571625" y="6083"/>
                  </a:lnTo>
                  <a:lnTo>
                    <a:pt x="1572094" y="7200"/>
                  </a:lnTo>
                  <a:lnTo>
                    <a:pt x="1573961" y="9067"/>
                  </a:lnTo>
                  <a:lnTo>
                    <a:pt x="1575079" y="9525"/>
                  </a:lnTo>
                  <a:lnTo>
                    <a:pt x="1577708" y="9525"/>
                  </a:lnTo>
                  <a:lnTo>
                    <a:pt x="1578825" y="9067"/>
                  </a:lnTo>
                  <a:lnTo>
                    <a:pt x="1580692" y="7200"/>
                  </a:lnTo>
                  <a:lnTo>
                    <a:pt x="1581150" y="6083"/>
                  </a:lnTo>
                  <a:lnTo>
                    <a:pt x="1581150" y="3454"/>
                  </a:lnTo>
                  <a:close/>
                </a:path>
                <a:path w="3676650" h="1659254">
                  <a:moveTo>
                    <a:pt x="1628775" y="1652866"/>
                  </a:moveTo>
                  <a:lnTo>
                    <a:pt x="1628317" y="1651749"/>
                  </a:lnTo>
                  <a:lnTo>
                    <a:pt x="1626450" y="1649882"/>
                  </a:lnTo>
                  <a:lnTo>
                    <a:pt x="1625333" y="1649412"/>
                  </a:lnTo>
                  <a:lnTo>
                    <a:pt x="1622704" y="1649412"/>
                  </a:lnTo>
                  <a:lnTo>
                    <a:pt x="1621586" y="1649882"/>
                  </a:lnTo>
                  <a:lnTo>
                    <a:pt x="1619719" y="1651749"/>
                  </a:lnTo>
                  <a:lnTo>
                    <a:pt x="1619250" y="1652866"/>
                  </a:lnTo>
                  <a:lnTo>
                    <a:pt x="1619250" y="1655495"/>
                  </a:lnTo>
                  <a:lnTo>
                    <a:pt x="1619719" y="1656613"/>
                  </a:lnTo>
                  <a:lnTo>
                    <a:pt x="1621586" y="1658480"/>
                  </a:lnTo>
                  <a:lnTo>
                    <a:pt x="1622704" y="1658937"/>
                  </a:lnTo>
                  <a:lnTo>
                    <a:pt x="1625333" y="1658937"/>
                  </a:lnTo>
                  <a:lnTo>
                    <a:pt x="1626450" y="1658480"/>
                  </a:lnTo>
                  <a:lnTo>
                    <a:pt x="1628317" y="1656613"/>
                  </a:lnTo>
                  <a:lnTo>
                    <a:pt x="1628775" y="1655495"/>
                  </a:lnTo>
                  <a:lnTo>
                    <a:pt x="1628775" y="1652866"/>
                  </a:lnTo>
                  <a:close/>
                </a:path>
                <a:path w="3676650" h="1659254">
                  <a:moveTo>
                    <a:pt x="1628775" y="828154"/>
                  </a:moveTo>
                  <a:lnTo>
                    <a:pt x="1628317" y="827036"/>
                  </a:lnTo>
                  <a:lnTo>
                    <a:pt x="1626450" y="825182"/>
                  </a:lnTo>
                  <a:lnTo>
                    <a:pt x="1625333" y="824712"/>
                  </a:lnTo>
                  <a:lnTo>
                    <a:pt x="1622704" y="824712"/>
                  </a:lnTo>
                  <a:lnTo>
                    <a:pt x="1621586" y="825182"/>
                  </a:lnTo>
                  <a:lnTo>
                    <a:pt x="1619719" y="827036"/>
                  </a:lnTo>
                  <a:lnTo>
                    <a:pt x="1619250" y="828154"/>
                  </a:lnTo>
                  <a:lnTo>
                    <a:pt x="1619250" y="830795"/>
                  </a:lnTo>
                  <a:lnTo>
                    <a:pt x="1619719" y="831913"/>
                  </a:lnTo>
                  <a:lnTo>
                    <a:pt x="1621586" y="833767"/>
                  </a:lnTo>
                  <a:lnTo>
                    <a:pt x="1622704" y="834237"/>
                  </a:lnTo>
                  <a:lnTo>
                    <a:pt x="1625333" y="834237"/>
                  </a:lnTo>
                  <a:lnTo>
                    <a:pt x="1626450" y="833767"/>
                  </a:lnTo>
                  <a:lnTo>
                    <a:pt x="1628317" y="831913"/>
                  </a:lnTo>
                  <a:lnTo>
                    <a:pt x="1628775" y="830795"/>
                  </a:lnTo>
                  <a:lnTo>
                    <a:pt x="1628775" y="828154"/>
                  </a:lnTo>
                  <a:close/>
                </a:path>
                <a:path w="3676650" h="1659254">
                  <a:moveTo>
                    <a:pt x="1628775" y="3454"/>
                  </a:moveTo>
                  <a:lnTo>
                    <a:pt x="1628317" y="2336"/>
                  </a:lnTo>
                  <a:lnTo>
                    <a:pt x="1626450" y="469"/>
                  </a:lnTo>
                  <a:lnTo>
                    <a:pt x="1625333" y="0"/>
                  </a:lnTo>
                  <a:lnTo>
                    <a:pt x="1622704" y="0"/>
                  </a:lnTo>
                  <a:lnTo>
                    <a:pt x="1621586" y="469"/>
                  </a:lnTo>
                  <a:lnTo>
                    <a:pt x="1619719" y="2336"/>
                  </a:lnTo>
                  <a:lnTo>
                    <a:pt x="1619250" y="3454"/>
                  </a:lnTo>
                  <a:lnTo>
                    <a:pt x="1619250" y="6083"/>
                  </a:lnTo>
                  <a:lnTo>
                    <a:pt x="1619719" y="7200"/>
                  </a:lnTo>
                  <a:lnTo>
                    <a:pt x="1621586" y="9067"/>
                  </a:lnTo>
                  <a:lnTo>
                    <a:pt x="1622704" y="9525"/>
                  </a:lnTo>
                  <a:lnTo>
                    <a:pt x="1625333" y="9525"/>
                  </a:lnTo>
                  <a:lnTo>
                    <a:pt x="1626450" y="9067"/>
                  </a:lnTo>
                  <a:lnTo>
                    <a:pt x="1628317" y="7200"/>
                  </a:lnTo>
                  <a:lnTo>
                    <a:pt x="1628775" y="6083"/>
                  </a:lnTo>
                  <a:lnTo>
                    <a:pt x="1628775" y="3454"/>
                  </a:lnTo>
                  <a:close/>
                </a:path>
                <a:path w="3676650" h="1659254">
                  <a:moveTo>
                    <a:pt x="1676400" y="1652866"/>
                  </a:moveTo>
                  <a:lnTo>
                    <a:pt x="1675942" y="1651749"/>
                  </a:lnTo>
                  <a:lnTo>
                    <a:pt x="1674075" y="1649882"/>
                  </a:lnTo>
                  <a:lnTo>
                    <a:pt x="1672958" y="1649412"/>
                  </a:lnTo>
                  <a:lnTo>
                    <a:pt x="1670329" y="1649412"/>
                  </a:lnTo>
                  <a:lnTo>
                    <a:pt x="1669211" y="1649882"/>
                  </a:lnTo>
                  <a:lnTo>
                    <a:pt x="1667344" y="1651749"/>
                  </a:lnTo>
                  <a:lnTo>
                    <a:pt x="1666875" y="1652866"/>
                  </a:lnTo>
                  <a:lnTo>
                    <a:pt x="1666875" y="1655495"/>
                  </a:lnTo>
                  <a:lnTo>
                    <a:pt x="1667344" y="1656613"/>
                  </a:lnTo>
                  <a:lnTo>
                    <a:pt x="1669211" y="1658480"/>
                  </a:lnTo>
                  <a:lnTo>
                    <a:pt x="1670329" y="1658937"/>
                  </a:lnTo>
                  <a:lnTo>
                    <a:pt x="1672958" y="1658937"/>
                  </a:lnTo>
                  <a:lnTo>
                    <a:pt x="1674075" y="1658480"/>
                  </a:lnTo>
                  <a:lnTo>
                    <a:pt x="1675942" y="1656613"/>
                  </a:lnTo>
                  <a:lnTo>
                    <a:pt x="1676400" y="1655495"/>
                  </a:lnTo>
                  <a:lnTo>
                    <a:pt x="1676400" y="1652866"/>
                  </a:lnTo>
                  <a:close/>
                </a:path>
                <a:path w="3676650" h="1659254">
                  <a:moveTo>
                    <a:pt x="1676400" y="828154"/>
                  </a:moveTo>
                  <a:lnTo>
                    <a:pt x="1675942" y="827036"/>
                  </a:lnTo>
                  <a:lnTo>
                    <a:pt x="1674075" y="825182"/>
                  </a:lnTo>
                  <a:lnTo>
                    <a:pt x="1672958" y="824712"/>
                  </a:lnTo>
                  <a:lnTo>
                    <a:pt x="1670329" y="824712"/>
                  </a:lnTo>
                  <a:lnTo>
                    <a:pt x="1669211" y="825182"/>
                  </a:lnTo>
                  <a:lnTo>
                    <a:pt x="1667344" y="827036"/>
                  </a:lnTo>
                  <a:lnTo>
                    <a:pt x="1666875" y="828154"/>
                  </a:lnTo>
                  <a:lnTo>
                    <a:pt x="1666875" y="830795"/>
                  </a:lnTo>
                  <a:lnTo>
                    <a:pt x="1667344" y="831913"/>
                  </a:lnTo>
                  <a:lnTo>
                    <a:pt x="1669211" y="833767"/>
                  </a:lnTo>
                  <a:lnTo>
                    <a:pt x="1670329" y="834237"/>
                  </a:lnTo>
                  <a:lnTo>
                    <a:pt x="1672958" y="834237"/>
                  </a:lnTo>
                  <a:lnTo>
                    <a:pt x="1674075" y="833767"/>
                  </a:lnTo>
                  <a:lnTo>
                    <a:pt x="1675942" y="831913"/>
                  </a:lnTo>
                  <a:lnTo>
                    <a:pt x="1676400" y="830795"/>
                  </a:lnTo>
                  <a:lnTo>
                    <a:pt x="1676400" y="828154"/>
                  </a:lnTo>
                  <a:close/>
                </a:path>
                <a:path w="3676650" h="1659254">
                  <a:moveTo>
                    <a:pt x="1676400" y="3454"/>
                  </a:moveTo>
                  <a:lnTo>
                    <a:pt x="1675942" y="2336"/>
                  </a:lnTo>
                  <a:lnTo>
                    <a:pt x="1674075" y="469"/>
                  </a:lnTo>
                  <a:lnTo>
                    <a:pt x="1672958" y="0"/>
                  </a:lnTo>
                  <a:lnTo>
                    <a:pt x="1670329" y="0"/>
                  </a:lnTo>
                  <a:lnTo>
                    <a:pt x="1669211" y="469"/>
                  </a:lnTo>
                  <a:lnTo>
                    <a:pt x="1667344" y="2336"/>
                  </a:lnTo>
                  <a:lnTo>
                    <a:pt x="1666875" y="3454"/>
                  </a:lnTo>
                  <a:lnTo>
                    <a:pt x="1666875" y="6083"/>
                  </a:lnTo>
                  <a:lnTo>
                    <a:pt x="1667344" y="7200"/>
                  </a:lnTo>
                  <a:lnTo>
                    <a:pt x="1669211" y="9067"/>
                  </a:lnTo>
                  <a:lnTo>
                    <a:pt x="1670329" y="9525"/>
                  </a:lnTo>
                  <a:lnTo>
                    <a:pt x="1672958" y="9525"/>
                  </a:lnTo>
                  <a:lnTo>
                    <a:pt x="1674075" y="9067"/>
                  </a:lnTo>
                  <a:lnTo>
                    <a:pt x="1675942" y="7200"/>
                  </a:lnTo>
                  <a:lnTo>
                    <a:pt x="1676400" y="6083"/>
                  </a:lnTo>
                  <a:lnTo>
                    <a:pt x="1676400" y="3454"/>
                  </a:lnTo>
                  <a:close/>
                </a:path>
                <a:path w="3676650" h="1659254">
                  <a:moveTo>
                    <a:pt x="1724025" y="1652866"/>
                  </a:moveTo>
                  <a:lnTo>
                    <a:pt x="1723567" y="1651749"/>
                  </a:lnTo>
                  <a:lnTo>
                    <a:pt x="1721700" y="1649882"/>
                  </a:lnTo>
                  <a:lnTo>
                    <a:pt x="1720583" y="1649412"/>
                  </a:lnTo>
                  <a:lnTo>
                    <a:pt x="1717954" y="1649412"/>
                  </a:lnTo>
                  <a:lnTo>
                    <a:pt x="1716836" y="1649882"/>
                  </a:lnTo>
                  <a:lnTo>
                    <a:pt x="1714969" y="1651749"/>
                  </a:lnTo>
                  <a:lnTo>
                    <a:pt x="1714500" y="1652866"/>
                  </a:lnTo>
                  <a:lnTo>
                    <a:pt x="1714500" y="1655495"/>
                  </a:lnTo>
                  <a:lnTo>
                    <a:pt x="1714969" y="1656613"/>
                  </a:lnTo>
                  <a:lnTo>
                    <a:pt x="1716836" y="1658480"/>
                  </a:lnTo>
                  <a:lnTo>
                    <a:pt x="1717954" y="1658937"/>
                  </a:lnTo>
                  <a:lnTo>
                    <a:pt x="1720583" y="1658937"/>
                  </a:lnTo>
                  <a:lnTo>
                    <a:pt x="1721700" y="1658480"/>
                  </a:lnTo>
                  <a:lnTo>
                    <a:pt x="1723567" y="1656613"/>
                  </a:lnTo>
                  <a:lnTo>
                    <a:pt x="1724025" y="1655495"/>
                  </a:lnTo>
                  <a:lnTo>
                    <a:pt x="1724025" y="1652866"/>
                  </a:lnTo>
                  <a:close/>
                </a:path>
                <a:path w="3676650" h="1659254">
                  <a:moveTo>
                    <a:pt x="1724025" y="828154"/>
                  </a:moveTo>
                  <a:lnTo>
                    <a:pt x="1723567" y="827036"/>
                  </a:lnTo>
                  <a:lnTo>
                    <a:pt x="1721700" y="825182"/>
                  </a:lnTo>
                  <a:lnTo>
                    <a:pt x="1720583" y="824712"/>
                  </a:lnTo>
                  <a:lnTo>
                    <a:pt x="1717954" y="824712"/>
                  </a:lnTo>
                  <a:lnTo>
                    <a:pt x="1716836" y="825182"/>
                  </a:lnTo>
                  <a:lnTo>
                    <a:pt x="1714969" y="827036"/>
                  </a:lnTo>
                  <a:lnTo>
                    <a:pt x="1714500" y="828154"/>
                  </a:lnTo>
                  <a:lnTo>
                    <a:pt x="1714500" y="830795"/>
                  </a:lnTo>
                  <a:lnTo>
                    <a:pt x="1714969" y="831913"/>
                  </a:lnTo>
                  <a:lnTo>
                    <a:pt x="1716836" y="833767"/>
                  </a:lnTo>
                  <a:lnTo>
                    <a:pt x="1717954" y="834237"/>
                  </a:lnTo>
                  <a:lnTo>
                    <a:pt x="1720583" y="834237"/>
                  </a:lnTo>
                  <a:lnTo>
                    <a:pt x="1721700" y="833767"/>
                  </a:lnTo>
                  <a:lnTo>
                    <a:pt x="1723567" y="831913"/>
                  </a:lnTo>
                  <a:lnTo>
                    <a:pt x="1724025" y="830795"/>
                  </a:lnTo>
                  <a:lnTo>
                    <a:pt x="1724025" y="828154"/>
                  </a:lnTo>
                  <a:close/>
                </a:path>
                <a:path w="3676650" h="1659254">
                  <a:moveTo>
                    <a:pt x="1724025" y="3454"/>
                  </a:moveTo>
                  <a:lnTo>
                    <a:pt x="1723567" y="2336"/>
                  </a:lnTo>
                  <a:lnTo>
                    <a:pt x="1721700" y="469"/>
                  </a:lnTo>
                  <a:lnTo>
                    <a:pt x="1720583" y="0"/>
                  </a:lnTo>
                  <a:lnTo>
                    <a:pt x="1717954" y="0"/>
                  </a:lnTo>
                  <a:lnTo>
                    <a:pt x="1716836" y="469"/>
                  </a:lnTo>
                  <a:lnTo>
                    <a:pt x="1714969" y="2336"/>
                  </a:lnTo>
                  <a:lnTo>
                    <a:pt x="1714500" y="3454"/>
                  </a:lnTo>
                  <a:lnTo>
                    <a:pt x="1714500" y="6083"/>
                  </a:lnTo>
                  <a:lnTo>
                    <a:pt x="1714969" y="7200"/>
                  </a:lnTo>
                  <a:lnTo>
                    <a:pt x="1716836" y="9067"/>
                  </a:lnTo>
                  <a:lnTo>
                    <a:pt x="1717954" y="9525"/>
                  </a:lnTo>
                  <a:lnTo>
                    <a:pt x="1720583" y="9525"/>
                  </a:lnTo>
                  <a:lnTo>
                    <a:pt x="1721700" y="9067"/>
                  </a:lnTo>
                  <a:lnTo>
                    <a:pt x="1723567" y="7200"/>
                  </a:lnTo>
                  <a:lnTo>
                    <a:pt x="1724025" y="6083"/>
                  </a:lnTo>
                  <a:lnTo>
                    <a:pt x="1724025" y="3454"/>
                  </a:lnTo>
                  <a:close/>
                </a:path>
                <a:path w="3676650" h="1659254">
                  <a:moveTo>
                    <a:pt x="1771650" y="1652866"/>
                  </a:moveTo>
                  <a:lnTo>
                    <a:pt x="1771192" y="1651749"/>
                  </a:lnTo>
                  <a:lnTo>
                    <a:pt x="1769325" y="1649882"/>
                  </a:lnTo>
                  <a:lnTo>
                    <a:pt x="1768208" y="1649412"/>
                  </a:lnTo>
                  <a:lnTo>
                    <a:pt x="1765579" y="1649412"/>
                  </a:lnTo>
                  <a:lnTo>
                    <a:pt x="1764461" y="1649882"/>
                  </a:lnTo>
                  <a:lnTo>
                    <a:pt x="1762594" y="1651749"/>
                  </a:lnTo>
                  <a:lnTo>
                    <a:pt x="1762125" y="1652866"/>
                  </a:lnTo>
                  <a:lnTo>
                    <a:pt x="1762125" y="1655495"/>
                  </a:lnTo>
                  <a:lnTo>
                    <a:pt x="1762594" y="1656613"/>
                  </a:lnTo>
                  <a:lnTo>
                    <a:pt x="1764461" y="1658480"/>
                  </a:lnTo>
                  <a:lnTo>
                    <a:pt x="1765579" y="1658937"/>
                  </a:lnTo>
                  <a:lnTo>
                    <a:pt x="1768208" y="1658937"/>
                  </a:lnTo>
                  <a:lnTo>
                    <a:pt x="1769325" y="1658480"/>
                  </a:lnTo>
                  <a:lnTo>
                    <a:pt x="1771192" y="1656613"/>
                  </a:lnTo>
                  <a:lnTo>
                    <a:pt x="1771650" y="1655495"/>
                  </a:lnTo>
                  <a:lnTo>
                    <a:pt x="1771650" y="1652866"/>
                  </a:lnTo>
                  <a:close/>
                </a:path>
                <a:path w="3676650" h="1659254">
                  <a:moveTo>
                    <a:pt x="1771650" y="828154"/>
                  </a:moveTo>
                  <a:lnTo>
                    <a:pt x="1771192" y="827036"/>
                  </a:lnTo>
                  <a:lnTo>
                    <a:pt x="1769325" y="825182"/>
                  </a:lnTo>
                  <a:lnTo>
                    <a:pt x="1768208" y="824712"/>
                  </a:lnTo>
                  <a:lnTo>
                    <a:pt x="1765579" y="824712"/>
                  </a:lnTo>
                  <a:lnTo>
                    <a:pt x="1764461" y="825182"/>
                  </a:lnTo>
                  <a:lnTo>
                    <a:pt x="1762594" y="827036"/>
                  </a:lnTo>
                  <a:lnTo>
                    <a:pt x="1762125" y="828154"/>
                  </a:lnTo>
                  <a:lnTo>
                    <a:pt x="1762125" y="830795"/>
                  </a:lnTo>
                  <a:lnTo>
                    <a:pt x="1762594" y="831913"/>
                  </a:lnTo>
                  <a:lnTo>
                    <a:pt x="1764461" y="833767"/>
                  </a:lnTo>
                  <a:lnTo>
                    <a:pt x="1765579" y="834237"/>
                  </a:lnTo>
                  <a:lnTo>
                    <a:pt x="1768208" y="834237"/>
                  </a:lnTo>
                  <a:lnTo>
                    <a:pt x="1769325" y="833767"/>
                  </a:lnTo>
                  <a:lnTo>
                    <a:pt x="1771192" y="831913"/>
                  </a:lnTo>
                  <a:lnTo>
                    <a:pt x="1771650" y="830795"/>
                  </a:lnTo>
                  <a:lnTo>
                    <a:pt x="1771650" y="828154"/>
                  </a:lnTo>
                  <a:close/>
                </a:path>
                <a:path w="3676650" h="1659254">
                  <a:moveTo>
                    <a:pt x="1771650" y="3454"/>
                  </a:moveTo>
                  <a:lnTo>
                    <a:pt x="1771192" y="2336"/>
                  </a:lnTo>
                  <a:lnTo>
                    <a:pt x="1769325" y="469"/>
                  </a:lnTo>
                  <a:lnTo>
                    <a:pt x="1768208" y="0"/>
                  </a:lnTo>
                  <a:lnTo>
                    <a:pt x="1765579" y="0"/>
                  </a:lnTo>
                  <a:lnTo>
                    <a:pt x="1764461" y="469"/>
                  </a:lnTo>
                  <a:lnTo>
                    <a:pt x="1762594" y="2336"/>
                  </a:lnTo>
                  <a:lnTo>
                    <a:pt x="1762125" y="3454"/>
                  </a:lnTo>
                  <a:lnTo>
                    <a:pt x="1762125" y="6083"/>
                  </a:lnTo>
                  <a:lnTo>
                    <a:pt x="1762594" y="7200"/>
                  </a:lnTo>
                  <a:lnTo>
                    <a:pt x="1764461" y="9067"/>
                  </a:lnTo>
                  <a:lnTo>
                    <a:pt x="1765579" y="9525"/>
                  </a:lnTo>
                  <a:lnTo>
                    <a:pt x="1768208" y="9525"/>
                  </a:lnTo>
                  <a:lnTo>
                    <a:pt x="1769325" y="9067"/>
                  </a:lnTo>
                  <a:lnTo>
                    <a:pt x="1771192" y="7200"/>
                  </a:lnTo>
                  <a:lnTo>
                    <a:pt x="1771650" y="6083"/>
                  </a:lnTo>
                  <a:lnTo>
                    <a:pt x="1771650" y="3454"/>
                  </a:lnTo>
                  <a:close/>
                </a:path>
                <a:path w="3676650" h="1659254">
                  <a:moveTo>
                    <a:pt x="1819275" y="1652866"/>
                  </a:moveTo>
                  <a:lnTo>
                    <a:pt x="1818817" y="1651749"/>
                  </a:lnTo>
                  <a:lnTo>
                    <a:pt x="1816950" y="1649882"/>
                  </a:lnTo>
                  <a:lnTo>
                    <a:pt x="1815833" y="1649412"/>
                  </a:lnTo>
                  <a:lnTo>
                    <a:pt x="1813204" y="1649412"/>
                  </a:lnTo>
                  <a:lnTo>
                    <a:pt x="1812086" y="1649882"/>
                  </a:lnTo>
                  <a:lnTo>
                    <a:pt x="1810219" y="1651749"/>
                  </a:lnTo>
                  <a:lnTo>
                    <a:pt x="1809750" y="1652866"/>
                  </a:lnTo>
                  <a:lnTo>
                    <a:pt x="1809750" y="1655495"/>
                  </a:lnTo>
                  <a:lnTo>
                    <a:pt x="1810219" y="1656613"/>
                  </a:lnTo>
                  <a:lnTo>
                    <a:pt x="1812086" y="1658480"/>
                  </a:lnTo>
                  <a:lnTo>
                    <a:pt x="1813204" y="1658937"/>
                  </a:lnTo>
                  <a:lnTo>
                    <a:pt x="1815833" y="1658937"/>
                  </a:lnTo>
                  <a:lnTo>
                    <a:pt x="1816950" y="1658480"/>
                  </a:lnTo>
                  <a:lnTo>
                    <a:pt x="1818817" y="1656613"/>
                  </a:lnTo>
                  <a:lnTo>
                    <a:pt x="1819275" y="1655495"/>
                  </a:lnTo>
                  <a:lnTo>
                    <a:pt x="1819275" y="1652866"/>
                  </a:lnTo>
                  <a:close/>
                </a:path>
                <a:path w="3676650" h="1659254">
                  <a:moveTo>
                    <a:pt x="1819275" y="828154"/>
                  </a:moveTo>
                  <a:lnTo>
                    <a:pt x="1818817" y="827036"/>
                  </a:lnTo>
                  <a:lnTo>
                    <a:pt x="1816950" y="825182"/>
                  </a:lnTo>
                  <a:lnTo>
                    <a:pt x="1815833" y="824712"/>
                  </a:lnTo>
                  <a:lnTo>
                    <a:pt x="1813204" y="824712"/>
                  </a:lnTo>
                  <a:lnTo>
                    <a:pt x="1812086" y="825182"/>
                  </a:lnTo>
                  <a:lnTo>
                    <a:pt x="1810219" y="827036"/>
                  </a:lnTo>
                  <a:lnTo>
                    <a:pt x="1809750" y="828154"/>
                  </a:lnTo>
                  <a:lnTo>
                    <a:pt x="1809750" y="830795"/>
                  </a:lnTo>
                  <a:lnTo>
                    <a:pt x="1810219" y="831913"/>
                  </a:lnTo>
                  <a:lnTo>
                    <a:pt x="1812086" y="833767"/>
                  </a:lnTo>
                  <a:lnTo>
                    <a:pt x="1813204" y="834237"/>
                  </a:lnTo>
                  <a:lnTo>
                    <a:pt x="1815833" y="834237"/>
                  </a:lnTo>
                  <a:lnTo>
                    <a:pt x="1816950" y="833767"/>
                  </a:lnTo>
                  <a:lnTo>
                    <a:pt x="1818817" y="831913"/>
                  </a:lnTo>
                  <a:lnTo>
                    <a:pt x="1819275" y="830795"/>
                  </a:lnTo>
                  <a:lnTo>
                    <a:pt x="1819275" y="828154"/>
                  </a:lnTo>
                  <a:close/>
                </a:path>
                <a:path w="3676650" h="1659254">
                  <a:moveTo>
                    <a:pt x="1819275" y="3454"/>
                  </a:moveTo>
                  <a:lnTo>
                    <a:pt x="1818817" y="2336"/>
                  </a:lnTo>
                  <a:lnTo>
                    <a:pt x="1816950" y="469"/>
                  </a:lnTo>
                  <a:lnTo>
                    <a:pt x="1815833" y="0"/>
                  </a:lnTo>
                  <a:lnTo>
                    <a:pt x="1813204" y="0"/>
                  </a:lnTo>
                  <a:lnTo>
                    <a:pt x="1812086" y="469"/>
                  </a:lnTo>
                  <a:lnTo>
                    <a:pt x="1810219" y="2336"/>
                  </a:lnTo>
                  <a:lnTo>
                    <a:pt x="1809750" y="3454"/>
                  </a:lnTo>
                  <a:lnTo>
                    <a:pt x="1809750" y="6083"/>
                  </a:lnTo>
                  <a:lnTo>
                    <a:pt x="1810219" y="7200"/>
                  </a:lnTo>
                  <a:lnTo>
                    <a:pt x="1812086" y="9067"/>
                  </a:lnTo>
                  <a:lnTo>
                    <a:pt x="1813204" y="9525"/>
                  </a:lnTo>
                  <a:lnTo>
                    <a:pt x="1815833" y="9525"/>
                  </a:lnTo>
                  <a:lnTo>
                    <a:pt x="1816950" y="9067"/>
                  </a:lnTo>
                  <a:lnTo>
                    <a:pt x="1818817" y="7200"/>
                  </a:lnTo>
                  <a:lnTo>
                    <a:pt x="1819275" y="6083"/>
                  </a:lnTo>
                  <a:lnTo>
                    <a:pt x="1819275" y="3454"/>
                  </a:lnTo>
                  <a:close/>
                </a:path>
                <a:path w="3676650" h="1659254">
                  <a:moveTo>
                    <a:pt x="1866900" y="1652866"/>
                  </a:moveTo>
                  <a:lnTo>
                    <a:pt x="1866442" y="1651749"/>
                  </a:lnTo>
                  <a:lnTo>
                    <a:pt x="1864575" y="1649882"/>
                  </a:lnTo>
                  <a:lnTo>
                    <a:pt x="1863458" y="1649412"/>
                  </a:lnTo>
                  <a:lnTo>
                    <a:pt x="1860829" y="1649412"/>
                  </a:lnTo>
                  <a:lnTo>
                    <a:pt x="1859711" y="1649882"/>
                  </a:lnTo>
                  <a:lnTo>
                    <a:pt x="1857844" y="1651749"/>
                  </a:lnTo>
                  <a:lnTo>
                    <a:pt x="1857375" y="1652866"/>
                  </a:lnTo>
                  <a:lnTo>
                    <a:pt x="1857375" y="1655495"/>
                  </a:lnTo>
                  <a:lnTo>
                    <a:pt x="1857844" y="1656613"/>
                  </a:lnTo>
                  <a:lnTo>
                    <a:pt x="1859711" y="1658480"/>
                  </a:lnTo>
                  <a:lnTo>
                    <a:pt x="1860829" y="1658937"/>
                  </a:lnTo>
                  <a:lnTo>
                    <a:pt x="1863458" y="1658937"/>
                  </a:lnTo>
                  <a:lnTo>
                    <a:pt x="1864575" y="1658480"/>
                  </a:lnTo>
                  <a:lnTo>
                    <a:pt x="1866442" y="1656613"/>
                  </a:lnTo>
                  <a:lnTo>
                    <a:pt x="1866900" y="1655495"/>
                  </a:lnTo>
                  <a:lnTo>
                    <a:pt x="1866900" y="1652866"/>
                  </a:lnTo>
                  <a:close/>
                </a:path>
                <a:path w="3676650" h="1659254">
                  <a:moveTo>
                    <a:pt x="1866900" y="828154"/>
                  </a:moveTo>
                  <a:lnTo>
                    <a:pt x="1866442" y="827036"/>
                  </a:lnTo>
                  <a:lnTo>
                    <a:pt x="1864575" y="825182"/>
                  </a:lnTo>
                  <a:lnTo>
                    <a:pt x="1863458" y="824712"/>
                  </a:lnTo>
                  <a:lnTo>
                    <a:pt x="1860829" y="824712"/>
                  </a:lnTo>
                  <a:lnTo>
                    <a:pt x="1859711" y="825182"/>
                  </a:lnTo>
                  <a:lnTo>
                    <a:pt x="1857844" y="827036"/>
                  </a:lnTo>
                  <a:lnTo>
                    <a:pt x="1857375" y="828154"/>
                  </a:lnTo>
                  <a:lnTo>
                    <a:pt x="1857375" y="830795"/>
                  </a:lnTo>
                  <a:lnTo>
                    <a:pt x="1857844" y="831913"/>
                  </a:lnTo>
                  <a:lnTo>
                    <a:pt x="1859711" y="833767"/>
                  </a:lnTo>
                  <a:lnTo>
                    <a:pt x="1860829" y="834237"/>
                  </a:lnTo>
                  <a:lnTo>
                    <a:pt x="1863458" y="834237"/>
                  </a:lnTo>
                  <a:lnTo>
                    <a:pt x="1864575" y="833767"/>
                  </a:lnTo>
                  <a:lnTo>
                    <a:pt x="1866442" y="831913"/>
                  </a:lnTo>
                  <a:lnTo>
                    <a:pt x="1866900" y="830795"/>
                  </a:lnTo>
                  <a:lnTo>
                    <a:pt x="1866900" y="828154"/>
                  </a:lnTo>
                  <a:close/>
                </a:path>
                <a:path w="3676650" h="1659254">
                  <a:moveTo>
                    <a:pt x="1866900" y="3454"/>
                  </a:moveTo>
                  <a:lnTo>
                    <a:pt x="1866442" y="2336"/>
                  </a:lnTo>
                  <a:lnTo>
                    <a:pt x="1864575" y="469"/>
                  </a:lnTo>
                  <a:lnTo>
                    <a:pt x="1863458" y="0"/>
                  </a:lnTo>
                  <a:lnTo>
                    <a:pt x="1860829" y="0"/>
                  </a:lnTo>
                  <a:lnTo>
                    <a:pt x="1859711" y="469"/>
                  </a:lnTo>
                  <a:lnTo>
                    <a:pt x="1857844" y="2336"/>
                  </a:lnTo>
                  <a:lnTo>
                    <a:pt x="1857375" y="3454"/>
                  </a:lnTo>
                  <a:lnTo>
                    <a:pt x="1857375" y="6083"/>
                  </a:lnTo>
                  <a:lnTo>
                    <a:pt x="1857844" y="7200"/>
                  </a:lnTo>
                  <a:lnTo>
                    <a:pt x="1859711" y="9067"/>
                  </a:lnTo>
                  <a:lnTo>
                    <a:pt x="1860829" y="9525"/>
                  </a:lnTo>
                  <a:lnTo>
                    <a:pt x="1863458" y="9525"/>
                  </a:lnTo>
                  <a:lnTo>
                    <a:pt x="1864575" y="9067"/>
                  </a:lnTo>
                  <a:lnTo>
                    <a:pt x="1866442" y="7200"/>
                  </a:lnTo>
                  <a:lnTo>
                    <a:pt x="1866900" y="6083"/>
                  </a:lnTo>
                  <a:lnTo>
                    <a:pt x="1866900" y="3454"/>
                  </a:lnTo>
                  <a:close/>
                </a:path>
                <a:path w="3676650" h="1659254">
                  <a:moveTo>
                    <a:pt x="1914525" y="1652866"/>
                  </a:moveTo>
                  <a:lnTo>
                    <a:pt x="1914067" y="1651749"/>
                  </a:lnTo>
                  <a:lnTo>
                    <a:pt x="1912200" y="1649882"/>
                  </a:lnTo>
                  <a:lnTo>
                    <a:pt x="1911083" y="1649412"/>
                  </a:lnTo>
                  <a:lnTo>
                    <a:pt x="1908454" y="1649412"/>
                  </a:lnTo>
                  <a:lnTo>
                    <a:pt x="1907336" y="1649882"/>
                  </a:lnTo>
                  <a:lnTo>
                    <a:pt x="1905469" y="1651749"/>
                  </a:lnTo>
                  <a:lnTo>
                    <a:pt x="1905000" y="1652866"/>
                  </a:lnTo>
                  <a:lnTo>
                    <a:pt x="1905000" y="1655495"/>
                  </a:lnTo>
                  <a:lnTo>
                    <a:pt x="1905469" y="1656613"/>
                  </a:lnTo>
                  <a:lnTo>
                    <a:pt x="1907336" y="1658480"/>
                  </a:lnTo>
                  <a:lnTo>
                    <a:pt x="1908454" y="1658937"/>
                  </a:lnTo>
                  <a:lnTo>
                    <a:pt x="1911083" y="1658937"/>
                  </a:lnTo>
                  <a:lnTo>
                    <a:pt x="1912200" y="1658480"/>
                  </a:lnTo>
                  <a:lnTo>
                    <a:pt x="1914067" y="1656613"/>
                  </a:lnTo>
                  <a:lnTo>
                    <a:pt x="1914525" y="1655495"/>
                  </a:lnTo>
                  <a:lnTo>
                    <a:pt x="1914525" y="1652866"/>
                  </a:lnTo>
                  <a:close/>
                </a:path>
                <a:path w="3676650" h="1659254">
                  <a:moveTo>
                    <a:pt x="1914525" y="828154"/>
                  </a:moveTo>
                  <a:lnTo>
                    <a:pt x="1914067" y="827036"/>
                  </a:lnTo>
                  <a:lnTo>
                    <a:pt x="1912200" y="825182"/>
                  </a:lnTo>
                  <a:lnTo>
                    <a:pt x="1911083" y="824712"/>
                  </a:lnTo>
                  <a:lnTo>
                    <a:pt x="1908454" y="824712"/>
                  </a:lnTo>
                  <a:lnTo>
                    <a:pt x="1907336" y="825182"/>
                  </a:lnTo>
                  <a:lnTo>
                    <a:pt x="1905469" y="827036"/>
                  </a:lnTo>
                  <a:lnTo>
                    <a:pt x="1905000" y="828154"/>
                  </a:lnTo>
                  <a:lnTo>
                    <a:pt x="1905000" y="830795"/>
                  </a:lnTo>
                  <a:lnTo>
                    <a:pt x="1905469" y="831913"/>
                  </a:lnTo>
                  <a:lnTo>
                    <a:pt x="1907336" y="833767"/>
                  </a:lnTo>
                  <a:lnTo>
                    <a:pt x="1908454" y="834237"/>
                  </a:lnTo>
                  <a:lnTo>
                    <a:pt x="1911083" y="834237"/>
                  </a:lnTo>
                  <a:lnTo>
                    <a:pt x="1912200" y="833767"/>
                  </a:lnTo>
                  <a:lnTo>
                    <a:pt x="1914067" y="831913"/>
                  </a:lnTo>
                  <a:lnTo>
                    <a:pt x="1914525" y="830795"/>
                  </a:lnTo>
                  <a:lnTo>
                    <a:pt x="1914525" y="828154"/>
                  </a:lnTo>
                  <a:close/>
                </a:path>
                <a:path w="3676650" h="1659254">
                  <a:moveTo>
                    <a:pt x="1914525" y="3454"/>
                  </a:moveTo>
                  <a:lnTo>
                    <a:pt x="1914067" y="2336"/>
                  </a:lnTo>
                  <a:lnTo>
                    <a:pt x="1912200" y="469"/>
                  </a:lnTo>
                  <a:lnTo>
                    <a:pt x="1911083" y="0"/>
                  </a:lnTo>
                  <a:lnTo>
                    <a:pt x="1908454" y="0"/>
                  </a:lnTo>
                  <a:lnTo>
                    <a:pt x="1907336" y="469"/>
                  </a:lnTo>
                  <a:lnTo>
                    <a:pt x="1905469" y="2336"/>
                  </a:lnTo>
                  <a:lnTo>
                    <a:pt x="1905000" y="3454"/>
                  </a:lnTo>
                  <a:lnTo>
                    <a:pt x="1905000" y="6083"/>
                  </a:lnTo>
                  <a:lnTo>
                    <a:pt x="1905469" y="7200"/>
                  </a:lnTo>
                  <a:lnTo>
                    <a:pt x="1907336" y="9067"/>
                  </a:lnTo>
                  <a:lnTo>
                    <a:pt x="1908454" y="9525"/>
                  </a:lnTo>
                  <a:lnTo>
                    <a:pt x="1911083" y="9525"/>
                  </a:lnTo>
                  <a:lnTo>
                    <a:pt x="1912200" y="9067"/>
                  </a:lnTo>
                  <a:lnTo>
                    <a:pt x="1914067" y="7200"/>
                  </a:lnTo>
                  <a:lnTo>
                    <a:pt x="1914525" y="6083"/>
                  </a:lnTo>
                  <a:lnTo>
                    <a:pt x="1914525" y="3454"/>
                  </a:lnTo>
                  <a:close/>
                </a:path>
                <a:path w="3676650" h="1659254">
                  <a:moveTo>
                    <a:pt x="1962150" y="1652866"/>
                  </a:moveTo>
                  <a:lnTo>
                    <a:pt x="1961692" y="1651749"/>
                  </a:lnTo>
                  <a:lnTo>
                    <a:pt x="1959825" y="1649882"/>
                  </a:lnTo>
                  <a:lnTo>
                    <a:pt x="1958708" y="1649412"/>
                  </a:lnTo>
                  <a:lnTo>
                    <a:pt x="1956079" y="1649412"/>
                  </a:lnTo>
                  <a:lnTo>
                    <a:pt x="1954961" y="1649882"/>
                  </a:lnTo>
                  <a:lnTo>
                    <a:pt x="1953094" y="1651749"/>
                  </a:lnTo>
                  <a:lnTo>
                    <a:pt x="1952625" y="1652866"/>
                  </a:lnTo>
                  <a:lnTo>
                    <a:pt x="1952625" y="1655495"/>
                  </a:lnTo>
                  <a:lnTo>
                    <a:pt x="1953094" y="1656613"/>
                  </a:lnTo>
                  <a:lnTo>
                    <a:pt x="1954961" y="1658480"/>
                  </a:lnTo>
                  <a:lnTo>
                    <a:pt x="1956079" y="1658937"/>
                  </a:lnTo>
                  <a:lnTo>
                    <a:pt x="1958708" y="1658937"/>
                  </a:lnTo>
                  <a:lnTo>
                    <a:pt x="1959825" y="1658480"/>
                  </a:lnTo>
                  <a:lnTo>
                    <a:pt x="1961692" y="1656613"/>
                  </a:lnTo>
                  <a:lnTo>
                    <a:pt x="1962150" y="1655495"/>
                  </a:lnTo>
                  <a:lnTo>
                    <a:pt x="1962150" y="1652866"/>
                  </a:lnTo>
                  <a:close/>
                </a:path>
                <a:path w="3676650" h="1659254">
                  <a:moveTo>
                    <a:pt x="1962150" y="828154"/>
                  </a:moveTo>
                  <a:lnTo>
                    <a:pt x="1961692" y="827036"/>
                  </a:lnTo>
                  <a:lnTo>
                    <a:pt x="1959825" y="825182"/>
                  </a:lnTo>
                  <a:lnTo>
                    <a:pt x="1958708" y="824712"/>
                  </a:lnTo>
                  <a:lnTo>
                    <a:pt x="1956079" y="824712"/>
                  </a:lnTo>
                  <a:lnTo>
                    <a:pt x="1954961" y="825182"/>
                  </a:lnTo>
                  <a:lnTo>
                    <a:pt x="1953094" y="827036"/>
                  </a:lnTo>
                  <a:lnTo>
                    <a:pt x="1952625" y="828154"/>
                  </a:lnTo>
                  <a:lnTo>
                    <a:pt x="1952625" y="830795"/>
                  </a:lnTo>
                  <a:lnTo>
                    <a:pt x="1953094" y="831913"/>
                  </a:lnTo>
                  <a:lnTo>
                    <a:pt x="1954961" y="833767"/>
                  </a:lnTo>
                  <a:lnTo>
                    <a:pt x="1956079" y="834237"/>
                  </a:lnTo>
                  <a:lnTo>
                    <a:pt x="1958708" y="834237"/>
                  </a:lnTo>
                  <a:lnTo>
                    <a:pt x="1959825" y="833767"/>
                  </a:lnTo>
                  <a:lnTo>
                    <a:pt x="1961692" y="831913"/>
                  </a:lnTo>
                  <a:lnTo>
                    <a:pt x="1962150" y="830795"/>
                  </a:lnTo>
                  <a:lnTo>
                    <a:pt x="1962150" y="828154"/>
                  </a:lnTo>
                  <a:close/>
                </a:path>
                <a:path w="3676650" h="1659254">
                  <a:moveTo>
                    <a:pt x="1962150" y="3454"/>
                  </a:moveTo>
                  <a:lnTo>
                    <a:pt x="1961692" y="2336"/>
                  </a:lnTo>
                  <a:lnTo>
                    <a:pt x="1959825" y="469"/>
                  </a:lnTo>
                  <a:lnTo>
                    <a:pt x="1958708" y="0"/>
                  </a:lnTo>
                  <a:lnTo>
                    <a:pt x="1956079" y="0"/>
                  </a:lnTo>
                  <a:lnTo>
                    <a:pt x="1954961" y="469"/>
                  </a:lnTo>
                  <a:lnTo>
                    <a:pt x="1953094" y="2336"/>
                  </a:lnTo>
                  <a:lnTo>
                    <a:pt x="1952625" y="3454"/>
                  </a:lnTo>
                  <a:lnTo>
                    <a:pt x="1952625" y="6083"/>
                  </a:lnTo>
                  <a:lnTo>
                    <a:pt x="1953094" y="7200"/>
                  </a:lnTo>
                  <a:lnTo>
                    <a:pt x="1954961" y="9067"/>
                  </a:lnTo>
                  <a:lnTo>
                    <a:pt x="1956079" y="9525"/>
                  </a:lnTo>
                  <a:lnTo>
                    <a:pt x="1958708" y="9525"/>
                  </a:lnTo>
                  <a:lnTo>
                    <a:pt x="1959825" y="9067"/>
                  </a:lnTo>
                  <a:lnTo>
                    <a:pt x="1961692" y="7200"/>
                  </a:lnTo>
                  <a:lnTo>
                    <a:pt x="1962150" y="6083"/>
                  </a:lnTo>
                  <a:lnTo>
                    <a:pt x="1962150" y="3454"/>
                  </a:lnTo>
                  <a:close/>
                </a:path>
                <a:path w="3676650" h="1659254">
                  <a:moveTo>
                    <a:pt x="2009775" y="1652866"/>
                  </a:moveTo>
                  <a:lnTo>
                    <a:pt x="2009317" y="1651749"/>
                  </a:lnTo>
                  <a:lnTo>
                    <a:pt x="2007450" y="1649882"/>
                  </a:lnTo>
                  <a:lnTo>
                    <a:pt x="2006333" y="1649412"/>
                  </a:lnTo>
                  <a:lnTo>
                    <a:pt x="2003704" y="1649412"/>
                  </a:lnTo>
                  <a:lnTo>
                    <a:pt x="2002586" y="1649882"/>
                  </a:lnTo>
                  <a:lnTo>
                    <a:pt x="2000719" y="1651749"/>
                  </a:lnTo>
                  <a:lnTo>
                    <a:pt x="2000250" y="1652866"/>
                  </a:lnTo>
                  <a:lnTo>
                    <a:pt x="2000250" y="1655495"/>
                  </a:lnTo>
                  <a:lnTo>
                    <a:pt x="2000719" y="1656613"/>
                  </a:lnTo>
                  <a:lnTo>
                    <a:pt x="2002586" y="1658480"/>
                  </a:lnTo>
                  <a:lnTo>
                    <a:pt x="2003704" y="1658937"/>
                  </a:lnTo>
                  <a:lnTo>
                    <a:pt x="2006333" y="1658937"/>
                  </a:lnTo>
                  <a:lnTo>
                    <a:pt x="2007450" y="1658480"/>
                  </a:lnTo>
                  <a:lnTo>
                    <a:pt x="2009317" y="1656613"/>
                  </a:lnTo>
                  <a:lnTo>
                    <a:pt x="2009775" y="1655495"/>
                  </a:lnTo>
                  <a:lnTo>
                    <a:pt x="2009775" y="1652866"/>
                  </a:lnTo>
                  <a:close/>
                </a:path>
                <a:path w="3676650" h="1659254">
                  <a:moveTo>
                    <a:pt x="2009775" y="828154"/>
                  </a:moveTo>
                  <a:lnTo>
                    <a:pt x="2009317" y="827036"/>
                  </a:lnTo>
                  <a:lnTo>
                    <a:pt x="2007450" y="825182"/>
                  </a:lnTo>
                  <a:lnTo>
                    <a:pt x="2006333" y="824712"/>
                  </a:lnTo>
                  <a:lnTo>
                    <a:pt x="2003704" y="824712"/>
                  </a:lnTo>
                  <a:lnTo>
                    <a:pt x="2002586" y="825182"/>
                  </a:lnTo>
                  <a:lnTo>
                    <a:pt x="2000719" y="827036"/>
                  </a:lnTo>
                  <a:lnTo>
                    <a:pt x="2000250" y="828154"/>
                  </a:lnTo>
                  <a:lnTo>
                    <a:pt x="2000250" y="830795"/>
                  </a:lnTo>
                  <a:lnTo>
                    <a:pt x="2000719" y="831913"/>
                  </a:lnTo>
                  <a:lnTo>
                    <a:pt x="2002586" y="833767"/>
                  </a:lnTo>
                  <a:lnTo>
                    <a:pt x="2003704" y="834237"/>
                  </a:lnTo>
                  <a:lnTo>
                    <a:pt x="2006333" y="834237"/>
                  </a:lnTo>
                  <a:lnTo>
                    <a:pt x="2007450" y="833767"/>
                  </a:lnTo>
                  <a:lnTo>
                    <a:pt x="2009317" y="831913"/>
                  </a:lnTo>
                  <a:lnTo>
                    <a:pt x="2009775" y="830795"/>
                  </a:lnTo>
                  <a:lnTo>
                    <a:pt x="2009775" y="828154"/>
                  </a:lnTo>
                  <a:close/>
                </a:path>
                <a:path w="3676650" h="1659254">
                  <a:moveTo>
                    <a:pt x="2009775" y="3454"/>
                  </a:moveTo>
                  <a:lnTo>
                    <a:pt x="2009317" y="2336"/>
                  </a:lnTo>
                  <a:lnTo>
                    <a:pt x="2007450" y="469"/>
                  </a:lnTo>
                  <a:lnTo>
                    <a:pt x="2006333" y="0"/>
                  </a:lnTo>
                  <a:lnTo>
                    <a:pt x="2003704" y="0"/>
                  </a:lnTo>
                  <a:lnTo>
                    <a:pt x="2002586" y="469"/>
                  </a:lnTo>
                  <a:lnTo>
                    <a:pt x="2000719" y="2336"/>
                  </a:lnTo>
                  <a:lnTo>
                    <a:pt x="2000250" y="3454"/>
                  </a:lnTo>
                  <a:lnTo>
                    <a:pt x="2000250" y="6083"/>
                  </a:lnTo>
                  <a:lnTo>
                    <a:pt x="2000719" y="7200"/>
                  </a:lnTo>
                  <a:lnTo>
                    <a:pt x="2002586" y="9067"/>
                  </a:lnTo>
                  <a:lnTo>
                    <a:pt x="2003704" y="9525"/>
                  </a:lnTo>
                  <a:lnTo>
                    <a:pt x="2006333" y="9525"/>
                  </a:lnTo>
                  <a:lnTo>
                    <a:pt x="2007450" y="9067"/>
                  </a:lnTo>
                  <a:lnTo>
                    <a:pt x="2009317" y="7200"/>
                  </a:lnTo>
                  <a:lnTo>
                    <a:pt x="2009775" y="6083"/>
                  </a:lnTo>
                  <a:lnTo>
                    <a:pt x="2009775" y="3454"/>
                  </a:lnTo>
                  <a:close/>
                </a:path>
                <a:path w="3676650" h="1659254">
                  <a:moveTo>
                    <a:pt x="2057400" y="1652866"/>
                  </a:moveTo>
                  <a:lnTo>
                    <a:pt x="2056942" y="1651749"/>
                  </a:lnTo>
                  <a:lnTo>
                    <a:pt x="2055075" y="1649882"/>
                  </a:lnTo>
                  <a:lnTo>
                    <a:pt x="2053958" y="1649412"/>
                  </a:lnTo>
                  <a:lnTo>
                    <a:pt x="2051329" y="1649412"/>
                  </a:lnTo>
                  <a:lnTo>
                    <a:pt x="2050211" y="1649882"/>
                  </a:lnTo>
                  <a:lnTo>
                    <a:pt x="2048344" y="1651749"/>
                  </a:lnTo>
                  <a:lnTo>
                    <a:pt x="2047875" y="1652866"/>
                  </a:lnTo>
                  <a:lnTo>
                    <a:pt x="2047875" y="1655495"/>
                  </a:lnTo>
                  <a:lnTo>
                    <a:pt x="2048344" y="1656613"/>
                  </a:lnTo>
                  <a:lnTo>
                    <a:pt x="2050211" y="1658480"/>
                  </a:lnTo>
                  <a:lnTo>
                    <a:pt x="2051329" y="1658937"/>
                  </a:lnTo>
                  <a:lnTo>
                    <a:pt x="2053958" y="1658937"/>
                  </a:lnTo>
                  <a:lnTo>
                    <a:pt x="2055075" y="1658480"/>
                  </a:lnTo>
                  <a:lnTo>
                    <a:pt x="2056942" y="1656613"/>
                  </a:lnTo>
                  <a:lnTo>
                    <a:pt x="2057400" y="1655495"/>
                  </a:lnTo>
                  <a:lnTo>
                    <a:pt x="2057400" y="1652866"/>
                  </a:lnTo>
                  <a:close/>
                </a:path>
                <a:path w="3676650" h="1659254">
                  <a:moveTo>
                    <a:pt x="2057400" y="828154"/>
                  </a:moveTo>
                  <a:lnTo>
                    <a:pt x="2056942" y="827036"/>
                  </a:lnTo>
                  <a:lnTo>
                    <a:pt x="2055075" y="825182"/>
                  </a:lnTo>
                  <a:lnTo>
                    <a:pt x="2053958" y="824712"/>
                  </a:lnTo>
                  <a:lnTo>
                    <a:pt x="2051329" y="824712"/>
                  </a:lnTo>
                  <a:lnTo>
                    <a:pt x="2050211" y="825182"/>
                  </a:lnTo>
                  <a:lnTo>
                    <a:pt x="2048344" y="827036"/>
                  </a:lnTo>
                  <a:lnTo>
                    <a:pt x="2047875" y="828154"/>
                  </a:lnTo>
                  <a:lnTo>
                    <a:pt x="2047875" y="830795"/>
                  </a:lnTo>
                  <a:lnTo>
                    <a:pt x="2048344" y="831913"/>
                  </a:lnTo>
                  <a:lnTo>
                    <a:pt x="2050211" y="833767"/>
                  </a:lnTo>
                  <a:lnTo>
                    <a:pt x="2051329" y="834237"/>
                  </a:lnTo>
                  <a:lnTo>
                    <a:pt x="2053958" y="834237"/>
                  </a:lnTo>
                  <a:lnTo>
                    <a:pt x="2055075" y="833767"/>
                  </a:lnTo>
                  <a:lnTo>
                    <a:pt x="2056942" y="831913"/>
                  </a:lnTo>
                  <a:lnTo>
                    <a:pt x="2057400" y="830795"/>
                  </a:lnTo>
                  <a:lnTo>
                    <a:pt x="2057400" y="828154"/>
                  </a:lnTo>
                  <a:close/>
                </a:path>
                <a:path w="3676650" h="1659254">
                  <a:moveTo>
                    <a:pt x="2057400" y="3454"/>
                  </a:moveTo>
                  <a:lnTo>
                    <a:pt x="2056942" y="2336"/>
                  </a:lnTo>
                  <a:lnTo>
                    <a:pt x="2055075" y="469"/>
                  </a:lnTo>
                  <a:lnTo>
                    <a:pt x="2053958" y="0"/>
                  </a:lnTo>
                  <a:lnTo>
                    <a:pt x="2051329" y="0"/>
                  </a:lnTo>
                  <a:lnTo>
                    <a:pt x="2050211" y="469"/>
                  </a:lnTo>
                  <a:lnTo>
                    <a:pt x="2048344" y="2336"/>
                  </a:lnTo>
                  <a:lnTo>
                    <a:pt x="2047875" y="3454"/>
                  </a:lnTo>
                  <a:lnTo>
                    <a:pt x="2047875" y="6083"/>
                  </a:lnTo>
                  <a:lnTo>
                    <a:pt x="2048344" y="7200"/>
                  </a:lnTo>
                  <a:lnTo>
                    <a:pt x="2050211" y="9067"/>
                  </a:lnTo>
                  <a:lnTo>
                    <a:pt x="2051329" y="9525"/>
                  </a:lnTo>
                  <a:lnTo>
                    <a:pt x="2053958" y="9525"/>
                  </a:lnTo>
                  <a:lnTo>
                    <a:pt x="2055075" y="9067"/>
                  </a:lnTo>
                  <a:lnTo>
                    <a:pt x="2056942" y="7200"/>
                  </a:lnTo>
                  <a:lnTo>
                    <a:pt x="2057400" y="6083"/>
                  </a:lnTo>
                  <a:lnTo>
                    <a:pt x="2057400" y="3454"/>
                  </a:lnTo>
                  <a:close/>
                </a:path>
                <a:path w="3676650" h="1659254">
                  <a:moveTo>
                    <a:pt x="2105025" y="1652866"/>
                  </a:moveTo>
                  <a:lnTo>
                    <a:pt x="2104567" y="1651749"/>
                  </a:lnTo>
                  <a:lnTo>
                    <a:pt x="2102700" y="1649882"/>
                  </a:lnTo>
                  <a:lnTo>
                    <a:pt x="2101583" y="1649412"/>
                  </a:lnTo>
                  <a:lnTo>
                    <a:pt x="2098954" y="1649412"/>
                  </a:lnTo>
                  <a:lnTo>
                    <a:pt x="2097836" y="1649882"/>
                  </a:lnTo>
                  <a:lnTo>
                    <a:pt x="2095969" y="1651749"/>
                  </a:lnTo>
                  <a:lnTo>
                    <a:pt x="2095500" y="1652866"/>
                  </a:lnTo>
                  <a:lnTo>
                    <a:pt x="2095500" y="1655495"/>
                  </a:lnTo>
                  <a:lnTo>
                    <a:pt x="2095969" y="1656613"/>
                  </a:lnTo>
                  <a:lnTo>
                    <a:pt x="2097836" y="1658480"/>
                  </a:lnTo>
                  <a:lnTo>
                    <a:pt x="2098954" y="1658937"/>
                  </a:lnTo>
                  <a:lnTo>
                    <a:pt x="2101583" y="1658937"/>
                  </a:lnTo>
                  <a:lnTo>
                    <a:pt x="2102700" y="1658480"/>
                  </a:lnTo>
                  <a:lnTo>
                    <a:pt x="2104567" y="1656613"/>
                  </a:lnTo>
                  <a:lnTo>
                    <a:pt x="2105025" y="1655495"/>
                  </a:lnTo>
                  <a:lnTo>
                    <a:pt x="2105025" y="1652866"/>
                  </a:lnTo>
                  <a:close/>
                </a:path>
                <a:path w="3676650" h="1659254">
                  <a:moveTo>
                    <a:pt x="2105025" y="828154"/>
                  </a:moveTo>
                  <a:lnTo>
                    <a:pt x="2104567" y="827036"/>
                  </a:lnTo>
                  <a:lnTo>
                    <a:pt x="2102700" y="825182"/>
                  </a:lnTo>
                  <a:lnTo>
                    <a:pt x="2101583" y="824712"/>
                  </a:lnTo>
                  <a:lnTo>
                    <a:pt x="2098954" y="824712"/>
                  </a:lnTo>
                  <a:lnTo>
                    <a:pt x="2097836" y="825182"/>
                  </a:lnTo>
                  <a:lnTo>
                    <a:pt x="2095969" y="827036"/>
                  </a:lnTo>
                  <a:lnTo>
                    <a:pt x="2095500" y="828154"/>
                  </a:lnTo>
                  <a:lnTo>
                    <a:pt x="2095500" y="830795"/>
                  </a:lnTo>
                  <a:lnTo>
                    <a:pt x="2095969" y="831913"/>
                  </a:lnTo>
                  <a:lnTo>
                    <a:pt x="2097836" y="833767"/>
                  </a:lnTo>
                  <a:lnTo>
                    <a:pt x="2098954" y="834237"/>
                  </a:lnTo>
                  <a:lnTo>
                    <a:pt x="2101583" y="834237"/>
                  </a:lnTo>
                  <a:lnTo>
                    <a:pt x="2102700" y="833767"/>
                  </a:lnTo>
                  <a:lnTo>
                    <a:pt x="2104567" y="831913"/>
                  </a:lnTo>
                  <a:lnTo>
                    <a:pt x="2105025" y="830795"/>
                  </a:lnTo>
                  <a:lnTo>
                    <a:pt x="2105025" y="828154"/>
                  </a:lnTo>
                  <a:close/>
                </a:path>
                <a:path w="3676650" h="1659254">
                  <a:moveTo>
                    <a:pt x="2105025" y="3454"/>
                  </a:moveTo>
                  <a:lnTo>
                    <a:pt x="2104567" y="2336"/>
                  </a:lnTo>
                  <a:lnTo>
                    <a:pt x="2102700" y="469"/>
                  </a:lnTo>
                  <a:lnTo>
                    <a:pt x="2101583" y="0"/>
                  </a:lnTo>
                  <a:lnTo>
                    <a:pt x="2098954" y="0"/>
                  </a:lnTo>
                  <a:lnTo>
                    <a:pt x="2097836" y="469"/>
                  </a:lnTo>
                  <a:lnTo>
                    <a:pt x="2095969" y="2336"/>
                  </a:lnTo>
                  <a:lnTo>
                    <a:pt x="2095500" y="3454"/>
                  </a:lnTo>
                  <a:lnTo>
                    <a:pt x="2095500" y="6083"/>
                  </a:lnTo>
                  <a:lnTo>
                    <a:pt x="2095969" y="7200"/>
                  </a:lnTo>
                  <a:lnTo>
                    <a:pt x="2097836" y="9067"/>
                  </a:lnTo>
                  <a:lnTo>
                    <a:pt x="2098954" y="9525"/>
                  </a:lnTo>
                  <a:lnTo>
                    <a:pt x="2101583" y="9525"/>
                  </a:lnTo>
                  <a:lnTo>
                    <a:pt x="2102700" y="9067"/>
                  </a:lnTo>
                  <a:lnTo>
                    <a:pt x="2104567" y="7200"/>
                  </a:lnTo>
                  <a:lnTo>
                    <a:pt x="2105025" y="6083"/>
                  </a:lnTo>
                  <a:lnTo>
                    <a:pt x="2105025" y="3454"/>
                  </a:lnTo>
                  <a:close/>
                </a:path>
                <a:path w="3676650" h="1659254">
                  <a:moveTo>
                    <a:pt x="2152650" y="1652866"/>
                  </a:moveTo>
                  <a:lnTo>
                    <a:pt x="2152192" y="1651749"/>
                  </a:lnTo>
                  <a:lnTo>
                    <a:pt x="2150326" y="1649882"/>
                  </a:lnTo>
                  <a:lnTo>
                    <a:pt x="2149208" y="1649412"/>
                  </a:lnTo>
                  <a:lnTo>
                    <a:pt x="2146579" y="1649412"/>
                  </a:lnTo>
                  <a:lnTo>
                    <a:pt x="2145461" y="1649882"/>
                  </a:lnTo>
                  <a:lnTo>
                    <a:pt x="2143595" y="1651749"/>
                  </a:lnTo>
                  <a:lnTo>
                    <a:pt x="2143125" y="1652866"/>
                  </a:lnTo>
                  <a:lnTo>
                    <a:pt x="2143125" y="1655495"/>
                  </a:lnTo>
                  <a:lnTo>
                    <a:pt x="2143595" y="1656613"/>
                  </a:lnTo>
                  <a:lnTo>
                    <a:pt x="2145461" y="1658480"/>
                  </a:lnTo>
                  <a:lnTo>
                    <a:pt x="2146579" y="1658937"/>
                  </a:lnTo>
                  <a:lnTo>
                    <a:pt x="2149208" y="1658937"/>
                  </a:lnTo>
                  <a:lnTo>
                    <a:pt x="2150326" y="1658480"/>
                  </a:lnTo>
                  <a:lnTo>
                    <a:pt x="2152192" y="1656613"/>
                  </a:lnTo>
                  <a:lnTo>
                    <a:pt x="2152650" y="1655495"/>
                  </a:lnTo>
                  <a:lnTo>
                    <a:pt x="2152650" y="1652866"/>
                  </a:lnTo>
                  <a:close/>
                </a:path>
                <a:path w="3676650" h="1659254">
                  <a:moveTo>
                    <a:pt x="2152650" y="828154"/>
                  </a:moveTo>
                  <a:lnTo>
                    <a:pt x="2152192" y="827036"/>
                  </a:lnTo>
                  <a:lnTo>
                    <a:pt x="2150326" y="825182"/>
                  </a:lnTo>
                  <a:lnTo>
                    <a:pt x="2149208" y="824712"/>
                  </a:lnTo>
                  <a:lnTo>
                    <a:pt x="2146579" y="824712"/>
                  </a:lnTo>
                  <a:lnTo>
                    <a:pt x="2145461" y="825182"/>
                  </a:lnTo>
                  <a:lnTo>
                    <a:pt x="2143595" y="827036"/>
                  </a:lnTo>
                  <a:lnTo>
                    <a:pt x="2143125" y="828154"/>
                  </a:lnTo>
                  <a:lnTo>
                    <a:pt x="2143125" y="830795"/>
                  </a:lnTo>
                  <a:lnTo>
                    <a:pt x="2143595" y="831913"/>
                  </a:lnTo>
                  <a:lnTo>
                    <a:pt x="2145461" y="833767"/>
                  </a:lnTo>
                  <a:lnTo>
                    <a:pt x="2146579" y="834237"/>
                  </a:lnTo>
                  <a:lnTo>
                    <a:pt x="2149208" y="834237"/>
                  </a:lnTo>
                  <a:lnTo>
                    <a:pt x="2150326" y="833767"/>
                  </a:lnTo>
                  <a:lnTo>
                    <a:pt x="2152192" y="831913"/>
                  </a:lnTo>
                  <a:lnTo>
                    <a:pt x="2152650" y="830795"/>
                  </a:lnTo>
                  <a:lnTo>
                    <a:pt x="2152650" y="828154"/>
                  </a:lnTo>
                  <a:close/>
                </a:path>
                <a:path w="3676650" h="1659254">
                  <a:moveTo>
                    <a:pt x="2152650" y="3454"/>
                  </a:moveTo>
                  <a:lnTo>
                    <a:pt x="2152192" y="2336"/>
                  </a:lnTo>
                  <a:lnTo>
                    <a:pt x="2150326" y="469"/>
                  </a:lnTo>
                  <a:lnTo>
                    <a:pt x="2149208" y="0"/>
                  </a:lnTo>
                  <a:lnTo>
                    <a:pt x="2146579" y="0"/>
                  </a:lnTo>
                  <a:lnTo>
                    <a:pt x="2145461" y="469"/>
                  </a:lnTo>
                  <a:lnTo>
                    <a:pt x="2143595" y="2336"/>
                  </a:lnTo>
                  <a:lnTo>
                    <a:pt x="2143125" y="3454"/>
                  </a:lnTo>
                  <a:lnTo>
                    <a:pt x="2143125" y="6083"/>
                  </a:lnTo>
                  <a:lnTo>
                    <a:pt x="2143595" y="7200"/>
                  </a:lnTo>
                  <a:lnTo>
                    <a:pt x="2145461" y="9067"/>
                  </a:lnTo>
                  <a:lnTo>
                    <a:pt x="2146579" y="9525"/>
                  </a:lnTo>
                  <a:lnTo>
                    <a:pt x="2149208" y="9525"/>
                  </a:lnTo>
                  <a:lnTo>
                    <a:pt x="2150326" y="9067"/>
                  </a:lnTo>
                  <a:lnTo>
                    <a:pt x="2152192" y="7200"/>
                  </a:lnTo>
                  <a:lnTo>
                    <a:pt x="2152650" y="6083"/>
                  </a:lnTo>
                  <a:lnTo>
                    <a:pt x="2152650" y="3454"/>
                  </a:lnTo>
                  <a:close/>
                </a:path>
                <a:path w="3676650" h="1659254">
                  <a:moveTo>
                    <a:pt x="2200275" y="1652866"/>
                  </a:moveTo>
                  <a:lnTo>
                    <a:pt x="2199817" y="1651749"/>
                  </a:lnTo>
                  <a:lnTo>
                    <a:pt x="2197951" y="1649882"/>
                  </a:lnTo>
                  <a:lnTo>
                    <a:pt x="2196833" y="1649412"/>
                  </a:lnTo>
                  <a:lnTo>
                    <a:pt x="2194204" y="1649412"/>
                  </a:lnTo>
                  <a:lnTo>
                    <a:pt x="2193086" y="1649882"/>
                  </a:lnTo>
                  <a:lnTo>
                    <a:pt x="2191220" y="1651749"/>
                  </a:lnTo>
                  <a:lnTo>
                    <a:pt x="2190750" y="1652866"/>
                  </a:lnTo>
                  <a:lnTo>
                    <a:pt x="2190750" y="1655495"/>
                  </a:lnTo>
                  <a:lnTo>
                    <a:pt x="2191220" y="1656613"/>
                  </a:lnTo>
                  <a:lnTo>
                    <a:pt x="2193086" y="1658480"/>
                  </a:lnTo>
                  <a:lnTo>
                    <a:pt x="2194204" y="1658937"/>
                  </a:lnTo>
                  <a:lnTo>
                    <a:pt x="2196833" y="1658937"/>
                  </a:lnTo>
                  <a:lnTo>
                    <a:pt x="2197951" y="1658480"/>
                  </a:lnTo>
                  <a:lnTo>
                    <a:pt x="2199817" y="1656613"/>
                  </a:lnTo>
                  <a:lnTo>
                    <a:pt x="2200275" y="1655495"/>
                  </a:lnTo>
                  <a:lnTo>
                    <a:pt x="2200275" y="1652866"/>
                  </a:lnTo>
                  <a:close/>
                </a:path>
                <a:path w="3676650" h="1659254">
                  <a:moveTo>
                    <a:pt x="2200275" y="828154"/>
                  </a:moveTo>
                  <a:lnTo>
                    <a:pt x="2199817" y="827036"/>
                  </a:lnTo>
                  <a:lnTo>
                    <a:pt x="2197951" y="825182"/>
                  </a:lnTo>
                  <a:lnTo>
                    <a:pt x="2196833" y="824712"/>
                  </a:lnTo>
                  <a:lnTo>
                    <a:pt x="2194204" y="824712"/>
                  </a:lnTo>
                  <a:lnTo>
                    <a:pt x="2193086" y="825182"/>
                  </a:lnTo>
                  <a:lnTo>
                    <a:pt x="2191220" y="827036"/>
                  </a:lnTo>
                  <a:lnTo>
                    <a:pt x="2190750" y="828154"/>
                  </a:lnTo>
                  <a:lnTo>
                    <a:pt x="2190750" y="830795"/>
                  </a:lnTo>
                  <a:lnTo>
                    <a:pt x="2191220" y="831913"/>
                  </a:lnTo>
                  <a:lnTo>
                    <a:pt x="2193086" y="833767"/>
                  </a:lnTo>
                  <a:lnTo>
                    <a:pt x="2194204" y="834237"/>
                  </a:lnTo>
                  <a:lnTo>
                    <a:pt x="2196833" y="834237"/>
                  </a:lnTo>
                  <a:lnTo>
                    <a:pt x="2197951" y="833767"/>
                  </a:lnTo>
                  <a:lnTo>
                    <a:pt x="2199817" y="831913"/>
                  </a:lnTo>
                  <a:lnTo>
                    <a:pt x="2200275" y="830795"/>
                  </a:lnTo>
                  <a:lnTo>
                    <a:pt x="2200275" y="828154"/>
                  </a:lnTo>
                  <a:close/>
                </a:path>
                <a:path w="3676650" h="1659254">
                  <a:moveTo>
                    <a:pt x="2200275" y="3454"/>
                  </a:moveTo>
                  <a:lnTo>
                    <a:pt x="2199817" y="2336"/>
                  </a:lnTo>
                  <a:lnTo>
                    <a:pt x="2197951" y="469"/>
                  </a:lnTo>
                  <a:lnTo>
                    <a:pt x="2196833" y="0"/>
                  </a:lnTo>
                  <a:lnTo>
                    <a:pt x="2194204" y="0"/>
                  </a:lnTo>
                  <a:lnTo>
                    <a:pt x="2193086" y="469"/>
                  </a:lnTo>
                  <a:lnTo>
                    <a:pt x="2191220" y="2336"/>
                  </a:lnTo>
                  <a:lnTo>
                    <a:pt x="2190750" y="3454"/>
                  </a:lnTo>
                  <a:lnTo>
                    <a:pt x="2190750" y="6083"/>
                  </a:lnTo>
                  <a:lnTo>
                    <a:pt x="2191220" y="7200"/>
                  </a:lnTo>
                  <a:lnTo>
                    <a:pt x="2193086" y="9067"/>
                  </a:lnTo>
                  <a:lnTo>
                    <a:pt x="2194204" y="9525"/>
                  </a:lnTo>
                  <a:lnTo>
                    <a:pt x="2196833" y="9525"/>
                  </a:lnTo>
                  <a:lnTo>
                    <a:pt x="2197951" y="9067"/>
                  </a:lnTo>
                  <a:lnTo>
                    <a:pt x="2199817" y="7200"/>
                  </a:lnTo>
                  <a:lnTo>
                    <a:pt x="2200275" y="6083"/>
                  </a:lnTo>
                  <a:lnTo>
                    <a:pt x="2200275" y="3454"/>
                  </a:lnTo>
                  <a:close/>
                </a:path>
                <a:path w="3676650" h="1659254">
                  <a:moveTo>
                    <a:pt x="2247900" y="1652866"/>
                  </a:moveTo>
                  <a:lnTo>
                    <a:pt x="2247442" y="1651749"/>
                  </a:lnTo>
                  <a:lnTo>
                    <a:pt x="2245576" y="1649882"/>
                  </a:lnTo>
                  <a:lnTo>
                    <a:pt x="2244458" y="1649412"/>
                  </a:lnTo>
                  <a:lnTo>
                    <a:pt x="2241829" y="1649412"/>
                  </a:lnTo>
                  <a:lnTo>
                    <a:pt x="2240711" y="1649882"/>
                  </a:lnTo>
                  <a:lnTo>
                    <a:pt x="2238845" y="1651749"/>
                  </a:lnTo>
                  <a:lnTo>
                    <a:pt x="2238375" y="1652866"/>
                  </a:lnTo>
                  <a:lnTo>
                    <a:pt x="2238375" y="1655495"/>
                  </a:lnTo>
                  <a:lnTo>
                    <a:pt x="2238845" y="1656613"/>
                  </a:lnTo>
                  <a:lnTo>
                    <a:pt x="2240711" y="1658480"/>
                  </a:lnTo>
                  <a:lnTo>
                    <a:pt x="2241829" y="1658937"/>
                  </a:lnTo>
                  <a:lnTo>
                    <a:pt x="2244458" y="1658937"/>
                  </a:lnTo>
                  <a:lnTo>
                    <a:pt x="2245576" y="1658480"/>
                  </a:lnTo>
                  <a:lnTo>
                    <a:pt x="2247442" y="1656613"/>
                  </a:lnTo>
                  <a:lnTo>
                    <a:pt x="2247900" y="1655495"/>
                  </a:lnTo>
                  <a:lnTo>
                    <a:pt x="2247900" y="1652866"/>
                  </a:lnTo>
                  <a:close/>
                </a:path>
                <a:path w="3676650" h="1659254">
                  <a:moveTo>
                    <a:pt x="2247900" y="828154"/>
                  </a:moveTo>
                  <a:lnTo>
                    <a:pt x="2247442" y="827036"/>
                  </a:lnTo>
                  <a:lnTo>
                    <a:pt x="2245576" y="825182"/>
                  </a:lnTo>
                  <a:lnTo>
                    <a:pt x="2244458" y="824712"/>
                  </a:lnTo>
                  <a:lnTo>
                    <a:pt x="2241829" y="824712"/>
                  </a:lnTo>
                  <a:lnTo>
                    <a:pt x="2240711" y="825182"/>
                  </a:lnTo>
                  <a:lnTo>
                    <a:pt x="2238845" y="827036"/>
                  </a:lnTo>
                  <a:lnTo>
                    <a:pt x="2238375" y="828154"/>
                  </a:lnTo>
                  <a:lnTo>
                    <a:pt x="2238375" y="830795"/>
                  </a:lnTo>
                  <a:lnTo>
                    <a:pt x="2238845" y="831913"/>
                  </a:lnTo>
                  <a:lnTo>
                    <a:pt x="2240711" y="833767"/>
                  </a:lnTo>
                  <a:lnTo>
                    <a:pt x="2241829" y="834237"/>
                  </a:lnTo>
                  <a:lnTo>
                    <a:pt x="2244458" y="834237"/>
                  </a:lnTo>
                  <a:lnTo>
                    <a:pt x="2245576" y="833767"/>
                  </a:lnTo>
                  <a:lnTo>
                    <a:pt x="2247442" y="831913"/>
                  </a:lnTo>
                  <a:lnTo>
                    <a:pt x="2247900" y="830795"/>
                  </a:lnTo>
                  <a:lnTo>
                    <a:pt x="2247900" y="828154"/>
                  </a:lnTo>
                  <a:close/>
                </a:path>
                <a:path w="3676650" h="1659254">
                  <a:moveTo>
                    <a:pt x="2247900" y="3454"/>
                  </a:moveTo>
                  <a:lnTo>
                    <a:pt x="2247442" y="2336"/>
                  </a:lnTo>
                  <a:lnTo>
                    <a:pt x="2245576" y="469"/>
                  </a:lnTo>
                  <a:lnTo>
                    <a:pt x="2244458" y="0"/>
                  </a:lnTo>
                  <a:lnTo>
                    <a:pt x="2241829" y="0"/>
                  </a:lnTo>
                  <a:lnTo>
                    <a:pt x="2240711" y="469"/>
                  </a:lnTo>
                  <a:lnTo>
                    <a:pt x="2238845" y="2336"/>
                  </a:lnTo>
                  <a:lnTo>
                    <a:pt x="2238375" y="3454"/>
                  </a:lnTo>
                  <a:lnTo>
                    <a:pt x="2238375" y="6083"/>
                  </a:lnTo>
                  <a:lnTo>
                    <a:pt x="2238845" y="7200"/>
                  </a:lnTo>
                  <a:lnTo>
                    <a:pt x="2240711" y="9067"/>
                  </a:lnTo>
                  <a:lnTo>
                    <a:pt x="2241829" y="9525"/>
                  </a:lnTo>
                  <a:lnTo>
                    <a:pt x="2244458" y="9525"/>
                  </a:lnTo>
                  <a:lnTo>
                    <a:pt x="2245576" y="9067"/>
                  </a:lnTo>
                  <a:lnTo>
                    <a:pt x="2247442" y="7200"/>
                  </a:lnTo>
                  <a:lnTo>
                    <a:pt x="2247900" y="6083"/>
                  </a:lnTo>
                  <a:lnTo>
                    <a:pt x="2247900" y="3454"/>
                  </a:lnTo>
                  <a:close/>
                </a:path>
                <a:path w="3676650" h="1659254">
                  <a:moveTo>
                    <a:pt x="2295525" y="1652866"/>
                  </a:moveTo>
                  <a:lnTo>
                    <a:pt x="2295067" y="1651749"/>
                  </a:lnTo>
                  <a:lnTo>
                    <a:pt x="2293201" y="1649882"/>
                  </a:lnTo>
                  <a:lnTo>
                    <a:pt x="2292083" y="1649412"/>
                  </a:lnTo>
                  <a:lnTo>
                    <a:pt x="2289454" y="1649412"/>
                  </a:lnTo>
                  <a:lnTo>
                    <a:pt x="2288336" y="1649882"/>
                  </a:lnTo>
                  <a:lnTo>
                    <a:pt x="2286470" y="1651749"/>
                  </a:lnTo>
                  <a:lnTo>
                    <a:pt x="2286000" y="1652866"/>
                  </a:lnTo>
                  <a:lnTo>
                    <a:pt x="2286000" y="1655495"/>
                  </a:lnTo>
                  <a:lnTo>
                    <a:pt x="2286470" y="1656613"/>
                  </a:lnTo>
                  <a:lnTo>
                    <a:pt x="2288336" y="1658480"/>
                  </a:lnTo>
                  <a:lnTo>
                    <a:pt x="2289454" y="1658937"/>
                  </a:lnTo>
                  <a:lnTo>
                    <a:pt x="2292083" y="1658937"/>
                  </a:lnTo>
                  <a:lnTo>
                    <a:pt x="2293201" y="1658480"/>
                  </a:lnTo>
                  <a:lnTo>
                    <a:pt x="2295067" y="1656613"/>
                  </a:lnTo>
                  <a:lnTo>
                    <a:pt x="2295525" y="1655495"/>
                  </a:lnTo>
                  <a:lnTo>
                    <a:pt x="2295525" y="1652866"/>
                  </a:lnTo>
                  <a:close/>
                </a:path>
                <a:path w="3676650" h="1659254">
                  <a:moveTo>
                    <a:pt x="2295525" y="828154"/>
                  </a:moveTo>
                  <a:lnTo>
                    <a:pt x="2295067" y="827036"/>
                  </a:lnTo>
                  <a:lnTo>
                    <a:pt x="2293201" y="825182"/>
                  </a:lnTo>
                  <a:lnTo>
                    <a:pt x="2292083" y="824712"/>
                  </a:lnTo>
                  <a:lnTo>
                    <a:pt x="2289454" y="824712"/>
                  </a:lnTo>
                  <a:lnTo>
                    <a:pt x="2288336" y="825182"/>
                  </a:lnTo>
                  <a:lnTo>
                    <a:pt x="2286470" y="827036"/>
                  </a:lnTo>
                  <a:lnTo>
                    <a:pt x="2286000" y="828154"/>
                  </a:lnTo>
                  <a:lnTo>
                    <a:pt x="2286000" y="830795"/>
                  </a:lnTo>
                  <a:lnTo>
                    <a:pt x="2286470" y="831913"/>
                  </a:lnTo>
                  <a:lnTo>
                    <a:pt x="2288336" y="833767"/>
                  </a:lnTo>
                  <a:lnTo>
                    <a:pt x="2289454" y="834237"/>
                  </a:lnTo>
                  <a:lnTo>
                    <a:pt x="2292083" y="834237"/>
                  </a:lnTo>
                  <a:lnTo>
                    <a:pt x="2293201" y="833767"/>
                  </a:lnTo>
                  <a:lnTo>
                    <a:pt x="2295067" y="831913"/>
                  </a:lnTo>
                  <a:lnTo>
                    <a:pt x="2295525" y="830795"/>
                  </a:lnTo>
                  <a:lnTo>
                    <a:pt x="2295525" y="828154"/>
                  </a:lnTo>
                  <a:close/>
                </a:path>
                <a:path w="3676650" h="1659254">
                  <a:moveTo>
                    <a:pt x="2295525" y="3454"/>
                  </a:moveTo>
                  <a:lnTo>
                    <a:pt x="2295067" y="2336"/>
                  </a:lnTo>
                  <a:lnTo>
                    <a:pt x="2293201" y="469"/>
                  </a:lnTo>
                  <a:lnTo>
                    <a:pt x="2292083" y="0"/>
                  </a:lnTo>
                  <a:lnTo>
                    <a:pt x="2289454" y="0"/>
                  </a:lnTo>
                  <a:lnTo>
                    <a:pt x="2288336" y="469"/>
                  </a:lnTo>
                  <a:lnTo>
                    <a:pt x="2286470" y="2336"/>
                  </a:lnTo>
                  <a:lnTo>
                    <a:pt x="2286000" y="3454"/>
                  </a:lnTo>
                  <a:lnTo>
                    <a:pt x="2286000" y="6083"/>
                  </a:lnTo>
                  <a:lnTo>
                    <a:pt x="2286470" y="7200"/>
                  </a:lnTo>
                  <a:lnTo>
                    <a:pt x="2288336" y="9067"/>
                  </a:lnTo>
                  <a:lnTo>
                    <a:pt x="2289454" y="9525"/>
                  </a:lnTo>
                  <a:lnTo>
                    <a:pt x="2292083" y="9525"/>
                  </a:lnTo>
                  <a:lnTo>
                    <a:pt x="2293201" y="9067"/>
                  </a:lnTo>
                  <a:lnTo>
                    <a:pt x="2295067" y="7200"/>
                  </a:lnTo>
                  <a:lnTo>
                    <a:pt x="2295525" y="6083"/>
                  </a:lnTo>
                  <a:lnTo>
                    <a:pt x="2295525" y="3454"/>
                  </a:lnTo>
                  <a:close/>
                </a:path>
                <a:path w="3676650" h="1659254">
                  <a:moveTo>
                    <a:pt x="2343150" y="1652866"/>
                  </a:moveTo>
                  <a:lnTo>
                    <a:pt x="2342692" y="1651749"/>
                  </a:lnTo>
                  <a:lnTo>
                    <a:pt x="2340826" y="1649882"/>
                  </a:lnTo>
                  <a:lnTo>
                    <a:pt x="2339708" y="1649412"/>
                  </a:lnTo>
                  <a:lnTo>
                    <a:pt x="2337079" y="1649412"/>
                  </a:lnTo>
                  <a:lnTo>
                    <a:pt x="2335961" y="1649882"/>
                  </a:lnTo>
                  <a:lnTo>
                    <a:pt x="2334095" y="1651749"/>
                  </a:lnTo>
                  <a:lnTo>
                    <a:pt x="2333625" y="1652866"/>
                  </a:lnTo>
                  <a:lnTo>
                    <a:pt x="2333625" y="1655495"/>
                  </a:lnTo>
                  <a:lnTo>
                    <a:pt x="2334095" y="1656613"/>
                  </a:lnTo>
                  <a:lnTo>
                    <a:pt x="2335961" y="1658480"/>
                  </a:lnTo>
                  <a:lnTo>
                    <a:pt x="2337079" y="1658937"/>
                  </a:lnTo>
                  <a:lnTo>
                    <a:pt x="2339708" y="1658937"/>
                  </a:lnTo>
                  <a:lnTo>
                    <a:pt x="2340826" y="1658480"/>
                  </a:lnTo>
                  <a:lnTo>
                    <a:pt x="2342692" y="1656613"/>
                  </a:lnTo>
                  <a:lnTo>
                    <a:pt x="2343150" y="1655495"/>
                  </a:lnTo>
                  <a:lnTo>
                    <a:pt x="2343150" y="1652866"/>
                  </a:lnTo>
                  <a:close/>
                </a:path>
                <a:path w="3676650" h="1659254">
                  <a:moveTo>
                    <a:pt x="2343150" y="828154"/>
                  </a:moveTo>
                  <a:lnTo>
                    <a:pt x="2342692" y="827036"/>
                  </a:lnTo>
                  <a:lnTo>
                    <a:pt x="2340826" y="825182"/>
                  </a:lnTo>
                  <a:lnTo>
                    <a:pt x="2339708" y="824712"/>
                  </a:lnTo>
                  <a:lnTo>
                    <a:pt x="2337079" y="824712"/>
                  </a:lnTo>
                  <a:lnTo>
                    <a:pt x="2335961" y="825182"/>
                  </a:lnTo>
                  <a:lnTo>
                    <a:pt x="2334095" y="827036"/>
                  </a:lnTo>
                  <a:lnTo>
                    <a:pt x="2333625" y="828154"/>
                  </a:lnTo>
                  <a:lnTo>
                    <a:pt x="2333625" y="830795"/>
                  </a:lnTo>
                  <a:lnTo>
                    <a:pt x="2334095" y="831913"/>
                  </a:lnTo>
                  <a:lnTo>
                    <a:pt x="2335961" y="833767"/>
                  </a:lnTo>
                  <a:lnTo>
                    <a:pt x="2337079" y="834237"/>
                  </a:lnTo>
                  <a:lnTo>
                    <a:pt x="2339708" y="834237"/>
                  </a:lnTo>
                  <a:lnTo>
                    <a:pt x="2340826" y="833767"/>
                  </a:lnTo>
                  <a:lnTo>
                    <a:pt x="2342692" y="831913"/>
                  </a:lnTo>
                  <a:lnTo>
                    <a:pt x="2343150" y="830795"/>
                  </a:lnTo>
                  <a:lnTo>
                    <a:pt x="2343150" y="828154"/>
                  </a:lnTo>
                  <a:close/>
                </a:path>
                <a:path w="3676650" h="1659254">
                  <a:moveTo>
                    <a:pt x="2343150" y="3454"/>
                  </a:moveTo>
                  <a:lnTo>
                    <a:pt x="2342692" y="2336"/>
                  </a:lnTo>
                  <a:lnTo>
                    <a:pt x="2340826" y="469"/>
                  </a:lnTo>
                  <a:lnTo>
                    <a:pt x="2339708" y="0"/>
                  </a:lnTo>
                  <a:lnTo>
                    <a:pt x="2337079" y="0"/>
                  </a:lnTo>
                  <a:lnTo>
                    <a:pt x="2335961" y="469"/>
                  </a:lnTo>
                  <a:lnTo>
                    <a:pt x="2334095" y="2336"/>
                  </a:lnTo>
                  <a:lnTo>
                    <a:pt x="2333625" y="3454"/>
                  </a:lnTo>
                  <a:lnTo>
                    <a:pt x="2333625" y="6083"/>
                  </a:lnTo>
                  <a:lnTo>
                    <a:pt x="2334095" y="7200"/>
                  </a:lnTo>
                  <a:lnTo>
                    <a:pt x="2335961" y="9067"/>
                  </a:lnTo>
                  <a:lnTo>
                    <a:pt x="2337079" y="9525"/>
                  </a:lnTo>
                  <a:lnTo>
                    <a:pt x="2339708" y="9525"/>
                  </a:lnTo>
                  <a:lnTo>
                    <a:pt x="2340826" y="9067"/>
                  </a:lnTo>
                  <a:lnTo>
                    <a:pt x="2342692" y="7200"/>
                  </a:lnTo>
                  <a:lnTo>
                    <a:pt x="2343150" y="6083"/>
                  </a:lnTo>
                  <a:lnTo>
                    <a:pt x="2343150" y="3454"/>
                  </a:lnTo>
                  <a:close/>
                </a:path>
                <a:path w="3676650" h="1659254">
                  <a:moveTo>
                    <a:pt x="2390775" y="1652866"/>
                  </a:moveTo>
                  <a:lnTo>
                    <a:pt x="2390317" y="1651749"/>
                  </a:lnTo>
                  <a:lnTo>
                    <a:pt x="2388451" y="1649882"/>
                  </a:lnTo>
                  <a:lnTo>
                    <a:pt x="2387333" y="1649412"/>
                  </a:lnTo>
                  <a:lnTo>
                    <a:pt x="2384704" y="1649412"/>
                  </a:lnTo>
                  <a:lnTo>
                    <a:pt x="2383586" y="1649882"/>
                  </a:lnTo>
                  <a:lnTo>
                    <a:pt x="2381720" y="1651749"/>
                  </a:lnTo>
                  <a:lnTo>
                    <a:pt x="2381250" y="1652866"/>
                  </a:lnTo>
                  <a:lnTo>
                    <a:pt x="2381250" y="1655495"/>
                  </a:lnTo>
                  <a:lnTo>
                    <a:pt x="2381720" y="1656613"/>
                  </a:lnTo>
                  <a:lnTo>
                    <a:pt x="2383586" y="1658480"/>
                  </a:lnTo>
                  <a:lnTo>
                    <a:pt x="2384704" y="1658937"/>
                  </a:lnTo>
                  <a:lnTo>
                    <a:pt x="2387333" y="1658937"/>
                  </a:lnTo>
                  <a:lnTo>
                    <a:pt x="2388451" y="1658480"/>
                  </a:lnTo>
                  <a:lnTo>
                    <a:pt x="2390317" y="1656613"/>
                  </a:lnTo>
                  <a:lnTo>
                    <a:pt x="2390775" y="1655495"/>
                  </a:lnTo>
                  <a:lnTo>
                    <a:pt x="2390775" y="1652866"/>
                  </a:lnTo>
                  <a:close/>
                </a:path>
                <a:path w="3676650" h="1659254">
                  <a:moveTo>
                    <a:pt x="2390775" y="828154"/>
                  </a:moveTo>
                  <a:lnTo>
                    <a:pt x="2390317" y="827036"/>
                  </a:lnTo>
                  <a:lnTo>
                    <a:pt x="2388451" y="825182"/>
                  </a:lnTo>
                  <a:lnTo>
                    <a:pt x="2387333" y="824712"/>
                  </a:lnTo>
                  <a:lnTo>
                    <a:pt x="2384704" y="824712"/>
                  </a:lnTo>
                  <a:lnTo>
                    <a:pt x="2383586" y="825182"/>
                  </a:lnTo>
                  <a:lnTo>
                    <a:pt x="2381720" y="827036"/>
                  </a:lnTo>
                  <a:lnTo>
                    <a:pt x="2381250" y="828154"/>
                  </a:lnTo>
                  <a:lnTo>
                    <a:pt x="2381250" y="830795"/>
                  </a:lnTo>
                  <a:lnTo>
                    <a:pt x="2381720" y="831913"/>
                  </a:lnTo>
                  <a:lnTo>
                    <a:pt x="2383586" y="833767"/>
                  </a:lnTo>
                  <a:lnTo>
                    <a:pt x="2384704" y="834237"/>
                  </a:lnTo>
                  <a:lnTo>
                    <a:pt x="2387333" y="834237"/>
                  </a:lnTo>
                  <a:lnTo>
                    <a:pt x="2388451" y="833767"/>
                  </a:lnTo>
                  <a:lnTo>
                    <a:pt x="2390317" y="831913"/>
                  </a:lnTo>
                  <a:lnTo>
                    <a:pt x="2390775" y="830795"/>
                  </a:lnTo>
                  <a:lnTo>
                    <a:pt x="2390775" y="828154"/>
                  </a:lnTo>
                  <a:close/>
                </a:path>
                <a:path w="3676650" h="1659254">
                  <a:moveTo>
                    <a:pt x="2390775" y="3454"/>
                  </a:moveTo>
                  <a:lnTo>
                    <a:pt x="2390317" y="2336"/>
                  </a:lnTo>
                  <a:lnTo>
                    <a:pt x="2388451" y="469"/>
                  </a:lnTo>
                  <a:lnTo>
                    <a:pt x="2387333" y="0"/>
                  </a:lnTo>
                  <a:lnTo>
                    <a:pt x="2384704" y="0"/>
                  </a:lnTo>
                  <a:lnTo>
                    <a:pt x="2383586" y="469"/>
                  </a:lnTo>
                  <a:lnTo>
                    <a:pt x="2381720" y="2336"/>
                  </a:lnTo>
                  <a:lnTo>
                    <a:pt x="2381250" y="3454"/>
                  </a:lnTo>
                  <a:lnTo>
                    <a:pt x="2381250" y="6083"/>
                  </a:lnTo>
                  <a:lnTo>
                    <a:pt x="2381720" y="7200"/>
                  </a:lnTo>
                  <a:lnTo>
                    <a:pt x="2383586" y="9067"/>
                  </a:lnTo>
                  <a:lnTo>
                    <a:pt x="2384704" y="9525"/>
                  </a:lnTo>
                  <a:lnTo>
                    <a:pt x="2387333" y="9525"/>
                  </a:lnTo>
                  <a:lnTo>
                    <a:pt x="2388451" y="9067"/>
                  </a:lnTo>
                  <a:lnTo>
                    <a:pt x="2390317" y="7200"/>
                  </a:lnTo>
                  <a:lnTo>
                    <a:pt x="2390775" y="6083"/>
                  </a:lnTo>
                  <a:lnTo>
                    <a:pt x="2390775" y="3454"/>
                  </a:lnTo>
                  <a:close/>
                </a:path>
                <a:path w="3676650" h="1659254">
                  <a:moveTo>
                    <a:pt x="2438400" y="1652866"/>
                  </a:moveTo>
                  <a:lnTo>
                    <a:pt x="2437942" y="1651749"/>
                  </a:lnTo>
                  <a:lnTo>
                    <a:pt x="2436076" y="1649882"/>
                  </a:lnTo>
                  <a:lnTo>
                    <a:pt x="2434958" y="1649412"/>
                  </a:lnTo>
                  <a:lnTo>
                    <a:pt x="2432329" y="1649412"/>
                  </a:lnTo>
                  <a:lnTo>
                    <a:pt x="2431211" y="1649882"/>
                  </a:lnTo>
                  <a:lnTo>
                    <a:pt x="2429345" y="1651749"/>
                  </a:lnTo>
                  <a:lnTo>
                    <a:pt x="2428875" y="1652866"/>
                  </a:lnTo>
                  <a:lnTo>
                    <a:pt x="2428875" y="1655495"/>
                  </a:lnTo>
                  <a:lnTo>
                    <a:pt x="2429345" y="1656613"/>
                  </a:lnTo>
                  <a:lnTo>
                    <a:pt x="2431211" y="1658480"/>
                  </a:lnTo>
                  <a:lnTo>
                    <a:pt x="2432329" y="1658937"/>
                  </a:lnTo>
                  <a:lnTo>
                    <a:pt x="2434958" y="1658937"/>
                  </a:lnTo>
                  <a:lnTo>
                    <a:pt x="2436076" y="1658480"/>
                  </a:lnTo>
                  <a:lnTo>
                    <a:pt x="2437942" y="1656613"/>
                  </a:lnTo>
                  <a:lnTo>
                    <a:pt x="2438400" y="1655495"/>
                  </a:lnTo>
                  <a:lnTo>
                    <a:pt x="2438400" y="1652866"/>
                  </a:lnTo>
                  <a:close/>
                </a:path>
                <a:path w="3676650" h="1659254">
                  <a:moveTo>
                    <a:pt x="2438400" y="828154"/>
                  </a:moveTo>
                  <a:lnTo>
                    <a:pt x="2437942" y="827036"/>
                  </a:lnTo>
                  <a:lnTo>
                    <a:pt x="2436076" y="825182"/>
                  </a:lnTo>
                  <a:lnTo>
                    <a:pt x="2434958" y="824712"/>
                  </a:lnTo>
                  <a:lnTo>
                    <a:pt x="2432329" y="824712"/>
                  </a:lnTo>
                  <a:lnTo>
                    <a:pt x="2431211" y="825182"/>
                  </a:lnTo>
                  <a:lnTo>
                    <a:pt x="2429345" y="827036"/>
                  </a:lnTo>
                  <a:lnTo>
                    <a:pt x="2428875" y="828154"/>
                  </a:lnTo>
                  <a:lnTo>
                    <a:pt x="2428875" y="830795"/>
                  </a:lnTo>
                  <a:lnTo>
                    <a:pt x="2429345" y="831913"/>
                  </a:lnTo>
                  <a:lnTo>
                    <a:pt x="2431211" y="833767"/>
                  </a:lnTo>
                  <a:lnTo>
                    <a:pt x="2432329" y="834237"/>
                  </a:lnTo>
                  <a:lnTo>
                    <a:pt x="2434958" y="834237"/>
                  </a:lnTo>
                  <a:lnTo>
                    <a:pt x="2436076" y="833767"/>
                  </a:lnTo>
                  <a:lnTo>
                    <a:pt x="2437942" y="831913"/>
                  </a:lnTo>
                  <a:lnTo>
                    <a:pt x="2438400" y="830795"/>
                  </a:lnTo>
                  <a:lnTo>
                    <a:pt x="2438400" y="828154"/>
                  </a:lnTo>
                  <a:close/>
                </a:path>
                <a:path w="3676650" h="1659254">
                  <a:moveTo>
                    <a:pt x="2438400" y="3454"/>
                  </a:moveTo>
                  <a:lnTo>
                    <a:pt x="2437942" y="2336"/>
                  </a:lnTo>
                  <a:lnTo>
                    <a:pt x="2436076" y="469"/>
                  </a:lnTo>
                  <a:lnTo>
                    <a:pt x="2434958" y="0"/>
                  </a:lnTo>
                  <a:lnTo>
                    <a:pt x="2432329" y="0"/>
                  </a:lnTo>
                  <a:lnTo>
                    <a:pt x="2431211" y="469"/>
                  </a:lnTo>
                  <a:lnTo>
                    <a:pt x="2429345" y="2336"/>
                  </a:lnTo>
                  <a:lnTo>
                    <a:pt x="2428875" y="3454"/>
                  </a:lnTo>
                  <a:lnTo>
                    <a:pt x="2428875" y="6083"/>
                  </a:lnTo>
                  <a:lnTo>
                    <a:pt x="2429345" y="7200"/>
                  </a:lnTo>
                  <a:lnTo>
                    <a:pt x="2431211" y="9067"/>
                  </a:lnTo>
                  <a:lnTo>
                    <a:pt x="2432329" y="9525"/>
                  </a:lnTo>
                  <a:lnTo>
                    <a:pt x="2434958" y="9525"/>
                  </a:lnTo>
                  <a:lnTo>
                    <a:pt x="2436076" y="9067"/>
                  </a:lnTo>
                  <a:lnTo>
                    <a:pt x="2437942" y="7200"/>
                  </a:lnTo>
                  <a:lnTo>
                    <a:pt x="2438400" y="6083"/>
                  </a:lnTo>
                  <a:lnTo>
                    <a:pt x="2438400" y="3454"/>
                  </a:lnTo>
                  <a:close/>
                </a:path>
                <a:path w="3676650" h="1659254">
                  <a:moveTo>
                    <a:pt x="2486025" y="1652866"/>
                  </a:moveTo>
                  <a:lnTo>
                    <a:pt x="2485567" y="1651749"/>
                  </a:lnTo>
                  <a:lnTo>
                    <a:pt x="2483701" y="1649882"/>
                  </a:lnTo>
                  <a:lnTo>
                    <a:pt x="2482583" y="1649412"/>
                  </a:lnTo>
                  <a:lnTo>
                    <a:pt x="2479954" y="1649412"/>
                  </a:lnTo>
                  <a:lnTo>
                    <a:pt x="2478836" y="1649882"/>
                  </a:lnTo>
                  <a:lnTo>
                    <a:pt x="2476970" y="1651749"/>
                  </a:lnTo>
                  <a:lnTo>
                    <a:pt x="2476500" y="1652866"/>
                  </a:lnTo>
                  <a:lnTo>
                    <a:pt x="2476500" y="1655495"/>
                  </a:lnTo>
                  <a:lnTo>
                    <a:pt x="2476970" y="1656613"/>
                  </a:lnTo>
                  <a:lnTo>
                    <a:pt x="2478836" y="1658480"/>
                  </a:lnTo>
                  <a:lnTo>
                    <a:pt x="2479954" y="1658937"/>
                  </a:lnTo>
                  <a:lnTo>
                    <a:pt x="2482583" y="1658937"/>
                  </a:lnTo>
                  <a:lnTo>
                    <a:pt x="2483701" y="1658480"/>
                  </a:lnTo>
                  <a:lnTo>
                    <a:pt x="2485567" y="1656613"/>
                  </a:lnTo>
                  <a:lnTo>
                    <a:pt x="2486025" y="1655495"/>
                  </a:lnTo>
                  <a:lnTo>
                    <a:pt x="2486025" y="1652866"/>
                  </a:lnTo>
                  <a:close/>
                </a:path>
                <a:path w="3676650" h="1659254">
                  <a:moveTo>
                    <a:pt x="2486025" y="828154"/>
                  </a:moveTo>
                  <a:lnTo>
                    <a:pt x="2485567" y="827036"/>
                  </a:lnTo>
                  <a:lnTo>
                    <a:pt x="2483701" y="825182"/>
                  </a:lnTo>
                  <a:lnTo>
                    <a:pt x="2482583" y="824712"/>
                  </a:lnTo>
                  <a:lnTo>
                    <a:pt x="2479954" y="824712"/>
                  </a:lnTo>
                  <a:lnTo>
                    <a:pt x="2478836" y="825182"/>
                  </a:lnTo>
                  <a:lnTo>
                    <a:pt x="2476970" y="827036"/>
                  </a:lnTo>
                  <a:lnTo>
                    <a:pt x="2476500" y="828154"/>
                  </a:lnTo>
                  <a:lnTo>
                    <a:pt x="2476500" y="830795"/>
                  </a:lnTo>
                  <a:lnTo>
                    <a:pt x="2476970" y="831913"/>
                  </a:lnTo>
                  <a:lnTo>
                    <a:pt x="2478836" y="833767"/>
                  </a:lnTo>
                  <a:lnTo>
                    <a:pt x="2479954" y="834237"/>
                  </a:lnTo>
                  <a:lnTo>
                    <a:pt x="2482583" y="834237"/>
                  </a:lnTo>
                  <a:lnTo>
                    <a:pt x="2483701" y="833767"/>
                  </a:lnTo>
                  <a:lnTo>
                    <a:pt x="2485567" y="831913"/>
                  </a:lnTo>
                  <a:lnTo>
                    <a:pt x="2486025" y="830795"/>
                  </a:lnTo>
                  <a:lnTo>
                    <a:pt x="2486025" y="828154"/>
                  </a:lnTo>
                  <a:close/>
                </a:path>
                <a:path w="3676650" h="1659254">
                  <a:moveTo>
                    <a:pt x="2486025" y="3454"/>
                  </a:moveTo>
                  <a:lnTo>
                    <a:pt x="2485567" y="2336"/>
                  </a:lnTo>
                  <a:lnTo>
                    <a:pt x="2483701" y="469"/>
                  </a:lnTo>
                  <a:lnTo>
                    <a:pt x="2482583" y="0"/>
                  </a:lnTo>
                  <a:lnTo>
                    <a:pt x="2479954" y="0"/>
                  </a:lnTo>
                  <a:lnTo>
                    <a:pt x="2478836" y="469"/>
                  </a:lnTo>
                  <a:lnTo>
                    <a:pt x="2476970" y="2336"/>
                  </a:lnTo>
                  <a:lnTo>
                    <a:pt x="2476500" y="3454"/>
                  </a:lnTo>
                  <a:lnTo>
                    <a:pt x="2476500" y="6083"/>
                  </a:lnTo>
                  <a:lnTo>
                    <a:pt x="2476970" y="7200"/>
                  </a:lnTo>
                  <a:lnTo>
                    <a:pt x="2478836" y="9067"/>
                  </a:lnTo>
                  <a:lnTo>
                    <a:pt x="2479954" y="9525"/>
                  </a:lnTo>
                  <a:lnTo>
                    <a:pt x="2482583" y="9525"/>
                  </a:lnTo>
                  <a:lnTo>
                    <a:pt x="2483701" y="9067"/>
                  </a:lnTo>
                  <a:lnTo>
                    <a:pt x="2485567" y="7200"/>
                  </a:lnTo>
                  <a:lnTo>
                    <a:pt x="2486025" y="6083"/>
                  </a:lnTo>
                  <a:lnTo>
                    <a:pt x="2486025" y="3454"/>
                  </a:lnTo>
                  <a:close/>
                </a:path>
                <a:path w="3676650" h="1659254">
                  <a:moveTo>
                    <a:pt x="2533650" y="1652866"/>
                  </a:moveTo>
                  <a:lnTo>
                    <a:pt x="2533192" y="1651749"/>
                  </a:lnTo>
                  <a:lnTo>
                    <a:pt x="2531326" y="1649882"/>
                  </a:lnTo>
                  <a:lnTo>
                    <a:pt x="2530208" y="1649412"/>
                  </a:lnTo>
                  <a:lnTo>
                    <a:pt x="2527579" y="1649412"/>
                  </a:lnTo>
                  <a:lnTo>
                    <a:pt x="2526461" y="1649882"/>
                  </a:lnTo>
                  <a:lnTo>
                    <a:pt x="2524595" y="1651749"/>
                  </a:lnTo>
                  <a:lnTo>
                    <a:pt x="2524125" y="1652866"/>
                  </a:lnTo>
                  <a:lnTo>
                    <a:pt x="2524125" y="1655495"/>
                  </a:lnTo>
                  <a:lnTo>
                    <a:pt x="2524595" y="1656613"/>
                  </a:lnTo>
                  <a:lnTo>
                    <a:pt x="2526461" y="1658480"/>
                  </a:lnTo>
                  <a:lnTo>
                    <a:pt x="2527579" y="1658937"/>
                  </a:lnTo>
                  <a:lnTo>
                    <a:pt x="2530208" y="1658937"/>
                  </a:lnTo>
                  <a:lnTo>
                    <a:pt x="2531326" y="1658480"/>
                  </a:lnTo>
                  <a:lnTo>
                    <a:pt x="2533192" y="1656613"/>
                  </a:lnTo>
                  <a:lnTo>
                    <a:pt x="2533650" y="1655495"/>
                  </a:lnTo>
                  <a:lnTo>
                    <a:pt x="2533650" y="1652866"/>
                  </a:lnTo>
                  <a:close/>
                </a:path>
                <a:path w="3676650" h="1659254">
                  <a:moveTo>
                    <a:pt x="2533650" y="828154"/>
                  </a:moveTo>
                  <a:lnTo>
                    <a:pt x="2533192" y="827036"/>
                  </a:lnTo>
                  <a:lnTo>
                    <a:pt x="2531326" y="825182"/>
                  </a:lnTo>
                  <a:lnTo>
                    <a:pt x="2530208" y="824712"/>
                  </a:lnTo>
                  <a:lnTo>
                    <a:pt x="2527579" y="824712"/>
                  </a:lnTo>
                  <a:lnTo>
                    <a:pt x="2526461" y="825182"/>
                  </a:lnTo>
                  <a:lnTo>
                    <a:pt x="2524595" y="827036"/>
                  </a:lnTo>
                  <a:lnTo>
                    <a:pt x="2524125" y="828154"/>
                  </a:lnTo>
                  <a:lnTo>
                    <a:pt x="2524125" y="830795"/>
                  </a:lnTo>
                  <a:lnTo>
                    <a:pt x="2524595" y="831913"/>
                  </a:lnTo>
                  <a:lnTo>
                    <a:pt x="2526461" y="833767"/>
                  </a:lnTo>
                  <a:lnTo>
                    <a:pt x="2527579" y="834237"/>
                  </a:lnTo>
                  <a:lnTo>
                    <a:pt x="2530208" y="834237"/>
                  </a:lnTo>
                  <a:lnTo>
                    <a:pt x="2531326" y="833767"/>
                  </a:lnTo>
                  <a:lnTo>
                    <a:pt x="2533192" y="831913"/>
                  </a:lnTo>
                  <a:lnTo>
                    <a:pt x="2533650" y="830795"/>
                  </a:lnTo>
                  <a:lnTo>
                    <a:pt x="2533650" y="828154"/>
                  </a:lnTo>
                  <a:close/>
                </a:path>
                <a:path w="3676650" h="1659254">
                  <a:moveTo>
                    <a:pt x="2533650" y="3454"/>
                  </a:moveTo>
                  <a:lnTo>
                    <a:pt x="2533192" y="2336"/>
                  </a:lnTo>
                  <a:lnTo>
                    <a:pt x="2531326" y="469"/>
                  </a:lnTo>
                  <a:lnTo>
                    <a:pt x="2530208" y="0"/>
                  </a:lnTo>
                  <a:lnTo>
                    <a:pt x="2527579" y="0"/>
                  </a:lnTo>
                  <a:lnTo>
                    <a:pt x="2526461" y="469"/>
                  </a:lnTo>
                  <a:lnTo>
                    <a:pt x="2524595" y="2336"/>
                  </a:lnTo>
                  <a:lnTo>
                    <a:pt x="2524125" y="3454"/>
                  </a:lnTo>
                  <a:lnTo>
                    <a:pt x="2524125" y="6083"/>
                  </a:lnTo>
                  <a:lnTo>
                    <a:pt x="2524595" y="7200"/>
                  </a:lnTo>
                  <a:lnTo>
                    <a:pt x="2526461" y="9067"/>
                  </a:lnTo>
                  <a:lnTo>
                    <a:pt x="2527579" y="9525"/>
                  </a:lnTo>
                  <a:lnTo>
                    <a:pt x="2530208" y="9525"/>
                  </a:lnTo>
                  <a:lnTo>
                    <a:pt x="2531326" y="9067"/>
                  </a:lnTo>
                  <a:lnTo>
                    <a:pt x="2533192" y="7200"/>
                  </a:lnTo>
                  <a:lnTo>
                    <a:pt x="2533650" y="6083"/>
                  </a:lnTo>
                  <a:lnTo>
                    <a:pt x="2533650" y="3454"/>
                  </a:lnTo>
                  <a:close/>
                </a:path>
                <a:path w="3676650" h="1659254">
                  <a:moveTo>
                    <a:pt x="2581275" y="1652866"/>
                  </a:moveTo>
                  <a:lnTo>
                    <a:pt x="2580817" y="1651749"/>
                  </a:lnTo>
                  <a:lnTo>
                    <a:pt x="2578951" y="1649882"/>
                  </a:lnTo>
                  <a:lnTo>
                    <a:pt x="2577833" y="1649412"/>
                  </a:lnTo>
                  <a:lnTo>
                    <a:pt x="2575204" y="1649412"/>
                  </a:lnTo>
                  <a:lnTo>
                    <a:pt x="2574086" y="1649882"/>
                  </a:lnTo>
                  <a:lnTo>
                    <a:pt x="2572220" y="1651749"/>
                  </a:lnTo>
                  <a:lnTo>
                    <a:pt x="2571750" y="1652866"/>
                  </a:lnTo>
                  <a:lnTo>
                    <a:pt x="2571750" y="1655495"/>
                  </a:lnTo>
                  <a:lnTo>
                    <a:pt x="2572220" y="1656613"/>
                  </a:lnTo>
                  <a:lnTo>
                    <a:pt x="2574086" y="1658480"/>
                  </a:lnTo>
                  <a:lnTo>
                    <a:pt x="2575204" y="1658937"/>
                  </a:lnTo>
                  <a:lnTo>
                    <a:pt x="2577833" y="1658937"/>
                  </a:lnTo>
                  <a:lnTo>
                    <a:pt x="2578951" y="1658480"/>
                  </a:lnTo>
                  <a:lnTo>
                    <a:pt x="2580817" y="1656613"/>
                  </a:lnTo>
                  <a:lnTo>
                    <a:pt x="2581275" y="1655495"/>
                  </a:lnTo>
                  <a:lnTo>
                    <a:pt x="2581275" y="1652866"/>
                  </a:lnTo>
                  <a:close/>
                </a:path>
                <a:path w="3676650" h="1659254">
                  <a:moveTo>
                    <a:pt x="2581275" y="828154"/>
                  </a:moveTo>
                  <a:lnTo>
                    <a:pt x="2580817" y="827036"/>
                  </a:lnTo>
                  <a:lnTo>
                    <a:pt x="2578951" y="825182"/>
                  </a:lnTo>
                  <a:lnTo>
                    <a:pt x="2577833" y="824712"/>
                  </a:lnTo>
                  <a:lnTo>
                    <a:pt x="2575204" y="824712"/>
                  </a:lnTo>
                  <a:lnTo>
                    <a:pt x="2574086" y="825182"/>
                  </a:lnTo>
                  <a:lnTo>
                    <a:pt x="2572220" y="827036"/>
                  </a:lnTo>
                  <a:lnTo>
                    <a:pt x="2571750" y="828154"/>
                  </a:lnTo>
                  <a:lnTo>
                    <a:pt x="2571750" y="830795"/>
                  </a:lnTo>
                  <a:lnTo>
                    <a:pt x="2572220" y="831913"/>
                  </a:lnTo>
                  <a:lnTo>
                    <a:pt x="2574086" y="833767"/>
                  </a:lnTo>
                  <a:lnTo>
                    <a:pt x="2575204" y="834237"/>
                  </a:lnTo>
                  <a:lnTo>
                    <a:pt x="2577833" y="834237"/>
                  </a:lnTo>
                  <a:lnTo>
                    <a:pt x="2578951" y="833767"/>
                  </a:lnTo>
                  <a:lnTo>
                    <a:pt x="2580817" y="831913"/>
                  </a:lnTo>
                  <a:lnTo>
                    <a:pt x="2581275" y="830795"/>
                  </a:lnTo>
                  <a:lnTo>
                    <a:pt x="2581275" y="828154"/>
                  </a:lnTo>
                  <a:close/>
                </a:path>
                <a:path w="3676650" h="1659254">
                  <a:moveTo>
                    <a:pt x="2581275" y="3454"/>
                  </a:moveTo>
                  <a:lnTo>
                    <a:pt x="2580817" y="2336"/>
                  </a:lnTo>
                  <a:lnTo>
                    <a:pt x="2578951" y="469"/>
                  </a:lnTo>
                  <a:lnTo>
                    <a:pt x="2577833" y="0"/>
                  </a:lnTo>
                  <a:lnTo>
                    <a:pt x="2575204" y="0"/>
                  </a:lnTo>
                  <a:lnTo>
                    <a:pt x="2574086" y="469"/>
                  </a:lnTo>
                  <a:lnTo>
                    <a:pt x="2572220" y="2336"/>
                  </a:lnTo>
                  <a:lnTo>
                    <a:pt x="2571750" y="3454"/>
                  </a:lnTo>
                  <a:lnTo>
                    <a:pt x="2571750" y="6083"/>
                  </a:lnTo>
                  <a:lnTo>
                    <a:pt x="2572220" y="7200"/>
                  </a:lnTo>
                  <a:lnTo>
                    <a:pt x="2574086" y="9067"/>
                  </a:lnTo>
                  <a:lnTo>
                    <a:pt x="2575204" y="9525"/>
                  </a:lnTo>
                  <a:lnTo>
                    <a:pt x="2577833" y="9525"/>
                  </a:lnTo>
                  <a:lnTo>
                    <a:pt x="2578951" y="9067"/>
                  </a:lnTo>
                  <a:lnTo>
                    <a:pt x="2580817" y="7200"/>
                  </a:lnTo>
                  <a:lnTo>
                    <a:pt x="2581275" y="6083"/>
                  </a:lnTo>
                  <a:lnTo>
                    <a:pt x="2581275" y="3454"/>
                  </a:lnTo>
                  <a:close/>
                </a:path>
                <a:path w="3676650" h="1659254">
                  <a:moveTo>
                    <a:pt x="2628900" y="1652866"/>
                  </a:moveTo>
                  <a:lnTo>
                    <a:pt x="2628442" y="1651749"/>
                  </a:lnTo>
                  <a:lnTo>
                    <a:pt x="2626576" y="1649882"/>
                  </a:lnTo>
                  <a:lnTo>
                    <a:pt x="2625458" y="1649412"/>
                  </a:lnTo>
                  <a:lnTo>
                    <a:pt x="2622829" y="1649412"/>
                  </a:lnTo>
                  <a:lnTo>
                    <a:pt x="2621711" y="1649882"/>
                  </a:lnTo>
                  <a:lnTo>
                    <a:pt x="2619845" y="1651749"/>
                  </a:lnTo>
                  <a:lnTo>
                    <a:pt x="2619375" y="1652866"/>
                  </a:lnTo>
                  <a:lnTo>
                    <a:pt x="2619375" y="1655495"/>
                  </a:lnTo>
                  <a:lnTo>
                    <a:pt x="2619845" y="1656613"/>
                  </a:lnTo>
                  <a:lnTo>
                    <a:pt x="2621711" y="1658480"/>
                  </a:lnTo>
                  <a:lnTo>
                    <a:pt x="2622829" y="1658937"/>
                  </a:lnTo>
                  <a:lnTo>
                    <a:pt x="2625458" y="1658937"/>
                  </a:lnTo>
                  <a:lnTo>
                    <a:pt x="2626576" y="1658480"/>
                  </a:lnTo>
                  <a:lnTo>
                    <a:pt x="2628442" y="1656613"/>
                  </a:lnTo>
                  <a:lnTo>
                    <a:pt x="2628900" y="1655495"/>
                  </a:lnTo>
                  <a:lnTo>
                    <a:pt x="2628900" y="1652866"/>
                  </a:lnTo>
                  <a:close/>
                </a:path>
                <a:path w="3676650" h="1659254">
                  <a:moveTo>
                    <a:pt x="2628900" y="828154"/>
                  </a:moveTo>
                  <a:lnTo>
                    <a:pt x="2628442" y="827036"/>
                  </a:lnTo>
                  <a:lnTo>
                    <a:pt x="2626576" y="825182"/>
                  </a:lnTo>
                  <a:lnTo>
                    <a:pt x="2625458" y="824712"/>
                  </a:lnTo>
                  <a:lnTo>
                    <a:pt x="2622829" y="824712"/>
                  </a:lnTo>
                  <a:lnTo>
                    <a:pt x="2621711" y="825182"/>
                  </a:lnTo>
                  <a:lnTo>
                    <a:pt x="2619845" y="827036"/>
                  </a:lnTo>
                  <a:lnTo>
                    <a:pt x="2619375" y="828154"/>
                  </a:lnTo>
                  <a:lnTo>
                    <a:pt x="2619375" y="830795"/>
                  </a:lnTo>
                  <a:lnTo>
                    <a:pt x="2619845" y="831913"/>
                  </a:lnTo>
                  <a:lnTo>
                    <a:pt x="2621711" y="833767"/>
                  </a:lnTo>
                  <a:lnTo>
                    <a:pt x="2622829" y="834237"/>
                  </a:lnTo>
                  <a:lnTo>
                    <a:pt x="2625458" y="834237"/>
                  </a:lnTo>
                  <a:lnTo>
                    <a:pt x="2626576" y="833767"/>
                  </a:lnTo>
                  <a:lnTo>
                    <a:pt x="2628442" y="831913"/>
                  </a:lnTo>
                  <a:lnTo>
                    <a:pt x="2628900" y="830795"/>
                  </a:lnTo>
                  <a:lnTo>
                    <a:pt x="2628900" y="828154"/>
                  </a:lnTo>
                  <a:close/>
                </a:path>
                <a:path w="3676650" h="1659254">
                  <a:moveTo>
                    <a:pt x="2628900" y="3454"/>
                  </a:moveTo>
                  <a:lnTo>
                    <a:pt x="2628442" y="2336"/>
                  </a:lnTo>
                  <a:lnTo>
                    <a:pt x="2626576" y="469"/>
                  </a:lnTo>
                  <a:lnTo>
                    <a:pt x="2625458" y="0"/>
                  </a:lnTo>
                  <a:lnTo>
                    <a:pt x="2622829" y="0"/>
                  </a:lnTo>
                  <a:lnTo>
                    <a:pt x="2621711" y="469"/>
                  </a:lnTo>
                  <a:lnTo>
                    <a:pt x="2619845" y="2336"/>
                  </a:lnTo>
                  <a:lnTo>
                    <a:pt x="2619375" y="3454"/>
                  </a:lnTo>
                  <a:lnTo>
                    <a:pt x="2619375" y="6083"/>
                  </a:lnTo>
                  <a:lnTo>
                    <a:pt x="2619845" y="7200"/>
                  </a:lnTo>
                  <a:lnTo>
                    <a:pt x="2621711" y="9067"/>
                  </a:lnTo>
                  <a:lnTo>
                    <a:pt x="2622829" y="9525"/>
                  </a:lnTo>
                  <a:lnTo>
                    <a:pt x="2625458" y="9525"/>
                  </a:lnTo>
                  <a:lnTo>
                    <a:pt x="2626576" y="9067"/>
                  </a:lnTo>
                  <a:lnTo>
                    <a:pt x="2628442" y="7200"/>
                  </a:lnTo>
                  <a:lnTo>
                    <a:pt x="2628900" y="6083"/>
                  </a:lnTo>
                  <a:lnTo>
                    <a:pt x="2628900" y="3454"/>
                  </a:lnTo>
                  <a:close/>
                </a:path>
                <a:path w="3676650" h="1659254">
                  <a:moveTo>
                    <a:pt x="2676525" y="1652866"/>
                  </a:moveTo>
                  <a:lnTo>
                    <a:pt x="2676067" y="1651749"/>
                  </a:lnTo>
                  <a:lnTo>
                    <a:pt x="2674201" y="1649882"/>
                  </a:lnTo>
                  <a:lnTo>
                    <a:pt x="2673083" y="1649412"/>
                  </a:lnTo>
                  <a:lnTo>
                    <a:pt x="2670454" y="1649412"/>
                  </a:lnTo>
                  <a:lnTo>
                    <a:pt x="2669336" y="1649882"/>
                  </a:lnTo>
                  <a:lnTo>
                    <a:pt x="2667470" y="1651749"/>
                  </a:lnTo>
                  <a:lnTo>
                    <a:pt x="2667000" y="1652866"/>
                  </a:lnTo>
                  <a:lnTo>
                    <a:pt x="2667000" y="1655495"/>
                  </a:lnTo>
                  <a:lnTo>
                    <a:pt x="2667470" y="1656613"/>
                  </a:lnTo>
                  <a:lnTo>
                    <a:pt x="2669336" y="1658480"/>
                  </a:lnTo>
                  <a:lnTo>
                    <a:pt x="2670454" y="1658937"/>
                  </a:lnTo>
                  <a:lnTo>
                    <a:pt x="2673083" y="1658937"/>
                  </a:lnTo>
                  <a:lnTo>
                    <a:pt x="2674201" y="1658480"/>
                  </a:lnTo>
                  <a:lnTo>
                    <a:pt x="2676067" y="1656613"/>
                  </a:lnTo>
                  <a:lnTo>
                    <a:pt x="2676525" y="1655495"/>
                  </a:lnTo>
                  <a:lnTo>
                    <a:pt x="2676525" y="1652866"/>
                  </a:lnTo>
                  <a:close/>
                </a:path>
                <a:path w="3676650" h="1659254">
                  <a:moveTo>
                    <a:pt x="2676525" y="828154"/>
                  </a:moveTo>
                  <a:lnTo>
                    <a:pt x="2676067" y="827036"/>
                  </a:lnTo>
                  <a:lnTo>
                    <a:pt x="2674201" y="825182"/>
                  </a:lnTo>
                  <a:lnTo>
                    <a:pt x="2673083" y="824712"/>
                  </a:lnTo>
                  <a:lnTo>
                    <a:pt x="2670454" y="824712"/>
                  </a:lnTo>
                  <a:lnTo>
                    <a:pt x="2669336" y="825182"/>
                  </a:lnTo>
                  <a:lnTo>
                    <a:pt x="2667470" y="827036"/>
                  </a:lnTo>
                  <a:lnTo>
                    <a:pt x="2667000" y="828154"/>
                  </a:lnTo>
                  <a:lnTo>
                    <a:pt x="2667000" y="830795"/>
                  </a:lnTo>
                  <a:lnTo>
                    <a:pt x="2667470" y="831913"/>
                  </a:lnTo>
                  <a:lnTo>
                    <a:pt x="2669336" y="833767"/>
                  </a:lnTo>
                  <a:lnTo>
                    <a:pt x="2670454" y="834237"/>
                  </a:lnTo>
                  <a:lnTo>
                    <a:pt x="2673083" y="834237"/>
                  </a:lnTo>
                  <a:lnTo>
                    <a:pt x="2674201" y="833767"/>
                  </a:lnTo>
                  <a:lnTo>
                    <a:pt x="2676067" y="831913"/>
                  </a:lnTo>
                  <a:lnTo>
                    <a:pt x="2676525" y="830795"/>
                  </a:lnTo>
                  <a:lnTo>
                    <a:pt x="2676525" y="828154"/>
                  </a:lnTo>
                  <a:close/>
                </a:path>
                <a:path w="3676650" h="1659254">
                  <a:moveTo>
                    <a:pt x="2676525" y="3454"/>
                  </a:moveTo>
                  <a:lnTo>
                    <a:pt x="2676067" y="2336"/>
                  </a:lnTo>
                  <a:lnTo>
                    <a:pt x="2674201" y="469"/>
                  </a:lnTo>
                  <a:lnTo>
                    <a:pt x="2673083" y="0"/>
                  </a:lnTo>
                  <a:lnTo>
                    <a:pt x="2670454" y="0"/>
                  </a:lnTo>
                  <a:lnTo>
                    <a:pt x="2669336" y="469"/>
                  </a:lnTo>
                  <a:lnTo>
                    <a:pt x="2667470" y="2336"/>
                  </a:lnTo>
                  <a:lnTo>
                    <a:pt x="2667000" y="3454"/>
                  </a:lnTo>
                  <a:lnTo>
                    <a:pt x="2667000" y="6083"/>
                  </a:lnTo>
                  <a:lnTo>
                    <a:pt x="2667470" y="7200"/>
                  </a:lnTo>
                  <a:lnTo>
                    <a:pt x="2669336" y="9067"/>
                  </a:lnTo>
                  <a:lnTo>
                    <a:pt x="2670454" y="9525"/>
                  </a:lnTo>
                  <a:lnTo>
                    <a:pt x="2673083" y="9525"/>
                  </a:lnTo>
                  <a:lnTo>
                    <a:pt x="2674201" y="9067"/>
                  </a:lnTo>
                  <a:lnTo>
                    <a:pt x="2676067" y="7200"/>
                  </a:lnTo>
                  <a:lnTo>
                    <a:pt x="2676525" y="6083"/>
                  </a:lnTo>
                  <a:lnTo>
                    <a:pt x="2676525" y="3454"/>
                  </a:lnTo>
                  <a:close/>
                </a:path>
                <a:path w="3676650" h="1659254">
                  <a:moveTo>
                    <a:pt x="2724150" y="1652866"/>
                  </a:moveTo>
                  <a:lnTo>
                    <a:pt x="2723692" y="1651749"/>
                  </a:lnTo>
                  <a:lnTo>
                    <a:pt x="2721826" y="1649882"/>
                  </a:lnTo>
                  <a:lnTo>
                    <a:pt x="2720708" y="1649412"/>
                  </a:lnTo>
                  <a:lnTo>
                    <a:pt x="2718079" y="1649412"/>
                  </a:lnTo>
                  <a:lnTo>
                    <a:pt x="2716961" y="1649882"/>
                  </a:lnTo>
                  <a:lnTo>
                    <a:pt x="2715095" y="1651749"/>
                  </a:lnTo>
                  <a:lnTo>
                    <a:pt x="2714625" y="1652866"/>
                  </a:lnTo>
                  <a:lnTo>
                    <a:pt x="2714625" y="1655495"/>
                  </a:lnTo>
                  <a:lnTo>
                    <a:pt x="2715095" y="1656613"/>
                  </a:lnTo>
                  <a:lnTo>
                    <a:pt x="2716961" y="1658480"/>
                  </a:lnTo>
                  <a:lnTo>
                    <a:pt x="2718079" y="1658937"/>
                  </a:lnTo>
                  <a:lnTo>
                    <a:pt x="2720708" y="1658937"/>
                  </a:lnTo>
                  <a:lnTo>
                    <a:pt x="2721826" y="1658480"/>
                  </a:lnTo>
                  <a:lnTo>
                    <a:pt x="2723692" y="1656613"/>
                  </a:lnTo>
                  <a:lnTo>
                    <a:pt x="2724150" y="1655495"/>
                  </a:lnTo>
                  <a:lnTo>
                    <a:pt x="2724150" y="1652866"/>
                  </a:lnTo>
                  <a:close/>
                </a:path>
                <a:path w="3676650" h="1659254">
                  <a:moveTo>
                    <a:pt x="2724150" y="828154"/>
                  </a:moveTo>
                  <a:lnTo>
                    <a:pt x="2723692" y="827036"/>
                  </a:lnTo>
                  <a:lnTo>
                    <a:pt x="2721826" y="825182"/>
                  </a:lnTo>
                  <a:lnTo>
                    <a:pt x="2720708" y="824712"/>
                  </a:lnTo>
                  <a:lnTo>
                    <a:pt x="2718079" y="824712"/>
                  </a:lnTo>
                  <a:lnTo>
                    <a:pt x="2716961" y="825182"/>
                  </a:lnTo>
                  <a:lnTo>
                    <a:pt x="2715095" y="827036"/>
                  </a:lnTo>
                  <a:lnTo>
                    <a:pt x="2714625" y="828154"/>
                  </a:lnTo>
                  <a:lnTo>
                    <a:pt x="2714625" y="830795"/>
                  </a:lnTo>
                  <a:lnTo>
                    <a:pt x="2715095" y="831913"/>
                  </a:lnTo>
                  <a:lnTo>
                    <a:pt x="2716961" y="833767"/>
                  </a:lnTo>
                  <a:lnTo>
                    <a:pt x="2718079" y="834237"/>
                  </a:lnTo>
                  <a:lnTo>
                    <a:pt x="2720708" y="834237"/>
                  </a:lnTo>
                  <a:lnTo>
                    <a:pt x="2721826" y="833767"/>
                  </a:lnTo>
                  <a:lnTo>
                    <a:pt x="2723692" y="831913"/>
                  </a:lnTo>
                  <a:lnTo>
                    <a:pt x="2724150" y="830795"/>
                  </a:lnTo>
                  <a:lnTo>
                    <a:pt x="2724150" y="828154"/>
                  </a:lnTo>
                  <a:close/>
                </a:path>
                <a:path w="3676650" h="1659254">
                  <a:moveTo>
                    <a:pt x="2724150" y="3454"/>
                  </a:moveTo>
                  <a:lnTo>
                    <a:pt x="2723692" y="2336"/>
                  </a:lnTo>
                  <a:lnTo>
                    <a:pt x="2721826" y="469"/>
                  </a:lnTo>
                  <a:lnTo>
                    <a:pt x="2720708" y="0"/>
                  </a:lnTo>
                  <a:lnTo>
                    <a:pt x="2718079" y="0"/>
                  </a:lnTo>
                  <a:lnTo>
                    <a:pt x="2716961" y="469"/>
                  </a:lnTo>
                  <a:lnTo>
                    <a:pt x="2715095" y="2336"/>
                  </a:lnTo>
                  <a:lnTo>
                    <a:pt x="2714625" y="3454"/>
                  </a:lnTo>
                  <a:lnTo>
                    <a:pt x="2714625" y="6083"/>
                  </a:lnTo>
                  <a:lnTo>
                    <a:pt x="2715095" y="7200"/>
                  </a:lnTo>
                  <a:lnTo>
                    <a:pt x="2716961" y="9067"/>
                  </a:lnTo>
                  <a:lnTo>
                    <a:pt x="2718079" y="9525"/>
                  </a:lnTo>
                  <a:lnTo>
                    <a:pt x="2720708" y="9525"/>
                  </a:lnTo>
                  <a:lnTo>
                    <a:pt x="2721826" y="9067"/>
                  </a:lnTo>
                  <a:lnTo>
                    <a:pt x="2723692" y="7200"/>
                  </a:lnTo>
                  <a:lnTo>
                    <a:pt x="2724150" y="6083"/>
                  </a:lnTo>
                  <a:lnTo>
                    <a:pt x="2724150" y="3454"/>
                  </a:lnTo>
                  <a:close/>
                </a:path>
                <a:path w="3676650" h="1659254">
                  <a:moveTo>
                    <a:pt x="2771775" y="1652866"/>
                  </a:moveTo>
                  <a:lnTo>
                    <a:pt x="2771317" y="1651749"/>
                  </a:lnTo>
                  <a:lnTo>
                    <a:pt x="2769451" y="1649882"/>
                  </a:lnTo>
                  <a:lnTo>
                    <a:pt x="2768333" y="1649412"/>
                  </a:lnTo>
                  <a:lnTo>
                    <a:pt x="2765704" y="1649412"/>
                  </a:lnTo>
                  <a:lnTo>
                    <a:pt x="2764586" y="1649882"/>
                  </a:lnTo>
                  <a:lnTo>
                    <a:pt x="2762720" y="1651749"/>
                  </a:lnTo>
                  <a:lnTo>
                    <a:pt x="2762250" y="1652866"/>
                  </a:lnTo>
                  <a:lnTo>
                    <a:pt x="2762250" y="1655495"/>
                  </a:lnTo>
                  <a:lnTo>
                    <a:pt x="2762720" y="1656613"/>
                  </a:lnTo>
                  <a:lnTo>
                    <a:pt x="2764586" y="1658480"/>
                  </a:lnTo>
                  <a:lnTo>
                    <a:pt x="2765704" y="1658937"/>
                  </a:lnTo>
                  <a:lnTo>
                    <a:pt x="2768333" y="1658937"/>
                  </a:lnTo>
                  <a:lnTo>
                    <a:pt x="2769451" y="1658480"/>
                  </a:lnTo>
                  <a:lnTo>
                    <a:pt x="2771317" y="1656613"/>
                  </a:lnTo>
                  <a:lnTo>
                    <a:pt x="2771775" y="1655495"/>
                  </a:lnTo>
                  <a:lnTo>
                    <a:pt x="2771775" y="1652866"/>
                  </a:lnTo>
                  <a:close/>
                </a:path>
                <a:path w="3676650" h="1659254">
                  <a:moveTo>
                    <a:pt x="2771775" y="828154"/>
                  </a:moveTo>
                  <a:lnTo>
                    <a:pt x="2771317" y="827036"/>
                  </a:lnTo>
                  <a:lnTo>
                    <a:pt x="2769451" y="825182"/>
                  </a:lnTo>
                  <a:lnTo>
                    <a:pt x="2768333" y="824712"/>
                  </a:lnTo>
                  <a:lnTo>
                    <a:pt x="2765704" y="824712"/>
                  </a:lnTo>
                  <a:lnTo>
                    <a:pt x="2764586" y="825182"/>
                  </a:lnTo>
                  <a:lnTo>
                    <a:pt x="2762720" y="827036"/>
                  </a:lnTo>
                  <a:lnTo>
                    <a:pt x="2762250" y="828154"/>
                  </a:lnTo>
                  <a:lnTo>
                    <a:pt x="2762250" y="830795"/>
                  </a:lnTo>
                  <a:lnTo>
                    <a:pt x="2762720" y="831913"/>
                  </a:lnTo>
                  <a:lnTo>
                    <a:pt x="2764586" y="833767"/>
                  </a:lnTo>
                  <a:lnTo>
                    <a:pt x="2765704" y="834237"/>
                  </a:lnTo>
                  <a:lnTo>
                    <a:pt x="2768333" y="834237"/>
                  </a:lnTo>
                  <a:lnTo>
                    <a:pt x="2769451" y="833767"/>
                  </a:lnTo>
                  <a:lnTo>
                    <a:pt x="2771317" y="831913"/>
                  </a:lnTo>
                  <a:lnTo>
                    <a:pt x="2771775" y="830795"/>
                  </a:lnTo>
                  <a:lnTo>
                    <a:pt x="2771775" y="828154"/>
                  </a:lnTo>
                  <a:close/>
                </a:path>
                <a:path w="3676650" h="1659254">
                  <a:moveTo>
                    <a:pt x="2771775" y="3454"/>
                  </a:moveTo>
                  <a:lnTo>
                    <a:pt x="2771317" y="2336"/>
                  </a:lnTo>
                  <a:lnTo>
                    <a:pt x="2769451" y="469"/>
                  </a:lnTo>
                  <a:lnTo>
                    <a:pt x="2768333" y="0"/>
                  </a:lnTo>
                  <a:lnTo>
                    <a:pt x="2765704" y="0"/>
                  </a:lnTo>
                  <a:lnTo>
                    <a:pt x="2764586" y="469"/>
                  </a:lnTo>
                  <a:lnTo>
                    <a:pt x="2762720" y="2336"/>
                  </a:lnTo>
                  <a:lnTo>
                    <a:pt x="2762250" y="3454"/>
                  </a:lnTo>
                  <a:lnTo>
                    <a:pt x="2762250" y="6083"/>
                  </a:lnTo>
                  <a:lnTo>
                    <a:pt x="2762720" y="7200"/>
                  </a:lnTo>
                  <a:lnTo>
                    <a:pt x="2764586" y="9067"/>
                  </a:lnTo>
                  <a:lnTo>
                    <a:pt x="2765704" y="9525"/>
                  </a:lnTo>
                  <a:lnTo>
                    <a:pt x="2768333" y="9525"/>
                  </a:lnTo>
                  <a:lnTo>
                    <a:pt x="2769451" y="9067"/>
                  </a:lnTo>
                  <a:lnTo>
                    <a:pt x="2771317" y="7200"/>
                  </a:lnTo>
                  <a:lnTo>
                    <a:pt x="2771775" y="6083"/>
                  </a:lnTo>
                  <a:lnTo>
                    <a:pt x="2771775" y="3454"/>
                  </a:lnTo>
                  <a:close/>
                </a:path>
                <a:path w="3676650" h="1659254">
                  <a:moveTo>
                    <a:pt x="2819400" y="1652866"/>
                  </a:moveTo>
                  <a:lnTo>
                    <a:pt x="2818942" y="1651749"/>
                  </a:lnTo>
                  <a:lnTo>
                    <a:pt x="2817076" y="1649882"/>
                  </a:lnTo>
                  <a:lnTo>
                    <a:pt x="2815958" y="1649412"/>
                  </a:lnTo>
                  <a:lnTo>
                    <a:pt x="2813329" y="1649412"/>
                  </a:lnTo>
                  <a:lnTo>
                    <a:pt x="2812211" y="1649882"/>
                  </a:lnTo>
                  <a:lnTo>
                    <a:pt x="2810345" y="1651749"/>
                  </a:lnTo>
                  <a:lnTo>
                    <a:pt x="2809875" y="1652866"/>
                  </a:lnTo>
                  <a:lnTo>
                    <a:pt x="2809875" y="1655495"/>
                  </a:lnTo>
                  <a:lnTo>
                    <a:pt x="2810345" y="1656613"/>
                  </a:lnTo>
                  <a:lnTo>
                    <a:pt x="2812211" y="1658480"/>
                  </a:lnTo>
                  <a:lnTo>
                    <a:pt x="2813329" y="1658937"/>
                  </a:lnTo>
                  <a:lnTo>
                    <a:pt x="2815958" y="1658937"/>
                  </a:lnTo>
                  <a:lnTo>
                    <a:pt x="2817076" y="1658480"/>
                  </a:lnTo>
                  <a:lnTo>
                    <a:pt x="2818942" y="1656613"/>
                  </a:lnTo>
                  <a:lnTo>
                    <a:pt x="2819400" y="1655495"/>
                  </a:lnTo>
                  <a:lnTo>
                    <a:pt x="2819400" y="1652866"/>
                  </a:lnTo>
                  <a:close/>
                </a:path>
                <a:path w="3676650" h="1659254">
                  <a:moveTo>
                    <a:pt x="2819400" y="828154"/>
                  </a:moveTo>
                  <a:lnTo>
                    <a:pt x="2818942" y="827036"/>
                  </a:lnTo>
                  <a:lnTo>
                    <a:pt x="2817076" y="825182"/>
                  </a:lnTo>
                  <a:lnTo>
                    <a:pt x="2815958" y="824712"/>
                  </a:lnTo>
                  <a:lnTo>
                    <a:pt x="2813329" y="824712"/>
                  </a:lnTo>
                  <a:lnTo>
                    <a:pt x="2812211" y="825182"/>
                  </a:lnTo>
                  <a:lnTo>
                    <a:pt x="2810345" y="827036"/>
                  </a:lnTo>
                  <a:lnTo>
                    <a:pt x="2809875" y="828154"/>
                  </a:lnTo>
                  <a:lnTo>
                    <a:pt x="2809875" y="830795"/>
                  </a:lnTo>
                  <a:lnTo>
                    <a:pt x="2810345" y="831913"/>
                  </a:lnTo>
                  <a:lnTo>
                    <a:pt x="2812211" y="833767"/>
                  </a:lnTo>
                  <a:lnTo>
                    <a:pt x="2813329" y="834237"/>
                  </a:lnTo>
                  <a:lnTo>
                    <a:pt x="2815958" y="834237"/>
                  </a:lnTo>
                  <a:lnTo>
                    <a:pt x="2817076" y="833767"/>
                  </a:lnTo>
                  <a:lnTo>
                    <a:pt x="2818942" y="831913"/>
                  </a:lnTo>
                  <a:lnTo>
                    <a:pt x="2819400" y="830795"/>
                  </a:lnTo>
                  <a:lnTo>
                    <a:pt x="2819400" y="828154"/>
                  </a:lnTo>
                  <a:close/>
                </a:path>
                <a:path w="3676650" h="1659254">
                  <a:moveTo>
                    <a:pt x="2819400" y="3454"/>
                  </a:moveTo>
                  <a:lnTo>
                    <a:pt x="2818942" y="2336"/>
                  </a:lnTo>
                  <a:lnTo>
                    <a:pt x="2817076" y="469"/>
                  </a:lnTo>
                  <a:lnTo>
                    <a:pt x="2815958" y="0"/>
                  </a:lnTo>
                  <a:lnTo>
                    <a:pt x="2813329" y="0"/>
                  </a:lnTo>
                  <a:lnTo>
                    <a:pt x="2812211" y="469"/>
                  </a:lnTo>
                  <a:lnTo>
                    <a:pt x="2810345" y="2336"/>
                  </a:lnTo>
                  <a:lnTo>
                    <a:pt x="2809875" y="3454"/>
                  </a:lnTo>
                  <a:lnTo>
                    <a:pt x="2809875" y="6083"/>
                  </a:lnTo>
                  <a:lnTo>
                    <a:pt x="2810345" y="7200"/>
                  </a:lnTo>
                  <a:lnTo>
                    <a:pt x="2812211" y="9067"/>
                  </a:lnTo>
                  <a:lnTo>
                    <a:pt x="2813329" y="9525"/>
                  </a:lnTo>
                  <a:lnTo>
                    <a:pt x="2815958" y="9525"/>
                  </a:lnTo>
                  <a:lnTo>
                    <a:pt x="2817076" y="9067"/>
                  </a:lnTo>
                  <a:lnTo>
                    <a:pt x="2818942" y="7200"/>
                  </a:lnTo>
                  <a:lnTo>
                    <a:pt x="2819400" y="6083"/>
                  </a:lnTo>
                  <a:lnTo>
                    <a:pt x="2819400" y="3454"/>
                  </a:lnTo>
                  <a:close/>
                </a:path>
                <a:path w="3676650" h="1659254">
                  <a:moveTo>
                    <a:pt x="2867025" y="1652866"/>
                  </a:moveTo>
                  <a:lnTo>
                    <a:pt x="2866567" y="1651749"/>
                  </a:lnTo>
                  <a:lnTo>
                    <a:pt x="2864701" y="1649882"/>
                  </a:lnTo>
                  <a:lnTo>
                    <a:pt x="2863583" y="1649412"/>
                  </a:lnTo>
                  <a:lnTo>
                    <a:pt x="2860954" y="1649412"/>
                  </a:lnTo>
                  <a:lnTo>
                    <a:pt x="2859836" y="1649882"/>
                  </a:lnTo>
                  <a:lnTo>
                    <a:pt x="2857970" y="1651749"/>
                  </a:lnTo>
                  <a:lnTo>
                    <a:pt x="2857500" y="1652866"/>
                  </a:lnTo>
                  <a:lnTo>
                    <a:pt x="2857500" y="1655495"/>
                  </a:lnTo>
                  <a:lnTo>
                    <a:pt x="2857970" y="1656613"/>
                  </a:lnTo>
                  <a:lnTo>
                    <a:pt x="2859836" y="1658480"/>
                  </a:lnTo>
                  <a:lnTo>
                    <a:pt x="2860954" y="1658937"/>
                  </a:lnTo>
                  <a:lnTo>
                    <a:pt x="2863583" y="1658937"/>
                  </a:lnTo>
                  <a:lnTo>
                    <a:pt x="2864701" y="1658480"/>
                  </a:lnTo>
                  <a:lnTo>
                    <a:pt x="2866567" y="1656613"/>
                  </a:lnTo>
                  <a:lnTo>
                    <a:pt x="2867025" y="1655495"/>
                  </a:lnTo>
                  <a:lnTo>
                    <a:pt x="2867025" y="1652866"/>
                  </a:lnTo>
                  <a:close/>
                </a:path>
                <a:path w="3676650" h="1659254">
                  <a:moveTo>
                    <a:pt x="2867025" y="828154"/>
                  </a:moveTo>
                  <a:lnTo>
                    <a:pt x="2866567" y="827036"/>
                  </a:lnTo>
                  <a:lnTo>
                    <a:pt x="2864701" y="825182"/>
                  </a:lnTo>
                  <a:lnTo>
                    <a:pt x="2863583" y="824712"/>
                  </a:lnTo>
                  <a:lnTo>
                    <a:pt x="2860954" y="824712"/>
                  </a:lnTo>
                  <a:lnTo>
                    <a:pt x="2859836" y="825182"/>
                  </a:lnTo>
                  <a:lnTo>
                    <a:pt x="2857970" y="827036"/>
                  </a:lnTo>
                  <a:lnTo>
                    <a:pt x="2857500" y="828154"/>
                  </a:lnTo>
                  <a:lnTo>
                    <a:pt x="2857500" y="830795"/>
                  </a:lnTo>
                  <a:lnTo>
                    <a:pt x="2857970" y="831913"/>
                  </a:lnTo>
                  <a:lnTo>
                    <a:pt x="2859836" y="833767"/>
                  </a:lnTo>
                  <a:lnTo>
                    <a:pt x="2860954" y="834237"/>
                  </a:lnTo>
                  <a:lnTo>
                    <a:pt x="2863583" y="834237"/>
                  </a:lnTo>
                  <a:lnTo>
                    <a:pt x="2864701" y="833767"/>
                  </a:lnTo>
                  <a:lnTo>
                    <a:pt x="2866567" y="831913"/>
                  </a:lnTo>
                  <a:lnTo>
                    <a:pt x="2867025" y="830795"/>
                  </a:lnTo>
                  <a:lnTo>
                    <a:pt x="2867025" y="828154"/>
                  </a:lnTo>
                  <a:close/>
                </a:path>
                <a:path w="3676650" h="1659254">
                  <a:moveTo>
                    <a:pt x="2867025" y="3454"/>
                  </a:moveTo>
                  <a:lnTo>
                    <a:pt x="2866567" y="2336"/>
                  </a:lnTo>
                  <a:lnTo>
                    <a:pt x="2864701" y="469"/>
                  </a:lnTo>
                  <a:lnTo>
                    <a:pt x="2863583" y="0"/>
                  </a:lnTo>
                  <a:lnTo>
                    <a:pt x="2860954" y="0"/>
                  </a:lnTo>
                  <a:lnTo>
                    <a:pt x="2859836" y="469"/>
                  </a:lnTo>
                  <a:lnTo>
                    <a:pt x="2857970" y="2336"/>
                  </a:lnTo>
                  <a:lnTo>
                    <a:pt x="2857500" y="3454"/>
                  </a:lnTo>
                  <a:lnTo>
                    <a:pt x="2857500" y="6083"/>
                  </a:lnTo>
                  <a:lnTo>
                    <a:pt x="2857970" y="7200"/>
                  </a:lnTo>
                  <a:lnTo>
                    <a:pt x="2859836" y="9067"/>
                  </a:lnTo>
                  <a:lnTo>
                    <a:pt x="2860954" y="9525"/>
                  </a:lnTo>
                  <a:lnTo>
                    <a:pt x="2863583" y="9525"/>
                  </a:lnTo>
                  <a:lnTo>
                    <a:pt x="2864701" y="9067"/>
                  </a:lnTo>
                  <a:lnTo>
                    <a:pt x="2866567" y="7200"/>
                  </a:lnTo>
                  <a:lnTo>
                    <a:pt x="2867025" y="6083"/>
                  </a:lnTo>
                  <a:lnTo>
                    <a:pt x="2867025" y="3454"/>
                  </a:lnTo>
                  <a:close/>
                </a:path>
                <a:path w="3676650" h="1659254">
                  <a:moveTo>
                    <a:pt x="2914650" y="1652866"/>
                  </a:moveTo>
                  <a:lnTo>
                    <a:pt x="2914192" y="1651749"/>
                  </a:lnTo>
                  <a:lnTo>
                    <a:pt x="2912326" y="1649882"/>
                  </a:lnTo>
                  <a:lnTo>
                    <a:pt x="2911208" y="1649412"/>
                  </a:lnTo>
                  <a:lnTo>
                    <a:pt x="2908579" y="1649412"/>
                  </a:lnTo>
                  <a:lnTo>
                    <a:pt x="2907461" y="1649882"/>
                  </a:lnTo>
                  <a:lnTo>
                    <a:pt x="2905595" y="1651749"/>
                  </a:lnTo>
                  <a:lnTo>
                    <a:pt x="2905125" y="1652866"/>
                  </a:lnTo>
                  <a:lnTo>
                    <a:pt x="2905125" y="1655495"/>
                  </a:lnTo>
                  <a:lnTo>
                    <a:pt x="2905595" y="1656613"/>
                  </a:lnTo>
                  <a:lnTo>
                    <a:pt x="2907461" y="1658480"/>
                  </a:lnTo>
                  <a:lnTo>
                    <a:pt x="2908579" y="1658937"/>
                  </a:lnTo>
                  <a:lnTo>
                    <a:pt x="2911208" y="1658937"/>
                  </a:lnTo>
                  <a:lnTo>
                    <a:pt x="2912326" y="1658480"/>
                  </a:lnTo>
                  <a:lnTo>
                    <a:pt x="2914192" y="1656613"/>
                  </a:lnTo>
                  <a:lnTo>
                    <a:pt x="2914650" y="1655495"/>
                  </a:lnTo>
                  <a:lnTo>
                    <a:pt x="2914650" y="1652866"/>
                  </a:lnTo>
                  <a:close/>
                </a:path>
                <a:path w="3676650" h="1659254">
                  <a:moveTo>
                    <a:pt x="2914650" y="828154"/>
                  </a:moveTo>
                  <a:lnTo>
                    <a:pt x="2914192" y="827036"/>
                  </a:lnTo>
                  <a:lnTo>
                    <a:pt x="2912326" y="825182"/>
                  </a:lnTo>
                  <a:lnTo>
                    <a:pt x="2911208" y="824712"/>
                  </a:lnTo>
                  <a:lnTo>
                    <a:pt x="2908579" y="824712"/>
                  </a:lnTo>
                  <a:lnTo>
                    <a:pt x="2907461" y="825182"/>
                  </a:lnTo>
                  <a:lnTo>
                    <a:pt x="2905595" y="827036"/>
                  </a:lnTo>
                  <a:lnTo>
                    <a:pt x="2905125" y="828154"/>
                  </a:lnTo>
                  <a:lnTo>
                    <a:pt x="2905125" y="830795"/>
                  </a:lnTo>
                  <a:lnTo>
                    <a:pt x="2905595" y="831913"/>
                  </a:lnTo>
                  <a:lnTo>
                    <a:pt x="2907461" y="833767"/>
                  </a:lnTo>
                  <a:lnTo>
                    <a:pt x="2908579" y="834237"/>
                  </a:lnTo>
                  <a:lnTo>
                    <a:pt x="2911208" y="834237"/>
                  </a:lnTo>
                  <a:lnTo>
                    <a:pt x="2912326" y="833767"/>
                  </a:lnTo>
                  <a:lnTo>
                    <a:pt x="2914192" y="831913"/>
                  </a:lnTo>
                  <a:lnTo>
                    <a:pt x="2914650" y="830795"/>
                  </a:lnTo>
                  <a:lnTo>
                    <a:pt x="2914650" y="828154"/>
                  </a:lnTo>
                  <a:close/>
                </a:path>
                <a:path w="3676650" h="1659254">
                  <a:moveTo>
                    <a:pt x="2914650" y="3454"/>
                  </a:moveTo>
                  <a:lnTo>
                    <a:pt x="2914192" y="2336"/>
                  </a:lnTo>
                  <a:lnTo>
                    <a:pt x="2912326" y="469"/>
                  </a:lnTo>
                  <a:lnTo>
                    <a:pt x="2911208" y="0"/>
                  </a:lnTo>
                  <a:lnTo>
                    <a:pt x="2908579" y="0"/>
                  </a:lnTo>
                  <a:lnTo>
                    <a:pt x="2907461" y="469"/>
                  </a:lnTo>
                  <a:lnTo>
                    <a:pt x="2905595" y="2336"/>
                  </a:lnTo>
                  <a:lnTo>
                    <a:pt x="2905125" y="3454"/>
                  </a:lnTo>
                  <a:lnTo>
                    <a:pt x="2905125" y="6083"/>
                  </a:lnTo>
                  <a:lnTo>
                    <a:pt x="2905595" y="7200"/>
                  </a:lnTo>
                  <a:lnTo>
                    <a:pt x="2907461" y="9067"/>
                  </a:lnTo>
                  <a:lnTo>
                    <a:pt x="2908579" y="9525"/>
                  </a:lnTo>
                  <a:lnTo>
                    <a:pt x="2911208" y="9525"/>
                  </a:lnTo>
                  <a:lnTo>
                    <a:pt x="2912326" y="9067"/>
                  </a:lnTo>
                  <a:lnTo>
                    <a:pt x="2914192" y="7200"/>
                  </a:lnTo>
                  <a:lnTo>
                    <a:pt x="2914650" y="6083"/>
                  </a:lnTo>
                  <a:lnTo>
                    <a:pt x="2914650" y="3454"/>
                  </a:lnTo>
                  <a:close/>
                </a:path>
                <a:path w="3676650" h="1659254">
                  <a:moveTo>
                    <a:pt x="2962275" y="1652866"/>
                  </a:moveTo>
                  <a:lnTo>
                    <a:pt x="2961817" y="1651749"/>
                  </a:lnTo>
                  <a:lnTo>
                    <a:pt x="2959951" y="1649882"/>
                  </a:lnTo>
                  <a:lnTo>
                    <a:pt x="2958833" y="1649412"/>
                  </a:lnTo>
                  <a:lnTo>
                    <a:pt x="2956204" y="1649412"/>
                  </a:lnTo>
                  <a:lnTo>
                    <a:pt x="2955086" y="1649882"/>
                  </a:lnTo>
                  <a:lnTo>
                    <a:pt x="2953220" y="1651749"/>
                  </a:lnTo>
                  <a:lnTo>
                    <a:pt x="2952750" y="1652866"/>
                  </a:lnTo>
                  <a:lnTo>
                    <a:pt x="2952750" y="1655495"/>
                  </a:lnTo>
                  <a:lnTo>
                    <a:pt x="2953220" y="1656613"/>
                  </a:lnTo>
                  <a:lnTo>
                    <a:pt x="2955086" y="1658480"/>
                  </a:lnTo>
                  <a:lnTo>
                    <a:pt x="2956204" y="1658937"/>
                  </a:lnTo>
                  <a:lnTo>
                    <a:pt x="2958833" y="1658937"/>
                  </a:lnTo>
                  <a:lnTo>
                    <a:pt x="2959951" y="1658480"/>
                  </a:lnTo>
                  <a:lnTo>
                    <a:pt x="2961817" y="1656613"/>
                  </a:lnTo>
                  <a:lnTo>
                    <a:pt x="2962275" y="1655495"/>
                  </a:lnTo>
                  <a:lnTo>
                    <a:pt x="2962275" y="1652866"/>
                  </a:lnTo>
                  <a:close/>
                </a:path>
                <a:path w="3676650" h="1659254">
                  <a:moveTo>
                    <a:pt x="2962275" y="828154"/>
                  </a:moveTo>
                  <a:lnTo>
                    <a:pt x="2961817" y="827036"/>
                  </a:lnTo>
                  <a:lnTo>
                    <a:pt x="2959951" y="825182"/>
                  </a:lnTo>
                  <a:lnTo>
                    <a:pt x="2958833" y="824712"/>
                  </a:lnTo>
                  <a:lnTo>
                    <a:pt x="2956204" y="824712"/>
                  </a:lnTo>
                  <a:lnTo>
                    <a:pt x="2955086" y="825182"/>
                  </a:lnTo>
                  <a:lnTo>
                    <a:pt x="2953220" y="827036"/>
                  </a:lnTo>
                  <a:lnTo>
                    <a:pt x="2952750" y="828154"/>
                  </a:lnTo>
                  <a:lnTo>
                    <a:pt x="2952750" y="830795"/>
                  </a:lnTo>
                  <a:lnTo>
                    <a:pt x="2953220" y="831913"/>
                  </a:lnTo>
                  <a:lnTo>
                    <a:pt x="2955086" y="833767"/>
                  </a:lnTo>
                  <a:lnTo>
                    <a:pt x="2956204" y="834237"/>
                  </a:lnTo>
                  <a:lnTo>
                    <a:pt x="2958833" y="834237"/>
                  </a:lnTo>
                  <a:lnTo>
                    <a:pt x="2959951" y="833767"/>
                  </a:lnTo>
                  <a:lnTo>
                    <a:pt x="2961817" y="831913"/>
                  </a:lnTo>
                  <a:lnTo>
                    <a:pt x="2962275" y="830795"/>
                  </a:lnTo>
                  <a:lnTo>
                    <a:pt x="2962275" y="828154"/>
                  </a:lnTo>
                  <a:close/>
                </a:path>
                <a:path w="3676650" h="1659254">
                  <a:moveTo>
                    <a:pt x="2962275" y="3454"/>
                  </a:moveTo>
                  <a:lnTo>
                    <a:pt x="2961817" y="2336"/>
                  </a:lnTo>
                  <a:lnTo>
                    <a:pt x="2959951" y="469"/>
                  </a:lnTo>
                  <a:lnTo>
                    <a:pt x="2958833" y="0"/>
                  </a:lnTo>
                  <a:lnTo>
                    <a:pt x="2956204" y="0"/>
                  </a:lnTo>
                  <a:lnTo>
                    <a:pt x="2955086" y="469"/>
                  </a:lnTo>
                  <a:lnTo>
                    <a:pt x="2953220" y="2336"/>
                  </a:lnTo>
                  <a:lnTo>
                    <a:pt x="2952750" y="3454"/>
                  </a:lnTo>
                  <a:lnTo>
                    <a:pt x="2952750" y="6083"/>
                  </a:lnTo>
                  <a:lnTo>
                    <a:pt x="2953220" y="7200"/>
                  </a:lnTo>
                  <a:lnTo>
                    <a:pt x="2955086" y="9067"/>
                  </a:lnTo>
                  <a:lnTo>
                    <a:pt x="2956204" y="9525"/>
                  </a:lnTo>
                  <a:lnTo>
                    <a:pt x="2958833" y="9525"/>
                  </a:lnTo>
                  <a:lnTo>
                    <a:pt x="2959951" y="9067"/>
                  </a:lnTo>
                  <a:lnTo>
                    <a:pt x="2961817" y="7200"/>
                  </a:lnTo>
                  <a:lnTo>
                    <a:pt x="2962275" y="6083"/>
                  </a:lnTo>
                  <a:lnTo>
                    <a:pt x="2962275" y="3454"/>
                  </a:lnTo>
                  <a:close/>
                </a:path>
                <a:path w="3676650" h="1659254">
                  <a:moveTo>
                    <a:pt x="3009900" y="1652866"/>
                  </a:moveTo>
                  <a:lnTo>
                    <a:pt x="3009442" y="1651749"/>
                  </a:lnTo>
                  <a:lnTo>
                    <a:pt x="3007576" y="1649882"/>
                  </a:lnTo>
                  <a:lnTo>
                    <a:pt x="3006458" y="1649412"/>
                  </a:lnTo>
                  <a:lnTo>
                    <a:pt x="3003829" y="1649412"/>
                  </a:lnTo>
                  <a:lnTo>
                    <a:pt x="3002711" y="1649882"/>
                  </a:lnTo>
                  <a:lnTo>
                    <a:pt x="3000845" y="1651749"/>
                  </a:lnTo>
                  <a:lnTo>
                    <a:pt x="3000375" y="1652866"/>
                  </a:lnTo>
                  <a:lnTo>
                    <a:pt x="3000375" y="1655495"/>
                  </a:lnTo>
                  <a:lnTo>
                    <a:pt x="3000845" y="1656613"/>
                  </a:lnTo>
                  <a:lnTo>
                    <a:pt x="3002711" y="1658480"/>
                  </a:lnTo>
                  <a:lnTo>
                    <a:pt x="3003829" y="1658937"/>
                  </a:lnTo>
                  <a:lnTo>
                    <a:pt x="3006458" y="1658937"/>
                  </a:lnTo>
                  <a:lnTo>
                    <a:pt x="3007576" y="1658480"/>
                  </a:lnTo>
                  <a:lnTo>
                    <a:pt x="3009442" y="1656613"/>
                  </a:lnTo>
                  <a:lnTo>
                    <a:pt x="3009900" y="1655495"/>
                  </a:lnTo>
                  <a:lnTo>
                    <a:pt x="3009900" y="1652866"/>
                  </a:lnTo>
                  <a:close/>
                </a:path>
                <a:path w="3676650" h="1659254">
                  <a:moveTo>
                    <a:pt x="3009900" y="828154"/>
                  </a:moveTo>
                  <a:lnTo>
                    <a:pt x="3009442" y="827036"/>
                  </a:lnTo>
                  <a:lnTo>
                    <a:pt x="3007576" y="825182"/>
                  </a:lnTo>
                  <a:lnTo>
                    <a:pt x="3006458" y="824712"/>
                  </a:lnTo>
                  <a:lnTo>
                    <a:pt x="3003829" y="824712"/>
                  </a:lnTo>
                  <a:lnTo>
                    <a:pt x="3002711" y="825182"/>
                  </a:lnTo>
                  <a:lnTo>
                    <a:pt x="3000845" y="827036"/>
                  </a:lnTo>
                  <a:lnTo>
                    <a:pt x="3000375" y="828154"/>
                  </a:lnTo>
                  <a:lnTo>
                    <a:pt x="3000375" y="830795"/>
                  </a:lnTo>
                  <a:lnTo>
                    <a:pt x="3000845" y="831913"/>
                  </a:lnTo>
                  <a:lnTo>
                    <a:pt x="3002711" y="833767"/>
                  </a:lnTo>
                  <a:lnTo>
                    <a:pt x="3003829" y="834237"/>
                  </a:lnTo>
                  <a:lnTo>
                    <a:pt x="3006458" y="834237"/>
                  </a:lnTo>
                  <a:lnTo>
                    <a:pt x="3007576" y="833767"/>
                  </a:lnTo>
                  <a:lnTo>
                    <a:pt x="3009442" y="831913"/>
                  </a:lnTo>
                  <a:lnTo>
                    <a:pt x="3009900" y="830795"/>
                  </a:lnTo>
                  <a:lnTo>
                    <a:pt x="3009900" y="828154"/>
                  </a:lnTo>
                  <a:close/>
                </a:path>
                <a:path w="3676650" h="1659254">
                  <a:moveTo>
                    <a:pt x="3009900" y="3454"/>
                  </a:moveTo>
                  <a:lnTo>
                    <a:pt x="3009442" y="2336"/>
                  </a:lnTo>
                  <a:lnTo>
                    <a:pt x="3007576" y="469"/>
                  </a:lnTo>
                  <a:lnTo>
                    <a:pt x="3006458" y="0"/>
                  </a:lnTo>
                  <a:lnTo>
                    <a:pt x="3003829" y="0"/>
                  </a:lnTo>
                  <a:lnTo>
                    <a:pt x="3002711" y="469"/>
                  </a:lnTo>
                  <a:lnTo>
                    <a:pt x="3000845" y="2336"/>
                  </a:lnTo>
                  <a:lnTo>
                    <a:pt x="3000375" y="3454"/>
                  </a:lnTo>
                  <a:lnTo>
                    <a:pt x="3000375" y="6083"/>
                  </a:lnTo>
                  <a:lnTo>
                    <a:pt x="3000845" y="7200"/>
                  </a:lnTo>
                  <a:lnTo>
                    <a:pt x="3002711" y="9067"/>
                  </a:lnTo>
                  <a:lnTo>
                    <a:pt x="3003829" y="9525"/>
                  </a:lnTo>
                  <a:lnTo>
                    <a:pt x="3006458" y="9525"/>
                  </a:lnTo>
                  <a:lnTo>
                    <a:pt x="3007576" y="9067"/>
                  </a:lnTo>
                  <a:lnTo>
                    <a:pt x="3009442" y="7200"/>
                  </a:lnTo>
                  <a:lnTo>
                    <a:pt x="3009900" y="6083"/>
                  </a:lnTo>
                  <a:lnTo>
                    <a:pt x="3009900" y="3454"/>
                  </a:lnTo>
                  <a:close/>
                </a:path>
                <a:path w="3676650" h="1659254">
                  <a:moveTo>
                    <a:pt x="3057525" y="1652866"/>
                  </a:moveTo>
                  <a:lnTo>
                    <a:pt x="3057067" y="1651749"/>
                  </a:lnTo>
                  <a:lnTo>
                    <a:pt x="3055201" y="1649882"/>
                  </a:lnTo>
                  <a:lnTo>
                    <a:pt x="3054083" y="1649412"/>
                  </a:lnTo>
                  <a:lnTo>
                    <a:pt x="3051454" y="1649412"/>
                  </a:lnTo>
                  <a:lnTo>
                    <a:pt x="3050336" y="1649882"/>
                  </a:lnTo>
                  <a:lnTo>
                    <a:pt x="3048470" y="1651749"/>
                  </a:lnTo>
                  <a:lnTo>
                    <a:pt x="3048000" y="1652866"/>
                  </a:lnTo>
                  <a:lnTo>
                    <a:pt x="3048000" y="1655495"/>
                  </a:lnTo>
                  <a:lnTo>
                    <a:pt x="3048470" y="1656613"/>
                  </a:lnTo>
                  <a:lnTo>
                    <a:pt x="3050336" y="1658480"/>
                  </a:lnTo>
                  <a:lnTo>
                    <a:pt x="3051454" y="1658937"/>
                  </a:lnTo>
                  <a:lnTo>
                    <a:pt x="3054083" y="1658937"/>
                  </a:lnTo>
                  <a:lnTo>
                    <a:pt x="3055201" y="1658480"/>
                  </a:lnTo>
                  <a:lnTo>
                    <a:pt x="3057067" y="1656613"/>
                  </a:lnTo>
                  <a:lnTo>
                    <a:pt x="3057525" y="1655495"/>
                  </a:lnTo>
                  <a:lnTo>
                    <a:pt x="3057525" y="1652866"/>
                  </a:lnTo>
                  <a:close/>
                </a:path>
                <a:path w="3676650" h="1659254">
                  <a:moveTo>
                    <a:pt x="3057525" y="828154"/>
                  </a:moveTo>
                  <a:lnTo>
                    <a:pt x="3057067" y="827036"/>
                  </a:lnTo>
                  <a:lnTo>
                    <a:pt x="3055201" y="825182"/>
                  </a:lnTo>
                  <a:lnTo>
                    <a:pt x="3054083" y="824712"/>
                  </a:lnTo>
                  <a:lnTo>
                    <a:pt x="3051454" y="824712"/>
                  </a:lnTo>
                  <a:lnTo>
                    <a:pt x="3050336" y="825182"/>
                  </a:lnTo>
                  <a:lnTo>
                    <a:pt x="3048470" y="827036"/>
                  </a:lnTo>
                  <a:lnTo>
                    <a:pt x="3048000" y="828154"/>
                  </a:lnTo>
                  <a:lnTo>
                    <a:pt x="3048000" y="830795"/>
                  </a:lnTo>
                  <a:lnTo>
                    <a:pt x="3048470" y="831913"/>
                  </a:lnTo>
                  <a:lnTo>
                    <a:pt x="3050336" y="833767"/>
                  </a:lnTo>
                  <a:lnTo>
                    <a:pt x="3051454" y="834237"/>
                  </a:lnTo>
                  <a:lnTo>
                    <a:pt x="3054083" y="834237"/>
                  </a:lnTo>
                  <a:lnTo>
                    <a:pt x="3055201" y="833767"/>
                  </a:lnTo>
                  <a:lnTo>
                    <a:pt x="3057067" y="831913"/>
                  </a:lnTo>
                  <a:lnTo>
                    <a:pt x="3057525" y="830795"/>
                  </a:lnTo>
                  <a:lnTo>
                    <a:pt x="3057525" y="828154"/>
                  </a:lnTo>
                  <a:close/>
                </a:path>
                <a:path w="3676650" h="1659254">
                  <a:moveTo>
                    <a:pt x="3057525" y="3454"/>
                  </a:moveTo>
                  <a:lnTo>
                    <a:pt x="3057067" y="2336"/>
                  </a:lnTo>
                  <a:lnTo>
                    <a:pt x="3055201" y="469"/>
                  </a:lnTo>
                  <a:lnTo>
                    <a:pt x="3054083" y="0"/>
                  </a:lnTo>
                  <a:lnTo>
                    <a:pt x="3051454" y="0"/>
                  </a:lnTo>
                  <a:lnTo>
                    <a:pt x="3050336" y="469"/>
                  </a:lnTo>
                  <a:lnTo>
                    <a:pt x="3048470" y="2336"/>
                  </a:lnTo>
                  <a:lnTo>
                    <a:pt x="3048000" y="3454"/>
                  </a:lnTo>
                  <a:lnTo>
                    <a:pt x="3048000" y="6083"/>
                  </a:lnTo>
                  <a:lnTo>
                    <a:pt x="3048470" y="7200"/>
                  </a:lnTo>
                  <a:lnTo>
                    <a:pt x="3050336" y="9067"/>
                  </a:lnTo>
                  <a:lnTo>
                    <a:pt x="3051454" y="9525"/>
                  </a:lnTo>
                  <a:lnTo>
                    <a:pt x="3054083" y="9525"/>
                  </a:lnTo>
                  <a:lnTo>
                    <a:pt x="3055201" y="9067"/>
                  </a:lnTo>
                  <a:lnTo>
                    <a:pt x="3057067" y="7200"/>
                  </a:lnTo>
                  <a:lnTo>
                    <a:pt x="3057525" y="6083"/>
                  </a:lnTo>
                  <a:lnTo>
                    <a:pt x="3057525" y="3454"/>
                  </a:lnTo>
                  <a:close/>
                </a:path>
                <a:path w="3676650" h="1659254">
                  <a:moveTo>
                    <a:pt x="3105150" y="1652866"/>
                  </a:moveTo>
                  <a:lnTo>
                    <a:pt x="3104692" y="1651749"/>
                  </a:lnTo>
                  <a:lnTo>
                    <a:pt x="3102826" y="1649882"/>
                  </a:lnTo>
                  <a:lnTo>
                    <a:pt x="3101708" y="1649412"/>
                  </a:lnTo>
                  <a:lnTo>
                    <a:pt x="3099079" y="1649412"/>
                  </a:lnTo>
                  <a:lnTo>
                    <a:pt x="3097961" y="1649882"/>
                  </a:lnTo>
                  <a:lnTo>
                    <a:pt x="3096095" y="1651749"/>
                  </a:lnTo>
                  <a:lnTo>
                    <a:pt x="3095625" y="1652866"/>
                  </a:lnTo>
                  <a:lnTo>
                    <a:pt x="3095625" y="1655495"/>
                  </a:lnTo>
                  <a:lnTo>
                    <a:pt x="3096095" y="1656613"/>
                  </a:lnTo>
                  <a:lnTo>
                    <a:pt x="3097961" y="1658480"/>
                  </a:lnTo>
                  <a:lnTo>
                    <a:pt x="3099079" y="1658937"/>
                  </a:lnTo>
                  <a:lnTo>
                    <a:pt x="3101708" y="1658937"/>
                  </a:lnTo>
                  <a:lnTo>
                    <a:pt x="3102826" y="1658480"/>
                  </a:lnTo>
                  <a:lnTo>
                    <a:pt x="3104692" y="1656613"/>
                  </a:lnTo>
                  <a:lnTo>
                    <a:pt x="3105150" y="1655495"/>
                  </a:lnTo>
                  <a:lnTo>
                    <a:pt x="3105150" y="1652866"/>
                  </a:lnTo>
                  <a:close/>
                </a:path>
                <a:path w="3676650" h="1659254">
                  <a:moveTo>
                    <a:pt x="3105150" y="828154"/>
                  </a:moveTo>
                  <a:lnTo>
                    <a:pt x="3104692" y="827036"/>
                  </a:lnTo>
                  <a:lnTo>
                    <a:pt x="3102826" y="825182"/>
                  </a:lnTo>
                  <a:lnTo>
                    <a:pt x="3101708" y="824712"/>
                  </a:lnTo>
                  <a:lnTo>
                    <a:pt x="3099079" y="824712"/>
                  </a:lnTo>
                  <a:lnTo>
                    <a:pt x="3097961" y="825182"/>
                  </a:lnTo>
                  <a:lnTo>
                    <a:pt x="3096095" y="827036"/>
                  </a:lnTo>
                  <a:lnTo>
                    <a:pt x="3095625" y="828154"/>
                  </a:lnTo>
                  <a:lnTo>
                    <a:pt x="3095625" y="830795"/>
                  </a:lnTo>
                  <a:lnTo>
                    <a:pt x="3096095" y="831913"/>
                  </a:lnTo>
                  <a:lnTo>
                    <a:pt x="3097961" y="833767"/>
                  </a:lnTo>
                  <a:lnTo>
                    <a:pt x="3099079" y="834237"/>
                  </a:lnTo>
                  <a:lnTo>
                    <a:pt x="3101708" y="834237"/>
                  </a:lnTo>
                  <a:lnTo>
                    <a:pt x="3102826" y="833767"/>
                  </a:lnTo>
                  <a:lnTo>
                    <a:pt x="3104692" y="831913"/>
                  </a:lnTo>
                  <a:lnTo>
                    <a:pt x="3105150" y="830795"/>
                  </a:lnTo>
                  <a:lnTo>
                    <a:pt x="3105150" y="828154"/>
                  </a:lnTo>
                  <a:close/>
                </a:path>
                <a:path w="3676650" h="1659254">
                  <a:moveTo>
                    <a:pt x="3105150" y="3454"/>
                  </a:moveTo>
                  <a:lnTo>
                    <a:pt x="3104692" y="2336"/>
                  </a:lnTo>
                  <a:lnTo>
                    <a:pt x="3102826" y="469"/>
                  </a:lnTo>
                  <a:lnTo>
                    <a:pt x="3101708" y="0"/>
                  </a:lnTo>
                  <a:lnTo>
                    <a:pt x="3099079" y="0"/>
                  </a:lnTo>
                  <a:lnTo>
                    <a:pt x="3097961" y="469"/>
                  </a:lnTo>
                  <a:lnTo>
                    <a:pt x="3096095" y="2336"/>
                  </a:lnTo>
                  <a:lnTo>
                    <a:pt x="3095625" y="3454"/>
                  </a:lnTo>
                  <a:lnTo>
                    <a:pt x="3095625" y="6083"/>
                  </a:lnTo>
                  <a:lnTo>
                    <a:pt x="3096095" y="7200"/>
                  </a:lnTo>
                  <a:lnTo>
                    <a:pt x="3097961" y="9067"/>
                  </a:lnTo>
                  <a:lnTo>
                    <a:pt x="3099079" y="9525"/>
                  </a:lnTo>
                  <a:lnTo>
                    <a:pt x="3101708" y="9525"/>
                  </a:lnTo>
                  <a:lnTo>
                    <a:pt x="3102826" y="9067"/>
                  </a:lnTo>
                  <a:lnTo>
                    <a:pt x="3104692" y="7200"/>
                  </a:lnTo>
                  <a:lnTo>
                    <a:pt x="3105150" y="6083"/>
                  </a:lnTo>
                  <a:lnTo>
                    <a:pt x="3105150" y="3454"/>
                  </a:lnTo>
                  <a:close/>
                </a:path>
                <a:path w="3676650" h="1659254">
                  <a:moveTo>
                    <a:pt x="3152775" y="1652866"/>
                  </a:moveTo>
                  <a:lnTo>
                    <a:pt x="3152317" y="1651749"/>
                  </a:lnTo>
                  <a:lnTo>
                    <a:pt x="3150451" y="1649882"/>
                  </a:lnTo>
                  <a:lnTo>
                    <a:pt x="3149333" y="1649412"/>
                  </a:lnTo>
                  <a:lnTo>
                    <a:pt x="3146704" y="1649412"/>
                  </a:lnTo>
                  <a:lnTo>
                    <a:pt x="3145586" y="1649882"/>
                  </a:lnTo>
                  <a:lnTo>
                    <a:pt x="3143720" y="1651749"/>
                  </a:lnTo>
                  <a:lnTo>
                    <a:pt x="3143250" y="1652866"/>
                  </a:lnTo>
                  <a:lnTo>
                    <a:pt x="3143250" y="1655495"/>
                  </a:lnTo>
                  <a:lnTo>
                    <a:pt x="3143720" y="1656613"/>
                  </a:lnTo>
                  <a:lnTo>
                    <a:pt x="3145586" y="1658480"/>
                  </a:lnTo>
                  <a:lnTo>
                    <a:pt x="3146704" y="1658937"/>
                  </a:lnTo>
                  <a:lnTo>
                    <a:pt x="3149333" y="1658937"/>
                  </a:lnTo>
                  <a:lnTo>
                    <a:pt x="3150451" y="1658480"/>
                  </a:lnTo>
                  <a:lnTo>
                    <a:pt x="3152317" y="1656613"/>
                  </a:lnTo>
                  <a:lnTo>
                    <a:pt x="3152775" y="1655495"/>
                  </a:lnTo>
                  <a:lnTo>
                    <a:pt x="3152775" y="1652866"/>
                  </a:lnTo>
                  <a:close/>
                </a:path>
                <a:path w="3676650" h="1659254">
                  <a:moveTo>
                    <a:pt x="3152775" y="828154"/>
                  </a:moveTo>
                  <a:lnTo>
                    <a:pt x="3152317" y="827036"/>
                  </a:lnTo>
                  <a:lnTo>
                    <a:pt x="3150451" y="825182"/>
                  </a:lnTo>
                  <a:lnTo>
                    <a:pt x="3149333" y="824712"/>
                  </a:lnTo>
                  <a:lnTo>
                    <a:pt x="3146704" y="824712"/>
                  </a:lnTo>
                  <a:lnTo>
                    <a:pt x="3145586" y="825182"/>
                  </a:lnTo>
                  <a:lnTo>
                    <a:pt x="3143720" y="827036"/>
                  </a:lnTo>
                  <a:lnTo>
                    <a:pt x="3143250" y="828154"/>
                  </a:lnTo>
                  <a:lnTo>
                    <a:pt x="3143250" y="830795"/>
                  </a:lnTo>
                  <a:lnTo>
                    <a:pt x="3143720" y="831913"/>
                  </a:lnTo>
                  <a:lnTo>
                    <a:pt x="3145586" y="833767"/>
                  </a:lnTo>
                  <a:lnTo>
                    <a:pt x="3146704" y="834237"/>
                  </a:lnTo>
                  <a:lnTo>
                    <a:pt x="3149333" y="834237"/>
                  </a:lnTo>
                  <a:lnTo>
                    <a:pt x="3150451" y="833767"/>
                  </a:lnTo>
                  <a:lnTo>
                    <a:pt x="3152317" y="831913"/>
                  </a:lnTo>
                  <a:lnTo>
                    <a:pt x="3152775" y="830795"/>
                  </a:lnTo>
                  <a:lnTo>
                    <a:pt x="3152775" y="828154"/>
                  </a:lnTo>
                  <a:close/>
                </a:path>
                <a:path w="3676650" h="1659254">
                  <a:moveTo>
                    <a:pt x="3152775" y="3454"/>
                  </a:moveTo>
                  <a:lnTo>
                    <a:pt x="3152317" y="2336"/>
                  </a:lnTo>
                  <a:lnTo>
                    <a:pt x="3150451" y="469"/>
                  </a:lnTo>
                  <a:lnTo>
                    <a:pt x="3149333" y="0"/>
                  </a:lnTo>
                  <a:lnTo>
                    <a:pt x="3146704" y="0"/>
                  </a:lnTo>
                  <a:lnTo>
                    <a:pt x="3145586" y="469"/>
                  </a:lnTo>
                  <a:lnTo>
                    <a:pt x="3143720" y="2336"/>
                  </a:lnTo>
                  <a:lnTo>
                    <a:pt x="3143250" y="3454"/>
                  </a:lnTo>
                  <a:lnTo>
                    <a:pt x="3143250" y="6083"/>
                  </a:lnTo>
                  <a:lnTo>
                    <a:pt x="3143720" y="7200"/>
                  </a:lnTo>
                  <a:lnTo>
                    <a:pt x="3145586" y="9067"/>
                  </a:lnTo>
                  <a:lnTo>
                    <a:pt x="3146704" y="9525"/>
                  </a:lnTo>
                  <a:lnTo>
                    <a:pt x="3149333" y="9525"/>
                  </a:lnTo>
                  <a:lnTo>
                    <a:pt x="3150451" y="9067"/>
                  </a:lnTo>
                  <a:lnTo>
                    <a:pt x="3152317" y="7200"/>
                  </a:lnTo>
                  <a:lnTo>
                    <a:pt x="3152775" y="6083"/>
                  </a:lnTo>
                  <a:lnTo>
                    <a:pt x="3152775" y="3454"/>
                  </a:lnTo>
                  <a:close/>
                </a:path>
                <a:path w="3676650" h="1659254">
                  <a:moveTo>
                    <a:pt x="3200400" y="1652866"/>
                  </a:moveTo>
                  <a:lnTo>
                    <a:pt x="3199942" y="1651749"/>
                  </a:lnTo>
                  <a:lnTo>
                    <a:pt x="3198076" y="1649882"/>
                  </a:lnTo>
                  <a:lnTo>
                    <a:pt x="3196958" y="1649412"/>
                  </a:lnTo>
                  <a:lnTo>
                    <a:pt x="3194329" y="1649412"/>
                  </a:lnTo>
                  <a:lnTo>
                    <a:pt x="3193211" y="1649882"/>
                  </a:lnTo>
                  <a:lnTo>
                    <a:pt x="3191345" y="1651749"/>
                  </a:lnTo>
                  <a:lnTo>
                    <a:pt x="3190875" y="1652866"/>
                  </a:lnTo>
                  <a:lnTo>
                    <a:pt x="3190875" y="1655495"/>
                  </a:lnTo>
                  <a:lnTo>
                    <a:pt x="3191345" y="1656613"/>
                  </a:lnTo>
                  <a:lnTo>
                    <a:pt x="3193211" y="1658480"/>
                  </a:lnTo>
                  <a:lnTo>
                    <a:pt x="3194329" y="1658937"/>
                  </a:lnTo>
                  <a:lnTo>
                    <a:pt x="3196958" y="1658937"/>
                  </a:lnTo>
                  <a:lnTo>
                    <a:pt x="3198076" y="1658480"/>
                  </a:lnTo>
                  <a:lnTo>
                    <a:pt x="3199942" y="1656613"/>
                  </a:lnTo>
                  <a:lnTo>
                    <a:pt x="3200400" y="1655495"/>
                  </a:lnTo>
                  <a:lnTo>
                    <a:pt x="3200400" y="1652866"/>
                  </a:lnTo>
                  <a:close/>
                </a:path>
                <a:path w="3676650" h="1659254">
                  <a:moveTo>
                    <a:pt x="3200400" y="828154"/>
                  </a:moveTo>
                  <a:lnTo>
                    <a:pt x="3199942" y="827036"/>
                  </a:lnTo>
                  <a:lnTo>
                    <a:pt x="3198076" y="825182"/>
                  </a:lnTo>
                  <a:lnTo>
                    <a:pt x="3196958" y="824712"/>
                  </a:lnTo>
                  <a:lnTo>
                    <a:pt x="3194329" y="824712"/>
                  </a:lnTo>
                  <a:lnTo>
                    <a:pt x="3193211" y="825182"/>
                  </a:lnTo>
                  <a:lnTo>
                    <a:pt x="3191345" y="827036"/>
                  </a:lnTo>
                  <a:lnTo>
                    <a:pt x="3190875" y="828154"/>
                  </a:lnTo>
                  <a:lnTo>
                    <a:pt x="3190875" y="830795"/>
                  </a:lnTo>
                  <a:lnTo>
                    <a:pt x="3191345" y="831913"/>
                  </a:lnTo>
                  <a:lnTo>
                    <a:pt x="3193211" y="833767"/>
                  </a:lnTo>
                  <a:lnTo>
                    <a:pt x="3194329" y="834237"/>
                  </a:lnTo>
                  <a:lnTo>
                    <a:pt x="3196958" y="834237"/>
                  </a:lnTo>
                  <a:lnTo>
                    <a:pt x="3198076" y="833767"/>
                  </a:lnTo>
                  <a:lnTo>
                    <a:pt x="3199942" y="831913"/>
                  </a:lnTo>
                  <a:lnTo>
                    <a:pt x="3200400" y="830795"/>
                  </a:lnTo>
                  <a:lnTo>
                    <a:pt x="3200400" y="828154"/>
                  </a:lnTo>
                  <a:close/>
                </a:path>
                <a:path w="3676650" h="1659254">
                  <a:moveTo>
                    <a:pt x="3200400" y="3454"/>
                  </a:moveTo>
                  <a:lnTo>
                    <a:pt x="3199942" y="2336"/>
                  </a:lnTo>
                  <a:lnTo>
                    <a:pt x="3198076" y="469"/>
                  </a:lnTo>
                  <a:lnTo>
                    <a:pt x="3196958" y="0"/>
                  </a:lnTo>
                  <a:lnTo>
                    <a:pt x="3194329" y="0"/>
                  </a:lnTo>
                  <a:lnTo>
                    <a:pt x="3193211" y="469"/>
                  </a:lnTo>
                  <a:lnTo>
                    <a:pt x="3191345" y="2336"/>
                  </a:lnTo>
                  <a:lnTo>
                    <a:pt x="3190875" y="3454"/>
                  </a:lnTo>
                  <a:lnTo>
                    <a:pt x="3190875" y="6083"/>
                  </a:lnTo>
                  <a:lnTo>
                    <a:pt x="3191345" y="7200"/>
                  </a:lnTo>
                  <a:lnTo>
                    <a:pt x="3193211" y="9067"/>
                  </a:lnTo>
                  <a:lnTo>
                    <a:pt x="3194329" y="9525"/>
                  </a:lnTo>
                  <a:lnTo>
                    <a:pt x="3196958" y="9525"/>
                  </a:lnTo>
                  <a:lnTo>
                    <a:pt x="3198076" y="9067"/>
                  </a:lnTo>
                  <a:lnTo>
                    <a:pt x="3199942" y="7200"/>
                  </a:lnTo>
                  <a:lnTo>
                    <a:pt x="3200400" y="6083"/>
                  </a:lnTo>
                  <a:lnTo>
                    <a:pt x="3200400" y="3454"/>
                  </a:lnTo>
                  <a:close/>
                </a:path>
                <a:path w="3676650" h="1659254">
                  <a:moveTo>
                    <a:pt x="3248025" y="1652866"/>
                  </a:moveTo>
                  <a:lnTo>
                    <a:pt x="3247567" y="1651749"/>
                  </a:lnTo>
                  <a:lnTo>
                    <a:pt x="3245701" y="1649882"/>
                  </a:lnTo>
                  <a:lnTo>
                    <a:pt x="3244583" y="1649412"/>
                  </a:lnTo>
                  <a:lnTo>
                    <a:pt x="3241954" y="1649412"/>
                  </a:lnTo>
                  <a:lnTo>
                    <a:pt x="3240836" y="1649882"/>
                  </a:lnTo>
                  <a:lnTo>
                    <a:pt x="3238970" y="1651749"/>
                  </a:lnTo>
                  <a:lnTo>
                    <a:pt x="3238500" y="1652866"/>
                  </a:lnTo>
                  <a:lnTo>
                    <a:pt x="3238500" y="1655495"/>
                  </a:lnTo>
                  <a:lnTo>
                    <a:pt x="3238970" y="1656613"/>
                  </a:lnTo>
                  <a:lnTo>
                    <a:pt x="3240836" y="1658480"/>
                  </a:lnTo>
                  <a:lnTo>
                    <a:pt x="3241954" y="1658937"/>
                  </a:lnTo>
                  <a:lnTo>
                    <a:pt x="3244583" y="1658937"/>
                  </a:lnTo>
                  <a:lnTo>
                    <a:pt x="3245701" y="1658480"/>
                  </a:lnTo>
                  <a:lnTo>
                    <a:pt x="3247567" y="1656613"/>
                  </a:lnTo>
                  <a:lnTo>
                    <a:pt x="3248025" y="1655495"/>
                  </a:lnTo>
                  <a:lnTo>
                    <a:pt x="3248025" y="1652866"/>
                  </a:lnTo>
                  <a:close/>
                </a:path>
                <a:path w="3676650" h="1659254">
                  <a:moveTo>
                    <a:pt x="3248025" y="828154"/>
                  </a:moveTo>
                  <a:lnTo>
                    <a:pt x="3247567" y="827036"/>
                  </a:lnTo>
                  <a:lnTo>
                    <a:pt x="3245701" y="825182"/>
                  </a:lnTo>
                  <a:lnTo>
                    <a:pt x="3244583" y="824712"/>
                  </a:lnTo>
                  <a:lnTo>
                    <a:pt x="3241954" y="824712"/>
                  </a:lnTo>
                  <a:lnTo>
                    <a:pt x="3240836" y="825182"/>
                  </a:lnTo>
                  <a:lnTo>
                    <a:pt x="3238970" y="827036"/>
                  </a:lnTo>
                  <a:lnTo>
                    <a:pt x="3238500" y="828154"/>
                  </a:lnTo>
                  <a:lnTo>
                    <a:pt x="3238500" y="830795"/>
                  </a:lnTo>
                  <a:lnTo>
                    <a:pt x="3238970" y="831913"/>
                  </a:lnTo>
                  <a:lnTo>
                    <a:pt x="3240836" y="833767"/>
                  </a:lnTo>
                  <a:lnTo>
                    <a:pt x="3241954" y="834237"/>
                  </a:lnTo>
                  <a:lnTo>
                    <a:pt x="3244583" y="834237"/>
                  </a:lnTo>
                  <a:lnTo>
                    <a:pt x="3245701" y="833767"/>
                  </a:lnTo>
                  <a:lnTo>
                    <a:pt x="3247567" y="831913"/>
                  </a:lnTo>
                  <a:lnTo>
                    <a:pt x="3248025" y="830795"/>
                  </a:lnTo>
                  <a:lnTo>
                    <a:pt x="3248025" y="828154"/>
                  </a:lnTo>
                  <a:close/>
                </a:path>
                <a:path w="3676650" h="1659254">
                  <a:moveTo>
                    <a:pt x="3248025" y="3454"/>
                  </a:moveTo>
                  <a:lnTo>
                    <a:pt x="3247567" y="2336"/>
                  </a:lnTo>
                  <a:lnTo>
                    <a:pt x="3245701" y="469"/>
                  </a:lnTo>
                  <a:lnTo>
                    <a:pt x="3244583" y="0"/>
                  </a:lnTo>
                  <a:lnTo>
                    <a:pt x="3241954" y="0"/>
                  </a:lnTo>
                  <a:lnTo>
                    <a:pt x="3240836" y="469"/>
                  </a:lnTo>
                  <a:lnTo>
                    <a:pt x="3238970" y="2336"/>
                  </a:lnTo>
                  <a:lnTo>
                    <a:pt x="3238500" y="3454"/>
                  </a:lnTo>
                  <a:lnTo>
                    <a:pt x="3238500" y="6083"/>
                  </a:lnTo>
                  <a:lnTo>
                    <a:pt x="3238970" y="7200"/>
                  </a:lnTo>
                  <a:lnTo>
                    <a:pt x="3240836" y="9067"/>
                  </a:lnTo>
                  <a:lnTo>
                    <a:pt x="3241954" y="9525"/>
                  </a:lnTo>
                  <a:lnTo>
                    <a:pt x="3244583" y="9525"/>
                  </a:lnTo>
                  <a:lnTo>
                    <a:pt x="3245701" y="9067"/>
                  </a:lnTo>
                  <a:lnTo>
                    <a:pt x="3247567" y="7200"/>
                  </a:lnTo>
                  <a:lnTo>
                    <a:pt x="3248025" y="6083"/>
                  </a:lnTo>
                  <a:lnTo>
                    <a:pt x="3248025" y="3454"/>
                  </a:lnTo>
                  <a:close/>
                </a:path>
                <a:path w="3676650" h="1659254">
                  <a:moveTo>
                    <a:pt x="3295650" y="1652866"/>
                  </a:moveTo>
                  <a:lnTo>
                    <a:pt x="3295192" y="1651749"/>
                  </a:lnTo>
                  <a:lnTo>
                    <a:pt x="3293326" y="1649882"/>
                  </a:lnTo>
                  <a:lnTo>
                    <a:pt x="3292208" y="1649412"/>
                  </a:lnTo>
                  <a:lnTo>
                    <a:pt x="3289579" y="1649412"/>
                  </a:lnTo>
                  <a:lnTo>
                    <a:pt x="3288461" y="1649882"/>
                  </a:lnTo>
                  <a:lnTo>
                    <a:pt x="3286595" y="1651749"/>
                  </a:lnTo>
                  <a:lnTo>
                    <a:pt x="3286125" y="1652866"/>
                  </a:lnTo>
                  <a:lnTo>
                    <a:pt x="3286125" y="1655495"/>
                  </a:lnTo>
                  <a:lnTo>
                    <a:pt x="3286595" y="1656613"/>
                  </a:lnTo>
                  <a:lnTo>
                    <a:pt x="3288461" y="1658480"/>
                  </a:lnTo>
                  <a:lnTo>
                    <a:pt x="3289579" y="1658937"/>
                  </a:lnTo>
                  <a:lnTo>
                    <a:pt x="3292208" y="1658937"/>
                  </a:lnTo>
                  <a:lnTo>
                    <a:pt x="3293326" y="1658480"/>
                  </a:lnTo>
                  <a:lnTo>
                    <a:pt x="3295192" y="1656613"/>
                  </a:lnTo>
                  <a:lnTo>
                    <a:pt x="3295650" y="1655495"/>
                  </a:lnTo>
                  <a:lnTo>
                    <a:pt x="3295650" y="1652866"/>
                  </a:lnTo>
                  <a:close/>
                </a:path>
                <a:path w="3676650" h="1659254">
                  <a:moveTo>
                    <a:pt x="3295650" y="828154"/>
                  </a:moveTo>
                  <a:lnTo>
                    <a:pt x="3295192" y="827036"/>
                  </a:lnTo>
                  <a:lnTo>
                    <a:pt x="3293326" y="825182"/>
                  </a:lnTo>
                  <a:lnTo>
                    <a:pt x="3292208" y="824712"/>
                  </a:lnTo>
                  <a:lnTo>
                    <a:pt x="3289579" y="824712"/>
                  </a:lnTo>
                  <a:lnTo>
                    <a:pt x="3288461" y="825182"/>
                  </a:lnTo>
                  <a:lnTo>
                    <a:pt x="3286595" y="827036"/>
                  </a:lnTo>
                  <a:lnTo>
                    <a:pt x="3286125" y="828154"/>
                  </a:lnTo>
                  <a:lnTo>
                    <a:pt x="3286125" y="830795"/>
                  </a:lnTo>
                  <a:lnTo>
                    <a:pt x="3286595" y="831913"/>
                  </a:lnTo>
                  <a:lnTo>
                    <a:pt x="3288461" y="833767"/>
                  </a:lnTo>
                  <a:lnTo>
                    <a:pt x="3289579" y="834237"/>
                  </a:lnTo>
                  <a:lnTo>
                    <a:pt x="3292208" y="834237"/>
                  </a:lnTo>
                  <a:lnTo>
                    <a:pt x="3293326" y="833767"/>
                  </a:lnTo>
                  <a:lnTo>
                    <a:pt x="3295192" y="831913"/>
                  </a:lnTo>
                  <a:lnTo>
                    <a:pt x="3295650" y="830795"/>
                  </a:lnTo>
                  <a:lnTo>
                    <a:pt x="3295650" y="828154"/>
                  </a:lnTo>
                  <a:close/>
                </a:path>
                <a:path w="3676650" h="1659254">
                  <a:moveTo>
                    <a:pt x="3295650" y="3454"/>
                  </a:moveTo>
                  <a:lnTo>
                    <a:pt x="3295192" y="2336"/>
                  </a:lnTo>
                  <a:lnTo>
                    <a:pt x="3293326" y="469"/>
                  </a:lnTo>
                  <a:lnTo>
                    <a:pt x="3292208" y="0"/>
                  </a:lnTo>
                  <a:lnTo>
                    <a:pt x="3289579" y="0"/>
                  </a:lnTo>
                  <a:lnTo>
                    <a:pt x="3288461" y="469"/>
                  </a:lnTo>
                  <a:lnTo>
                    <a:pt x="3286595" y="2336"/>
                  </a:lnTo>
                  <a:lnTo>
                    <a:pt x="3286125" y="3454"/>
                  </a:lnTo>
                  <a:lnTo>
                    <a:pt x="3286125" y="6083"/>
                  </a:lnTo>
                  <a:lnTo>
                    <a:pt x="3286595" y="7200"/>
                  </a:lnTo>
                  <a:lnTo>
                    <a:pt x="3288461" y="9067"/>
                  </a:lnTo>
                  <a:lnTo>
                    <a:pt x="3289579" y="9525"/>
                  </a:lnTo>
                  <a:lnTo>
                    <a:pt x="3292208" y="9525"/>
                  </a:lnTo>
                  <a:lnTo>
                    <a:pt x="3293326" y="9067"/>
                  </a:lnTo>
                  <a:lnTo>
                    <a:pt x="3295192" y="7200"/>
                  </a:lnTo>
                  <a:lnTo>
                    <a:pt x="3295650" y="6083"/>
                  </a:lnTo>
                  <a:lnTo>
                    <a:pt x="3295650" y="3454"/>
                  </a:lnTo>
                  <a:close/>
                </a:path>
                <a:path w="3676650" h="1659254">
                  <a:moveTo>
                    <a:pt x="3343275" y="1652866"/>
                  </a:moveTo>
                  <a:lnTo>
                    <a:pt x="3342817" y="1651749"/>
                  </a:lnTo>
                  <a:lnTo>
                    <a:pt x="3340951" y="1649882"/>
                  </a:lnTo>
                  <a:lnTo>
                    <a:pt x="3339833" y="1649412"/>
                  </a:lnTo>
                  <a:lnTo>
                    <a:pt x="3337204" y="1649412"/>
                  </a:lnTo>
                  <a:lnTo>
                    <a:pt x="3336074" y="1649882"/>
                  </a:lnTo>
                  <a:lnTo>
                    <a:pt x="3334220" y="1651749"/>
                  </a:lnTo>
                  <a:lnTo>
                    <a:pt x="3333750" y="1652866"/>
                  </a:lnTo>
                  <a:lnTo>
                    <a:pt x="3333750" y="1655495"/>
                  </a:lnTo>
                  <a:lnTo>
                    <a:pt x="3334220" y="1656613"/>
                  </a:lnTo>
                  <a:lnTo>
                    <a:pt x="3336074" y="1658480"/>
                  </a:lnTo>
                  <a:lnTo>
                    <a:pt x="3337204" y="1658937"/>
                  </a:lnTo>
                  <a:lnTo>
                    <a:pt x="3339833" y="1658937"/>
                  </a:lnTo>
                  <a:lnTo>
                    <a:pt x="3340951" y="1658480"/>
                  </a:lnTo>
                  <a:lnTo>
                    <a:pt x="3342817" y="1656613"/>
                  </a:lnTo>
                  <a:lnTo>
                    <a:pt x="3343275" y="1655495"/>
                  </a:lnTo>
                  <a:lnTo>
                    <a:pt x="3343275" y="1652866"/>
                  </a:lnTo>
                  <a:close/>
                </a:path>
                <a:path w="3676650" h="1659254">
                  <a:moveTo>
                    <a:pt x="3343275" y="828154"/>
                  </a:moveTo>
                  <a:lnTo>
                    <a:pt x="3342817" y="827036"/>
                  </a:lnTo>
                  <a:lnTo>
                    <a:pt x="3340951" y="825182"/>
                  </a:lnTo>
                  <a:lnTo>
                    <a:pt x="3339833" y="824712"/>
                  </a:lnTo>
                  <a:lnTo>
                    <a:pt x="3337204" y="824712"/>
                  </a:lnTo>
                  <a:lnTo>
                    <a:pt x="3336074" y="825182"/>
                  </a:lnTo>
                  <a:lnTo>
                    <a:pt x="3334220" y="827036"/>
                  </a:lnTo>
                  <a:lnTo>
                    <a:pt x="3333750" y="828154"/>
                  </a:lnTo>
                  <a:lnTo>
                    <a:pt x="3333750" y="830795"/>
                  </a:lnTo>
                  <a:lnTo>
                    <a:pt x="3334220" y="831913"/>
                  </a:lnTo>
                  <a:lnTo>
                    <a:pt x="3336074" y="833767"/>
                  </a:lnTo>
                  <a:lnTo>
                    <a:pt x="3337204" y="834237"/>
                  </a:lnTo>
                  <a:lnTo>
                    <a:pt x="3339833" y="834237"/>
                  </a:lnTo>
                  <a:lnTo>
                    <a:pt x="3340951" y="833767"/>
                  </a:lnTo>
                  <a:lnTo>
                    <a:pt x="3342817" y="831913"/>
                  </a:lnTo>
                  <a:lnTo>
                    <a:pt x="3343275" y="830795"/>
                  </a:lnTo>
                  <a:lnTo>
                    <a:pt x="3343275" y="828154"/>
                  </a:lnTo>
                  <a:close/>
                </a:path>
                <a:path w="3676650" h="1659254">
                  <a:moveTo>
                    <a:pt x="3343275" y="3454"/>
                  </a:moveTo>
                  <a:lnTo>
                    <a:pt x="3342817" y="2336"/>
                  </a:lnTo>
                  <a:lnTo>
                    <a:pt x="3340951" y="469"/>
                  </a:lnTo>
                  <a:lnTo>
                    <a:pt x="3339833" y="0"/>
                  </a:lnTo>
                  <a:lnTo>
                    <a:pt x="3337204" y="0"/>
                  </a:lnTo>
                  <a:lnTo>
                    <a:pt x="3336074" y="469"/>
                  </a:lnTo>
                  <a:lnTo>
                    <a:pt x="3334220" y="2336"/>
                  </a:lnTo>
                  <a:lnTo>
                    <a:pt x="3333750" y="3454"/>
                  </a:lnTo>
                  <a:lnTo>
                    <a:pt x="3333750" y="6083"/>
                  </a:lnTo>
                  <a:lnTo>
                    <a:pt x="3334220" y="7200"/>
                  </a:lnTo>
                  <a:lnTo>
                    <a:pt x="3336074" y="9067"/>
                  </a:lnTo>
                  <a:lnTo>
                    <a:pt x="3337204" y="9525"/>
                  </a:lnTo>
                  <a:lnTo>
                    <a:pt x="3339833" y="9525"/>
                  </a:lnTo>
                  <a:lnTo>
                    <a:pt x="3340951" y="9067"/>
                  </a:lnTo>
                  <a:lnTo>
                    <a:pt x="3342817" y="7200"/>
                  </a:lnTo>
                  <a:lnTo>
                    <a:pt x="3343275" y="6083"/>
                  </a:lnTo>
                  <a:lnTo>
                    <a:pt x="3343275" y="3454"/>
                  </a:lnTo>
                  <a:close/>
                </a:path>
                <a:path w="3676650" h="1659254">
                  <a:moveTo>
                    <a:pt x="3390900" y="1652866"/>
                  </a:moveTo>
                  <a:lnTo>
                    <a:pt x="3390442" y="1651749"/>
                  </a:lnTo>
                  <a:lnTo>
                    <a:pt x="3388576" y="1649882"/>
                  </a:lnTo>
                  <a:lnTo>
                    <a:pt x="3387458" y="1649412"/>
                  </a:lnTo>
                  <a:lnTo>
                    <a:pt x="3384829" y="1649412"/>
                  </a:lnTo>
                  <a:lnTo>
                    <a:pt x="3383699" y="1649882"/>
                  </a:lnTo>
                  <a:lnTo>
                    <a:pt x="3381845" y="1651749"/>
                  </a:lnTo>
                  <a:lnTo>
                    <a:pt x="3381375" y="1652866"/>
                  </a:lnTo>
                  <a:lnTo>
                    <a:pt x="3381375" y="1655495"/>
                  </a:lnTo>
                  <a:lnTo>
                    <a:pt x="3381845" y="1656613"/>
                  </a:lnTo>
                  <a:lnTo>
                    <a:pt x="3383699" y="1658480"/>
                  </a:lnTo>
                  <a:lnTo>
                    <a:pt x="3384829" y="1658937"/>
                  </a:lnTo>
                  <a:lnTo>
                    <a:pt x="3387458" y="1658937"/>
                  </a:lnTo>
                  <a:lnTo>
                    <a:pt x="3388576" y="1658480"/>
                  </a:lnTo>
                  <a:lnTo>
                    <a:pt x="3390442" y="1656613"/>
                  </a:lnTo>
                  <a:lnTo>
                    <a:pt x="3390900" y="1655495"/>
                  </a:lnTo>
                  <a:lnTo>
                    <a:pt x="3390900" y="1652866"/>
                  </a:lnTo>
                  <a:close/>
                </a:path>
                <a:path w="3676650" h="1659254">
                  <a:moveTo>
                    <a:pt x="3390900" y="828154"/>
                  </a:moveTo>
                  <a:lnTo>
                    <a:pt x="3390442" y="827036"/>
                  </a:lnTo>
                  <a:lnTo>
                    <a:pt x="3388576" y="825182"/>
                  </a:lnTo>
                  <a:lnTo>
                    <a:pt x="3387458" y="824712"/>
                  </a:lnTo>
                  <a:lnTo>
                    <a:pt x="3384829" y="824712"/>
                  </a:lnTo>
                  <a:lnTo>
                    <a:pt x="3383699" y="825182"/>
                  </a:lnTo>
                  <a:lnTo>
                    <a:pt x="3381845" y="827036"/>
                  </a:lnTo>
                  <a:lnTo>
                    <a:pt x="3381375" y="828154"/>
                  </a:lnTo>
                  <a:lnTo>
                    <a:pt x="3381375" y="830795"/>
                  </a:lnTo>
                  <a:lnTo>
                    <a:pt x="3381845" y="831913"/>
                  </a:lnTo>
                  <a:lnTo>
                    <a:pt x="3383699" y="833767"/>
                  </a:lnTo>
                  <a:lnTo>
                    <a:pt x="3384829" y="834237"/>
                  </a:lnTo>
                  <a:lnTo>
                    <a:pt x="3387458" y="834237"/>
                  </a:lnTo>
                  <a:lnTo>
                    <a:pt x="3388576" y="833767"/>
                  </a:lnTo>
                  <a:lnTo>
                    <a:pt x="3390442" y="831913"/>
                  </a:lnTo>
                  <a:lnTo>
                    <a:pt x="3390900" y="830795"/>
                  </a:lnTo>
                  <a:lnTo>
                    <a:pt x="3390900" y="828154"/>
                  </a:lnTo>
                  <a:close/>
                </a:path>
                <a:path w="3676650" h="1659254">
                  <a:moveTo>
                    <a:pt x="3390900" y="3454"/>
                  </a:moveTo>
                  <a:lnTo>
                    <a:pt x="3390442" y="2336"/>
                  </a:lnTo>
                  <a:lnTo>
                    <a:pt x="3388576" y="469"/>
                  </a:lnTo>
                  <a:lnTo>
                    <a:pt x="3387458" y="0"/>
                  </a:lnTo>
                  <a:lnTo>
                    <a:pt x="3384829" y="0"/>
                  </a:lnTo>
                  <a:lnTo>
                    <a:pt x="3383699" y="469"/>
                  </a:lnTo>
                  <a:lnTo>
                    <a:pt x="3381845" y="2336"/>
                  </a:lnTo>
                  <a:lnTo>
                    <a:pt x="3381375" y="3454"/>
                  </a:lnTo>
                  <a:lnTo>
                    <a:pt x="3381375" y="6083"/>
                  </a:lnTo>
                  <a:lnTo>
                    <a:pt x="3381845" y="7200"/>
                  </a:lnTo>
                  <a:lnTo>
                    <a:pt x="3383699" y="9067"/>
                  </a:lnTo>
                  <a:lnTo>
                    <a:pt x="3384829" y="9525"/>
                  </a:lnTo>
                  <a:lnTo>
                    <a:pt x="3387458" y="9525"/>
                  </a:lnTo>
                  <a:lnTo>
                    <a:pt x="3388576" y="9067"/>
                  </a:lnTo>
                  <a:lnTo>
                    <a:pt x="3390442" y="7200"/>
                  </a:lnTo>
                  <a:lnTo>
                    <a:pt x="3390900" y="6083"/>
                  </a:lnTo>
                  <a:lnTo>
                    <a:pt x="3390900" y="3454"/>
                  </a:lnTo>
                  <a:close/>
                </a:path>
                <a:path w="3676650" h="1659254">
                  <a:moveTo>
                    <a:pt x="3438525" y="1652866"/>
                  </a:moveTo>
                  <a:lnTo>
                    <a:pt x="3438067" y="1651749"/>
                  </a:lnTo>
                  <a:lnTo>
                    <a:pt x="3436201" y="1649882"/>
                  </a:lnTo>
                  <a:lnTo>
                    <a:pt x="3435083" y="1649412"/>
                  </a:lnTo>
                  <a:lnTo>
                    <a:pt x="3432454" y="1649412"/>
                  </a:lnTo>
                  <a:lnTo>
                    <a:pt x="3431336" y="1649882"/>
                  </a:lnTo>
                  <a:lnTo>
                    <a:pt x="3429470" y="1651749"/>
                  </a:lnTo>
                  <a:lnTo>
                    <a:pt x="3429000" y="1652866"/>
                  </a:lnTo>
                  <a:lnTo>
                    <a:pt x="3429000" y="1655495"/>
                  </a:lnTo>
                  <a:lnTo>
                    <a:pt x="3429470" y="1656613"/>
                  </a:lnTo>
                  <a:lnTo>
                    <a:pt x="3431336" y="1658480"/>
                  </a:lnTo>
                  <a:lnTo>
                    <a:pt x="3432454" y="1658937"/>
                  </a:lnTo>
                  <a:lnTo>
                    <a:pt x="3435083" y="1658937"/>
                  </a:lnTo>
                  <a:lnTo>
                    <a:pt x="3436201" y="1658480"/>
                  </a:lnTo>
                  <a:lnTo>
                    <a:pt x="3438067" y="1656613"/>
                  </a:lnTo>
                  <a:lnTo>
                    <a:pt x="3438525" y="1655495"/>
                  </a:lnTo>
                  <a:lnTo>
                    <a:pt x="3438525" y="1652866"/>
                  </a:lnTo>
                  <a:close/>
                </a:path>
                <a:path w="3676650" h="1659254">
                  <a:moveTo>
                    <a:pt x="3438525" y="828154"/>
                  </a:moveTo>
                  <a:lnTo>
                    <a:pt x="3438067" y="827036"/>
                  </a:lnTo>
                  <a:lnTo>
                    <a:pt x="3436201" y="825182"/>
                  </a:lnTo>
                  <a:lnTo>
                    <a:pt x="3435083" y="824712"/>
                  </a:lnTo>
                  <a:lnTo>
                    <a:pt x="3432454" y="824712"/>
                  </a:lnTo>
                  <a:lnTo>
                    <a:pt x="3431336" y="825182"/>
                  </a:lnTo>
                  <a:lnTo>
                    <a:pt x="3429470" y="827036"/>
                  </a:lnTo>
                  <a:lnTo>
                    <a:pt x="3429000" y="828154"/>
                  </a:lnTo>
                  <a:lnTo>
                    <a:pt x="3429000" y="830795"/>
                  </a:lnTo>
                  <a:lnTo>
                    <a:pt x="3429470" y="831913"/>
                  </a:lnTo>
                  <a:lnTo>
                    <a:pt x="3431336" y="833767"/>
                  </a:lnTo>
                  <a:lnTo>
                    <a:pt x="3432454" y="834237"/>
                  </a:lnTo>
                  <a:lnTo>
                    <a:pt x="3435083" y="834237"/>
                  </a:lnTo>
                  <a:lnTo>
                    <a:pt x="3436201" y="833767"/>
                  </a:lnTo>
                  <a:lnTo>
                    <a:pt x="3438067" y="831913"/>
                  </a:lnTo>
                  <a:lnTo>
                    <a:pt x="3438525" y="830795"/>
                  </a:lnTo>
                  <a:lnTo>
                    <a:pt x="3438525" y="828154"/>
                  </a:lnTo>
                  <a:close/>
                </a:path>
                <a:path w="3676650" h="1659254">
                  <a:moveTo>
                    <a:pt x="3438525" y="3454"/>
                  </a:moveTo>
                  <a:lnTo>
                    <a:pt x="3438067" y="2336"/>
                  </a:lnTo>
                  <a:lnTo>
                    <a:pt x="3436201" y="469"/>
                  </a:lnTo>
                  <a:lnTo>
                    <a:pt x="3435083" y="0"/>
                  </a:lnTo>
                  <a:lnTo>
                    <a:pt x="3432454" y="0"/>
                  </a:lnTo>
                  <a:lnTo>
                    <a:pt x="3431336" y="469"/>
                  </a:lnTo>
                  <a:lnTo>
                    <a:pt x="3429470" y="2336"/>
                  </a:lnTo>
                  <a:lnTo>
                    <a:pt x="3429000" y="3454"/>
                  </a:lnTo>
                  <a:lnTo>
                    <a:pt x="3429000" y="6083"/>
                  </a:lnTo>
                  <a:lnTo>
                    <a:pt x="3429470" y="7200"/>
                  </a:lnTo>
                  <a:lnTo>
                    <a:pt x="3431336" y="9067"/>
                  </a:lnTo>
                  <a:lnTo>
                    <a:pt x="3432454" y="9525"/>
                  </a:lnTo>
                  <a:lnTo>
                    <a:pt x="3435083" y="9525"/>
                  </a:lnTo>
                  <a:lnTo>
                    <a:pt x="3436201" y="9067"/>
                  </a:lnTo>
                  <a:lnTo>
                    <a:pt x="3438067" y="7200"/>
                  </a:lnTo>
                  <a:lnTo>
                    <a:pt x="3438525" y="6083"/>
                  </a:lnTo>
                  <a:lnTo>
                    <a:pt x="3438525" y="3454"/>
                  </a:lnTo>
                  <a:close/>
                </a:path>
                <a:path w="3676650" h="1659254">
                  <a:moveTo>
                    <a:pt x="3486150" y="1652866"/>
                  </a:moveTo>
                  <a:lnTo>
                    <a:pt x="3485692" y="1651749"/>
                  </a:lnTo>
                  <a:lnTo>
                    <a:pt x="3483826" y="1649882"/>
                  </a:lnTo>
                  <a:lnTo>
                    <a:pt x="3482708" y="1649412"/>
                  </a:lnTo>
                  <a:lnTo>
                    <a:pt x="3480079" y="1649412"/>
                  </a:lnTo>
                  <a:lnTo>
                    <a:pt x="3478961" y="1649882"/>
                  </a:lnTo>
                  <a:lnTo>
                    <a:pt x="3477095" y="1651749"/>
                  </a:lnTo>
                  <a:lnTo>
                    <a:pt x="3476625" y="1652866"/>
                  </a:lnTo>
                  <a:lnTo>
                    <a:pt x="3476625" y="1655495"/>
                  </a:lnTo>
                  <a:lnTo>
                    <a:pt x="3477095" y="1656613"/>
                  </a:lnTo>
                  <a:lnTo>
                    <a:pt x="3478961" y="1658480"/>
                  </a:lnTo>
                  <a:lnTo>
                    <a:pt x="3480079" y="1658937"/>
                  </a:lnTo>
                  <a:lnTo>
                    <a:pt x="3482708" y="1658937"/>
                  </a:lnTo>
                  <a:lnTo>
                    <a:pt x="3483826" y="1658480"/>
                  </a:lnTo>
                  <a:lnTo>
                    <a:pt x="3485692" y="1656613"/>
                  </a:lnTo>
                  <a:lnTo>
                    <a:pt x="3486150" y="1655495"/>
                  </a:lnTo>
                  <a:lnTo>
                    <a:pt x="3486150" y="1652866"/>
                  </a:lnTo>
                  <a:close/>
                </a:path>
                <a:path w="3676650" h="1659254">
                  <a:moveTo>
                    <a:pt x="3486150" y="828154"/>
                  </a:moveTo>
                  <a:lnTo>
                    <a:pt x="3485692" y="827036"/>
                  </a:lnTo>
                  <a:lnTo>
                    <a:pt x="3483826" y="825182"/>
                  </a:lnTo>
                  <a:lnTo>
                    <a:pt x="3482708" y="824712"/>
                  </a:lnTo>
                  <a:lnTo>
                    <a:pt x="3480079" y="824712"/>
                  </a:lnTo>
                  <a:lnTo>
                    <a:pt x="3478961" y="825182"/>
                  </a:lnTo>
                  <a:lnTo>
                    <a:pt x="3477095" y="827036"/>
                  </a:lnTo>
                  <a:lnTo>
                    <a:pt x="3476625" y="828154"/>
                  </a:lnTo>
                  <a:lnTo>
                    <a:pt x="3476625" y="830795"/>
                  </a:lnTo>
                  <a:lnTo>
                    <a:pt x="3477095" y="831913"/>
                  </a:lnTo>
                  <a:lnTo>
                    <a:pt x="3478961" y="833767"/>
                  </a:lnTo>
                  <a:lnTo>
                    <a:pt x="3480079" y="834237"/>
                  </a:lnTo>
                  <a:lnTo>
                    <a:pt x="3482708" y="834237"/>
                  </a:lnTo>
                  <a:lnTo>
                    <a:pt x="3483826" y="833767"/>
                  </a:lnTo>
                  <a:lnTo>
                    <a:pt x="3485692" y="831913"/>
                  </a:lnTo>
                  <a:lnTo>
                    <a:pt x="3486150" y="830795"/>
                  </a:lnTo>
                  <a:lnTo>
                    <a:pt x="3486150" y="828154"/>
                  </a:lnTo>
                  <a:close/>
                </a:path>
                <a:path w="3676650" h="1659254">
                  <a:moveTo>
                    <a:pt x="3486150" y="3454"/>
                  </a:moveTo>
                  <a:lnTo>
                    <a:pt x="3485692" y="2336"/>
                  </a:lnTo>
                  <a:lnTo>
                    <a:pt x="3483826" y="469"/>
                  </a:lnTo>
                  <a:lnTo>
                    <a:pt x="3482708" y="0"/>
                  </a:lnTo>
                  <a:lnTo>
                    <a:pt x="3480079" y="0"/>
                  </a:lnTo>
                  <a:lnTo>
                    <a:pt x="3478961" y="469"/>
                  </a:lnTo>
                  <a:lnTo>
                    <a:pt x="3477095" y="2336"/>
                  </a:lnTo>
                  <a:lnTo>
                    <a:pt x="3476625" y="3454"/>
                  </a:lnTo>
                  <a:lnTo>
                    <a:pt x="3476625" y="6083"/>
                  </a:lnTo>
                  <a:lnTo>
                    <a:pt x="3477095" y="7200"/>
                  </a:lnTo>
                  <a:lnTo>
                    <a:pt x="3478961" y="9067"/>
                  </a:lnTo>
                  <a:lnTo>
                    <a:pt x="3480079" y="9525"/>
                  </a:lnTo>
                  <a:lnTo>
                    <a:pt x="3482708" y="9525"/>
                  </a:lnTo>
                  <a:lnTo>
                    <a:pt x="3483826" y="9067"/>
                  </a:lnTo>
                  <a:lnTo>
                    <a:pt x="3485692" y="7200"/>
                  </a:lnTo>
                  <a:lnTo>
                    <a:pt x="3486150" y="6083"/>
                  </a:lnTo>
                  <a:lnTo>
                    <a:pt x="3486150" y="3454"/>
                  </a:lnTo>
                  <a:close/>
                </a:path>
                <a:path w="3676650" h="1659254">
                  <a:moveTo>
                    <a:pt x="3533775" y="1652866"/>
                  </a:moveTo>
                  <a:lnTo>
                    <a:pt x="3533317" y="1651749"/>
                  </a:lnTo>
                  <a:lnTo>
                    <a:pt x="3531451" y="1649882"/>
                  </a:lnTo>
                  <a:lnTo>
                    <a:pt x="3530333" y="1649412"/>
                  </a:lnTo>
                  <a:lnTo>
                    <a:pt x="3527704" y="1649412"/>
                  </a:lnTo>
                  <a:lnTo>
                    <a:pt x="3526586" y="1649882"/>
                  </a:lnTo>
                  <a:lnTo>
                    <a:pt x="3524720" y="1651749"/>
                  </a:lnTo>
                  <a:lnTo>
                    <a:pt x="3524250" y="1652866"/>
                  </a:lnTo>
                  <a:lnTo>
                    <a:pt x="3524250" y="1655495"/>
                  </a:lnTo>
                  <a:lnTo>
                    <a:pt x="3524720" y="1656613"/>
                  </a:lnTo>
                  <a:lnTo>
                    <a:pt x="3526586" y="1658480"/>
                  </a:lnTo>
                  <a:lnTo>
                    <a:pt x="3527704" y="1658937"/>
                  </a:lnTo>
                  <a:lnTo>
                    <a:pt x="3530333" y="1658937"/>
                  </a:lnTo>
                  <a:lnTo>
                    <a:pt x="3531451" y="1658480"/>
                  </a:lnTo>
                  <a:lnTo>
                    <a:pt x="3533317" y="1656613"/>
                  </a:lnTo>
                  <a:lnTo>
                    <a:pt x="3533775" y="1655495"/>
                  </a:lnTo>
                  <a:lnTo>
                    <a:pt x="3533775" y="1652866"/>
                  </a:lnTo>
                  <a:close/>
                </a:path>
                <a:path w="3676650" h="1659254">
                  <a:moveTo>
                    <a:pt x="3533775" y="828154"/>
                  </a:moveTo>
                  <a:lnTo>
                    <a:pt x="3533317" y="827036"/>
                  </a:lnTo>
                  <a:lnTo>
                    <a:pt x="3531451" y="825182"/>
                  </a:lnTo>
                  <a:lnTo>
                    <a:pt x="3530333" y="824712"/>
                  </a:lnTo>
                  <a:lnTo>
                    <a:pt x="3527704" y="824712"/>
                  </a:lnTo>
                  <a:lnTo>
                    <a:pt x="3526586" y="825182"/>
                  </a:lnTo>
                  <a:lnTo>
                    <a:pt x="3524720" y="827036"/>
                  </a:lnTo>
                  <a:lnTo>
                    <a:pt x="3524250" y="828154"/>
                  </a:lnTo>
                  <a:lnTo>
                    <a:pt x="3524250" y="830795"/>
                  </a:lnTo>
                  <a:lnTo>
                    <a:pt x="3524720" y="831913"/>
                  </a:lnTo>
                  <a:lnTo>
                    <a:pt x="3526586" y="833767"/>
                  </a:lnTo>
                  <a:lnTo>
                    <a:pt x="3527704" y="834237"/>
                  </a:lnTo>
                  <a:lnTo>
                    <a:pt x="3530333" y="834237"/>
                  </a:lnTo>
                  <a:lnTo>
                    <a:pt x="3531451" y="833767"/>
                  </a:lnTo>
                  <a:lnTo>
                    <a:pt x="3533317" y="831913"/>
                  </a:lnTo>
                  <a:lnTo>
                    <a:pt x="3533775" y="830795"/>
                  </a:lnTo>
                  <a:lnTo>
                    <a:pt x="3533775" y="828154"/>
                  </a:lnTo>
                  <a:close/>
                </a:path>
                <a:path w="3676650" h="1659254">
                  <a:moveTo>
                    <a:pt x="3533775" y="3454"/>
                  </a:moveTo>
                  <a:lnTo>
                    <a:pt x="3533317" y="2336"/>
                  </a:lnTo>
                  <a:lnTo>
                    <a:pt x="3531451" y="469"/>
                  </a:lnTo>
                  <a:lnTo>
                    <a:pt x="3530333" y="0"/>
                  </a:lnTo>
                  <a:lnTo>
                    <a:pt x="3527704" y="0"/>
                  </a:lnTo>
                  <a:lnTo>
                    <a:pt x="3526586" y="469"/>
                  </a:lnTo>
                  <a:lnTo>
                    <a:pt x="3524720" y="2336"/>
                  </a:lnTo>
                  <a:lnTo>
                    <a:pt x="3524250" y="3454"/>
                  </a:lnTo>
                  <a:lnTo>
                    <a:pt x="3524250" y="6083"/>
                  </a:lnTo>
                  <a:lnTo>
                    <a:pt x="3524720" y="7200"/>
                  </a:lnTo>
                  <a:lnTo>
                    <a:pt x="3526586" y="9067"/>
                  </a:lnTo>
                  <a:lnTo>
                    <a:pt x="3527704" y="9525"/>
                  </a:lnTo>
                  <a:lnTo>
                    <a:pt x="3530333" y="9525"/>
                  </a:lnTo>
                  <a:lnTo>
                    <a:pt x="3531451" y="9067"/>
                  </a:lnTo>
                  <a:lnTo>
                    <a:pt x="3533317" y="7200"/>
                  </a:lnTo>
                  <a:lnTo>
                    <a:pt x="3533775" y="6083"/>
                  </a:lnTo>
                  <a:lnTo>
                    <a:pt x="3533775" y="3454"/>
                  </a:lnTo>
                  <a:close/>
                </a:path>
                <a:path w="3676650" h="1659254">
                  <a:moveTo>
                    <a:pt x="3581400" y="1652866"/>
                  </a:moveTo>
                  <a:lnTo>
                    <a:pt x="3580942" y="1651749"/>
                  </a:lnTo>
                  <a:lnTo>
                    <a:pt x="3579076" y="1649882"/>
                  </a:lnTo>
                  <a:lnTo>
                    <a:pt x="3577958" y="1649412"/>
                  </a:lnTo>
                  <a:lnTo>
                    <a:pt x="3575329" y="1649412"/>
                  </a:lnTo>
                  <a:lnTo>
                    <a:pt x="3574211" y="1649882"/>
                  </a:lnTo>
                  <a:lnTo>
                    <a:pt x="3572345" y="1651749"/>
                  </a:lnTo>
                  <a:lnTo>
                    <a:pt x="3571875" y="1652866"/>
                  </a:lnTo>
                  <a:lnTo>
                    <a:pt x="3571875" y="1655495"/>
                  </a:lnTo>
                  <a:lnTo>
                    <a:pt x="3572345" y="1656613"/>
                  </a:lnTo>
                  <a:lnTo>
                    <a:pt x="3574211" y="1658480"/>
                  </a:lnTo>
                  <a:lnTo>
                    <a:pt x="3575329" y="1658937"/>
                  </a:lnTo>
                  <a:lnTo>
                    <a:pt x="3577958" y="1658937"/>
                  </a:lnTo>
                  <a:lnTo>
                    <a:pt x="3579076" y="1658480"/>
                  </a:lnTo>
                  <a:lnTo>
                    <a:pt x="3580942" y="1656613"/>
                  </a:lnTo>
                  <a:lnTo>
                    <a:pt x="3581400" y="1655495"/>
                  </a:lnTo>
                  <a:lnTo>
                    <a:pt x="3581400" y="1652866"/>
                  </a:lnTo>
                  <a:close/>
                </a:path>
                <a:path w="3676650" h="1659254">
                  <a:moveTo>
                    <a:pt x="3581400" y="828154"/>
                  </a:moveTo>
                  <a:lnTo>
                    <a:pt x="3580942" y="827036"/>
                  </a:lnTo>
                  <a:lnTo>
                    <a:pt x="3579076" y="825182"/>
                  </a:lnTo>
                  <a:lnTo>
                    <a:pt x="3577958" y="824712"/>
                  </a:lnTo>
                  <a:lnTo>
                    <a:pt x="3575329" y="824712"/>
                  </a:lnTo>
                  <a:lnTo>
                    <a:pt x="3574211" y="825182"/>
                  </a:lnTo>
                  <a:lnTo>
                    <a:pt x="3572345" y="827036"/>
                  </a:lnTo>
                  <a:lnTo>
                    <a:pt x="3571875" y="828154"/>
                  </a:lnTo>
                  <a:lnTo>
                    <a:pt x="3571875" y="830795"/>
                  </a:lnTo>
                  <a:lnTo>
                    <a:pt x="3572345" y="831913"/>
                  </a:lnTo>
                  <a:lnTo>
                    <a:pt x="3574211" y="833767"/>
                  </a:lnTo>
                  <a:lnTo>
                    <a:pt x="3575329" y="834237"/>
                  </a:lnTo>
                  <a:lnTo>
                    <a:pt x="3577958" y="834237"/>
                  </a:lnTo>
                  <a:lnTo>
                    <a:pt x="3579076" y="833767"/>
                  </a:lnTo>
                  <a:lnTo>
                    <a:pt x="3580942" y="831913"/>
                  </a:lnTo>
                  <a:lnTo>
                    <a:pt x="3581400" y="830795"/>
                  </a:lnTo>
                  <a:lnTo>
                    <a:pt x="3581400" y="828154"/>
                  </a:lnTo>
                  <a:close/>
                </a:path>
                <a:path w="3676650" h="1659254">
                  <a:moveTo>
                    <a:pt x="3581400" y="3454"/>
                  </a:moveTo>
                  <a:lnTo>
                    <a:pt x="3580942" y="2336"/>
                  </a:lnTo>
                  <a:lnTo>
                    <a:pt x="3579076" y="469"/>
                  </a:lnTo>
                  <a:lnTo>
                    <a:pt x="3577958" y="0"/>
                  </a:lnTo>
                  <a:lnTo>
                    <a:pt x="3575329" y="0"/>
                  </a:lnTo>
                  <a:lnTo>
                    <a:pt x="3574211" y="469"/>
                  </a:lnTo>
                  <a:lnTo>
                    <a:pt x="3572345" y="2336"/>
                  </a:lnTo>
                  <a:lnTo>
                    <a:pt x="3571875" y="3454"/>
                  </a:lnTo>
                  <a:lnTo>
                    <a:pt x="3571875" y="6083"/>
                  </a:lnTo>
                  <a:lnTo>
                    <a:pt x="3572345" y="7200"/>
                  </a:lnTo>
                  <a:lnTo>
                    <a:pt x="3574211" y="9067"/>
                  </a:lnTo>
                  <a:lnTo>
                    <a:pt x="3575329" y="9525"/>
                  </a:lnTo>
                  <a:lnTo>
                    <a:pt x="3577958" y="9525"/>
                  </a:lnTo>
                  <a:lnTo>
                    <a:pt x="3579076" y="9067"/>
                  </a:lnTo>
                  <a:lnTo>
                    <a:pt x="3580942" y="7200"/>
                  </a:lnTo>
                  <a:lnTo>
                    <a:pt x="3581400" y="6083"/>
                  </a:lnTo>
                  <a:lnTo>
                    <a:pt x="3581400" y="3454"/>
                  </a:lnTo>
                  <a:close/>
                </a:path>
                <a:path w="3676650" h="1659254">
                  <a:moveTo>
                    <a:pt x="3629025" y="1652866"/>
                  </a:moveTo>
                  <a:lnTo>
                    <a:pt x="3628567" y="1651749"/>
                  </a:lnTo>
                  <a:lnTo>
                    <a:pt x="3626701" y="1649882"/>
                  </a:lnTo>
                  <a:lnTo>
                    <a:pt x="3625583" y="1649412"/>
                  </a:lnTo>
                  <a:lnTo>
                    <a:pt x="3622954" y="1649412"/>
                  </a:lnTo>
                  <a:lnTo>
                    <a:pt x="3621836" y="1649882"/>
                  </a:lnTo>
                  <a:lnTo>
                    <a:pt x="3619970" y="1651749"/>
                  </a:lnTo>
                  <a:lnTo>
                    <a:pt x="3619500" y="1652866"/>
                  </a:lnTo>
                  <a:lnTo>
                    <a:pt x="3619500" y="1655495"/>
                  </a:lnTo>
                  <a:lnTo>
                    <a:pt x="3619970" y="1656613"/>
                  </a:lnTo>
                  <a:lnTo>
                    <a:pt x="3621836" y="1658480"/>
                  </a:lnTo>
                  <a:lnTo>
                    <a:pt x="3622954" y="1658937"/>
                  </a:lnTo>
                  <a:lnTo>
                    <a:pt x="3625583" y="1658937"/>
                  </a:lnTo>
                  <a:lnTo>
                    <a:pt x="3626701" y="1658480"/>
                  </a:lnTo>
                  <a:lnTo>
                    <a:pt x="3628567" y="1656613"/>
                  </a:lnTo>
                  <a:lnTo>
                    <a:pt x="3629025" y="1655495"/>
                  </a:lnTo>
                  <a:lnTo>
                    <a:pt x="3629025" y="1652866"/>
                  </a:lnTo>
                  <a:close/>
                </a:path>
                <a:path w="3676650" h="1659254">
                  <a:moveTo>
                    <a:pt x="3629025" y="828154"/>
                  </a:moveTo>
                  <a:lnTo>
                    <a:pt x="3628567" y="827036"/>
                  </a:lnTo>
                  <a:lnTo>
                    <a:pt x="3626701" y="825182"/>
                  </a:lnTo>
                  <a:lnTo>
                    <a:pt x="3625583" y="824712"/>
                  </a:lnTo>
                  <a:lnTo>
                    <a:pt x="3622954" y="824712"/>
                  </a:lnTo>
                  <a:lnTo>
                    <a:pt x="3621836" y="825182"/>
                  </a:lnTo>
                  <a:lnTo>
                    <a:pt x="3619970" y="827036"/>
                  </a:lnTo>
                  <a:lnTo>
                    <a:pt x="3619500" y="828154"/>
                  </a:lnTo>
                  <a:lnTo>
                    <a:pt x="3619500" y="830795"/>
                  </a:lnTo>
                  <a:lnTo>
                    <a:pt x="3619970" y="831913"/>
                  </a:lnTo>
                  <a:lnTo>
                    <a:pt x="3621836" y="833767"/>
                  </a:lnTo>
                  <a:lnTo>
                    <a:pt x="3622954" y="834237"/>
                  </a:lnTo>
                  <a:lnTo>
                    <a:pt x="3625583" y="834237"/>
                  </a:lnTo>
                  <a:lnTo>
                    <a:pt x="3626701" y="833767"/>
                  </a:lnTo>
                  <a:lnTo>
                    <a:pt x="3628567" y="831913"/>
                  </a:lnTo>
                  <a:lnTo>
                    <a:pt x="3629025" y="830795"/>
                  </a:lnTo>
                  <a:lnTo>
                    <a:pt x="3629025" y="828154"/>
                  </a:lnTo>
                  <a:close/>
                </a:path>
                <a:path w="3676650" h="1659254">
                  <a:moveTo>
                    <a:pt x="3629025" y="3454"/>
                  </a:moveTo>
                  <a:lnTo>
                    <a:pt x="3628567" y="2336"/>
                  </a:lnTo>
                  <a:lnTo>
                    <a:pt x="3626701" y="469"/>
                  </a:lnTo>
                  <a:lnTo>
                    <a:pt x="3625583" y="0"/>
                  </a:lnTo>
                  <a:lnTo>
                    <a:pt x="3622954" y="0"/>
                  </a:lnTo>
                  <a:lnTo>
                    <a:pt x="3621836" y="469"/>
                  </a:lnTo>
                  <a:lnTo>
                    <a:pt x="3619970" y="2336"/>
                  </a:lnTo>
                  <a:lnTo>
                    <a:pt x="3619500" y="3454"/>
                  </a:lnTo>
                  <a:lnTo>
                    <a:pt x="3619500" y="6083"/>
                  </a:lnTo>
                  <a:lnTo>
                    <a:pt x="3619970" y="7200"/>
                  </a:lnTo>
                  <a:lnTo>
                    <a:pt x="3621836" y="9067"/>
                  </a:lnTo>
                  <a:lnTo>
                    <a:pt x="3622954" y="9525"/>
                  </a:lnTo>
                  <a:lnTo>
                    <a:pt x="3625583" y="9525"/>
                  </a:lnTo>
                  <a:lnTo>
                    <a:pt x="3626701" y="9067"/>
                  </a:lnTo>
                  <a:lnTo>
                    <a:pt x="3628567" y="7200"/>
                  </a:lnTo>
                  <a:lnTo>
                    <a:pt x="3629025" y="6083"/>
                  </a:lnTo>
                  <a:lnTo>
                    <a:pt x="3629025" y="3454"/>
                  </a:lnTo>
                  <a:close/>
                </a:path>
                <a:path w="3676650" h="1659254">
                  <a:moveTo>
                    <a:pt x="3676650" y="1652866"/>
                  </a:moveTo>
                  <a:lnTo>
                    <a:pt x="3676192" y="1651749"/>
                  </a:lnTo>
                  <a:lnTo>
                    <a:pt x="3674326" y="1649882"/>
                  </a:lnTo>
                  <a:lnTo>
                    <a:pt x="3673208" y="1649412"/>
                  </a:lnTo>
                  <a:lnTo>
                    <a:pt x="3670579" y="1649412"/>
                  </a:lnTo>
                  <a:lnTo>
                    <a:pt x="3669461" y="1649882"/>
                  </a:lnTo>
                  <a:lnTo>
                    <a:pt x="3667595" y="1651749"/>
                  </a:lnTo>
                  <a:lnTo>
                    <a:pt x="3667125" y="1652866"/>
                  </a:lnTo>
                  <a:lnTo>
                    <a:pt x="3667125" y="1655495"/>
                  </a:lnTo>
                  <a:lnTo>
                    <a:pt x="3667595" y="1656613"/>
                  </a:lnTo>
                  <a:lnTo>
                    <a:pt x="3669461" y="1658480"/>
                  </a:lnTo>
                  <a:lnTo>
                    <a:pt x="3670579" y="1658937"/>
                  </a:lnTo>
                  <a:lnTo>
                    <a:pt x="3673208" y="1658937"/>
                  </a:lnTo>
                  <a:lnTo>
                    <a:pt x="3674326" y="1658480"/>
                  </a:lnTo>
                  <a:lnTo>
                    <a:pt x="3676192" y="1656613"/>
                  </a:lnTo>
                  <a:lnTo>
                    <a:pt x="3676650" y="1655495"/>
                  </a:lnTo>
                  <a:lnTo>
                    <a:pt x="3676650" y="1652866"/>
                  </a:lnTo>
                  <a:close/>
                </a:path>
                <a:path w="3676650" h="1659254">
                  <a:moveTo>
                    <a:pt x="3676650" y="828154"/>
                  </a:moveTo>
                  <a:lnTo>
                    <a:pt x="3676192" y="827036"/>
                  </a:lnTo>
                  <a:lnTo>
                    <a:pt x="3674326" y="825182"/>
                  </a:lnTo>
                  <a:lnTo>
                    <a:pt x="3673208" y="824712"/>
                  </a:lnTo>
                  <a:lnTo>
                    <a:pt x="3670579" y="824712"/>
                  </a:lnTo>
                  <a:lnTo>
                    <a:pt x="3669461" y="825182"/>
                  </a:lnTo>
                  <a:lnTo>
                    <a:pt x="3667595" y="827036"/>
                  </a:lnTo>
                  <a:lnTo>
                    <a:pt x="3667125" y="828154"/>
                  </a:lnTo>
                  <a:lnTo>
                    <a:pt x="3667125" y="830795"/>
                  </a:lnTo>
                  <a:lnTo>
                    <a:pt x="3667595" y="831913"/>
                  </a:lnTo>
                  <a:lnTo>
                    <a:pt x="3669461" y="833767"/>
                  </a:lnTo>
                  <a:lnTo>
                    <a:pt x="3670579" y="834237"/>
                  </a:lnTo>
                  <a:lnTo>
                    <a:pt x="3673208" y="834237"/>
                  </a:lnTo>
                  <a:lnTo>
                    <a:pt x="3674326" y="833767"/>
                  </a:lnTo>
                  <a:lnTo>
                    <a:pt x="3676192" y="831913"/>
                  </a:lnTo>
                  <a:lnTo>
                    <a:pt x="3676650" y="830795"/>
                  </a:lnTo>
                  <a:lnTo>
                    <a:pt x="3676650" y="828154"/>
                  </a:lnTo>
                  <a:close/>
                </a:path>
                <a:path w="3676650" h="1659254">
                  <a:moveTo>
                    <a:pt x="3676650" y="3454"/>
                  </a:moveTo>
                  <a:lnTo>
                    <a:pt x="3676192" y="2336"/>
                  </a:lnTo>
                  <a:lnTo>
                    <a:pt x="3674326" y="469"/>
                  </a:lnTo>
                  <a:lnTo>
                    <a:pt x="3673208" y="0"/>
                  </a:lnTo>
                  <a:lnTo>
                    <a:pt x="3670579" y="0"/>
                  </a:lnTo>
                  <a:lnTo>
                    <a:pt x="3669461" y="469"/>
                  </a:lnTo>
                  <a:lnTo>
                    <a:pt x="3667595" y="2336"/>
                  </a:lnTo>
                  <a:lnTo>
                    <a:pt x="3667125" y="3454"/>
                  </a:lnTo>
                  <a:lnTo>
                    <a:pt x="3667125" y="6083"/>
                  </a:lnTo>
                  <a:lnTo>
                    <a:pt x="3667595" y="7200"/>
                  </a:lnTo>
                  <a:lnTo>
                    <a:pt x="3669461" y="9067"/>
                  </a:lnTo>
                  <a:lnTo>
                    <a:pt x="3670579" y="9525"/>
                  </a:lnTo>
                  <a:lnTo>
                    <a:pt x="3673208" y="9525"/>
                  </a:lnTo>
                  <a:lnTo>
                    <a:pt x="3674326" y="9067"/>
                  </a:lnTo>
                  <a:lnTo>
                    <a:pt x="3676192" y="7200"/>
                  </a:lnTo>
                  <a:lnTo>
                    <a:pt x="3676650" y="6083"/>
                  </a:lnTo>
                  <a:lnTo>
                    <a:pt x="3676650" y="3454"/>
                  </a:lnTo>
                  <a:close/>
                </a:path>
              </a:pathLst>
            </a:custGeom>
            <a:solidFill>
              <a:srgbClr val="C7C6C3"/>
            </a:solidFill>
          </p:spPr>
          <p:txBody>
            <a:bodyPr wrap="square" lIns="0" tIns="0" rIns="0" bIns="0" rtlCol="0"/>
            <a:lstStyle/>
            <a:p>
              <a:endParaRPr/>
            </a:p>
          </p:txBody>
        </p:sp>
        <p:pic>
          <p:nvPicPr>
            <p:cNvPr id="6" name="object 6"/>
            <p:cNvPicPr/>
            <p:nvPr/>
          </p:nvPicPr>
          <p:blipFill>
            <a:blip r:embed="rId2" cstate="print"/>
            <a:stretch>
              <a:fillRect/>
            </a:stretch>
          </p:blipFill>
          <p:spPr>
            <a:xfrm>
              <a:off x="4691062" y="2101850"/>
              <a:ext cx="9524" cy="1676399"/>
            </a:xfrm>
            <a:prstGeom prst="rect">
              <a:avLst/>
            </a:prstGeom>
          </p:spPr>
        </p:pic>
      </p:grpSp>
      <p:sp>
        <p:nvSpPr>
          <p:cNvPr id="7" name="object 7"/>
          <p:cNvSpPr txBox="1"/>
          <p:nvPr/>
        </p:nvSpPr>
        <p:spPr>
          <a:xfrm>
            <a:off x="4459882" y="2853630"/>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Segoe UI"/>
                <a:cs typeface="Segoe UI"/>
              </a:rPr>
              <a:t>50</a:t>
            </a:r>
            <a:endParaRPr sz="900">
              <a:latin typeface="Segoe UI"/>
              <a:cs typeface="Segoe UI"/>
            </a:endParaRPr>
          </a:p>
        </p:txBody>
      </p:sp>
      <p:sp>
        <p:nvSpPr>
          <p:cNvPr id="8" name="object 8"/>
          <p:cNvSpPr txBox="1"/>
          <p:nvPr/>
        </p:nvSpPr>
        <p:spPr>
          <a:xfrm>
            <a:off x="6193730" y="3936900"/>
            <a:ext cx="704850" cy="208279"/>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252423"/>
                </a:solidFill>
                <a:latin typeface="Tahoma"/>
                <a:cs typeface="Tahoma"/>
              </a:rPr>
              <a:t>Lead</a:t>
            </a:r>
            <a:r>
              <a:rPr sz="1200" spc="-80" dirty="0">
                <a:solidFill>
                  <a:srgbClr val="252423"/>
                </a:solidFill>
                <a:latin typeface="Tahoma"/>
                <a:cs typeface="Tahoma"/>
              </a:rPr>
              <a:t> </a:t>
            </a:r>
            <a:r>
              <a:rPr sz="1200" spc="-25" dirty="0">
                <a:solidFill>
                  <a:srgbClr val="252423"/>
                </a:solidFill>
                <a:latin typeface="Tahoma"/>
                <a:cs typeface="Tahoma"/>
              </a:rPr>
              <a:t>times</a:t>
            </a:r>
            <a:endParaRPr sz="1200">
              <a:latin typeface="Tahoma"/>
              <a:cs typeface="Tahoma"/>
            </a:endParaRPr>
          </a:p>
        </p:txBody>
      </p:sp>
      <p:sp>
        <p:nvSpPr>
          <p:cNvPr id="9" name="object 9"/>
          <p:cNvSpPr txBox="1"/>
          <p:nvPr/>
        </p:nvSpPr>
        <p:spPr>
          <a:xfrm>
            <a:off x="4192895" y="2433513"/>
            <a:ext cx="177800" cy="1011555"/>
          </a:xfrm>
          <a:prstGeom prst="rect">
            <a:avLst/>
          </a:prstGeom>
        </p:spPr>
        <p:txBody>
          <a:bodyPr vert="vert270" wrap="square" lIns="0" tIns="0" rIns="0" bIns="0" rtlCol="0">
            <a:spAutoFit/>
          </a:bodyPr>
          <a:lstStyle/>
          <a:p>
            <a:pPr marL="12700">
              <a:lnSpc>
                <a:spcPts val="1275"/>
              </a:lnSpc>
            </a:pPr>
            <a:r>
              <a:rPr sz="1200" spc="-70" dirty="0">
                <a:solidFill>
                  <a:srgbClr val="252423"/>
                </a:solidFill>
                <a:latin typeface="Tahoma"/>
                <a:cs typeface="Tahoma"/>
              </a:rPr>
              <a:t>Order</a:t>
            </a:r>
            <a:r>
              <a:rPr sz="1200" spc="-55" dirty="0">
                <a:solidFill>
                  <a:srgbClr val="252423"/>
                </a:solidFill>
                <a:latin typeface="Tahoma"/>
                <a:cs typeface="Tahoma"/>
              </a:rPr>
              <a:t> </a:t>
            </a:r>
            <a:r>
              <a:rPr sz="1200" spc="-40" dirty="0">
                <a:solidFill>
                  <a:srgbClr val="252423"/>
                </a:solidFill>
                <a:latin typeface="Tahoma"/>
                <a:cs typeface="Tahoma"/>
              </a:rPr>
              <a:t>quantities</a:t>
            </a:r>
            <a:endParaRPr sz="1200">
              <a:latin typeface="Tahoma"/>
              <a:cs typeface="Tahoma"/>
            </a:endParaRPr>
          </a:p>
        </p:txBody>
      </p:sp>
      <p:sp>
        <p:nvSpPr>
          <p:cNvPr id="10" name="object 10"/>
          <p:cNvSpPr txBox="1"/>
          <p:nvPr/>
        </p:nvSpPr>
        <p:spPr>
          <a:xfrm>
            <a:off x="4521497" y="3678336"/>
            <a:ext cx="218440" cy="273685"/>
          </a:xfrm>
          <a:prstGeom prst="rect">
            <a:avLst/>
          </a:prstGeom>
        </p:spPr>
        <p:txBody>
          <a:bodyPr vert="horz" wrap="square" lIns="0" tIns="12700" rIns="0" bIns="0" rtlCol="0">
            <a:spAutoFit/>
          </a:bodyPr>
          <a:lstStyle/>
          <a:p>
            <a:pPr marL="12700">
              <a:lnSpc>
                <a:spcPts val="975"/>
              </a:lnSpc>
              <a:spcBef>
                <a:spcPts val="100"/>
              </a:spcBef>
            </a:pPr>
            <a:r>
              <a:rPr sz="900" spc="-50" dirty="0">
                <a:solidFill>
                  <a:srgbClr val="605D5C"/>
                </a:solidFill>
                <a:latin typeface="Segoe UI"/>
                <a:cs typeface="Segoe UI"/>
              </a:rPr>
              <a:t>0</a:t>
            </a:r>
            <a:endParaRPr sz="900">
              <a:latin typeface="Segoe UI"/>
              <a:cs typeface="Segoe UI"/>
            </a:endParaRPr>
          </a:p>
          <a:p>
            <a:pPr marL="143510">
              <a:lnSpc>
                <a:spcPts val="975"/>
              </a:lnSpc>
            </a:pPr>
            <a:r>
              <a:rPr sz="900" spc="-50" dirty="0">
                <a:solidFill>
                  <a:srgbClr val="605D5C"/>
                </a:solidFill>
                <a:latin typeface="Segoe UI"/>
                <a:cs typeface="Segoe UI"/>
              </a:rPr>
              <a:t>0</a:t>
            </a:r>
            <a:endParaRPr sz="900">
              <a:latin typeface="Segoe UI"/>
              <a:cs typeface="Segoe UI"/>
            </a:endParaRPr>
          </a:p>
        </p:txBody>
      </p:sp>
      <p:sp>
        <p:nvSpPr>
          <p:cNvPr id="11" name="object 11"/>
          <p:cNvSpPr txBox="1"/>
          <p:nvPr/>
        </p:nvSpPr>
        <p:spPr>
          <a:xfrm>
            <a:off x="5858172" y="3789362"/>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Segoe UI"/>
                <a:cs typeface="Segoe UI"/>
              </a:rPr>
              <a:t>10</a:t>
            </a:r>
            <a:endParaRPr sz="900">
              <a:latin typeface="Segoe UI"/>
              <a:cs typeface="Segoe UI"/>
            </a:endParaRPr>
          </a:p>
        </p:txBody>
      </p:sp>
      <p:sp>
        <p:nvSpPr>
          <p:cNvPr id="12" name="object 12"/>
          <p:cNvSpPr txBox="1"/>
          <p:nvPr/>
        </p:nvSpPr>
        <p:spPr>
          <a:xfrm>
            <a:off x="7094834" y="3789362"/>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Segoe UI"/>
                <a:cs typeface="Segoe UI"/>
              </a:rPr>
              <a:t>20</a:t>
            </a:r>
            <a:endParaRPr sz="900">
              <a:latin typeface="Segoe UI"/>
              <a:cs typeface="Segoe UI"/>
            </a:endParaRPr>
          </a:p>
        </p:txBody>
      </p:sp>
      <p:sp>
        <p:nvSpPr>
          <p:cNvPr id="13" name="object 13"/>
          <p:cNvSpPr txBox="1"/>
          <p:nvPr/>
        </p:nvSpPr>
        <p:spPr>
          <a:xfrm>
            <a:off x="8331497" y="3789362"/>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Segoe UI"/>
                <a:cs typeface="Segoe UI"/>
              </a:rPr>
              <a:t>30</a:t>
            </a:r>
            <a:endParaRPr sz="900">
              <a:latin typeface="Segoe UI"/>
              <a:cs typeface="Segoe UI"/>
            </a:endParaRPr>
          </a:p>
        </p:txBody>
      </p:sp>
      <p:grpSp>
        <p:nvGrpSpPr>
          <p:cNvPr id="14" name="object 14"/>
          <p:cNvGrpSpPr/>
          <p:nvPr/>
        </p:nvGrpSpPr>
        <p:grpSpPr>
          <a:xfrm>
            <a:off x="4769960" y="2101850"/>
            <a:ext cx="3640614" cy="1676399"/>
            <a:chOff x="4769960" y="2101850"/>
            <a:chExt cx="3640614" cy="1676399"/>
          </a:xfrm>
        </p:grpSpPr>
        <p:pic>
          <p:nvPicPr>
            <p:cNvPr id="15" name="object 15"/>
            <p:cNvPicPr/>
            <p:nvPr/>
          </p:nvPicPr>
          <p:blipFill>
            <a:blip r:embed="rId3" cstate="print"/>
            <a:stretch>
              <a:fillRect/>
            </a:stretch>
          </p:blipFill>
          <p:spPr>
            <a:xfrm>
              <a:off x="5017293" y="2795523"/>
              <a:ext cx="89534" cy="89534"/>
            </a:xfrm>
            <a:prstGeom prst="rect">
              <a:avLst/>
            </a:prstGeom>
          </p:spPr>
        </p:pic>
        <p:pic>
          <p:nvPicPr>
            <p:cNvPr id="16" name="object 16"/>
            <p:cNvPicPr/>
            <p:nvPr/>
          </p:nvPicPr>
          <p:blipFill>
            <a:blip r:embed="rId3" cstate="print"/>
            <a:stretch>
              <a:fillRect/>
            </a:stretch>
          </p:blipFill>
          <p:spPr>
            <a:xfrm>
              <a:off x="5264625" y="2614088"/>
              <a:ext cx="89534" cy="89534"/>
            </a:xfrm>
            <a:prstGeom prst="rect">
              <a:avLst/>
            </a:prstGeom>
          </p:spPr>
        </p:pic>
        <p:pic>
          <p:nvPicPr>
            <p:cNvPr id="17" name="object 17"/>
            <p:cNvPicPr/>
            <p:nvPr/>
          </p:nvPicPr>
          <p:blipFill>
            <a:blip r:embed="rId3" cstate="print"/>
            <a:stretch>
              <a:fillRect/>
            </a:stretch>
          </p:blipFill>
          <p:spPr>
            <a:xfrm>
              <a:off x="5264625" y="2432653"/>
              <a:ext cx="89534" cy="89534"/>
            </a:xfrm>
            <a:prstGeom prst="rect">
              <a:avLst/>
            </a:prstGeom>
          </p:spPr>
        </p:pic>
        <p:pic>
          <p:nvPicPr>
            <p:cNvPr id="18" name="object 18"/>
            <p:cNvPicPr/>
            <p:nvPr/>
          </p:nvPicPr>
          <p:blipFill>
            <a:blip r:embed="rId4" cstate="print"/>
            <a:stretch>
              <a:fillRect/>
            </a:stretch>
          </p:blipFill>
          <p:spPr>
            <a:xfrm>
              <a:off x="6748620" y="2317194"/>
              <a:ext cx="89534" cy="89534"/>
            </a:xfrm>
            <a:prstGeom prst="rect">
              <a:avLst/>
            </a:prstGeom>
          </p:spPr>
        </p:pic>
        <p:sp>
          <p:nvSpPr>
            <p:cNvPr id="19" name="object 19"/>
            <p:cNvSpPr/>
            <p:nvPr/>
          </p:nvSpPr>
          <p:spPr>
            <a:xfrm>
              <a:off x="7495380" y="2354945"/>
              <a:ext cx="80010" cy="80010"/>
            </a:xfrm>
            <a:custGeom>
              <a:avLst/>
              <a:gdLst/>
              <a:ahLst/>
              <a:cxnLst/>
              <a:rect l="l" t="t" r="r" b="b"/>
              <a:pathLst>
                <a:path w="80009" h="80010">
                  <a:moveTo>
                    <a:pt x="45309" y="80009"/>
                  </a:moveTo>
                  <a:lnTo>
                    <a:pt x="34700" y="80009"/>
                  </a:lnTo>
                  <a:lnTo>
                    <a:pt x="29596" y="78994"/>
                  </a:lnTo>
                  <a:lnTo>
                    <a:pt x="1015" y="50413"/>
                  </a:lnTo>
                  <a:lnTo>
                    <a:pt x="0" y="40004"/>
                  </a:lnTo>
                  <a:lnTo>
                    <a:pt x="0" y="34699"/>
                  </a:lnTo>
                  <a:lnTo>
                    <a:pt x="29596" y="1015"/>
                  </a:lnTo>
                  <a:lnTo>
                    <a:pt x="34700" y="0"/>
                  </a:lnTo>
                  <a:lnTo>
                    <a:pt x="45309" y="0"/>
                  </a:lnTo>
                  <a:lnTo>
                    <a:pt x="78994" y="29596"/>
                  </a:lnTo>
                  <a:lnTo>
                    <a:pt x="80009" y="34699"/>
                  </a:lnTo>
                  <a:lnTo>
                    <a:pt x="80009" y="45309"/>
                  </a:lnTo>
                  <a:lnTo>
                    <a:pt x="50413" y="78994"/>
                  </a:lnTo>
                  <a:lnTo>
                    <a:pt x="45309" y="80009"/>
                  </a:lnTo>
                  <a:close/>
                </a:path>
              </a:pathLst>
            </a:custGeom>
            <a:solidFill>
              <a:srgbClr val="118CFF">
                <a:alpha val="84999"/>
              </a:srgbClr>
            </a:solidFill>
          </p:spPr>
          <p:txBody>
            <a:bodyPr wrap="square" lIns="0" tIns="0" rIns="0" bIns="0" rtlCol="0"/>
            <a:lstStyle/>
            <a:p>
              <a:endParaRPr/>
            </a:p>
          </p:txBody>
        </p:sp>
        <p:sp>
          <p:nvSpPr>
            <p:cNvPr id="20" name="object 20"/>
            <p:cNvSpPr/>
            <p:nvPr/>
          </p:nvSpPr>
          <p:spPr>
            <a:xfrm>
              <a:off x="7495380" y="2354945"/>
              <a:ext cx="80010" cy="80010"/>
            </a:xfrm>
            <a:custGeom>
              <a:avLst/>
              <a:gdLst/>
              <a:ahLst/>
              <a:cxnLst/>
              <a:rect l="l" t="t" r="r" b="b"/>
              <a:pathLst>
                <a:path w="80009" h="80010">
                  <a:moveTo>
                    <a:pt x="0" y="40004"/>
                  </a:moveTo>
                  <a:lnTo>
                    <a:pt x="19794" y="74934"/>
                  </a:lnTo>
                  <a:lnTo>
                    <a:pt x="40004" y="80009"/>
                  </a:lnTo>
                  <a:lnTo>
                    <a:pt x="45309" y="80009"/>
                  </a:lnTo>
                  <a:lnTo>
                    <a:pt x="76964" y="55314"/>
                  </a:lnTo>
                  <a:lnTo>
                    <a:pt x="80009" y="40004"/>
                  </a:lnTo>
                  <a:lnTo>
                    <a:pt x="80009" y="34700"/>
                  </a:lnTo>
                  <a:lnTo>
                    <a:pt x="55314" y="3045"/>
                  </a:lnTo>
                  <a:lnTo>
                    <a:pt x="40004" y="0"/>
                  </a:lnTo>
                  <a:lnTo>
                    <a:pt x="34700" y="0"/>
                  </a:lnTo>
                  <a:lnTo>
                    <a:pt x="3045" y="24695"/>
                  </a:lnTo>
                  <a:lnTo>
                    <a:pt x="0" y="40004"/>
                  </a:lnTo>
                </a:path>
              </a:pathLst>
            </a:custGeom>
            <a:ln w="9524">
              <a:solidFill>
                <a:srgbClr val="118CFF"/>
              </a:solidFill>
            </a:ln>
          </p:spPr>
          <p:txBody>
            <a:bodyPr wrap="square" lIns="0" tIns="0" rIns="0" bIns="0" rtlCol="0"/>
            <a:lstStyle/>
            <a:p>
              <a:endParaRPr/>
            </a:p>
          </p:txBody>
        </p:sp>
        <p:sp>
          <p:nvSpPr>
            <p:cNvPr id="21" name="object 21"/>
            <p:cNvSpPr/>
            <p:nvPr/>
          </p:nvSpPr>
          <p:spPr>
            <a:xfrm>
              <a:off x="7619046" y="3608498"/>
              <a:ext cx="80010" cy="80010"/>
            </a:xfrm>
            <a:custGeom>
              <a:avLst/>
              <a:gdLst/>
              <a:ahLst/>
              <a:cxnLst/>
              <a:rect l="l" t="t" r="r" b="b"/>
              <a:pathLst>
                <a:path w="80009" h="80010">
                  <a:moveTo>
                    <a:pt x="45309" y="80009"/>
                  </a:moveTo>
                  <a:lnTo>
                    <a:pt x="34700" y="80009"/>
                  </a:lnTo>
                  <a:lnTo>
                    <a:pt x="29596" y="78994"/>
                  </a:lnTo>
                  <a:lnTo>
                    <a:pt x="1015" y="50413"/>
                  </a:lnTo>
                  <a:lnTo>
                    <a:pt x="0" y="40004"/>
                  </a:lnTo>
                  <a:lnTo>
                    <a:pt x="0" y="34699"/>
                  </a:lnTo>
                  <a:lnTo>
                    <a:pt x="29596" y="1015"/>
                  </a:lnTo>
                  <a:lnTo>
                    <a:pt x="34700" y="0"/>
                  </a:lnTo>
                  <a:lnTo>
                    <a:pt x="45309" y="0"/>
                  </a:lnTo>
                  <a:lnTo>
                    <a:pt x="78994" y="29596"/>
                  </a:lnTo>
                  <a:lnTo>
                    <a:pt x="80009" y="34699"/>
                  </a:lnTo>
                  <a:lnTo>
                    <a:pt x="80009" y="45309"/>
                  </a:lnTo>
                  <a:lnTo>
                    <a:pt x="50413" y="78994"/>
                  </a:lnTo>
                  <a:lnTo>
                    <a:pt x="45309" y="80009"/>
                  </a:lnTo>
                  <a:close/>
                </a:path>
              </a:pathLst>
            </a:custGeom>
            <a:solidFill>
              <a:srgbClr val="118CFF">
                <a:alpha val="84999"/>
              </a:srgbClr>
            </a:solidFill>
          </p:spPr>
          <p:txBody>
            <a:bodyPr wrap="square" lIns="0" tIns="0" rIns="0" bIns="0" rtlCol="0"/>
            <a:lstStyle/>
            <a:p>
              <a:endParaRPr/>
            </a:p>
          </p:txBody>
        </p:sp>
        <p:sp>
          <p:nvSpPr>
            <p:cNvPr id="22" name="object 22"/>
            <p:cNvSpPr/>
            <p:nvPr/>
          </p:nvSpPr>
          <p:spPr>
            <a:xfrm>
              <a:off x="7619046" y="3608498"/>
              <a:ext cx="80010" cy="80010"/>
            </a:xfrm>
            <a:custGeom>
              <a:avLst/>
              <a:gdLst/>
              <a:ahLst/>
              <a:cxnLst/>
              <a:rect l="l" t="t" r="r" b="b"/>
              <a:pathLst>
                <a:path w="80009" h="80010">
                  <a:moveTo>
                    <a:pt x="0" y="40004"/>
                  </a:moveTo>
                  <a:lnTo>
                    <a:pt x="19794" y="74934"/>
                  </a:lnTo>
                  <a:lnTo>
                    <a:pt x="40004" y="80009"/>
                  </a:lnTo>
                  <a:lnTo>
                    <a:pt x="45309" y="80009"/>
                  </a:lnTo>
                  <a:lnTo>
                    <a:pt x="76964" y="55314"/>
                  </a:lnTo>
                  <a:lnTo>
                    <a:pt x="80009" y="40004"/>
                  </a:lnTo>
                  <a:lnTo>
                    <a:pt x="80009" y="34700"/>
                  </a:lnTo>
                  <a:lnTo>
                    <a:pt x="55314" y="3045"/>
                  </a:lnTo>
                  <a:lnTo>
                    <a:pt x="40004" y="0"/>
                  </a:lnTo>
                  <a:lnTo>
                    <a:pt x="34700" y="0"/>
                  </a:lnTo>
                  <a:lnTo>
                    <a:pt x="3045" y="24695"/>
                  </a:lnTo>
                  <a:lnTo>
                    <a:pt x="0" y="40004"/>
                  </a:lnTo>
                </a:path>
              </a:pathLst>
            </a:custGeom>
            <a:ln w="9524">
              <a:solidFill>
                <a:srgbClr val="118CFF"/>
              </a:solidFill>
            </a:ln>
          </p:spPr>
          <p:txBody>
            <a:bodyPr wrap="square" lIns="0" tIns="0" rIns="0" bIns="0" rtlCol="0"/>
            <a:lstStyle/>
            <a:p>
              <a:endParaRPr/>
            </a:p>
          </p:txBody>
        </p:sp>
        <p:pic>
          <p:nvPicPr>
            <p:cNvPr id="23" name="object 23"/>
            <p:cNvPicPr/>
            <p:nvPr/>
          </p:nvPicPr>
          <p:blipFill>
            <a:blip r:embed="rId5" cstate="print"/>
            <a:stretch>
              <a:fillRect/>
            </a:stretch>
          </p:blipFill>
          <p:spPr>
            <a:xfrm>
              <a:off x="7861617" y="3372818"/>
              <a:ext cx="89534" cy="89534"/>
            </a:xfrm>
            <a:prstGeom prst="rect">
              <a:avLst/>
            </a:prstGeom>
          </p:spPr>
        </p:pic>
        <p:pic>
          <p:nvPicPr>
            <p:cNvPr id="24" name="object 24"/>
            <p:cNvPicPr/>
            <p:nvPr/>
          </p:nvPicPr>
          <p:blipFill>
            <a:blip r:embed="rId6" cstate="print"/>
            <a:stretch>
              <a:fillRect/>
            </a:stretch>
          </p:blipFill>
          <p:spPr>
            <a:xfrm>
              <a:off x="6872287" y="2317194"/>
              <a:ext cx="89534" cy="89534"/>
            </a:xfrm>
            <a:prstGeom prst="rect">
              <a:avLst/>
            </a:prstGeom>
          </p:spPr>
        </p:pic>
        <p:pic>
          <p:nvPicPr>
            <p:cNvPr id="25" name="object 25"/>
            <p:cNvPicPr/>
            <p:nvPr/>
          </p:nvPicPr>
          <p:blipFill>
            <a:blip r:embed="rId7" cstate="print"/>
            <a:stretch>
              <a:fillRect/>
            </a:stretch>
          </p:blipFill>
          <p:spPr>
            <a:xfrm>
              <a:off x="4769960" y="3059429"/>
              <a:ext cx="213201" cy="386429"/>
            </a:xfrm>
            <a:prstGeom prst="rect">
              <a:avLst/>
            </a:prstGeom>
          </p:spPr>
        </p:pic>
        <p:pic>
          <p:nvPicPr>
            <p:cNvPr id="26" name="object 26"/>
            <p:cNvPicPr/>
            <p:nvPr/>
          </p:nvPicPr>
          <p:blipFill>
            <a:blip r:embed="rId8" cstate="print"/>
            <a:stretch>
              <a:fillRect/>
            </a:stretch>
          </p:blipFill>
          <p:spPr>
            <a:xfrm>
              <a:off x="7490617" y="3257359"/>
              <a:ext cx="89534" cy="89534"/>
            </a:xfrm>
            <a:prstGeom prst="rect">
              <a:avLst/>
            </a:prstGeom>
          </p:spPr>
        </p:pic>
        <p:sp>
          <p:nvSpPr>
            <p:cNvPr id="27" name="object 27"/>
            <p:cNvSpPr/>
            <p:nvPr/>
          </p:nvSpPr>
          <p:spPr>
            <a:xfrm>
              <a:off x="7495380" y="2371439"/>
              <a:ext cx="80010" cy="80010"/>
            </a:xfrm>
            <a:custGeom>
              <a:avLst/>
              <a:gdLst/>
              <a:ahLst/>
              <a:cxnLst/>
              <a:rect l="l" t="t" r="r" b="b"/>
              <a:pathLst>
                <a:path w="80009" h="80010">
                  <a:moveTo>
                    <a:pt x="45309" y="80009"/>
                  </a:moveTo>
                  <a:lnTo>
                    <a:pt x="34700" y="80009"/>
                  </a:lnTo>
                  <a:lnTo>
                    <a:pt x="29596" y="78994"/>
                  </a:lnTo>
                  <a:lnTo>
                    <a:pt x="1015" y="50413"/>
                  </a:lnTo>
                  <a:lnTo>
                    <a:pt x="0" y="40004"/>
                  </a:lnTo>
                  <a:lnTo>
                    <a:pt x="0" y="34699"/>
                  </a:lnTo>
                  <a:lnTo>
                    <a:pt x="29596" y="1015"/>
                  </a:lnTo>
                  <a:lnTo>
                    <a:pt x="34700" y="0"/>
                  </a:lnTo>
                  <a:lnTo>
                    <a:pt x="45309" y="0"/>
                  </a:lnTo>
                  <a:lnTo>
                    <a:pt x="78994" y="29596"/>
                  </a:lnTo>
                  <a:lnTo>
                    <a:pt x="80009" y="34699"/>
                  </a:lnTo>
                  <a:lnTo>
                    <a:pt x="80009" y="45309"/>
                  </a:lnTo>
                  <a:lnTo>
                    <a:pt x="50413" y="78994"/>
                  </a:lnTo>
                  <a:lnTo>
                    <a:pt x="45309" y="80009"/>
                  </a:lnTo>
                  <a:close/>
                </a:path>
              </a:pathLst>
            </a:custGeom>
            <a:solidFill>
              <a:srgbClr val="12239D">
                <a:alpha val="84999"/>
              </a:srgbClr>
            </a:solidFill>
          </p:spPr>
          <p:txBody>
            <a:bodyPr wrap="square" lIns="0" tIns="0" rIns="0" bIns="0" rtlCol="0"/>
            <a:lstStyle/>
            <a:p>
              <a:endParaRPr/>
            </a:p>
          </p:txBody>
        </p:sp>
        <p:sp>
          <p:nvSpPr>
            <p:cNvPr id="28" name="object 28"/>
            <p:cNvSpPr/>
            <p:nvPr/>
          </p:nvSpPr>
          <p:spPr>
            <a:xfrm>
              <a:off x="7495380" y="2371439"/>
              <a:ext cx="80010" cy="80010"/>
            </a:xfrm>
            <a:custGeom>
              <a:avLst/>
              <a:gdLst/>
              <a:ahLst/>
              <a:cxnLst/>
              <a:rect l="l" t="t" r="r" b="b"/>
              <a:pathLst>
                <a:path w="80009" h="80010">
                  <a:moveTo>
                    <a:pt x="0" y="40004"/>
                  </a:moveTo>
                  <a:lnTo>
                    <a:pt x="19794" y="74934"/>
                  </a:lnTo>
                  <a:lnTo>
                    <a:pt x="40004" y="80009"/>
                  </a:lnTo>
                  <a:lnTo>
                    <a:pt x="45309" y="80009"/>
                  </a:lnTo>
                  <a:lnTo>
                    <a:pt x="76964" y="55314"/>
                  </a:lnTo>
                  <a:lnTo>
                    <a:pt x="80009" y="40004"/>
                  </a:lnTo>
                  <a:lnTo>
                    <a:pt x="80009" y="34700"/>
                  </a:lnTo>
                  <a:lnTo>
                    <a:pt x="55314" y="3045"/>
                  </a:lnTo>
                  <a:lnTo>
                    <a:pt x="40004" y="0"/>
                  </a:lnTo>
                  <a:lnTo>
                    <a:pt x="34700" y="0"/>
                  </a:lnTo>
                  <a:lnTo>
                    <a:pt x="3045" y="24695"/>
                  </a:lnTo>
                  <a:lnTo>
                    <a:pt x="0" y="40004"/>
                  </a:lnTo>
                </a:path>
              </a:pathLst>
            </a:custGeom>
            <a:ln w="9524">
              <a:solidFill>
                <a:srgbClr val="12239D"/>
              </a:solidFill>
            </a:ln>
          </p:spPr>
          <p:txBody>
            <a:bodyPr wrap="square" lIns="0" tIns="0" rIns="0" bIns="0" rtlCol="0"/>
            <a:lstStyle/>
            <a:p>
              <a:endParaRPr/>
            </a:p>
          </p:txBody>
        </p:sp>
        <p:sp>
          <p:nvSpPr>
            <p:cNvPr id="29" name="object 29"/>
            <p:cNvSpPr/>
            <p:nvPr/>
          </p:nvSpPr>
          <p:spPr>
            <a:xfrm>
              <a:off x="7742713" y="3559016"/>
              <a:ext cx="80010" cy="80010"/>
            </a:xfrm>
            <a:custGeom>
              <a:avLst/>
              <a:gdLst/>
              <a:ahLst/>
              <a:cxnLst/>
              <a:rect l="l" t="t" r="r" b="b"/>
              <a:pathLst>
                <a:path w="80009" h="80010">
                  <a:moveTo>
                    <a:pt x="45309" y="80009"/>
                  </a:moveTo>
                  <a:lnTo>
                    <a:pt x="34700" y="80009"/>
                  </a:lnTo>
                  <a:lnTo>
                    <a:pt x="29596" y="78994"/>
                  </a:lnTo>
                  <a:lnTo>
                    <a:pt x="1015" y="50413"/>
                  </a:lnTo>
                  <a:lnTo>
                    <a:pt x="0" y="40004"/>
                  </a:lnTo>
                  <a:lnTo>
                    <a:pt x="0" y="34699"/>
                  </a:lnTo>
                  <a:lnTo>
                    <a:pt x="29596" y="1015"/>
                  </a:lnTo>
                  <a:lnTo>
                    <a:pt x="34700" y="0"/>
                  </a:lnTo>
                  <a:lnTo>
                    <a:pt x="45309" y="0"/>
                  </a:lnTo>
                  <a:lnTo>
                    <a:pt x="78994" y="29596"/>
                  </a:lnTo>
                  <a:lnTo>
                    <a:pt x="80009" y="34699"/>
                  </a:lnTo>
                  <a:lnTo>
                    <a:pt x="80009" y="45309"/>
                  </a:lnTo>
                  <a:lnTo>
                    <a:pt x="50413" y="78994"/>
                  </a:lnTo>
                  <a:lnTo>
                    <a:pt x="45309" y="80009"/>
                  </a:lnTo>
                  <a:close/>
                </a:path>
              </a:pathLst>
            </a:custGeom>
            <a:solidFill>
              <a:srgbClr val="12239D">
                <a:alpha val="84999"/>
              </a:srgbClr>
            </a:solidFill>
          </p:spPr>
          <p:txBody>
            <a:bodyPr wrap="square" lIns="0" tIns="0" rIns="0" bIns="0" rtlCol="0"/>
            <a:lstStyle/>
            <a:p>
              <a:endParaRPr/>
            </a:p>
          </p:txBody>
        </p:sp>
        <p:sp>
          <p:nvSpPr>
            <p:cNvPr id="30" name="object 30"/>
            <p:cNvSpPr/>
            <p:nvPr/>
          </p:nvSpPr>
          <p:spPr>
            <a:xfrm>
              <a:off x="7742713" y="3559016"/>
              <a:ext cx="80010" cy="80010"/>
            </a:xfrm>
            <a:custGeom>
              <a:avLst/>
              <a:gdLst/>
              <a:ahLst/>
              <a:cxnLst/>
              <a:rect l="l" t="t" r="r" b="b"/>
              <a:pathLst>
                <a:path w="80009" h="80010">
                  <a:moveTo>
                    <a:pt x="0" y="40004"/>
                  </a:moveTo>
                  <a:lnTo>
                    <a:pt x="19794" y="74934"/>
                  </a:lnTo>
                  <a:lnTo>
                    <a:pt x="40004" y="80009"/>
                  </a:lnTo>
                  <a:lnTo>
                    <a:pt x="45309" y="80009"/>
                  </a:lnTo>
                  <a:lnTo>
                    <a:pt x="76964" y="55314"/>
                  </a:lnTo>
                  <a:lnTo>
                    <a:pt x="80009" y="40004"/>
                  </a:lnTo>
                  <a:lnTo>
                    <a:pt x="80009" y="34700"/>
                  </a:lnTo>
                  <a:lnTo>
                    <a:pt x="55314" y="3045"/>
                  </a:lnTo>
                  <a:lnTo>
                    <a:pt x="40004" y="0"/>
                  </a:lnTo>
                  <a:lnTo>
                    <a:pt x="34700" y="0"/>
                  </a:lnTo>
                  <a:lnTo>
                    <a:pt x="3045" y="24695"/>
                  </a:lnTo>
                  <a:lnTo>
                    <a:pt x="0" y="40004"/>
                  </a:lnTo>
                </a:path>
              </a:pathLst>
            </a:custGeom>
            <a:ln w="9524">
              <a:solidFill>
                <a:srgbClr val="12239D"/>
              </a:solidFill>
            </a:ln>
          </p:spPr>
          <p:txBody>
            <a:bodyPr wrap="square" lIns="0" tIns="0" rIns="0" bIns="0" rtlCol="0"/>
            <a:lstStyle/>
            <a:p>
              <a:endParaRPr/>
            </a:p>
          </p:txBody>
        </p:sp>
        <p:pic>
          <p:nvPicPr>
            <p:cNvPr id="31" name="object 31"/>
            <p:cNvPicPr/>
            <p:nvPr/>
          </p:nvPicPr>
          <p:blipFill>
            <a:blip r:embed="rId9" cstate="print"/>
            <a:stretch>
              <a:fillRect/>
            </a:stretch>
          </p:blipFill>
          <p:spPr>
            <a:xfrm>
              <a:off x="7861617" y="3686206"/>
              <a:ext cx="89534" cy="89534"/>
            </a:xfrm>
            <a:prstGeom prst="rect">
              <a:avLst/>
            </a:prstGeom>
          </p:spPr>
        </p:pic>
        <p:pic>
          <p:nvPicPr>
            <p:cNvPr id="32" name="object 32"/>
            <p:cNvPicPr/>
            <p:nvPr/>
          </p:nvPicPr>
          <p:blipFill>
            <a:blip r:embed="rId10" cstate="print"/>
            <a:stretch>
              <a:fillRect/>
            </a:stretch>
          </p:blipFill>
          <p:spPr>
            <a:xfrm>
              <a:off x="5511958" y="2101850"/>
              <a:ext cx="1697196" cy="1676399"/>
            </a:xfrm>
            <a:prstGeom prst="rect">
              <a:avLst/>
            </a:prstGeom>
          </p:spPr>
        </p:pic>
        <p:pic>
          <p:nvPicPr>
            <p:cNvPr id="33" name="object 33"/>
            <p:cNvPicPr/>
            <p:nvPr/>
          </p:nvPicPr>
          <p:blipFill>
            <a:blip r:embed="rId11" cstate="print"/>
            <a:stretch>
              <a:fillRect/>
            </a:stretch>
          </p:blipFill>
          <p:spPr>
            <a:xfrm>
              <a:off x="5264625" y="2993453"/>
              <a:ext cx="89534" cy="89534"/>
            </a:xfrm>
            <a:prstGeom prst="rect">
              <a:avLst/>
            </a:prstGeom>
          </p:spPr>
        </p:pic>
        <p:pic>
          <p:nvPicPr>
            <p:cNvPr id="34" name="object 34"/>
            <p:cNvPicPr/>
            <p:nvPr/>
          </p:nvPicPr>
          <p:blipFill>
            <a:blip r:embed="rId12" cstate="print"/>
            <a:stretch>
              <a:fillRect/>
            </a:stretch>
          </p:blipFill>
          <p:spPr>
            <a:xfrm>
              <a:off x="5388292" y="3587242"/>
              <a:ext cx="89534" cy="89534"/>
            </a:xfrm>
            <a:prstGeom prst="rect">
              <a:avLst/>
            </a:prstGeom>
          </p:spPr>
        </p:pic>
        <p:pic>
          <p:nvPicPr>
            <p:cNvPr id="35" name="object 35"/>
            <p:cNvPicPr/>
            <p:nvPr/>
          </p:nvPicPr>
          <p:blipFill>
            <a:blip r:embed="rId13" cstate="print"/>
            <a:stretch>
              <a:fillRect/>
            </a:stretch>
          </p:blipFill>
          <p:spPr>
            <a:xfrm>
              <a:off x="7366952" y="2101850"/>
              <a:ext cx="1043622" cy="1676399"/>
            </a:xfrm>
            <a:prstGeom prst="rect">
              <a:avLst/>
            </a:prstGeom>
          </p:spPr>
        </p:pic>
        <p:pic>
          <p:nvPicPr>
            <p:cNvPr id="36" name="object 36"/>
            <p:cNvPicPr/>
            <p:nvPr/>
          </p:nvPicPr>
          <p:blipFill>
            <a:blip r:embed="rId12" cstate="print"/>
            <a:stretch>
              <a:fillRect/>
            </a:stretch>
          </p:blipFill>
          <p:spPr>
            <a:xfrm>
              <a:off x="5511958" y="2135758"/>
              <a:ext cx="89534" cy="89534"/>
            </a:xfrm>
            <a:prstGeom prst="rect">
              <a:avLst/>
            </a:prstGeom>
          </p:spPr>
        </p:pic>
        <p:pic>
          <p:nvPicPr>
            <p:cNvPr id="37" name="object 37"/>
            <p:cNvPicPr/>
            <p:nvPr/>
          </p:nvPicPr>
          <p:blipFill>
            <a:blip r:embed="rId12" cstate="print"/>
            <a:stretch>
              <a:fillRect/>
            </a:stretch>
          </p:blipFill>
          <p:spPr>
            <a:xfrm>
              <a:off x="5635624" y="3372818"/>
              <a:ext cx="89534" cy="89534"/>
            </a:xfrm>
            <a:prstGeom prst="rect">
              <a:avLst/>
            </a:prstGeom>
          </p:spPr>
        </p:pic>
        <p:pic>
          <p:nvPicPr>
            <p:cNvPr id="38" name="object 38"/>
            <p:cNvPicPr/>
            <p:nvPr/>
          </p:nvPicPr>
          <p:blipFill>
            <a:blip r:embed="rId11" cstate="print"/>
            <a:stretch>
              <a:fillRect/>
            </a:stretch>
          </p:blipFill>
          <p:spPr>
            <a:xfrm>
              <a:off x="7737950" y="3389312"/>
              <a:ext cx="89534" cy="89534"/>
            </a:xfrm>
            <a:prstGeom prst="rect">
              <a:avLst/>
            </a:prstGeom>
          </p:spPr>
        </p:pic>
        <p:pic>
          <p:nvPicPr>
            <p:cNvPr id="39" name="object 39"/>
            <p:cNvPicPr/>
            <p:nvPr/>
          </p:nvPicPr>
          <p:blipFill>
            <a:blip r:embed="rId14" cstate="print"/>
            <a:stretch>
              <a:fillRect/>
            </a:stretch>
          </p:blipFill>
          <p:spPr>
            <a:xfrm>
              <a:off x="8232616" y="3620230"/>
              <a:ext cx="89534" cy="89534"/>
            </a:xfrm>
            <a:prstGeom prst="rect">
              <a:avLst/>
            </a:prstGeom>
          </p:spPr>
        </p:pic>
        <p:pic>
          <p:nvPicPr>
            <p:cNvPr id="40" name="object 40"/>
            <p:cNvPicPr/>
            <p:nvPr/>
          </p:nvPicPr>
          <p:blipFill>
            <a:blip r:embed="rId15" cstate="print"/>
            <a:stretch>
              <a:fillRect/>
            </a:stretch>
          </p:blipFill>
          <p:spPr>
            <a:xfrm>
              <a:off x="4769960" y="2680064"/>
              <a:ext cx="89534" cy="89534"/>
            </a:xfrm>
            <a:prstGeom prst="rect">
              <a:avLst/>
            </a:prstGeom>
          </p:spPr>
        </p:pic>
        <p:pic>
          <p:nvPicPr>
            <p:cNvPr id="41" name="object 41"/>
            <p:cNvPicPr/>
            <p:nvPr/>
          </p:nvPicPr>
          <p:blipFill>
            <a:blip r:embed="rId16" cstate="print"/>
            <a:stretch>
              <a:fillRect/>
            </a:stretch>
          </p:blipFill>
          <p:spPr>
            <a:xfrm>
              <a:off x="5388291" y="3702700"/>
              <a:ext cx="89534" cy="75549"/>
            </a:xfrm>
            <a:prstGeom prst="rect">
              <a:avLst/>
            </a:prstGeom>
          </p:spPr>
        </p:pic>
        <p:pic>
          <p:nvPicPr>
            <p:cNvPr id="42" name="object 42"/>
            <p:cNvPicPr/>
            <p:nvPr/>
          </p:nvPicPr>
          <p:blipFill>
            <a:blip r:embed="rId17" cstate="print"/>
            <a:stretch>
              <a:fillRect/>
            </a:stretch>
          </p:blipFill>
          <p:spPr>
            <a:xfrm>
              <a:off x="7366952" y="2317194"/>
              <a:ext cx="89534" cy="89534"/>
            </a:xfrm>
            <a:prstGeom prst="rect">
              <a:avLst/>
            </a:prstGeom>
          </p:spPr>
        </p:pic>
        <p:pic>
          <p:nvPicPr>
            <p:cNvPr id="43" name="object 43"/>
            <p:cNvPicPr/>
            <p:nvPr/>
          </p:nvPicPr>
          <p:blipFill>
            <a:blip r:embed="rId18" cstate="print"/>
            <a:stretch>
              <a:fillRect/>
            </a:stretch>
          </p:blipFill>
          <p:spPr>
            <a:xfrm>
              <a:off x="7490617" y="3125406"/>
              <a:ext cx="89534" cy="89534"/>
            </a:xfrm>
            <a:prstGeom prst="rect">
              <a:avLst/>
            </a:prstGeom>
          </p:spPr>
        </p:pic>
        <p:pic>
          <p:nvPicPr>
            <p:cNvPr id="44" name="object 44"/>
            <p:cNvPicPr/>
            <p:nvPr/>
          </p:nvPicPr>
          <p:blipFill>
            <a:blip r:embed="rId19" cstate="print"/>
            <a:stretch>
              <a:fillRect/>
            </a:stretch>
          </p:blipFill>
          <p:spPr>
            <a:xfrm>
              <a:off x="7861617" y="3141900"/>
              <a:ext cx="89534" cy="89534"/>
            </a:xfrm>
            <a:prstGeom prst="rect">
              <a:avLst/>
            </a:prstGeom>
          </p:spPr>
        </p:pic>
        <p:pic>
          <p:nvPicPr>
            <p:cNvPr id="45" name="object 45"/>
            <p:cNvPicPr/>
            <p:nvPr/>
          </p:nvPicPr>
          <p:blipFill>
            <a:blip r:embed="rId20" cstate="print"/>
            <a:stretch>
              <a:fillRect/>
            </a:stretch>
          </p:blipFill>
          <p:spPr>
            <a:xfrm>
              <a:off x="4769960" y="2267711"/>
              <a:ext cx="89534" cy="89534"/>
            </a:xfrm>
            <a:prstGeom prst="rect">
              <a:avLst/>
            </a:prstGeom>
          </p:spPr>
        </p:pic>
        <p:pic>
          <p:nvPicPr>
            <p:cNvPr id="46" name="object 46"/>
            <p:cNvPicPr/>
            <p:nvPr/>
          </p:nvPicPr>
          <p:blipFill>
            <a:blip r:embed="rId21" cstate="print"/>
            <a:stretch>
              <a:fillRect/>
            </a:stretch>
          </p:blipFill>
          <p:spPr>
            <a:xfrm>
              <a:off x="5140959" y="2861500"/>
              <a:ext cx="89534" cy="106029"/>
            </a:xfrm>
            <a:prstGeom prst="rect">
              <a:avLst/>
            </a:prstGeom>
          </p:spPr>
        </p:pic>
        <p:pic>
          <p:nvPicPr>
            <p:cNvPr id="47" name="object 47"/>
            <p:cNvPicPr/>
            <p:nvPr/>
          </p:nvPicPr>
          <p:blipFill>
            <a:blip r:embed="rId22" cstate="print"/>
            <a:stretch>
              <a:fillRect/>
            </a:stretch>
          </p:blipFill>
          <p:spPr>
            <a:xfrm>
              <a:off x="5264625" y="3240865"/>
              <a:ext cx="89534" cy="89534"/>
            </a:xfrm>
            <a:prstGeom prst="rect">
              <a:avLst/>
            </a:prstGeom>
          </p:spPr>
        </p:pic>
        <p:sp>
          <p:nvSpPr>
            <p:cNvPr id="48" name="object 48"/>
            <p:cNvSpPr/>
            <p:nvPr/>
          </p:nvSpPr>
          <p:spPr>
            <a:xfrm>
              <a:off x="7619046" y="3575509"/>
              <a:ext cx="80010" cy="80010"/>
            </a:xfrm>
            <a:custGeom>
              <a:avLst/>
              <a:gdLst/>
              <a:ahLst/>
              <a:cxnLst/>
              <a:rect l="l" t="t" r="r" b="b"/>
              <a:pathLst>
                <a:path w="80009" h="80010">
                  <a:moveTo>
                    <a:pt x="45309" y="80009"/>
                  </a:moveTo>
                  <a:lnTo>
                    <a:pt x="34700" y="80009"/>
                  </a:lnTo>
                  <a:lnTo>
                    <a:pt x="29596" y="78994"/>
                  </a:lnTo>
                  <a:lnTo>
                    <a:pt x="1015" y="50413"/>
                  </a:lnTo>
                  <a:lnTo>
                    <a:pt x="0" y="40004"/>
                  </a:lnTo>
                  <a:lnTo>
                    <a:pt x="0" y="34699"/>
                  </a:lnTo>
                  <a:lnTo>
                    <a:pt x="29596" y="1015"/>
                  </a:lnTo>
                  <a:lnTo>
                    <a:pt x="34700" y="0"/>
                  </a:lnTo>
                  <a:lnTo>
                    <a:pt x="45309" y="0"/>
                  </a:lnTo>
                  <a:lnTo>
                    <a:pt x="78994" y="29596"/>
                  </a:lnTo>
                  <a:lnTo>
                    <a:pt x="80009" y="34699"/>
                  </a:lnTo>
                  <a:lnTo>
                    <a:pt x="80009" y="45309"/>
                  </a:lnTo>
                  <a:lnTo>
                    <a:pt x="50413" y="78994"/>
                  </a:lnTo>
                  <a:lnTo>
                    <a:pt x="45309" y="80009"/>
                  </a:lnTo>
                  <a:close/>
                </a:path>
              </a:pathLst>
            </a:custGeom>
            <a:solidFill>
              <a:srgbClr val="DF44A6">
                <a:alpha val="84999"/>
              </a:srgbClr>
            </a:solidFill>
          </p:spPr>
          <p:txBody>
            <a:bodyPr wrap="square" lIns="0" tIns="0" rIns="0" bIns="0" rtlCol="0"/>
            <a:lstStyle/>
            <a:p>
              <a:endParaRPr/>
            </a:p>
          </p:txBody>
        </p:sp>
        <p:sp>
          <p:nvSpPr>
            <p:cNvPr id="49" name="object 49"/>
            <p:cNvSpPr/>
            <p:nvPr/>
          </p:nvSpPr>
          <p:spPr>
            <a:xfrm>
              <a:off x="7619046" y="3575509"/>
              <a:ext cx="80010" cy="80010"/>
            </a:xfrm>
            <a:custGeom>
              <a:avLst/>
              <a:gdLst/>
              <a:ahLst/>
              <a:cxnLst/>
              <a:rect l="l" t="t" r="r" b="b"/>
              <a:pathLst>
                <a:path w="80009" h="80010">
                  <a:moveTo>
                    <a:pt x="0" y="40004"/>
                  </a:moveTo>
                  <a:lnTo>
                    <a:pt x="19794" y="74934"/>
                  </a:lnTo>
                  <a:lnTo>
                    <a:pt x="40004" y="80009"/>
                  </a:lnTo>
                  <a:lnTo>
                    <a:pt x="45309" y="80009"/>
                  </a:lnTo>
                  <a:lnTo>
                    <a:pt x="76964" y="55314"/>
                  </a:lnTo>
                  <a:lnTo>
                    <a:pt x="80009" y="40004"/>
                  </a:lnTo>
                  <a:lnTo>
                    <a:pt x="80009" y="34700"/>
                  </a:lnTo>
                  <a:lnTo>
                    <a:pt x="55314" y="3045"/>
                  </a:lnTo>
                  <a:lnTo>
                    <a:pt x="40004" y="0"/>
                  </a:lnTo>
                  <a:lnTo>
                    <a:pt x="34700" y="0"/>
                  </a:lnTo>
                  <a:lnTo>
                    <a:pt x="3045" y="24695"/>
                  </a:lnTo>
                  <a:lnTo>
                    <a:pt x="0" y="40004"/>
                  </a:lnTo>
                </a:path>
              </a:pathLst>
            </a:custGeom>
            <a:ln w="9524">
              <a:solidFill>
                <a:srgbClr val="DF44A6"/>
              </a:solidFill>
            </a:ln>
          </p:spPr>
          <p:txBody>
            <a:bodyPr wrap="square" lIns="0" tIns="0" rIns="0" bIns="0" rtlCol="0"/>
            <a:lstStyle/>
            <a:p>
              <a:endParaRPr/>
            </a:p>
          </p:txBody>
        </p:sp>
        <p:sp>
          <p:nvSpPr>
            <p:cNvPr id="50" name="object 50"/>
            <p:cNvSpPr/>
            <p:nvPr/>
          </p:nvSpPr>
          <p:spPr>
            <a:xfrm>
              <a:off x="7742713" y="3608498"/>
              <a:ext cx="80010" cy="80010"/>
            </a:xfrm>
            <a:custGeom>
              <a:avLst/>
              <a:gdLst/>
              <a:ahLst/>
              <a:cxnLst/>
              <a:rect l="l" t="t" r="r" b="b"/>
              <a:pathLst>
                <a:path w="80009" h="80010">
                  <a:moveTo>
                    <a:pt x="45309" y="80009"/>
                  </a:moveTo>
                  <a:lnTo>
                    <a:pt x="34700" y="80009"/>
                  </a:lnTo>
                  <a:lnTo>
                    <a:pt x="29596" y="78994"/>
                  </a:lnTo>
                  <a:lnTo>
                    <a:pt x="1015" y="50413"/>
                  </a:lnTo>
                  <a:lnTo>
                    <a:pt x="0" y="40004"/>
                  </a:lnTo>
                  <a:lnTo>
                    <a:pt x="0" y="34699"/>
                  </a:lnTo>
                  <a:lnTo>
                    <a:pt x="29596" y="1015"/>
                  </a:lnTo>
                  <a:lnTo>
                    <a:pt x="34700" y="0"/>
                  </a:lnTo>
                  <a:lnTo>
                    <a:pt x="45309" y="0"/>
                  </a:lnTo>
                  <a:lnTo>
                    <a:pt x="78994" y="29596"/>
                  </a:lnTo>
                  <a:lnTo>
                    <a:pt x="80009" y="34699"/>
                  </a:lnTo>
                  <a:lnTo>
                    <a:pt x="80009" y="45309"/>
                  </a:lnTo>
                  <a:lnTo>
                    <a:pt x="50413" y="78994"/>
                  </a:lnTo>
                  <a:lnTo>
                    <a:pt x="45309" y="80009"/>
                  </a:lnTo>
                  <a:close/>
                </a:path>
              </a:pathLst>
            </a:custGeom>
            <a:solidFill>
              <a:srgbClr val="DF44A6">
                <a:alpha val="84999"/>
              </a:srgbClr>
            </a:solidFill>
          </p:spPr>
          <p:txBody>
            <a:bodyPr wrap="square" lIns="0" tIns="0" rIns="0" bIns="0" rtlCol="0"/>
            <a:lstStyle/>
            <a:p>
              <a:endParaRPr/>
            </a:p>
          </p:txBody>
        </p:sp>
        <p:sp>
          <p:nvSpPr>
            <p:cNvPr id="51" name="object 51"/>
            <p:cNvSpPr/>
            <p:nvPr/>
          </p:nvSpPr>
          <p:spPr>
            <a:xfrm>
              <a:off x="7742713" y="3608498"/>
              <a:ext cx="80010" cy="80010"/>
            </a:xfrm>
            <a:custGeom>
              <a:avLst/>
              <a:gdLst/>
              <a:ahLst/>
              <a:cxnLst/>
              <a:rect l="l" t="t" r="r" b="b"/>
              <a:pathLst>
                <a:path w="80009" h="80010">
                  <a:moveTo>
                    <a:pt x="0" y="40004"/>
                  </a:moveTo>
                  <a:lnTo>
                    <a:pt x="19794" y="74934"/>
                  </a:lnTo>
                  <a:lnTo>
                    <a:pt x="40004" y="80009"/>
                  </a:lnTo>
                  <a:lnTo>
                    <a:pt x="45309" y="80009"/>
                  </a:lnTo>
                  <a:lnTo>
                    <a:pt x="76964" y="55314"/>
                  </a:lnTo>
                  <a:lnTo>
                    <a:pt x="80009" y="40004"/>
                  </a:lnTo>
                  <a:lnTo>
                    <a:pt x="80009" y="34700"/>
                  </a:lnTo>
                  <a:lnTo>
                    <a:pt x="55314" y="3045"/>
                  </a:lnTo>
                  <a:lnTo>
                    <a:pt x="40004" y="0"/>
                  </a:lnTo>
                  <a:lnTo>
                    <a:pt x="34700" y="0"/>
                  </a:lnTo>
                  <a:lnTo>
                    <a:pt x="3045" y="24695"/>
                  </a:lnTo>
                  <a:lnTo>
                    <a:pt x="0" y="40004"/>
                  </a:lnTo>
                </a:path>
              </a:pathLst>
            </a:custGeom>
            <a:ln w="9524">
              <a:solidFill>
                <a:srgbClr val="DF44A6"/>
              </a:solidFill>
            </a:ln>
          </p:spPr>
          <p:txBody>
            <a:bodyPr wrap="square" lIns="0" tIns="0" rIns="0" bIns="0" rtlCol="0"/>
            <a:lstStyle/>
            <a:p>
              <a:endParaRPr/>
            </a:p>
          </p:txBody>
        </p:sp>
      </p:grpSp>
      <p:pic>
        <p:nvPicPr>
          <p:cNvPr id="52" name="object 52"/>
          <p:cNvPicPr/>
          <p:nvPr/>
        </p:nvPicPr>
        <p:blipFill>
          <a:blip r:embed="rId23" cstate="print"/>
          <a:stretch>
            <a:fillRect/>
          </a:stretch>
        </p:blipFill>
        <p:spPr>
          <a:xfrm>
            <a:off x="5144134" y="1850263"/>
            <a:ext cx="95249" cy="95249"/>
          </a:xfrm>
          <a:prstGeom prst="rect">
            <a:avLst/>
          </a:prstGeom>
        </p:spPr>
      </p:pic>
      <p:pic>
        <p:nvPicPr>
          <p:cNvPr id="53" name="object 53"/>
          <p:cNvPicPr/>
          <p:nvPr/>
        </p:nvPicPr>
        <p:blipFill>
          <a:blip r:embed="rId24" cstate="print"/>
          <a:stretch>
            <a:fillRect/>
          </a:stretch>
        </p:blipFill>
        <p:spPr>
          <a:xfrm>
            <a:off x="5877559" y="1850263"/>
            <a:ext cx="95249" cy="95249"/>
          </a:xfrm>
          <a:prstGeom prst="rect">
            <a:avLst/>
          </a:prstGeom>
        </p:spPr>
      </p:pic>
      <p:sp>
        <p:nvSpPr>
          <p:cNvPr id="54" name="object 54"/>
          <p:cNvSpPr txBox="1"/>
          <p:nvPr/>
        </p:nvSpPr>
        <p:spPr>
          <a:xfrm>
            <a:off x="4187825" y="1722195"/>
            <a:ext cx="2385060" cy="469900"/>
          </a:xfrm>
          <a:prstGeom prst="rect">
            <a:avLst/>
          </a:prstGeom>
        </p:spPr>
        <p:txBody>
          <a:bodyPr vert="horz" wrap="square" lIns="0" tIns="93980" rIns="0" bIns="0" rtlCol="0">
            <a:spAutoFit/>
          </a:bodyPr>
          <a:lstStyle/>
          <a:p>
            <a:pPr marL="12700">
              <a:lnSpc>
                <a:spcPct val="100000"/>
              </a:lnSpc>
              <a:spcBef>
                <a:spcPts val="740"/>
              </a:spcBef>
              <a:tabLst>
                <a:tab pos="1070610" algn="l"/>
                <a:tab pos="1807845" algn="l"/>
              </a:tabLst>
            </a:pPr>
            <a:r>
              <a:rPr sz="1000" b="1" dirty="0">
                <a:solidFill>
                  <a:srgbClr val="605D5C"/>
                </a:solidFill>
                <a:latin typeface="Segoe UI"/>
                <a:cs typeface="Segoe UI"/>
              </a:rPr>
              <a:t>Supplier</a:t>
            </a:r>
            <a:r>
              <a:rPr sz="1000" b="1" spc="-40" dirty="0">
                <a:solidFill>
                  <a:srgbClr val="605D5C"/>
                </a:solidFill>
                <a:latin typeface="Segoe UI"/>
                <a:cs typeface="Segoe UI"/>
              </a:rPr>
              <a:t> </a:t>
            </a:r>
            <a:r>
              <a:rPr sz="1000" b="1" spc="-20" dirty="0">
                <a:solidFill>
                  <a:srgbClr val="605D5C"/>
                </a:solidFill>
                <a:latin typeface="Segoe UI"/>
                <a:cs typeface="Segoe UI"/>
              </a:rPr>
              <a:t>name</a:t>
            </a:r>
            <a:r>
              <a:rPr sz="1000" b="1" dirty="0">
                <a:solidFill>
                  <a:srgbClr val="605D5C"/>
                </a:solidFill>
                <a:latin typeface="Segoe UI"/>
                <a:cs typeface="Segoe UI"/>
              </a:rPr>
              <a:t>	</a:t>
            </a:r>
            <a:r>
              <a:rPr sz="1000" dirty="0">
                <a:solidFill>
                  <a:srgbClr val="605D5C"/>
                </a:solidFill>
                <a:latin typeface="Segoe UI"/>
                <a:cs typeface="Segoe UI"/>
              </a:rPr>
              <a:t>Supplier</a:t>
            </a:r>
            <a:r>
              <a:rPr sz="1000" spc="-20" dirty="0">
                <a:solidFill>
                  <a:srgbClr val="605D5C"/>
                </a:solidFill>
                <a:latin typeface="Segoe UI"/>
                <a:cs typeface="Segoe UI"/>
              </a:rPr>
              <a:t> </a:t>
            </a:r>
            <a:r>
              <a:rPr sz="1000" spc="-60" dirty="0">
                <a:solidFill>
                  <a:srgbClr val="605D5C"/>
                </a:solidFill>
                <a:latin typeface="Segoe UI"/>
                <a:cs typeface="Segoe UI"/>
              </a:rPr>
              <a:t>1</a:t>
            </a:r>
            <a:r>
              <a:rPr sz="1000" dirty="0">
                <a:solidFill>
                  <a:srgbClr val="605D5C"/>
                </a:solidFill>
                <a:latin typeface="Segoe UI"/>
                <a:cs typeface="Segoe UI"/>
              </a:rPr>
              <a:t>	Supplier</a:t>
            </a:r>
            <a:r>
              <a:rPr sz="1000" spc="-20" dirty="0">
                <a:solidFill>
                  <a:srgbClr val="605D5C"/>
                </a:solidFill>
                <a:latin typeface="Segoe UI"/>
                <a:cs typeface="Segoe UI"/>
              </a:rPr>
              <a:t> </a:t>
            </a:r>
            <a:r>
              <a:rPr sz="1000" spc="-50" dirty="0">
                <a:solidFill>
                  <a:srgbClr val="605D5C"/>
                </a:solidFill>
                <a:latin typeface="Segoe UI"/>
                <a:cs typeface="Segoe UI"/>
              </a:rPr>
              <a:t>2</a:t>
            </a:r>
            <a:endParaRPr sz="1000">
              <a:latin typeface="Segoe UI"/>
              <a:cs typeface="Segoe UI"/>
            </a:endParaRPr>
          </a:p>
          <a:p>
            <a:pPr marL="222885">
              <a:lnSpc>
                <a:spcPct val="100000"/>
              </a:lnSpc>
              <a:spcBef>
                <a:spcPts val="575"/>
              </a:spcBef>
            </a:pPr>
            <a:r>
              <a:rPr sz="900" spc="-25" dirty="0">
                <a:solidFill>
                  <a:srgbClr val="605D5C"/>
                </a:solidFill>
                <a:latin typeface="Segoe UI"/>
                <a:cs typeface="Segoe UI"/>
              </a:rPr>
              <a:t>100</a:t>
            </a:r>
            <a:endParaRPr sz="900">
              <a:latin typeface="Segoe UI"/>
              <a:cs typeface="Segoe UI"/>
            </a:endParaRPr>
          </a:p>
        </p:txBody>
      </p:sp>
      <p:pic>
        <p:nvPicPr>
          <p:cNvPr id="55" name="object 55"/>
          <p:cNvPicPr/>
          <p:nvPr/>
        </p:nvPicPr>
        <p:blipFill>
          <a:blip r:embed="rId25" cstate="print"/>
          <a:stretch>
            <a:fillRect/>
          </a:stretch>
        </p:blipFill>
        <p:spPr>
          <a:xfrm>
            <a:off x="6620509" y="1850263"/>
            <a:ext cx="95249" cy="95249"/>
          </a:xfrm>
          <a:prstGeom prst="rect">
            <a:avLst/>
          </a:prstGeom>
        </p:spPr>
      </p:pic>
      <p:sp>
        <p:nvSpPr>
          <p:cNvPr id="56" name="object 56"/>
          <p:cNvSpPr txBox="1"/>
          <p:nvPr/>
        </p:nvSpPr>
        <p:spPr>
          <a:xfrm>
            <a:off x="6720582" y="1803431"/>
            <a:ext cx="589280"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605D5C"/>
                </a:solidFill>
                <a:latin typeface="Segoe UI"/>
                <a:cs typeface="Segoe UI"/>
              </a:rPr>
              <a:t>Supplier</a:t>
            </a:r>
            <a:r>
              <a:rPr sz="1000" spc="-20" dirty="0">
                <a:solidFill>
                  <a:srgbClr val="605D5C"/>
                </a:solidFill>
                <a:latin typeface="Segoe UI"/>
                <a:cs typeface="Segoe UI"/>
              </a:rPr>
              <a:t> </a:t>
            </a:r>
            <a:r>
              <a:rPr sz="1000" spc="-50" dirty="0">
                <a:solidFill>
                  <a:srgbClr val="605D5C"/>
                </a:solidFill>
                <a:latin typeface="Segoe UI"/>
                <a:cs typeface="Segoe UI"/>
              </a:rPr>
              <a:t>3</a:t>
            </a:r>
            <a:endParaRPr sz="1000">
              <a:latin typeface="Segoe UI"/>
              <a:cs typeface="Segoe UI"/>
            </a:endParaRPr>
          </a:p>
        </p:txBody>
      </p:sp>
      <p:pic>
        <p:nvPicPr>
          <p:cNvPr id="57" name="object 57"/>
          <p:cNvPicPr/>
          <p:nvPr/>
        </p:nvPicPr>
        <p:blipFill>
          <a:blip r:embed="rId26" cstate="print"/>
          <a:stretch>
            <a:fillRect/>
          </a:stretch>
        </p:blipFill>
        <p:spPr>
          <a:xfrm>
            <a:off x="7353934" y="1850263"/>
            <a:ext cx="95249" cy="95249"/>
          </a:xfrm>
          <a:prstGeom prst="rect">
            <a:avLst/>
          </a:prstGeom>
        </p:spPr>
      </p:pic>
      <p:sp>
        <p:nvSpPr>
          <p:cNvPr id="58" name="object 58"/>
          <p:cNvSpPr txBox="1"/>
          <p:nvPr/>
        </p:nvSpPr>
        <p:spPr>
          <a:xfrm>
            <a:off x="7457727" y="1803431"/>
            <a:ext cx="589280"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605D5C"/>
                </a:solidFill>
                <a:latin typeface="Segoe UI"/>
                <a:cs typeface="Segoe UI"/>
              </a:rPr>
              <a:t>Supplier</a:t>
            </a:r>
            <a:r>
              <a:rPr sz="1000" spc="-20" dirty="0">
                <a:solidFill>
                  <a:srgbClr val="605D5C"/>
                </a:solidFill>
                <a:latin typeface="Segoe UI"/>
                <a:cs typeface="Segoe UI"/>
              </a:rPr>
              <a:t> </a:t>
            </a:r>
            <a:r>
              <a:rPr sz="1000" spc="-50" dirty="0">
                <a:solidFill>
                  <a:srgbClr val="605D5C"/>
                </a:solidFill>
                <a:latin typeface="Segoe UI"/>
                <a:cs typeface="Segoe UI"/>
              </a:rPr>
              <a:t>4</a:t>
            </a:r>
            <a:endParaRPr sz="1000">
              <a:latin typeface="Segoe UI"/>
              <a:cs typeface="Segoe UI"/>
            </a:endParaRPr>
          </a:p>
        </p:txBody>
      </p:sp>
      <p:pic>
        <p:nvPicPr>
          <p:cNvPr id="59" name="object 59"/>
          <p:cNvPicPr/>
          <p:nvPr/>
        </p:nvPicPr>
        <p:blipFill>
          <a:blip r:embed="rId27" cstate="print"/>
          <a:stretch>
            <a:fillRect/>
          </a:stretch>
        </p:blipFill>
        <p:spPr>
          <a:xfrm>
            <a:off x="8289131" y="1809750"/>
            <a:ext cx="90487" cy="161924"/>
          </a:xfrm>
          <a:prstGeom prst="rect">
            <a:avLst/>
          </a:prstGeom>
        </p:spPr>
      </p:pic>
      <p:sp>
        <p:nvSpPr>
          <p:cNvPr id="60" name="object 60"/>
          <p:cNvSpPr txBox="1"/>
          <p:nvPr/>
        </p:nvSpPr>
        <p:spPr>
          <a:xfrm>
            <a:off x="263525" y="1485963"/>
            <a:ext cx="6242685" cy="410209"/>
          </a:xfrm>
          <a:prstGeom prst="rect">
            <a:avLst/>
          </a:prstGeom>
        </p:spPr>
        <p:txBody>
          <a:bodyPr vert="horz" wrap="square" lIns="0" tIns="53340" rIns="0" bIns="0" rtlCol="0">
            <a:spAutoFit/>
          </a:bodyPr>
          <a:lstStyle/>
          <a:p>
            <a:pPr marL="12700" marR="5080">
              <a:lnSpc>
                <a:spcPts val="1350"/>
              </a:lnSpc>
              <a:spcBef>
                <a:spcPts val="420"/>
              </a:spcBef>
              <a:tabLst>
                <a:tab pos="3936365" algn="l"/>
              </a:tabLst>
            </a:pPr>
            <a:r>
              <a:rPr sz="2100" spc="-112" baseline="1984" dirty="0">
                <a:solidFill>
                  <a:srgbClr val="252423"/>
                </a:solidFill>
                <a:latin typeface="Tahoma"/>
                <a:cs typeface="Tahoma"/>
              </a:rPr>
              <a:t>Average</a:t>
            </a:r>
            <a:r>
              <a:rPr sz="2100" spc="-120" baseline="1984" dirty="0">
                <a:solidFill>
                  <a:srgbClr val="252423"/>
                </a:solidFill>
                <a:latin typeface="Tahoma"/>
                <a:cs typeface="Tahoma"/>
              </a:rPr>
              <a:t> </a:t>
            </a:r>
            <a:r>
              <a:rPr sz="2100" spc="-104" baseline="1984" dirty="0">
                <a:solidFill>
                  <a:srgbClr val="252423"/>
                </a:solidFill>
                <a:latin typeface="Tahoma"/>
                <a:cs typeface="Tahoma"/>
              </a:rPr>
              <a:t>Shipping</a:t>
            </a:r>
            <a:r>
              <a:rPr sz="2100" spc="-112" baseline="1984" dirty="0">
                <a:solidFill>
                  <a:srgbClr val="252423"/>
                </a:solidFill>
                <a:latin typeface="Tahoma"/>
                <a:cs typeface="Tahoma"/>
              </a:rPr>
              <a:t> </a:t>
            </a:r>
            <a:r>
              <a:rPr sz="2100" spc="-44" baseline="1984" dirty="0">
                <a:solidFill>
                  <a:srgbClr val="252423"/>
                </a:solidFill>
                <a:latin typeface="Tahoma"/>
                <a:cs typeface="Tahoma"/>
              </a:rPr>
              <a:t>costs</a:t>
            </a:r>
            <a:r>
              <a:rPr sz="2100" spc="-112" baseline="1984" dirty="0">
                <a:solidFill>
                  <a:srgbClr val="252423"/>
                </a:solidFill>
                <a:latin typeface="Tahoma"/>
                <a:cs typeface="Tahoma"/>
              </a:rPr>
              <a:t> </a:t>
            </a:r>
            <a:r>
              <a:rPr sz="2100" spc="-120" baseline="1984" dirty="0">
                <a:solidFill>
                  <a:srgbClr val="252423"/>
                </a:solidFill>
                <a:latin typeface="Tahoma"/>
                <a:cs typeface="Tahoma"/>
              </a:rPr>
              <a:t>by</a:t>
            </a:r>
            <a:r>
              <a:rPr sz="2100" spc="-112" baseline="1984" dirty="0">
                <a:solidFill>
                  <a:srgbClr val="252423"/>
                </a:solidFill>
                <a:latin typeface="Tahoma"/>
                <a:cs typeface="Tahoma"/>
              </a:rPr>
              <a:t> </a:t>
            </a:r>
            <a:r>
              <a:rPr sz="2100" spc="-104" baseline="1984" dirty="0">
                <a:solidFill>
                  <a:srgbClr val="252423"/>
                </a:solidFill>
                <a:latin typeface="Tahoma"/>
                <a:cs typeface="Tahoma"/>
              </a:rPr>
              <a:t>Shipping</a:t>
            </a:r>
            <a:r>
              <a:rPr sz="2100" spc="-112" baseline="1984" dirty="0">
                <a:solidFill>
                  <a:srgbClr val="252423"/>
                </a:solidFill>
                <a:latin typeface="Tahoma"/>
                <a:cs typeface="Tahoma"/>
              </a:rPr>
              <a:t> </a:t>
            </a:r>
            <a:r>
              <a:rPr sz="2100" spc="-30" baseline="1984" dirty="0">
                <a:solidFill>
                  <a:srgbClr val="252423"/>
                </a:solidFill>
                <a:latin typeface="Tahoma"/>
                <a:cs typeface="Tahoma"/>
              </a:rPr>
              <a:t>carriers</a:t>
            </a:r>
            <a:r>
              <a:rPr sz="2100" spc="-112" baseline="1984" dirty="0">
                <a:solidFill>
                  <a:srgbClr val="252423"/>
                </a:solidFill>
                <a:latin typeface="Tahoma"/>
                <a:cs typeface="Tahoma"/>
              </a:rPr>
              <a:t> </a:t>
            </a:r>
            <a:r>
              <a:rPr sz="2100" spc="-37" baseline="1984" dirty="0">
                <a:solidFill>
                  <a:srgbClr val="252423"/>
                </a:solidFill>
                <a:latin typeface="Tahoma"/>
                <a:cs typeface="Tahoma"/>
              </a:rPr>
              <a:t>and</a:t>
            </a:r>
            <a:r>
              <a:rPr sz="2100" baseline="1984" dirty="0">
                <a:solidFill>
                  <a:srgbClr val="252423"/>
                </a:solidFill>
                <a:latin typeface="Tahoma"/>
                <a:cs typeface="Tahoma"/>
              </a:rPr>
              <a:t>	</a:t>
            </a:r>
            <a:r>
              <a:rPr sz="1400" spc="-60" dirty="0">
                <a:solidFill>
                  <a:srgbClr val="252423"/>
                </a:solidFill>
                <a:latin typeface="Tahoma"/>
                <a:cs typeface="Tahoma"/>
              </a:rPr>
              <a:t>Lead</a:t>
            </a:r>
            <a:r>
              <a:rPr sz="1400" spc="-90" dirty="0">
                <a:solidFill>
                  <a:srgbClr val="252423"/>
                </a:solidFill>
                <a:latin typeface="Tahoma"/>
                <a:cs typeface="Tahoma"/>
              </a:rPr>
              <a:t> </a:t>
            </a:r>
            <a:r>
              <a:rPr sz="1400" spc="-65" dirty="0">
                <a:solidFill>
                  <a:srgbClr val="252423"/>
                </a:solidFill>
                <a:latin typeface="Tahoma"/>
                <a:cs typeface="Tahoma"/>
              </a:rPr>
              <a:t>Times</a:t>
            </a:r>
            <a:r>
              <a:rPr sz="1400" spc="-85" dirty="0">
                <a:solidFill>
                  <a:srgbClr val="252423"/>
                </a:solidFill>
                <a:latin typeface="Tahoma"/>
                <a:cs typeface="Tahoma"/>
              </a:rPr>
              <a:t> </a:t>
            </a:r>
            <a:r>
              <a:rPr sz="1400" spc="-80" dirty="0">
                <a:solidFill>
                  <a:srgbClr val="252423"/>
                </a:solidFill>
                <a:latin typeface="Tahoma"/>
                <a:cs typeface="Tahoma"/>
              </a:rPr>
              <a:t>vs.</a:t>
            </a:r>
            <a:r>
              <a:rPr sz="1400" spc="-90" dirty="0">
                <a:solidFill>
                  <a:srgbClr val="252423"/>
                </a:solidFill>
                <a:latin typeface="Tahoma"/>
                <a:cs typeface="Tahoma"/>
              </a:rPr>
              <a:t> </a:t>
            </a:r>
            <a:r>
              <a:rPr sz="1400" spc="-70" dirty="0">
                <a:solidFill>
                  <a:srgbClr val="252423"/>
                </a:solidFill>
                <a:latin typeface="Tahoma"/>
                <a:cs typeface="Tahoma"/>
              </a:rPr>
              <a:t>Order</a:t>
            </a:r>
            <a:r>
              <a:rPr sz="1400" spc="-85" dirty="0">
                <a:solidFill>
                  <a:srgbClr val="252423"/>
                </a:solidFill>
                <a:latin typeface="Tahoma"/>
                <a:cs typeface="Tahoma"/>
              </a:rPr>
              <a:t> </a:t>
            </a:r>
            <a:r>
              <a:rPr sz="1400" spc="-80" dirty="0">
                <a:solidFill>
                  <a:srgbClr val="252423"/>
                </a:solidFill>
                <a:latin typeface="Tahoma"/>
                <a:cs typeface="Tahoma"/>
              </a:rPr>
              <a:t>Quantities: </a:t>
            </a:r>
            <a:r>
              <a:rPr sz="1400" spc="-10" dirty="0">
                <a:solidFill>
                  <a:srgbClr val="252423"/>
                </a:solidFill>
                <a:latin typeface="Tahoma"/>
                <a:cs typeface="Tahoma"/>
              </a:rPr>
              <a:t>Location</a:t>
            </a:r>
            <a:endParaRPr sz="1400">
              <a:latin typeface="Tahoma"/>
              <a:cs typeface="Tahoma"/>
            </a:endParaRPr>
          </a:p>
        </p:txBody>
      </p:sp>
      <p:sp>
        <p:nvSpPr>
          <p:cNvPr id="61" name="object 61"/>
          <p:cNvSpPr/>
          <p:nvPr/>
        </p:nvSpPr>
        <p:spPr>
          <a:xfrm>
            <a:off x="1009650" y="2300287"/>
            <a:ext cx="9525" cy="1390650"/>
          </a:xfrm>
          <a:custGeom>
            <a:avLst/>
            <a:gdLst/>
            <a:ahLst/>
            <a:cxnLst/>
            <a:rect l="l" t="t" r="r" b="b"/>
            <a:pathLst>
              <a:path w="9525" h="1390650">
                <a:moveTo>
                  <a:pt x="6077" y="1390649"/>
                </a:moveTo>
                <a:lnTo>
                  <a:pt x="3447" y="1390649"/>
                </a:lnTo>
                <a:lnTo>
                  <a:pt x="2324" y="1390184"/>
                </a:lnTo>
                <a:lnTo>
                  <a:pt x="464" y="1388324"/>
                </a:lnTo>
                <a:lnTo>
                  <a:pt x="0" y="1387202"/>
                </a:lnTo>
                <a:lnTo>
                  <a:pt x="0" y="1384572"/>
                </a:lnTo>
                <a:lnTo>
                  <a:pt x="464" y="1383449"/>
                </a:lnTo>
                <a:lnTo>
                  <a:pt x="2324" y="1381589"/>
                </a:lnTo>
                <a:lnTo>
                  <a:pt x="3447" y="1381124"/>
                </a:lnTo>
                <a:lnTo>
                  <a:pt x="6077" y="1381124"/>
                </a:lnTo>
                <a:lnTo>
                  <a:pt x="7200" y="1381589"/>
                </a:lnTo>
                <a:lnTo>
                  <a:pt x="9060" y="1383449"/>
                </a:lnTo>
                <a:lnTo>
                  <a:pt x="9524" y="1384572"/>
                </a:lnTo>
                <a:lnTo>
                  <a:pt x="9524" y="1387202"/>
                </a:lnTo>
                <a:lnTo>
                  <a:pt x="9060" y="1388324"/>
                </a:lnTo>
                <a:lnTo>
                  <a:pt x="7200" y="1390184"/>
                </a:lnTo>
                <a:lnTo>
                  <a:pt x="6077" y="1390649"/>
                </a:lnTo>
                <a:close/>
              </a:path>
              <a:path w="9525" h="1390650">
                <a:moveTo>
                  <a:pt x="6077" y="1343024"/>
                </a:moveTo>
                <a:lnTo>
                  <a:pt x="3447" y="1343024"/>
                </a:lnTo>
                <a:lnTo>
                  <a:pt x="2324" y="1342559"/>
                </a:lnTo>
                <a:lnTo>
                  <a:pt x="464" y="1340699"/>
                </a:lnTo>
                <a:lnTo>
                  <a:pt x="0" y="1339577"/>
                </a:lnTo>
                <a:lnTo>
                  <a:pt x="0" y="1336947"/>
                </a:lnTo>
                <a:lnTo>
                  <a:pt x="464" y="1335824"/>
                </a:lnTo>
                <a:lnTo>
                  <a:pt x="2324" y="1333964"/>
                </a:lnTo>
                <a:lnTo>
                  <a:pt x="3447" y="1333499"/>
                </a:lnTo>
                <a:lnTo>
                  <a:pt x="6077" y="1333499"/>
                </a:lnTo>
                <a:lnTo>
                  <a:pt x="7200" y="1333964"/>
                </a:lnTo>
                <a:lnTo>
                  <a:pt x="9060" y="1335824"/>
                </a:lnTo>
                <a:lnTo>
                  <a:pt x="9524" y="1336947"/>
                </a:lnTo>
                <a:lnTo>
                  <a:pt x="9524" y="1339577"/>
                </a:lnTo>
                <a:lnTo>
                  <a:pt x="9060" y="1340699"/>
                </a:lnTo>
                <a:lnTo>
                  <a:pt x="7200" y="1342559"/>
                </a:lnTo>
                <a:lnTo>
                  <a:pt x="6077" y="1343024"/>
                </a:lnTo>
                <a:close/>
              </a:path>
              <a:path w="9525" h="1390650">
                <a:moveTo>
                  <a:pt x="6077" y="1295399"/>
                </a:moveTo>
                <a:lnTo>
                  <a:pt x="3447" y="1295399"/>
                </a:lnTo>
                <a:lnTo>
                  <a:pt x="2324" y="1294934"/>
                </a:lnTo>
                <a:lnTo>
                  <a:pt x="464" y="1293074"/>
                </a:lnTo>
                <a:lnTo>
                  <a:pt x="0" y="1291952"/>
                </a:lnTo>
                <a:lnTo>
                  <a:pt x="0" y="1289322"/>
                </a:lnTo>
                <a:lnTo>
                  <a:pt x="464" y="1288199"/>
                </a:lnTo>
                <a:lnTo>
                  <a:pt x="2324" y="1286339"/>
                </a:lnTo>
                <a:lnTo>
                  <a:pt x="3447" y="1285874"/>
                </a:lnTo>
                <a:lnTo>
                  <a:pt x="6077" y="1285874"/>
                </a:lnTo>
                <a:lnTo>
                  <a:pt x="7200" y="1286339"/>
                </a:lnTo>
                <a:lnTo>
                  <a:pt x="9060" y="1288199"/>
                </a:lnTo>
                <a:lnTo>
                  <a:pt x="9524" y="1289322"/>
                </a:lnTo>
                <a:lnTo>
                  <a:pt x="9524" y="1291952"/>
                </a:lnTo>
                <a:lnTo>
                  <a:pt x="9060" y="1293074"/>
                </a:lnTo>
                <a:lnTo>
                  <a:pt x="7200" y="1294934"/>
                </a:lnTo>
                <a:lnTo>
                  <a:pt x="6077" y="1295399"/>
                </a:lnTo>
                <a:close/>
              </a:path>
              <a:path w="9525" h="1390650">
                <a:moveTo>
                  <a:pt x="6077" y="1247774"/>
                </a:moveTo>
                <a:lnTo>
                  <a:pt x="3447" y="1247774"/>
                </a:lnTo>
                <a:lnTo>
                  <a:pt x="2324" y="1247309"/>
                </a:lnTo>
                <a:lnTo>
                  <a:pt x="464" y="1245449"/>
                </a:lnTo>
                <a:lnTo>
                  <a:pt x="0" y="1244327"/>
                </a:lnTo>
                <a:lnTo>
                  <a:pt x="0" y="1241697"/>
                </a:lnTo>
                <a:lnTo>
                  <a:pt x="464" y="1240574"/>
                </a:lnTo>
                <a:lnTo>
                  <a:pt x="2324" y="1238714"/>
                </a:lnTo>
                <a:lnTo>
                  <a:pt x="3447" y="1238249"/>
                </a:lnTo>
                <a:lnTo>
                  <a:pt x="6077" y="1238249"/>
                </a:lnTo>
                <a:lnTo>
                  <a:pt x="7200" y="1238714"/>
                </a:lnTo>
                <a:lnTo>
                  <a:pt x="9060" y="1240574"/>
                </a:lnTo>
                <a:lnTo>
                  <a:pt x="9524" y="1241697"/>
                </a:lnTo>
                <a:lnTo>
                  <a:pt x="9524" y="1244327"/>
                </a:lnTo>
                <a:lnTo>
                  <a:pt x="9060" y="1245449"/>
                </a:lnTo>
                <a:lnTo>
                  <a:pt x="7200" y="1247309"/>
                </a:lnTo>
                <a:lnTo>
                  <a:pt x="6077" y="1247774"/>
                </a:lnTo>
                <a:close/>
              </a:path>
              <a:path w="9525" h="1390650">
                <a:moveTo>
                  <a:pt x="6077" y="1200149"/>
                </a:moveTo>
                <a:lnTo>
                  <a:pt x="3447" y="1200149"/>
                </a:lnTo>
                <a:lnTo>
                  <a:pt x="2324" y="1199684"/>
                </a:lnTo>
                <a:lnTo>
                  <a:pt x="464" y="1197824"/>
                </a:lnTo>
                <a:lnTo>
                  <a:pt x="0" y="1196702"/>
                </a:lnTo>
                <a:lnTo>
                  <a:pt x="0" y="1194072"/>
                </a:lnTo>
                <a:lnTo>
                  <a:pt x="464" y="1192949"/>
                </a:lnTo>
                <a:lnTo>
                  <a:pt x="2324" y="1191089"/>
                </a:lnTo>
                <a:lnTo>
                  <a:pt x="3447" y="1190624"/>
                </a:lnTo>
                <a:lnTo>
                  <a:pt x="6077" y="1190624"/>
                </a:lnTo>
                <a:lnTo>
                  <a:pt x="7200" y="1191089"/>
                </a:lnTo>
                <a:lnTo>
                  <a:pt x="9060" y="1192949"/>
                </a:lnTo>
                <a:lnTo>
                  <a:pt x="9524" y="1194072"/>
                </a:lnTo>
                <a:lnTo>
                  <a:pt x="9524" y="1196702"/>
                </a:lnTo>
                <a:lnTo>
                  <a:pt x="9060" y="1197824"/>
                </a:lnTo>
                <a:lnTo>
                  <a:pt x="7200" y="1199684"/>
                </a:lnTo>
                <a:lnTo>
                  <a:pt x="6077" y="1200149"/>
                </a:lnTo>
                <a:close/>
              </a:path>
              <a:path w="9525" h="1390650">
                <a:moveTo>
                  <a:pt x="6077" y="1152524"/>
                </a:moveTo>
                <a:lnTo>
                  <a:pt x="3447" y="1152524"/>
                </a:lnTo>
                <a:lnTo>
                  <a:pt x="2324" y="1152059"/>
                </a:lnTo>
                <a:lnTo>
                  <a:pt x="464" y="1150199"/>
                </a:lnTo>
                <a:lnTo>
                  <a:pt x="0" y="1149077"/>
                </a:lnTo>
                <a:lnTo>
                  <a:pt x="0" y="1146447"/>
                </a:lnTo>
                <a:lnTo>
                  <a:pt x="464" y="1145324"/>
                </a:lnTo>
                <a:lnTo>
                  <a:pt x="2324" y="1143464"/>
                </a:lnTo>
                <a:lnTo>
                  <a:pt x="3447" y="1142999"/>
                </a:lnTo>
                <a:lnTo>
                  <a:pt x="6077" y="1142999"/>
                </a:lnTo>
                <a:lnTo>
                  <a:pt x="7200" y="1143464"/>
                </a:lnTo>
                <a:lnTo>
                  <a:pt x="9060" y="1145324"/>
                </a:lnTo>
                <a:lnTo>
                  <a:pt x="9524" y="1146447"/>
                </a:lnTo>
                <a:lnTo>
                  <a:pt x="9524" y="1149077"/>
                </a:lnTo>
                <a:lnTo>
                  <a:pt x="9060" y="1150199"/>
                </a:lnTo>
                <a:lnTo>
                  <a:pt x="7200" y="1152059"/>
                </a:lnTo>
                <a:lnTo>
                  <a:pt x="6077" y="1152524"/>
                </a:lnTo>
                <a:close/>
              </a:path>
              <a:path w="9525" h="1390650">
                <a:moveTo>
                  <a:pt x="6077" y="1104899"/>
                </a:moveTo>
                <a:lnTo>
                  <a:pt x="3447" y="1104899"/>
                </a:lnTo>
                <a:lnTo>
                  <a:pt x="2324" y="1104434"/>
                </a:lnTo>
                <a:lnTo>
                  <a:pt x="464" y="1102574"/>
                </a:lnTo>
                <a:lnTo>
                  <a:pt x="0" y="1101452"/>
                </a:lnTo>
                <a:lnTo>
                  <a:pt x="0" y="1098822"/>
                </a:lnTo>
                <a:lnTo>
                  <a:pt x="464" y="1097699"/>
                </a:lnTo>
                <a:lnTo>
                  <a:pt x="2324" y="1095839"/>
                </a:lnTo>
                <a:lnTo>
                  <a:pt x="3447" y="1095374"/>
                </a:lnTo>
                <a:lnTo>
                  <a:pt x="6077" y="1095374"/>
                </a:lnTo>
                <a:lnTo>
                  <a:pt x="7200" y="1095839"/>
                </a:lnTo>
                <a:lnTo>
                  <a:pt x="9060" y="1097699"/>
                </a:lnTo>
                <a:lnTo>
                  <a:pt x="9524" y="1098822"/>
                </a:lnTo>
                <a:lnTo>
                  <a:pt x="9524" y="1101452"/>
                </a:lnTo>
                <a:lnTo>
                  <a:pt x="9060" y="1102574"/>
                </a:lnTo>
                <a:lnTo>
                  <a:pt x="7200" y="1104434"/>
                </a:lnTo>
                <a:lnTo>
                  <a:pt x="6077" y="1104899"/>
                </a:lnTo>
                <a:close/>
              </a:path>
              <a:path w="9525" h="1390650">
                <a:moveTo>
                  <a:pt x="6077" y="1057274"/>
                </a:moveTo>
                <a:lnTo>
                  <a:pt x="3447" y="1057274"/>
                </a:lnTo>
                <a:lnTo>
                  <a:pt x="2324" y="1056809"/>
                </a:lnTo>
                <a:lnTo>
                  <a:pt x="464" y="1054949"/>
                </a:lnTo>
                <a:lnTo>
                  <a:pt x="0" y="1053827"/>
                </a:lnTo>
                <a:lnTo>
                  <a:pt x="0" y="1051197"/>
                </a:lnTo>
                <a:lnTo>
                  <a:pt x="464" y="1050074"/>
                </a:lnTo>
                <a:lnTo>
                  <a:pt x="2324" y="1048214"/>
                </a:lnTo>
                <a:lnTo>
                  <a:pt x="3447" y="1047749"/>
                </a:lnTo>
                <a:lnTo>
                  <a:pt x="6077" y="1047749"/>
                </a:lnTo>
                <a:lnTo>
                  <a:pt x="7200" y="1048214"/>
                </a:lnTo>
                <a:lnTo>
                  <a:pt x="9060" y="1050074"/>
                </a:lnTo>
                <a:lnTo>
                  <a:pt x="9524" y="1051197"/>
                </a:lnTo>
                <a:lnTo>
                  <a:pt x="9524" y="1053827"/>
                </a:lnTo>
                <a:lnTo>
                  <a:pt x="9060" y="1054949"/>
                </a:lnTo>
                <a:lnTo>
                  <a:pt x="7200" y="1056809"/>
                </a:lnTo>
                <a:lnTo>
                  <a:pt x="6077" y="1057274"/>
                </a:lnTo>
                <a:close/>
              </a:path>
              <a:path w="9525" h="1390650">
                <a:moveTo>
                  <a:pt x="6077" y="1009649"/>
                </a:moveTo>
                <a:lnTo>
                  <a:pt x="3447" y="1009649"/>
                </a:lnTo>
                <a:lnTo>
                  <a:pt x="2324" y="1009184"/>
                </a:lnTo>
                <a:lnTo>
                  <a:pt x="464" y="1007324"/>
                </a:lnTo>
                <a:lnTo>
                  <a:pt x="0" y="1006202"/>
                </a:lnTo>
                <a:lnTo>
                  <a:pt x="0" y="1003572"/>
                </a:lnTo>
                <a:lnTo>
                  <a:pt x="464" y="1002449"/>
                </a:lnTo>
                <a:lnTo>
                  <a:pt x="2324" y="1000589"/>
                </a:lnTo>
                <a:lnTo>
                  <a:pt x="3447" y="1000124"/>
                </a:lnTo>
                <a:lnTo>
                  <a:pt x="6077" y="1000124"/>
                </a:lnTo>
                <a:lnTo>
                  <a:pt x="7200" y="1000589"/>
                </a:lnTo>
                <a:lnTo>
                  <a:pt x="9060" y="1002449"/>
                </a:lnTo>
                <a:lnTo>
                  <a:pt x="9524" y="1003572"/>
                </a:lnTo>
                <a:lnTo>
                  <a:pt x="9524" y="1006202"/>
                </a:lnTo>
                <a:lnTo>
                  <a:pt x="9060" y="1007324"/>
                </a:lnTo>
                <a:lnTo>
                  <a:pt x="7200" y="1009184"/>
                </a:lnTo>
                <a:lnTo>
                  <a:pt x="6077" y="1009649"/>
                </a:lnTo>
                <a:close/>
              </a:path>
              <a:path w="9525" h="1390650">
                <a:moveTo>
                  <a:pt x="6077" y="962024"/>
                </a:moveTo>
                <a:lnTo>
                  <a:pt x="3447" y="962024"/>
                </a:lnTo>
                <a:lnTo>
                  <a:pt x="2324" y="961559"/>
                </a:lnTo>
                <a:lnTo>
                  <a:pt x="464" y="959700"/>
                </a:lnTo>
                <a:lnTo>
                  <a:pt x="0" y="958577"/>
                </a:lnTo>
                <a:lnTo>
                  <a:pt x="0" y="955947"/>
                </a:lnTo>
                <a:lnTo>
                  <a:pt x="464" y="954824"/>
                </a:lnTo>
                <a:lnTo>
                  <a:pt x="2324" y="952964"/>
                </a:lnTo>
                <a:lnTo>
                  <a:pt x="3447" y="952499"/>
                </a:lnTo>
                <a:lnTo>
                  <a:pt x="6077" y="952499"/>
                </a:lnTo>
                <a:lnTo>
                  <a:pt x="7200" y="952964"/>
                </a:lnTo>
                <a:lnTo>
                  <a:pt x="9060" y="954824"/>
                </a:lnTo>
                <a:lnTo>
                  <a:pt x="9524" y="955947"/>
                </a:lnTo>
                <a:lnTo>
                  <a:pt x="9524" y="958577"/>
                </a:lnTo>
                <a:lnTo>
                  <a:pt x="9060" y="959700"/>
                </a:lnTo>
                <a:lnTo>
                  <a:pt x="7200" y="961559"/>
                </a:lnTo>
                <a:lnTo>
                  <a:pt x="6077" y="962024"/>
                </a:lnTo>
                <a:close/>
              </a:path>
              <a:path w="9525" h="1390650">
                <a:moveTo>
                  <a:pt x="6077" y="914399"/>
                </a:moveTo>
                <a:lnTo>
                  <a:pt x="3447" y="914399"/>
                </a:lnTo>
                <a:lnTo>
                  <a:pt x="2324" y="913934"/>
                </a:lnTo>
                <a:lnTo>
                  <a:pt x="464" y="912074"/>
                </a:lnTo>
                <a:lnTo>
                  <a:pt x="0" y="910952"/>
                </a:lnTo>
                <a:lnTo>
                  <a:pt x="0" y="908322"/>
                </a:lnTo>
                <a:lnTo>
                  <a:pt x="464" y="907199"/>
                </a:lnTo>
                <a:lnTo>
                  <a:pt x="2324" y="905339"/>
                </a:lnTo>
                <a:lnTo>
                  <a:pt x="3447" y="904874"/>
                </a:lnTo>
                <a:lnTo>
                  <a:pt x="6077" y="904874"/>
                </a:lnTo>
                <a:lnTo>
                  <a:pt x="7200" y="905339"/>
                </a:lnTo>
                <a:lnTo>
                  <a:pt x="9060" y="907199"/>
                </a:lnTo>
                <a:lnTo>
                  <a:pt x="9524" y="908322"/>
                </a:lnTo>
                <a:lnTo>
                  <a:pt x="9524" y="910952"/>
                </a:lnTo>
                <a:lnTo>
                  <a:pt x="9060" y="912074"/>
                </a:lnTo>
                <a:lnTo>
                  <a:pt x="7200" y="913934"/>
                </a:lnTo>
                <a:lnTo>
                  <a:pt x="6077" y="914399"/>
                </a:lnTo>
                <a:close/>
              </a:path>
              <a:path w="9525" h="1390650">
                <a:moveTo>
                  <a:pt x="6077" y="866774"/>
                </a:moveTo>
                <a:lnTo>
                  <a:pt x="3447" y="866774"/>
                </a:lnTo>
                <a:lnTo>
                  <a:pt x="2324" y="866309"/>
                </a:lnTo>
                <a:lnTo>
                  <a:pt x="464" y="864449"/>
                </a:lnTo>
                <a:lnTo>
                  <a:pt x="0" y="863327"/>
                </a:lnTo>
                <a:lnTo>
                  <a:pt x="0" y="860697"/>
                </a:lnTo>
                <a:lnTo>
                  <a:pt x="464" y="859574"/>
                </a:lnTo>
                <a:lnTo>
                  <a:pt x="2324" y="857714"/>
                </a:lnTo>
                <a:lnTo>
                  <a:pt x="3447" y="857249"/>
                </a:lnTo>
                <a:lnTo>
                  <a:pt x="6077" y="857249"/>
                </a:lnTo>
                <a:lnTo>
                  <a:pt x="7200" y="857714"/>
                </a:lnTo>
                <a:lnTo>
                  <a:pt x="9060" y="859574"/>
                </a:lnTo>
                <a:lnTo>
                  <a:pt x="9524" y="860697"/>
                </a:lnTo>
                <a:lnTo>
                  <a:pt x="9524" y="863327"/>
                </a:lnTo>
                <a:lnTo>
                  <a:pt x="9060" y="864449"/>
                </a:lnTo>
                <a:lnTo>
                  <a:pt x="7200" y="866309"/>
                </a:lnTo>
                <a:lnTo>
                  <a:pt x="6077" y="866774"/>
                </a:lnTo>
                <a:close/>
              </a:path>
              <a:path w="9525" h="1390650">
                <a:moveTo>
                  <a:pt x="6077" y="819149"/>
                </a:moveTo>
                <a:lnTo>
                  <a:pt x="3447" y="819149"/>
                </a:lnTo>
                <a:lnTo>
                  <a:pt x="2324" y="818684"/>
                </a:lnTo>
                <a:lnTo>
                  <a:pt x="464" y="816825"/>
                </a:lnTo>
                <a:lnTo>
                  <a:pt x="0" y="815702"/>
                </a:lnTo>
                <a:lnTo>
                  <a:pt x="0" y="813072"/>
                </a:lnTo>
                <a:lnTo>
                  <a:pt x="464" y="811949"/>
                </a:lnTo>
                <a:lnTo>
                  <a:pt x="2324" y="810089"/>
                </a:lnTo>
                <a:lnTo>
                  <a:pt x="3447" y="809624"/>
                </a:lnTo>
                <a:lnTo>
                  <a:pt x="6077" y="809624"/>
                </a:lnTo>
                <a:lnTo>
                  <a:pt x="7200" y="810089"/>
                </a:lnTo>
                <a:lnTo>
                  <a:pt x="9060" y="811949"/>
                </a:lnTo>
                <a:lnTo>
                  <a:pt x="9524" y="813072"/>
                </a:lnTo>
                <a:lnTo>
                  <a:pt x="9524" y="815702"/>
                </a:lnTo>
                <a:lnTo>
                  <a:pt x="9060" y="816825"/>
                </a:lnTo>
                <a:lnTo>
                  <a:pt x="7200" y="818684"/>
                </a:lnTo>
                <a:lnTo>
                  <a:pt x="6077" y="819149"/>
                </a:lnTo>
                <a:close/>
              </a:path>
              <a:path w="9525" h="1390650">
                <a:moveTo>
                  <a:pt x="6077" y="771524"/>
                </a:moveTo>
                <a:lnTo>
                  <a:pt x="3447" y="771524"/>
                </a:lnTo>
                <a:lnTo>
                  <a:pt x="2324" y="771059"/>
                </a:lnTo>
                <a:lnTo>
                  <a:pt x="464" y="769200"/>
                </a:lnTo>
                <a:lnTo>
                  <a:pt x="0" y="768077"/>
                </a:lnTo>
                <a:lnTo>
                  <a:pt x="0" y="765447"/>
                </a:lnTo>
                <a:lnTo>
                  <a:pt x="464" y="764324"/>
                </a:lnTo>
                <a:lnTo>
                  <a:pt x="2324" y="762464"/>
                </a:lnTo>
                <a:lnTo>
                  <a:pt x="3447" y="761999"/>
                </a:lnTo>
                <a:lnTo>
                  <a:pt x="6077" y="761999"/>
                </a:lnTo>
                <a:lnTo>
                  <a:pt x="7200" y="762464"/>
                </a:lnTo>
                <a:lnTo>
                  <a:pt x="9060" y="764324"/>
                </a:lnTo>
                <a:lnTo>
                  <a:pt x="9524" y="765447"/>
                </a:lnTo>
                <a:lnTo>
                  <a:pt x="9524" y="768077"/>
                </a:lnTo>
                <a:lnTo>
                  <a:pt x="9060" y="769200"/>
                </a:lnTo>
                <a:lnTo>
                  <a:pt x="7200" y="771059"/>
                </a:lnTo>
                <a:lnTo>
                  <a:pt x="6077" y="771524"/>
                </a:lnTo>
                <a:close/>
              </a:path>
              <a:path w="9525" h="1390650">
                <a:moveTo>
                  <a:pt x="6077" y="723899"/>
                </a:moveTo>
                <a:lnTo>
                  <a:pt x="3447" y="723899"/>
                </a:lnTo>
                <a:lnTo>
                  <a:pt x="2324" y="723434"/>
                </a:lnTo>
                <a:lnTo>
                  <a:pt x="464" y="721575"/>
                </a:lnTo>
                <a:lnTo>
                  <a:pt x="0" y="720452"/>
                </a:lnTo>
                <a:lnTo>
                  <a:pt x="0" y="717822"/>
                </a:lnTo>
                <a:lnTo>
                  <a:pt x="464" y="716699"/>
                </a:lnTo>
                <a:lnTo>
                  <a:pt x="2324" y="714839"/>
                </a:lnTo>
                <a:lnTo>
                  <a:pt x="3447" y="714374"/>
                </a:lnTo>
                <a:lnTo>
                  <a:pt x="6077" y="714374"/>
                </a:lnTo>
                <a:lnTo>
                  <a:pt x="7200" y="714839"/>
                </a:lnTo>
                <a:lnTo>
                  <a:pt x="9060" y="716699"/>
                </a:lnTo>
                <a:lnTo>
                  <a:pt x="9524" y="717822"/>
                </a:lnTo>
                <a:lnTo>
                  <a:pt x="9524" y="720452"/>
                </a:lnTo>
                <a:lnTo>
                  <a:pt x="9060" y="721575"/>
                </a:lnTo>
                <a:lnTo>
                  <a:pt x="7200" y="723434"/>
                </a:lnTo>
                <a:lnTo>
                  <a:pt x="6077" y="723899"/>
                </a:lnTo>
                <a:close/>
              </a:path>
              <a:path w="9525" h="1390650">
                <a:moveTo>
                  <a:pt x="6077" y="676274"/>
                </a:moveTo>
                <a:lnTo>
                  <a:pt x="3447" y="676274"/>
                </a:lnTo>
                <a:lnTo>
                  <a:pt x="2324" y="675809"/>
                </a:lnTo>
                <a:lnTo>
                  <a:pt x="464" y="673949"/>
                </a:lnTo>
                <a:lnTo>
                  <a:pt x="0" y="672827"/>
                </a:lnTo>
                <a:lnTo>
                  <a:pt x="0" y="670197"/>
                </a:lnTo>
                <a:lnTo>
                  <a:pt x="464" y="669074"/>
                </a:lnTo>
                <a:lnTo>
                  <a:pt x="2324" y="667214"/>
                </a:lnTo>
                <a:lnTo>
                  <a:pt x="3447" y="666749"/>
                </a:lnTo>
                <a:lnTo>
                  <a:pt x="6077" y="666749"/>
                </a:lnTo>
                <a:lnTo>
                  <a:pt x="7200" y="667214"/>
                </a:lnTo>
                <a:lnTo>
                  <a:pt x="9060" y="669074"/>
                </a:lnTo>
                <a:lnTo>
                  <a:pt x="9524" y="670197"/>
                </a:lnTo>
                <a:lnTo>
                  <a:pt x="9524" y="672827"/>
                </a:lnTo>
                <a:lnTo>
                  <a:pt x="9060" y="673949"/>
                </a:lnTo>
                <a:lnTo>
                  <a:pt x="7200" y="675809"/>
                </a:lnTo>
                <a:lnTo>
                  <a:pt x="6077" y="676274"/>
                </a:lnTo>
                <a:close/>
              </a:path>
              <a:path w="9525" h="1390650">
                <a:moveTo>
                  <a:pt x="6077" y="628649"/>
                </a:moveTo>
                <a:lnTo>
                  <a:pt x="3447" y="628649"/>
                </a:lnTo>
                <a:lnTo>
                  <a:pt x="2324" y="628184"/>
                </a:lnTo>
                <a:lnTo>
                  <a:pt x="464" y="626324"/>
                </a:lnTo>
                <a:lnTo>
                  <a:pt x="0" y="625202"/>
                </a:lnTo>
                <a:lnTo>
                  <a:pt x="0" y="622572"/>
                </a:lnTo>
                <a:lnTo>
                  <a:pt x="464" y="621449"/>
                </a:lnTo>
                <a:lnTo>
                  <a:pt x="2324" y="619589"/>
                </a:lnTo>
                <a:lnTo>
                  <a:pt x="3447" y="619124"/>
                </a:lnTo>
                <a:lnTo>
                  <a:pt x="6077" y="619124"/>
                </a:lnTo>
                <a:lnTo>
                  <a:pt x="7200" y="619589"/>
                </a:lnTo>
                <a:lnTo>
                  <a:pt x="9060" y="621449"/>
                </a:lnTo>
                <a:lnTo>
                  <a:pt x="9524" y="622572"/>
                </a:lnTo>
                <a:lnTo>
                  <a:pt x="9524" y="625202"/>
                </a:lnTo>
                <a:lnTo>
                  <a:pt x="9060" y="626324"/>
                </a:lnTo>
                <a:lnTo>
                  <a:pt x="7200" y="628184"/>
                </a:lnTo>
                <a:lnTo>
                  <a:pt x="6077" y="628649"/>
                </a:lnTo>
                <a:close/>
              </a:path>
              <a:path w="9525" h="1390650">
                <a:moveTo>
                  <a:pt x="6077" y="581024"/>
                </a:moveTo>
                <a:lnTo>
                  <a:pt x="3447" y="581024"/>
                </a:lnTo>
                <a:lnTo>
                  <a:pt x="2324" y="580559"/>
                </a:lnTo>
                <a:lnTo>
                  <a:pt x="464" y="578700"/>
                </a:lnTo>
                <a:lnTo>
                  <a:pt x="0" y="577577"/>
                </a:lnTo>
                <a:lnTo>
                  <a:pt x="0" y="574947"/>
                </a:lnTo>
                <a:lnTo>
                  <a:pt x="464" y="573824"/>
                </a:lnTo>
                <a:lnTo>
                  <a:pt x="2324" y="571964"/>
                </a:lnTo>
                <a:lnTo>
                  <a:pt x="3447" y="571499"/>
                </a:lnTo>
                <a:lnTo>
                  <a:pt x="6077" y="571499"/>
                </a:lnTo>
                <a:lnTo>
                  <a:pt x="7200" y="571964"/>
                </a:lnTo>
                <a:lnTo>
                  <a:pt x="9060" y="573824"/>
                </a:lnTo>
                <a:lnTo>
                  <a:pt x="9524" y="574947"/>
                </a:lnTo>
                <a:lnTo>
                  <a:pt x="9524" y="577577"/>
                </a:lnTo>
                <a:lnTo>
                  <a:pt x="9060" y="578700"/>
                </a:lnTo>
                <a:lnTo>
                  <a:pt x="7200" y="580559"/>
                </a:lnTo>
                <a:lnTo>
                  <a:pt x="6077" y="581024"/>
                </a:lnTo>
                <a:close/>
              </a:path>
              <a:path w="9525" h="1390650">
                <a:moveTo>
                  <a:pt x="6077" y="533399"/>
                </a:moveTo>
                <a:lnTo>
                  <a:pt x="3447" y="533399"/>
                </a:lnTo>
                <a:lnTo>
                  <a:pt x="2324" y="532934"/>
                </a:lnTo>
                <a:lnTo>
                  <a:pt x="464" y="531075"/>
                </a:lnTo>
                <a:lnTo>
                  <a:pt x="0" y="529952"/>
                </a:lnTo>
                <a:lnTo>
                  <a:pt x="0" y="527322"/>
                </a:lnTo>
                <a:lnTo>
                  <a:pt x="464" y="526199"/>
                </a:lnTo>
                <a:lnTo>
                  <a:pt x="2324" y="524339"/>
                </a:lnTo>
                <a:lnTo>
                  <a:pt x="3447" y="523874"/>
                </a:lnTo>
                <a:lnTo>
                  <a:pt x="6077" y="523874"/>
                </a:lnTo>
                <a:lnTo>
                  <a:pt x="7200" y="524339"/>
                </a:lnTo>
                <a:lnTo>
                  <a:pt x="9060" y="526199"/>
                </a:lnTo>
                <a:lnTo>
                  <a:pt x="9524" y="527322"/>
                </a:lnTo>
                <a:lnTo>
                  <a:pt x="9524" y="529952"/>
                </a:lnTo>
                <a:lnTo>
                  <a:pt x="9060" y="531075"/>
                </a:lnTo>
                <a:lnTo>
                  <a:pt x="7200" y="532934"/>
                </a:lnTo>
                <a:lnTo>
                  <a:pt x="6077" y="533399"/>
                </a:lnTo>
                <a:close/>
              </a:path>
              <a:path w="9525" h="1390650">
                <a:moveTo>
                  <a:pt x="6077" y="485774"/>
                </a:moveTo>
                <a:lnTo>
                  <a:pt x="3447" y="485774"/>
                </a:lnTo>
                <a:lnTo>
                  <a:pt x="2324" y="485309"/>
                </a:lnTo>
                <a:lnTo>
                  <a:pt x="464" y="483449"/>
                </a:lnTo>
                <a:lnTo>
                  <a:pt x="0" y="482327"/>
                </a:lnTo>
                <a:lnTo>
                  <a:pt x="0" y="479697"/>
                </a:lnTo>
                <a:lnTo>
                  <a:pt x="464" y="478574"/>
                </a:lnTo>
                <a:lnTo>
                  <a:pt x="2324" y="476714"/>
                </a:lnTo>
                <a:lnTo>
                  <a:pt x="3447" y="476249"/>
                </a:lnTo>
                <a:lnTo>
                  <a:pt x="6077" y="476249"/>
                </a:lnTo>
                <a:lnTo>
                  <a:pt x="7200" y="476714"/>
                </a:lnTo>
                <a:lnTo>
                  <a:pt x="9060" y="478574"/>
                </a:lnTo>
                <a:lnTo>
                  <a:pt x="9524" y="479697"/>
                </a:lnTo>
                <a:lnTo>
                  <a:pt x="9524" y="482327"/>
                </a:lnTo>
                <a:lnTo>
                  <a:pt x="9060" y="483449"/>
                </a:lnTo>
                <a:lnTo>
                  <a:pt x="7200" y="485309"/>
                </a:lnTo>
                <a:lnTo>
                  <a:pt x="6077" y="485774"/>
                </a:lnTo>
                <a:close/>
              </a:path>
              <a:path w="9525" h="1390650">
                <a:moveTo>
                  <a:pt x="6077" y="438149"/>
                </a:moveTo>
                <a:lnTo>
                  <a:pt x="3447" y="438149"/>
                </a:lnTo>
                <a:lnTo>
                  <a:pt x="2324" y="437684"/>
                </a:lnTo>
                <a:lnTo>
                  <a:pt x="464" y="435824"/>
                </a:lnTo>
                <a:lnTo>
                  <a:pt x="0" y="434702"/>
                </a:lnTo>
                <a:lnTo>
                  <a:pt x="0" y="432072"/>
                </a:lnTo>
                <a:lnTo>
                  <a:pt x="464" y="430949"/>
                </a:lnTo>
                <a:lnTo>
                  <a:pt x="2324" y="429089"/>
                </a:lnTo>
                <a:lnTo>
                  <a:pt x="3447" y="428624"/>
                </a:lnTo>
                <a:lnTo>
                  <a:pt x="6077" y="428624"/>
                </a:lnTo>
                <a:lnTo>
                  <a:pt x="7200" y="429089"/>
                </a:lnTo>
                <a:lnTo>
                  <a:pt x="9060" y="430949"/>
                </a:lnTo>
                <a:lnTo>
                  <a:pt x="9524" y="432072"/>
                </a:lnTo>
                <a:lnTo>
                  <a:pt x="9524" y="434702"/>
                </a:lnTo>
                <a:lnTo>
                  <a:pt x="9060" y="435824"/>
                </a:lnTo>
                <a:lnTo>
                  <a:pt x="7200" y="437684"/>
                </a:lnTo>
                <a:lnTo>
                  <a:pt x="6077" y="438149"/>
                </a:lnTo>
                <a:close/>
              </a:path>
              <a:path w="9525" h="1390650">
                <a:moveTo>
                  <a:pt x="6077" y="390524"/>
                </a:moveTo>
                <a:lnTo>
                  <a:pt x="3447" y="390524"/>
                </a:lnTo>
                <a:lnTo>
                  <a:pt x="2324" y="390059"/>
                </a:lnTo>
                <a:lnTo>
                  <a:pt x="464" y="388200"/>
                </a:lnTo>
                <a:lnTo>
                  <a:pt x="0" y="387077"/>
                </a:lnTo>
                <a:lnTo>
                  <a:pt x="0" y="384447"/>
                </a:lnTo>
                <a:lnTo>
                  <a:pt x="464" y="383324"/>
                </a:lnTo>
                <a:lnTo>
                  <a:pt x="2324" y="381464"/>
                </a:lnTo>
                <a:lnTo>
                  <a:pt x="3447" y="380999"/>
                </a:lnTo>
                <a:lnTo>
                  <a:pt x="6077" y="380999"/>
                </a:lnTo>
                <a:lnTo>
                  <a:pt x="7200" y="381464"/>
                </a:lnTo>
                <a:lnTo>
                  <a:pt x="9060" y="383324"/>
                </a:lnTo>
                <a:lnTo>
                  <a:pt x="9524" y="384447"/>
                </a:lnTo>
                <a:lnTo>
                  <a:pt x="9524" y="387077"/>
                </a:lnTo>
                <a:lnTo>
                  <a:pt x="9060" y="388200"/>
                </a:lnTo>
                <a:lnTo>
                  <a:pt x="7200" y="390059"/>
                </a:lnTo>
                <a:lnTo>
                  <a:pt x="6077" y="390524"/>
                </a:lnTo>
                <a:close/>
              </a:path>
              <a:path w="9525" h="1390650">
                <a:moveTo>
                  <a:pt x="6077" y="342899"/>
                </a:moveTo>
                <a:lnTo>
                  <a:pt x="3447" y="342899"/>
                </a:lnTo>
                <a:lnTo>
                  <a:pt x="2324" y="342434"/>
                </a:lnTo>
                <a:lnTo>
                  <a:pt x="464" y="340575"/>
                </a:lnTo>
                <a:lnTo>
                  <a:pt x="0" y="339452"/>
                </a:lnTo>
                <a:lnTo>
                  <a:pt x="0" y="336822"/>
                </a:lnTo>
                <a:lnTo>
                  <a:pt x="464" y="335699"/>
                </a:lnTo>
                <a:lnTo>
                  <a:pt x="2324" y="333839"/>
                </a:lnTo>
                <a:lnTo>
                  <a:pt x="3447" y="333374"/>
                </a:lnTo>
                <a:lnTo>
                  <a:pt x="6077" y="333374"/>
                </a:lnTo>
                <a:lnTo>
                  <a:pt x="7200" y="333839"/>
                </a:lnTo>
                <a:lnTo>
                  <a:pt x="9060" y="335699"/>
                </a:lnTo>
                <a:lnTo>
                  <a:pt x="9524" y="336822"/>
                </a:lnTo>
                <a:lnTo>
                  <a:pt x="9524" y="339452"/>
                </a:lnTo>
                <a:lnTo>
                  <a:pt x="9060" y="340575"/>
                </a:lnTo>
                <a:lnTo>
                  <a:pt x="7200" y="342434"/>
                </a:lnTo>
                <a:lnTo>
                  <a:pt x="6077" y="342899"/>
                </a:lnTo>
                <a:close/>
              </a:path>
              <a:path w="9525" h="1390650">
                <a:moveTo>
                  <a:pt x="6077" y="295274"/>
                </a:moveTo>
                <a:lnTo>
                  <a:pt x="3447" y="295274"/>
                </a:lnTo>
                <a:lnTo>
                  <a:pt x="2324" y="294809"/>
                </a:lnTo>
                <a:lnTo>
                  <a:pt x="464" y="292950"/>
                </a:lnTo>
                <a:lnTo>
                  <a:pt x="0" y="291827"/>
                </a:lnTo>
                <a:lnTo>
                  <a:pt x="0" y="289197"/>
                </a:lnTo>
                <a:lnTo>
                  <a:pt x="464" y="288074"/>
                </a:lnTo>
                <a:lnTo>
                  <a:pt x="2324" y="286214"/>
                </a:lnTo>
                <a:lnTo>
                  <a:pt x="3447" y="285749"/>
                </a:lnTo>
                <a:lnTo>
                  <a:pt x="6077" y="285749"/>
                </a:lnTo>
                <a:lnTo>
                  <a:pt x="7200" y="286214"/>
                </a:lnTo>
                <a:lnTo>
                  <a:pt x="9060" y="288074"/>
                </a:lnTo>
                <a:lnTo>
                  <a:pt x="9524" y="289197"/>
                </a:lnTo>
                <a:lnTo>
                  <a:pt x="9524" y="291827"/>
                </a:lnTo>
                <a:lnTo>
                  <a:pt x="9060" y="292950"/>
                </a:lnTo>
                <a:lnTo>
                  <a:pt x="7200" y="294809"/>
                </a:lnTo>
                <a:lnTo>
                  <a:pt x="6077" y="295274"/>
                </a:lnTo>
                <a:close/>
              </a:path>
              <a:path w="9525" h="1390650">
                <a:moveTo>
                  <a:pt x="6077" y="247649"/>
                </a:moveTo>
                <a:lnTo>
                  <a:pt x="3447" y="247649"/>
                </a:lnTo>
                <a:lnTo>
                  <a:pt x="2324" y="247184"/>
                </a:lnTo>
                <a:lnTo>
                  <a:pt x="464" y="245324"/>
                </a:lnTo>
                <a:lnTo>
                  <a:pt x="0" y="244202"/>
                </a:lnTo>
                <a:lnTo>
                  <a:pt x="0" y="241572"/>
                </a:lnTo>
                <a:lnTo>
                  <a:pt x="464" y="240449"/>
                </a:lnTo>
                <a:lnTo>
                  <a:pt x="2324" y="238589"/>
                </a:lnTo>
                <a:lnTo>
                  <a:pt x="3447" y="238124"/>
                </a:lnTo>
                <a:lnTo>
                  <a:pt x="6077" y="238124"/>
                </a:lnTo>
                <a:lnTo>
                  <a:pt x="7200" y="238589"/>
                </a:lnTo>
                <a:lnTo>
                  <a:pt x="9060" y="240449"/>
                </a:lnTo>
                <a:lnTo>
                  <a:pt x="9524" y="241572"/>
                </a:lnTo>
                <a:lnTo>
                  <a:pt x="9524" y="244202"/>
                </a:lnTo>
                <a:lnTo>
                  <a:pt x="9060" y="245324"/>
                </a:lnTo>
                <a:lnTo>
                  <a:pt x="7200" y="247184"/>
                </a:lnTo>
                <a:lnTo>
                  <a:pt x="6077" y="247649"/>
                </a:lnTo>
                <a:close/>
              </a:path>
              <a:path w="9525" h="1390650">
                <a:moveTo>
                  <a:pt x="6077" y="200024"/>
                </a:moveTo>
                <a:lnTo>
                  <a:pt x="3447" y="200024"/>
                </a:lnTo>
                <a:lnTo>
                  <a:pt x="2324" y="199559"/>
                </a:lnTo>
                <a:lnTo>
                  <a:pt x="464" y="197700"/>
                </a:lnTo>
                <a:lnTo>
                  <a:pt x="0" y="196577"/>
                </a:lnTo>
                <a:lnTo>
                  <a:pt x="0" y="193947"/>
                </a:lnTo>
                <a:lnTo>
                  <a:pt x="464" y="192824"/>
                </a:lnTo>
                <a:lnTo>
                  <a:pt x="2324" y="190964"/>
                </a:lnTo>
                <a:lnTo>
                  <a:pt x="3447" y="190499"/>
                </a:lnTo>
                <a:lnTo>
                  <a:pt x="6077" y="190499"/>
                </a:lnTo>
                <a:lnTo>
                  <a:pt x="7200" y="190964"/>
                </a:lnTo>
                <a:lnTo>
                  <a:pt x="9060" y="192824"/>
                </a:lnTo>
                <a:lnTo>
                  <a:pt x="9524" y="193947"/>
                </a:lnTo>
                <a:lnTo>
                  <a:pt x="9524" y="196577"/>
                </a:lnTo>
                <a:lnTo>
                  <a:pt x="9060" y="197700"/>
                </a:lnTo>
                <a:lnTo>
                  <a:pt x="7200" y="199559"/>
                </a:lnTo>
                <a:lnTo>
                  <a:pt x="6077" y="200024"/>
                </a:lnTo>
                <a:close/>
              </a:path>
              <a:path w="9525" h="1390650">
                <a:moveTo>
                  <a:pt x="6077" y="152399"/>
                </a:moveTo>
                <a:lnTo>
                  <a:pt x="3447" y="152399"/>
                </a:lnTo>
                <a:lnTo>
                  <a:pt x="2324" y="151934"/>
                </a:lnTo>
                <a:lnTo>
                  <a:pt x="464" y="150074"/>
                </a:lnTo>
                <a:lnTo>
                  <a:pt x="0" y="148952"/>
                </a:lnTo>
                <a:lnTo>
                  <a:pt x="0" y="146322"/>
                </a:lnTo>
                <a:lnTo>
                  <a:pt x="464" y="145199"/>
                </a:lnTo>
                <a:lnTo>
                  <a:pt x="2324" y="143339"/>
                </a:lnTo>
                <a:lnTo>
                  <a:pt x="3447" y="142874"/>
                </a:lnTo>
                <a:lnTo>
                  <a:pt x="6077" y="142874"/>
                </a:lnTo>
                <a:lnTo>
                  <a:pt x="7200" y="143339"/>
                </a:lnTo>
                <a:lnTo>
                  <a:pt x="9060" y="145199"/>
                </a:lnTo>
                <a:lnTo>
                  <a:pt x="9524" y="146322"/>
                </a:lnTo>
                <a:lnTo>
                  <a:pt x="9524" y="148952"/>
                </a:lnTo>
                <a:lnTo>
                  <a:pt x="9060" y="150074"/>
                </a:lnTo>
                <a:lnTo>
                  <a:pt x="7200" y="151934"/>
                </a:lnTo>
                <a:lnTo>
                  <a:pt x="6077" y="152399"/>
                </a:lnTo>
                <a:close/>
              </a:path>
              <a:path w="9525" h="1390650">
                <a:moveTo>
                  <a:pt x="6077" y="104774"/>
                </a:moveTo>
                <a:lnTo>
                  <a:pt x="3447" y="104774"/>
                </a:lnTo>
                <a:lnTo>
                  <a:pt x="2324" y="104309"/>
                </a:lnTo>
                <a:lnTo>
                  <a:pt x="464" y="102449"/>
                </a:lnTo>
                <a:lnTo>
                  <a:pt x="0" y="101327"/>
                </a:lnTo>
                <a:lnTo>
                  <a:pt x="0" y="98697"/>
                </a:lnTo>
                <a:lnTo>
                  <a:pt x="464" y="97574"/>
                </a:lnTo>
                <a:lnTo>
                  <a:pt x="2324" y="95714"/>
                </a:lnTo>
                <a:lnTo>
                  <a:pt x="3447" y="95249"/>
                </a:lnTo>
                <a:lnTo>
                  <a:pt x="6077" y="95249"/>
                </a:lnTo>
                <a:lnTo>
                  <a:pt x="7200" y="95714"/>
                </a:lnTo>
                <a:lnTo>
                  <a:pt x="9060" y="97574"/>
                </a:lnTo>
                <a:lnTo>
                  <a:pt x="9524" y="98697"/>
                </a:lnTo>
                <a:lnTo>
                  <a:pt x="9524" y="101327"/>
                </a:lnTo>
                <a:lnTo>
                  <a:pt x="9060" y="102449"/>
                </a:lnTo>
                <a:lnTo>
                  <a:pt x="7200" y="104309"/>
                </a:lnTo>
                <a:lnTo>
                  <a:pt x="6077" y="104774"/>
                </a:lnTo>
                <a:close/>
              </a:path>
              <a:path w="9525" h="1390650">
                <a:moveTo>
                  <a:pt x="6077" y="57149"/>
                </a:moveTo>
                <a:lnTo>
                  <a:pt x="3447" y="57149"/>
                </a:lnTo>
                <a:lnTo>
                  <a:pt x="2324" y="56684"/>
                </a:lnTo>
                <a:lnTo>
                  <a:pt x="464" y="54825"/>
                </a:lnTo>
                <a:lnTo>
                  <a:pt x="0" y="53702"/>
                </a:lnTo>
                <a:lnTo>
                  <a:pt x="0" y="51072"/>
                </a:lnTo>
                <a:lnTo>
                  <a:pt x="464" y="49949"/>
                </a:lnTo>
                <a:lnTo>
                  <a:pt x="2324" y="48089"/>
                </a:lnTo>
                <a:lnTo>
                  <a:pt x="3447" y="47624"/>
                </a:lnTo>
                <a:lnTo>
                  <a:pt x="6077" y="47624"/>
                </a:lnTo>
                <a:lnTo>
                  <a:pt x="7200" y="48089"/>
                </a:lnTo>
                <a:lnTo>
                  <a:pt x="9060" y="49949"/>
                </a:lnTo>
                <a:lnTo>
                  <a:pt x="9524" y="51072"/>
                </a:lnTo>
                <a:lnTo>
                  <a:pt x="9524" y="53702"/>
                </a:lnTo>
                <a:lnTo>
                  <a:pt x="9060" y="54825"/>
                </a:lnTo>
                <a:lnTo>
                  <a:pt x="7200" y="56684"/>
                </a:lnTo>
                <a:lnTo>
                  <a:pt x="6077" y="57149"/>
                </a:lnTo>
                <a:close/>
              </a:path>
              <a:path w="9525" h="1390650">
                <a:moveTo>
                  <a:pt x="6077" y="9524"/>
                </a:moveTo>
                <a:lnTo>
                  <a:pt x="3447" y="9524"/>
                </a:lnTo>
                <a:lnTo>
                  <a:pt x="2324" y="9059"/>
                </a:lnTo>
                <a:lnTo>
                  <a:pt x="464" y="7200"/>
                </a:lnTo>
                <a:lnTo>
                  <a:pt x="0" y="6077"/>
                </a:lnTo>
                <a:lnTo>
                  <a:pt x="0" y="3447"/>
                </a:lnTo>
                <a:lnTo>
                  <a:pt x="464" y="2324"/>
                </a:lnTo>
                <a:lnTo>
                  <a:pt x="2324" y="464"/>
                </a:lnTo>
                <a:lnTo>
                  <a:pt x="3447" y="0"/>
                </a:lnTo>
                <a:lnTo>
                  <a:pt x="6077" y="0"/>
                </a:lnTo>
                <a:lnTo>
                  <a:pt x="7200" y="464"/>
                </a:lnTo>
                <a:lnTo>
                  <a:pt x="9060" y="2324"/>
                </a:lnTo>
                <a:lnTo>
                  <a:pt x="9524" y="3447"/>
                </a:lnTo>
                <a:lnTo>
                  <a:pt x="9524" y="6077"/>
                </a:lnTo>
                <a:lnTo>
                  <a:pt x="9060" y="7200"/>
                </a:lnTo>
                <a:lnTo>
                  <a:pt x="7200" y="9059"/>
                </a:lnTo>
                <a:lnTo>
                  <a:pt x="6077" y="9524"/>
                </a:lnTo>
                <a:close/>
              </a:path>
            </a:pathLst>
          </a:custGeom>
          <a:solidFill>
            <a:srgbClr val="C7C6C3"/>
          </a:solidFill>
        </p:spPr>
        <p:txBody>
          <a:bodyPr wrap="square" lIns="0" tIns="0" rIns="0" bIns="0" rtlCol="0"/>
          <a:lstStyle/>
          <a:p>
            <a:endParaRPr/>
          </a:p>
        </p:txBody>
      </p:sp>
      <p:sp>
        <p:nvSpPr>
          <p:cNvPr id="62" name="object 62"/>
          <p:cNvSpPr txBox="1"/>
          <p:nvPr/>
        </p:nvSpPr>
        <p:spPr>
          <a:xfrm>
            <a:off x="924470" y="3702050"/>
            <a:ext cx="18034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a:t>
            </a:r>
            <a:r>
              <a:rPr sz="900" spc="-5" dirty="0">
                <a:solidFill>
                  <a:srgbClr val="605D5C"/>
                </a:solidFill>
                <a:latin typeface="Segoe UI"/>
                <a:cs typeface="Segoe UI"/>
              </a:rPr>
              <a:t> </a:t>
            </a:r>
            <a:r>
              <a:rPr sz="900" spc="-50" dirty="0">
                <a:solidFill>
                  <a:srgbClr val="605D5C"/>
                </a:solidFill>
                <a:latin typeface="Segoe UI"/>
                <a:cs typeface="Segoe UI"/>
              </a:rPr>
              <a:t>0</a:t>
            </a:r>
            <a:endParaRPr sz="900">
              <a:latin typeface="Segoe UI"/>
              <a:cs typeface="Segoe UI"/>
            </a:endParaRPr>
          </a:p>
        </p:txBody>
      </p:sp>
      <p:grpSp>
        <p:nvGrpSpPr>
          <p:cNvPr id="63" name="object 63"/>
          <p:cNvGrpSpPr/>
          <p:nvPr/>
        </p:nvGrpSpPr>
        <p:grpSpPr>
          <a:xfrm>
            <a:off x="1987549" y="2300287"/>
            <a:ext cx="1965325" cy="1390650"/>
            <a:chOff x="1987549" y="2300287"/>
            <a:chExt cx="1965325" cy="1390650"/>
          </a:xfrm>
        </p:grpSpPr>
        <p:sp>
          <p:nvSpPr>
            <p:cNvPr id="64" name="object 64"/>
            <p:cNvSpPr/>
            <p:nvPr/>
          </p:nvSpPr>
          <p:spPr>
            <a:xfrm>
              <a:off x="1987537" y="2300299"/>
              <a:ext cx="987425" cy="1390650"/>
            </a:xfrm>
            <a:custGeom>
              <a:avLst/>
              <a:gdLst/>
              <a:ahLst/>
              <a:cxnLst/>
              <a:rect l="l" t="t" r="r" b="b"/>
              <a:pathLst>
                <a:path w="987425" h="1390650">
                  <a:moveTo>
                    <a:pt x="9525" y="1384566"/>
                  </a:moveTo>
                  <a:lnTo>
                    <a:pt x="9067" y="1383449"/>
                  </a:lnTo>
                  <a:lnTo>
                    <a:pt x="7200" y="1381582"/>
                  </a:lnTo>
                  <a:lnTo>
                    <a:pt x="6083" y="1381112"/>
                  </a:lnTo>
                  <a:lnTo>
                    <a:pt x="3454" y="1381112"/>
                  </a:lnTo>
                  <a:lnTo>
                    <a:pt x="2336" y="1381582"/>
                  </a:lnTo>
                  <a:lnTo>
                    <a:pt x="469" y="1383449"/>
                  </a:lnTo>
                  <a:lnTo>
                    <a:pt x="0" y="1384566"/>
                  </a:lnTo>
                  <a:lnTo>
                    <a:pt x="0" y="1387195"/>
                  </a:lnTo>
                  <a:lnTo>
                    <a:pt x="469" y="1388313"/>
                  </a:lnTo>
                  <a:lnTo>
                    <a:pt x="2336" y="1390180"/>
                  </a:lnTo>
                  <a:lnTo>
                    <a:pt x="3454" y="1390637"/>
                  </a:lnTo>
                  <a:lnTo>
                    <a:pt x="6083" y="1390637"/>
                  </a:lnTo>
                  <a:lnTo>
                    <a:pt x="7200" y="1390180"/>
                  </a:lnTo>
                  <a:lnTo>
                    <a:pt x="9067" y="1388313"/>
                  </a:lnTo>
                  <a:lnTo>
                    <a:pt x="9525" y="1387195"/>
                  </a:lnTo>
                  <a:lnTo>
                    <a:pt x="9525" y="1384566"/>
                  </a:lnTo>
                  <a:close/>
                </a:path>
                <a:path w="987425" h="1390650">
                  <a:moveTo>
                    <a:pt x="9525" y="1336941"/>
                  </a:moveTo>
                  <a:lnTo>
                    <a:pt x="9067" y="1335824"/>
                  </a:lnTo>
                  <a:lnTo>
                    <a:pt x="7200" y="1333957"/>
                  </a:lnTo>
                  <a:lnTo>
                    <a:pt x="6083" y="1333487"/>
                  </a:lnTo>
                  <a:lnTo>
                    <a:pt x="3454" y="1333487"/>
                  </a:lnTo>
                  <a:lnTo>
                    <a:pt x="2336" y="1333957"/>
                  </a:lnTo>
                  <a:lnTo>
                    <a:pt x="469" y="1335824"/>
                  </a:lnTo>
                  <a:lnTo>
                    <a:pt x="0" y="1336941"/>
                  </a:lnTo>
                  <a:lnTo>
                    <a:pt x="0" y="1339570"/>
                  </a:lnTo>
                  <a:lnTo>
                    <a:pt x="469" y="1340688"/>
                  </a:lnTo>
                  <a:lnTo>
                    <a:pt x="2336" y="1342555"/>
                  </a:lnTo>
                  <a:lnTo>
                    <a:pt x="3454" y="1343012"/>
                  </a:lnTo>
                  <a:lnTo>
                    <a:pt x="6083" y="1343012"/>
                  </a:lnTo>
                  <a:lnTo>
                    <a:pt x="7200" y="1342555"/>
                  </a:lnTo>
                  <a:lnTo>
                    <a:pt x="9067" y="1340688"/>
                  </a:lnTo>
                  <a:lnTo>
                    <a:pt x="9525" y="1339570"/>
                  </a:lnTo>
                  <a:lnTo>
                    <a:pt x="9525" y="1336941"/>
                  </a:lnTo>
                  <a:close/>
                </a:path>
                <a:path w="987425" h="1390650">
                  <a:moveTo>
                    <a:pt x="9525" y="1289316"/>
                  </a:moveTo>
                  <a:lnTo>
                    <a:pt x="9067" y="1288199"/>
                  </a:lnTo>
                  <a:lnTo>
                    <a:pt x="7200" y="1286332"/>
                  </a:lnTo>
                  <a:lnTo>
                    <a:pt x="6083" y="1285862"/>
                  </a:lnTo>
                  <a:lnTo>
                    <a:pt x="3454" y="1285862"/>
                  </a:lnTo>
                  <a:lnTo>
                    <a:pt x="2336" y="1286332"/>
                  </a:lnTo>
                  <a:lnTo>
                    <a:pt x="469" y="1288199"/>
                  </a:lnTo>
                  <a:lnTo>
                    <a:pt x="0" y="1289316"/>
                  </a:lnTo>
                  <a:lnTo>
                    <a:pt x="0" y="1291945"/>
                  </a:lnTo>
                  <a:lnTo>
                    <a:pt x="469" y="1293063"/>
                  </a:lnTo>
                  <a:lnTo>
                    <a:pt x="2336" y="1294930"/>
                  </a:lnTo>
                  <a:lnTo>
                    <a:pt x="3454" y="1295387"/>
                  </a:lnTo>
                  <a:lnTo>
                    <a:pt x="6083" y="1295387"/>
                  </a:lnTo>
                  <a:lnTo>
                    <a:pt x="7200" y="1294930"/>
                  </a:lnTo>
                  <a:lnTo>
                    <a:pt x="9067" y="1293063"/>
                  </a:lnTo>
                  <a:lnTo>
                    <a:pt x="9525" y="1291945"/>
                  </a:lnTo>
                  <a:lnTo>
                    <a:pt x="9525" y="1289316"/>
                  </a:lnTo>
                  <a:close/>
                </a:path>
                <a:path w="987425" h="1390650">
                  <a:moveTo>
                    <a:pt x="9525" y="1241691"/>
                  </a:moveTo>
                  <a:lnTo>
                    <a:pt x="9067" y="1240574"/>
                  </a:lnTo>
                  <a:lnTo>
                    <a:pt x="7200" y="1238707"/>
                  </a:lnTo>
                  <a:lnTo>
                    <a:pt x="6083" y="1238237"/>
                  </a:lnTo>
                  <a:lnTo>
                    <a:pt x="3454" y="1238237"/>
                  </a:lnTo>
                  <a:lnTo>
                    <a:pt x="2336" y="1238707"/>
                  </a:lnTo>
                  <a:lnTo>
                    <a:pt x="469" y="1240574"/>
                  </a:lnTo>
                  <a:lnTo>
                    <a:pt x="0" y="1241691"/>
                  </a:lnTo>
                  <a:lnTo>
                    <a:pt x="0" y="1244320"/>
                  </a:lnTo>
                  <a:lnTo>
                    <a:pt x="469" y="1245438"/>
                  </a:lnTo>
                  <a:lnTo>
                    <a:pt x="2336" y="1247305"/>
                  </a:lnTo>
                  <a:lnTo>
                    <a:pt x="3454" y="1247762"/>
                  </a:lnTo>
                  <a:lnTo>
                    <a:pt x="6083" y="1247762"/>
                  </a:lnTo>
                  <a:lnTo>
                    <a:pt x="7200" y="1247305"/>
                  </a:lnTo>
                  <a:lnTo>
                    <a:pt x="9067" y="1245438"/>
                  </a:lnTo>
                  <a:lnTo>
                    <a:pt x="9525" y="1244320"/>
                  </a:lnTo>
                  <a:lnTo>
                    <a:pt x="9525" y="1241691"/>
                  </a:lnTo>
                  <a:close/>
                </a:path>
                <a:path w="987425" h="1390650">
                  <a:moveTo>
                    <a:pt x="9525" y="1194066"/>
                  </a:moveTo>
                  <a:lnTo>
                    <a:pt x="9067" y="1192949"/>
                  </a:lnTo>
                  <a:lnTo>
                    <a:pt x="7200" y="1191082"/>
                  </a:lnTo>
                  <a:lnTo>
                    <a:pt x="6083" y="1190612"/>
                  </a:lnTo>
                  <a:lnTo>
                    <a:pt x="3454" y="1190612"/>
                  </a:lnTo>
                  <a:lnTo>
                    <a:pt x="2336" y="1191082"/>
                  </a:lnTo>
                  <a:lnTo>
                    <a:pt x="469" y="1192949"/>
                  </a:lnTo>
                  <a:lnTo>
                    <a:pt x="0" y="1194066"/>
                  </a:lnTo>
                  <a:lnTo>
                    <a:pt x="0" y="1196695"/>
                  </a:lnTo>
                  <a:lnTo>
                    <a:pt x="469" y="1197813"/>
                  </a:lnTo>
                  <a:lnTo>
                    <a:pt x="2336" y="1199680"/>
                  </a:lnTo>
                  <a:lnTo>
                    <a:pt x="3454" y="1200137"/>
                  </a:lnTo>
                  <a:lnTo>
                    <a:pt x="6083" y="1200137"/>
                  </a:lnTo>
                  <a:lnTo>
                    <a:pt x="7200" y="1199680"/>
                  </a:lnTo>
                  <a:lnTo>
                    <a:pt x="9067" y="1197813"/>
                  </a:lnTo>
                  <a:lnTo>
                    <a:pt x="9525" y="1196695"/>
                  </a:lnTo>
                  <a:lnTo>
                    <a:pt x="9525" y="1194066"/>
                  </a:lnTo>
                  <a:close/>
                </a:path>
                <a:path w="987425" h="1390650">
                  <a:moveTo>
                    <a:pt x="9525" y="1146441"/>
                  </a:moveTo>
                  <a:lnTo>
                    <a:pt x="9067" y="1145324"/>
                  </a:lnTo>
                  <a:lnTo>
                    <a:pt x="7200" y="1143457"/>
                  </a:lnTo>
                  <a:lnTo>
                    <a:pt x="6083" y="1142987"/>
                  </a:lnTo>
                  <a:lnTo>
                    <a:pt x="3454" y="1142987"/>
                  </a:lnTo>
                  <a:lnTo>
                    <a:pt x="2336" y="1143457"/>
                  </a:lnTo>
                  <a:lnTo>
                    <a:pt x="469" y="1145324"/>
                  </a:lnTo>
                  <a:lnTo>
                    <a:pt x="0" y="1146441"/>
                  </a:lnTo>
                  <a:lnTo>
                    <a:pt x="0" y="1149070"/>
                  </a:lnTo>
                  <a:lnTo>
                    <a:pt x="469" y="1150188"/>
                  </a:lnTo>
                  <a:lnTo>
                    <a:pt x="2336" y="1152055"/>
                  </a:lnTo>
                  <a:lnTo>
                    <a:pt x="3454" y="1152512"/>
                  </a:lnTo>
                  <a:lnTo>
                    <a:pt x="6083" y="1152512"/>
                  </a:lnTo>
                  <a:lnTo>
                    <a:pt x="7200" y="1152055"/>
                  </a:lnTo>
                  <a:lnTo>
                    <a:pt x="9067" y="1150188"/>
                  </a:lnTo>
                  <a:lnTo>
                    <a:pt x="9525" y="1149070"/>
                  </a:lnTo>
                  <a:lnTo>
                    <a:pt x="9525" y="1146441"/>
                  </a:lnTo>
                  <a:close/>
                </a:path>
                <a:path w="987425" h="1390650">
                  <a:moveTo>
                    <a:pt x="9525" y="1098816"/>
                  </a:moveTo>
                  <a:lnTo>
                    <a:pt x="9067" y="1097699"/>
                  </a:lnTo>
                  <a:lnTo>
                    <a:pt x="7200" y="1095832"/>
                  </a:lnTo>
                  <a:lnTo>
                    <a:pt x="6083" y="1095362"/>
                  </a:lnTo>
                  <a:lnTo>
                    <a:pt x="3454" y="1095362"/>
                  </a:lnTo>
                  <a:lnTo>
                    <a:pt x="2336" y="1095832"/>
                  </a:lnTo>
                  <a:lnTo>
                    <a:pt x="469" y="1097699"/>
                  </a:lnTo>
                  <a:lnTo>
                    <a:pt x="0" y="1098816"/>
                  </a:lnTo>
                  <a:lnTo>
                    <a:pt x="0" y="1101445"/>
                  </a:lnTo>
                  <a:lnTo>
                    <a:pt x="469" y="1102563"/>
                  </a:lnTo>
                  <a:lnTo>
                    <a:pt x="2336" y="1104430"/>
                  </a:lnTo>
                  <a:lnTo>
                    <a:pt x="3454" y="1104887"/>
                  </a:lnTo>
                  <a:lnTo>
                    <a:pt x="6083" y="1104887"/>
                  </a:lnTo>
                  <a:lnTo>
                    <a:pt x="7200" y="1104430"/>
                  </a:lnTo>
                  <a:lnTo>
                    <a:pt x="9067" y="1102563"/>
                  </a:lnTo>
                  <a:lnTo>
                    <a:pt x="9525" y="1101445"/>
                  </a:lnTo>
                  <a:lnTo>
                    <a:pt x="9525" y="1098816"/>
                  </a:lnTo>
                  <a:close/>
                </a:path>
                <a:path w="987425" h="1390650">
                  <a:moveTo>
                    <a:pt x="9525" y="1051191"/>
                  </a:moveTo>
                  <a:lnTo>
                    <a:pt x="9067" y="1050074"/>
                  </a:lnTo>
                  <a:lnTo>
                    <a:pt x="7200" y="1048207"/>
                  </a:lnTo>
                  <a:lnTo>
                    <a:pt x="6083" y="1047737"/>
                  </a:lnTo>
                  <a:lnTo>
                    <a:pt x="3454" y="1047737"/>
                  </a:lnTo>
                  <a:lnTo>
                    <a:pt x="2336" y="1048207"/>
                  </a:lnTo>
                  <a:lnTo>
                    <a:pt x="469" y="1050074"/>
                  </a:lnTo>
                  <a:lnTo>
                    <a:pt x="0" y="1051191"/>
                  </a:lnTo>
                  <a:lnTo>
                    <a:pt x="0" y="1053820"/>
                  </a:lnTo>
                  <a:lnTo>
                    <a:pt x="469" y="1054938"/>
                  </a:lnTo>
                  <a:lnTo>
                    <a:pt x="2336" y="1056805"/>
                  </a:lnTo>
                  <a:lnTo>
                    <a:pt x="3454" y="1057262"/>
                  </a:lnTo>
                  <a:lnTo>
                    <a:pt x="6083" y="1057262"/>
                  </a:lnTo>
                  <a:lnTo>
                    <a:pt x="7200" y="1056805"/>
                  </a:lnTo>
                  <a:lnTo>
                    <a:pt x="9067" y="1054938"/>
                  </a:lnTo>
                  <a:lnTo>
                    <a:pt x="9525" y="1053820"/>
                  </a:lnTo>
                  <a:lnTo>
                    <a:pt x="9525" y="1051191"/>
                  </a:lnTo>
                  <a:close/>
                </a:path>
                <a:path w="987425" h="1390650">
                  <a:moveTo>
                    <a:pt x="9525" y="1003566"/>
                  </a:moveTo>
                  <a:lnTo>
                    <a:pt x="9067" y="1002449"/>
                  </a:lnTo>
                  <a:lnTo>
                    <a:pt x="7200" y="1000582"/>
                  </a:lnTo>
                  <a:lnTo>
                    <a:pt x="6083" y="1000112"/>
                  </a:lnTo>
                  <a:lnTo>
                    <a:pt x="3454" y="1000112"/>
                  </a:lnTo>
                  <a:lnTo>
                    <a:pt x="2336" y="1000582"/>
                  </a:lnTo>
                  <a:lnTo>
                    <a:pt x="469" y="1002449"/>
                  </a:lnTo>
                  <a:lnTo>
                    <a:pt x="0" y="1003566"/>
                  </a:lnTo>
                  <a:lnTo>
                    <a:pt x="0" y="1006195"/>
                  </a:lnTo>
                  <a:lnTo>
                    <a:pt x="469" y="1007313"/>
                  </a:lnTo>
                  <a:lnTo>
                    <a:pt x="2336" y="1009180"/>
                  </a:lnTo>
                  <a:lnTo>
                    <a:pt x="3454" y="1009637"/>
                  </a:lnTo>
                  <a:lnTo>
                    <a:pt x="6083" y="1009637"/>
                  </a:lnTo>
                  <a:lnTo>
                    <a:pt x="7200" y="1009180"/>
                  </a:lnTo>
                  <a:lnTo>
                    <a:pt x="9067" y="1007313"/>
                  </a:lnTo>
                  <a:lnTo>
                    <a:pt x="9525" y="1006195"/>
                  </a:lnTo>
                  <a:lnTo>
                    <a:pt x="9525" y="1003566"/>
                  </a:lnTo>
                  <a:close/>
                </a:path>
                <a:path w="987425" h="1390650">
                  <a:moveTo>
                    <a:pt x="9525" y="955941"/>
                  </a:moveTo>
                  <a:lnTo>
                    <a:pt x="9067" y="954824"/>
                  </a:lnTo>
                  <a:lnTo>
                    <a:pt x="7200" y="952957"/>
                  </a:lnTo>
                  <a:lnTo>
                    <a:pt x="6083" y="952487"/>
                  </a:lnTo>
                  <a:lnTo>
                    <a:pt x="3454" y="952487"/>
                  </a:lnTo>
                  <a:lnTo>
                    <a:pt x="2336" y="952957"/>
                  </a:lnTo>
                  <a:lnTo>
                    <a:pt x="469" y="954824"/>
                  </a:lnTo>
                  <a:lnTo>
                    <a:pt x="0" y="955941"/>
                  </a:lnTo>
                  <a:lnTo>
                    <a:pt x="0" y="958570"/>
                  </a:lnTo>
                  <a:lnTo>
                    <a:pt x="469" y="959688"/>
                  </a:lnTo>
                  <a:lnTo>
                    <a:pt x="2336" y="961555"/>
                  </a:lnTo>
                  <a:lnTo>
                    <a:pt x="3454" y="962012"/>
                  </a:lnTo>
                  <a:lnTo>
                    <a:pt x="6083" y="962012"/>
                  </a:lnTo>
                  <a:lnTo>
                    <a:pt x="7200" y="961555"/>
                  </a:lnTo>
                  <a:lnTo>
                    <a:pt x="9067" y="959688"/>
                  </a:lnTo>
                  <a:lnTo>
                    <a:pt x="9525" y="958570"/>
                  </a:lnTo>
                  <a:lnTo>
                    <a:pt x="9525" y="955941"/>
                  </a:lnTo>
                  <a:close/>
                </a:path>
                <a:path w="987425" h="1390650">
                  <a:moveTo>
                    <a:pt x="9525" y="908316"/>
                  </a:moveTo>
                  <a:lnTo>
                    <a:pt x="9067" y="907199"/>
                  </a:lnTo>
                  <a:lnTo>
                    <a:pt x="7200" y="905332"/>
                  </a:lnTo>
                  <a:lnTo>
                    <a:pt x="6083" y="904862"/>
                  </a:lnTo>
                  <a:lnTo>
                    <a:pt x="3454" y="904862"/>
                  </a:lnTo>
                  <a:lnTo>
                    <a:pt x="2336" y="905332"/>
                  </a:lnTo>
                  <a:lnTo>
                    <a:pt x="469" y="907199"/>
                  </a:lnTo>
                  <a:lnTo>
                    <a:pt x="0" y="908316"/>
                  </a:lnTo>
                  <a:lnTo>
                    <a:pt x="0" y="910945"/>
                  </a:lnTo>
                  <a:lnTo>
                    <a:pt x="469" y="912063"/>
                  </a:lnTo>
                  <a:lnTo>
                    <a:pt x="2336" y="913930"/>
                  </a:lnTo>
                  <a:lnTo>
                    <a:pt x="3454" y="914387"/>
                  </a:lnTo>
                  <a:lnTo>
                    <a:pt x="6083" y="914387"/>
                  </a:lnTo>
                  <a:lnTo>
                    <a:pt x="7200" y="913930"/>
                  </a:lnTo>
                  <a:lnTo>
                    <a:pt x="9067" y="912063"/>
                  </a:lnTo>
                  <a:lnTo>
                    <a:pt x="9525" y="910945"/>
                  </a:lnTo>
                  <a:lnTo>
                    <a:pt x="9525" y="908316"/>
                  </a:lnTo>
                  <a:close/>
                </a:path>
                <a:path w="987425" h="1390650">
                  <a:moveTo>
                    <a:pt x="9525" y="860691"/>
                  </a:moveTo>
                  <a:lnTo>
                    <a:pt x="9067" y="859574"/>
                  </a:lnTo>
                  <a:lnTo>
                    <a:pt x="7200" y="857707"/>
                  </a:lnTo>
                  <a:lnTo>
                    <a:pt x="6083" y="857237"/>
                  </a:lnTo>
                  <a:lnTo>
                    <a:pt x="3454" y="857237"/>
                  </a:lnTo>
                  <a:lnTo>
                    <a:pt x="2336" y="857707"/>
                  </a:lnTo>
                  <a:lnTo>
                    <a:pt x="469" y="859574"/>
                  </a:lnTo>
                  <a:lnTo>
                    <a:pt x="0" y="860691"/>
                  </a:lnTo>
                  <a:lnTo>
                    <a:pt x="0" y="863320"/>
                  </a:lnTo>
                  <a:lnTo>
                    <a:pt x="469" y="864438"/>
                  </a:lnTo>
                  <a:lnTo>
                    <a:pt x="2336" y="866305"/>
                  </a:lnTo>
                  <a:lnTo>
                    <a:pt x="3454" y="866762"/>
                  </a:lnTo>
                  <a:lnTo>
                    <a:pt x="6083" y="866762"/>
                  </a:lnTo>
                  <a:lnTo>
                    <a:pt x="7200" y="866305"/>
                  </a:lnTo>
                  <a:lnTo>
                    <a:pt x="9067" y="864438"/>
                  </a:lnTo>
                  <a:lnTo>
                    <a:pt x="9525" y="863320"/>
                  </a:lnTo>
                  <a:lnTo>
                    <a:pt x="9525" y="860691"/>
                  </a:lnTo>
                  <a:close/>
                </a:path>
                <a:path w="987425" h="1390650">
                  <a:moveTo>
                    <a:pt x="9525" y="813066"/>
                  </a:moveTo>
                  <a:lnTo>
                    <a:pt x="9067" y="811949"/>
                  </a:lnTo>
                  <a:lnTo>
                    <a:pt x="7200" y="810082"/>
                  </a:lnTo>
                  <a:lnTo>
                    <a:pt x="6083" y="809612"/>
                  </a:lnTo>
                  <a:lnTo>
                    <a:pt x="3454" y="809612"/>
                  </a:lnTo>
                  <a:lnTo>
                    <a:pt x="2336" y="810082"/>
                  </a:lnTo>
                  <a:lnTo>
                    <a:pt x="469" y="811949"/>
                  </a:lnTo>
                  <a:lnTo>
                    <a:pt x="0" y="813066"/>
                  </a:lnTo>
                  <a:lnTo>
                    <a:pt x="0" y="815695"/>
                  </a:lnTo>
                  <a:lnTo>
                    <a:pt x="469" y="816813"/>
                  </a:lnTo>
                  <a:lnTo>
                    <a:pt x="2336" y="818680"/>
                  </a:lnTo>
                  <a:lnTo>
                    <a:pt x="3454" y="819137"/>
                  </a:lnTo>
                  <a:lnTo>
                    <a:pt x="6083" y="819137"/>
                  </a:lnTo>
                  <a:lnTo>
                    <a:pt x="7200" y="818680"/>
                  </a:lnTo>
                  <a:lnTo>
                    <a:pt x="9067" y="816813"/>
                  </a:lnTo>
                  <a:lnTo>
                    <a:pt x="9525" y="815695"/>
                  </a:lnTo>
                  <a:lnTo>
                    <a:pt x="9525" y="813066"/>
                  </a:lnTo>
                  <a:close/>
                </a:path>
                <a:path w="987425" h="1390650">
                  <a:moveTo>
                    <a:pt x="9525" y="765441"/>
                  </a:moveTo>
                  <a:lnTo>
                    <a:pt x="9067" y="764324"/>
                  </a:lnTo>
                  <a:lnTo>
                    <a:pt x="7200" y="762457"/>
                  </a:lnTo>
                  <a:lnTo>
                    <a:pt x="6083" y="761987"/>
                  </a:lnTo>
                  <a:lnTo>
                    <a:pt x="3454" y="761987"/>
                  </a:lnTo>
                  <a:lnTo>
                    <a:pt x="2336" y="762457"/>
                  </a:lnTo>
                  <a:lnTo>
                    <a:pt x="469" y="764324"/>
                  </a:lnTo>
                  <a:lnTo>
                    <a:pt x="0" y="765441"/>
                  </a:lnTo>
                  <a:lnTo>
                    <a:pt x="0" y="768070"/>
                  </a:lnTo>
                  <a:lnTo>
                    <a:pt x="469" y="769188"/>
                  </a:lnTo>
                  <a:lnTo>
                    <a:pt x="2336" y="771055"/>
                  </a:lnTo>
                  <a:lnTo>
                    <a:pt x="3454" y="771512"/>
                  </a:lnTo>
                  <a:lnTo>
                    <a:pt x="6083" y="771512"/>
                  </a:lnTo>
                  <a:lnTo>
                    <a:pt x="7200" y="771055"/>
                  </a:lnTo>
                  <a:lnTo>
                    <a:pt x="9067" y="769188"/>
                  </a:lnTo>
                  <a:lnTo>
                    <a:pt x="9525" y="768070"/>
                  </a:lnTo>
                  <a:lnTo>
                    <a:pt x="9525" y="765441"/>
                  </a:lnTo>
                  <a:close/>
                </a:path>
                <a:path w="987425" h="1390650">
                  <a:moveTo>
                    <a:pt x="9525" y="717816"/>
                  </a:moveTo>
                  <a:lnTo>
                    <a:pt x="9067" y="716699"/>
                  </a:lnTo>
                  <a:lnTo>
                    <a:pt x="7200" y="714832"/>
                  </a:lnTo>
                  <a:lnTo>
                    <a:pt x="6083" y="714362"/>
                  </a:lnTo>
                  <a:lnTo>
                    <a:pt x="3454" y="714362"/>
                  </a:lnTo>
                  <a:lnTo>
                    <a:pt x="2336" y="714832"/>
                  </a:lnTo>
                  <a:lnTo>
                    <a:pt x="469" y="716699"/>
                  </a:lnTo>
                  <a:lnTo>
                    <a:pt x="0" y="717816"/>
                  </a:lnTo>
                  <a:lnTo>
                    <a:pt x="0" y="720445"/>
                  </a:lnTo>
                  <a:lnTo>
                    <a:pt x="469" y="721563"/>
                  </a:lnTo>
                  <a:lnTo>
                    <a:pt x="2336" y="723430"/>
                  </a:lnTo>
                  <a:lnTo>
                    <a:pt x="3454" y="723887"/>
                  </a:lnTo>
                  <a:lnTo>
                    <a:pt x="6083" y="723887"/>
                  </a:lnTo>
                  <a:lnTo>
                    <a:pt x="7200" y="723430"/>
                  </a:lnTo>
                  <a:lnTo>
                    <a:pt x="9067" y="721563"/>
                  </a:lnTo>
                  <a:lnTo>
                    <a:pt x="9525" y="720445"/>
                  </a:lnTo>
                  <a:lnTo>
                    <a:pt x="9525" y="717816"/>
                  </a:lnTo>
                  <a:close/>
                </a:path>
                <a:path w="987425" h="1390650">
                  <a:moveTo>
                    <a:pt x="9525" y="670191"/>
                  </a:moveTo>
                  <a:lnTo>
                    <a:pt x="9067" y="669074"/>
                  </a:lnTo>
                  <a:lnTo>
                    <a:pt x="7200" y="667207"/>
                  </a:lnTo>
                  <a:lnTo>
                    <a:pt x="6083" y="666737"/>
                  </a:lnTo>
                  <a:lnTo>
                    <a:pt x="3454" y="666737"/>
                  </a:lnTo>
                  <a:lnTo>
                    <a:pt x="2336" y="667207"/>
                  </a:lnTo>
                  <a:lnTo>
                    <a:pt x="469" y="669074"/>
                  </a:lnTo>
                  <a:lnTo>
                    <a:pt x="0" y="670191"/>
                  </a:lnTo>
                  <a:lnTo>
                    <a:pt x="0" y="672820"/>
                  </a:lnTo>
                  <a:lnTo>
                    <a:pt x="469" y="673938"/>
                  </a:lnTo>
                  <a:lnTo>
                    <a:pt x="2336" y="675805"/>
                  </a:lnTo>
                  <a:lnTo>
                    <a:pt x="3454" y="676262"/>
                  </a:lnTo>
                  <a:lnTo>
                    <a:pt x="6083" y="676262"/>
                  </a:lnTo>
                  <a:lnTo>
                    <a:pt x="7200" y="675805"/>
                  </a:lnTo>
                  <a:lnTo>
                    <a:pt x="9067" y="673938"/>
                  </a:lnTo>
                  <a:lnTo>
                    <a:pt x="9525" y="672820"/>
                  </a:lnTo>
                  <a:lnTo>
                    <a:pt x="9525" y="670191"/>
                  </a:lnTo>
                  <a:close/>
                </a:path>
                <a:path w="987425" h="1390650">
                  <a:moveTo>
                    <a:pt x="9525" y="622566"/>
                  </a:moveTo>
                  <a:lnTo>
                    <a:pt x="9067" y="621449"/>
                  </a:lnTo>
                  <a:lnTo>
                    <a:pt x="7200" y="619582"/>
                  </a:lnTo>
                  <a:lnTo>
                    <a:pt x="6083" y="619112"/>
                  </a:lnTo>
                  <a:lnTo>
                    <a:pt x="3454" y="619112"/>
                  </a:lnTo>
                  <a:lnTo>
                    <a:pt x="2336" y="619582"/>
                  </a:lnTo>
                  <a:lnTo>
                    <a:pt x="469" y="621449"/>
                  </a:lnTo>
                  <a:lnTo>
                    <a:pt x="0" y="622566"/>
                  </a:lnTo>
                  <a:lnTo>
                    <a:pt x="0" y="625195"/>
                  </a:lnTo>
                  <a:lnTo>
                    <a:pt x="469" y="626313"/>
                  </a:lnTo>
                  <a:lnTo>
                    <a:pt x="2336" y="628180"/>
                  </a:lnTo>
                  <a:lnTo>
                    <a:pt x="3454" y="628637"/>
                  </a:lnTo>
                  <a:lnTo>
                    <a:pt x="6083" y="628637"/>
                  </a:lnTo>
                  <a:lnTo>
                    <a:pt x="7200" y="628180"/>
                  </a:lnTo>
                  <a:lnTo>
                    <a:pt x="9067" y="626313"/>
                  </a:lnTo>
                  <a:lnTo>
                    <a:pt x="9525" y="625195"/>
                  </a:lnTo>
                  <a:lnTo>
                    <a:pt x="9525" y="622566"/>
                  </a:lnTo>
                  <a:close/>
                </a:path>
                <a:path w="987425" h="1390650">
                  <a:moveTo>
                    <a:pt x="9525" y="574941"/>
                  </a:moveTo>
                  <a:lnTo>
                    <a:pt x="9067" y="573824"/>
                  </a:lnTo>
                  <a:lnTo>
                    <a:pt x="7200" y="571957"/>
                  </a:lnTo>
                  <a:lnTo>
                    <a:pt x="6083" y="571487"/>
                  </a:lnTo>
                  <a:lnTo>
                    <a:pt x="3454" y="571487"/>
                  </a:lnTo>
                  <a:lnTo>
                    <a:pt x="2336" y="571957"/>
                  </a:lnTo>
                  <a:lnTo>
                    <a:pt x="469" y="573824"/>
                  </a:lnTo>
                  <a:lnTo>
                    <a:pt x="0" y="574941"/>
                  </a:lnTo>
                  <a:lnTo>
                    <a:pt x="0" y="577570"/>
                  </a:lnTo>
                  <a:lnTo>
                    <a:pt x="469" y="578688"/>
                  </a:lnTo>
                  <a:lnTo>
                    <a:pt x="2336" y="580555"/>
                  </a:lnTo>
                  <a:lnTo>
                    <a:pt x="3454" y="581012"/>
                  </a:lnTo>
                  <a:lnTo>
                    <a:pt x="6083" y="581012"/>
                  </a:lnTo>
                  <a:lnTo>
                    <a:pt x="7200" y="580555"/>
                  </a:lnTo>
                  <a:lnTo>
                    <a:pt x="9067" y="578688"/>
                  </a:lnTo>
                  <a:lnTo>
                    <a:pt x="9525" y="577570"/>
                  </a:lnTo>
                  <a:lnTo>
                    <a:pt x="9525" y="574941"/>
                  </a:lnTo>
                  <a:close/>
                </a:path>
                <a:path w="987425" h="1390650">
                  <a:moveTo>
                    <a:pt x="9525" y="527316"/>
                  </a:moveTo>
                  <a:lnTo>
                    <a:pt x="9067" y="526199"/>
                  </a:lnTo>
                  <a:lnTo>
                    <a:pt x="7200" y="524332"/>
                  </a:lnTo>
                  <a:lnTo>
                    <a:pt x="6083" y="523862"/>
                  </a:lnTo>
                  <a:lnTo>
                    <a:pt x="3454" y="523862"/>
                  </a:lnTo>
                  <a:lnTo>
                    <a:pt x="2336" y="524332"/>
                  </a:lnTo>
                  <a:lnTo>
                    <a:pt x="469" y="526199"/>
                  </a:lnTo>
                  <a:lnTo>
                    <a:pt x="0" y="527316"/>
                  </a:lnTo>
                  <a:lnTo>
                    <a:pt x="0" y="529945"/>
                  </a:lnTo>
                  <a:lnTo>
                    <a:pt x="469" y="531063"/>
                  </a:lnTo>
                  <a:lnTo>
                    <a:pt x="2336" y="532930"/>
                  </a:lnTo>
                  <a:lnTo>
                    <a:pt x="3454" y="533387"/>
                  </a:lnTo>
                  <a:lnTo>
                    <a:pt x="6083" y="533387"/>
                  </a:lnTo>
                  <a:lnTo>
                    <a:pt x="7200" y="532930"/>
                  </a:lnTo>
                  <a:lnTo>
                    <a:pt x="9067" y="531063"/>
                  </a:lnTo>
                  <a:lnTo>
                    <a:pt x="9525" y="529945"/>
                  </a:lnTo>
                  <a:lnTo>
                    <a:pt x="9525" y="527316"/>
                  </a:lnTo>
                  <a:close/>
                </a:path>
                <a:path w="987425" h="1390650">
                  <a:moveTo>
                    <a:pt x="9525" y="479691"/>
                  </a:moveTo>
                  <a:lnTo>
                    <a:pt x="9067" y="478574"/>
                  </a:lnTo>
                  <a:lnTo>
                    <a:pt x="7200" y="476707"/>
                  </a:lnTo>
                  <a:lnTo>
                    <a:pt x="6083" y="476237"/>
                  </a:lnTo>
                  <a:lnTo>
                    <a:pt x="3454" y="476237"/>
                  </a:lnTo>
                  <a:lnTo>
                    <a:pt x="2336" y="476707"/>
                  </a:lnTo>
                  <a:lnTo>
                    <a:pt x="469" y="478574"/>
                  </a:lnTo>
                  <a:lnTo>
                    <a:pt x="0" y="479691"/>
                  </a:lnTo>
                  <a:lnTo>
                    <a:pt x="0" y="482320"/>
                  </a:lnTo>
                  <a:lnTo>
                    <a:pt x="469" y="483438"/>
                  </a:lnTo>
                  <a:lnTo>
                    <a:pt x="2336" y="485305"/>
                  </a:lnTo>
                  <a:lnTo>
                    <a:pt x="3454" y="485762"/>
                  </a:lnTo>
                  <a:lnTo>
                    <a:pt x="6083" y="485762"/>
                  </a:lnTo>
                  <a:lnTo>
                    <a:pt x="7200" y="485305"/>
                  </a:lnTo>
                  <a:lnTo>
                    <a:pt x="9067" y="483438"/>
                  </a:lnTo>
                  <a:lnTo>
                    <a:pt x="9525" y="482320"/>
                  </a:lnTo>
                  <a:lnTo>
                    <a:pt x="9525" y="479691"/>
                  </a:lnTo>
                  <a:close/>
                </a:path>
                <a:path w="987425" h="1390650">
                  <a:moveTo>
                    <a:pt x="9525" y="432066"/>
                  </a:moveTo>
                  <a:lnTo>
                    <a:pt x="9067" y="430949"/>
                  </a:lnTo>
                  <a:lnTo>
                    <a:pt x="7200" y="429082"/>
                  </a:lnTo>
                  <a:lnTo>
                    <a:pt x="6083" y="428612"/>
                  </a:lnTo>
                  <a:lnTo>
                    <a:pt x="3454" y="428612"/>
                  </a:lnTo>
                  <a:lnTo>
                    <a:pt x="2336" y="429082"/>
                  </a:lnTo>
                  <a:lnTo>
                    <a:pt x="469" y="430949"/>
                  </a:lnTo>
                  <a:lnTo>
                    <a:pt x="0" y="432066"/>
                  </a:lnTo>
                  <a:lnTo>
                    <a:pt x="0" y="434695"/>
                  </a:lnTo>
                  <a:lnTo>
                    <a:pt x="469" y="435813"/>
                  </a:lnTo>
                  <a:lnTo>
                    <a:pt x="2336" y="437680"/>
                  </a:lnTo>
                  <a:lnTo>
                    <a:pt x="3454" y="438137"/>
                  </a:lnTo>
                  <a:lnTo>
                    <a:pt x="6083" y="438137"/>
                  </a:lnTo>
                  <a:lnTo>
                    <a:pt x="7200" y="437680"/>
                  </a:lnTo>
                  <a:lnTo>
                    <a:pt x="9067" y="435813"/>
                  </a:lnTo>
                  <a:lnTo>
                    <a:pt x="9525" y="434695"/>
                  </a:lnTo>
                  <a:lnTo>
                    <a:pt x="9525" y="432066"/>
                  </a:lnTo>
                  <a:close/>
                </a:path>
                <a:path w="987425" h="1390650">
                  <a:moveTo>
                    <a:pt x="9525" y="384441"/>
                  </a:moveTo>
                  <a:lnTo>
                    <a:pt x="9067" y="383324"/>
                  </a:lnTo>
                  <a:lnTo>
                    <a:pt x="7200" y="381457"/>
                  </a:lnTo>
                  <a:lnTo>
                    <a:pt x="6083" y="380987"/>
                  </a:lnTo>
                  <a:lnTo>
                    <a:pt x="3454" y="380987"/>
                  </a:lnTo>
                  <a:lnTo>
                    <a:pt x="2336" y="381457"/>
                  </a:lnTo>
                  <a:lnTo>
                    <a:pt x="469" y="383324"/>
                  </a:lnTo>
                  <a:lnTo>
                    <a:pt x="0" y="384441"/>
                  </a:lnTo>
                  <a:lnTo>
                    <a:pt x="0" y="387070"/>
                  </a:lnTo>
                  <a:lnTo>
                    <a:pt x="469" y="388188"/>
                  </a:lnTo>
                  <a:lnTo>
                    <a:pt x="2336" y="390055"/>
                  </a:lnTo>
                  <a:lnTo>
                    <a:pt x="3454" y="390512"/>
                  </a:lnTo>
                  <a:lnTo>
                    <a:pt x="6083" y="390512"/>
                  </a:lnTo>
                  <a:lnTo>
                    <a:pt x="7200" y="390055"/>
                  </a:lnTo>
                  <a:lnTo>
                    <a:pt x="9067" y="388188"/>
                  </a:lnTo>
                  <a:lnTo>
                    <a:pt x="9525" y="387070"/>
                  </a:lnTo>
                  <a:lnTo>
                    <a:pt x="9525" y="384441"/>
                  </a:lnTo>
                  <a:close/>
                </a:path>
                <a:path w="987425" h="1390650">
                  <a:moveTo>
                    <a:pt x="9525" y="336816"/>
                  </a:moveTo>
                  <a:lnTo>
                    <a:pt x="9067" y="335699"/>
                  </a:lnTo>
                  <a:lnTo>
                    <a:pt x="7200" y="333832"/>
                  </a:lnTo>
                  <a:lnTo>
                    <a:pt x="6083" y="333362"/>
                  </a:lnTo>
                  <a:lnTo>
                    <a:pt x="3454" y="333362"/>
                  </a:lnTo>
                  <a:lnTo>
                    <a:pt x="2336" y="333832"/>
                  </a:lnTo>
                  <a:lnTo>
                    <a:pt x="469" y="335699"/>
                  </a:lnTo>
                  <a:lnTo>
                    <a:pt x="0" y="336816"/>
                  </a:lnTo>
                  <a:lnTo>
                    <a:pt x="0" y="339445"/>
                  </a:lnTo>
                  <a:lnTo>
                    <a:pt x="469" y="340563"/>
                  </a:lnTo>
                  <a:lnTo>
                    <a:pt x="2336" y="342430"/>
                  </a:lnTo>
                  <a:lnTo>
                    <a:pt x="3454" y="342887"/>
                  </a:lnTo>
                  <a:lnTo>
                    <a:pt x="6083" y="342887"/>
                  </a:lnTo>
                  <a:lnTo>
                    <a:pt x="7200" y="342430"/>
                  </a:lnTo>
                  <a:lnTo>
                    <a:pt x="9067" y="340563"/>
                  </a:lnTo>
                  <a:lnTo>
                    <a:pt x="9525" y="339445"/>
                  </a:lnTo>
                  <a:lnTo>
                    <a:pt x="9525" y="336816"/>
                  </a:lnTo>
                  <a:close/>
                </a:path>
                <a:path w="987425" h="1390650">
                  <a:moveTo>
                    <a:pt x="9525" y="289191"/>
                  </a:moveTo>
                  <a:lnTo>
                    <a:pt x="9067" y="288074"/>
                  </a:lnTo>
                  <a:lnTo>
                    <a:pt x="7200" y="286207"/>
                  </a:lnTo>
                  <a:lnTo>
                    <a:pt x="6083" y="285737"/>
                  </a:lnTo>
                  <a:lnTo>
                    <a:pt x="3454" y="285737"/>
                  </a:lnTo>
                  <a:lnTo>
                    <a:pt x="2336" y="286207"/>
                  </a:lnTo>
                  <a:lnTo>
                    <a:pt x="469" y="288074"/>
                  </a:lnTo>
                  <a:lnTo>
                    <a:pt x="0" y="289191"/>
                  </a:lnTo>
                  <a:lnTo>
                    <a:pt x="0" y="291820"/>
                  </a:lnTo>
                  <a:lnTo>
                    <a:pt x="469" y="292938"/>
                  </a:lnTo>
                  <a:lnTo>
                    <a:pt x="2336" y="294805"/>
                  </a:lnTo>
                  <a:lnTo>
                    <a:pt x="3454" y="295262"/>
                  </a:lnTo>
                  <a:lnTo>
                    <a:pt x="6083" y="295262"/>
                  </a:lnTo>
                  <a:lnTo>
                    <a:pt x="7200" y="294805"/>
                  </a:lnTo>
                  <a:lnTo>
                    <a:pt x="9067" y="292938"/>
                  </a:lnTo>
                  <a:lnTo>
                    <a:pt x="9525" y="291820"/>
                  </a:lnTo>
                  <a:lnTo>
                    <a:pt x="9525" y="289191"/>
                  </a:lnTo>
                  <a:close/>
                </a:path>
                <a:path w="987425" h="1390650">
                  <a:moveTo>
                    <a:pt x="9525" y="241566"/>
                  </a:moveTo>
                  <a:lnTo>
                    <a:pt x="9067" y="240449"/>
                  </a:lnTo>
                  <a:lnTo>
                    <a:pt x="7200" y="238582"/>
                  </a:lnTo>
                  <a:lnTo>
                    <a:pt x="6083" y="238112"/>
                  </a:lnTo>
                  <a:lnTo>
                    <a:pt x="3454" y="238112"/>
                  </a:lnTo>
                  <a:lnTo>
                    <a:pt x="2336" y="238582"/>
                  </a:lnTo>
                  <a:lnTo>
                    <a:pt x="469" y="240449"/>
                  </a:lnTo>
                  <a:lnTo>
                    <a:pt x="0" y="241566"/>
                  </a:lnTo>
                  <a:lnTo>
                    <a:pt x="0" y="244195"/>
                  </a:lnTo>
                  <a:lnTo>
                    <a:pt x="469" y="245313"/>
                  </a:lnTo>
                  <a:lnTo>
                    <a:pt x="2336" y="247180"/>
                  </a:lnTo>
                  <a:lnTo>
                    <a:pt x="3454" y="247637"/>
                  </a:lnTo>
                  <a:lnTo>
                    <a:pt x="6083" y="247637"/>
                  </a:lnTo>
                  <a:lnTo>
                    <a:pt x="7200" y="247180"/>
                  </a:lnTo>
                  <a:lnTo>
                    <a:pt x="9067" y="245313"/>
                  </a:lnTo>
                  <a:lnTo>
                    <a:pt x="9525" y="244195"/>
                  </a:lnTo>
                  <a:lnTo>
                    <a:pt x="9525" y="241566"/>
                  </a:lnTo>
                  <a:close/>
                </a:path>
                <a:path w="987425" h="1390650">
                  <a:moveTo>
                    <a:pt x="9525" y="193941"/>
                  </a:moveTo>
                  <a:lnTo>
                    <a:pt x="9067" y="192824"/>
                  </a:lnTo>
                  <a:lnTo>
                    <a:pt x="7200" y="190957"/>
                  </a:lnTo>
                  <a:lnTo>
                    <a:pt x="6083" y="190487"/>
                  </a:lnTo>
                  <a:lnTo>
                    <a:pt x="3454" y="190487"/>
                  </a:lnTo>
                  <a:lnTo>
                    <a:pt x="2336" y="190957"/>
                  </a:lnTo>
                  <a:lnTo>
                    <a:pt x="469" y="192824"/>
                  </a:lnTo>
                  <a:lnTo>
                    <a:pt x="0" y="193941"/>
                  </a:lnTo>
                  <a:lnTo>
                    <a:pt x="0" y="196570"/>
                  </a:lnTo>
                  <a:lnTo>
                    <a:pt x="469" y="197688"/>
                  </a:lnTo>
                  <a:lnTo>
                    <a:pt x="2336" y="199555"/>
                  </a:lnTo>
                  <a:lnTo>
                    <a:pt x="3454" y="200012"/>
                  </a:lnTo>
                  <a:lnTo>
                    <a:pt x="6083" y="200012"/>
                  </a:lnTo>
                  <a:lnTo>
                    <a:pt x="7200" y="199555"/>
                  </a:lnTo>
                  <a:lnTo>
                    <a:pt x="9067" y="197688"/>
                  </a:lnTo>
                  <a:lnTo>
                    <a:pt x="9525" y="196570"/>
                  </a:lnTo>
                  <a:lnTo>
                    <a:pt x="9525" y="193941"/>
                  </a:lnTo>
                  <a:close/>
                </a:path>
                <a:path w="987425" h="1390650">
                  <a:moveTo>
                    <a:pt x="9525" y="146316"/>
                  </a:moveTo>
                  <a:lnTo>
                    <a:pt x="9067" y="145199"/>
                  </a:lnTo>
                  <a:lnTo>
                    <a:pt x="7200" y="143332"/>
                  </a:lnTo>
                  <a:lnTo>
                    <a:pt x="6083" y="142875"/>
                  </a:lnTo>
                  <a:lnTo>
                    <a:pt x="3454" y="142875"/>
                  </a:lnTo>
                  <a:lnTo>
                    <a:pt x="2336" y="143332"/>
                  </a:lnTo>
                  <a:lnTo>
                    <a:pt x="469" y="145199"/>
                  </a:lnTo>
                  <a:lnTo>
                    <a:pt x="0" y="146316"/>
                  </a:lnTo>
                  <a:lnTo>
                    <a:pt x="0" y="148945"/>
                  </a:lnTo>
                  <a:lnTo>
                    <a:pt x="469" y="150063"/>
                  </a:lnTo>
                  <a:lnTo>
                    <a:pt x="2336" y="151930"/>
                  </a:lnTo>
                  <a:lnTo>
                    <a:pt x="3454" y="152387"/>
                  </a:lnTo>
                  <a:lnTo>
                    <a:pt x="6083" y="152387"/>
                  </a:lnTo>
                  <a:lnTo>
                    <a:pt x="7200" y="151930"/>
                  </a:lnTo>
                  <a:lnTo>
                    <a:pt x="9067" y="150063"/>
                  </a:lnTo>
                  <a:lnTo>
                    <a:pt x="9525" y="148945"/>
                  </a:lnTo>
                  <a:lnTo>
                    <a:pt x="9525" y="146316"/>
                  </a:lnTo>
                  <a:close/>
                </a:path>
                <a:path w="987425" h="1390650">
                  <a:moveTo>
                    <a:pt x="9525" y="98691"/>
                  </a:moveTo>
                  <a:lnTo>
                    <a:pt x="9067" y="97574"/>
                  </a:lnTo>
                  <a:lnTo>
                    <a:pt x="7200" y="95707"/>
                  </a:lnTo>
                  <a:lnTo>
                    <a:pt x="6083" y="95250"/>
                  </a:lnTo>
                  <a:lnTo>
                    <a:pt x="3454" y="95250"/>
                  </a:lnTo>
                  <a:lnTo>
                    <a:pt x="2336" y="95707"/>
                  </a:lnTo>
                  <a:lnTo>
                    <a:pt x="469" y="97574"/>
                  </a:lnTo>
                  <a:lnTo>
                    <a:pt x="0" y="98691"/>
                  </a:lnTo>
                  <a:lnTo>
                    <a:pt x="0" y="101320"/>
                  </a:lnTo>
                  <a:lnTo>
                    <a:pt x="469" y="102438"/>
                  </a:lnTo>
                  <a:lnTo>
                    <a:pt x="2336" y="104305"/>
                  </a:lnTo>
                  <a:lnTo>
                    <a:pt x="3454" y="104762"/>
                  </a:lnTo>
                  <a:lnTo>
                    <a:pt x="6083" y="104762"/>
                  </a:lnTo>
                  <a:lnTo>
                    <a:pt x="7200" y="104305"/>
                  </a:lnTo>
                  <a:lnTo>
                    <a:pt x="9067" y="102438"/>
                  </a:lnTo>
                  <a:lnTo>
                    <a:pt x="9525" y="101320"/>
                  </a:lnTo>
                  <a:lnTo>
                    <a:pt x="9525" y="98691"/>
                  </a:lnTo>
                  <a:close/>
                </a:path>
                <a:path w="987425" h="1390650">
                  <a:moveTo>
                    <a:pt x="9525" y="51066"/>
                  </a:moveTo>
                  <a:lnTo>
                    <a:pt x="9067" y="49949"/>
                  </a:lnTo>
                  <a:lnTo>
                    <a:pt x="7200" y="48082"/>
                  </a:lnTo>
                  <a:lnTo>
                    <a:pt x="6083" y="47612"/>
                  </a:lnTo>
                  <a:lnTo>
                    <a:pt x="3454" y="47612"/>
                  </a:lnTo>
                  <a:lnTo>
                    <a:pt x="2336" y="48082"/>
                  </a:lnTo>
                  <a:lnTo>
                    <a:pt x="469" y="49949"/>
                  </a:lnTo>
                  <a:lnTo>
                    <a:pt x="0" y="51066"/>
                  </a:lnTo>
                  <a:lnTo>
                    <a:pt x="0" y="53695"/>
                  </a:lnTo>
                  <a:lnTo>
                    <a:pt x="469" y="54813"/>
                  </a:lnTo>
                  <a:lnTo>
                    <a:pt x="2336" y="56680"/>
                  </a:lnTo>
                  <a:lnTo>
                    <a:pt x="3454" y="57137"/>
                  </a:lnTo>
                  <a:lnTo>
                    <a:pt x="6083" y="57137"/>
                  </a:lnTo>
                  <a:lnTo>
                    <a:pt x="7200" y="56680"/>
                  </a:lnTo>
                  <a:lnTo>
                    <a:pt x="9067" y="54813"/>
                  </a:lnTo>
                  <a:lnTo>
                    <a:pt x="9525" y="53695"/>
                  </a:lnTo>
                  <a:lnTo>
                    <a:pt x="9525" y="51066"/>
                  </a:lnTo>
                  <a:close/>
                </a:path>
                <a:path w="987425" h="1390650">
                  <a:moveTo>
                    <a:pt x="9525" y="3441"/>
                  </a:moveTo>
                  <a:lnTo>
                    <a:pt x="9067" y="2324"/>
                  </a:lnTo>
                  <a:lnTo>
                    <a:pt x="7200" y="457"/>
                  </a:lnTo>
                  <a:lnTo>
                    <a:pt x="6083" y="0"/>
                  </a:lnTo>
                  <a:lnTo>
                    <a:pt x="3454" y="0"/>
                  </a:lnTo>
                  <a:lnTo>
                    <a:pt x="2336" y="457"/>
                  </a:lnTo>
                  <a:lnTo>
                    <a:pt x="469" y="2324"/>
                  </a:lnTo>
                  <a:lnTo>
                    <a:pt x="0" y="3441"/>
                  </a:lnTo>
                  <a:lnTo>
                    <a:pt x="0" y="6070"/>
                  </a:lnTo>
                  <a:lnTo>
                    <a:pt x="469" y="7188"/>
                  </a:lnTo>
                  <a:lnTo>
                    <a:pt x="2336" y="9055"/>
                  </a:lnTo>
                  <a:lnTo>
                    <a:pt x="3454" y="9512"/>
                  </a:lnTo>
                  <a:lnTo>
                    <a:pt x="6083" y="9512"/>
                  </a:lnTo>
                  <a:lnTo>
                    <a:pt x="7200" y="9055"/>
                  </a:lnTo>
                  <a:lnTo>
                    <a:pt x="9067" y="7188"/>
                  </a:lnTo>
                  <a:lnTo>
                    <a:pt x="9525" y="6070"/>
                  </a:lnTo>
                  <a:lnTo>
                    <a:pt x="9525" y="3441"/>
                  </a:lnTo>
                  <a:close/>
                </a:path>
                <a:path w="987425" h="1390650">
                  <a:moveTo>
                    <a:pt x="987425" y="1384566"/>
                  </a:moveTo>
                  <a:lnTo>
                    <a:pt x="986967" y="1383449"/>
                  </a:lnTo>
                  <a:lnTo>
                    <a:pt x="985100" y="1381582"/>
                  </a:lnTo>
                  <a:lnTo>
                    <a:pt x="983983" y="1381112"/>
                  </a:lnTo>
                  <a:lnTo>
                    <a:pt x="981354" y="1381112"/>
                  </a:lnTo>
                  <a:lnTo>
                    <a:pt x="980236" y="1381582"/>
                  </a:lnTo>
                  <a:lnTo>
                    <a:pt x="978369" y="1383449"/>
                  </a:lnTo>
                  <a:lnTo>
                    <a:pt x="977900" y="1384566"/>
                  </a:lnTo>
                  <a:lnTo>
                    <a:pt x="977900" y="1387195"/>
                  </a:lnTo>
                  <a:lnTo>
                    <a:pt x="978369" y="1388313"/>
                  </a:lnTo>
                  <a:lnTo>
                    <a:pt x="980236" y="1390180"/>
                  </a:lnTo>
                  <a:lnTo>
                    <a:pt x="981354" y="1390637"/>
                  </a:lnTo>
                  <a:lnTo>
                    <a:pt x="983983" y="1390637"/>
                  </a:lnTo>
                  <a:lnTo>
                    <a:pt x="985100" y="1390180"/>
                  </a:lnTo>
                  <a:lnTo>
                    <a:pt x="986967" y="1388313"/>
                  </a:lnTo>
                  <a:lnTo>
                    <a:pt x="987425" y="1387195"/>
                  </a:lnTo>
                  <a:lnTo>
                    <a:pt x="987425" y="1384566"/>
                  </a:lnTo>
                  <a:close/>
                </a:path>
                <a:path w="987425" h="1390650">
                  <a:moveTo>
                    <a:pt x="987425" y="1336941"/>
                  </a:moveTo>
                  <a:lnTo>
                    <a:pt x="986967" y="1335824"/>
                  </a:lnTo>
                  <a:lnTo>
                    <a:pt x="985100" y="1333957"/>
                  </a:lnTo>
                  <a:lnTo>
                    <a:pt x="983983" y="1333487"/>
                  </a:lnTo>
                  <a:lnTo>
                    <a:pt x="981354" y="1333487"/>
                  </a:lnTo>
                  <a:lnTo>
                    <a:pt x="980236" y="1333957"/>
                  </a:lnTo>
                  <a:lnTo>
                    <a:pt x="978369" y="1335824"/>
                  </a:lnTo>
                  <a:lnTo>
                    <a:pt x="977900" y="1336941"/>
                  </a:lnTo>
                  <a:lnTo>
                    <a:pt x="977900" y="1339570"/>
                  </a:lnTo>
                  <a:lnTo>
                    <a:pt x="978369" y="1340688"/>
                  </a:lnTo>
                  <a:lnTo>
                    <a:pt x="980236" y="1342555"/>
                  </a:lnTo>
                  <a:lnTo>
                    <a:pt x="981354" y="1343012"/>
                  </a:lnTo>
                  <a:lnTo>
                    <a:pt x="983983" y="1343012"/>
                  </a:lnTo>
                  <a:lnTo>
                    <a:pt x="985100" y="1342555"/>
                  </a:lnTo>
                  <a:lnTo>
                    <a:pt x="986967" y="1340688"/>
                  </a:lnTo>
                  <a:lnTo>
                    <a:pt x="987425" y="1339570"/>
                  </a:lnTo>
                  <a:lnTo>
                    <a:pt x="987425" y="1336941"/>
                  </a:lnTo>
                  <a:close/>
                </a:path>
                <a:path w="987425" h="1390650">
                  <a:moveTo>
                    <a:pt x="987425" y="1289316"/>
                  </a:moveTo>
                  <a:lnTo>
                    <a:pt x="986967" y="1288199"/>
                  </a:lnTo>
                  <a:lnTo>
                    <a:pt x="985100" y="1286332"/>
                  </a:lnTo>
                  <a:lnTo>
                    <a:pt x="983983" y="1285862"/>
                  </a:lnTo>
                  <a:lnTo>
                    <a:pt x="981354" y="1285862"/>
                  </a:lnTo>
                  <a:lnTo>
                    <a:pt x="980236" y="1286332"/>
                  </a:lnTo>
                  <a:lnTo>
                    <a:pt x="978369" y="1288199"/>
                  </a:lnTo>
                  <a:lnTo>
                    <a:pt x="977900" y="1289316"/>
                  </a:lnTo>
                  <a:lnTo>
                    <a:pt x="977900" y="1291945"/>
                  </a:lnTo>
                  <a:lnTo>
                    <a:pt x="978369" y="1293063"/>
                  </a:lnTo>
                  <a:lnTo>
                    <a:pt x="980236" y="1294930"/>
                  </a:lnTo>
                  <a:lnTo>
                    <a:pt x="981354" y="1295387"/>
                  </a:lnTo>
                  <a:lnTo>
                    <a:pt x="983983" y="1295387"/>
                  </a:lnTo>
                  <a:lnTo>
                    <a:pt x="985100" y="1294930"/>
                  </a:lnTo>
                  <a:lnTo>
                    <a:pt x="986967" y="1293063"/>
                  </a:lnTo>
                  <a:lnTo>
                    <a:pt x="987425" y="1291945"/>
                  </a:lnTo>
                  <a:lnTo>
                    <a:pt x="987425" y="1289316"/>
                  </a:lnTo>
                  <a:close/>
                </a:path>
                <a:path w="987425" h="1390650">
                  <a:moveTo>
                    <a:pt x="987425" y="1241691"/>
                  </a:moveTo>
                  <a:lnTo>
                    <a:pt x="986967" y="1240574"/>
                  </a:lnTo>
                  <a:lnTo>
                    <a:pt x="985100" y="1238707"/>
                  </a:lnTo>
                  <a:lnTo>
                    <a:pt x="983983" y="1238237"/>
                  </a:lnTo>
                  <a:lnTo>
                    <a:pt x="981354" y="1238237"/>
                  </a:lnTo>
                  <a:lnTo>
                    <a:pt x="980236" y="1238707"/>
                  </a:lnTo>
                  <a:lnTo>
                    <a:pt x="978369" y="1240574"/>
                  </a:lnTo>
                  <a:lnTo>
                    <a:pt x="977900" y="1241691"/>
                  </a:lnTo>
                  <a:lnTo>
                    <a:pt x="977900" y="1244320"/>
                  </a:lnTo>
                  <a:lnTo>
                    <a:pt x="978369" y="1245438"/>
                  </a:lnTo>
                  <a:lnTo>
                    <a:pt x="980236" y="1247305"/>
                  </a:lnTo>
                  <a:lnTo>
                    <a:pt x="981354" y="1247762"/>
                  </a:lnTo>
                  <a:lnTo>
                    <a:pt x="983983" y="1247762"/>
                  </a:lnTo>
                  <a:lnTo>
                    <a:pt x="985100" y="1247305"/>
                  </a:lnTo>
                  <a:lnTo>
                    <a:pt x="986967" y="1245438"/>
                  </a:lnTo>
                  <a:lnTo>
                    <a:pt x="987425" y="1244320"/>
                  </a:lnTo>
                  <a:lnTo>
                    <a:pt x="987425" y="1241691"/>
                  </a:lnTo>
                  <a:close/>
                </a:path>
                <a:path w="987425" h="1390650">
                  <a:moveTo>
                    <a:pt x="987425" y="1194066"/>
                  </a:moveTo>
                  <a:lnTo>
                    <a:pt x="986967" y="1192949"/>
                  </a:lnTo>
                  <a:lnTo>
                    <a:pt x="985100" y="1191082"/>
                  </a:lnTo>
                  <a:lnTo>
                    <a:pt x="983983" y="1190612"/>
                  </a:lnTo>
                  <a:lnTo>
                    <a:pt x="981354" y="1190612"/>
                  </a:lnTo>
                  <a:lnTo>
                    <a:pt x="980236" y="1191082"/>
                  </a:lnTo>
                  <a:lnTo>
                    <a:pt x="978369" y="1192949"/>
                  </a:lnTo>
                  <a:lnTo>
                    <a:pt x="977900" y="1194066"/>
                  </a:lnTo>
                  <a:lnTo>
                    <a:pt x="977900" y="1196695"/>
                  </a:lnTo>
                  <a:lnTo>
                    <a:pt x="978369" y="1197813"/>
                  </a:lnTo>
                  <a:lnTo>
                    <a:pt x="980236" y="1199680"/>
                  </a:lnTo>
                  <a:lnTo>
                    <a:pt x="981354" y="1200137"/>
                  </a:lnTo>
                  <a:lnTo>
                    <a:pt x="983983" y="1200137"/>
                  </a:lnTo>
                  <a:lnTo>
                    <a:pt x="985100" y="1199680"/>
                  </a:lnTo>
                  <a:lnTo>
                    <a:pt x="986967" y="1197813"/>
                  </a:lnTo>
                  <a:lnTo>
                    <a:pt x="987425" y="1196695"/>
                  </a:lnTo>
                  <a:lnTo>
                    <a:pt x="987425" y="1194066"/>
                  </a:lnTo>
                  <a:close/>
                </a:path>
                <a:path w="987425" h="1390650">
                  <a:moveTo>
                    <a:pt x="987425" y="1146441"/>
                  </a:moveTo>
                  <a:lnTo>
                    <a:pt x="986967" y="1145324"/>
                  </a:lnTo>
                  <a:lnTo>
                    <a:pt x="985100" y="1143457"/>
                  </a:lnTo>
                  <a:lnTo>
                    <a:pt x="983983" y="1142987"/>
                  </a:lnTo>
                  <a:lnTo>
                    <a:pt x="981354" y="1142987"/>
                  </a:lnTo>
                  <a:lnTo>
                    <a:pt x="980236" y="1143457"/>
                  </a:lnTo>
                  <a:lnTo>
                    <a:pt x="978369" y="1145324"/>
                  </a:lnTo>
                  <a:lnTo>
                    <a:pt x="977900" y="1146441"/>
                  </a:lnTo>
                  <a:lnTo>
                    <a:pt x="977900" y="1149070"/>
                  </a:lnTo>
                  <a:lnTo>
                    <a:pt x="978369" y="1150188"/>
                  </a:lnTo>
                  <a:lnTo>
                    <a:pt x="980236" y="1152055"/>
                  </a:lnTo>
                  <a:lnTo>
                    <a:pt x="981354" y="1152512"/>
                  </a:lnTo>
                  <a:lnTo>
                    <a:pt x="983983" y="1152512"/>
                  </a:lnTo>
                  <a:lnTo>
                    <a:pt x="985100" y="1152055"/>
                  </a:lnTo>
                  <a:lnTo>
                    <a:pt x="986967" y="1150188"/>
                  </a:lnTo>
                  <a:lnTo>
                    <a:pt x="987425" y="1149070"/>
                  </a:lnTo>
                  <a:lnTo>
                    <a:pt x="987425" y="1146441"/>
                  </a:lnTo>
                  <a:close/>
                </a:path>
                <a:path w="987425" h="1390650">
                  <a:moveTo>
                    <a:pt x="987425" y="1098816"/>
                  </a:moveTo>
                  <a:lnTo>
                    <a:pt x="986967" y="1097699"/>
                  </a:lnTo>
                  <a:lnTo>
                    <a:pt x="985100" y="1095832"/>
                  </a:lnTo>
                  <a:lnTo>
                    <a:pt x="983983" y="1095362"/>
                  </a:lnTo>
                  <a:lnTo>
                    <a:pt x="981354" y="1095362"/>
                  </a:lnTo>
                  <a:lnTo>
                    <a:pt x="980236" y="1095832"/>
                  </a:lnTo>
                  <a:lnTo>
                    <a:pt x="978369" y="1097699"/>
                  </a:lnTo>
                  <a:lnTo>
                    <a:pt x="977900" y="1098816"/>
                  </a:lnTo>
                  <a:lnTo>
                    <a:pt x="977900" y="1101445"/>
                  </a:lnTo>
                  <a:lnTo>
                    <a:pt x="978369" y="1102563"/>
                  </a:lnTo>
                  <a:lnTo>
                    <a:pt x="980236" y="1104430"/>
                  </a:lnTo>
                  <a:lnTo>
                    <a:pt x="981354" y="1104887"/>
                  </a:lnTo>
                  <a:lnTo>
                    <a:pt x="983983" y="1104887"/>
                  </a:lnTo>
                  <a:lnTo>
                    <a:pt x="985100" y="1104430"/>
                  </a:lnTo>
                  <a:lnTo>
                    <a:pt x="986967" y="1102563"/>
                  </a:lnTo>
                  <a:lnTo>
                    <a:pt x="987425" y="1101445"/>
                  </a:lnTo>
                  <a:lnTo>
                    <a:pt x="987425" y="1098816"/>
                  </a:lnTo>
                  <a:close/>
                </a:path>
                <a:path w="987425" h="1390650">
                  <a:moveTo>
                    <a:pt x="987425" y="1051191"/>
                  </a:moveTo>
                  <a:lnTo>
                    <a:pt x="986967" y="1050074"/>
                  </a:lnTo>
                  <a:lnTo>
                    <a:pt x="985100" y="1048207"/>
                  </a:lnTo>
                  <a:lnTo>
                    <a:pt x="983983" y="1047737"/>
                  </a:lnTo>
                  <a:lnTo>
                    <a:pt x="981354" y="1047737"/>
                  </a:lnTo>
                  <a:lnTo>
                    <a:pt x="980236" y="1048207"/>
                  </a:lnTo>
                  <a:lnTo>
                    <a:pt x="978369" y="1050074"/>
                  </a:lnTo>
                  <a:lnTo>
                    <a:pt x="977900" y="1051191"/>
                  </a:lnTo>
                  <a:lnTo>
                    <a:pt x="977900" y="1053820"/>
                  </a:lnTo>
                  <a:lnTo>
                    <a:pt x="978369" y="1054938"/>
                  </a:lnTo>
                  <a:lnTo>
                    <a:pt x="980236" y="1056805"/>
                  </a:lnTo>
                  <a:lnTo>
                    <a:pt x="981354" y="1057262"/>
                  </a:lnTo>
                  <a:lnTo>
                    <a:pt x="983983" y="1057262"/>
                  </a:lnTo>
                  <a:lnTo>
                    <a:pt x="985100" y="1056805"/>
                  </a:lnTo>
                  <a:lnTo>
                    <a:pt x="986967" y="1054938"/>
                  </a:lnTo>
                  <a:lnTo>
                    <a:pt x="987425" y="1053820"/>
                  </a:lnTo>
                  <a:lnTo>
                    <a:pt x="987425" y="1051191"/>
                  </a:lnTo>
                  <a:close/>
                </a:path>
                <a:path w="987425" h="1390650">
                  <a:moveTo>
                    <a:pt x="987425" y="1003566"/>
                  </a:moveTo>
                  <a:lnTo>
                    <a:pt x="986967" y="1002449"/>
                  </a:lnTo>
                  <a:lnTo>
                    <a:pt x="985100" y="1000582"/>
                  </a:lnTo>
                  <a:lnTo>
                    <a:pt x="983983" y="1000112"/>
                  </a:lnTo>
                  <a:lnTo>
                    <a:pt x="981354" y="1000112"/>
                  </a:lnTo>
                  <a:lnTo>
                    <a:pt x="980236" y="1000582"/>
                  </a:lnTo>
                  <a:lnTo>
                    <a:pt x="978369" y="1002449"/>
                  </a:lnTo>
                  <a:lnTo>
                    <a:pt x="977900" y="1003566"/>
                  </a:lnTo>
                  <a:lnTo>
                    <a:pt x="977900" y="1006195"/>
                  </a:lnTo>
                  <a:lnTo>
                    <a:pt x="978369" y="1007313"/>
                  </a:lnTo>
                  <a:lnTo>
                    <a:pt x="980236" y="1009180"/>
                  </a:lnTo>
                  <a:lnTo>
                    <a:pt x="981354" y="1009637"/>
                  </a:lnTo>
                  <a:lnTo>
                    <a:pt x="983983" y="1009637"/>
                  </a:lnTo>
                  <a:lnTo>
                    <a:pt x="985100" y="1009180"/>
                  </a:lnTo>
                  <a:lnTo>
                    <a:pt x="986967" y="1007313"/>
                  </a:lnTo>
                  <a:lnTo>
                    <a:pt x="987425" y="1006195"/>
                  </a:lnTo>
                  <a:lnTo>
                    <a:pt x="987425" y="1003566"/>
                  </a:lnTo>
                  <a:close/>
                </a:path>
                <a:path w="987425" h="1390650">
                  <a:moveTo>
                    <a:pt x="987425" y="955941"/>
                  </a:moveTo>
                  <a:lnTo>
                    <a:pt x="986967" y="954824"/>
                  </a:lnTo>
                  <a:lnTo>
                    <a:pt x="985100" y="952957"/>
                  </a:lnTo>
                  <a:lnTo>
                    <a:pt x="983983" y="952487"/>
                  </a:lnTo>
                  <a:lnTo>
                    <a:pt x="981354" y="952487"/>
                  </a:lnTo>
                  <a:lnTo>
                    <a:pt x="980236" y="952957"/>
                  </a:lnTo>
                  <a:lnTo>
                    <a:pt x="978369" y="954824"/>
                  </a:lnTo>
                  <a:lnTo>
                    <a:pt x="977900" y="955941"/>
                  </a:lnTo>
                  <a:lnTo>
                    <a:pt x="977900" y="958570"/>
                  </a:lnTo>
                  <a:lnTo>
                    <a:pt x="978369" y="959688"/>
                  </a:lnTo>
                  <a:lnTo>
                    <a:pt x="980236" y="961555"/>
                  </a:lnTo>
                  <a:lnTo>
                    <a:pt x="981354" y="962012"/>
                  </a:lnTo>
                  <a:lnTo>
                    <a:pt x="983983" y="962012"/>
                  </a:lnTo>
                  <a:lnTo>
                    <a:pt x="985100" y="961555"/>
                  </a:lnTo>
                  <a:lnTo>
                    <a:pt x="986967" y="959688"/>
                  </a:lnTo>
                  <a:lnTo>
                    <a:pt x="987425" y="958570"/>
                  </a:lnTo>
                  <a:lnTo>
                    <a:pt x="987425" y="955941"/>
                  </a:lnTo>
                  <a:close/>
                </a:path>
                <a:path w="987425" h="1390650">
                  <a:moveTo>
                    <a:pt x="987425" y="908316"/>
                  </a:moveTo>
                  <a:lnTo>
                    <a:pt x="986967" y="907199"/>
                  </a:lnTo>
                  <a:lnTo>
                    <a:pt x="985100" y="905332"/>
                  </a:lnTo>
                  <a:lnTo>
                    <a:pt x="983983" y="904862"/>
                  </a:lnTo>
                  <a:lnTo>
                    <a:pt x="981354" y="904862"/>
                  </a:lnTo>
                  <a:lnTo>
                    <a:pt x="980236" y="905332"/>
                  </a:lnTo>
                  <a:lnTo>
                    <a:pt x="978369" y="907199"/>
                  </a:lnTo>
                  <a:lnTo>
                    <a:pt x="977900" y="908316"/>
                  </a:lnTo>
                  <a:lnTo>
                    <a:pt x="977900" y="910945"/>
                  </a:lnTo>
                  <a:lnTo>
                    <a:pt x="978369" y="912063"/>
                  </a:lnTo>
                  <a:lnTo>
                    <a:pt x="980236" y="913930"/>
                  </a:lnTo>
                  <a:lnTo>
                    <a:pt x="981354" y="914387"/>
                  </a:lnTo>
                  <a:lnTo>
                    <a:pt x="983983" y="914387"/>
                  </a:lnTo>
                  <a:lnTo>
                    <a:pt x="985100" y="913930"/>
                  </a:lnTo>
                  <a:lnTo>
                    <a:pt x="986967" y="912063"/>
                  </a:lnTo>
                  <a:lnTo>
                    <a:pt x="987425" y="910945"/>
                  </a:lnTo>
                  <a:lnTo>
                    <a:pt x="987425" y="908316"/>
                  </a:lnTo>
                  <a:close/>
                </a:path>
                <a:path w="987425" h="1390650">
                  <a:moveTo>
                    <a:pt x="987425" y="860691"/>
                  </a:moveTo>
                  <a:lnTo>
                    <a:pt x="986967" y="859574"/>
                  </a:lnTo>
                  <a:lnTo>
                    <a:pt x="985100" y="857707"/>
                  </a:lnTo>
                  <a:lnTo>
                    <a:pt x="983983" y="857237"/>
                  </a:lnTo>
                  <a:lnTo>
                    <a:pt x="981354" y="857237"/>
                  </a:lnTo>
                  <a:lnTo>
                    <a:pt x="980236" y="857707"/>
                  </a:lnTo>
                  <a:lnTo>
                    <a:pt x="978369" y="859574"/>
                  </a:lnTo>
                  <a:lnTo>
                    <a:pt x="977900" y="860691"/>
                  </a:lnTo>
                  <a:lnTo>
                    <a:pt x="977900" y="863320"/>
                  </a:lnTo>
                  <a:lnTo>
                    <a:pt x="978369" y="864438"/>
                  </a:lnTo>
                  <a:lnTo>
                    <a:pt x="980236" y="866305"/>
                  </a:lnTo>
                  <a:lnTo>
                    <a:pt x="981354" y="866762"/>
                  </a:lnTo>
                  <a:lnTo>
                    <a:pt x="983983" y="866762"/>
                  </a:lnTo>
                  <a:lnTo>
                    <a:pt x="985100" y="866305"/>
                  </a:lnTo>
                  <a:lnTo>
                    <a:pt x="986967" y="864438"/>
                  </a:lnTo>
                  <a:lnTo>
                    <a:pt x="987425" y="863320"/>
                  </a:lnTo>
                  <a:lnTo>
                    <a:pt x="987425" y="860691"/>
                  </a:lnTo>
                  <a:close/>
                </a:path>
                <a:path w="987425" h="1390650">
                  <a:moveTo>
                    <a:pt x="987425" y="813066"/>
                  </a:moveTo>
                  <a:lnTo>
                    <a:pt x="986967" y="811949"/>
                  </a:lnTo>
                  <a:lnTo>
                    <a:pt x="985100" y="810082"/>
                  </a:lnTo>
                  <a:lnTo>
                    <a:pt x="983983" y="809612"/>
                  </a:lnTo>
                  <a:lnTo>
                    <a:pt x="981354" y="809612"/>
                  </a:lnTo>
                  <a:lnTo>
                    <a:pt x="980236" y="810082"/>
                  </a:lnTo>
                  <a:lnTo>
                    <a:pt x="978369" y="811949"/>
                  </a:lnTo>
                  <a:lnTo>
                    <a:pt x="977900" y="813066"/>
                  </a:lnTo>
                  <a:lnTo>
                    <a:pt x="977900" y="815695"/>
                  </a:lnTo>
                  <a:lnTo>
                    <a:pt x="978369" y="816813"/>
                  </a:lnTo>
                  <a:lnTo>
                    <a:pt x="980236" y="818680"/>
                  </a:lnTo>
                  <a:lnTo>
                    <a:pt x="981354" y="819137"/>
                  </a:lnTo>
                  <a:lnTo>
                    <a:pt x="983983" y="819137"/>
                  </a:lnTo>
                  <a:lnTo>
                    <a:pt x="985100" y="818680"/>
                  </a:lnTo>
                  <a:lnTo>
                    <a:pt x="986967" y="816813"/>
                  </a:lnTo>
                  <a:lnTo>
                    <a:pt x="987425" y="815695"/>
                  </a:lnTo>
                  <a:lnTo>
                    <a:pt x="987425" y="813066"/>
                  </a:lnTo>
                  <a:close/>
                </a:path>
                <a:path w="987425" h="1390650">
                  <a:moveTo>
                    <a:pt x="987425" y="765441"/>
                  </a:moveTo>
                  <a:lnTo>
                    <a:pt x="986967" y="764324"/>
                  </a:lnTo>
                  <a:lnTo>
                    <a:pt x="985100" y="762457"/>
                  </a:lnTo>
                  <a:lnTo>
                    <a:pt x="983983" y="761987"/>
                  </a:lnTo>
                  <a:lnTo>
                    <a:pt x="981354" y="761987"/>
                  </a:lnTo>
                  <a:lnTo>
                    <a:pt x="980236" y="762457"/>
                  </a:lnTo>
                  <a:lnTo>
                    <a:pt x="978369" y="764324"/>
                  </a:lnTo>
                  <a:lnTo>
                    <a:pt x="977900" y="765441"/>
                  </a:lnTo>
                  <a:lnTo>
                    <a:pt x="977900" y="768070"/>
                  </a:lnTo>
                  <a:lnTo>
                    <a:pt x="978369" y="769188"/>
                  </a:lnTo>
                  <a:lnTo>
                    <a:pt x="980236" y="771055"/>
                  </a:lnTo>
                  <a:lnTo>
                    <a:pt x="981354" y="771512"/>
                  </a:lnTo>
                  <a:lnTo>
                    <a:pt x="983983" y="771512"/>
                  </a:lnTo>
                  <a:lnTo>
                    <a:pt x="985100" y="771055"/>
                  </a:lnTo>
                  <a:lnTo>
                    <a:pt x="986967" y="769188"/>
                  </a:lnTo>
                  <a:lnTo>
                    <a:pt x="987425" y="768070"/>
                  </a:lnTo>
                  <a:lnTo>
                    <a:pt x="987425" y="765441"/>
                  </a:lnTo>
                  <a:close/>
                </a:path>
                <a:path w="987425" h="1390650">
                  <a:moveTo>
                    <a:pt x="987425" y="717816"/>
                  </a:moveTo>
                  <a:lnTo>
                    <a:pt x="986967" y="716699"/>
                  </a:lnTo>
                  <a:lnTo>
                    <a:pt x="985100" y="714832"/>
                  </a:lnTo>
                  <a:lnTo>
                    <a:pt x="983983" y="714362"/>
                  </a:lnTo>
                  <a:lnTo>
                    <a:pt x="981354" y="714362"/>
                  </a:lnTo>
                  <a:lnTo>
                    <a:pt x="980236" y="714832"/>
                  </a:lnTo>
                  <a:lnTo>
                    <a:pt x="978369" y="716699"/>
                  </a:lnTo>
                  <a:lnTo>
                    <a:pt x="977900" y="717816"/>
                  </a:lnTo>
                  <a:lnTo>
                    <a:pt x="977900" y="720445"/>
                  </a:lnTo>
                  <a:lnTo>
                    <a:pt x="978369" y="721563"/>
                  </a:lnTo>
                  <a:lnTo>
                    <a:pt x="980236" y="723430"/>
                  </a:lnTo>
                  <a:lnTo>
                    <a:pt x="981354" y="723887"/>
                  </a:lnTo>
                  <a:lnTo>
                    <a:pt x="983983" y="723887"/>
                  </a:lnTo>
                  <a:lnTo>
                    <a:pt x="985100" y="723430"/>
                  </a:lnTo>
                  <a:lnTo>
                    <a:pt x="986967" y="721563"/>
                  </a:lnTo>
                  <a:lnTo>
                    <a:pt x="987425" y="720445"/>
                  </a:lnTo>
                  <a:lnTo>
                    <a:pt x="987425" y="717816"/>
                  </a:lnTo>
                  <a:close/>
                </a:path>
                <a:path w="987425" h="1390650">
                  <a:moveTo>
                    <a:pt x="987425" y="670191"/>
                  </a:moveTo>
                  <a:lnTo>
                    <a:pt x="986967" y="669074"/>
                  </a:lnTo>
                  <a:lnTo>
                    <a:pt x="985100" y="667207"/>
                  </a:lnTo>
                  <a:lnTo>
                    <a:pt x="983983" y="666737"/>
                  </a:lnTo>
                  <a:lnTo>
                    <a:pt x="981354" y="666737"/>
                  </a:lnTo>
                  <a:lnTo>
                    <a:pt x="980236" y="667207"/>
                  </a:lnTo>
                  <a:lnTo>
                    <a:pt x="978369" y="669074"/>
                  </a:lnTo>
                  <a:lnTo>
                    <a:pt x="977900" y="670191"/>
                  </a:lnTo>
                  <a:lnTo>
                    <a:pt x="977900" y="672820"/>
                  </a:lnTo>
                  <a:lnTo>
                    <a:pt x="978369" y="673938"/>
                  </a:lnTo>
                  <a:lnTo>
                    <a:pt x="980236" y="675805"/>
                  </a:lnTo>
                  <a:lnTo>
                    <a:pt x="981354" y="676262"/>
                  </a:lnTo>
                  <a:lnTo>
                    <a:pt x="983983" y="676262"/>
                  </a:lnTo>
                  <a:lnTo>
                    <a:pt x="985100" y="675805"/>
                  </a:lnTo>
                  <a:lnTo>
                    <a:pt x="986967" y="673938"/>
                  </a:lnTo>
                  <a:lnTo>
                    <a:pt x="987425" y="672820"/>
                  </a:lnTo>
                  <a:lnTo>
                    <a:pt x="987425" y="670191"/>
                  </a:lnTo>
                  <a:close/>
                </a:path>
                <a:path w="987425" h="1390650">
                  <a:moveTo>
                    <a:pt x="987425" y="622566"/>
                  </a:moveTo>
                  <a:lnTo>
                    <a:pt x="986967" y="621449"/>
                  </a:lnTo>
                  <a:lnTo>
                    <a:pt x="985100" y="619582"/>
                  </a:lnTo>
                  <a:lnTo>
                    <a:pt x="983983" y="619112"/>
                  </a:lnTo>
                  <a:lnTo>
                    <a:pt x="981354" y="619112"/>
                  </a:lnTo>
                  <a:lnTo>
                    <a:pt x="980236" y="619582"/>
                  </a:lnTo>
                  <a:lnTo>
                    <a:pt x="978369" y="621449"/>
                  </a:lnTo>
                  <a:lnTo>
                    <a:pt x="977900" y="622566"/>
                  </a:lnTo>
                  <a:lnTo>
                    <a:pt x="977900" y="625195"/>
                  </a:lnTo>
                  <a:lnTo>
                    <a:pt x="978369" y="626313"/>
                  </a:lnTo>
                  <a:lnTo>
                    <a:pt x="980236" y="628180"/>
                  </a:lnTo>
                  <a:lnTo>
                    <a:pt x="981354" y="628637"/>
                  </a:lnTo>
                  <a:lnTo>
                    <a:pt x="983983" y="628637"/>
                  </a:lnTo>
                  <a:lnTo>
                    <a:pt x="985100" y="628180"/>
                  </a:lnTo>
                  <a:lnTo>
                    <a:pt x="986967" y="626313"/>
                  </a:lnTo>
                  <a:lnTo>
                    <a:pt x="987425" y="625195"/>
                  </a:lnTo>
                  <a:lnTo>
                    <a:pt x="987425" y="622566"/>
                  </a:lnTo>
                  <a:close/>
                </a:path>
                <a:path w="987425" h="1390650">
                  <a:moveTo>
                    <a:pt x="987425" y="574941"/>
                  </a:moveTo>
                  <a:lnTo>
                    <a:pt x="986967" y="573824"/>
                  </a:lnTo>
                  <a:lnTo>
                    <a:pt x="985100" y="571957"/>
                  </a:lnTo>
                  <a:lnTo>
                    <a:pt x="983983" y="571487"/>
                  </a:lnTo>
                  <a:lnTo>
                    <a:pt x="981354" y="571487"/>
                  </a:lnTo>
                  <a:lnTo>
                    <a:pt x="980236" y="571957"/>
                  </a:lnTo>
                  <a:lnTo>
                    <a:pt x="978369" y="573824"/>
                  </a:lnTo>
                  <a:lnTo>
                    <a:pt x="977900" y="574941"/>
                  </a:lnTo>
                  <a:lnTo>
                    <a:pt x="977900" y="577570"/>
                  </a:lnTo>
                  <a:lnTo>
                    <a:pt x="978369" y="578688"/>
                  </a:lnTo>
                  <a:lnTo>
                    <a:pt x="980236" y="580555"/>
                  </a:lnTo>
                  <a:lnTo>
                    <a:pt x="981354" y="581012"/>
                  </a:lnTo>
                  <a:lnTo>
                    <a:pt x="983983" y="581012"/>
                  </a:lnTo>
                  <a:lnTo>
                    <a:pt x="985100" y="580555"/>
                  </a:lnTo>
                  <a:lnTo>
                    <a:pt x="986967" y="578688"/>
                  </a:lnTo>
                  <a:lnTo>
                    <a:pt x="987425" y="577570"/>
                  </a:lnTo>
                  <a:lnTo>
                    <a:pt x="987425" y="574941"/>
                  </a:lnTo>
                  <a:close/>
                </a:path>
                <a:path w="987425" h="1390650">
                  <a:moveTo>
                    <a:pt x="987425" y="527316"/>
                  </a:moveTo>
                  <a:lnTo>
                    <a:pt x="986967" y="526199"/>
                  </a:lnTo>
                  <a:lnTo>
                    <a:pt x="985100" y="524332"/>
                  </a:lnTo>
                  <a:lnTo>
                    <a:pt x="983983" y="523862"/>
                  </a:lnTo>
                  <a:lnTo>
                    <a:pt x="981354" y="523862"/>
                  </a:lnTo>
                  <a:lnTo>
                    <a:pt x="980236" y="524332"/>
                  </a:lnTo>
                  <a:lnTo>
                    <a:pt x="978369" y="526199"/>
                  </a:lnTo>
                  <a:lnTo>
                    <a:pt x="977900" y="527316"/>
                  </a:lnTo>
                  <a:lnTo>
                    <a:pt x="977900" y="529945"/>
                  </a:lnTo>
                  <a:lnTo>
                    <a:pt x="978369" y="531063"/>
                  </a:lnTo>
                  <a:lnTo>
                    <a:pt x="980236" y="532930"/>
                  </a:lnTo>
                  <a:lnTo>
                    <a:pt x="981354" y="533387"/>
                  </a:lnTo>
                  <a:lnTo>
                    <a:pt x="983983" y="533387"/>
                  </a:lnTo>
                  <a:lnTo>
                    <a:pt x="985100" y="532930"/>
                  </a:lnTo>
                  <a:lnTo>
                    <a:pt x="986967" y="531063"/>
                  </a:lnTo>
                  <a:lnTo>
                    <a:pt x="987425" y="529945"/>
                  </a:lnTo>
                  <a:lnTo>
                    <a:pt x="987425" y="527316"/>
                  </a:lnTo>
                  <a:close/>
                </a:path>
                <a:path w="987425" h="1390650">
                  <a:moveTo>
                    <a:pt x="987425" y="479691"/>
                  </a:moveTo>
                  <a:lnTo>
                    <a:pt x="986967" y="478574"/>
                  </a:lnTo>
                  <a:lnTo>
                    <a:pt x="985100" y="476707"/>
                  </a:lnTo>
                  <a:lnTo>
                    <a:pt x="983983" y="476237"/>
                  </a:lnTo>
                  <a:lnTo>
                    <a:pt x="981354" y="476237"/>
                  </a:lnTo>
                  <a:lnTo>
                    <a:pt x="980236" y="476707"/>
                  </a:lnTo>
                  <a:lnTo>
                    <a:pt x="978369" y="478574"/>
                  </a:lnTo>
                  <a:lnTo>
                    <a:pt x="977900" y="479691"/>
                  </a:lnTo>
                  <a:lnTo>
                    <a:pt x="977900" y="482320"/>
                  </a:lnTo>
                  <a:lnTo>
                    <a:pt x="978369" y="483438"/>
                  </a:lnTo>
                  <a:lnTo>
                    <a:pt x="980236" y="485305"/>
                  </a:lnTo>
                  <a:lnTo>
                    <a:pt x="981354" y="485762"/>
                  </a:lnTo>
                  <a:lnTo>
                    <a:pt x="983983" y="485762"/>
                  </a:lnTo>
                  <a:lnTo>
                    <a:pt x="985100" y="485305"/>
                  </a:lnTo>
                  <a:lnTo>
                    <a:pt x="986967" y="483438"/>
                  </a:lnTo>
                  <a:lnTo>
                    <a:pt x="987425" y="482320"/>
                  </a:lnTo>
                  <a:lnTo>
                    <a:pt x="987425" y="479691"/>
                  </a:lnTo>
                  <a:close/>
                </a:path>
                <a:path w="987425" h="1390650">
                  <a:moveTo>
                    <a:pt x="987425" y="432066"/>
                  </a:moveTo>
                  <a:lnTo>
                    <a:pt x="986967" y="430949"/>
                  </a:lnTo>
                  <a:lnTo>
                    <a:pt x="985100" y="429082"/>
                  </a:lnTo>
                  <a:lnTo>
                    <a:pt x="983983" y="428612"/>
                  </a:lnTo>
                  <a:lnTo>
                    <a:pt x="981354" y="428612"/>
                  </a:lnTo>
                  <a:lnTo>
                    <a:pt x="980236" y="429082"/>
                  </a:lnTo>
                  <a:lnTo>
                    <a:pt x="978369" y="430949"/>
                  </a:lnTo>
                  <a:lnTo>
                    <a:pt x="977900" y="432066"/>
                  </a:lnTo>
                  <a:lnTo>
                    <a:pt x="977900" y="434695"/>
                  </a:lnTo>
                  <a:lnTo>
                    <a:pt x="978369" y="435813"/>
                  </a:lnTo>
                  <a:lnTo>
                    <a:pt x="980236" y="437680"/>
                  </a:lnTo>
                  <a:lnTo>
                    <a:pt x="981354" y="438137"/>
                  </a:lnTo>
                  <a:lnTo>
                    <a:pt x="983983" y="438137"/>
                  </a:lnTo>
                  <a:lnTo>
                    <a:pt x="985100" y="437680"/>
                  </a:lnTo>
                  <a:lnTo>
                    <a:pt x="986967" y="435813"/>
                  </a:lnTo>
                  <a:lnTo>
                    <a:pt x="987425" y="434695"/>
                  </a:lnTo>
                  <a:lnTo>
                    <a:pt x="987425" y="432066"/>
                  </a:lnTo>
                  <a:close/>
                </a:path>
                <a:path w="987425" h="1390650">
                  <a:moveTo>
                    <a:pt x="987425" y="384441"/>
                  </a:moveTo>
                  <a:lnTo>
                    <a:pt x="986967" y="383324"/>
                  </a:lnTo>
                  <a:lnTo>
                    <a:pt x="985100" y="381457"/>
                  </a:lnTo>
                  <a:lnTo>
                    <a:pt x="983983" y="380987"/>
                  </a:lnTo>
                  <a:lnTo>
                    <a:pt x="981354" y="380987"/>
                  </a:lnTo>
                  <a:lnTo>
                    <a:pt x="980236" y="381457"/>
                  </a:lnTo>
                  <a:lnTo>
                    <a:pt x="978369" y="383324"/>
                  </a:lnTo>
                  <a:lnTo>
                    <a:pt x="977900" y="384441"/>
                  </a:lnTo>
                  <a:lnTo>
                    <a:pt x="977900" y="387070"/>
                  </a:lnTo>
                  <a:lnTo>
                    <a:pt x="978369" y="388188"/>
                  </a:lnTo>
                  <a:lnTo>
                    <a:pt x="980236" y="390055"/>
                  </a:lnTo>
                  <a:lnTo>
                    <a:pt x="981354" y="390512"/>
                  </a:lnTo>
                  <a:lnTo>
                    <a:pt x="983983" y="390512"/>
                  </a:lnTo>
                  <a:lnTo>
                    <a:pt x="985100" y="390055"/>
                  </a:lnTo>
                  <a:lnTo>
                    <a:pt x="986967" y="388188"/>
                  </a:lnTo>
                  <a:lnTo>
                    <a:pt x="987425" y="387070"/>
                  </a:lnTo>
                  <a:lnTo>
                    <a:pt x="987425" y="384441"/>
                  </a:lnTo>
                  <a:close/>
                </a:path>
                <a:path w="987425" h="1390650">
                  <a:moveTo>
                    <a:pt x="987425" y="336816"/>
                  </a:moveTo>
                  <a:lnTo>
                    <a:pt x="986967" y="335699"/>
                  </a:lnTo>
                  <a:lnTo>
                    <a:pt x="985100" y="333832"/>
                  </a:lnTo>
                  <a:lnTo>
                    <a:pt x="983983" y="333362"/>
                  </a:lnTo>
                  <a:lnTo>
                    <a:pt x="981354" y="333362"/>
                  </a:lnTo>
                  <a:lnTo>
                    <a:pt x="980236" y="333832"/>
                  </a:lnTo>
                  <a:lnTo>
                    <a:pt x="978369" y="335699"/>
                  </a:lnTo>
                  <a:lnTo>
                    <a:pt x="977900" y="336816"/>
                  </a:lnTo>
                  <a:lnTo>
                    <a:pt x="977900" y="339445"/>
                  </a:lnTo>
                  <a:lnTo>
                    <a:pt x="978369" y="340563"/>
                  </a:lnTo>
                  <a:lnTo>
                    <a:pt x="980236" y="342430"/>
                  </a:lnTo>
                  <a:lnTo>
                    <a:pt x="981354" y="342887"/>
                  </a:lnTo>
                  <a:lnTo>
                    <a:pt x="983983" y="342887"/>
                  </a:lnTo>
                  <a:lnTo>
                    <a:pt x="985100" y="342430"/>
                  </a:lnTo>
                  <a:lnTo>
                    <a:pt x="986967" y="340563"/>
                  </a:lnTo>
                  <a:lnTo>
                    <a:pt x="987425" y="339445"/>
                  </a:lnTo>
                  <a:lnTo>
                    <a:pt x="987425" y="336816"/>
                  </a:lnTo>
                  <a:close/>
                </a:path>
                <a:path w="987425" h="1390650">
                  <a:moveTo>
                    <a:pt x="987425" y="289191"/>
                  </a:moveTo>
                  <a:lnTo>
                    <a:pt x="986967" y="288074"/>
                  </a:lnTo>
                  <a:lnTo>
                    <a:pt x="985100" y="286207"/>
                  </a:lnTo>
                  <a:lnTo>
                    <a:pt x="983983" y="285737"/>
                  </a:lnTo>
                  <a:lnTo>
                    <a:pt x="981354" y="285737"/>
                  </a:lnTo>
                  <a:lnTo>
                    <a:pt x="980236" y="286207"/>
                  </a:lnTo>
                  <a:lnTo>
                    <a:pt x="978369" y="288074"/>
                  </a:lnTo>
                  <a:lnTo>
                    <a:pt x="977900" y="289191"/>
                  </a:lnTo>
                  <a:lnTo>
                    <a:pt x="977900" y="291820"/>
                  </a:lnTo>
                  <a:lnTo>
                    <a:pt x="978369" y="292938"/>
                  </a:lnTo>
                  <a:lnTo>
                    <a:pt x="980236" y="294805"/>
                  </a:lnTo>
                  <a:lnTo>
                    <a:pt x="981354" y="295262"/>
                  </a:lnTo>
                  <a:lnTo>
                    <a:pt x="983983" y="295262"/>
                  </a:lnTo>
                  <a:lnTo>
                    <a:pt x="985100" y="294805"/>
                  </a:lnTo>
                  <a:lnTo>
                    <a:pt x="986967" y="292938"/>
                  </a:lnTo>
                  <a:lnTo>
                    <a:pt x="987425" y="291820"/>
                  </a:lnTo>
                  <a:lnTo>
                    <a:pt x="987425" y="289191"/>
                  </a:lnTo>
                  <a:close/>
                </a:path>
                <a:path w="987425" h="1390650">
                  <a:moveTo>
                    <a:pt x="987425" y="241566"/>
                  </a:moveTo>
                  <a:lnTo>
                    <a:pt x="986967" y="240449"/>
                  </a:lnTo>
                  <a:lnTo>
                    <a:pt x="985100" y="238582"/>
                  </a:lnTo>
                  <a:lnTo>
                    <a:pt x="983983" y="238112"/>
                  </a:lnTo>
                  <a:lnTo>
                    <a:pt x="981354" y="238112"/>
                  </a:lnTo>
                  <a:lnTo>
                    <a:pt x="980236" y="238582"/>
                  </a:lnTo>
                  <a:lnTo>
                    <a:pt x="978369" y="240449"/>
                  </a:lnTo>
                  <a:lnTo>
                    <a:pt x="977900" y="241566"/>
                  </a:lnTo>
                  <a:lnTo>
                    <a:pt x="977900" y="244195"/>
                  </a:lnTo>
                  <a:lnTo>
                    <a:pt x="978369" y="245313"/>
                  </a:lnTo>
                  <a:lnTo>
                    <a:pt x="980236" y="247180"/>
                  </a:lnTo>
                  <a:lnTo>
                    <a:pt x="981354" y="247637"/>
                  </a:lnTo>
                  <a:lnTo>
                    <a:pt x="983983" y="247637"/>
                  </a:lnTo>
                  <a:lnTo>
                    <a:pt x="985100" y="247180"/>
                  </a:lnTo>
                  <a:lnTo>
                    <a:pt x="986967" y="245313"/>
                  </a:lnTo>
                  <a:lnTo>
                    <a:pt x="987425" y="244195"/>
                  </a:lnTo>
                  <a:lnTo>
                    <a:pt x="987425" y="241566"/>
                  </a:lnTo>
                  <a:close/>
                </a:path>
                <a:path w="987425" h="1390650">
                  <a:moveTo>
                    <a:pt x="987425" y="193941"/>
                  </a:moveTo>
                  <a:lnTo>
                    <a:pt x="986967" y="192824"/>
                  </a:lnTo>
                  <a:lnTo>
                    <a:pt x="985100" y="190957"/>
                  </a:lnTo>
                  <a:lnTo>
                    <a:pt x="983983" y="190487"/>
                  </a:lnTo>
                  <a:lnTo>
                    <a:pt x="981354" y="190487"/>
                  </a:lnTo>
                  <a:lnTo>
                    <a:pt x="980236" y="190957"/>
                  </a:lnTo>
                  <a:lnTo>
                    <a:pt x="978369" y="192824"/>
                  </a:lnTo>
                  <a:lnTo>
                    <a:pt x="977900" y="193941"/>
                  </a:lnTo>
                  <a:lnTo>
                    <a:pt x="977900" y="196570"/>
                  </a:lnTo>
                  <a:lnTo>
                    <a:pt x="978369" y="197688"/>
                  </a:lnTo>
                  <a:lnTo>
                    <a:pt x="980236" y="199555"/>
                  </a:lnTo>
                  <a:lnTo>
                    <a:pt x="981354" y="200012"/>
                  </a:lnTo>
                  <a:lnTo>
                    <a:pt x="983983" y="200012"/>
                  </a:lnTo>
                  <a:lnTo>
                    <a:pt x="985100" y="199555"/>
                  </a:lnTo>
                  <a:lnTo>
                    <a:pt x="986967" y="197688"/>
                  </a:lnTo>
                  <a:lnTo>
                    <a:pt x="987425" y="196570"/>
                  </a:lnTo>
                  <a:lnTo>
                    <a:pt x="987425" y="193941"/>
                  </a:lnTo>
                  <a:close/>
                </a:path>
                <a:path w="987425" h="1390650">
                  <a:moveTo>
                    <a:pt x="987425" y="146316"/>
                  </a:moveTo>
                  <a:lnTo>
                    <a:pt x="986967" y="145199"/>
                  </a:lnTo>
                  <a:lnTo>
                    <a:pt x="985100" y="143332"/>
                  </a:lnTo>
                  <a:lnTo>
                    <a:pt x="983983" y="142875"/>
                  </a:lnTo>
                  <a:lnTo>
                    <a:pt x="981354" y="142875"/>
                  </a:lnTo>
                  <a:lnTo>
                    <a:pt x="980236" y="143332"/>
                  </a:lnTo>
                  <a:lnTo>
                    <a:pt x="978369" y="145199"/>
                  </a:lnTo>
                  <a:lnTo>
                    <a:pt x="977900" y="146316"/>
                  </a:lnTo>
                  <a:lnTo>
                    <a:pt x="977900" y="148945"/>
                  </a:lnTo>
                  <a:lnTo>
                    <a:pt x="978369" y="150063"/>
                  </a:lnTo>
                  <a:lnTo>
                    <a:pt x="980236" y="151930"/>
                  </a:lnTo>
                  <a:lnTo>
                    <a:pt x="981354" y="152387"/>
                  </a:lnTo>
                  <a:lnTo>
                    <a:pt x="983983" y="152387"/>
                  </a:lnTo>
                  <a:lnTo>
                    <a:pt x="985100" y="151930"/>
                  </a:lnTo>
                  <a:lnTo>
                    <a:pt x="986967" y="150063"/>
                  </a:lnTo>
                  <a:lnTo>
                    <a:pt x="987425" y="148945"/>
                  </a:lnTo>
                  <a:lnTo>
                    <a:pt x="987425" y="146316"/>
                  </a:lnTo>
                  <a:close/>
                </a:path>
                <a:path w="987425" h="1390650">
                  <a:moveTo>
                    <a:pt x="987425" y="98691"/>
                  </a:moveTo>
                  <a:lnTo>
                    <a:pt x="986967" y="97574"/>
                  </a:lnTo>
                  <a:lnTo>
                    <a:pt x="985100" y="95707"/>
                  </a:lnTo>
                  <a:lnTo>
                    <a:pt x="983983" y="95250"/>
                  </a:lnTo>
                  <a:lnTo>
                    <a:pt x="981354" y="95250"/>
                  </a:lnTo>
                  <a:lnTo>
                    <a:pt x="980236" y="95707"/>
                  </a:lnTo>
                  <a:lnTo>
                    <a:pt x="978369" y="97574"/>
                  </a:lnTo>
                  <a:lnTo>
                    <a:pt x="977900" y="98691"/>
                  </a:lnTo>
                  <a:lnTo>
                    <a:pt x="977900" y="101320"/>
                  </a:lnTo>
                  <a:lnTo>
                    <a:pt x="978369" y="102438"/>
                  </a:lnTo>
                  <a:lnTo>
                    <a:pt x="980236" y="104305"/>
                  </a:lnTo>
                  <a:lnTo>
                    <a:pt x="981354" y="104762"/>
                  </a:lnTo>
                  <a:lnTo>
                    <a:pt x="983983" y="104762"/>
                  </a:lnTo>
                  <a:lnTo>
                    <a:pt x="985100" y="104305"/>
                  </a:lnTo>
                  <a:lnTo>
                    <a:pt x="986967" y="102438"/>
                  </a:lnTo>
                  <a:lnTo>
                    <a:pt x="987425" y="101320"/>
                  </a:lnTo>
                  <a:lnTo>
                    <a:pt x="987425" y="98691"/>
                  </a:lnTo>
                  <a:close/>
                </a:path>
                <a:path w="987425" h="1390650">
                  <a:moveTo>
                    <a:pt x="987425" y="51066"/>
                  </a:moveTo>
                  <a:lnTo>
                    <a:pt x="986967" y="49949"/>
                  </a:lnTo>
                  <a:lnTo>
                    <a:pt x="985100" y="48082"/>
                  </a:lnTo>
                  <a:lnTo>
                    <a:pt x="983983" y="47612"/>
                  </a:lnTo>
                  <a:lnTo>
                    <a:pt x="981354" y="47612"/>
                  </a:lnTo>
                  <a:lnTo>
                    <a:pt x="980236" y="48082"/>
                  </a:lnTo>
                  <a:lnTo>
                    <a:pt x="978369" y="49949"/>
                  </a:lnTo>
                  <a:lnTo>
                    <a:pt x="977900" y="51066"/>
                  </a:lnTo>
                  <a:lnTo>
                    <a:pt x="977900" y="53695"/>
                  </a:lnTo>
                  <a:lnTo>
                    <a:pt x="978369" y="54813"/>
                  </a:lnTo>
                  <a:lnTo>
                    <a:pt x="980236" y="56680"/>
                  </a:lnTo>
                  <a:lnTo>
                    <a:pt x="981354" y="57137"/>
                  </a:lnTo>
                  <a:lnTo>
                    <a:pt x="983983" y="57137"/>
                  </a:lnTo>
                  <a:lnTo>
                    <a:pt x="985100" y="56680"/>
                  </a:lnTo>
                  <a:lnTo>
                    <a:pt x="986967" y="54813"/>
                  </a:lnTo>
                  <a:lnTo>
                    <a:pt x="987425" y="53695"/>
                  </a:lnTo>
                  <a:lnTo>
                    <a:pt x="987425" y="51066"/>
                  </a:lnTo>
                  <a:close/>
                </a:path>
                <a:path w="987425" h="1390650">
                  <a:moveTo>
                    <a:pt x="987425" y="3441"/>
                  </a:moveTo>
                  <a:lnTo>
                    <a:pt x="986967" y="2324"/>
                  </a:lnTo>
                  <a:lnTo>
                    <a:pt x="985100" y="457"/>
                  </a:lnTo>
                  <a:lnTo>
                    <a:pt x="983983" y="0"/>
                  </a:lnTo>
                  <a:lnTo>
                    <a:pt x="981354" y="0"/>
                  </a:lnTo>
                  <a:lnTo>
                    <a:pt x="980236" y="457"/>
                  </a:lnTo>
                  <a:lnTo>
                    <a:pt x="978369" y="2324"/>
                  </a:lnTo>
                  <a:lnTo>
                    <a:pt x="977900" y="3441"/>
                  </a:lnTo>
                  <a:lnTo>
                    <a:pt x="977900" y="6070"/>
                  </a:lnTo>
                  <a:lnTo>
                    <a:pt x="978369" y="7188"/>
                  </a:lnTo>
                  <a:lnTo>
                    <a:pt x="980236" y="9055"/>
                  </a:lnTo>
                  <a:lnTo>
                    <a:pt x="981354" y="9512"/>
                  </a:lnTo>
                  <a:lnTo>
                    <a:pt x="983983" y="9512"/>
                  </a:lnTo>
                  <a:lnTo>
                    <a:pt x="985100" y="9055"/>
                  </a:lnTo>
                  <a:lnTo>
                    <a:pt x="986967" y="7188"/>
                  </a:lnTo>
                  <a:lnTo>
                    <a:pt x="987425" y="6070"/>
                  </a:lnTo>
                  <a:lnTo>
                    <a:pt x="987425" y="3441"/>
                  </a:lnTo>
                  <a:close/>
                </a:path>
              </a:pathLst>
            </a:custGeom>
            <a:solidFill>
              <a:srgbClr val="C7C6C3"/>
            </a:solidFill>
          </p:spPr>
          <p:txBody>
            <a:bodyPr wrap="square" lIns="0" tIns="0" rIns="0" bIns="0" rtlCol="0"/>
            <a:lstStyle/>
            <a:p>
              <a:endParaRPr/>
            </a:p>
          </p:txBody>
        </p:sp>
        <p:pic>
          <p:nvPicPr>
            <p:cNvPr id="65" name="object 65"/>
            <p:cNvPicPr/>
            <p:nvPr/>
          </p:nvPicPr>
          <p:blipFill>
            <a:blip r:embed="rId28" cstate="print"/>
            <a:stretch>
              <a:fillRect/>
            </a:stretch>
          </p:blipFill>
          <p:spPr>
            <a:xfrm>
              <a:off x="3943349" y="2300287"/>
              <a:ext cx="9524" cy="1390649"/>
            </a:xfrm>
            <a:prstGeom prst="rect">
              <a:avLst/>
            </a:prstGeom>
          </p:spPr>
        </p:pic>
      </p:grpSp>
      <p:sp>
        <p:nvSpPr>
          <p:cNvPr id="66" name="object 66"/>
          <p:cNvSpPr txBox="1"/>
          <p:nvPr/>
        </p:nvSpPr>
        <p:spPr>
          <a:xfrm>
            <a:off x="3827363" y="3702050"/>
            <a:ext cx="241935"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a:t>
            </a:r>
            <a:r>
              <a:rPr sz="900" spc="-5" dirty="0">
                <a:solidFill>
                  <a:srgbClr val="605D5C"/>
                </a:solidFill>
                <a:latin typeface="Segoe UI"/>
                <a:cs typeface="Segoe UI"/>
              </a:rPr>
              <a:t> </a:t>
            </a:r>
            <a:r>
              <a:rPr sz="900" spc="-25" dirty="0">
                <a:solidFill>
                  <a:srgbClr val="605D5C"/>
                </a:solidFill>
                <a:latin typeface="Segoe UI"/>
                <a:cs typeface="Segoe UI"/>
              </a:rPr>
              <a:t>30</a:t>
            </a:r>
            <a:endParaRPr sz="900">
              <a:latin typeface="Segoe UI"/>
              <a:cs typeface="Segoe UI"/>
            </a:endParaRPr>
          </a:p>
        </p:txBody>
      </p:sp>
      <p:sp>
        <p:nvSpPr>
          <p:cNvPr id="67" name="object 67"/>
          <p:cNvSpPr txBox="1"/>
          <p:nvPr/>
        </p:nvSpPr>
        <p:spPr>
          <a:xfrm>
            <a:off x="1871563" y="3686809"/>
            <a:ext cx="1219835" cy="330200"/>
          </a:xfrm>
          <a:prstGeom prst="rect">
            <a:avLst/>
          </a:prstGeom>
        </p:spPr>
        <p:txBody>
          <a:bodyPr vert="horz" wrap="square" lIns="0" tIns="27940" rIns="0" bIns="0" rtlCol="0">
            <a:spAutoFit/>
          </a:bodyPr>
          <a:lstStyle/>
          <a:p>
            <a:pPr marL="12700">
              <a:lnSpc>
                <a:spcPct val="100000"/>
              </a:lnSpc>
              <a:spcBef>
                <a:spcPts val="220"/>
              </a:spcBef>
              <a:tabLst>
                <a:tab pos="989965" algn="l"/>
              </a:tabLst>
            </a:pPr>
            <a:r>
              <a:rPr sz="900" dirty="0">
                <a:solidFill>
                  <a:srgbClr val="605D5C"/>
                </a:solidFill>
                <a:latin typeface="Segoe UI"/>
                <a:cs typeface="Segoe UI"/>
              </a:rPr>
              <a:t>₹</a:t>
            </a:r>
            <a:r>
              <a:rPr sz="900" spc="-5" dirty="0">
                <a:solidFill>
                  <a:srgbClr val="605D5C"/>
                </a:solidFill>
                <a:latin typeface="Segoe UI"/>
                <a:cs typeface="Segoe UI"/>
              </a:rPr>
              <a:t> </a:t>
            </a:r>
            <a:r>
              <a:rPr sz="900" spc="-25" dirty="0">
                <a:solidFill>
                  <a:srgbClr val="605D5C"/>
                </a:solidFill>
                <a:latin typeface="Segoe UI"/>
                <a:cs typeface="Segoe UI"/>
              </a:rPr>
              <a:t>10</a:t>
            </a:r>
            <a:r>
              <a:rPr sz="900" dirty="0">
                <a:solidFill>
                  <a:srgbClr val="605D5C"/>
                </a:solidFill>
                <a:latin typeface="Segoe UI"/>
                <a:cs typeface="Segoe UI"/>
              </a:rPr>
              <a:t>	₹</a:t>
            </a:r>
            <a:r>
              <a:rPr sz="900" spc="-5" dirty="0">
                <a:solidFill>
                  <a:srgbClr val="605D5C"/>
                </a:solidFill>
                <a:latin typeface="Segoe UI"/>
                <a:cs typeface="Segoe UI"/>
              </a:rPr>
              <a:t> </a:t>
            </a:r>
            <a:r>
              <a:rPr sz="900" spc="-25" dirty="0">
                <a:solidFill>
                  <a:srgbClr val="605D5C"/>
                </a:solidFill>
                <a:latin typeface="Segoe UI"/>
                <a:cs typeface="Segoe UI"/>
              </a:rPr>
              <a:t>20</a:t>
            </a:r>
            <a:endParaRPr sz="900">
              <a:latin typeface="Segoe UI"/>
              <a:cs typeface="Segoe UI"/>
            </a:endParaRPr>
          </a:p>
          <a:p>
            <a:pPr marL="14604">
              <a:lnSpc>
                <a:spcPct val="100000"/>
              </a:lnSpc>
              <a:spcBef>
                <a:spcPts val="120"/>
              </a:spcBef>
            </a:pPr>
            <a:r>
              <a:rPr sz="900" spc="-50" dirty="0">
                <a:solidFill>
                  <a:srgbClr val="252423"/>
                </a:solidFill>
                <a:latin typeface="Tahoma"/>
                <a:cs typeface="Tahoma"/>
              </a:rPr>
              <a:t>Average</a:t>
            </a:r>
            <a:r>
              <a:rPr sz="900" spc="-40" dirty="0">
                <a:solidFill>
                  <a:srgbClr val="252423"/>
                </a:solidFill>
                <a:latin typeface="Tahoma"/>
                <a:cs typeface="Tahoma"/>
              </a:rPr>
              <a:t> </a:t>
            </a:r>
            <a:r>
              <a:rPr sz="900" spc="-55" dirty="0">
                <a:solidFill>
                  <a:srgbClr val="252423"/>
                </a:solidFill>
                <a:latin typeface="Tahoma"/>
                <a:cs typeface="Tahoma"/>
              </a:rPr>
              <a:t>of</a:t>
            </a:r>
            <a:r>
              <a:rPr sz="900" spc="-35" dirty="0">
                <a:solidFill>
                  <a:srgbClr val="252423"/>
                </a:solidFill>
                <a:latin typeface="Tahoma"/>
                <a:cs typeface="Tahoma"/>
              </a:rPr>
              <a:t> </a:t>
            </a:r>
            <a:r>
              <a:rPr sz="900" spc="-45" dirty="0">
                <a:solidFill>
                  <a:srgbClr val="252423"/>
                </a:solidFill>
                <a:latin typeface="Tahoma"/>
                <a:cs typeface="Tahoma"/>
              </a:rPr>
              <a:t>Shipping</a:t>
            </a:r>
            <a:r>
              <a:rPr sz="900" spc="-35" dirty="0">
                <a:solidFill>
                  <a:srgbClr val="252423"/>
                </a:solidFill>
                <a:latin typeface="Tahoma"/>
                <a:cs typeface="Tahoma"/>
              </a:rPr>
              <a:t> </a:t>
            </a:r>
            <a:r>
              <a:rPr sz="900" spc="-10" dirty="0">
                <a:solidFill>
                  <a:srgbClr val="252423"/>
                </a:solidFill>
                <a:latin typeface="Tahoma"/>
                <a:cs typeface="Tahoma"/>
              </a:rPr>
              <a:t>costs</a:t>
            </a:r>
            <a:endParaRPr sz="900">
              <a:latin typeface="Tahoma"/>
              <a:cs typeface="Tahoma"/>
            </a:endParaRPr>
          </a:p>
        </p:txBody>
      </p:sp>
      <p:sp>
        <p:nvSpPr>
          <p:cNvPr id="68" name="object 68"/>
          <p:cNvSpPr txBox="1"/>
          <p:nvPr/>
        </p:nvSpPr>
        <p:spPr>
          <a:xfrm>
            <a:off x="260184" y="2571402"/>
            <a:ext cx="139700" cy="810895"/>
          </a:xfrm>
          <a:prstGeom prst="rect">
            <a:avLst/>
          </a:prstGeom>
        </p:spPr>
        <p:txBody>
          <a:bodyPr vert="vert270" wrap="square" lIns="0" tIns="0" rIns="0" bIns="0" rtlCol="0">
            <a:spAutoFit/>
          </a:bodyPr>
          <a:lstStyle/>
          <a:p>
            <a:pPr marL="12700">
              <a:lnSpc>
                <a:spcPts val="980"/>
              </a:lnSpc>
            </a:pPr>
            <a:r>
              <a:rPr sz="900" spc="-45" dirty="0">
                <a:solidFill>
                  <a:srgbClr val="252423"/>
                </a:solidFill>
                <a:latin typeface="Tahoma"/>
                <a:cs typeface="Tahoma"/>
              </a:rPr>
              <a:t>Shipping</a:t>
            </a:r>
            <a:r>
              <a:rPr sz="900" spc="-25" dirty="0">
                <a:solidFill>
                  <a:srgbClr val="252423"/>
                </a:solidFill>
                <a:latin typeface="Tahoma"/>
                <a:cs typeface="Tahoma"/>
              </a:rPr>
              <a:t> </a:t>
            </a:r>
            <a:r>
              <a:rPr sz="900" spc="-10" dirty="0">
                <a:solidFill>
                  <a:srgbClr val="252423"/>
                </a:solidFill>
                <a:latin typeface="Tahoma"/>
                <a:cs typeface="Tahoma"/>
              </a:rPr>
              <a:t>carriers</a:t>
            </a:r>
            <a:endParaRPr sz="900">
              <a:latin typeface="Tahoma"/>
              <a:cs typeface="Tahoma"/>
            </a:endParaRPr>
          </a:p>
        </p:txBody>
      </p:sp>
      <p:sp>
        <p:nvSpPr>
          <p:cNvPr id="69" name="object 69"/>
          <p:cNvSpPr txBox="1"/>
          <p:nvPr/>
        </p:nvSpPr>
        <p:spPr>
          <a:xfrm>
            <a:off x="473521" y="2491944"/>
            <a:ext cx="46355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Carrier</a:t>
            </a:r>
            <a:r>
              <a:rPr sz="900" spc="-30" dirty="0">
                <a:solidFill>
                  <a:srgbClr val="605D5C"/>
                </a:solidFill>
                <a:latin typeface="Segoe UI"/>
                <a:cs typeface="Segoe UI"/>
              </a:rPr>
              <a:t> </a:t>
            </a:r>
            <a:r>
              <a:rPr sz="900" spc="-50" dirty="0">
                <a:solidFill>
                  <a:srgbClr val="605D5C"/>
                </a:solidFill>
                <a:latin typeface="Segoe UI"/>
                <a:cs typeface="Segoe UI"/>
              </a:rPr>
              <a:t>C</a:t>
            </a:r>
            <a:endParaRPr sz="900">
              <a:latin typeface="Segoe UI"/>
              <a:cs typeface="Segoe UI"/>
            </a:endParaRPr>
          </a:p>
        </p:txBody>
      </p:sp>
      <p:sp>
        <p:nvSpPr>
          <p:cNvPr id="70" name="object 70"/>
          <p:cNvSpPr txBox="1"/>
          <p:nvPr/>
        </p:nvSpPr>
        <p:spPr>
          <a:xfrm>
            <a:off x="470544" y="2886174"/>
            <a:ext cx="46609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Carrier</a:t>
            </a:r>
            <a:r>
              <a:rPr sz="900" spc="-30" dirty="0">
                <a:solidFill>
                  <a:srgbClr val="605D5C"/>
                </a:solidFill>
                <a:latin typeface="Segoe UI"/>
                <a:cs typeface="Segoe UI"/>
              </a:rPr>
              <a:t> </a:t>
            </a:r>
            <a:r>
              <a:rPr sz="900" spc="-50" dirty="0">
                <a:solidFill>
                  <a:srgbClr val="605D5C"/>
                </a:solidFill>
                <a:latin typeface="Segoe UI"/>
                <a:cs typeface="Segoe UI"/>
              </a:rPr>
              <a:t>A</a:t>
            </a:r>
            <a:endParaRPr sz="900">
              <a:latin typeface="Segoe UI"/>
              <a:cs typeface="Segoe UI"/>
            </a:endParaRPr>
          </a:p>
        </p:txBody>
      </p:sp>
      <p:sp>
        <p:nvSpPr>
          <p:cNvPr id="71" name="object 71"/>
          <p:cNvSpPr txBox="1"/>
          <p:nvPr/>
        </p:nvSpPr>
        <p:spPr>
          <a:xfrm>
            <a:off x="478730" y="3280403"/>
            <a:ext cx="457834"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Carrier</a:t>
            </a:r>
            <a:r>
              <a:rPr sz="900" spc="-30" dirty="0">
                <a:solidFill>
                  <a:srgbClr val="605D5C"/>
                </a:solidFill>
                <a:latin typeface="Segoe UI"/>
                <a:cs typeface="Segoe UI"/>
              </a:rPr>
              <a:t> </a:t>
            </a:r>
            <a:r>
              <a:rPr sz="900" spc="-50" dirty="0">
                <a:solidFill>
                  <a:srgbClr val="605D5C"/>
                </a:solidFill>
                <a:latin typeface="Segoe UI"/>
                <a:cs typeface="Segoe UI"/>
              </a:rPr>
              <a:t>B</a:t>
            </a:r>
            <a:endParaRPr sz="900">
              <a:latin typeface="Segoe UI"/>
              <a:cs typeface="Segoe UI"/>
            </a:endParaRPr>
          </a:p>
        </p:txBody>
      </p:sp>
      <p:grpSp>
        <p:nvGrpSpPr>
          <p:cNvPr id="72" name="object 72"/>
          <p:cNvGrpSpPr/>
          <p:nvPr/>
        </p:nvGrpSpPr>
        <p:grpSpPr>
          <a:xfrm>
            <a:off x="1009650" y="2424641"/>
            <a:ext cx="2912110" cy="1087755"/>
            <a:chOff x="1009650" y="2424641"/>
            <a:chExt cx="2912110" cy="1087755"/>
          </a:xfrm>
        </p:grpSpPr>
        <p:sp>
          <p:nvSpPr>
            <p:cNvPr id="73" name="object 73"/>
            <p:cNvSpPr/>
            <p:nvPr/>
          </p:nvSpPr>
          <p:spPr>
            <a:xfrm>
              <a:off x="1009637" y="2424645"/>
              <a:ext cx="844550" cy="1087755"/>
            </a:xfrm>
            <a:custGeom>
              <a:avLst/>
              <a:gdLst/>
              <a:ahLst/>
              <a:cxnLst/>
              <a:rect l="l" t="t" r="r" b="b"/>
              <a:pathLst>
                <a:path w="844550" h="1087754">
                  <a:moveTo>
                    <a:pt x="455155" y="788454"/>
                  </a:moveTo>
                  <a:lnTo>
                    <a:pt x="0" y="788454"/>
                  </a:lnTo>
                  <a:lnTo>
                    <a:pt x="0" y="1087247"/>
                  </a:lnTo>
                  <a:lnTo>
                    <a:pt x="455155" y="1087247"/>
                  </a:lnTo>
                  <a:lnTo>
                    <a:pt x="455155" y="788454"/>
                  </a:lnTo>
                  <a:close/>
                </a:path>
                <a:path w="844550" h="1087754">
                  <a:moveTo>
                    <a:pt x="646404" y="394233"/>
                  </a:moveTo>
                  <a:lnTo>
                    <a:pt x="0" y="394233"/>
                  </a:lnTo>
                  <a:lnTo>
                    <a:pt x="0" y="693013"/>
                  </a:lnTo>
                  <a:lnTo>
                    <a:pt x="646404" y="693013"/>
                  </a:lnTo>
                  <a:lnTo>
                    <a:pt x="646404" y="394233"/>
                  </a:lnTo>
                  <a:close/>
                </a:path>
                <a:path w="844550" h="1087754">
                  <a:moveTo>
                    <a:pt x="844308" y="0"/>
                  </a:moveTo>
                  <a:lnTo>
                    <a:pt x="0" y="0"/>
                  </a:lnTo>
                  <a:lnTo>
                    <a:pt x="0" y="298780"/>
                  </a:lnTo>
                  <a:lnTo>
                    <a:pt x="844308" y="298780"/>
                  </a:lnTo>
                  <a:lnTo>
                    <a:pt x="844308" y="0"/>
                  </a:lnTo>
                  <a:close/>
                </a:path>
              </a:pathLst>
            </a:custGeom>
            <a:solidFill>
              <a:srgbClr val="118CFF"/>
            </a:solidFill>
          </p:spPr>
          <p:txBody>
            <a:bodyPr wrap="square" lIns="0" tIns="0" rIns="0" bIns="0" rtlCol="0"/>
            <a:lstStyle/>
            <a:p>
              <a:endParaRPr/>
            </a:p>
          </p:txBody>
        </p:sp>
        <p:sp>
          <p:nvSpPr>
            <p:cNvPr id="74" name="object 74"/>
            <p:cNvSpPr/>
            <p:nvPr/>
          </p:nvSpPr>
          <p:spPr>
            <a:xfrm>
              <a:off x="1464792" y="2424645"/>
              <a:ext cx="862330" cy="1087755"/>
            </a:xfrm>
            <a:custGeom>
              <a:avLst/>
              <a:gdLst/>
              <a:ahLst/>
              <a:cxnLst/>
              <a:rect l="l" t="t" r="r" b="b"/>
              <a:pathLst>
                <a:path w="862330" h="1087754">
                  <a:moveTo>
                    <a:pt x="342404" y="788454"/>
                  </a:moveTo>
                  <a:lnTo>
                    <a:pt x="0" y="788454"/>
                  </a:lnTo>
                  <a:lnTo>
                    <a:pt x="0" y="1087247"/>
                  </a:lnTo>
                  <a:lnTo>
                    <a:pt x="342404" y="1087247"/>
                  </a:lnTo>
                  <a:lnTo>
                    <a:pt x="342404" y="788454"/>
                  </a:lnTo>
                  <a:close/>
                </a:path>
                <a:path w="862330" h="1087754">
                  <a:moveTo>
                    <a:pt x="790448" y="394233"/>
                  </a:moveTo>
                  <a:lnTo>
                    <a:pt x="191249" y="394233"/>
                  </a:lnTo>
                  <a:lnTo>
                    <a:pt x="191249" y="693013"/>
                  </a:lnTo>
                  <a:lnTo>
                    <a:pt x="790448" y="693013"/>
                  </a:lnTo>
                  <a:lnTo>
                    <a:pt x="790448" y="394233"/>
                  </a:lnTo>
                  <a:close/>
                </a:path>
                <a:path w="862330" h="1087754">
                  <a:moveTo>
                    <a:pt x="861910" y="0"/>
                  </a:moveTo>
                  <a:lnTo>
                    <a:pt x="389153" y="0"/>
                  </a:lnTo>
                  <a:lnTo>
                    <a:pt x="389153" y="298780"/>
                  </a:lnTo>
                  <a:lnTo>
                    <a:pt x="861910" y="298780"/>
                  </a:lnTo>
                  <a:lnTo>
                    <a:pt x="861910" y="0"/>
                  </a:lnTo>
                  <a:close/>
                </a:path>
              </a:pathLst>
            </a:custGeom>
            <a:solidFill>
              <a:srgbClr val="12239D"/>
            </a:solidFill>
          </p:spPr>
          <p:txBody>
            <a:bodyPr wrap="square" lIns="0" tIns="0" rIns="0" bIns="0" rtlCol="0"/>
            <a:lstStyle/>
            <a:p>
              <a:endParaRPr/>
            </a:p>
          </p:txBody>
        </p:sp>
        <p:sp>
          <p:nvSpPr>
            <p:cNvPr id="75" name="object 75"/>
            <p:cNvSpPr/>
            <p:nvPr/>
          </p:nvSpPr>
          <p:spPr>
            <a:xfrm>
              <a:off x="1807197" y="2424645"/>
              <a:ext cx="1007744" cy="1087755"/>
            </a:xfrm>
            <a:custGeom>
              <a:avLst/>
              <a:gdLst/>
              <a:ahLst/>
              <a:cxnLst/>
              <a:rect l="l" t="t" r="r" b="b"/>
              <a:pathLst>
                <a:path w="1007744" h="1087754">
                  <a:moveTo>
                    <a:pt x="501383" y="788454"/>
                  </a:moveTo>
                  <a:lnTo>
                    <a:pt x="0" y="788454"/>
                  </a:lnTo>
                  <a:lnTo>
                    <a:pt x="0" y="1087247"/>
                  </a:lnTo>
                  <a:lnTo>
                    <a:pt x="501383" y="1087247"/>
                  </a:lnTo>
                  <a:lnTo>
                    <a:pt x="501383" y="788454"/>
                  </a:lnTo>
                  <a:close/>
                </a:path>
                <a:path w="1007744" h="1087754">
                  <a:moveTo>
                    <a:pt x="943432" y="394233"/>
                  </a:moveTo>
                  <a:lnTo>
                    <a:pt x="448043" y="394233"/>
                  </a:lnTo>
                  <a:lnTo>
                    <a:pt x="448043" y="693013"/>
                  </a:lnTo>
                  <a:lnTo>
                    <a:pt x="943432" y="693013"/>
                  </a:lnTo>
                  <a:lnTo>
                    <a:pt x="943432" y="394233"/>
                  </a:lnTo>
                  <a:close/>
                </a:path>
                <a:path w="1007744" h="1087754">
                  <a:moveTo>
                    <a:pt x="1007389" y="0"/>
                  </a:moveTo>
                  <a:lnTo>
                    <a:pt x="519506" y="0"/>
                  </a:lnTo>
                  <a:lnTo>
                    <a:pt x="519506" y="298780"/>
                  </a:lnTo>
                  <a:lnTo>
                    <a:pt x="1007389" y="298780"/>
                  </a:lnTo>
                  <a:lnTo>
                    <a:pt x="1007389" y="0"/>
                  </a:lnTo>
                  <a:close/>
                </a:path>
              </a:pathLst>
            </a:custGeom>
            <a:solidFill>
              <a:srgbClr val="E66B37"/>
            </a:solidFill>
          </p:spPr>
          <p:txBody>
            <a:bodyPr wrap="square" lIns="0" tIns="0" rIns="0" bIns="0" rtlCol="0"/>
            <a:lstStyle/>
            <a:p>
              <a:endParaRPr/>
            </a:p>
          </p:txBody>
        </p:sp>
        <p:sp>
          <p:nvSpPr>
            <p:cNvPr id="76" name="object 76"/>
            <p:cNvSpPr/>
            <p:nvPr/>
          </p:nvSpPr>
          <p:spPr>
            <a:xfrm>
              <a:off x="2308580" y="2424645"/>
              <a:ext cx="1052830" cy="1087755"/>
            </a:xfrm>
            <a:custGeom>
              <a:avLst/>
              <a:gdLst/>
              <a:ahLst/>
              <a:cxnLst/>
              <a:rect l="l" t="t" r="r" b="b"/>
              <a:pathLst>
                <a:path w="1052829" h="1087754">
                  <a:moveTo>
                    <a:pt x="718083" y="788454"/>
                  </a:moveTo>
                  <a:lnTo>
                    <a:pt x="0" y="788454"/>
                  </a:lnTo>
                  <a:lnTo>
                    <a:pt x="0" y="1087247"/>
                  </a:lnTo>
                  <a:lnTo>
                    <a:pt x="718083" y="1087247"/>
                  </a:lnTo>
                  <a:lnTo>
                    <a:pt x="718083" y="788454"/>
                  </a:lnTo>
                  <a:close/>
                </a:path>
                <a:path w="1052829" h="1087754">
                  <a:moveTo>
                    <a:pt x="828357" y="394233"/>
                  </a:moveTo>
                  <a:lnTo>
                    <a:pt x="442048" y="394233"/>
                  </a:lnTo>
                  <a:lnTo>
                    <a:pt x="442048" y="693013"/>
                  </a:lnTo>
                  <a:lnTo>
                    <a:pt x="828357" y="693013"/>
                  </a:lnTo>
                  <a:lnTo>
                    <a:pt x="828357" y="394233"/>
                  </a:lnTo>
                  <a:close/>
                </a:path>
                <a:path w="1052829" h="1087754">
                  <a:moveTo>
                    <a:pt x="1052487" y="0"/>
                  </a:moveTo>
                  <a:lnTo>
                    <a:pt x="506006" y="0"/>
                  </a:lnTo>
                  <a:lnTo>
                    <a:pt x="506006" y="298780"/>
                  </a:lnTo>
                  <a:lnTo>
                    <a:pt x="1052487" y="298780"/>
                  </a:lnTo>
                  <a:lnTo>
                    <a:pt x="1052487" y="0"/>
                  </a:lnTo>
                  <a:close/>
                </a:path>
              </a:pathLst>
            </a:custGeom>
            <a:solidFill>
              <a:srgbClr val="6A007B"/>
            </a:solidFill>
          </p:spPr>
          <p:txBody>
            <a:bodyPr wrap="square" lIns="0" tIns="0" rIns="0" bIns="0" rtlCol="0"/>
            <a:lstStyle/>
            <a:p>
              <a:endParaRPr/>
            </a:p>
          </p:txBody>
        </p:sp>
        <p:sp>
          <p:nvSpPr>
            <p:cNvPr id="77" name="object 77"/>
            <p:cNvSpPr/>
            <p:nvPr/>
          </p:nvSpPr>
          <p:spPr>
            <a:xfrm>
              <a:off x="3026664" y="2424645"/>
              <a:ext cx="895350" cy="1087755"/>
            </a:xfrm>
            <a:custGeom>
              <a:avLst/>
              <a:gdLst/>
              <a:ahLst/>
              <a:cxnLst/>
              <a:rect l="l" t="t" r="r" b="b"/>
              <a:pathLst>
                <a:path w="895350" h="1087754">
                  <a:moveTo>
                    <a:pt x="640448" y="788454"/>
                  </a:moveTo>
                  <a:lnTo>
                    <a:pt x="0" y="788454"/>
                  </a:lnTo>
                  <a:lnTo>
                    <a:pt x="0" y="1087247"/>
                  </a:lnTo>
                  <a:lnTo>
                    <a:pt x="640448" y="1087247"/>
                  </a:lnTo>
                  <a:lnTo>
                    <a:pt x="640448" y="788454"/>
                  </a:lnTo>
                  <a:close/>
                </a:path>
                <a:path w="895350" h="1087754">
                  <a:moveTo>
                    <a:pt x="749109" y="394233"/>
                  </a:moveTo>
                  <a:lnTo>
                    <a:pt x="110274" y="394233"/>
                  </a:lnTo>
                  <a:lnTo>
                    <a:pt x="110274" y="693013"/>
                  </a:lnTo>
                  <a:lnTo>
                    <a:pt x="749109" y="693013"/>
                  </a:lnTo>
                  <a:lnTo>
                    <a:pt x="749109" y="394233"/>
                  </a:lnTo>
                  <a:close/>
                </a:path>
                <a:path w="895350" h="1087754">
                  <a:moveTo>
                    <a:pt x="894918" y="0"/>
                  </a:moveTo>
                  <a:lnTo>
                    <a:pt x="334403" y="0"/>
                  </a:lnTo>
                  <a:lnTo>
                    <a:pt x="334403" y="298780"/>
                  </a:lnTo>
                  <a:lnTo>
                    <a:pt x="894918" y="298780"/>
                  </a:lnTo>
                  <a:lnTo>
                    <a:pt x="894918" y="0"/>
                  </a:lnTo>
                  <a:close/>
                </a:path>
              </a:pathLst>
            </a:custGeom>
            <a:solidFill>
              <a:srgbClr val="DF44A6"/>
            </a:solidFill>
          </p:spPr>
          <p:txBody>
            <a:bodyPr wrap="square" lIns="0" tIns="0" rIns="0" bIns="0" rtlCol="0"/>
            <a:lstStyle/>
            <a:p>
              <a:endParaRPr/>
            </a:p>
          </p:txBody>
        </p:sp>
      </p:grpSp>
      <p:pic>
        <p:nvPicPr>
          <p:cNvPr id="78" name="object 78"/>
          <p:cNvPicPr/>
          <p:nvPr/>
        </p:nvPicPr>
        <p:blipFill>
          <a:blip r:embed="rId23" cstate="print"/>
          <a:stretch>
            <a:fillRect/>
          </a:stretch>
        </p:blipFill>
        <p:spPr>
          <a:xfrm>
            <a:off x="817244" y="2015108"/>
            <a:ext cx="95249" cy="95249"/>
          </a:xfrm>
          <a:prstGeom prst="rect">
            <a:avLst/>
          </a:prstGeom>
        </p:spPr>
      </p:pic>
      <p:pic>
        <p:nvPicPr>
          <p:cNvPr id="79" name="object 79"/>
          <p:cNvPicPr/>
          <p:nvPr/>
        </p:nvPicPr>
        <p:blipFill>
          <a:blip r:embed="rId24" cstate="print"/>
          <a:stretch>
            <a:fillRect/>
          </a:stretch>
        </p:blipFill>
        <p:spPr>
          <a:xfrm>
            <a:off x="1493519" y="2015108"/>
            <a:ext cx="95249" cy="95249"/>
          </a:xfrm>
          <a:prstGeom prst="rect">
            <a:avLst/>
          </a:prstGeom>
        </p:spPr>
      </p:pic>
      <p:pic>
        <p:nvPicPr>
          <p:cNvPr id="80" name="object 80"/>
          <p:cNvPicPr/>
          <p:nvPr/>
        </p:nvPicPr>
        <p:blipFill>
          <a:blip r:embed="rId25" cstate="print"/>
          <a:stretch>
            <a:fillRect/>
          </a:stretch>
        </p:blipFill>
        <p:spPr>
          <a:xfrm>
            <a:off x="2065019" y="2015108"/>
            <a:ext cx="95249" cy="95249"/>
          </a:xfrm>
          <a:prstGeom prst="rect">
            <a:avLst/>
          </a:prstGeom>
        </p:spPr>
      </p:pic>
      <p:pic>
        <p:nvPicPr>
          <p:cNvPr id="81" name="object 81"/>
          <p:cNvPicPr/>
          <p:nvPr/>
        </p:nvPicPr>
        <p:blipFill>
          <a:blip r:embed="rId26" cstate="print"/>
          <a:stretch>
            <a:fillRect/>
          </a:stretch>
        </p:blipFill>
        <p:spPr>
          <a:xfrm>
            <a:off x="2493644" y="2015108"/>
            <a:ext cx="95249" cy="95249"/>
          </a:xfrm>
          <a:prstGeom prst="rect">
            <a:avLst/>
          </a:prstGeom>
        </p:spPr>
      </p:pic>
      <p:pic>
        <p:nvPicPr>
          <p:cNvPr id="82" name="object 82"/>
          <p:cNvPicPr/>
          <p:nvPr/>
        </p:nvPicPr>
        <p:blipFill>
          <a:blip r:embed="rId29" cstate="print"/>
          <a:stretch>
            <a:fillRect/>
          </a:stretch>
        </p:blipFill>
        <p:spPr>
          <a:xfrm>
            <a:off x="3027044" y="2015108"/>
            <a:ext cx="95249" cy="95249"/>
          </a:xfrm>
          <a:prstGeom prst="rect">
            <a:avLst/>
          </a:prstGeom>
        </p:spPr>
      </p:pic>
      <p:sp>
        <p:nvSpPr>
          <p:cNvPr id="83" name="object 83"/>
          <p:cNvSpPr txBox="1"/>
          <p:nvPr/>
        </p:nvSpPr>
        <p:spPr>
          <a:xfrm>
            <a:off x="263525" y="1978025"/>
            <a:ext cx="3307715" cy="162560"/>
          </a:xfrm>
          <a:prstGeom prst="rect">
            <a:avLst/>
          </a:prstGeom>
        </p:spPr>
        <p:txBody>
          <a:bodyPr vert="horz" wrap="square" lIns="0" tIns="12700" rIns="0" bIns="0" rtlCol="0">
            <a:spAutoFit/>
          </a:bodyPr>
          <a:lstStyle/>
          <a:p>
            <a:pPr marL="12700">
              <a:lnSpc>
                <a:spcPct val="100000"/>
              </a:lnSpc>
              <a:spcBef>
                <a:spcPts val="100"/>
              </a:spcBef>
              <a:tabLst>
                <a:tab pos="664210" algn="l"/>
                <a:tab pos="1337945" algn="l"/>
                <a:tab pos="1914525" algn="l"/>
                <a:tab pos="2339975" algn="l"/>
                <a:tab pos="2875915" algn="l"/>
              </a:tabLst>
            </a:pPr>
            <a:r>
              <a:rPr sz="900" b="1" spc="-10" dirty="0">
                <a:solidFill>
                  <a:srgbClr val="605D5C"/>
                </a:solidFill>
                <a:latin typeface="Segoe UI"/>
                <a:cs typeface="Segoe UI"/>
              </a:rPr>
              <a:t>Location</a:t>
            </a:r>
            <a:r>
              <a:rPr sz="900" b="1" dirty="0">
                <a:solidFill>
                  <a:srgbClr val="605D5C"/>
                </a:solidFill>
                <a:latin typeface="Segoe UI"/>
                <a:cs typeface="Segoe UI"/>
              </a:rPr>
              <a:t>	</a:t>
            </a:r>
            <a:r>
              <a:rPr sz="900" spc="-10" dirty="0">
                <a:solidFill>
                  <a:srgbClr val="605D5C"/>
                </a:solidFill>
                <a:latin typeface="Segoe UI"/>
                <a:cs typeface="Segoe UI"/>
              </a:rPr>
              <a:t>Bangalore</a:t>
            </a:r>
            <a:r>
              <a:rPr sz="900" dirty="0">
                <a:solidFill>
                  <a:srgbClr val="605D5C"/>
                </a:solidFill>
                <a:latin typeface="Segoe UI"/>
                <a:cs typeface="Segoe UI"/>
              </a:rPr>
              <a:t>	</a:t>
            </a:r>
            <a:r>
              <a:rPr sz="900" spc="-10" dirty="0">
                <a:solidFill>
                  <a:srgbClr val="605D5C"/>
                </a:solidFill>
                <a:latin typeface="Segoe UI"/>
                <a:cs typeface="Segoe UI"/>
              </a:rPr>
              <a:t>Chennai</a:t>
            </a:r>
            <a:r>
              <a:rPr sz="900" dirty="0">
                <a:solidFill>
                  <a:srgbClr val="605D5C"/>
                </a:solidFill>
                <a:latin typeface="Segoe UI"/>
                <a:cs typeface="Segoe UI"/>
              </a:rPr>
              <a:t>	</a:t>
            </a:r>
            <a:r>
              <a:rPr sz="900" spc="-10" dirty="0">
                <a:solidFill>
                  <a:srgbClr val="605D5C"/>
                </a:solidFill>
                <a:latin typeface="Segoe UI"/>
                <a:cs typeface="Segoe UI"/>
              </a:rPr>
              <a:t>Delhi</a:t>
            </a:r>
            <a:r>
              <a:rPr sz="900" dirty="0">
                <a:solidFill>
                  <a:srgbClr val="605D5C"/>
                </a:solidFill>
                <a:latin typeface="Segoe UI"/>
                <a:cs typeface="Segoe UI"/>
              </a:rPr>
              <a:t>	</a:t>
            </a:r>
            <a:r>
              <a:rPr sz="900" spc="-10" dirty="0">
                <a:solidFill>
                  <a:srgbClr val="605D5C"/>
                </a:solidFill>
                <a:latin typeface="Segoe UI"/>
                <a:cs typeface="Segoe UI"/>
              </a:rPr>
              <a:t>Kolkata</a:t>
            </a:r>
            <a:r>
              <a:rPr sz="900" dirty="0">
                <a:solidFill>
                  <a:srgbClr val="605D5C"/>
                </a:solidFill>
                <a:latin typeface="Segoe UI"/>
                <a:cs typeface="Segoe UI"/>
              </a:rPr>
              <a:t>	</a:t>
            </a:r>
            <a:r>
              <a:rPr sz="900" spc="-10" dirty="0">
                <a:solidFill>
                  <a:srgbClr val="605D5C"/>
                </a:solidFill>
                <a:latin typeface="Segoe UI"/>
                <a:cs typeface="Segoe UI"/>
              </a:rPr>
              <a:t>Mumbai</a:t>
            </a:r>
            <a:endParaRPr sz="900">
              <a:latin typeface="Segoe UI"/>
              <a:cs typeface="Segoe UI"/>
            </a:endParaRPr>
          </a:p>
        </p:txBody>
      </p:sp>
      <p:sp>
        <p:nvSpPr>
          <p:cNvPr id="84" name="object 84"/>
          <p:cNvSpPr txBox="1"/>
          <p:nvPr/>
        </p:nvSpPr>
        <p:spPr>
          <a:xfrm>
            <a:off x="263525" y="4162488"/>
            <a:ext cx="1791970" cy="238760"/>
          </a:xfrm>
          <a:prstGeom prst="rect">
            <a:avLst/>
          </a:prstGeom>
        </p:spPr>
        <p:txBody>
          <a:bodyPr vert="horz" wrap="square" lIns="0" tIns="12700" rIns="0" bIns="0" rtlCol="0">
            <a:spAutoFit/>
          </a:bodyPr>
          <a:lstStyle/>
          <a:p>
            <a:pPr marL="12700">
              <a:lnSpc>
                <a:spcPct val="100000"/>
              </a:lnSpc>
              <a:spcBef>
                <a:spcPts val="100"/>
              </a:spcBef>
            </a:pPr>
            <a:r>
              <a:rPr sz="1400" spc="-75" dirty="0">
                <a:solidFill>
                  <a:srgbClr val="252423"/>
                </a:solidFill>
                <a:latin typeface="Tahoma"/>
                <a:cs typeface="Tahoma"/>
              </a:rPr>
              <a:t>Manufacturing</a:t>
            </a:r>
            <a:r>
              <a:rPr sz="1400" spc="-5" dirty="0">
                <a:solidFill>
                  <a:srgbClr val="252423"/>
                </a:solidFill>
                <a:latin typeface="Tahoma"/>
                <a:cs typeface="Tahoma"/>
              </a:rPr>
              <a:t> </a:t>
            </a:r>
            <a:r>
              <a:rPr sz="1400" spc="-70" dirty="0">
                <a:solidFill>
                  <a:srgbClr val="252423"/>
                </a:solidFill>
                <a:latin typeface="Tahoma"/>
                <a:cs typeface="Tahoma"/>
              </a:rPr>
              <a:t>Efficiency:</a:t>
            </a:r>
            <a:endParaRPr sz="1400">
              <a:latin typeface="Tahoma"/>
              <a:cs typeface="Tahoma"/>
            </a:endParaRPr>
          </a:p>
        </p:txBody>
      </p:sp>
      <p:sp>
        <p:nvSpPr>
          <p:cNvPr id="85" name="object 85"/>
          <p:cNvSpPr/>
          <p:nvPr/>
        </p:nvSpPr>
        <p:spPr>
          <a:xfrm>
            <a:off x="657224" y="6334219"/>
            <a:ext cx="39370" cy="0"/>
          </a:xfrm>
          <a:custGeom>
            <a:avLst/>
            <a:gdLst/>
            <a:ahLst/>
            <a:cxnLst/>
            <a:rect l="l" t="t" r="r" b="b"/>
            <a:pathLst>
              <a:path w="39370">
                <a:moveTo>
                  <a:pt x="0" y="0"/>
                </a:moveTo>
                <a:lnTo>
                  <a:pt x="38766" y="0"/>
                </a:lnTo>
              </a:path>
            </a:pathLst>
          </a:custGeom>
          <a:ln w="9524">
            <a:solidFill>
              <a:srgbClr val="EDEDED"/>
            </a:solidFill>
          </a:ln>
        </p:spPr>
        <p:txBody>
          <a:bodyPr wrap="square" lIns="0" tIns="0" rIns="0" bIns="0" rtlCol="0"/>
          <a:lstStyle/>
          <a:p>
            <a:endParaRPr/>
          </a:p>
        </p:txBody>
      </p:sp>
      <p:sp>
        <p:nvSpPr>
          <p:cNvPr id="86" name="object 86"/>
          <p:cNvSpPr/>
          <p:nvPr/>
        </p:nvSpPr>
        <p:spPr>
          <a:xfrm>
            <a:off x="1006125" y="6334219"/>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87" name="object 87"/>
          <p:cNvSpPr/>
          <p:nvPr/>
        </p:nvSpPr>
        <p:spPr>
          <a:xfrm>
            <a:off x="1393793" y="6334219"/>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88" name="object 88"/>
          <p:cNvSpPr/>
          <p:nvPr/>
        </p:nvSpPr>
        <p:spPr>
          <a:xfrm>
            <a:off x="1781460" y="6334219"/>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89" name="object 89"/>
          <p:cNvSpPr/>
          <p:nvPr/>
        </p:nvSpPr>
        <p:spPr>
          <a:xfrm>
            <a:off x="2169128" y="6334219"/>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90" name="object 90"/>
          <p:cNvSpPr/>
          <p:nvPr/>
        </p:nvSpPr>
        <p:spPr>
          <a:xfrm>
            <a:off x="2556795" y="6334219"/>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91" name="object 91"/>
          <p:cNvSpPr/>
          <p:nvPr/>
        </p:nvSpPr>
        <p:spPr>
          <a:xfrm>
            <a:off x="2944463" y="6334219"/>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92" name="object 92"/>
          <p:cNvSpPr/>
          <p:nvPr/>
        </p:nvSpPr>
        <p:spPr>
          <a:xfrm>
            <a:off x="3332130"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93" name="object 93"/>
          <p:cNvSpPr/>
          <p:nvPr/>
        </p:nvSpPr>
        <p:spPr>
          <a:xfrm>
            <a:off x="3719798"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94" name="object 94"/>
          <p:cNvSpPr/>
          <p:nvPr/>
        </p:nvSpPr>
        <p:spPr>
          <a:xfrm>
            <a:off x="4107465"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95" name="object 95"/>
          <p:cNvSpPr/>
          <p:nvPr/>
        </p:nvSpPr>
        <p:spPr>
          <a:xfrm>
            <a:off x="4495132"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96" name="object 96"/>
          <p:cNvSpPr/>
          <p:nvPr/>
        </p:nvSpPr>
        <p:spPr>
          <a:xfrm>
            <a:off x="4882800"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97" name="object 97"/>
          <p:cNvSpPr/>
          <p:nvPr/>
        </p:nvSpPr>
        <p:spPr>
          <a:xfrm>
            <a:off x="5270467"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98" name="object 98"/>
          <p:cNvSpPr/>
          <p:nvPr/>
        </p:nvSpPr>
        <p:spPr>
          <a:xfrm>
            <a:off x="5658135"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99" name="object 99"/>
          <p:cNvSpPr/>
          <p:nvPr/>
        </p:nvSpPr>
        <p:spPr>
          <a:xfrm>
            <a:off x="6045802"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0" name="object 100"/>
          <p:cNvSpPr/>
          <p:nvPr/>
        </p:nvSpPr>
        <p:spPr>
          <a:xfrm>
            <a:off x="6433470"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1" name="object 101"/>
          <p:cNvSpPr/>
          <p:nvPr/>
        </p:nvSpPr>
        <p:spPr>
          <a:xfrm>
            <a:off x="6821137"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2" name="object 102"/>
          <p:cNvSpPr/>
          <p:nvPr/>
        </p:nvSpPr>
        <p:spPr>
          <a:xfrm>
            <a:off x="7208805"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3" name="object 103"/>
          <p:cNvSpPr/>
          <p:nvPr/>
        </p:nvSpPr>
        <p:spPr>
          <a:xfrm>
            <a:off x="7596472"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4" name="object 104"/>
          <p:cNvSpPr/>
          <p:nvPr/>
        </p:nvSpPr>
        <p:spPr>
          <a:xfrm>
            <a:off x="7984139"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5" name="object 105"/>
          <p:cNvSpPr/>
          <p:nvPr/>
        </p:nvSpPr>
        <p:spPr>
          <a:xfrm>
            <a:off x="8371807"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6" name="object 106"/>
          <p:cNvSpPr/>
          <p:nvPr/>
        </p:nvSpPr>
        <p:spPr>
          <a:xfrm>
            <a:off x="8759475"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7" name="object 107"/>
          <p:cNvSpPr/>
          <p:nvPr/>
        </p:nvSpPr>
        <p:spPr>
          <a:xfrm>
            <a:off x="9147142"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8" name="object 108"/>
          <p:cNvSpPr/>
          <p:nvPr/>
        </p:nvSpPr>
        <p:spPr>
          <a:xfrm>
            <a:off x="9534810"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9" name="object 109"/>
          <p:cNvSpPr/>
          <p:nvPr/>
        </p:nvSpPr>
        <p:spPr>
          <a:xfrm>
            <a:off x="9922477"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10" name="object 110"/>
          <p:cNvSpPr/>
          <p:nvPr/>
        </p:nvSpPr>
        <p:spPr>
          <a:xfrm>
            <a:off x="10310145"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11" name="object 111"/>
          <p:cNvSpPr/>
          <p:nvPr/>
        </p:nvSpPr>
        <p:spPr>
          <a:xfrm>
            <a:off x="10697812"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12" name="object 112"/>
          <p:cNvSpPr/>
          <p:nvPr/>
        </p:nvSpPr>
        <p:spPr>
          <a:xfrm>
            <a:off x="11085479"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13" name="object 113"/>
          <p:cNvSpPr/>
          <p:nvPr/>
        </p:nvSpPr>
        <p:spPr>
          <a:xfrm>
            <a:off x="11473147"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14" name="object 114"/>
          <p:cNvSpPr/>
          <p:nvPr/>
        </p:nvSpPr>
        <p:spPr>
          <a:xfrm>
            <a:off x="11860814"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15" name="object 115"/>
          <p:cNvSpPr/>
          <p:nvPr/>
        </p:nvSpPr>
        <p:spPr>
          <a:xfrm>
            <a:off x="12248482" y="6334219"/>
            <a:ext cx="39370" cy="0"/>
          </a:xfrm>
          <a:custGeom>
            <a:avLst/>
            <a:gdLst/>
            <a:ahLst/>
            <a:cxnLst/>
            <a:rect l="l" t="t" r="r" b="b"/>
            <a:pathLst>
              <a:path w="39370">
                <a:moveTo>
                  <a:pt x="0" y="0"/>
                </a:moveTo>
                <a:lnTo>
                  <a:pt x="38766" y="0"/>
                </a:lnTo>
              </a:path>
            </a:pathLst>
          </a:custGeom>
          <a:ln w="9524">
            <a:solidFill>
              <a:srgbClr val="EDEDED"/>
            </a:solidFill>
          </a:ln>
        </p:spPr>
        <p:txBody>
          <a:bodyPr wrap="square" lIns="0" tIns="0" rIns="0" bIns="0" rtlCol="0"/>
          <a:lstStyle/>
          <a:p>
            <a:endParaRPr/>
          </a:p>
        </p:txBody>
      </p:sp>
      <p:sp>
        <p:nvSpPr>
          <p:cNvPr id="116" name="object 116"/>
          <p:cNvSpPr/>
          <p:nvPr/>
        </p:nvSpPr>
        <p:spPr>
          <a:xfrm>
            <a:off x="657224" y="5915120"/>
            <a:ext cx="39370" cy="0"/>
          </a:xfrm>
          <a:custGeom>
            <a:avLst/>
            <a:gdLst/>
            <a:ahLst/>
            <a:cxnLst/>
            <a:rect l="l" t="t" r="r" b="b"/>
            <a:pathLst>
              <a:path w="39370">
                <a:moveTo>
                  <a:pt x="0" y="0"/>
                </a:moveTo>
                <a:lnTo>
                  <a:pt x="38766" y="0"/>
                </a:lnTo>
              </a:path>
            </a:pathLst>
          </a:custGeom>
          <a:ln w="9524">
            <a:solidFill>
              <a:srgbClr val="EDEDED"/>
            </a:solidFill>
          </a:ln>
        </p:spPr>
        <p:txBody>
          <a:bodyPr wrap="square" lIns="0" tIns="0" rIns="0" bIns="0" rtlCol="0"/>
          <a:lstStyle/>
          <a:p>
            <a:endParaRPr/>
          </a:p>
        </p:txBody>
      </p:sp>
      <p:sp>
        <p:nvSpPr>
          <p:cNvPr id="117" name="object 117"/>
          <p:cNvSpPr/>
          <p:nvPr/>
        </p:nvSpPr>
        <p:spPr>
          <a:xfrm>
            <a:off x="1006125" y="5915120"/>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118" name="object 118"/>
          <p:cNvSpPr/>
          <p:nvPr/>
        </p:nvSpPr>
        <p:spPr>
          <a:xfrm>
            <a:off x="1393793" y="5915120"/>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119" name="object 119"/>
          <p:cNvSpPr/>
          <p:nvPr/>
        </p:nvSpPr>
        <p:spPr>
          <a:xfrm>
            <a:off x="1781460" y="5915120"/>
            <a:ext cx="465455" cy="0"/>
          </a:xfrm>
          <a:custGeom>
            <a:avLst/>
            <a:gdLst/>
            <a:ahLst/>
            <a:cxnLst/>
            <a:rect l="l" t="t" r="r" b="b"/>
            <a:pathLst>
              <a:path w="465455">
                <a:moveTo>
                  <a:pt x="0" y="0"/>
                </a:moveTo>
                <a:lnTo>
                  <a:pt x="465200" y="0"/>
                </a:lnTo>
              </a:path>
            </a:pathLst>
          </a:custGeom>
          <a:ln w="9524">
            <a:solidFill>
              <a:srgbClr val="EDEDED"/>
            </a:solidFill>
          </a:ln>
        </p:spPr>
        <p:txBody>
          <a:bodyPr wrap="square" lIns="0" tIns="0" rIns="0" bIns="0" rtlCol="0"/>
          <a:lstStyle/>
          <a:p>
            <a:endParaRPr/>
          </a:p>
        </p:txBody>
      </p:sp>
      <p:sp>
        <p:nvSpPr>
          <p:cNvPr id="120" name="object 120"/>
          <p:cNvSpPr/>
          <p:nvPr/>
        </p:nvSpPr>
        <p:spPr>
          <a:xfrm>
            <a:off x="2556795" y="5915120"/>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121" name="object 121"/>
          <p:cNvSpPr/>
          <p:nvPr/>
        </p:nvSpPr>
        <p:spPr>
          <a:xfrm>
            <a:off x="2944463" y="5915120"/>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122" name="object 122"/>
          <p:cNvSpPr/>
          <p:nvPr/>
        </p:nvSpPr>
        <p:spPr>
          <a:xfrm>
            <a:off x="3332130"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23" name="object 123"/>
          <p:cNvSpPr/>
          <p:nvPr/>
        </p:nvSpPr>
        <p:spPr>
          <a:xfrm>
            <a:off x="3719798"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24" name="object 124"/>
          <p:cNvSpPr/>
          <p:nvPr/>
        </p:nvSpPr>
        <p:spPr>
          <a:xfrm>
            <a:off x="4107465"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25" name="object 125"/>
          <p:cNvSpPr/>
          <p:nvPr/>
        </p:nvSpPr>
        <p:spPr>
          <a:xfrm>
            <a:off x="4495132"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26" name="object 126"/>
          <p:cNvSpPr/>
          <p:nvPr/>
        </p:nvSpPr>
        <p:spPr>
          <a:xfrm>
            <a:off x="4882800"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27" name="object 127"/>
          <p:cNvSpPr/>
          <p:nvPr/>
        </p:nvSpPr>
        <p:spPr>
          <a:xfrm>
            <a:off x="5270467"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28" name="object 128"/>
          <p:cNvSpPr/>
          <p:nvPr/>
        </p:nvSpPr>
        <p:spPr>
          <a:xfrm>
            <a:off x="5658135"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29" name="object 129"/>
          <p:cNvSpPr/>
          <p:nvPr/>
        </p:nvSpPr>
        <p:spPr>
          <a:xfrm>
            <a:off x="6045802"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0" name="object 130"/>
          <p:cNvSpPr/>
          <p:nvPr/>
        </p:nvSpPr>
        <p:spPr>
          <a:xfrm>
            <a:off x="6433470"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1" name="object 131"/>
          <p:cNvSpPr/>
          <p:nvPr/>
        </p:nvSpPr>
        <p:spPr>
          <a:xfrm>
            <a:off x="6821137"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2" name="object 132"/>
          <p:cNvSpPr/>
          <p:nvPr/>
        </p:nvSpPr>
        <p:spPr>
          <a:xfrm>
            <a:off x="7208805"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3" name="object 133"/>
          <p:cNvSpPr/>
          <p:nvPr/>
        </p:nvSpPr>
        <p:spPr>
          <a:xfrm>
            <a:off x="7596472"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4" name="object 134"/>
          <p:cNvSpPr/>
          <p:nvPr/>
        </p:nvSpPr>
        <p:spPr>
          <a:xfrm>
            <a:off x="7984139"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5" name="object 135"/>
          <p:cNvSpPr/>
          <p:nvPr/>
        </p:nvSpPr>
        <p:spPr>
          <a:xfrm>
            <a:off x="8371807"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6" name="object 136"/>
          <p:cNvSpPr/>
          <p:nvPr/>
        </p:nvSpPr>
        <p:spPr>
          <a:xfrm>
            <a:off x="8759475"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7" name="object 137"/>
          <p:cNvSpPr/>
          <p:nvPr/>
        </p:nvSpPr>
        <p:spPr>
          <a:xfrm>
            <a:off x="9147142"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8" name="object 138"/>
          <p:cNvSpPr/>
          <p:nvPr/>
        </p:nvSpPr>
        <p:spPr>
          <a:xfrm>
            <a:off x="9534810"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9" name="object 139"/>
          <p:cNvSpPr/>
          <p:nvPr/>
        </p:nvSpPr>
        <p:spPr>
          <a:xfrm>
            <a:off x="9922477"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40" name="object 140"/>
          <p:cNvSpPr/>
          <p:nvPr/>
        </p:nvSpPr>
        <p:spPr>
          <a:xfrm>
            <a:off x="10310145"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41" name="object 141"/>
          <p:cNvSpPr/>
          <p:nvPr/>
        </p:nvSpPr>
        <p:spPr>
          <a:xfrm>
            <a:off x="10697812"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42" name="object 142"/>
          <p:cNvSpPr/>
          <p:nvPr/>
        </p:nvSpPr>
        <p:spPr>
          <a:xfrm>
            <a:off x="11085479"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43" name="object 143"/>
          <p:cNvSpPr/>
          <p:nvPr/>
        </p:nvSpPr>
        <p:spPr>
          <a:xfrm>
            <a:off x="11473147"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44" name="object 144"/>
          <p:cNvSpPr/>
          <p:nvPr/>
        </p:nvSpPr>
        <p:spPr>
          <a:xfrm>
            <a:off x="11860814"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45" name="object 145"/>
          <p:cNvSpPr/>
          <p:nvPr/>
        </p:nvSpPr>
        <p:spPr>
          <a:xfrm>
            <a:off x="12248482" y="5915120"/>
            <a:ext cx="39370" cy="0"/>
          </a:xfrm>
          <a:custGeom>
            <a:avLst/>
            <a:gdLst/>
            <a:ahLst/>
            <a:cxnLst/>
            <a:rect l="l" t="t" r="r" b="b"/>
            <a:pathLst>
              <a:path w="39370">
                <a:moveTo>
                  <a:pt x="0" y="0"/>
                </a:moveTo>
                <a:lnTo>
                  <a:pt x="38766" y="0"/>
                </a:lnTo>
              </a:path>
            </a:pathLst>
          </a:custGeom>
          <a:ln w="9524">
            <a:solidFill>
              <a:srgbClr val="EDEDED"/>
            </a:solidFill>
          </a:ln>
        </p:spPr>
        <p:txBody>
          <a:bodyPr wrap="square" lIns="0" tIns="0" rIns="0" bIns="0" rtlCol="0"/>
          <a:lstStyle/>
          <a:p>
            <a:endParaRPr/>
          </a:p>
        </p:txBody>
      </p:sp>
      <p:sp>
        <p:nvSpPr>
          <p:cNvPr id="146" name="object 146"/>
          <p:cNvSpPr/>
          <p:nvPr/>
        </p:nvSpPr>
        <p:spPr>
          <a:xfrm>
            <a:off x="657224" y="5496115"/>
            <a:ext cx="39370" cy="0"/>
          </a:xfrm>
          <a:custGeom>
            <a:avLst/>
            <a:gdLst/>
            <a:ahLst/>
            <a:cxnLst/>
            <a:rect l="l" t="t" r="r" b="b"/>
            <a:pathLst>
              <a:path w="39370">
                <a:moveTo>
                  <a:pt x="0" y="0"/>
                </a:moveTo>
                <a:lnTo>
                  <a:pt x="38766" y="0"/>
                </a:lnTo>
              </a:path>
            </a:pathLst>
          </a:custGeom>
          <a:ln w="9524">
            <a:solidFill>
              <a:srgbClr val="EDEDED"/>
            </a:solidFill>
          </a:ln>
        </p:spPr>
        <p:txBody>
          <a:bodyPr wrap="square" lIns="0" tIns="0" rIns="0" bIns="0" rtlCol="0"/>
          <a:lstStyle/>
          <a:p>
            <a:endParaRPr/>
          </a:p>
        </p:txBody>
      </p:sp>
      <p:sp>
        <p:nvSpPr>
          <p:cNvPr id="147" name="object 147"/>
          <p:cNvSpPr/>
          <p:nvPr/>
        </p:nvSpPr>
        <p:spPr>
          <a:xfrm>
            <a:off x="1006125" y="5496115"/>
            <a:ext cx="2404110" cy="0"/>
          </a:xfrm>
          <a:custGeom>
            <a:avLst/>
            <a:gdLst/>
            <a:ahLst/>
            <a:cxnLst/>
            <a:rect l="l" t="t" r="r" b="b"/>
            <a:pathLst>
              <a:path w="2404110">
                <a:moveTo>
                  <a:pt x="0" y="0"/>
                </a:moveTo>
                <a:lnTo>
                  <a:pt x="2403538" y="0"/>
                </a:lnTo>
              </a:path>
            </a:pathLst>
          </a:custGeom>
          <a:ln w="9524">
            <a:solidFill>
              <a:srgbClr val="EDEDED"/>
            </a:solidFill>
          </a:ln>
        </p:spPr>
        <p:txBody>
          <a:bodyPr wrap="square" lIns="0" tIns="0" rIns="0" bIns="0" rtlCol="0"/>
          <a:lstStyle/>
          <a:p>
            <a:endParaRPr/>
          </a:p>
        </p:txBody>
      </p:sp>
      <p:sp>
        <p:nvSpPr>
          <p:cNvPr id="148" name="object 148"/>
          <p:cNvSpPr/>
          <p:nvPr/>
        </p:nvSpPr>
        <p:spPr>
          <a:xfrm>
            <a:off x="3719798" y="5496115"/>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49" name="object 149"/>
          <p:cNvSpPr/>
          <p:nvPr/>
        </p:nvSpPr>
        <p:spPr>
          <a:xfrm>
            <a:off x="4107465" y="5496115"/>
            <a:ext cx="1628775" cy="0"/>
          </a:xfrm>
          <a:custGeom>
            <a:avLst/>
            <a:gdLst/>
            <a:ahLst/>
            <a:cxnLst/>
            <a:rect l="l" t="t" r="r" b="b"/>
            <a:pathLst>
              <a:path w="1628775">
                <a:moveTo>
                  <a:pt x="0" y="0"/>
                </a:moveTo>
                <a:lnTo>
                  <a:pt x="1628203" y="0"/>
                </a:lnTo>
              </a:path>
            </a:pathLst>
          </a:custGeom>
          <a:ln w="9524">
            <a:solidFill>
              <a:srgbClr val="EDEDED"/>
            </a:solidFill>
          </a:ln>
        </p:spPr>
        <p:txBody>
          <a:bodyPr wrap="square" lIns="0" tIns="0" rIns="0" bIns="0" rtlCol="0"/>
          <a:lstStyle/>
          <a:p>
            <a:endParaRPr/>
          </a:p>
        </p:txBody>
      </p:sp>
      <p:sp>
        <p:nvSpPr>
          <p:cNvPr id="150" name="object 150"/>
          <p:cNvSpPr/>
          <p:nvPr/>
        </p:nvSpPr>
        <p:spPr>
          <a:xfrm>
            <a:off x="6045802" y="5496115"/>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51" name="object 151"/>
          <p:cNvSpPr/>
          <p:nvPr/>
        </p:nvSpPr>
        <p:spPr>
          <a:xfrm>
            <a:off x="6433470" y="5496115"/>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52" name="object 152"/>
          <p:cNvSpPr/>
          <p:nvPr/>
        </p:nvSpPr>
        <p:spPr>
          <a:xfrm>
            <a:off x="6821137" y="5496115"/>
            <a:ext cx="853440" cy="0"/>
          </a:xfrm>
          <a:custGeom>
            <a:avLst/>
            <a:gdLst/>
            <a:ahLst/>
            <a:cxnLst/>
            <a:rect l="l" t="t" r="r" b="b"/>
            <a:pathLst>
              <a:path w="853440">
                <a:moveTo>
                  <a:pt x="0" y="0"/>
                </a:moveTo>
                <a:lnTo>
                  <a:pt x="852868" y="0"/>
                </a:lnTo>
              </a:path>
            </a:pathLst>
          </a:custGeom>
          <a:ln w="9524">
            <a:solidFill>
              <a:srgbClr val="EDEDED"/>
            </a:solidFill>
          </a:ln>
        </p:spPr>
        <p:txBody>
          <a:bodyPr wrap="square" lIns="0" tIns="0" rIns="0" bIns="0" rtlCol="0"/>
          <a:lstStyle/>
          <a:p>
            <a:endParaRPr/>
          </a:p>
        </p:txBody>
      </p:sp>
      <p:sp>
        <p:nvSpPr>
          <p:cNvPr id="153" name="object 153"/>
          <p:cNvSpPr/>
          <p:nvPr/>
        </p:nvSpPr>
        <p:spPr>
          <a:xfrm>
            <a:off x="7984139" y="5496115"/>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54" name="object 154"/>
          <p:cNvSpPr/>
          <p:nvPr/>
        </p:nvSpPr>
        <p:spPr>
          <a:xfrm>
            <a:off x="8371807" y="5496115"/>
            <a:ext cx="853440" cy="0"/>
          </a:xfrm>
          <a:custGeom>
            <a:avLst/>
            <a:gdLst/>
            <a:ahLst/>
            <a:cxnLst/>
            <a:rect l="l" t="t" r="r" b="b"/>
            <a:pathLst>
              <a:path w="853440">
                <a:moveTo>
                  <a:pt x="0" y="0"/>
                </a:moveTo>
                <a:lnTo>
                  <a:pt x="852868" y="0"/>
                </a:lnTo>
              </a:path>
            </a:pathLst>
          </a:custGeom>
          <a:ln w="9524">
            <a:solidFill>
              <a:srgbClr val="EDEDED"/>
            </a:solidFill>
          </a:ln>
        </p:spPr>
        <p:txBody>
          <a:bodyPr wrap="square" lIns="0" tIns="0" rIns="0" bIns="0" rtlCol="0"/>
          <a:lstStyle/>
          <a:p>
            <a:endParaRPr/>
          </a:p>
        </p:txBody>
      </p:sp>
      <p:sp>
        <p:nvSpPr>
          <p:cNvPr id="155" name="object 155"/>
          <p:cNvSpPr/>
          <p:nvPr/>
        </p:nvSpPr>
        <p:spPr>
          <a:xfrm>
            <a:off x="9534810" y="5496115"/>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56" name="object 156"/>
          <p:cNvSpPr/>
          <p:nvPr/>
        </p:nvSpPr>
        <p:spPr>
          <a:xfrm>
            <a:off x="9922477" y="5496115"/>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57" name="object 157"/>
          <p:cNvSpPr/>
          <p:nvPr/>
        </p:nvSpPr>
        <p:spPr>
          <a:xfrm>
            <a:off x="10310145" y="5496115"/>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58" name="object 158"/>
          <p:cNvSpPr/>
          <p:nvPr/>
        </p:nvSpPr>
        <p:spPr>
          <a:xfrm>
            <a:off x="10697812" y="5496115"/>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59" name="object 159"/>
          <p:cNvSpPr/>
          <p:nvPr/>
        </p:nvSpPr>
        <p:spPr>
          <a:xfrm>
            <a:off x="11085479" y="5496115"/>
            <a:ext cx="853440" cy="0"/>
          </a:xfrm>
          <a:custGeom>
            <a:avLst/>
            <a:gdLst/>
            <a:ahLst/>
            <a:cxnLst/>
            <a:rect l="l" t="t" r="r" b="b"/>
            <a:pathLst>
              <a:path w="853440">
                <a:moveTo>
                  <a:pt x="0" y="0"/>
                </a:moveTo>
                <a:lnTo>
                  <a:pt x="852868" y="0"/>
                </a:lnTo>
              </a:path>
            </a:pathLst>
          </a:custGeom>
          <a:ln w="9524">
            <a:solidFill>
              <a:srgbClr val="EDEDED"/>
            </a:solidFill>
          </a:ln>
        </p:spPr>
        <p:txBody>
          <a:bodyPr wrap="square" lIns="0" tIns="0" rIns="0" bIns="0" rtlCol="0"/>
          <a:lstStyle/>
          <a:p>
            <a:endParaRPr/>
          </a:p>
        </p:txBody>
      </p:sp>
      <p:sp>
        <p:nvSpPr>
          <p:cNvPr id="160" name="object 160"/>
          <p:cNvSpPr/>
          <p:nvPr/>
        </p:nvSpPr>
        <p:spPr>
          <a:xfrm>
            <a:off x="12248482" y="5496115"/>
            <a:ext cx="39370" cy="0"/>
          </a:xfrm>
          <a:custGeom>
            <a:avLst/>
            <a:gdLst/>
            <a:ahLst/>
            <a:cxnLst/>
            <a:rect l="l" t="t" r="r" b="b"/>
            <a:pathLst>
              <a:path w="39370">
                <a:moveTo>
                  <a:pt x="0" y="0"/>
                </a:moveTo>
                <a:lnTo>
                  <a:pt x="38766" y="0"/>
                </a:lnTo>
              </a:path>
            </a:pathLst>
          </a:custGeom>
          <a:ln w="9524">
            <a:solidFill>
              <a:srgbClr val="EDEDED"/>
            </a:solidFill>
          </a:ln>
        </p:spPr>
        <p:txBody>
          <a:bodyPr wrap="square" lIns="0" tIns="0" rIns="0" bIns="0" rtlCol="0"/>
          <a:lstStyle/>
          <a:p>
            <a:endParaRPr/>
          </a:p>
        </p:txBody>
      </p:sp>
      <p:sp>
        <p:nvSpPr>
          <p:cNvPr id="161" name="object 161"/>
          <p:cNvSpPr/>
          <p:nvPr/>
        </p:nvSpPr>
        <p:spPr>
          <a:xfrm>
            <a:off x="657224" y="5077110"/>
            <a:ext cx="5466715" cy="0"/>
          </a:xfrm>
          <a:custGeom>
            <a:avLst/>
            <a:gdLst/>
            <a:ahLst/>
            <a:cxnLst/>
            <a:rect l="l" t="t" r="r" b="b"/>
            <a:pathLst>
              <a:path w="5466715">
                <a:moveTo>
                  <a:pt x="0" y="0"/>
                </a:moveTo>
                <a:lnTo>
                  <a:pt x="5466111" y="0"/>
                </a:lnTo>
              </a:path>
            </a:pathLst>
          </a:custGeom>
          <a:ln w="9524">
            <a:solidFill>
              <a:srgbClr val="EDEDED"/>
            </a:solidFill>
          </a:ln>
        </p:spPr>
        <p:txBody>
          <a:bodyPr wrap="square" lIns="0" tIns="0" rIns="0" bIns="0" rtlCol="0"/>
          <a:lstStyle/>
          <a:p>
            <a:endParaRPr/>
          </a:p>
        </p:txBody>
      </p:sp>
      <p:sp>
        <p:nvSpPr>
          <p:cNvPr id="162" name="object 162"/>
          <p:cNvSpPr/>
          <p:nvPr/>
        </p:nvSpPr>
        <p:spPr>
          <a:xfrm>
            <a:off x="6433470" y="5077110"/>
            <a:ext cx="1628775" cy="0"/>
          </a:xfrm>
          <a:custGeom>
            <a:avLst/>
            <a:gdLst/>
            <a:ahLst/>
            <a:cxnLst/>
            <a:rect l="l" t="t" r="r" b="b"/>
            <a:pathLst>
              <a:path w="1628775">
                <a:moveTo>
                  <a:pt x="0" y="0"/>
                </a:moveTo>
                <a:lnTo>
                  <a:pt x="1628203" y="0"/>
                </a:lnTo>
              </a:path>
            </a:pathLst>
          </a:custGeom>
          <a:ln w="9524">
            <a:solidFill>
              <a:srgbClr val="EDEDED"/>
            </a:solidFill>
          </a:ln>
        </p:spPr>
        <p:txBody>
          <a:bodyPr wrap="square" lIns="0" tIns="0" rIns="0" bIns="0" rtlCol="0"/>
          <a:lstStyle/>
          <a:p>
            <a:endParaRPr/>
          </a:p>
        </p:txBody>
      </p:sp>
      <p:sp>
        <p:nvSpPr>
          <p:cNvPr id="163" name="object 163"/>
          <p:cNvSpPr/>
          <p:nvPr/>
        </p:nvSpPr>
        <p:spPr>
          <a:xfrm>
            <a:off x="8371807" y="5077110"/>
            <a:ext cx="2404110" cy="0"/>
          </a:xfrm>
          <a:custGeom>
            <a:avLst/>
            <a:gdLst/>
            <a:ahLst/>
            <a:cxnLst/>
            <a:rect l="l" t="t" r="r" b="b"/>
            <a:pathLst>
              <a:path w="2404109">
                <a:moveTo>
                  <a:pt x="0" y="0"/>
                </a:moveTo>
                <a:lnTo>
                  <a:pt x="2403538" y="0"/>
                </a:lnTo>
              </a:path>
            </a:pathLst>
          </a:custGeom>
          <a:ln w="9524">
            <a:solidFill>
              <a:srgbClr val="EDEDED"/>
            </a:solidFill>
          </a:ln>
        </p:spPr>
        <p:txBody>
          <a:bodyPr wrap="square" lIns="0" tIns="0" rIns="0" bIns="0" rtlCol="0"/>
          <a:lstStyle/>
          <a:p>
            <a:endParaRPr/>
          </a:p>
        </p:txBody>
      </p:sp>
      <p:sp>
        <p:nvSpPr>
          <p:cNvPr id="164" name="object 164"/>
          <p:cNvSpPr/>
          <p:nvPr/>
        </p:nvSpPr>
        <p:spPr>
          <a:xfrm>
            <a:off x="11085479" y="5077110"/>
            <a:ext cx="1202055" cy="0"/>
          </a:xfrm>
          <a:custGeom>
            <a:avLst/>
            <a:gdLst/>
            <a:ahLst/>
            <a:cxnLst/>
            <a:rect l="l" t="t" r="r" b="b"/>
            <a:pathLst>
              <a:path w="1202054">
                <a:moveTo>
                  <a:pt x="0" y="0"/>
                </a:moveTo>
                <a:lnTo>
                  <a:pt x="1201769" y="0"/>
                </a:lnTo>
              </a:path>
            </a:pathLst>
          </a:custGeom>
          <a:ln w="9524">
            <a:solidFill>
              <a:srgbClr val="EDEDED"/>
            </a:solidFill>
          </a:ln>
        </p:spPr>
        <p:txBody>
          <a:bodyPr wrap="square" lIns="0" tIns="0" rIns="0" bIns="0" rtlCol="0"/>
          <a:lstStyle/>
          <a:p>
            <a:endParaRPr/>
          </a:p>
        </p:txBody>
      </p:sp>
      <p:sp>
        <p:nvSpPr>
          <p:cNvPr id="165" name="object 165"/>
          <p:cNvSpPr txBox="1"/>
          <p:nvPr/>
        </p:nvSpPr>
        <p:spPr>
          <a:xfrm>
            <a:off x="8061673" y="4880133"/>
            <a:ext cx="310515" cy="187325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894.00</a:t>
            </a:r>
            <a:endParaRPr sz="550">
              <a:latin typeface="Verdana"/>
              <a:cs typeface="Verdana"/>
            </a:endParaRPr>
          </a:p>
        </p:txBody>
      </p:sp>
      <p:sp>
        <p:nvSpPr>
          <p:cNvPr id="166" name="object 166"/>
          <p:cNvSpPr txBox="1"/>
          <p:nvPr/>
        </p:nvSpPr>
        <p:spPr>
          <a:xfrm>
            <a:off x="6123336" y="4936712"/>
            <a:ext cx="310515" cy="181673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867.00</a:t>
            </a:r>
            <a:endParaRPr sz="550">
              <a:latin typeface="Verdana"/>
              <a:cs typeface="Verdana"/>
            </a:endParaRPr>
          </a:p>
        </p:txBody>
      </p:sp>
      <p:sp>
        <p:nvSpPr>
          <p:cNvPr id="167" name="object 167"/>
          <p:cNvSpPr txBox="1"/>
          <p:nvPr/>
        </p:nvSpPr>
        <p:spPr>
          <a:xfrm>
            <a:off x="10775346" y="4974430"/>
            <a:ext cx="310515" cy="177927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849.00</a:t>
            </a:r>
            <a:endParaRPr sz="550">
              <a:latin typeface="Verdana"/>
              <a:cs typeface="Verdana"/>
            </a:endParaRPr>
          </a:p>
        </p:txBody>
      </p:sp>
      <p:sp>
        <p:nvSpPr>
          <p:cNvPr id="168" name="object 168"/>
          <p:cNvSpPr txBox="1"/>
          <p:nvPr/>
        </p:nvSpPr>
        <p:spPr>
          <a:xfrm>
            <a:off x="3797331" y="5181885"/>
            <a:ext cx="310515" cy="157162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750.00</a:t>
            </a:r>
            <a:endParaRPr sz="550">
              <a:latin typeface="Verdana"/>
              <a:cs typeface="Verdana"/>
            </a:endParaRPr>
          </a:p>
        </p:txBody>
      </p:sp>
      <p:sp>
        <p:nvSpPr>
          <p:cNvPr id="169" name="object 169"/>
          <p:cNvSpPr txBox="1"/>
          <p:nvPr/>
        </p:nvSpPr>
        <p:spPr>
          <a:xfrm>
            <a:off x="9612343" y="5197220"/>
            <a:ext cx="310515" cy="155638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742.67</a:t>
            </a:r>
            <a:endParaRPr sz="550">
              <a:latin typeface="Verdana"/>
              <a:cs typeface="Verdana"/>
            </a:endParaRPr>
          </a:p>
        </p:txBody>
      </p:sp>
      <p:sp>
        <p:nvSpPr>
          <p:cNvPr id="170" name="object 170"/>
          <p:cNvSpPr txBox="1"/>
          <p:nvPr/>
        </p:nvSpPr>
        <p:spPr>
          <a:xfrm>
            <a:off x="5735668" y="5204840"/>
            <a:ext cx="310515" cy="154876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739.00</a:t>
            </a:r>
            <a:endParaRPr sz="550">
              <a:latin typeface="Verdana"/>
              <a:cs typeface="Verdana"/>
            </a:endParaRPr>
          </a:p>
        </p:txBody>
      </p:sp>
      <p:sp>
        <p:nvSpPr>
          <p:cNvPr id="171" name="object 171"/>
          <p:cNvSpPr txBox="1"/>
          <p:nvPr/>
        </p:nvSpPr>
        <p:spPr>
          <a:xfrm>
            <a:off x="10387678" y="5281326"/>
            <a:ext cx="310515" cy="147193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702.50</a:t>
            </a:r>
            <a:endParaRPr sz="550">
              <a:latin typeface="Verdana"/>
              <a:cs typeface="Verdana"/>
            </a:endParaRPr>
          </a:p>
        </p:txBody>
      </p:sp>
      <p:sp>
        <p:nvSpPr>
          <p:cNvPr id="172" name="object 172"/>
          <p:cNvSpPr txBox="1"/>
          <p:nvPr/>
        </p:nvSpPr>
        <p:spPr>
          <a:xfrm>
            <a:off x="10000011" y="5305424"/>
            <a:ext cx="310515" cy="144780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691.00</a:t>
            </a:r>
            <a:endParaRPr sz="550">
              <a:latin typeface="Verdana"/>
              <a:cs typeface="Verdana"/>
            </a:endParaRPr>
          </a:p>
        </p:txBody>
      </p:sp>
      <p:sp>
        <p:nvSpPr>
          <p:cNvPr id="173" name="object 173"/>
          <p:cNvSpPr txBox="1"/>
          <p:nvPr/>
        </p:nvSpPr>
        <p:spPr>
          <a:xfrm>
            <a:off x="695991" y="5317997"/>
            <a:ext cx="310515" cy="143573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685.00</a:t>
            </a:r>
            <a:endParaRPr sz="550">
              <a:latin typeface="Verdana"/>
              <a:cs typeface="Verdana"/>
            </a:endParaRPr>
          </a:p>
        </p:txBody>
      </p:sp>
      <p:sp>
        <p:nvSpPr>
          <p:cNvPr id="174" name="object 174"/>
          <p:cNvSpPr txBox="1"/>
          <p:nvPr/>
        </p:nvSpPr>
        <p:spPr>
          <a:xfrm>
            <a:off x="7674006" y="5347334"/>
            <a:ext cx="310515" cy="140589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671.00</a:t>
            </a:r>
            <a:endParaRPr sz="550">
              <a:latin typeface="Verdana"/>
              <a:cs typeface="Verdana"/>
            </a:endParaRPr>
          </a:p>
        </p:txBody>
      </p:sp>
      <p:sp>
        <p:nvSpPr>
          <p:cNvPr id="175" name="object 175"/>
          <p:cNvSpPr txBox="1"/>
          <p:nvPr/>
        </p:nvSpPr>
        <p:spPr>
          <a:xfrm>
            <a:off x="11938348" y="5367242"/>
            <a:ext cx="310515" cy="138620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661.50</a:t>
            </a:r>
            <a:endParaRPr sz="550">
              <a:latin typeface="Verdana"/>
              <a:cs typeface="Verdana"/>
            </a:endParaRPr>
          </a:p>
        </p:txBody>
      </p:sp>
      <p:sp>
        <p:nvSpPr>
          <p:cNvPr id="176" name="object 176"/>
          <p:cNvSpPr txBox="1"/>
          <p:nvPr/>
        </p:nvSpPr>
        <p:spPr>
          <a:xfrm>
            <a:off x="9224675" y="5402293"/>
            <a:ext cx="310515" cy="135128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644.80</a:t>
            </a:r>
            <a:endParaRPr sz="550">
              <a:latin typeface="Verdana"/>
              <a:cs typeface="Verdana"/>
            </a:endParaRPr>
          </a:p>
        </p:txBody>
      </p:sp>
      <p:sp>
        <p:nvSpPr>
          <p:cNvPr id="177" name="object 177"/>
          <p:cNvSpPr txBox="1"/>
          <p:nvPr/>
        </p:nvSpPr>
        <p:spPr>
          <a:xfrm>
            <a:off x="6511004" y="5410866"/>
            <a:ext cx="310515" cy="134239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640.67</a:t>
            </a:r>
            <a:endParaRPr sz="550">
              <a:latin typeface="Verdana"/>
              <a:cs typeface="Verdana"/>
            </a:endParaRPr>
          </a:p>
        </p:txBody>
      </p:sp>
      <p:sp>
        <p:nvSpPr>
          <p:cNvPr id="178" name="object 178"/>
          <p:cNvSpPr txBox="1"/>
          <p:nvPr/>
        </p:nvSpPr>
        <p:spPr>
          <a:xfrm>
            <a:off x="3409663" y="5485637"/>
            <a:ext cx="310515" cy="126809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605.00</a:t>
            </a:r>
            <a:endParaRPr sz="550">
              <a:latin typeface="Verdana"/>
              <a:cs typeface="Verdana"/>
            </a:endParaRPr>
          </a:p>
        </p:txBody>
      </p:sp>
      <p:sp>
        <p:nvSpPr>
          <p:cNvPr id="179" name="object 179"/>
          <p:cNvSpPr txBox="1"/>
          <p:nvPr/>
        </p:nvSpPr>
        <p:spPr>
          <a:xfrm>
            <a:off x="11163013" y="5502687"/>
            <a:ext cx="310515" cy="125095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596.86</a:t>
            </a:r>
            <a:endParaRPr sz="550">
              <a:latin typeface="Verdana"/>
              <a:cs typeface="Verdana"/>
            </a:endParaRPr>
          </a:p>
        </p:txBody>
      </p:sp>
      <p:sp>
        <p:nvSpPr>
          <p:cNvPr id="180" name="object 180"/>
          <p:cNvSpPr txBox="1"/>
          <p:nvPr/>
        </p:nvSpPr>
        <p:spPr>
          <a:xfrm>
            <a:off x="8837008" y="5519165"/>
            <a:ext cx="310515" cy="123444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589.00</a:t>
            </a:r>
            <a:endParaRPr sz="550">
              <a:latin typeface="Verdana"/>
              <a:cs typeface="Verdana"/>
            </a:endParaRPr>
          </a:p>
        </p:txBody>
      </p:sp>
      <p:sp>
        <p:nvSpPr>
          <p:cNvPr id="181" name="object 181"/>
          <p:cNvSpPr txBox="1"/>
          <p:nvPr/>
        </p:nvSpPr>
        <p:spPr>
          <a:xfrm>
            <a:off x="7286338" y="5569838"/>
            <a:ext cx="310515" cy="118364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564.80</a:t>
            </a:r>
            <a:endParaRPr sz="550">
              <a:latin typeface="Verdana"/>
              <a:cs typeface="Verdana"/>
            </a:endParaRPr>
          </a:p>
        </p:txBody>
      </p:sp>
      <p:sp>
        <p:nvSpPr>
          <p:cNvPr id="182" name="object 182"/>
          <p:cNvSpPr txBox="1"/>
          <p:nvPr/>
        </p:nvSpPr>
        <p:spPr>
          <a:xfrm>
            <a:off x="2246661" y="5610510"/>
            <a:ext cx="310515" cy="114300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545.40</a:t>
            </a:r>
            <a:endParaRPr sz="550">
              <a:latin typeface="Verdana"/>
              <a:cs typeface="Verdana"/>
            </a:endParaRPr>
          </a:p>
        </p:txBody>
      </p:sp>
      <p:sp>
        <p:nvSpPr>
          <p:cNvPr id="183" name="object 183"/>
          <p:cNvSpPr txBox="1"/>
          <p:nvPr/>
        </p:nvSpPr>
        <p:spPr>
          <a:xfrm>
            <a:off x="5348001" y="5632322"/>
            <a:ext cx="310515" cy="112141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535.00</a:t>
            </a:r>
            <a:endParaRPr sz="550">
              <a:latin typeface="Verdana"/>
              <a:cs typeface="Verdana"/>
            </a:endParaRPr>
          </a:p>
        </p:txBody>
      </p:sp>
      <p:sp>
        <p:nvSpPr>
          <p:cNvPr id="184" name="object 184"/>
          <p:cNvSpPr txBox="1"/>
          <p:nvPr/>
        </p:nvSpPr>
        <p:spPr>
          <a:xfrm>
            <a:off x="3021996" y="5667374"/>
            <a:ext cx="310515" cy="108585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518.25</a:t>
            </a:r>
            <a:endParaRPr sz="550">
              <a:latin typeface="Verdana"/>
              <a:cs typeface="Verdana"/>
            </a:endParaRPr>
          </a:p>
        </p:txBody>
      </p:sp>
      <p:sp>
        <p:nvSpPr>
          <p:cNvPr id="185" name="object 185"/>
          <p:cNvSpPr txBox="1"/>
          <p:nvPr/>
        </p:nvSpPr>
        <p:spPr>
          <a:xfrm>
            <a:off x="4960333" y="5671375"/>
            <a:ext cx="310515" cy="108204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516.33</a:t>
            </a:r>
            <a:endParaRPr sz="550">
              <a:latin typeface="Verdana"/>
              <a:cs typeface="Verdana"/>
            </a:endParaRPr>
          </a:p>
        </p:txBody>
      </p:sp>
      <p:sp>
        <p:nvSpPr>
          <p:cNvPr id="186" name="object 186"/>
          <p:cNvSpPr txBox="1"/>
          <p:nvPr/>
        </p:nvSpPr>
        <p:spPr>
          <a:xfrm>
            <a:off x="1083659" y="5706331"/>
            <a:ext cx="310515" cy="104711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499.67</a:t>
            </a:r>
            <a:endParaRPr sz="550">
              <a:latin typeface="Verdana"/>
              <a:cs typeface="Verdana"/>
            </a:endParaRPr>
          </a:p>
        </p:txBody>
      </p:sp>
      <p:sp>
        <p:nvSpPr>
          <p:cNvPr id="187" name="object 187"/>
          <p:cNvSpPr txBox="1"/>
          <p:nvPr/>
        </p:nvSpPr>
        <p:spPr>
          <a:xfrm>
            <a:off x="11550681" y="5731287"/>
            <a:ext cx="310515" cy="102235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487.75</a:t>
            </a:r>
            <a:endParaRPr sz="550">
              <a:latin typeface="Verdana"/>
              <a:cs typeface="Verdana"/>
            </a:endParaRPr>
          </a:p>
        </p:txBody>
      </p:sp>
      <p:sp>
        <p:nvSpPr>
          <p:cNvPr id="188" name="object 188"/>
          <p:cNvSpPr txBox="1"/>
          <p:nvPr/>
        </p:nvSpPr>
        <p:spPr>
          <a:xfrm>
            <a:off x="8449340" y="5747003"/>
            <a:ext cx="310515" cy="100647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480.25</a:t>
            </a:r>
            <a:endParaRPr sz="550">
              <a:latin typeface="Verdana"/>
              <a:cs typeface="Verdana"/>
            </a:endParaRPr>
          </a:p>
        </p:txBody>
      </p:sp>
      <p:sp>
        <p:nvSpPr>
          <p:cNvPr id="189" name="object 189"/>
          <p:cNvSpPr txBox="1"/>
          <p:nvPr/>
        </p:nvSpPr>
        <p:spPr>
          <a:xfrm>
            <a:off x="2634329" y="5755957"/>
            <a:ext cx="310515" cy="99758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476.00</a:t>
            </a:r>
            <a:endParaRPr sz="550">
              <a:latin typeface="Verdana"/>
              <a:cs typeface="Verdana"/>
            </a:endParaRPr>
          </a:p>
        </p:txBody>
      </p:sp>
      <p:sp>
        <p:nvSpPr>
          <p:cNvPr id="190" name="object 190"/>
          <p:cNvSpPr txBox="1"/>
          <p:nvPr/>
        </p:nvSpPr>
        <p:spPr>
          <a:xfrm>
            <a:off x="1471326" y="5758719"/>
            <a:ext cx="310515" cy="995044"/>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474.67</a:t>
            </a:r>
            <a:endParaRPr sz="550">
              <a:latin typeface="Verdana"/>
              <a:cs typeface="Verdana"/>
            </a:endParaRPr>
          </a:p>
        </p:txBody>
      </p:sp>
      <p:sp>
        <p:nvSpPr>
          <p:cNvPr id="191" name="object 191"/>
          <p:cNvSpPr txBox="1"/>
          <p:nvPr/>
        </p:nvSpPr>
        <p:spPr>
          <a:xfrm>
            <a:off x="4572666" y="5777579"/>
            <a:ext cx="310515" cy="975994"/>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465.67</a:t>
            </a:r>
            <a:endParaRPr sz="550">
              <a:latin typeface="Verdana"/>
              <a:cs typeface="Verdana"/>
            </a:endParaRPr>
          </a:p>
        </p:txBody>
      </p:sp>
      <p:sp>
        <p:nvSpPr>
          <p:cNvPr id="192" name="object 192"/>
          <p:cNvSpPr txBox="1"/>
          <p:nvPr/>
        </p:nvSpPr>
        <p:spPr>
          <a:xfrm>
            <a:off x="6898671" y="5898355"/>
            <a:ext cx="310515" cy="855344"/>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408.00</a:t>
            </a:r>
            <a:endParaRPr sz="550">
              <a:latin typeface="Verdana"/>
              <a:cs typeface="Verdana"/>
            </a:endParaRPr>
          </a:p>
        </p:txBody>
      </p:sp>
      <p:sp>
        <p:nvSpPr>
          <p:cNvPr id="193" name="object 193"/>
          <p:cNvSpPr txBox="1"/>
          <p:nvPr/>
        </p:nvSpPr>
        <p:spPr>
          <a:xfrm>
            <a:off x="4184998" y="5905213"/>
            <a:ext cx="310515" cy="84836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404.75</a:t>
            </a:r>
            <a:endParaRPr sz="550">
              <a:latin typeface="Verdana"/>
              <a:cs typeface="Verdana"/>
            </a:endParaRPr>
          </a:p>
        </p:txBody>
      </p:sp>
      <p:sp>
        <p:nvSpPr>
          <p:cNvPr id="194" name="object 194"/>
          <p:cNvSpPr txBox="1"/>
          <p:nvPr/>
        </p:nvSpPr>
        <p:spPr>
          <a:xfrm>
            <a:off x="1858994" y="5968364"/>
            <a:ext cx="310515" cy="78486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374.60</a:t>
            </a:r>
            <a:endParaRPr sz="550">
              <a:latin typeface="Verdana"/>
              <a:cs typeface="Verdana"/>
            </a:endParaRPr>
          </a:p>
        </p:txBody>
      </p:sp>
      <p:sp>
        <p:nvSpPr>
          <p:cNvPr id="195" name="object 195"/>
          <p:cNvSpPr txBox="1"/>
          <p:nvPr/>
        </p:nvSpPr>
        <p:spPr>
          <a:xfrm>
            <a:off x="2358816" y="6750050"/>
            <a:ext cx="86360" cy="139700"/>
          </a:xfrm>
          <a:prstGeom prst="rect">
            <a:avLst/>
          </a:prstGeom>
        </p:spPr>
        <p:txBody>
          <a:bodyPr vert="horz" wrap="square" lIns="0" tIns="12700" rIns="0" bIns="0" rtlCol="0">
            <a:spAutoFit/>
          </a:bodyPr>
          <a:lstStyle/>
          <a:p>
            <a:pPr marL="12700">
              <a:lnSpc>
                <a:spcPct val="100000"/>
              </a:lnSpc>
              <a:spcBef>
                <a:spcPts val="100"/>
              </a:spcBef>
            </a:pPr>
            <a:r>
              <a:rPr sz="750" spc="-50" dirty="0">
                <a:solidFill>
                  <a:srgbClr val="444444"/>
                </a:solidFill>
                <a:latin typeface="Verdana"/>
                <a:cs typeface="Verdana"/>
              </a:rPr>
              <a:t>5</a:t>
            </a:r>
            <a:endParaRPr sz="750">
              <a:latin typeface="Verdana"/>
              <a:cs typeface="Verdana"/>
            </a:endParaRPr>
          </a:p>
        </p:txBody>
      </p:sp>
      <p:sp>
        <p:nvSpPr>
          <p:cNvPr id="196" name="object 196"/>
          <p:cNvSpPr txBox="1"/>
          <p:nvPr/>
        </p:nvSpPr>
        <p:spPr>
          <a:xfrm>
            <a:off x="4266793" y="6750050"/>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444444"/>
                </a:solidFill>
                <a:latin typeface="Verdana"/>
                <a:cs typeface="Verdana"/>
              </a:rPr>
              <a:t>10</a:t>
            </a:r>
            <a:endParaRPr sz="750">
              <a:latin typeface="Verdana"/>
              <a:cs typeface="Verdana"/>
            </a:endParaRPr>
          </a:p>
        </p:txBody>
      </p:sp>
      <p:sp>
        <p:nvSpPr>
          <p:cNvPr id="197" name="object 197"/>
          <p:cNvSpPr txBox="1"/>
          <p:nvPr/>
        </p:nvSpPr>
        <p:spPr>
          <a:xfrm>
            <a:off x="8143468" y="6750050"/>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444444"/>
                </a:solidFill>
                <a:latin typeface="Verdana"/>
                <a:cs typeface="Verdana"/>
              </a:rPr>
              <a:t>20</a:t>
            </a:r>
            <a:endParaRPr sz="750">
              <a:latin typeface="Verdana"/>
              <a:cs typeface="Verdana"/>
            </a:endParaRPr>
          </a:p>
        </p:txBody>
      </p:sp>
      <p:sp>
        <p:nvSpPr>
          <p:cNvPr id="198" name="object 198"/>
          <p:cNvSpPr txBox="1"/>
          <p:nvPr/>
        </p:nvSpPr>
        <p:spPr>
          <a:xfrm>
            <a:off x="10081805" y="6750050"/>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444444"/>
                </a:solidFill>
                <a:latin typeface="Verdana"/>
                <a:cs typeface="Verdana"/>
              </a:rPr>
              <a:t>25</a:t>
            </a:r>
            <a:endParaRPr sz="750">
              <a:latin typeface="Verdana"/>
              <a:cs typeface="Verdana"/>
            </a:endParaRPr>
          </a:p>
        </p:txBody>
      </p:sp>
      <p:sp>
        <p:nvSpPr>
          <p:cNvPr id="199" name="object 199"/>
          <p:cNvSpPr txBox="1"/>
          <p:nvPr/>
        </p:nvSpPr>
        <p:spPr>
          <a:xfrm>
            <a:off x="12020143" y="6750050"/>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444444"/>
                </a:solidFill>
                <a:latin typeface="Verdana"/>
                <a:cs typeface="Verdana"/>
              </a:rPr>
              <a:t>30</a:t>
            </a:r>
            <a:endParaRPr sz="750">
              <a:latin typeface="Verdana"/>
              <a:cs typeface="Verdana"/>
            </a:endParaRPr>
          </a:p>
        </p:txBody>
      </p:sp>
      <p:sp>
        <p:nvSpPr>
          <p:cNvPr id="200" name="object 200"/>
          <p:cNvSpPr txBox="1"/>
          <p:nvPr/>
        </p:nvSpPr>
        <p:spPr>
          <a:xfrm>
            <a:off x="574426" y="6678612"/>
            <a:ext cx="86360" cy="139700"/>
          </a:xfrm>
          <a:prstGeom prst="rect">
            <a:avLst/>
          </a:prstGeom>
        </p:spPr>
        <p:txBody>
          <a:bodyPr vert="horz" wrap="square" lIns="0" tIns="12700" rIns="0" bIns="0" rtlCol="0">
            <a:spAutoFit/>
          </a:bodyPr>
          <a:lstStyle/>
          <a:p>
            <a:pPr marL="12700">
              <a:lnSpc>
                <a:spcPct val="100000"/>
              </a:lnSpc>
              <a:spcBef>
                <a:spcPts val="100"/>
              </a:spcBef>
            </a:pPr>
            <a:r>
              <a:rPr sz="750" spc="-50" dirty="0">
                <a:solidFill>
                  <a:srgbClr val="444444"/>
                </a:solidFill>
                <a:latin typeface="Verdana"/>
                <a:cs typeface="Verdana"/>
              </a:rPr>
              <a:t>0</a:t>
            </a:r>
            <a:endParaRPr sz="750">
              <a:latin typeface="Verdana"/>
              <a:cs typeface="Verdana"/>
            </a:endParaRPr>
          </a:p>
        </p:txBody>
      </p:sp>
      <p:sp>
        <p:nvSpPr>
          <p:cNvPr id="201" name="object 201"/>
          <p:cNvSpPr txBox="1"/>
          <p:nvPr/>
        </p:nvSpPr>
        <p:spPr>
          <a:xfrm>
            <a:off x="453280" y="6259607"/>
            <a:ext cx="20764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444444"/>
                </a:solidFill>
                <a:latin typeface="Verdana"/>
                <a:cs typeface="Verdana"/>
              </a:rPr>
              <a:t>200</a:t>
            </a:r>
            <a:endParaRPr sz="750">
              <a:latin typeface="Verdana"/>
              <a:cs typeface="Verdana"/>
            </a:endParaRPr>
          </a:p>
        </p:txBody>
      </p:sp>
      <p:sp>
        <p:nvSpPr>
          <p:cNvPr id="202" name="object 202"/>
          <p:cNvSpPr txBox="1"/>
          <p:nvPr/>
        </p:nvSpPr>
        <p:spPr>
          <a:xfrm>
            <a:off x="453280" y="5840507"/>
            <a:ext cx="20764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444444"/>
                </a:solidFill>
                <a:latin typeface="Verdana"/>
                <a:cs typeface="Verdana"/>
              </a:rPr>
              <a:t>400</a:t>
            </a:r>
            <a:endParaRPr sz="750">
              <a:latin typeface="Verdana"/>
              <a:cs typeface="Verdana"/>
            </a:endParaRPr>
          </a:p>
        </p:txBody>
      </p:sp>
      <p:sp>
        <p:nvSpPr>
          <p:cNvPr id="203" name="object 203"/>
          <p:cNvSpPr txBox="1"/>
          <p:nvPr/>
        </p:nvSpPr>
        <p:spPr>
          <a:xfrm>
            <a:off x="453280" y="5421502"/>
            <a:ext cx="20764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444444"/>
                </a:solidFill>
                <a:latin typeface="Verdana"/>
                <a:cs typeface="Verdana"/>
              </a:rPr>
              <a:t>600</a:t>
            </a:r>
            <a:endParaRPr sz="750">
              <a:latin typeface="Verdana"/>
              <a:cs typeface="Verdana"/>
            </a:endParaRPr>
          </a:p>
        </p:txBody>
      </p:sp>
      <p:sp>
        <p:nvSpPr>
          <p:cNvPr id="204" name="object 204"/>
          <p:cNvSpPr txBox="1"/>
          <p:nvPr/>
        </p:nvSpPr>
        <p:spPr>
          <a:xfrm>
            <a:off x="453280" y="5002498"/>
            <a:ext cx="20764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444444"/>
                </a:solidFill>
                <a:latin typeface="Verdana"/>
                <a:cs typeface="Verdana"/>
              </a:rPr>
              <a:t>800</a:t>
            </a:r>
            <a:endParaRPr sz="750">
              <a:latin typeface="Verdana"/>
              <a:cs typeface="Verdana"/>
            </a:endParaRPr>
          </a:p>
        </p:txBody>
      </p:sp>
      <p:sp>
        <p:nvSpPr>
          <p:cNvPr id="205" name="object 205"/>
          <p:cNvSpPr txBox="1"/>
          <p:nvPr/>
        </p:nvSpPr>
        <p:spPr>
          <a:xfrm>
            <a:off x="5816599" y="4558079"/>
            <a:ext cx="1608455" cy="147320"/>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444444"/>
                </a:solidFill>
                <a:latin typeface="Verdana"/>
                <a:cs typeface="Verdana"/>
              </a:rPr>
              <a:t>Average</a:t>
            </a:r>
            <a:r>
              <a:rPr sz="800" spc="-45" dirty="0">
                <a:solidFill>
                  <a:srgbClr val="444444"/>
                </a:solidFill>
                <a:latin typeface="Verdana"/>
                <a:cs typeface="Verdana"/>
              </a:rPr>
              <a:t> </a:t>
            </a:r>
            <a:r>
              <a:rPr sz="800" dirty="0">
                <a:solidFill>
                  <a:srgbClr val="444444"/>
                </a:solidFill>
                <a:latin typeface="Verdana"/>
                <a:cs typeface="Verdana"/>
              </a:rPr>
              <a:t>of</a:t>
            </a:r>
            <a:r>
              <a:rPr sz="800" spc="-40" dirty="0">
                <a:solidFill>
                  <a:srgbClr val="444444"/>
                </a:solidFill>
                <a:latin typeface="Verdana"/>
                <a:cs typeface="Verdana"/>
              </a:rPr>
              <a:t> </a:t>
            </a:r>
            <a:r>
              <a:rPr sz="800" dirty="0">
                <a:solidFill>
                  <a:srgbClr val="444444"/>
                </a:solidFill>
                <a:latin typeface="Verdana"/>
                <a:cs typeface="Verdana"/>
              </a:rPr>
              <a:t>Production</a:t>
            </a:r>
            <a:r>
              <a:rPr sz="800" spc="-40" dirty="0">
                <a:solidFill>
                  <a:srgbClr val="444444"/>
                </a:solidFill>
                <a:latin typeface="Verdana"/>
                <a:cs typeface="Verdana"/>
              </a:rPr>
              <a:t> </a:t>
            </a:r>
            <a:r>
              <a:rPr sz="800" spc="-10" dirty="0">
                <a:solidFill>
                  <a:srgbClr val="444444"/>
                </a:solidFill>
                <a:latin typeface="Verdana"/>
                <a:cs typeface="Verdana"/>
              </a:rPr>
              <a:t>volumes</a:t>
            </a:r>
            <a:endParaRPr sz="800">
              <a:latin typeface="Verdana"/>
              <a:cs typeface="Verdana"/>
            </a:endParaRPr>
          </a:p>
        </p:txBody>
      </p:sp>
      <p:pic>
        <p:nvPicPr>
          <p:cNvPr id="206" name="object 206"/>
          <p:cNvPicPr/>
          <p:nvPr/>
        </p:nvPicPr>
        <p:blipFill>
          <a:blip r:embed="rId23" cstate="print"/>
          <a:stretch>
            <a:fillRect/>
          </a:stretch>
        </p:blipFill>
        <p:spPr>
          <a:xfrm>
            <a:off x="5619749" y="4584953"/>
            <a:ext cx="95249" cy="95249"/>
          </a:xfrm>
          <a:prstGeom prst="rect">
            <a:avLst/>
          </a:prstGeom>
        </p:spPr>
      </p:pic>
      <p:sp>
        <p:nvSpPr>
          <p:cNvPr id="207" name="object 207"/>
          <p:cNvSpPr txBox="1"/>
          <p:nvPr/>
        </p:nvSpPr>
        <p:spPr>
          <a:xfrm>
            <a:off x="5878512" y="6750050"/>
            <a:ext cx="1187450" cy="254000"/>
          </a:xfrm>
          <a:prstGeom prst="rect">
            <a:avLst/>
          </a:prstGeom>
        </p:spPr>
        <p:txBody>
          <a:bodyPr vert="horz" wrap="square" lIns="0" tIns="12700" rIns="0" bIns="0" rtlCol="0">
            <a:spAutoFit/>
          </a:bodyPr>
          <a:lstStyle/>
          <a:p>
            <a:pPr marL="339090">
              <a:lnSpc>
                <a:spcPct val="100000"/>
              </a:lnSpc>
              <a:spcBef>
                <a:spcPts val="100"/>
              </a:spcBef>
            </a:pPr>
            <a:r>
              <a:rPr sz="750" spc="-25" dirty="0">
                <a:solidFill>
                  <a:srgbClr val="444444"/>
                </a:solidFill>
                <a:latin typeface="Verdana"/>
                <a:cs typeface="Verdana"/>
              </a:rPr>
              <a:t>15</a:t>
            </a:r>
            <a:endParaRPr sz="750">
              <a:latin typeface="Verdana"/>
              <a:cs typeface="Verdana"/>
            </a:endParaRPr>
          </a:p>
          <a:p>
            <a:pPr marL="12700">
              <a:lnSpc>
                <a:spcPct val="100000"/>
              </a:lnSpc>
            </a:pPr>
            <a:r>
              <a:rPr sz="750" dirty="0">
                <a:solidFill>
                  <a:srgbClr val="444444"/>
                </a:solidFill>
                <a:latin typeface="Verdana"/>
                <a:cs typeface="Verdana"/>
              </a:rPr>
              <a:t>Manufacturing</a:t>
            </a:r>
            <a:r>
              <a:rPr sz="750" spc="-35" dirty="0">
                <a:solidFill>
                  <a:srgbClr val="444444"/>
                </a:solidFill>
                <a:latin typeface="Verdana"/>
                <a:cs typeface="Verdana"/>
              </a:rPr>
              <a:t> </a:t>
            </a:r>
            <a:r>
              <a:rPr sz="750" dirty="0">
                <a:solidFill>
                  <a:srgbClr val="444444"/>
                </a:solidFill>
                <a:latin typeface="Verdana"/>
                <a:cs typeface="Verdana"/>
              </a:rPr>
              <a:t>lead</a:t>
            </a:r>
            <a:r>
              <a:rPr sz="750" spc="-25" dirty="0">
                <a:solidFill>
                  <a:srgbClr val="444444"/>
                </a:solidFill>
                <a:latin typeface="Verdana"/>
                <a:cs typeface="Verdana"/>
              </a:rPr>
              <a:t> </a:t>
            </a:r>
            <a:r>
              <a:rPr sz="750" spc="-20" dirty="0">
                <a:solidFill>
                  <a:srgbClr val="444444"/>
                </a:solidFill>
                <a:latin typeface="Verdana"/>
                <a:cs typeface="Verdana"/>
              </a:rPr>
              <a:t>time</a:t>
            </a:r>
            <a:endParaRPr sz="750">
              <a:latin typeface="Verdana"/>
              <a:cs typeface="Verdana"/>
            </a:endParaRPr>
          </a:p>
        </p:txBody>
      </p:sp>
      <p:sp>
        <p:nvSpPr>
          <p:cNvPr id="208" name="object 208"/>
          <p:cNvSpPr txBox="1"/>
          <p:nvPr/>
        </p:nvSpPr>
        <p:spPr>
          <a:xfrm>
            <a:off x="267031" y="5012295"/>
            <a:ext cx="141605" cy="1510665"/>
          </a:xfrm>
          <a:prstGeom prst="rect">
            <a:avLst/>
          </a:prstGeom>
        </p:spPr>
        <p:txBody>
          <a:bodyPr vert="vert270" wrap="square" lIns="0" tIns="13335" rIns="0" bIns="0" rtlCol="0">
            <a:spAutoFit/>
          </a:bodyPr>
          <a:lstStyle/>
          <a:p>
            <a:pPr marL="12700">
              <a:lnSpc>
                <a:spcPct val="100000"/>
              </a:lnSpc>
              <a:spcBef>
                <a:spcPts val="105"/>
              </a:spcBef>
            </a:pPr>
            <a:r>
              <a:rPr sz="750" spc="-10" dirty="0">
                <a:solidFill>
                  <a:srgbClr val="444444"/>
                </a:solidFill>
                <a:latin typeface="Verdana"/>
                <a:cs typeface="Verdana"/>
              </a:rPr>
              <a:t>Average</a:t>
            </a:r>
            <a:r>
              <a:rPr sz="750" dirty="0">
                <a:solidFill>
                  <a:srgbClr val="444444"/>
                </a:solidFill>
                <a:latin typeface="Verdana"/>
                <a:cs typeface="Verdana"/>
              </a:rPr>
              <a:t> of Production </a:t>
            </a:r>
            <a:r>
              <a:rPr sz="750" spc="-10" dirty="0">
                <a:solidFill>
                  <a:srgbClr val="444444"/>
                </a:solidFill>
                <a:latin typeface="Verdana"/>
                <a:cs typeface="Verdana"/>
              </a:rPr>
              <a:t>volumes</a:t>
            </a:r>
            <a:endParaRPr sz="750">
              <a:latin typeface="Verdana"/>
              <a:cs typeface="Verdana"/>
            </a:endParaRPr>
          </a:p>
        </p:txBody>
      </p:sp>
      <p:sp>
        <p:nvSpPr>
          <p:cNvPr id="209" name="object 209"/>
          <p:cNvSpPr txBox="1"/>
          <p:nvPr/>
        </p:nvSpPr>
        <p:spPr>
          <a:xfrm>
            <a:off x="8502650" y="1038288"/>
            <a:ext cx="175641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52423"/>
                </a:solidFill>
                <a:latin typeface="Tahoma"/>
                <a:cs typeface="Tahoma"/>
              </a:rPr>
              <a:t>Defect </a:t>
            </a:r>
            <a:r>
              <a:rPr sz="1400" spc="-35" dirty="0">
                <a:solidFill>
                  <a:srgbClr val="252423"/>
                </a:solidFill>
                <a:latin typeface="Tahoma"/>
                <a:cs typeface="Tahoma"/>
              </a:rPr>
              <a:t>rates</a:t>
            </a:r>
            <a:r>
              <a:rPr sz="1400" spc="-80" dirty="0">
                <a:solidFill>
                  <a:srgbClr val="252423"/>
                </a:solidFill>
                <a:latin typeface="Tahoma"/>
                <a:cs typeface="Tahoma"/>
              </a:rPr>
              <a:t> by </a:t>
            </a:r>
            <a:r>
              <a:rPr sz="1400" spc="-45" dirty="0">
                <a:solidFill>
                  <a:srgbClr val="252423"/>
                </a:solidFill>
                <a:latin typeface="Tahoma"/>
                <a:cs typeface="Tahoma"/>
              </a:rPr>
              <a:t>Location</a:t>
            </a:r>
            <a:endParaRPr sz="1400">
              <a:latin typeface="Tahoma"/>
              <a:cs typeface="Tahoma"/>
            </a:endParaRPr>
          </a:p>
        </p:txBody>
      </p:sp>
      <p:grpSp>
        <p:nvGrpSpPr>
          <p:cNvPr id="210" name="object 210"/>
          <p:cNvGrpSpPr/>
          <p:nvPr/>
        </p:nvGrpSpPr>
        <p:grpSpPr>
          <a:xfrm>
            <a:off x="9107535" y="1782809"/>
            <a:ext cx="1892300" cy="1892300"/>
            <a:chOff x="9107535" y="1782809"/>
            <a:chExt cx="1892300" cy="1892300"/>
          </a:xfrm>
        </p:grpSpPr>
        <p:sp>
          <p:nvSpPr>
            <p:cNvPr id="211" name="object 211"/>
            <p:cNvSpPr/>
            <p:nvPr/>
          </p:nvSpPr>
          <p:spPr>
            <a:xfrm>
              <a:off x="10053637" y="1782809"/>
              <a:ext cx="946150" cy="951865"/>
            </a:xfrm>
            <a:custGeom>
              <a:avLst/>
              <a:gdLst/>
              <a:ahLst/>
              <a:cxnLst/>
              <a:rect l="l" t="t" r="r" b="b"/>
              <a:pathLst>
                <a:path w="946150" h="951864">
                  <a:moveTo>
                    <a:pt x="946085" y="951719"/>
                  </a:moveTo>
                  <a:lnTo>
                    <a:pt x="0" y="946102"/>
                  </a:lnTo>
                  <a:lnTo>
                    <a:pt x="0" y="0"/>
                  </a:lnTo>
                  <a:lnTo>
                    <a:pt x="23306" y="287"/>
                  </a:lnTo>
                  <a:lnTo>
                    <a:pt x="69862" y="2582"/>
                  </a:lnTo>
                  <a:lnTo>
                    <a:pt x="116248" y="7168"/>
                  </a:lnTo>
                  <a:lnTo>
                    <a:pt x="162352" y="14033"/>
                  </a:lnTo>
                  <a:lnTo>
                    <a:pt x="208062" y="23161"/>
                  </a:lnTo>
                  <a:lnTo>
                    <a:pt x="253268" y="34529"/>
                  </a:lnTo>
                  <a:lnTo>
                    <a:pt x="297858" y="48109"/>
                  </a:lnTo>
                  <a:lnTo>
                    <a:pt x="341725" y="63870"/>
                  </a:lnTo>
                  <a:lnTo>
                    <a:pt x="384763" y="81772"/>
                  </a:lnTo>
                  <a:lnTo>
                    <a:pt x="426867" y="101771"/>
                  </a:lnTo>
                  <a:lnTo>
                    <a:pt x="467935" y="123821"/>
                  </a:lnTo>
                  <a:lnTo>
                    <a:pt x="507867" y="147866"/>
                  </a:lnTo>
                  <a:lnTo>
                    <a:pt x="546566" y="173848"/>
                  </a:lnTo>
                  <a:lnTo>
                    <a:pt x="583938" y="201706"/>
                  </a:lnTo>
                  <a:lnTo>
                    <a:pt x="619893" y="231370"/>
                  </a:lnTo>
                  <a:lnTo>
                    <a:pt x="654343" y="262769"/>
                  </a:lnTo>
                  <a:lnTo>
                    <a:pt x="687206" y="295827"/>
                  </a:lnTo>
                  <a:lnTo>
                    <a:pt x="718399" y="330463"/>
                  </a:lnTo>
                  <a:lnTo>
                    <a:pt x="747850" y="366593"/>
                  </a:lnTo>
                  <a:lnTo>
                    <a:pt x="775485" y="404131"/>
                  </a:lnTo>
                  <a:lnTo>
                    <a:pt x="801237" y="442983"/>
                  </a:lnTo>
                  <a:lnTo>
                    <a:pt x="825045" y="483057"/>
                  </a:lnTo>
                  <a:lnTo>
                    <a:pt x="846850" y="524255"/>
                  </a:lnTo>
                  <a:lnTo>
                    <a:pt x="866599" y="566477"/>
                  </a:lnTo>
                  <a:lnTo>
                    <a:pt x="884245" y="609621"/>
                  </a:lnTo>
                  <a:lnTo>
                    <a:pt x="899745" y="653581"/>
                  </a:lnTo>
                  <a:lnTo>
                    <a:pt x="913060" y="698251"/>
                  </a:lnTo>
                  <a:lnTo>
                    <a:pt x="924159" y="743523"/>
                  </a:lnTo>
                  <a:lnTo>
                    <a:pt x="933016" y="789286"/>
                  </a:lnTo>
                  <a:lnTo>
                    <a:pt x="939607" y="835430"/>
                  </a:lnTo>
                  <a:lnTo>
                    <a:pt x="943917" y="881843"/>
                  </a:lnTo>
                  <a:lnTo>
                    <a:pt x="945937" y="928412"/>
                  </a:lnTo>
                  <a:lnTo>
                    <a:pt x="946085" y="951719"/>
                  </a:lnTo>
                  <a:close/>
                </a:path>
              </a:pathLst>
            </a:custGeom>
            <a:solidFill>
              <a:srgbClr val="6A007B"/>
            </a:solidFill>
          </p:spPr>
          <p:txBody>
            <a:bodyPr wrap="square" lIns="0" tIns="0" rIns="0" bIns="0" rtlCol="0"/>
            <a:lstStyle/>
            <a:p>
              <a:endParaRPr/>
            </a:p>
          </p:txBody>
        </p:sp>
        <p:sp>
          <p:nvSpPr>
            <p:cNvPr id="212" name="object 212"/>
            <p:cNvSpPr/>
            <p:nvPr/>
          </p:nvSpPr>
          <p:spPr>
            <a:xfrm>
              <a:off x="10053637" y="2728912"/>
              <a:ext cx="946150" cy="941069"/>
            </a:xfrm>
            <a:custGeom>
              <a:avLst/>
              <a:gdLst/>
              <a:ahLst/>
              <a:cxnLst/>
              <a:rect l="l" t="t" r="r" b="b"/>
              <a:pathLst>
                <a:path w="946150" h="941070">
                  <a:moveTo>
                    <a:pt x="102875" y="940492"/>
                  </a:moveTo>
                  <a:lnTo>
                    <a:pt x="0" y="0"/>
                  </a:lnTo>
                  <a:lnTo>
                    <a:pt x="946085" y="5617"/>
                  </a:lnTo>
                  <a:lnTo>
                    <a:pt x="945713" y="27141"/>
                  </a:lnTo>
                  <a:lnTo>
                    <a:pt x="943501" y="70115"/>
                  </a:lnTo>
                  <a:lnTo>
                    <a:pt x="939334" y="112965"/>
                  </a:lnTo>
                  <a:lnTo>
                    <a:pt x="933226" y="155559"/>
                  </a:lnTo>
                  <a:lnTo>
                    <a:pt x="925183" y="197854"/>
                  </a:lnTo>
                  <a:lnTo>
                    <a:pt x="915230" y="239717"/>
                  </a:lnTo>
                  <a:lnTo>
                    <a:pt x="903376" y="281105"/>
                  </a:lnTo>
                  <a:lnTo>
                    <a:pt x="889660" y="321891"/>
                  </a:lnTo>
                  <a:lnTo>
                    <a:pt x="874095" y="362031"/>
                  </a:lnTo>
                  <a:lnTo>
                    <a:pt x="856730" y="401401"/>
                  </a:lnTo>
                  <a:lnTo>
                    <a:pt x="837582" y="439961"/>
                  </a:lnTo>
                  <a:lnTo>
                    <a:pt x="816711" y="477590"/>
                  </a:lnTo>
                  <a:lnTo>
                    <a:pt x="794138" y="514251"/>
                  </a:lnTo>
                  <a:lnTo>
                    <a:pt x="769934" y="549828"/>
                  </a:lnTo>
                  <a:lnTo>
                    <a:pt x="744123" y="584286"/>
                  </a:lnTo>
                  <a:lnTo>
                    <a:pt x="716786" y="617516"/>
                  </a:lnTo>
                  <a:lnTo>
                    <a:pt x="687951" y="649486"/>
                  </a:lnTo>
                  <a:lnTo>
                    <a:pt x="657708" y="680095"/>
                  </a:lnTo>
                  <a:lnTo>
                    <a:pt x="626087" y="709312"/>
                  </a:lnTo>
                  <a:lnTo>
                    <a:pt x="593188" y="737046"/>
                  </a:lnTo>
                  <a:lnTo>
                    <a:pt x="559043" y="763269"/>
                  </a:lnTo>
                  <a:lnTo>
                    <a:pt x="523759" y="787899"/>
                  </a:lnTo>
                  <a:lnTo>
                    <a:pt x="487373" y="810911"/>
                  </a:lnTo>
                  <a:lnTo>
                    <a:pt x="449997" y="832233"/>
                  </a:lnTo>
                  <a:lnTo>
                    <a:pt x="411670" y="851843"/>
                  </a:lnTo>
                  <a:lnTo>
                    <a:pt x="372511" y="869681"/>
                  </a:lnTo>
                  <a:lnTo>
                    <a:pt x="332561" y="885727"/>
                  </a:lnTo>
                  <a:lnTo>
                    <a:pt x="291943" y="899932"/>
                  </a:lnTo>
                  <a:lnTo>
                    <a:pt x="250700" y="912282"/>
                  </a:lnTo>
                  <a:lnTo>
                    <a:pt x="208960" y="922738"/>
                  </a:lnTo>
                  <a:lnTo>
                    <a:pt x="166765" y="931289"/>
                  </a:lnTo>
                  <a:lnTo>
                    <a:pt x="124247" y="937908"/>
                  </a:lnTo>
                  <a:lnTo>
                    <a:pt x="102875" y="940492"/>
                  </a:lnTo>
                  <a:close/>
                </a:path>
              </a:pathLst>
            </a:custGeom>
            <a:solidFill>
              <a:srgbClr val="12239D"/>
            </a:solidFill>
          </p:spPr>
          <p:txBody>
            <a:bodyPr wrap="square" lIns="0" tIns="0" rIns="0" bIns="0" rtlCol="0"/>
            <a:lstStyle/>
            <a:p>
              <a:endParaRPr/>
            </a:p>
          </p:txBody>
        </p:sp>
        <p:sp>
          <p:nvSpPr>
            <p:cNvPr id="213" name="object 213"/>
            <p:cNvSpPr/>
            <p:nvPr/>
          </p:nvSpPr>
          <p:spPr>
            <a:xfrm>
              <a:off x="9179092" y="2728912"/>
              <a:ext cx="977900" cy="946150"/>
            </a:xfrm>
            <a:custGeom>
              <a:avLst/>
              <a:gdLst/>
              <a:ahLst/>
              <a:cxnLst/>
              <a:rect l="l" t="t" r="r" b="b"/>
              <a:pathLst>
                <a:path w="977900" h="946150">
                  <a:moveTo>
                    <a:pt x="882394" y="946070"/>
                  </a:moveTo>
                  <a:lnTo>
                    <a:pt x="825285" y="944819"/>
                  </a:lnTo>
                  <a:lnTo>
                    <a:pt x="768356" y="940124"/>
                  </a:lnTo>
                  <a:lnTo>
                    <a:pt x="711806" y="932001"/>
                  </a:lnTo>
                  <a:lnTo>
                    <a:pt x="655850" y="920479"/>
                  </a:lnTo>
                  <a:lnTo>
                    <a:pt x="600698" y="905603"/>
                  </a:lnTo>
                  <a:lnTo>
                    <a:pt x="546545" y="887426"/>
                  </a:lnTo>
                  <a:lnTo>
                    <a:pt x="493580" y="866011"/>
                  </a:lnTo>
                  <a:lnTo>
                    <a:pt x="442004" y="841439"/>
                  </a:lnTo>
                  <a:lnTo>
                    <a:pt x="392012" y="813801"/>
                  </a:lnTo>
                  <a:lnTo>
                    <a:pt x="343779" y="783198"/>
                  </a:lnTo>
                  <a:lnTo>
                    <a:pt x="297475" y="749734"/>
                  </a:lnTo>
                  <a:lnTo>
                    <a:pt x="253275" y="713537"/>
                  </a:lnTo>
                  <a:lnTo>
                    <a:pt x="211346" y="674743"/>
                  </a:lnTo>
                  <a:lnTo>
                    <a:pt x="171835" y="633490"/>
                  </a:lnTo>
                  <a:lnTo>
                    <a:pt x="134880" y="589921"/>
                  </a:lnTo>
                  <a:lnTo>
                    <a:pt x="100622" y="544202"/>
                  </a:lnTo>
                  <a:lnTo>
                    <a:pt x="69191" y="496504"/>
                  </a:lnTo>
                  <a:lnTo>
                    <a:pt x="40695" y="446997"/>
                  </a:lnTo>
                  <a:lnTo>
                    <a:pt x="15236" y="395853"/>
                  </a:lnTo>
                  <a:lnTo>
                    <a:pt x="0" y="360945"/>
                  </a:lnTo>
                  <a:lnTo>
                    <a:pt x="874544" y="0"/>
                  </a:lnTo>
                  <a:lnTo>
                    <a:pt x="977420" y="940492"/>
                  </a:lnTo>
                  <a:lnTo>
                    <a:pt x="958464" y="942373"/>
                  </a:lnTo>
                  <a:lnTo>
                    <a:pt x="939482" y="943871"/>
                  </a:lnTo>
                  <a:lnTo>
                    <a:pt x="920474" y="944987"/>
                  </a:lnTo>
                  <a:lnTo>
                    <a:pt x="901440" y="945720"/>
                  </a:lnTo>
                  <a:lnTo>
                    <a:pt x="882394" y="946070"/>
                  </a:lnTo>
                  <a:close/>
                </a:path>
              </a:pathLst>
            </a:custGeom>
            <a:solidFill>
              <a:srgbClr val="DF44A6"/>
            </a:solidFill>
          </p:spPr>
          <p:txBody>
            <a:bodyPr wrap="square" lIns="0" tIns="0" rIns="0" bIns="0" rtlCol="0"/>
            <a:lstStyle/>
            <a:p>
              <a:endParaRPr/>
            </a:p>
          </p:txBody>
        </p:sp>
        <p:sp>
          <p:nvSpPr>
            <p:cNvPr id="214" name="object 214"/>
            <p:cNvSpPr/>
            <p:nvPr/>
          </p:nvSpPr>
          <p:spPr>
            <a:xfrm>
              <a:off x="9107535" y="2157549"/>
              <a:ext cx="946150" cy="932815"/>
            </a:xfrm>
            <a:custGeom>
              <a:avLst/>
              <a:gdLst/>
              <a:ahLst/>
              <a:cxnLst/>
              <a:rect l="l" t="t" r="r" b="b"/>
              <a:pathLst>
                <a:path w="946150" h="932814">
                  <a:moveTo>
                    <a:pt x="71557" y="932308"/>
                  </a:moveTo>
                  <a:lnTo>
                    <a:pt x="49960" y="874750"/>
                  </a:lnTo>
                  <a:lnTo>
                    <a:pt x="32150" y="815911"/>
                  </a:lnTo>
                  <a:lnTo>
                    <a:pt x="18196" y="756040"/>
                  </a:lnTo>
                  <a:lnTo>
                    <a:pt x="8163" y="695388"/>
                  </a:lnTo>
                  <a:lnTo>
                    <a:pt x="2086" y="634214"/>
                  </a:lnTo>
                  <a:lnTo>
                    <a:pt x="0" y="572774"/>
                  </a:lnTo>
                  <a:lnTo>
                    <a:pt x="452" y="542019"/>
                  </a:lnTo>
                  <a:lnTo>
                    <a:pt x="4351" y="480699"/>
                  </a:lnTo>
                  <a:lnTo>
                    <a:pt x="12232" y="419698"/>
                  </a:lnTo>
                  <a:lnTo>
                    <a:pt x="24046" y="359401"/>
                  </a:lnTo>
                  <a:lnTo>
                    <a:pt x="39768" y="299936"/>
                  </a:lnTo>
                  <a:lnTo>
                    <a:pt x="59297" y="241679"/>
                  </a:lnTo>
                  <a:lnTo>
                    <a:pt x="82593" y="184754"/>
                  </a:lnTo>
                  <a:lnTo>
                    <a:pt x="109508" y="129519"/>
                  </a:lnTo>
                  <a:lnTo>
                    <a:pt x="139986" y="76093"/>
                  </a:lnTo>
                  <a:lnTo>
                    <a:pt x="173834" y="24813"/>
                  </a:lnTo>
                  <a:lnTo>
                    <a:pt x="192009" y="0"/>
                  </a:lnTo>
                  <a:lnTo>
                    <a:pt x="946101" y="571362"/>
                  </a:lnTo>
                  <a:lnTo>
                    <a:pt x="71557" y="932308"/>
                  </a:lnTo>
                  <a:close/>
                </a:path>
              </a:pathLst>
            </a:custGeom>
            <a:solidFill>
              <a:srgbClr val="118CFF"/>
            </a:solidFill>
          </p:spPr>
          <p:txBody>
            <a:bodyPr wrap="square" lIns="0" tIns="0" rIns="0" bIns="0" rtlCol="0"/>
            <a:lstStyle/>
            <a:p>
              <a:endParaRPr/>
            </a:p>
          </p:txBody>
        </p:sp>
        <p:sp>
          <p:nvSpPr>
            <p:cNvPr id="215" name="object 215"/>
            <p:cNvSpPr/>
            <p:nvPr/>
          </p:nvSpPr>
          <p:spPr>
            <a:xfrm>
              <a:off x="9299544" y="1782809"/>
              <a:ext cx="754380" cy="946150"/>
            </a:xfrm>
            <a:custGeom>
              <a:avLst/>
              <a:gdLst/>
              <a:ahLst/>
              <a:cxnLst/>
              <a:rect l="l" t="t" r="r" b="b"/>
              <a:pathLst>
                <a:path w="754379" h="946150">
                  <a:moveTo>
                    <a:pt x="754092" y="946102"/>
                  </a:moveTo>
                  <a:lnTo>
                    <a:pt x="0" y="374739"/>
                  </a:lnTo>
                  <a:lnTo>
                    <a:pt x="16786" y="353234"/>
                  </a:lnTo>
                  <a:lnTo>
                    <a:pt x="34172" y="332239"/>
                  </a:lnTo>
                  <a:lnTo>
                    <a:pt x="70738" y="291779"/>
                  </a:lnTo>
                  <a:lnTo>
                    <a:pt x="109573" y="253492"/>
                  </a:lnTo>
                  <a:lnTo>
                    <a:pt x="150552" y="217508"/>
                  </a:lnTo>
                  <a:lnTo>
                    <a:pt x="193534" y="183942"/>
                  </a:lnTo>
                  <a:lnTo>
                    <a:pt x="238379" y="152912"/>
                  </a:lnTo>
                  <a:lnTo>
                    <a:pt x="284938" y="124514"/>
                  </a:lnTo>
                  <a:lnTo>
                    <a:pt x="333056" y="98848"/>
                  </a:lnTo>
                  <a:lnTo>
                    <a:pt x="382572" y="75995"/>
                  </a:lnTo>
                  <a:lnTo>
                    <a:pt x="433323" y="56036"/>
                  </a:lnTo>
                  <a:lnTo>
                    <a:pt x="485139" y="39031"/>
                  </a:lnTo>
                  <a:lnTo>
                    <a:pt x="537850" y="25043"/>
                  </a:lnTo>
                  <a:lnTo>
                    <a:pt x="591278" y="14113"/>
                  </a:lnTo>
                  <a:lnTo>
                    <a:pt x="645248" y="6281"/>
                  </a:lnTo>
                  <a:lnTo>
                    <a:pt x="699579" y="1570"/>
                  </a:lnTo>
                  <a:lnTo>
                    <a:pt x="754092" y="0"/>
                  </a:lnTo>
                  <a:lnTo>
                    <a:pt x="754092" y="946102"/>
                  </a:lnTo>
                  <a:close/>
                </a:path>
              </a:pathLst>
            </a:custGeom>
            <a:solidFill>
              <a:srgbClr val="E66B37"/>
            </a:solidFill>
          </p:spPr>
          <p:txBody>
            <a:bodyPr wrap="square" lIns="0" tIns="0" rIns="0" bIns="0" rtlCol="0"/>
            <a:lstStyle/>
            <a:p>
              <a:endParaRPr/>
            </a:p>
          </p:txBody>
        </p:sp>
      </p:grpSp>
      <p:sp>
        <p:nvSpPr>
          <p:cNvPr id="216" name="object 216"/>
          <p:cNvSpPr txBox="1"/>
          <p:nvPr/>
        </p:nvSpPr>
        <p:spPr>
          <a:xfrm>
            <a:off x="10602110" y="1666797"/>
            <a:ext cx="855344"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25.09%</a:t>
            </a:r>
            <a:r>
              <a:rPr sz="900" spc="-30" dirty="0">
                <a:solidFill>
                  <a:srgbClr val="605D5C"/>
                </a:solidFill>
                <a:latin typeface="Segoe UI"/>
                <a:cs typeface="Segoe UI"/>
              </a:rPr>
              <a:t> </a:t>
            </a:r>
            <a:r>
              <a:rPr sz="900" spc="-10" dirty="0">
                <a:solidFill>
                  <a:srgbClr val="605D5C"/>
                </a:solidFill>
                <a:latin typeface="Segoe UI"/>
                <a:cs typeface="Segoe UI"/>
              </a:rPr>
              <a:t>(25.09%)</a:t>
            </a:r>
            <a:endParaRPr sz="900">
              <a:latin typeface="Segoe UI"/>
              <a:cs typeface="Segoe UI"/>
            </a:endParaRPr>
          </a:p>
        </p:txBody>
      </p:sp>
      <p:sp>
        <p:nvSpPr>
          <p:cNvPr id="217" name="object 217"/>
          <p:cNvSpPr txBox="1"/>
          <p:nvPr/>
        </p:nvSpPr>
        <p:spPr>
          <a:xfrm>
            <a:off x="8577437" y="3565064"/>
            <a:ext cx="79375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20.50%</a:t>
            </a:r>
            <a:r>
              <a:rPr sz="900" spc="-30" dirty="0">
                <a:solidFill>
                  <a:srgbClr val="605D5C"/>
                </a:solidFill>
                <a:latin typeface="Segoe UI"/>
                <a:cs typeface="Segoe UI"/>
              </a:rPr>
              <a:t> </a:t>
            </a:r>
            <a:r>
              <a:rPr sz="900" spc="-10" dirty="0">
                <a:solidFill>
                  <a:srgbClr val="605D5C"/>
                </a:solidFill>
                <a:latin typeface="Segoe UI"/>
                <a:cs typeface="Segoe UI"/>
              </a:rPr>
              <a:t>(20.5%)</a:t>
            </a:r>
            <a:endParaRPr sz="900">
              <a:latin typeface="Segoe UI"/>
              <a:cs typeface="Segoe UI"/>
            </a:endParaRPr>
          </a:p>
        </p:txBody>
      </p:sp>
      <p:sp>
        <p:nvSpPr>
          <p:cNvPr id="218" name="object 218"/>
          <p:cNvSpPr txBox="1"/>
          <p:nvPr/>
        </p:nvSpPr>
        <p:spPr>
          <a:xfrm>
            <a:off x="8815399" y="1613346"/>
            <a:ext cx="855344"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14.68%</a:t>
            </a:r>
            <a:r>
              <a:rPr sz="900" spc="-30" dirty="0">
                <a:solidFill>
                  <a:srgbClr val="605D5C"/>
                </a:solidFill>
                <a:latin typeface="Segoe UI"/>
                <a:cs typeface="Segoe UI"/>
              </a:rPr>
              <a:t> </a:t>
            </a:r>
            <a:r>
              <a:rPr sz="900" spc="-10" dirty="0">
                <a:solidFill>
                  <a:srgbClr val="605D5C"/>
                </a:solidFill>
                <a:latin typeface="Segoe UI"/>
                <a:cs typeface="Segoe UI"/>
              </a:rPr>
              <a:t>(14.68%)</a:t>
            </a:r>
            <a:endParaRPr sz="900">
              <a:latin typeface="Segoe UI"/>
              <a:cs typeface="Segoe UI"/>
            </a:endParaRPr>
          </a:p>
        </p:txBody>
      </p:sp>
      <p:sp>
        <p:nvSpPr>
          <p:cNvPr id="219" name="object 219"/>
          <p:cNvSpPr txBox="1"/>
          <p:nvPr/>
        </p:nvSpPr>
        <p:spPr>
          <a:xfrm>
            <a:off x="10678150" y="3505636"/>
            <a:ext cx="459740" cy="330200"/>
          </a:xfrm>
          <a:prstGeom prst="rect">
            <a:avLst/>
          </a:prstGeom>
        </p:spPr>
        <p:txBody>
          <a:bodyPr vert="horz" wrap="square" lIns="0" tIns="27940" rIns="0" bIns="0" rtlCol="0">
            <a:spAutoFit/>
          </a:bodyPr>
          <a:lstStyle/>
          <a:p>
            <a:pPr marL="12700">
              <a:lnSpc>
                <a:spcPct val="100000"/>
              </a:lnSpc>
              <a:spcBef>
                <a:spcPts val="220"/>
              </a:spcBef>
            </a:pPr>
            <a:r>
              <a:rPr sz="900" spc="-10" dirty="0">
                <a:solidFill>
                  <a:srgbClr val="605D5C"/>
                </a:solidFill>
                <a:latin typeface="Segoe UI"/>
                <a:cs typeface="Segoe UI"/>
              </a:rPr>
              <a:t>23.17%</a:t>
            </a:r>
            <a:endParaRPr sz="900">
              <a:latin typeface="Segoe UI"/>
              <a:cs typeface="Segoe UI"/>
            </a:endParaRPr>
          </a:p>
          <a:p>
            <a:pPr marL="12700">
              <a:lnSpc>
                <a:spcPct val="100000"/>
              </a:lnSpc>
              <a:spcBef>
                <a:spcPts val="120"/>
              </a:spcBef>
            </a:pPr>
            <a:r>
              <a:rPr sz="900" spc="-10" dirty="0">
                <a:solidFill>
                  <a:srgbClr val="605D5C"/>
                </a:solidFill>
                <a:latin typeface="Segoe UI"/>
                <a:cs typeface="Segoe UI"/>
              </a:rPr>
              <a:t>(23.17%)</a:t>
            </a:r>
            <a:endParaRPr sz="900">
              <a:latin typeface="Segoe UI"/>
              <a:cs typeface="Segoe UI"/>
            </a:endParaRPr>
          </a:p>
        </p:txBody>
      </p:sp>
      <p:sp>
        <p:nvSpPr>
          <p:cNvPr id="220" name="object 220"/>
          <p:cNvSpPr txBox="1"/>
          <p:nvPr/>
        </p:nvSpPr>
        <p:spPr>
          <a:xfrm>
            <a:off x="8538688" y="2154970"/>
            <a:ext cx="390525" cy="330200"/>
          </a:xfrm>
          <a:prstGeom prst="rect">
            <a:avLst/>
          </a:prstGeom>
        </p:spPr>
        <p:txBody>
          <a:bodyPr vert="horz" wrap="square" lIns="0" tIns="12700" rIns="0" bIns="0" rtlCol="0">
            <a:spAutoFit/>
          </a:bodyPr>
          <a:lstStyle/>
          <a:p>
            <a:pPr marL="14604" marR="5080" indent="-2540">
              <a:lnSpc>
                <a:spcPct val="111100"/>
              </a:lnSpc>
              <a:spcBef>
                <a:spcPts val="100"/>
              </a:spcBef>
            </a:pPr>
            <a:r>
              <a:rPr sz="900" spc="-10" dirty="0">
                <a:solidFill>
                  <a:srgbClr val="605D5C"/>
                </a:solidFill>
                <a:latin typeface="Segoe UI"/>
                <a:cs typeface="Segoe UI"/>
              </a:rPr>
              <a:t>16.55% (16.5…)</a:t>
            </a:r>
            <a:endParaRPr sz="900">
              <a:latin typeface="Segoe UI"/>
              <a:cs typeface="Segoe UI"/>
            </a:endParaRPr>
          </a:p>
        </p:txBody>
      </p:sp>
      <p:sp>
        <p:nvSpPr>
          <p:cNvPr id="221" name="object 221"/>
          <p:cNvSpPr/>
          <p:nvPr/>
        </p:nvSpPr>
        <p:spPr>
          <a:xfrm>
            <a:off x="8954267" y="1692721"/>
            <a:ext cx="1698625" cy="1983739"/>
          </a:xfrm>
          <a:custGeom>
            <a:avLst/>
            <a:gdLst/>
            <a:ahLst/>
            <a:cxnLst/>
            <a:rect l="l" t="t" r="r" b="b"/>
            <a:pathLst>
              <a:path w="1698625" h="1983739">
                <a:moveTo>
                  <a:pt x="1471808" y="140806"/>
                </a:moveTo>
                <a:lnTo>
                  <a:pt x="1508144" y="53451"/>
                </a:lnTo>
                <a:lnTo>
                  <a:pt x="1622444" y="53451"/>
                </a:lnTo>
              </a:path>
              <a:path w="1698625" h="1983739">
                <a:moveTo>
                  <a:pt x="1541088" y="1899503"/>
                </a:moveTo>
                <a:lnTo>
                  <a:pt x="1584183" y="1983729"/>
                </a:lnTo>
                <a:lnTo>
                  <a:pt x="1698483" y="1983729"/>
                </a:lnTo>
              </a:path>
              <a:path w="1698625" h="1983739">
                <a:moveTo>
                  <a:pt x="604775" y="1870337"/>
                </a:moveTo>
                <a:lnTo>
                  <a:pt x="556521" y="1951717"/>
                </a:lnTo>
                <a:lnTo>
                  <a:pt x="442221" y="1951717"/>
                </a:lnTo>
              </a:path>
              <a:path w="1698625" h="1983739">
                <a:moveTo>
                  <a:pt x="201861" y="668898"/>
                </a:moveTo>
                <a:lnTo>
                  <a:pt x="114299" y="633064"/>
                </a:lnTo>
                <a:lnTo>
                  <a:pt x="0" y="633064"/>
                </a:lnTo>
              </a:path>
              <a:path w="1698625" h="1983739">
                <a:moveTo>
                  <a:pt x="877721" y="92105"/>
                </a:moveTo>
                <a:lnTo>
                  <a:pt x="856097" y="0"/>
                </a:lnTo>
                <a:lnTo>
                  <a:pt x="741797" y="0"/>
                </a:lnTo>
              </a:path>
            </a:pathLst>
          </a:custGeom>
          <a:ln w="9524">
            <a:solidFill>
              <a:srgbClr val="605D5C"/>
            </a:solidFill>
          </a:ln>
        </p:spPr>
        <p:txBody>
          <a:bodyPr wrap="square" lIns="0" tIns="0" rIns="0" bIns="0" rtlCol="0"/>
          <a:lstStyle/>
          <a:p>
            <a:endParaRPr/>
          </a:p>
        </p:txBody>
      </p:sp>
      <p:pic>
        <p:nvPicPr>
          <p:cNvPr id="222" name="object 222"/>
          <p:cNvPicPr/>
          <p:nvPr/>
        </p:nvPicPr>
        <p:blipFill>
          <a:blip r:embed="rId26" cstate="print"/>
          <a:stretch>
            <a:fillRect/>
          </a:stretch>
        </p:blipFill>
        <p:spPr>
          <a:xfrm>
            <a:off x="11602084" y="2287651"/>
            <a:ext cx="95249" cy="95249"/>
          </a:xfrm>
          <a:prstGeom prst="rect">
            <a:avLst/>
          </a:prstGeom>
        </p:spPr>
      </p:pic>
      <p:pic>
        <p:nvPicPr>
          <p:cNvPr id="223" name="object 223"/>
          <p:cNvPicPr/>
          <p:nvPr/>
        </p:nvPicPr>
        <p:blipFill>
          <a:blip r:embed="rId24" cstate="print"/>
          <a:stretch>
            <a:fillRect/>
          </a:stretch>
        </p:blipFill>
        <p:spPr>
          <a:xfrm>
            <a:off x="11602084" y="2525776"/>
            <a:ext cx="95249" cy="95249"/>
          </a:xfrm>
          <a:prstGeom prst="rect">
            <a:avLst/>
          </a:prstGeom>
        </p:spPr>
      </p:pic>
      <p:pic>
        <p:nvPicPr>
          <p:cNvPr id="224" name="object 224"/>
          <p:cNvPicPr/>
          <p:nvPr/>
        </p:nvPicPr>
        <p:blipFill>
          <a:blip r:embed="rId29" cstate="print"/>
          <a:stretch>
            <a:fillRect/>
          </a:stretch>
        </p:blipFill>
        <p:spPr>
          <a:xfrm>
            <a:off x="11602084" y="2763900"/>
            <a:ext cx="95249" cy="95249"/>
          </a:xfrm>
          <a:prstGeom prst="rect">
            <a:avLst/>
          </a:prstGeom>
        </p:spPr>
      </p:pic>
      <p:pic>
        <p:nvPicPr>
          <p:cNvPr id="225" name="object 225"/>
          <p:cNvPicPr/>
          <p:nvPr/>
        </p:nvPicPr>
        <p:blipFill>
          <a:blip r:embed="rId23" cstate="print"/>
          <a:stretch>
            <a:fillRect/>
          </a:stretch>
        </p:blipFill>
        <p:spPr>
          <a:xfrm>
            <a:off x="11602084" y="3011550"/>
            <a:ext cx="95249" cy="95249"/>
          </a:xfrm>
          <a:prstGeom prst="rect">
            <a:avLst/>
          </a:prstGeom>
        </p:spPr>
      </p:pic>
      <p:pic>
        <p:nvPicPr>
          <p:cNvPr id="226" name="object 226"/>
          <p:cNvPicPr/>
          <p:nvPr/>
        </p:nvPicPr>
        <p:blipFill>
          <a:blip r:embed="rId25" cstate="print"/>
          <a:stretch>
            <a:fillRect/>
          </a:stretch>
        </p:blipFill>
        <p:spPr>
          <a:xfrm>
            <a:off x="11602084" y="3249675"/>
            <a:ext cx="95249" cy="95249"/>
          </a:xfrm>
          <a:prstGeom prst="rect">
            <a:avLst/>
          </a:prstGeom>
        </p:spPr>
      </p:pic>
      <p:sp>
        <p:nvSpPr>
          <p:cNvPr id="227" name="object 227"/>
          <p:cNvSpPr txBox="1"/>
          <p:nvPr/>
        </p:nvSpPr>
        <p:spPr>
          <a:xfrm>
            <a:off x="11579224" y="1993893"/>
            <a:ext cx="715010" cy="1387475"/>
          </a:xfrm>
          <a:prstGeom prst="rect">
            <a:avLst/>
          </a:prstGeom>
        </p:spPr>
        <p:txBody>
          <a:bodyPr vert="horz" wrap="square" lIns="0" tIns="60325" rIns="0" bIns="0" rtlCol="0">
            <a:spAutoFit/>
          </a:bodyPr>
          <a:lstStyle/>
          <a:p>
            <a:pPr marR="182245" algn="r">
              <a:lnSpc>
                <a:spcPct val="100000"/>
              </a:lnSpc>
              <a:spcBef>
                <a:spcPts val="475"/>
              </a:spcBef>
            </a:pPr>
            <a:r>
              <a:rPr sz="1000" b="1" spc="-10" dirty="0">
                <a:solidFill>
                  <a:srgbClr val="605D5C"/>
                </a:solidFill>
                <a:latin typeface="Segoe UI"/>
                <a:cs typeface="Segoe UI"/>
              </a:rPr>
              <a:t>Location</a:t>
            </a:r>
            <a:endParaRPr sz="1000">
              <a:latin typeface="Segoe UI"/>
              <a:cs typeface="Segoe UI"/>
            </a:endParaRPr>
          </a:p>
          <a:p>
            <a:pPr marR="158115" algn="r">
              <a:lnSpc>
                <a:spcPct val="100000"/>
              </a:lnSpc>
              <a:spcBef>
                <a:spcPts val="375"/>
              </a:spcBef>
            </a:pPr>
            <a:r>
              <a:rPr sz="1000" spc="-10" dirty="0">
                <a:solidFill>
                  <a:srgbClr val="605D5C"/>
                </a:solidFill>
                <a:latin typeface="Segoe UI"/>
                <a:cs typeface="Segoe UI"/>
              </a:rPr>
              <a:t>Kolkata</a:t>
            </a:r>
            <a:endParaRPr sz="1000">
              <a:latin typeface="Segoe UI"/>
              <a:cs typeface="Segoe UI"/>
            </a:endParaRPr>
          </a:p>
          <a:p>
            <a:pPr marL="137160" marR="104139">
              <a:lnSpc>
                <a:spcPct val="156300"/>
              </a:lnSpc>
            </a:pPr>
            <a:r>
              <a:rPr sz="1000" spc="-10" dirty="0">
                <a:solidFill>
                  <a:srgbClr val="605D5C"/>
                </a:solidFill>
                <a:latin typeface="Segoe UI"/>
                <a:cs typeface="Segoe UI"/>
              </a:rPr>
              <a:t>Chennai Mumbai</a:t>
            </a:r>
            <a:endParaRPr sz="1000">
              <a:latin typeface="Segoe UI"/>
              <a:cs typeface="Segoe UI"/>
            </a:endParaRPr>
          </a:p>
          <a:p>
            <a:pPr marL="137160" marR="5080">
              <a:lnSpc>
                <a:spcPct val="156300"/>
              </a:lnSpc>
              <a:spcBef>
                <a:spcPts val="70"/>
              </a:spcBef>
            </a:pPr>
            <a:r>
              <a:rPr sz="1000" spc="-10" dirty="0">
                <a:solidFill>
                  <a:srgbClr val="605D5C"/>
                </a:solidFill>
                <a:latin typeface="Segoe UI"/>
                <a:cs typeface="Segoe UI"/>
              </a:rPr>
              <a:t>Bangalore Delhi</a:t>
            </a:r>
            <a:endParaRPr sz="1000">
              <a:latin typeface="Segoe UI"/>
              <a:cs typeface="Segoe UI"/>
            </a:endParaRPr>
          </a:p>
        </p:txBody>
      </p:sp>
      <p:sp>
        <p:nvSpPr>
          <p:cNvPr id="228" name="object 228"/>
          <p:cNvSpPr txBox="1"/>
          <p:nvPr/>
        </p:nvSpPr>
        <p:spPr>
          <a:xfrm>
            <a:off x="991741" y="370681"/>
            <a:ext cx="960119" cy="711200"/>
          </a:xfrm>
          <a:prstGeom prst="rect">
            <a:avLst/>
          </a:prstGeom>
        </p:spPr>
        <p:txBody>
          <a:bodyPr vert="horz" wrap="square" lIns="0" tIns="12700" rIns="0" bIns="0" rtlCol="0">
            <a:spAutoFit/>
          </a:bodyPr>
          <a:lstStyle/>
          <a:p>
            <a:pPr marL="12700">
              <a:lnSpc>
                <a:spcPct val="100000"/>
              </a:lnSpc>
              <a:spcBef>
                <a:spcPts val="100"/>
              </a:spcBef>
            </a:pPr>
            <a:r>
              <a:rPr sz="4500" spc="-370" dirty="0">
                <a:solidFill>
                  <a:srgbClr val="252423"/>
                </a:solidFill>
                <a:latin typeface="Tahoma"/>
                <a:cs typeface="Tahoma"/>
              </a:rPr>
              <a:t>2.28</a:t>
            </a:r>
            <a:endParaRPr sz="4500">
              <a:latin typeface="Tahoma"/>
              <a:cs typeface="Tahoma"/>
            </a:endParaRPr>
          </a:p>
        </p:txBody>
      </p:sp>
      <p:sp>
        <p:nvSpPr>
          <p:cNvPr id="229" name="object 229"/>
          <p:cNvSpPr txBox="1"/>
          <p:nvPr/>
        </p:nvSpPr>
        <p:spPr>
          <a:xfrm>
            <a:off x="672504" y="1070768"/>
            <a:ext cx="159829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605D5C"/>
                </a:solidFill>
                <a:latin typeface="Segoe UI"/>
                <a:cs typeface="Segoe UI"/>
              </a:rPr>
              <a:t>Average</a:t>
            </a:r>
            <a:r>
              <a:rPr sz="1200" spc="-15" dirty="0">
                <a:solidFill>
                  <a:srgbClr val="605D5C"/>
                </a:solidFill>
                <a:latin typeface="Segoe UI"/>
                <a:cs typeface="Segoe UI"/>
              </a:rPr>
              <a:t> </a:t>
            </a:r>
            <a:r>
              <a:rPr sz="1200" dirty="0">
                <a:solidFill>
                  <a:srgbClr val="605D5C"/>
                </a:solidFill>
                <a:latin typeface="Segoe UI"/>
                <a:cs typeface="Segoe UI"/>
              </a:rPr>
              <a:t>of</a:t>
            </a:r>
            <a:r>
              <a:rPr sz="1200" spc="-10" dirty="0">
                <a:solidFill>
                  <a:srgbClr val="605D5C"/>
                </a:solidFill>
                <a:latin typeface="Segoe UI"/>
                <a:cs typeface="Segoe UI"/>
              </a:rPr>
              <a:t> </a:t>
            </a:r>
            <a:r>
              <a:rPr sz="1200" dirty="0">
                <a:solidFill>
                  <a:srgbClr val="605D5C"/>
                </a:solidFill>
                <a:latin typeface="Segoe UI"/>
                <a:cs typeface="Segoe UI"/>
              </a:rPr>
              <a:t>Defect</a:t>
            </a:r>
            <a:r>
              <a:rPr sz="1200" spc="-10" dirty="0">
                <a:solidFill>
                  <a:srgbClr val="605D5C"/>
                </a:solidFill>
                <a:latin typeface="Segoe UI"/>
                <a:cs typeface="Segoe UI"/>
              </a:rPr>
              <a:t> rates</a:t>
            </a:r>
            <a:endParaRPr sz="1200">
              <a:latin typeface="Segoe UI"/>
              <a:cs typeface="Segoe UI"/>
            </a:endParaRPr>
          </a:p>
        </p:txBody>
      </p:sp>
      <p:sp>
        <p:nvSpPr>
          <p:cNvPr id="230" name="object 230"/>
          <p:cNvSpPr txBox="1"/>
          <p:nvPr/>
        </p:nvSpPr>
        <p:spPr>
          <a:xfrm>
            <a:off x="3246189" y="437356"/>
            <a:ext cx="1546860" cy="711200"/>
          </a:xfrm>
          <a:prstGeom prst="rect">
            <a:avLst/>
          </a:prstGeom>
        </p:spPr>
        <p:txBody>
          <a:bodyPr vert="horz" wrap="square" lIns="0" tIns="12700" rIns="0" bIns="0" rtlCol="0">
            <a:spAutoFit/>
          </a:bodyPr>
          <a:lstStyle/>
          <a:p>
            <a:pPr marL="12700">
              <a:lnSpc>
                <a:spcPct val="100000"/>
              </a:lnSpc>
              <a:spcBef>
                <a:spcPts val="100"/>
              </a:spcBef>
            </a:pPr>
            <a:r>
              <a:rPr sz="4500" spc="-310" dirty="0">
                <a:solidFill>
                  <a:srgbClr val="252423"/>
                </a:solidFill>
                <a:latin typeface="Tahoma"/>
                <a:cs typeface="Tahoma"/>
              </a:rPr>
              <a:t>567.84</a:t>
            </a:r>
            <a:endParaRPr sz="4500">
              <a:latin typeface="Tahoma"/>
              <a:cs typeface="Tahoma"/>
            </a:endParaRPr>
          </a:p>
        </p:txBody>
      </p:sp>
      <p:sp>
        <p:nvSpPr>
          <p:cNvPr id="231" name="object 231"/>
          <p:cNvSpPr txBox="1"/>
          <p:nvPr/>
        </p:nvSpPr>
        <p:spPr>
          <a:xfrm>
            <a:off x="6005313" y="437356"/>
            <a:ext cx="1238885" cy="711200"/>
          </a:xfrm>
          <a:prstGeom prst="rect">
            <a:avLst/>
          </a:prstGeom>
        </p:spPr>
        <p:txBody>
          <a:bodyPr vert="horz" wrap="square" lIns="0" tIns="12700" rIns="0" bIns="0" rtlCol="0">
            <a:spAutoFit/>
          </a:bodyPr>
          <a:lstStyle/>
          <a:p>
            <a:pPr marL="12700">
              <a:lnSpc>
                <a:spcPct val="100000"/>
              </a:lnSpc>
              <a:spcBef>
                <a:spcPts val="100"/>
              </a:spcBef>
            </a:pPr>
            <a:r>
              <a:rPr sz="4500" spc="-350" dirty="0">
                <a:solidFill>
                  <a:srgbClr val="252423"/>
                </a:solidFill>
                <a:latin typeface="Tahoma"/>
                <a:cs typeface="Tahoma"/>
              </a:rPr>
              <a:t>14.77</a:t>
            </a:r>
            <a:endParaRPr sz="4500">
              <a:latin typeface="Tahoma"/>
              <a:cs typeface="Tahoma"/>
            </a:endParaRPr>
          </a:p>
        </p:txBody>
      </p:sp>
      <p:sp>
        <p:nvSpPr>
          <p:cNvPr id="232" name="object 232"/>
          <p:cNvSpPr txBox="1"/>
          <p:nvPr/>
        </p:nvSpPr>
        <p:spPr>
          <a:xfrm>
            <a:off x="2952104" y="1137443"/>
            <a:ext cx="4896485" cy="208279"/>
          </a:xfrm>
          <a:prstGeom prst="rect">
            <a:avLst/>
          </a:prstGeom>
        </p:spPr>
        <p:txBody>
          <a:bodyPr vert="horz" wrap="square" lIns="0" tIns="12700" rIns="0" bIns="0" rtlCol="0">
            <a:spAutoFit/>
          </a:bodyPr>
          <a:lstStyle/>
          <a:p>
            <a:pPr marL="12700">
              <a:lnSpc>
                <a:spcPct val="100000"/>
              </a:lnSpc>
              <a:spcBef>
                <a:spcPts val="100"/>
              </a:spcBef>
              <a:tabLst>
                <a:tab pos="2461260" algn="l"/>
              </a:tabLst>
            </a:pPr>
            <a:r>
              <a:rPr sz="1200" dirty="0">
                <a:solidFill>
                  <a:srgbClr val="605D5C"/>
                </a:solidFill>
                <a:latin typeface="Segoe UI"/>
                <a:cs typeface="Segoe UI"/>
              </a:rPr>
              <a:t>Average</a:t>
            </a:r>
            <a:r>
              <a:rPr sz="1200" spc="-15" dirty="0">
                <a:solidFill>
                  <a:srgbClr val="605D5C"/>
                </a:solidFill>
                <a:latin typeface="Segoe UI"/>
                <a:cs typeface="Segoe UI"/>
              </a:rPr>
              <a:t> </a:t>
            </a:r>
            <a:r>
              <a:rPr sz="1200" dirty="0">
                <a:solidFill>
                  <a:srgbClr val="605D5C"/>
                </a:solidFill>
                <a:latin typeface="Segoe UI"/>
                <a:cs typeface="Segoe UI"/>
              </a:rPr>
              <a:t>of</a:t>
            </a:r>
            <a:r>
              <a:rPr sz="1200" spc="-10" dirty="0">
                <a:solidFill>
                  <a:srgbClr val="605D5C"/>
                </a:solidFill>
                <a:latin typeface="Segoe UI"/>
                <a:cs typeface="Segoe UI"/>
              </a:rPr>
              <a:t> </a:t>
            </a:r>
            <a:r>
              <a:rPr sz="1200" dirty="0">
                <a:solidFill>
                  <a:srgbClr val="605D5C"/>
                </a:solidFill>
                <a:latin typeface="Segoe UI"/>
                <a:cs typeface="Segoe UI"/>
              </a:rPr>
              <a:t>Production</a:t>
            </a:r>
            <a:r>
              <a:rPr sz="1200" spc="-10" dirty="0">
                <a:solidFill>
                  <a:srgbClr val="605D5C"/>
                </a:solidFill>
                <a:latin typeface="Segoe UI"/>
                <a:cs typeface="Segoe UI"/>
              </a:rPr>
              <a:t> volumes</a:t>
            </a:r>
            <a:r>
              <a:rPr sz="1200" dirty="0">
                <a:solidFill>
                  <a:srgbClr val="605D5C"/>
                </a:solidFill>
                <a:latin typeface="Segoe UI"/>
                <a:cs typeface="Segoe UI"/>
              </a:rPr>
              <a:t>	Average</a:t>
            </a:r>
            <a:r>
              <a:rPr sz="1200" spc="-15" dirty="0">
                <a:solidFill>
                  <a:srgbClr val="605D5C"/>
                </a:solidFill>
                <a:latin typeface="Segoe UI"/>
                <a:cs typeface="Segoe UI"/>
              </a:rPr>
              <a:t> </a:t>
            </a:r>
            <a:r>
              <a:rPr sz="1200" dirty="0">
                <a:solidFill>
                  <a:srgbClr val="605D5C"/>
                </a:solidFill>
                <a:latin typeface="Segoe UI"/>
                <a:cs typeface="Segoe UI"/>
              </a:rPr>
              <a:t>of</a:t>
            </a:r>
            <a:r>
              <a:rPr sz="1200" spc="-15" dirty="0">
                <a:solidFill>
                  <a:srgbClr val="605D5C"/>
                </a:solidFill>
                <a:latin typeface="Segoe UI"/>
                <a:cs typeface="Segoe UI"/>
              </a:rPr>
              <a:t> </a:t>
            </a:r>
            <a:r>
              <a:rPr sz="1200" dirty="0">
                <a:solidFill>
                  <a:srgbClr val="605D5C"/>
                </a:solidFill>
                <a:latin typeface="Segoe UI"/>
                <a:cs typeface="Segoe UI"/>
              </a:rPr>
              <a:t>Manufacturing</a:t>
            </a:r>
            <a:r>
              <a:rPr sz="1200" spc="-15" dirty="0">
                <a:solidFill>
                  <a:srgbClr val="605D5C"/>
                </a:solidFill>
                <a:latin typeface="Segoe UI"/>
                <a:cs typeface="Segoe UI"/>
              </a:rPr>
              <a:t> </a:t>
            </a:r>
            <a:r>
              <a:rPr sz="1200" dirty="0">
                <a:solidFill>
                  <a:srgbClr val="605D5C"/>
                </a:solidFill>
                <a:latin typeface="Segoe UI"/>
                <a:cs typeface="Segoe UI"/>
              </a:rPr>
              <a:t>lead</a:t>
            </a:r>
            <a:r>
              <a:rPr sz="1200" spc="-15" dirty="0">
                <a:solidFill>
                  <a:srgbClr val="605D5C"/>
                </a:solidFill>
                <a:latin typeface="Segoe UI"/>
                <a:cs typeface="Segoe UI"/>
              </a:rPr>
              <a:t> </a:t>
            </a:r>
            <a:r>
              <a:rPr sz="1200" spc="-20" dirty="0">
                <a:solidFill>
                  <a:srgbClr val="605D5C"/>
                </a:solidFill>
                <a:latin typeface="Segoe UI"/>
                <a:cs typeface="Segoe UI"/>
              </a:rPr>
              <a:t>time</a:t>
            </a:r>
            <a:endParaRPr sz="1200">
              <a:latin typeface="Segoe UI"/>
              <a:cs typeface="Segoe UI"/>
            </a:endParaRPr>
          </a:p>
        </p:txBody>
      </p:sp>
      <p:sp>
        <p:nvSpPr>
          <p:cNvPr id="233" name="object 233"/>
          <p:cNvSpPr txBox="1"/>
          <p:nvPr/>
        </p:nvSpPr>
        <p:spPr>
          <a:xfrm>
            <a:off x="10217149" y="234950"/>
            <a:ext cx="910590" cy="208279"/>
          </a:xfrm>
          <a:prstGeom prst="rect">
            <a:avLst/>
          </a:prstGeom>
        </p:spPr>
        <p:txBody>
          <a:bodyPr vert="horz" wrap="square" lIns="0" tIns="12700" rIns="0" bIns="0" rtlCol="0">
            <a:spAutoFit/>
          </a:bodyPr>
          <a:lstStyle/>
          <a:p>
            <a:pPr marL="12700">
              <a:lnSpc>
                <a:spcPct val="100000"/>
              </a:lnSpc>
              <a:spcBef>
                <a:spcPts val="100"/>
              </a:spcBef>
            </a:pPr>
            <a:r>
              <a:rPr sz="1200" spc="-45" dirty="0">
                <a:solidFill>
                  <a:srgbClr val="252423"/>
                </a:solidFill>
                <a:latin typeface="Tahoma"/>
                <a:cs typeface="Tahoma"/>
              </a:rPr>
              <a:t>Supplier </a:t>
            </a:r>
            <a:r>
              <a:rPr sz="1200" spc="-55" dirty="0">
                <a:solidFill>
                  <a:srgbClr val="252423"/>
                </a:solidFill>
                <a:latin typeface="Tahoma"/>
                <a:cs typeface="Tahoma"/>
              </a:rPr>
              <a:t>name</a:t>
            </a:r>
            <a:endParaRPr sz="1200">
              <a:latin typeface="Tahoma"/>
              <a:cs typeface="Tahoma"/>
            </a:endParaRPr>
          </a:p>
        </p:txBody>
      </p:sp>
      <p:sp>
        <p:nvSpPr>
          <p:cNvPr id="234" name="object 234"/>
          <p:cNvSpPr/>
          <p:nvPr/>
        </p:nvSpPr>
        <p:spPr>
          <a:xfrm>
            <a:off x="10206036" y="500062"/>
            <a:ext cx="2114550" cy="247650"/>
          </a:xfrm>
          <a:custGeom>
            <a:avLst/>
            <a:gdLst/>
            <a:ahLst/>
            <a:cxnLst/>
            <a:rect l="l" t="t" r="r" b="b"/>
            <a:pathLst>
              <a:path w="2114550" h="247650">
                <a:moveTo>
                  <a:pt x="0" y="0"/>
                </a:moveTo>
                <a:lnTo>
                  <a:pt x="2114549" y="0"/>
                </a:lnTo>
                <a:lnTo>
                  <a:pt x="2114549" y="247649"/>
                </a:lnTo>
                <a:lnTo>
                  <a:pt x="0" y="247649"/>
                </a:lnTo>
                <a:lnTo>
                  <a:pt x="0" y="0"/>
                </a:lnTo>
                <a:close/>
              </a:path>
            </a:pathLst>
          </a:custGeom>
          <a:ln w="9524">
            <a:solidFill>
              <a:srgbClr val="E9E9E9"/>
            </a:solidFill>
          </a:ln>
        </p:spPr>
        <p:txBody>
          <a:bodyPr wrap="square" lIns="0" tIns="0" rIns="0" bIns="0" rtlCol="0"/>
          <a:lstStyle/>
          <a:p>
            <a:endParaRPr/>
          </a:p>
        </p:txBody>
      </p:sp>
      <p:sp>
        <p:nvSpPr>
          <p:cNvPr id="235" name="object 235"/>
          <p:cNvSpPr txBox="1"/>
          <p:nvPr/>
        </p:nvSpPr>
        <p:spPr>
          <a:xfrm>
            <a:off x="10258424" y="546131"/>
            <a:ext cx="156210" cy="177800"/>
          </a:xfrm>
          <a:prstGeom prst="rect">
            <a:avLst/>
          </a:prstGeom>
        </p:spPr>
        <p:txBody>
          <a:bodyPr vert="horz" wrap="square" lIns="0" tIns="12700" rIns="0" bIns="0" rtlCol="0">
            <a:spAutoFit/>
          </a:bodyPr>
          <a:lstStyle/>
          <a:p>
            <a:pPr>
              <a:lnSpc>
                <a:spcPct val="100000"/>
              </a:lnSpc>
              <a:spcBef>
                <a:spcPts val="100"/>
              </a:spcBef>
            </a:pPr>
            <a:r>
              <a:rPr sz="1000" spc="-25" dirty="0">
                <a:solidFill>
                  <a:srgbClr val="605D5C"/>
                </a:solidFill>
                <a:latin typeface="Segoe UI"/>
                <a:cs typeface="Segoe UI"/>
              </a:rPr>
              <a:t>All</a:t>
            </a:r>
            <a:endParaRPr sz="1000">
              <a:latin typeface="Segoe UI"/>
              <a:cs typeface="Segoe UI"/>
            </a:endParaRPr>
          </a:p>
        </p:txBody>
      </p:sp>
      <p:sp>
        <p:nvSpPr>
          <p:cNvPr id="236" name="object 236"/>
          <p:cNvSpPr txBox="1"/>
          <p:nvPr/>
        </p:nvSpPr>
        <p:spPr>
          <a:xfrm>
            <a:off x="12169774" y="263525"/>
            <a:ext cx="139700" cy="162560"/>
          </a:xfrm>
          <a:prstGeom prst="rect">
            <a:avLst/>
          </a:prstGeom>
        </p:spPr>
        <p:txBody>
          <a:bodyPr vert="horz" wrap="square" lIns="0" tIns="12700" rIns="0" bIns="0" rtlCol="0">
            <a:spAutoFit/>
          </a:bodyPr>
          <a:lstStyle/>
          <a:p>
            <a:pPr marL="12700">
              <a:lnSpc>
                <a:spcPct val="100000"/>
              </a:lnSpc>
              <a:spcBef>
                <a:spcPts val="100"/>
              </a:spcBef>
            </a:pPr>
            <a:r>
              <a:rPr sz="900" spc="250" dirty="0">
                <a:solidFill>
                  <a:srgbClr val="605D5C"/>
                </a:solidFill>
                <a:latin typeface="Arial MT"/>
                <a:cs typeface="Arial MT"/>
              </a:rPr>
              <a:t>V</a:t>
            </a:r>
            <a:endParaRPr sz="900">
              <a:latin typeface="Arial MT"/>
              <a:cs typeface="Arial MT"/>
            </a:endParaRPr>
          </a:p>
        </p:txBody>
      </p:sp>
      <p:sp>
        <p:nvSpPr>
          <p:cNvPr id="237" name="object 237"/>
          <p:cNvSpPr txBox="1"/>
          <p:nvPr/>
        </p:nvSpPr>
        <p:spPr>
          <a:xfrm>
            <a:off x="12141100" y="555656"/>
            <a:ext cx="139700" cy="177800"/>
          </a:xfrm>
          <a:prstGeom prst="rect">
            <a:avLst/>
          </a:prstGeom>
        </p:spPr>
        <p:txBody>
          <a:bodyPr vert="horz" wrap="square" lIns="0" tIns="12700" rIns="0" bIns="0" rtlCol="0">
            <a:spAutoFit/>
          </a:bodyPr>
          <a:lstStyle/>
          <a:p>
            <a:pPr>
              <a:lnSpc>
                <a:spcPct val="100000"/>
              </a:lnSpc>
              <a:spcBef>
                <a:spcPts val="100"/>
              </a:spcBef>
            </a:pPr>
            <a:r>
              <a:rPr sz="1000" spc="280" dirty="0">
                <a:solidFill>
                  <a:srgbClr val="605D5C"/>
                </a:solidFill>
                <a:latin typeface="Arial MT"/>
                <a:cs typeface="Arial MT"/>
              </a:rPr>
              <a:t>V</a:t>
            </a:r>
            <a:endParaRPr sz="1000">
              <a:latin typeface="Arial MT"/>
              <a:cs typeface="Arial MT"/>
            </a:endParaRPr>
          </a:p>
        </p:txBody>
      </p:sp>
      <p:sp>
        <p:nvSpPr>
          <p:cNvPr id="238" name="object 238"/>
          <p:cNvSpPr txBox="1"/>
          <p:nvPr/>
        </p:nvSpPr>
        <p:spPr>
          <a:xfrm>
            <a:off x="7912100" y="234950"/>
            <a:ext cx="548005" cy="208279"/>
          </a:xfrm>
          <a:prstGeom prst="rect">
            <a:avLst/>
          </a:prstGeom>
        </p:spPr>
        <p:txBody>
          <a:bodyPr vert="horz" wrap="square" lIns="0" tIns="12700" rIns="0" bIns="0" rtlCol="0">
            <a:spAutoFit/>
          </a:bodyPr>
          <a:lstStyle/>
          <a:p>
            <a:pPr marL="12700">
              <a:lnSpc>
                <a:spcPct val="100000"/>
              </a:lnSpc>
              <a:spcBef>
                <a:spcPts val="100"/>
              </a:spcBef>
            </a:pPr>
            <a:r>
              <a:rPr sz="1200" spc="-40" dirty="0">
                <a:solidFill>
                  <a:srgbClr val="252423"/>
                </a:solidFill>
                <a:latin typeface="Tahoma"/>
                <a:cs typeface="Tahoma"/>
              </a:rPr>
              <a:t>Location</a:t>
            </a:r>
            <a:endParaRPr sz="1200">
              <a:latin typeface="Tahoma"/>
              <a:cs typeface="Tahoma"/>
            </a:endParaRPr>
          </a:p>
        </p:txBody>
      </p:sp>
      <p:sp>
        <p:nvSpPr>
          <p:cNvPr id="239" name="object 239"/>
          <p:cNvSpPr/>
          <p:nvPr/>
        </p:nvSpPr>
        <p:spPr>
          <a:xfrm>
            <a:off x="7900987" y="500062"/>
            <a:ext cx="2114550" cy="247650"/>
          </a:xfrm>
          <a:custGeom>
            <a:avLst/>
            <a:gdLst/>
            <a:ahLst/>
            <a:cxnLst/>
            <a:rect l="l" t="t" r="r" b="b"/>
            <a:pathLst>
              <a:path w="2114550" h="247650">
                <a:moveTo>
                  <a:pt x="0" y="0"/>
                </a:moveTo>
                <a:lnTo>
                  <a:pt x="2114549" y="0"/>
                </a:lnTo>
                <a:lnTo>
                  <a:pt x="2114549" y="247649"/>
                </a:lnTo>
                <a:lnTo>
                  <a:pt x="0" y="247649"/>
                </a:lnTo>
                <a:lnTo>
                  <a:pt x="0" y="0"/>
                </a:lnTo>
                <a:close/>
              </a:path>
            </a:pathLst>
          </a:custGeom>
          <a:ln w="9524">
            <a:solidFill>
              <a:srgbClr val="E9E9E9"/>
            </a:solidFill>
          </a:ln>
        </p:spPr>
        <p:txBody>
          <a:bodyPr wrap="square" lIns="0" tIns="0" rIns="0" bIns="0" rtlCol="0"/>
          <a:lstStyle/>
          <a:p>
            <a:endParaRPr/>
          </a:p>
        </p:txBody>
      </p:sp>
      <p:sp>
        <p:nvSpPr>
          <p:cNvPr id="240" name="object 240"/>
          <p:cNvSpPr txBox="1"/>
          <p:nvPr/>
        </p:nvSpPr>
        <p:spPr>
          <a:xfrm>
            <a:off x="7953375" y="546131"/>
            <a:ext cx="156210" cy="177800"/>
          </a:xfrm>
          <a:prstGeom prst="rect">
            <a:avLst/>
          </a:prstGeom>
        </p:spPr>
        <p:txBody>
          <a:bodyPr vert="horz" wrap="square" lIns="0" tIns="12700" rIns="0" bIns="0" rtlCol="0">
            <a:spAutoFit/>
          </a:bodyPr>
          <a:lstStyle/>
          <a:p>
            <a:pPr>
              <a:lnSpc>
                <a:spcPct val="100000"/>
              </a:lnSpc>
              <a:spcBef>
                <a:spcPts val="100"/>
              </a:spcBef>
            </a:pPr>
            <a:r>
              <a:rPr sz="1000" spc="-25" dirty="0">
                <a:solidFill>
                  <a:srgbClr val="605D5C"/>
                </a:solidFill>
                <a:latin typeface="Segoe UI"/>
                <a:cs typeface="Segoe UI"/>
              </a:rPr>
              <a:t>All</a:t>
            </a:r>
            <a:endParaRPr sz="1000">
              <a:latin typeface="Segoe UI"/>
              <a:cs typeface="Segoe UI"/>
            </a:endParaRPr>
          </a:p>
        </p:txBody>
      </p:sp>
      <p:sp>
        <p:nvSpPr>
          <p:cNvPr id="241" name="object 241"/>
          <p:cNvSpPr txBox="1"/>
          <p:nvPr/>
        </p:nvSpPr>
        <p:spPr>
          <a:xfrm>
            <a:off x="9864724" y="263525"/>
            <a:ext cx="139700" cy="162560"/>
          </a:xfrm>
          <a:prstGeom prst="rect">
            <a:avLst/>
          </a:prstGeom>
        </p:spPr>
        <p:txBody>
          <a:bodyPr vert="horz" wrap="square" lIns="0" tIns="12700" rIns="0" bIns="0" rtlCol="0">
            <a:spAutoFit/>
          </a:bodyPr>
          <a:lstStyle/>
          <a:p>
            <a:pPr marL="12700">
              <a:lnSpc>
                <a:spcPct val="100000"/>
              </a:lnSpc>
              <a:spcBef>
                <a:spcPts val="100"/>
              </a:spcBef>
            </a:pPr>
            <a:r>
              <a:rPr sz="900" spc="250" dirty="0">
                <a:solidFill>
                  <a:srgbClr val="605D5C"/>
                </a:solidFill>
                <a:latin typeface="Arial MT"/>
                <a:cs typeface="Arial MT"/>
              </a:rPr>
              <a:t>V</a:t>
            </a:r>
            <a:endParaRPr sz="900">
              <a:latin typeface="Arial MT"/>
              <a:cs typeface="Arial MT"/>
            </a:endParaRPr>
          </a:p>
        </p:txBody>
      </p:sp>
      <p:sp>
        <p:nvSpPr>
          <p:cNvPr id="242" name="object 242"/>
          <p:cNvSpPr txBox="1"/>
          <p:nvPr/>
        </p:nvSpPr>
        <p:spPr>
          <a:xfrm>
            <a:off x="9836050" y="555656"/>
            <a:ext cx="139700" cy="177800"/>
          </a:xfrm>
          <a:prstGeom prst="rect">
            <a:avLst/>
          </a:prstGeom>
        </p:spPr>
        <p:txBody>
          <a:bodyPr vert="horz" wrap="square" lIns="0" tIns="12700" rIns="0" bIns="0" rtlCol="0">
            <a:spAutoFit/>
          </a:bodyPr>
          <a:lstStyle/>
          <a:p>
            <a:pPr>
              <a:lnSpc>
                <a:spcPct val="100000"/>
              </a:lnSpc>
              <a:spcBef>
                <a:spcPts val="100"/>
              </a:spcBef>
            </a:pPr>
            <a:r>
              <a:rPr sz="1000" spc="280" dirty="0">
                <a:solidFill>
                  <a:srgbClr val="605D5C"/>
                </a:solidFill>
                <a:latin typeface="Arial MT"/>
                <a:cs typeface="Arial MT"/>
              </a:rPr>
              <a:t>V</a:t>
            </a:r>
            <a:endParaRPr sz="1000">
              <a:latin typeface="Arial MT"/>
              <a:cs typeface="Arial MT"/>
            </a:endParaRPr>
          </a:p>
        </p:txBody>
      </p:sp>
      <p:sp>
        <p:nvSpPr>
          <p:cNvPr id="243" name="Rectangle 242">
            <a:extLst>
              <a:ext uri="{FF2B5EF4-FFF2-40B4-BE49-F238E27FC236}">
                <a16:creationId xmlns:a16="http://schemas.microsoft.com/office/drawing/2014/main" id="{478454C7-E827-5C7A-B09F-BF5A07E8B6F9}"/>
              </a:ext>
            </a:extLst>
          </p:cNvPr>
          <p:cNvSpPr/>
          <p:nvPr/>
        </p:nvSpPr>
        <p:spPr>
          <a:xfrm>
            <a:off x="228600" y="4151161"/>
            <a:ext cx="12268200" cy="2978796"/>
          </a:xfrm>
          <a:prstGeom prst="rect">
            <a:avLst/>
          </a:prstGeom>
          <a:solidFill>
            <a:schemeClr val="accent1">
              <a:alpha val="9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200" dirty="0"/>
          </a:p>
        </p:txBody>
      </p:sp>
      <p:sp>
        <p:nvSpPr>
          <p:cNvPr id="244" name="Rectangle 243">
            <a:extLst>
              <a:ext uri="{FF2B5EF4-FFF2-40B4-BE49-F238E27FC236}">
                <a16:creationId xmlns:a16="http://schemas.microsoft.com/office/drawing/2014/main" id="{F6B16AC0-F711-0DCC-CE0D-BBA2AD1D4078}"/>
              </a:ext>
            </a:extLst>
          </p:cNvPr>
          <p:cNvSpPr/>
          <p:nvPr/>
        </p:nvSpPr>
        <p:spPr>
          <a:xfrm>
            <a:off x="186652" y="167821"/>
            <a:ext cx="12268200" cy="1272771"/>
          </a:xfrm>
          <a:prstGeom prst="rect">
            <a:avLst/>
          </a:prstGeom>
          <a:solidFill>
            <a:schemeClr val="accent1">
              <a:alpha val="9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200" dirty="0"/>
          </a:p>
        </p:txBody>
      </p:sp>
      <p:sp>
        <p:nvSpPr>
          <p:cNvPr id="245" name="Arrow: Left 244">
            <a:extLst>
              <a:ext uri="{FF2B5EF4-FFF2-40B4-BE49-F238E27FC236}">
                <a16:creationId xmlns:a16="http://schemas.microsoft.com/office/drawing/2014/main" id="{EB4ABB09-8A24-428C-54EF-0286529B8E31}"/>
              </a:ext>
            </a:extLst>
          </p:cNvPr>
          <p:cNvSpPr/>
          <p:nvPr/>
        </p:nvSpPr>
        <p:spPr>
          <a:xfrm rot="5400000">
            <a:off x="709883" y="4234421"/>
            <a:ext cx="751519" cy="267113"/>
          </a:xfrm>
          <a:prstGeom prst="lef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6" name="TextBox 245">
            <a:extLst>
              <a:ext uri="{FF2B5EF4-FFF2-40B4-BE49-F238E27FC236}">
                <a16:creationId xmlns:a16="http://schemas.microsoft.com/office/drawing/2014/main" id="{B30CE248-FCB3-CE60-16DA-2B9768DA3A58}"/>
              </a:ext>
            </a:extLst>
          </p:cNvPr>
          <p:cNvSpPr txBox="1"/>
          <p:nvPr/>
        </p:nvSpPr>
        <p:spPr>
          <a:xfrm>
            <a:off x="294692" y="4949201"/>
            <a:ext cx="2376343" cy="1754326"/>
          </a:xfrm>
          <a:prstGeom prst="rect">
            <a:avLst/>
          </a:prstGeom>
          <a:noFill/>
        </p:spPr>
        <p:txBody>
          <a:bodyPr wrap="square" rtlCol="0">
            <a:spAutoFit/>
          </a:bodyPr>
          <a:lstStyle/>
          <a:p>
            <a:r>
              <a:rPr lang="en-IN" dirty="0"/>
              <a:t>A bar chart displaying shipping cost varying according to shipping carriers and locations</a:t>
            </a:r>
          </a:p>
        </p:txBody>
      </p:sp>
      <p:sp>
        <p:nvSpPr>
          <p:cNvPr id="247" name="Arrow: Left 246">
            <a:extLst>
              <a:ext uri="{FF2B5EF4-FFF2-40B4-BE49-F238E27FC236}">
                <a16:creationId xmlns:a16="http://schemas.microsoft.com/office/drawing/2014/main" id="{D17BD705-5152-2066-87AB-81B0DDE74501}"/>
              </a:ext>
            </a:extLst>
          </p:cNvPr>
          <p:cNvSpPr/>
          <p:nvPr/>
        </p:nvSpPr>
        <p:spPr>
          <a:xfrm rot="5400000">
            <a:off x="4606274" y="4282100"/>
            <a:ext cx="751519" cy="267113"/>
          </a:xfrm>
          <a:prstGeom prst="lef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8" name="TextBox 247">
            <a:extLst>
              <a:ext uri="{FF2B5EF4-FFF2-40B4-BE49-F238E27FC236}">
                <a16:creationId xmlns:a16="http://schemas.microsoft.com/office/drawing/2014/main" id="{D4633DBF-0F63-2C41-1373-A35E1B002B26}"/>
              </a:ext>
            </a:extLst>
          </p:cNvPr>
          <p:cNvSpPr txBox="1"/>
          <p:nvPr/>
        </p:nvSpPr>
        <p:spPr>
          <a:xfrm>
            <a:off x="4262722" y="4965917"/>
            <a:ext cx="2376343" cy="1754326"/>
          </a:xfrm>
          <a:prstGeom prst="rect">
            <a:avLst/>
          </a:prstGeom>
          <a:noFill/>
        </p:spPr>
        <p:txBody>
          <a:bodyPr wrap="square" rtlCol="0">
            <a:spAutoFit/>
          </a:bodyPr>
          <a:lstStyle/>
          <a:p>
            <a:r>
              <a:rPr lang="en-IN" dirty="0"/>
              <a:t>Scatter chart displaying correlation between lead times and order quantities</a:t>
            </a:r>
          </a:p>
        </p:txBody>
      </p:sp>
      <p:sp>
        <p:nvSpPr>
          <p:cNvPr id="249" name="Arrow: Left 248">
            <a:extLst>
              <a:ext uri="{FF2B5EF4-FFF2-40B4-BE49-F238E27FC236}">
                <a16:creationId xmlns:a16="http://schemas.microsoft.com/office/drawing/2014/main" id="{C754F9CB-CE16-9365-3750-353F57F2BE73}"/>
              </a:ext>
            </a:extLst>
          </p:cNvPr>
          <p:cNvSpPr/>
          <p:nvPr/>
        </p:nvSpPr>
        <p:spPr>
          <a:xfrm rot="5400000">
            <a:off x="9800751" y="4282765"/>
            <a:ext cx="751519" cy="267113"/>
          </a:xfrm>
          <a:prstGeom prst="lef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0" name="TextBox 249">
            <a:extLst>
              <a:ext uri="{FF2B5EF4-FFF2-40B4-BE49-F238E27FC236}">
                <a16:creationId xmlns:a16="http://schemas.microsoft.com/office/drawing/2014/main" id="{AF356816-4A1C-B109-ABB6-95354ECC03FB}"/>
              </a:ext>
            </a:extLst>
          </p:cNvPr>
          <p:cNvSpPr txBox="1"/>
          <p:nvPr/>
        </p:nvSpPr>
        <p:spPr>
          <a:xfrm>
            <a:off x="9001695" y="4910018"/>
            <a:ext cx="2376343" cy="646331"/>
          </a:xfrm>
          <a:prstGeom prst="rect">
            <a:avLst/>
          </a:prstGeom>
          <a:noFill/>
        </p:spPr>
        <p:txBody>
          <a:bodyPr wrap="square" rtlCol="0">
            <a:spAutoFit/>
          </a:bodyPr>
          <a:lstStyle/>
          <a:p>
            <a:r>
              <a:rPr lang="en-IN" dirty="0"/>
              <a:t>Pie chart of defect varying on location</a:t>
            </a:r>
          </a:p>
        </p:txBody>
      </p:sp>
    </p:spTree>
    <p:extLst>
      <p:ext uri="{BB962C8B-B14F-4D97-AF65-F5344CB8AC3E}">
        <p14:creationId xmlns:p14="http://schemas.microsoft.com/office/powerpoint/2010/main" val="1078155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81687" y="314808"/>
            <a:ext cx="885825" cy="152400"/>
          </a:xfrm>
          <a:prstGeom prst="rect">
            <a:avLst/>
          </a:prstGeom>
        </p:spPr>
        <p:txBody>
          <a:bodyPr vert="horz" wrap="square" lIns="0" tIns="8890" rIns="0" bIns="0" rtlCol="0">
            <a:spAutoFit/>
          </a:bodyPr>
          <a:lstStyle/>
          <a:p>
            <a:pPr>
              <a:lnSpc>
                <a:spcPct val="100000"/>
              </a:lnSpc>
              <a:spcBef>
                <a:spcPts val="70"/>
              </a:spcBef>
            </a:pPr>
            <a:r>
              <a:rPr sz="900" dirty="0">
                <a:solidFill>
                  <a:srgbClr val="FFFFFF"/>
                </a:solidFill>
                <a:latin typeface="Segoe UI"/>
                <a:cs typeface="Segoe UI"/>
              </a:rPr>
              <a:t>Power</a:t>
            </a:r>
            <a:r>
              <a:rPr sz="900" spc="-30" dirty="0">
                <a:solidFill>
                  <a:srgbClr val="FFFFFF"/>
                </a:solidFill>
                <a:latin typeface="Segoe UI"/>
                <a:cs typeface="Segoe UI"/>
              </a:rPr>
              <a:t> </a:t>
            </a:r>
            <a:r>
              <a:rPr sz="900" dirty="0">
                <a:solidFill>
                  <a:srgbClr val="FFFFFF"/>
                </a:solidFill>
                <a:latin typeface="Segoe UI"/>
                <a:cs typeface="Segoe UI"/>
              </a:rPr>
              <a:t>BI</a:t>
            </a:r>
            <a:r>
              <a:rPr sz="900" spc="-25" dirty="0">
                <a:solidFill>
                  <a:srgbClr val="FFFFFF"/>
                </a:solidFill>
                <a:latin typeface="Segoe UI"/>
                <a:cs typeface="Segoe UI"/>
              </a:rPr>
              <a:t> </a:t>
            </a:r>
            <a:r>
              <a:rPr sz="900" spc="-10" dirty="0">
                <a:solidFill>
                  <a:srgbClr val="FFFFFF"/>
                </a:solidFill>
                <a:latin typeface="Segoe UI"/>
                <a:cs typeface="Segoe UI"/>
              </a:rPr>
              <a:t>Desktop</a:t>
            </a:r>
            <a:endParaRPr sz="900">
              <a:latin typeface="Segoe UI"/>
              <a:cs typeface="Segoe UI"/>
            </a:endParaRPr>
          </a:p>
        </p:txBody>
      </p:sp>
      <p:sp>
        <p:nvSpPr>
          <p:cNvPr id="3" name="object 3"/>
          <p:cNvSpPr/>
          <p:nvPr/>
        </p:nvSpPr>
        <p:spPr>
          <a:xfrm>
            <a:off x="228600" y="228600"/>
            <a:ext cx="12192000" cy="6858000"/>
          </a:xfrm>
          <a:custGeom>
            <a:avLst/>
            <a:gdLst/>
            <a:ahLst/>
            <a:cxnLst/>
            <a:rect l="l" t="t" r="r" b="b"/>
            <a:pathLst>
              <a:path w="12192000" h="6858000">
                <a:moveTo>
                  <a:pt x="12191999" y="6857999"/>
                </a:moveTo>
                <a:lnTo>
                  <a:pt x="0" y="6857999"/>
                </a:lnTo>
                <a:lnTo>
                  <a:pt x="0" y="0"/>
                </a:lnTo>
                <a:lnTo>
                  <a:pt x="12191999" y="0"/>
                </a:lnTo>
                <a:lnTo>
                  <a:pt x="12191999" y="6857999"/>
                </a:lnTo>
                <a:close/>
              </a:path>
            </a:pathLst>
          </a:custGeom>
          <a:solidFill>
            <a:srgbClr val="FFFFFF"/>
          </a:solidFill>
        </p:spPr>
        <p:txBody>
          <a:bodyPr wrap="square" lIns="0" tIns="0" rIns="0" bIns="0" rtlCol="0"/>
          <a:lstStyle/>
          <a:p>
            <a:endParaRPr/>
          </a:p>
        </p:txBody>
      </p:sp>
      <p:grpSp>
        <p:nvGrpSpPr>
          <p:cNvPr id="4" name="object 4"/>
          <p:cNvGrpSpPr/>
          <p:nvPr/>
        </p:nvGrpSpPr>
        <p:grpSpPr>
          <a:xfrm>
            <a:off x="364331" y="450056"/>
            <a:ext cx="5929630" cy="6596380"/>
            <a:chOff x="364331" y="450056"/>
            <a:chExt cx="5929630" cy="6596380"/>
          </a:xfrm>
        </p:grpSpPr>
        <p:sp>
          <p:nvSpPr>
            <p:cNvPr id="5" name="object 5"/>
            <p:cNvSpPr/>
            <p:nvPr/>
          </p:nvSpPr>
          <p:spPr>
            <a:xfrm>
              <a:off x="371474" y="457199"/>
              <a:ext cx="5915025" cy="6581775"/>
            </a:xfrm>
            <a:custGeom>
              <a:avLst/>
              <a:gdLst/>
              <a:ahLst/>
              <a:cxnLst/>
              <a:rect l="l" t="t" r="r" b="b"/>
              <a:pathLst>
                <a:path w="5915025" h="6581775">
                  <a:moveTo>
                    <a:pt x="0" y="0"/>
                  </a:moveTo>
                  <a:lnTo>
                    <a:pt x="5915024" y="0"/>
                  </a:lnTo>
                  <a:lnTo>
                    <a:pt x="5915024" y="6581774"/>
                  </a:lnTo>
                  <a:lnTo>
                    <a:pt x="0" y="6581774"/>
                  </a:lnTo>
                  <a:lnTo>
                    <a:pt x="0" y="0"/>
                  </a:lnTo>
                  <a:close/>
                </a:path>
              </a:pathLst>
            </a:custGeom>
            <a:ln w="9524">
              <a:solidFill>
                <a:srgbClr val="FFFFFF"/>
              </a:solidFill>
            </a:ln>
          </p:spPr>
          <p:txBody>
            <a:bodyPr wrap="square" lIns="0" tIns="0" rIns="0" bIns="0" rtlCol="0"/>
            <a:lstStyle/>
            <a:p>
              <a:endParaRPr/>
            </a:p>
          </p:txBody>
        </p:sp>
        <p:sp>
          <p:nvSpPr>
            <p:cNvPr id="6" name="object 6"/>
            <p:cNvSpPr/>
            <p:nvPr/>
          </p:nvSpPr>
          <p:spPr>
            <a:xfrm>
              <a:off x="371474" y="457199"/>
              <a:ext cx="3059430" cy="3554095"/>
            </a:xfrm>
            <a:custGeom>
              <a:avLst/>
              <a:gdLst/>
              <a:ahLst/>
              <a:cxnLst/>
              <a:rect l="l" t="t" r="r" b="b"/>
              <a:pathLst>
                <a:path w="3059429" h="3554095">
                  <a:moveTo>
                    <a:pt x="3059413" y="3553753"/>
                  </a:moveTo>
                  <a:lnTo>
                    <a:pt x="0" y="3553753"/>
                  </a:lnTo>
                  <a:lnTo>
                    <a:pt x="0" y="0"/>
                  </a:lnTo>
                  <a:lnTo>
                    <a:pt x="3059413" y="0"/>
                  </a:lnTo>
                  <a:lnTo>
                    <a:pt x="3059413" y="3553753"/>
                  </a:lnTo>
                  <a:close/>
                </a:path>
              </a:pathLst>
            </a:custGeom>
            <a:solidFill>
              <a:srgbClr val="118CFF"/>
            </a:solidFill>
          </p:spPr>
          <p:txBody>
            <a:bodyPr wrap="square" lIns="0" tIns="0" rIns="0" bIns="0" rtlCol="0"/>
            <a:lstStyle/>
            <a:p>
              <a:endParaRPr/>
            </a:p>
          </p:txBody>
        </p:sp>
        <p:sp>
          <p:nvSpPr>
            <p:cNvPr id="7" name="object 7"/>
            <p:cNvSpPr/>
            <p:nvPr/>
          </p:nvSpPr>
          <p:spPr>
            <a:xfrm>
              <a:off x="371474" y="457199"/>
              <a:ext cx="3059430" cy="3554095"/>
            </a:xfrm>
            <a:custGeom>
              <a:avLst/>
              <a:gdLst/>
              <a:ahLst/>
              <a:cxnLst/>
              <a:rect l="l" t="t" r="r" b="b"/>
              <a:pathLst>
                <a:path w="3059429" h="3554095">
                  <a:moveTo>
                    <a:pt x="0" y="0"/>
                  </a:moveTo>
                  <a:lnTo>
                    <a:pt x="3059413" y="0"/>
                  </a:lnTo>
                  <a:lnTo>
                    <a:pt x="3059413" y="3553753"/>
                  </a:lnTo>
                  <a:lnTo>
                    <a:pt x="0" y="3553753"/>
                  </a:lnTo>
                  <a:lnTo>
                    <a:pt x="0" y="0"/>
                  </a:lnTo>
                  <a:close/>
                </a:path>
              </a:pathLst>
            </a:custGeom>
            <a:ln w="14287">
              <a:solidFill>
                <a:srgbClr val="FFFFFF"/>
              </a:solidFill>
            </a:ln>
          </p:spPr>
          <p:txBody>
            <a:bodyPr wrap="square" lIns="0" tIns="0" rIns="0" bIns="0" rtlCol="0"/>
            <a:lstStyle/>
            <a:p>
              <a:endParaRPr/>
            </a:p>
          </p:txBody>
        </p:sp>
        <p:sp>
          <p:nvSpPr>
            <p:cNvPr id="8" name="object 8"/>
            <p:cNvSpPr/>
            <p:nvPr/>
          </p:nvSpPr>
          <p:spPr>
            <a:xfrm>
              <a:off x="3430888" y="457199"/>
              <a:ext cx="2856230" cy="3554095"/>
            </a:xfrm>
            <a:custGeom>
              <a:avLst/>
              <a:gdLst/>
              <a:ahLst/>
              <a:cxnLst/>
              <a:rect l="l" t="t" r="r" b="b"/>
              <a:pathLst>
                <a:path w="2856229" h="3554095">
                  <a:moveTo>
                    <a:pt x="2855611" y="3553753"/>
                  </a:moveTo>
                  <a:lnTo>
                    <a:pt x="0" y="3553753"/>
                  </a:lnTo>
                  <a:lnTo>
                    <a:pt x="0" y="0"/>
                  </a:lnTo>
                  <a:lnTo>
                    <a:pt x="2855611" y="0"/>
                  </a:lnTo>
                  <a:lnTo>
                    <a:pt x="2855611" y="3553753"/>
                  </a:lnTo>
                  <a:close/>
                </a:path>
              </a:pathLst>
            </a:custGeom>
            <a:solidFill>
              <a:srgbClr val="12239D"/>
            </a:solidFill>
          </p:spPr>
          <p:txBody>
            <a:bodyPr wrap="square" lIns="0" tIns="0" rIns="0" bIns="0" rtlCol="0"/>
            <a:lstStyle/>
            <a:p>
              <a:endParaRPr/>
            </a:p>
          </p:txBody>
        </p:sp>
        <p:sp>
          <p:nvSpPr>
            <p:cNvPr id="9" name="object 9"/>
            <p:cNvSpPr/>
            <p:nvPr/>
          </p:nvSpPr>
          <p:spPr>
            <a:xfrm>
              <a:off x="3430888" y="457199"/>
              <a:ext cx="2856230" cy="3554095"/>
            </a:xfrm>
            <a:custGeom>
              <a:avLst/>
              <a:gdLst/>
              <a:ahLst/>
              <a:cxnLst/>
              <a:rect l="l" t="t" r="r" b="b"/>
              <a:pathLst>
                <a:path w="2856229" h="3554095">
                  <a:moveTo>
                    <a:pt x="0" y="0"/>
                  </a:moveTo>
                  <a:lnTo>
                    <a:pt x="2855611" y="0"/>
                  </a:lnTo>
                  <a:lnTo>
                    <a:pt x="2855611" y="3553753"/>
                  </a:lnTo>
                  <a:lnTo>
                    <a:pt x="0" y="3553753"/>
                  </a:lnTo>
                  <a:lnTo>
                    <a:pt x="0" y="0"/>
                  </a:lnTo>
                  <a:close/>
                </a:path>
              </a:pathLst>
            </a:custGeom>
            <a:ln w="14287">
              <a:solidFill>
                <a:srgbClr val="FFFFFF"/>
              </a:solidFill>
            </a:ln>
          </p:spPr>
          <p:txBody>
            <a:bodyPr wrap="square" lIns="0" tIns="0" rIns="0" bIns="0" rtlCol="0"/>
            <a:lstStyle/>
            <a:p>
              <a:endParaRPr/>
            </a:p>
          </p:txBody>
        </p:sp>
        <p:sp>
          <p:nvSpPr>
            <p:cNvPr id="10" name="object 10"/>
            <p:cNvSpPr/>
            <p:nvPr/>
          </p:nvSpPr>
          <p:spPr>
            <a:xfrm>
              <a:off x="371474" y="4010953"/>
              <a:ext cx="3103245" cy="3028315"/>
            </a:xfrm>
            <a:custGeom>
              <a:avLst/>
              <a:gdLst/>
              <a:ahLst/>
              <a:cxnLst/>
              <a:rect l="l" t="t" r="r" b="b"/>
              <a:pathLst>
                <a:path w="3103245" h="3028315">
                  <a:moveTo>
                    <a:pt x="3103171" y="3028021"/>
                  </a:moveTo>
                  <a:lnTo>
                    <a:pt x="0" y="3028021"/>
                  </a:lnTo>
                  <a:lnTo>
                    <a:pt x="0" y="0"/>
                  </a:lnTo>
                  <a:lnTo>
                    <a:pt x="3103171" y="0"/>
                  </a:lnTo>
                  <a:lnTo>
                    <a:pt x="3103171" y="3028021"/>
                  </a:lnTo>
                  <a:close/>
                </a:path>
              </a:pathLst>
            </a:custGeom>
            <a:solidFill>
              <a:srgbClr val="6A007B"/>
            </a:solidFill>
          </p:spPr>
          <p:txBody>
            <a:bodyPr wrap="square" lIns="0" tIns="0" rIns="0" bIns="0" rtlCol="0"/>
            <a:lstStyle/>
            <a:p>
              <a:endParaRPr/>
            </a:p>
          </p:txBody>
        </p:sp>
        <p:sp>
          <p:nvSpPr>
            <p:cNvPr id="11" name="object 11"/>
            <p:cNvSpPr/>
            <p:nvPr/>
          </p:nvSpPr>
          <p:spPr>
            <a:xfrm>
              <a:off x="371474" y="4010953"/>
              <a:ext cx="3103245" cy="3028315"/>
            </a:xfrm>
            <a:custGeom>
              <a:avLst/>
              <a:gdLst/>
              <a:ahLst/>
              <a:cxnLst/>
              <a:rect l="l" t="t" r="r" b="b"/>
              <a:pathLst>
                <a:path w="3103245" h="3028315">
                  <a:moveTo>
                    <a:pt x="0" y="0"/>
                  </a:moveTo>
                  <a:lnTo>
                    <a:pt x="3103171" y="0"/>
                  </a:lnTo>
                  <a:lnTo>
                    <a:pt x="3103171" y="3028021"/>
                  </a:lnTo>
                  <a:lnTo>
                    <a:pt x="0" y="3028021"/>
                  </a:lnTo>
                  <a:lnTo>
                    <a:pt x="0" y="0"/>
                  </a:lnTo>
                  <a:close/>
                </a:path>
              </a:pathLst>
            </a:custGeom>
            <a:ln w="14287">
              <a:solidFill>
                <a:srgbClr val="FFFFFF"/>
              </a:solidFill>
            </a:ln>
          </p:spPr>
          <p:txBody>
            <a:bodyPr wrap="square" lIns="0" tIns="0" rIns="0" bIns="0" rtlCol="0"/>
            <a:lstStyle/>
            <a:p>
              <a:endParaRPr/>
            </a:p>
          </p:txBody>
        </p:sp>
        <p:sp>
          <p:nvSpPr>
            <p:cNvPr id="12" name="object 12"/>
            <p:cNvSpPr/>
            <p:nvPr/>
          </p:nvSpPr>
          <p:spPr>
            <a:xfrm>
              <a:off x="3474646" y="4010953"/>
              <a:ext cx="2812415" cy="3028315"/>
            </a:xfrm>
            <a:custGeom>
              <a:avLst/>
              <a:gdLst/>
              <a:ahLst/>
              <a:cxnLst/>
              <a:rect l="l" t="t" r="r" b="b"/>
              <a:pathLst>
                <a:path w="2812415" h="3028315">
                  <a:moveTo>
                    <a:pt x="2811853" y="3028021"/>
                  </a:moveTo>
                  <a:lnTo>
                    <a:pt x="0" y="3028021"/>
                  </a:lnTo>
                  <a:lnTo>
                    <a:pt x="0" y="0"/>
                  </a:lnTo>
                  <a:lnTo>
                    <a:pt x="2811853" y="0"/>
                  </a:lnTo>
                  <a:lnTo>
                    <a:pt x="2811853" y="3028021"/>
                  </a:lnTo>
                  <a:close/>
                </a:path>
              </a:pathLst>
            </a:custGeom>
            <a:solidFill>
              <a:srgbClr val="E66B37"/>
            </a:solidFill>
          </p:spPr>
          <p:txBody>
            <a:bodyPr wrap="square" lIns="0" tIns="0" rIns="0" bIns="0" rtlCol="0"/>
            <a:lstStyle/>
            <a:p>
              <a:endParaRPr/>
            </a:p>
          </p:txBody>
        </p:sp>
        <p:sp>
          <p:nvSpPr>
            <p:cNvPr id="13" name="object 13"/>
            <p:cNvSpPr/>
            <p:nvPr/>
          </p:nvSpPr>
          <p:spPr>
            <a:xfrm>
              <a:off x="3474646" y="4010953"/>
              <a:ext cx="2812415" cy="3028315"/>
            </a:xfrm>
            <a:custGeom>
              <a:avLst/>
              <a:gdLst/>
              <a:ahLst/>
              <a:cxnLst/>
              <a:rect l="l" t="t" r="r" b="b"/>
              <a:pathLst>
                <a:path w="2812415" h="3028315">
                  <a:moveTo>
                    <a:pt x="0" y="0"/>
                  </a:moveTo>
                  <a:lnTo>
                    <a:pt x="2811853" y="0"/>
                  </a:lnTo>
                  <a:lnTo>
                    <a:pt x="2811853" y="3028021"/>
                  </a:lnTo>
                  <a:lnTo>
                    <a:pt x="0" y="3028021"/>
                  </a:lnTo>
                  <a:lnTo>
                    <a:pt x="0" y="0"/>
                  </a:lnTo>
                  <a:close/>
                </a:path>
              </a:pathLst>
            </a:custGeom>
            <a:ln w="14287">
              <a:solidFill>
                <a:srgbClr val="FFFFFF"/>
              </a:solidFill>
            </a:ln>
          </p:spPr>
          <p:txBody>
            <a:bodyPr wrap="square" lIns="0" tIns="0" rIns="0" bIns="0" rtlCol="0"/>
            <a:lstStyle/>
            <a:p>
              <a:endParaRPr/>
            </a:p>
          </p:txBody>
        </p:sp>
      </p:grpSp>
      <p:sp>
        <p:nvSpPr>
          <p:cNvPr id="14" name="object 14"/>
          <p:cNvSpPr txBox="1"/>
          <p:nvPr/>
        </p:nvSpPr>
        <p:spPr>
          <a:xfrm>
            <a:off x="358774" y="67012"/>
            <a:ext cx="3408679" cy="603250"/>
          </a:xfrm>
          <a:prstGeom prst="rect">
            <a:avLst/>
          </a:prstGeom>
        </p:spPr>
        <p:txBody>
          <a:bodyPr vert="horz" wrap="square" lIns="0" tIns="135890" rIns="0" bIns="0" rtlCol="0">
            <a:spAutoFit/>
          </a:bodyPr>
          <a:lstStyle/>
          <a:p>
            <a:pPr marL="12700">
              <a:lnSpc>
                <a:spcPct val="100000"/>
              </a:lnSpc>
              <a:spcBef>
                <a:spcPts val="1070"/>
              </a:spcBef>
            </a:pPr>
            <a:r>
              <a:rPr sz="1400" spc="-75" dirty="0">
                <a:solidFill>
                  <a:srgbClr val="252423"/>
                </a:solidFill>
                <a:latin typeface="Trebuchet MS"/>
                <a:cs typeface="Trebuchet MS"/>
              </a:rPr>
              <a:t>Average</a:t>
            </a:r>
            <a:r>
              <a:rPr sz="1400" spc="-65" dirty="0">
                <a:solidFill>
                  <a:srgbClr val="252423"/>
                </a:solidFill>
                <a:latin typeface="Trebuchet MS"/>
                <a:cs typeface="Trebuchet MS"/>
              </a:rPr>
              <a:t> </a:t>
            </a:r>
            <a:r>
              <a:rPr sz="1400" spc="-105" dirty="0">
                <a:solidFill>
                  <a:srgbClr val="252423"/>
                </a:solidFill>
                <a:latin typeface="Trebuchet MS"/>
                <a:cs typeface="Trebuchet MS"/>
              </a:rPr>
              <a:t>of</a:t>
            </a:r>
            <a:r>
              <a:rPr sz="1400" spc="-65" dirty="0">
                <a:solidFill>
                  <a:srgbClr val="252423"/>
                </a:solidFill>
                <a:latin typeface="Trebuchet MS"/>
                <a:cs typeface="Trebuchet MS"/>
              </a:rPr>
              <a:t> </a:t>
            </a:r>
            <a:r>
              <a:rPr sz="1400" spc="-75" dirty="0">
                <a:solidFill>
                  <a:srgbClr val="252423"/>
                </a:solidFill>
                <a:latin typeface="Trebuchet MS"/>
                <a:cs typeface="Trebuchet MS"/>
              </a:rPr>
              <a:t>Revenue</a:t>
            </a:r>
            <a:r>
              <a:rPr sz="1400" spc="-65" dirty="0">
                <a:solidFill>
                  <a:srgbClr val="252423"/>
                </a:solidFill>
                <a:latin typeface="Trebuchet MS"/>
                <a:cs typeface="Trebuchet MS"/>
              </a:rPr>
              <a:t> </a:t>
            </a:r>
            <a:r>
              <a:rPr sz="1400" spc="-80" dirty="0">
                <a:solidFill>
                  <a:srgbClr val="252423"/>
                </a:solidFill>
                <a:latin typeface="Trebuchet MS"/>
                <a:cs typeface="Trebuchet MS"/>
              </a:rPr>
              <a:t>generated</a:t>
            </a:r>
            <a:r>
              <a:rPr sz="1400" spc="-65" dirty="0">
                <a:solidFill>
                  <a:srgbClr val="252423"/>
                </a:solidFill>
                <a:latin typeface="Trebuchet MS"/>
                <a:cs typeface="Trebuchet MS"/>
              </a:rPr>
              <a:t> </a:t>
            </a:r>
            <a:r>
              <a:rPr sz="1400" spc="-75" dirty="0">
                <a:solidFill>
                  <a:srgbClr val="252423"/>
                </a:solidFill>
                <a:latin typeface="Trebuchet MS"/>
                <a:cs typeface="Trebuchet MS"/>
              </a:rPr>
              <a:t>by</a:t>
            </a:r>
            <a:r>
              <a:rPr sz="1400" spc="-65" dirty="0">
                <a:solidFill>
                  <a:srgbClr val="252423"/>
                </a:solidFill>
                <a:latin typeface="Trebuchet MS"/>
                <a:cs typeface="Trebuchet MS"/>
              </a:rPr>
              <a:t> </a:t>
            </a:r>
            <a:r>
              <a:rPr sz="1400" spc="-10" dirty="0">
                <a:solidFill>
                  <a:srgbClr val="252423"/>
                </a:solidFill>
                <a:latin typeface="Trebuchet MS"/>
                <a:cs typeface="Trebuchet MS"/>
              </a:rPr>
              <a:t>Customer</a:t>
            </a:r>
            <a:endParaRPr sz="1400">
              <a:latin typeface="Trebuchet MS"/>
              <a:cs typeface="Trebuchet MS"/>
            </a:endParaRPr>
          </a:p>
          <a:p>
            <a:pPr marL="59690">
              <a:lnSpc>
                <a:spcPct val="100000"/>
              </a:lnSpc>
              <a:spcBef>
                <a:spcPts val="695"/>
              </a:spcBef>
              <a:tabLst>
                <a:tab pos="3119120" algn="l"/>
              </a:tabLst>
            </a:pPr>
            <a:r>
              <a:rPr sz="1000" spc="-10" dirty="0">
                <a:solidFill>
                  <a:srgbClr val="FFFFFF"/>
                </a:solidFill>
                <a:latin typeface="Segoe UI"/>
                <a:cs typeface="Segoe UI"/>
              </a:rPr>
              <a:t>Female</a:t>
            </a:r>
            <a:r>
              <a:rPr sz="1000" dirty="0">
                <a:solidFill>
                  <a:srgbClr val="FFFFFF"/>
                </a:solidFill>
                <a:latin typeface="Segoe UI"/>
                <a:cs typeface="Segoe UI"/>
              </a:rPr>
              <a:t>	</a:t>
            </a:r>
            <a:r>
              <a:rPr sz="1000" spc="-20" dirty="0">
                <a:solidFill>
                  <a:srgbClr val="FFFFFF"/>
                </a:solidFill>
                <a:latin typeface="Segoe UI"/>
                <a:cs typeface="Segoe UI"/>
              </a:rPr>
              <a:t>Male</a:t>
            </a:r>
            <a:endParaRPr sz="1000">
              <a:latin typeface="Segoe UI"/>
              <a:cs typeface="Segoe UI"/>
            </a:endParaRPr>
          </a:p>
        </p:txBody>
      </p:sp>
      <p:sp>
        <p:nvSpPr>
          <p:cNvPr id="15" name="object 15"/>
          <p:cNvSpPr txBox="1"/>
          <p:nvPr/>
        </p:nvSpPr>
        <p:spPr>
          <a:xfrm>
            <a:off x="406399" y="4045824"/>
            <a:ext cx="557530" cy="177800"/>
          </a:xfrm>
          <a:prstGeom prst="rect">
            <a:avLst/>
          </a:prstGeom>
        </p:spPr>
        <p:txBody>
          <a:bodyPr vert="horz" wrap="square" lIns="0" tIns="12700" rIns="0" bIns="0" rtlCol="0">
            <a:spAutoFit/>
          </a:bodyPr>
          <a:lstStyle/>
          <a:p>
            <a:pPr marL="12700">
              <a:lnSpc>
                <a:spcPct val="100000"/>
              </a:lnSpc>
              <a:spcBef>
                <a:spcPts val="100"/>
              </a:spcBef>
            </a:pPr>
            <a:r>
              <a:rPr sz="1000" spc="-10" dirty="0">
                <a:solidFill>
                  <a:srgbClr val="FFFFFF"/>
                </a:solidFill>
                <a:latin typeface="Segoe UI"/>
                <a:cs typeface="Segoe UI"/>
              </a:rPr>
              <a:t>Unknown</a:t>
            </a:r>
            <a:endParaRPr sz="1000">
              <a:latin typeface="Segoe UI"/>
              <a:cs typeface="Segoe UI"/>
            </a:endParaRPr>
          </a:p>
        </p:txBody>
      </p:sp>
      <p:sp>
        <p:nvSpPr>
          <p:cNvPr id="16" name="object 16"/>
          <p:cNvSpPr txBox="1"/>
          <p:nvPr/>
        </p:nvSpPr>
        <p:spPr>
          <a:xfrm>
            <a:off x="3509466" y="4045824"/>
            <a:ext cx="664845" cy="177800"/>
          </a:xfrm>
          <a:prstGeom prst="rect">
            <a:avLst/>
          </a:prstGeom>
        </p:spPr>
        <p:txBody>
          <a:bodyPr vert="horz" wrap="square" lIns="0" tIns="12700" rIns="0" bIns="0" rtlCol="0">
            <a:spAutoFit/>
          </a:bodyPr>
          <a:lstStyle/>
          <a:p>
            <a:pPr marL="12700">
              <a:lnSpc>
                <a:spcPct val="100000"/>
              </a:lnSpc>
              <a:spcBef>
                <a:spcPts val="100"/>
              </a:spcBef>
            </a:pPr>
            <a:r>
              <a:rPr sz="1000" spc="-10" dirty="0">
                <a:solidFill>
                  <a:srgbClr val="FFFFFF"/>
                </a:solidFill>
                <a:latin typeface="Segoe UI"/>
                <a:cs typeface="Segoe UI"/>
              </a:rPr>
              <a:t>Non-binary</a:t>
            </a:r>
            <a:endParaRPr sz="1000">
              <a:latin typeface="Segoe UI"/>
              <a:cs typeface="Segoe UI"/>
            </a:endParaRPr>
          </a:p>
        </p:txBody>
      </p:sp>
      <p:sp>
        <p:nvSpPr>
          <p:cNvPr id="17" name="object 17"/>
          <p:cNvSpPr txBox="1"/>
          <p:nvPr/>
        </p:nvSpPr>
        <p:spPr>
          <a:xfrm>
            <a:off x="406399" y="3721992"/>
            <a:ext cx="76327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Segoe UI"/>
                <a:cs typeface="Segoe UI"/>
              </a:rPr>
              <a:t>₹</a:t>
            </a:r>
            <a:r>
              <a:rPr sz="1800" spc="-10" dirty="0">
                <a:solidFill>
                  <a:srgbClr val="FFFFFF"/>
                </a:solidFill>
                <a:latin typeface="Segoe UI"/>
                <a:cs typeface="Segoe UI"/>
              </a:rPr>
              <a:t> 6.46K</a:t>
            </a:r>
            <a:endParaRPr sz="1800">
              <a:latin typeface="Segoe UI"/>
              <a:cs typeface="Segoe UI"/>
            </a:endParaRPr>
          </a:p>
        </p:txBody>
      </p:sp>
      <p:sp>
        <p:nvSpPr>
          <p:cNvPr id="18" name="object 18"/>
          <p:cNvSpPr txBox="1"/>
          <p:nvPr/>
        </p:nvSpPr>
        <p:spPr>
          <a:xfrm>
            <a:off x="3465710" y="3721992"/>
            <a:ext cx="76327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Segoe UI"/>
                <a:cs typeface="Segoe UI"/>
              </a:rPr>
              <a:t>₹</a:t>
            </a:r>
            <a:r>
              <a:rPr sz="1800" spc="-10" dirty="0">
                <a:solidFill>
                  <a:srgbClr val="FFFFFF"/>
                </a:solidFill>
                <a:latin typeface="Segoe UI"/>
                <a:cs typeface="Segoe UI"/>
              </a:rPr>
              <a:t> 6.03K</a:t>
            </a:r>
            <a:endParaRPr sz="1800">
              <a:latin typeface="Segoe UI"/>
              <a:cs typeface="Segoe UI"/>
            </a:endParaRPr>
          </a:p>
        </p:txBody>
      </p:sp>
      <p:sp>
        <p:nvSpPr>
          <p:cNvPr id="19" name="object 19"/>
          <p:cNvSpPr txBox="1"/>
          <p:nvPr/>
        </p:nvSpPr>
        <p:spPr>
          <a:xfrm>
            <a:off x="406399" y="6750050"/>
            <a:ext cx="76327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Segoe UI"/>
                <a:cs typeface="Segoe UI"/>
              </a:rPr>
              <a:t>₹</a:t>
            </a:r>
            <a:r>
              <a:rPr sz="1800" spc="-10" dirty="0">
                <a:solidFill>
                  <a:srgbClr val="FFFFFF"/>
                </a:solidFill>
                <a:latin typeface="Segoe UI"/>
                <a:cs typeface="Segoe UI"/>
              </a:rPr>
              <a:t> 5.58K</a:t>
            </a:r>
            <a:endParaRPr sz="1800">
              <a:latin typeface="Segoe UI"/>
              <a:cs typeface="Segoe UI"/>
            </a:endParaRPr>
          </a:p>
        </p:txBody>
      </p:sp>
      <p:sp>
        <p:nvSpPr>
          <p:cNvPr id="20" name="object 20"/>
          <p:cNvSpPr txBox="1"/>
          <p:nvPr/>
        </p:nvSpPr>
        <p:spPr>
          <a:xfrm>
            <a:off x="3509466" y="6750050"/>
            <a:ext cx="76327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Segoe UI"/>
                <a:cs typeface="Segoe UI"/>
              </a:rPr>
              <a:t>₹</a:t>
            </a:r>
            <a:r>
              <a:rPr sz="1800" spc="-10" dirty="0">
                <a:solidFill>
                  <a:srgbClr val="FFFFFF"/>
                </a:solidFill>
                <a:latin typeface="Segoe UI"/>
                <a:cs typeface="Segoe UI"/>
              </a:rPr>
              <a:t> 5.06K</a:t>
            </a:r>
            <a:endParaRPr sz="1800">
              <a:latin typeface="Segoe UI"/>
              <a:cs typeface="Segoe UI"/>
            </a:endParaRPr>
          </a:p>
        </p:txBody>
      </p:sp>
      <p:sp>
        <p:nvSpPr>
          <p:cNvPr id="21" name="object 21"/>
          <p:cNvSpPr txBox="1"/>
          <p:nvPr/>
        </p:nvSpPr>
        <p:spPr>
          <a:xfrm>
            <a:off x="6369049" y="190563"/>
            <a:ext cx="263525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52423"/>
                </a:solidFill>
                <a:latin typeface="Trebuchet MS"/>
                <a:cs typeface="Trebuchet MS"/>
              </a:rPr>
              <a:t>Customer</a:t>
            </a:r>
            <a:r>
              <a:rPr sz="1400" spc="-50" dirty="0">
                <a:solidFill>
                  <a:srgbClr val="252423"/>
                </a:solidFill>
                <a:latin typeface="Trebuchet MS"/>
                <a:cs typeface="Trebuchet MS"/>
              </a:rPr>
              <a:t> </a:t>
            </a:r>
            <a:r>
              <a:rPr sz="1400" spc="-70" dirty="0">
                <a:solidFill>
                  <a:srgbClr val="252423"/>
                </a:solidFill>
                <a:latin typeface="Trebuchet MS"/>
                <a:cs typeface="Trebuchet MS"/>
              </a:rPr>
              <a:t>demographics</a:t>
            </a:r>
            <a:r>
              <a:rPr sz="1400" spc="-45" dirty="0">
                <a:solidFill>
                  <a:srgbClr val="252423"/>
                </a:solidFill>
                <a:latin typeface="Trebuchet MS"/>
                <a:cs typeface="Trebuchet MS"/>
              </a:rPr>
              <a:t> </a:t>
            </a:r>
            <a:r>
              <a:rPr sz="1400" spc="-75" dirty="0">
                <a:solidFill>
                  <a:srgbClr val="252423"/>
                </a:solidFill>
                <a:latin typeface="Trebuchet MS"/>
                <a:cs typeface="Trebuchet MS"/>
              </a:rPr>
              <a:t>by</a:t>
            </a:r>
            <a:r>
              <a:rPr sz="1400" spc="-50" dirty="0">
                <a:solidFill>
                  <a:srgbClr val="252423"/>
                </a:solidFill>
                <a:latin typeface="Trebuchet MS"/>
                <a:cs typeface="Trebuchet MS"/>
              </a:rPr>
              <a:t> </a:t>
            </a:r>
            <a:r>
              <a:rPr sz="1400" spc="-60" dirty="0">
                <a:solidFill>
                  <a:srgbClr val="252423"/>
                </a:solidFill>
                <a:latin typeface="Trebuchet MS"/>
                <a:cs typeface="Trebuchet MS"/>
              </a:rPr>
              <a:t>Location</a:t>
            </a:r>
            <a:endParaRPr sz="1400">
              <a:latin typeface="Trebuchet MS"/>
              <a:cs typeface="Trebuchet MS"/>
            </a:endParaRPr>
          </a:p>
        </p:txBody>
      </p:sp>
      <p:grpSp>
        <p:nvGrpSpPr>
          <p:cNvPr id="22" name="object 22"/>
          <p:cNvGrpSpPr/>
          <p:nvPr/>
        </p:nvGrpSpPr>
        <p:grpSpPr>
          <a:xfrm>
            <a:off x="7492155" y="2253359"/>
            <a:ext cx="2989580" cy="2989580"/>
            <a:chOff x="7492155" y="2253359"/>
            <a:chExt cx="2989580" cy="2989580"/>
          </a:xfrm>
        </p:grpSpPr>
        <p:sp>
          <p:nvSpPr>
            <p:cNvPr id="23" name="object 23"/>
            <p:cNvSpPr/>
            <p:nvPr/>
          </p:nvSpPr>
          <p:spPr>
            <a:xfrm>
              <a:off x="8986837" y="2253359"/>
              <a:ext cx="1494790" cy="1494790"/>
            </a:xfrm>
            <a:custGeom>
              <a:avLst/>
              <a:gdLst/>
              <a:ahLst/>
              <a:cxnLst/>
              <a:rect l="l" t="t" r="r" b="b"/>
              <a:pathLst>
                <a:path w="1494790" h="1494789">
                  <a:moveTo>
                    <a:pt x="1494727" y="1494727"/>
                  </a:moveTo>
                  <a:lnTo>
                    <a:pt x="0" y="1494727"/>
                  </a:lnTo>
                  <a:lnTo>
                    <a:pt x="0" y="0"/>
                  </a:lnTo>
                  <a:lnTo>
                    <a:pt x="18343" y="112"/>
                  </a:lnTo>
                  <a:lnTo>
                    <a:pt x="73342" y="1800"/>
                  </a:lnTo>
                  <a:lnTo>
                    <a:pt x="128242" y="5511"/>
                  </a:lnTo>
                  <a:lnTo>
                    <a:pt x="182970" y="11241"/>
                  </a:lnTo>
                  <a:lnTo>
                    <a:pt x="237451" y="18981"/>
                  </a:lnTo>
                  <a:lnTo>
                    <a:pt x="291606" y="28720"/>
                  </a:lnTo>
                  <a:lnTo>
                    <a:pt x="345367" y="40447"/>
                  </a:lnTo>
                  <a:lnTo>
                    <a:pt x="398663" y="54144"/>
                  </a:lnTo>
                  <a:lnTo>
                    <a:pt x="451418" y="69795"/>
                  </a:lnTo>
                  <a:lnTo>
                    <a:pt x="503558" y="87375"/>
                  </a:lnTo>
                  <a:lnTo>
                    <a:pt x="555016" y="106863"/>
                  </a:lnTo>
                  <a:lnTo>
                    <a:pt x="605725" y="128233"/>
                  </a:lnTo>
                  <a:lnTo>
                    <a:pt x="655613" y="151454"/>
                  </a:lnTo>
                  <a:lnTo>
                    <a:pt x="704609" y="176495"/>
                  </a:lnTo>
                  <a:lnTo>
                    <a:pt x="752651" y="203322"/>
                  </a:lnTo>
                  <a:lnTo>
                    <a:pt x="799675" y="231901"/>
                  </a:lnTo>
                  <a:lnTo>
                    <a:pt x="845616" y="262192"/>
                  </a:lnTo>
                  <a:lnTo>
                    <a:pt x="890408" y="294151"/>
                  </a:lnTo>
                  <a:lnTo>
                    <a:pt x="933993" y="327737"/>
                  </a:lnTo>
                  <a:lnTo>
                    <a:pt x="976315" y="362906"/>
                  </a:lnTo>
                  <a:lnTo>
                    <a:pt x="1017314" y="399610"/>
                  </a:lnTo>
                  <a:lnTo>
                    <a:pt x="1056932" y="437795"/>
                  </a:lnTo>
                  <a:lnTo>
                    <a:pt x="1095117" y="477413"/>
                  </a:lnTo>
                  <a:lnTo>
                    <a:pt x="1131821" y="518412"/>
                  </a:lnTo>
                  <a:lnTo>
                    <a:pt x="1166990" y="560734"/>
                  </a:lnTo>
                  <a:lnTo>
                    <a:pt x="1200576" y="604319"/>
                  </a:lnTo>
                  <a:lnTo>
                    <a:pt x="1232535" y="649111"/>
                  </a:lnTo>
                  <a:lnTo>
                    <a:pt x="1262826" y="695052"/>
                  </a:lnTo>
                  <a:lnTo>
                    <a:pt x="1291405" y="742076"/>
                  </a:lnTo>
                  <a:lnTo>
                    <a:pt x="1318232" y="790118"/>
                  </a:lnTo>
                  <a:lnTo>
                    <a:pt x="1343273" y="839114"/>
                  </a:lnTo>
                  <a:lnTo>
                    <a:pt x="1366494" y="889002"/>
                  </a:lnTo>
                  <a:lnTo>
                    <a:pt x="1387864" y="939711"/>
                  </a:lnTo>
                  <a:lnTo>
                    <a:pt x="1407352" y="991169"/>
                  </a:lnTo>
                  <a:lnTo>
                    <a:pt x="1424932" y="1043309"/>
                  </a:lnTo>
                  <a:lnTo>
                    <a:pt x="1440583" y="1096064"/>
                  </a:lnTo>
                  <a:lnTo>
                    <a:pt x="1454280" y="1149360"/>
                  </a:lnTo>
                  <a:lnTo>
                    <a:pt x="1466007" y="1203121"/>
                  </a:lnTo>
                  <a:lnTo>
                    <a:pt x="1475746" y="1257276"/>
                  </a:lnTo>
                  <a:lnTo>
                    <a:pt x="1483486" y="1311757"/>
                  </a:lnTo>
                  <a:lnTo>
                    <a:pt x="1489216" y="1366485"/>
                  </a:lnTo>
                  <a:lnTo>
                    <a:pt x="1492927" y="1421385"/>
                  </a:lnTo>
                  <a:lnTo>
                    <a:pt x="1494615" y="1476383"/>
                  </a:lnTo>
                  <a:lnTo>
                    <a:pt x="1494727" y="1494727"/>
                  </a:lnTo>
                  <a:close/>
                </a:path>
              </a:pathLst>
            </a:custGeom>
            <a:solidFill>
              <a:srgbClr val="6A007B"/>
            </a:solidFill>
          </p:spPr>
          <p:txBody>
            <a:bodyPr wrap="square" lIns="0" tIns="0" rIns="0" bIns="0" rtlCol="0"/>
            <a:lstStyle/>
            <a:p>
              <a:endParaRPr/>
            </a:p>
          </p:txBody>
        </p:sp>
        <p:sp>
          <p:nvSpPr>
            <p:cNvPr id="24" name="object 24"/>
            <p:cNvSpPr/>
            <p:nvPr/>
          </p:nvSpPr>
          <p:spPr>
            <a:xfrm>
              <a:off x="8986837" y="3748087"/>
              <a:ext cx="1494790" cy="1468755"/>
            </a:xfrm>
            <a:custGeom>
              <a:avLst/>
              <a:gdLst/>
              <a:ahLst/>
              <a:cxnLst/>
              <a:rect l="l" t="t" r="r" b="b"/>
              <a:pathLst>
                <a:path w="1494790" h="1468754">
                  <a:moveTo>
                    <a:pt x="280084" y="1468252"/>
                  </a:moveTo>
                  <a:lnTo>
                    <a:pt x="0" y="0"/>
                  </a:lnTo>
                  <a:lnTo>
                    <a:pt x="1494727" y="0"/>
                  </a:lnTo>
                  <a:lnTo>
                    <a:pt x="1494379" y="32281"/>
                  </a:lnTo>
                  <a:lnTo>
                    <a:pt x="1491591" y="96783"/>
                  </a:lnTo>
                  <a:lnTo>
                    <a:pt x="1486020" y="161105"/>
                  </a:lnTo>
                  <a:lnTo>
                    <a:pt x="1477677" y="225126"/>
                  </a:lnTo>
                  <a:lnTo>
                    <a:pt x="1466576" y="288727"/>
                  </a:lnTo>
                  <a:lnTo>
                    <a:pt x="1452740" y="351790"/>
                  </a:lnTo>
                  <a:lnTo>
                    <a:pt x="1436193" y="414196"/>
                  </a:lnTo>
                  <a:lnTo>
                    <a:pt x="1416967" y="475830"/>
                  </a:lnTo>
                  <a:lnTo>
                    <a:pt x="1395097" y="536575"/>
                  </a:lnTo>
                  <a:lnTo>
                    <a:pt x="1370625" y="596320"/>
                  </a:lnTo>
                  <a:lnTo>
                    <a:pt x="1343595" y="654952"/>
                  </a:lnTo>
                  <a:lnTo>
                    <a:pt x="1314058" y="712362"/>
                  </a:lnTo>
                  <a:lnTo>
                    <a:pt x="1282070" y="768443"/>
                  </a:lnTo>
                  <a:lnTo>
                    <a:pt x="1247690" y="823091"/>
                  </a:lnTo>
                  <a:lnTo>
                    <a:pt x="1210982" y="876202"/>
                  </a:lnTo>
                  <a:lnTo>
                    <a:pt x="1172015" y="927680"/>
                  </a:lnTo>
                  <a:lnTo>
                    <a:pt x="1130862" y="977426"/>
                  </a:lnTo>
                  <a:lnTo>
                    <a:pt x="1087598" y="1025349"/>
                  </a:lnTo>
                  <a:lnTo>
                    <a:pt x="1042305" y="1071358"/>
                  </a:lnTo>
                  <a:lnTo>
                    <a:pt x="995068" y="1115369"/>
                  </a:lnTo>
                  <a:lnTo>
                    <a:pt x="945974" y="1157299"/>
                  </a:lnTo>
                  <a:lnTo>
                    <a:pt x="895115" y="1197070"/>
                  </a:lnTo>
                  <a:lnTo>
                    <a:pt x="842587" y="1234608"/>
                  </a:lnTo>
                  <a:lnTo>
                    <a:pt x="788486" y="1269842"/>
                  </a:lnTo>
                  <a:lnTo>
                    <a:pt x="732914" y="1302707"/>
                  </a:lnTo>
                  <a:lnTo>
                    <a:pt x="675975" y="1333142"/>
                  </a:lnTo>
                  <a:lnTo>
                    <a:pt x="617775" y="1361089"/>
                  </a:lnTo>
                  <a:lnTo>
                    <a:pt x="558422" y="1386497"/>
                  </a:lnTo>
                  <a:lnTo>
                    <a:pt x="498028" y="1409318"/>
                  </a:lnTo>
                  <a:lnTo>
                    <a:pt x="436704" y="1429510"/>
                  </a:lnTo>
                  <a:lnTo>
                    <a:pt x="374565" y="1447035"/>
                  </a:lnTo>
                  <a:lnTo>
                    <a:pt x="311728" y="1461860"/>
                  </a:lnTo>
                  <a:lnTo>
                    <a:pt x="280084" y="1468252"/>
                  </a:lnTo>
                  <a:close/>
                </a:path>
              </a:pathLst>
            </a:custGeom>
            <a:solidFill>
              <a:srgbClr val="DF44A6"/>
            </a:solidFill>
          </p:spPr>
          <p:txBody>
            <a:bodyPr wrap="square" lIns="0" tIns="0" rIns="0" bIns="0" rtlCol="0"/>
            <a:lstStyle/>
            <a:p>
              <a:endParaRPr/>
            </a:p>
          </p:txBody>
        </p:sp>
        <p:sp>
          <p:nvSpPr>
            <p:cNvPr id="25" name="object 25"/>
            <p:cNvSpPr/>
            <p:nvPr/>
          </p:nvSpPr>
          <p:spPr>
            <a:xfrm>
              <a:off x="7676996" y="3748087"/>
              <a:ext cx="1590040" cy="1494790"/>
            </a:xfrm>
            <a:custGeom>
              <a:avLst/>
              <a:gdLst/>
              <a:ahLst/>
              <a:cxnLst/>
              <a:rect l="l" t="t" r="r" b="b"/>
              <a:pathLst>
                <a:path w="1590040" h="1494789">
                  <a:moveTo>
                    <a:pt x="1327443" y="1494624"/>
                  </a:moveTo>
                  <a:lnTo>
                    <a:pt x="1268762" y="1494163"/>
                  </a:lnTo>
                  <a:lnTo>
                    <a:pt x="1210122" y="1491398"/>
                  </a:lnTo>
                  <a:lnTo>
                    <a:pt x="1151658" y="1486334"/>
                  </a:lnTo>
                  <a:lnTo>
                    <a:pt x="1093415" y="1478977"/>
                  </a:lnTo>
                  <a:lnTo>
                    <a:pt x="1035529" y="1469342"/>
                  </a:lnTo>
                  <a:lnTo>
                    <a:pt x="978043" y="1457437"/>
                  </a:lnTo>
                  <a:lnTo>
                    <a:pt x="921091" y="1443290"/>
                  </a:lnTo>
                  <a:lnTo>
                    <a:pt x="864717" y="1426912"/>
                  </a:lnTo>
                  <a:lnTo>
                    <a:pt x="809051" y="1408340"/>
                  </a:lnTo>
                  <a:lnTo>
                    <a:pt x="754135" y="1387589"/>
                  </a:lnTo>
                  <a:lnTo>
                    <a:pt x="700097" y="1364707"/>
                  </a:lnTo>
                  <a:lnTo>
                    <a:pt x="646979" y="1339711"/>
                  </a:lnTo>
                  <a:lnTo>
                    <a:pt x="594903" y="1312660"/>
                  </a:lnTo>
                  <a:lnTo>
                    <a:pt x="543910" y="1283574"/>
                  </a:lnTo>
                  <a:lnTo>
                    <a:pt x="494117" y="1252521"/>
                  </a:lnTo>
                  <a:lnTo>
                    <a:pt x="445563" y="1219523"/>
                  </a:lnTo>
                  <a:lnTo>
                    <a:pt x="398360" y="1184659"/>
                  </a:lnTo>
                  <a:lnTo>
                    <a:pt x="352544" y="1147953"/>
                  </a:lnTo>
                  <a:lnTo>
                    <a:pt x="308222" y="1109493"/>
                  </a:lnTo>
                  <a:lnTo>
                    <a:pt x="265428" y="1069306"/>
                  </a:lnTo>
                  <a:lnTo>
                    <a:pt x="224260" y="1027487"/>
                  </a:lnTo>
                  <a:lnTo>
                    <a:pt x="184751" y="984066"/>
                  </a:lnTo>
                  <a:lnTo>
                    <a:pt x="146991" y="939146"/>
                  </a:lnTo>
                  <a:lnTo>
                    <a:pt x="111010" y="892759"/>
                  </a:lnTo>
                  <a:lnTo>
                    <a:pt x="76891" y="845014"/>
                  </a:lnTo>
                  <a:lnTo>
                    <a:pt x="44660" y="795948"/>
                  </a:lnTo>
                  <a:lnTo>
                    <a:pt x="14393" y="745673"/>
                  </a:lnTo>
                  <a:lnTo>
                    <a:pt x="0" y="720090"/>
                  </a:lnTo>
                  <a:lnTo>
                    <a:pt x="1309840" y="0"/>
                  </a:lnTo>
                  <a:lnTo>
                    <a:pt x="1589924" y="1468252"/>
                  </a:lnTo>
                  <a:lnTo>
                    <a:pt x="1561037" y="1473469"/>
                  </a:lnTo>
                  <a:lnTo>
                    <a:pt x="1503006" y="1482194"/>
                  </a:lnTo>
                  <a:lnTo>
                    <a:pt x="1444656" y="1488636"/>
                  </a:lnTo>
                  <a:lnTo>
                    <a:pt x="1386119" y="1492780"/>
                  </a:lnTo>
                  <a:lnTo>
                    <a:pt x="1327443" y="1494624"/>
                  </a:lnTo>
                  <a:close/>
                </a:path>
              </a:pathLst>
            </a:custGeom>
            <a:solidFill>
              <a:srgbClr val="12239D"/>
            </a:solidFill>
          </p:spPr>
          <p:txBody>
            <a:bodyPr wrap="square" lIns="0" tIns="0" rIns="0" bIns="0" rtlCol="0"/>
            <a:lstStyle/>
            <a:p>
              <a:endParaRPr/>
            </a:p>
          </p:txBody>
        </p:sp>
        <p:sp>
          <p:nvSpPr>
            <p:cNvPr id="26" name="object 26"/>
            <p:cNvSpPr/>
            <p:nvPr/>
          </p:nvSpPr>
          <p:spPr>
            <a:xfrm>
              <a:off x="7492155" y="2869508"/>
              <a:ext cx="1494790" cy="1598930"/>
            </a:xfrm>
            <a:custGeom>
              <a:avLst/>
              <a:gdLst/>
              <a:ahLst/>
              <a:cxnLst/>
              <a:rect l="l" t="t" r="r" b="b"/>
              <a:pathLst>
                <a:path w="1494790" h="1598929">
                  <a:moveTo>
                    <a:pt x="184841" y="1598669"/>
                  </a:moveTo>
                  <a:lnTo>
                    <a:pt x="160214" y="1551936"/>
                  </a:lnTo>
                  <a:lnTo>
                    <a:pt x="137254" y="1504361"/>
                  </a:lnTo>
                  <a:lnTo>
                    <a:pt x="115989" y="1456005"/>
                  </a:lnTo>
                  <a:lnTo>
                    <a:pt x="96447" y="1406927"/>
                  </a:lnTo>
                  <a:lnTo>
                    <a:pt x="78650" y="1357190"/>
                  </a:lnTo>
                  <a:lnTo>
                    <a:pt x="62623" y="1306855"/>
                  </a:lnTo>
                  <a:lnTo>
                    <a:pt x="48384" y="1255985"/>
                  </a:lnTo>
                  <a:lnTo>
                    <a:pt x="35951" y="1204643"/>
                  </a:lnTo>
                  <a:lnTo>
                    <a:pt x="25340" y="1152895"/>
                  </a:lnTo>
                  <a:lnTo>
                    <a:pt x="16565" y="1100803"/>
                  </a:lnTo>
                  <a:lnTo>
                    <a:pt x="9635" y="1048435"/>
                  </a:lnTo>
                  <a:lnTo>
                    <a:pt x="4561" y="995854"/>
                  </a:lnTo>
                  <a:lnTo>
                    <a:pt x="1348" y="943126"/>
                  </a:lnTo>
                  <a:lnTo>
                    <a:pt x="0" y="890318"/>
                  </a:lnTo>
                  <a:lnTo>
                    <a:pt x="25" y="863900"/>
                  </a:lnTo>
                  <a:lnTo>
                    <a:pt x="1477" y="811103"/>
                  </a:lnTo>
                  <a:lnTo>
                    <a:pt x="4794" y="758374"/>
                  </a:lnTo>
                  <a:lnTo>
                    <a:pt x="9971" y="705811"/>
                  </a:lnTo>
                  <a:lnTo>
                    <a:pt x="17005" y="653448"/>
                  </a:lnTo>
                  <a:lnTo>
                    <a:pt x="25881" y="601382"/>
                  </a:lnTo>
                  <a:lnTo>
                    <a:pt x="36595" y="549646"/>
                  </a:lnTo>
                  <a:lnTo>
                    <a:pt x="49127" y="498337"/>
                  </a:lnTo>
                  <a:lnTo>
                    <a:pt x="63468" y="447487"/>
                  </a:lnTo>
                  <a:lnTo>
                    <a:pt x="79592" y="397192"/>
                  </a:lnTo>
                  <a:lnTo>
                    <a:pt x="97489" y="347481"/>
                  </a:lnTo>
                  <a:lnTo>
                    <a:pt x="117125" y="298450"/>
                  </a:lnTo>
                  <a:lnTo>
                    <a:pt x="138487" y="250128"/>
                  </a:lnTo>
                  <a:lnTo>
                    <a:pt x="161537" y="202606"/>
                  </a:lnTo>
                  <a:lnTo>
                    <a:pt x="186259" y="155914"/>
                  </a:lnTo>
                  <a:lnTo>
                    <a:pt x="212608" y="110138"/>
                  </a:lnTo>
                  <a:lnTo>
                    <a:pt x="240566" y="65308"/>
                  </a:lnTo>
                  <a:lnTo>
                    <a:pt x="270082" y="21508"/>
                  </a:lnTo>
                  <a:lnTo>
                    <a:pt x="285421" y="0"/>
                  </a:lnTo>
                  <a:lnTo>
                    <a:pt x="1494681" y="878579"/>
                  </a:lnTo>
                  <a:lnTo>
                    <a:pt x="184841" y="1598669"/>
                  </a:lnTo>
                  <a:close/>
                </a:path>
              </a:pathLst>
            </a:custGeom>
            <a:solidFill>
              <a:srgbClr val="118CFF"/>
            </a:solidFill>
          </p:spPr>
          <p:txBody>
            <a:bodyPr wrap="square" lIns="0" tIns="0" rIns="0" bIns="0" rtlCol="0"/>
            <a:lstStyle/>
            <a:p>
              <a:endParaRPr/>
            </a:p>
          </p:txBody>
        </p:sp>
        <p:sp>
          <p:nvSpPr>
            <p:cNvPr id="27" name="object 27"/>
            <p:cNvSpPr/>
            <p:nvPr/>
          </p:nvSpPr>
          <p:spPr>
            <a:xfrm>
              <a:off x="7777576" y="2253359"/>
              <a:ext cx="1209675" cy="1494790"/>
            </a:xfrm>
            <a:custGeom>
              <a:avLst/>
              <a:gdLst/>
              <a:ahLst/>
              <a:cxnLst/>
              <a:rect l="l" t="t" r="r" b="b"/>
              <a:pathLst>
                <a:path w="1209675" h="1494789">
                  <a:moveTo>
                    <a:pt x="1209260" y="1494727"/>
                  </a:moveTo>
                  <a:lnTo>
                    <a:pt x="0" y="616148"/>
                  </a:lnTo>
                  <a:lnTo>
                    <a:pt x="26407" y="580903"/>
                  </a:lnTo>
                  <a:lnTo>
                    <a:pt x="53818" y="546481"/>
                  </a:lnTo>
                  <a:lnTo>
                    <a:pt x="82231" y="512881"/>
                  </a:lnTo>
                  <a:lnTo>
                    <a:pt x="111647" y="480105"/>
                  </a:lnTo>
                  <a:lnTo>
                    <a:pt x="142015" y="448208"/>
                  </a:lnTo>
                  <a:lnTo>
                    <a:pt x="173281" y="417246"/>
                  </a:lnTo>
                  <a:lnTo>
                    <a:pt x="205447" y="387219"/>
                  </a:lnTo>
                  <a:lnTo>
                    <a:pt x="238512" y="358127"/>
                  </a:lnTo>
                  <a:lnTo>
                    <a:pt x="272418" y="330021"/>
                  </a:lnTo>
                  <a:lnTo>
                    <a:pt x="307107" y="302948"/>
                  </a:lnTo>
                  <a:lnTo>
                    <a:pt x="342579" y="276910"/>
                  </a:lnTo>
                  <a:lnTo>
                    <a:pt x="378834" y="251907"/>
                  </a:lnTo>
                  <a:lnTo>
                    <a:pt x="415808" y="227980"/>
                  </a:lnTo>
                  <a:lnTo>
                    <a:pt x="453439" y="205172"/>
                  </a:lnTo>
                  <a:lnTo>
                    <a:pt x="491725" y="183484"/>
                  </a:lnTo>
                  <a:lnTo>
                    <a:pt x="530668" y="162915"/>
                  </a:lnTo>
                  <a:lnTo>
                    <a:pt x="570198" y="143500"/>
                  </a:lnTo>
                  <a:lnTo>
                    <a:pt x="610249" y="125274"/>
                  </a:lnTo>
                  <a:lnTo>
                    <a:pt x="650819" y="108236"/>
                  </a:lnTo>
                  <a:lnTo>
                    <a:pt x="691909" y="92387"/>
                  </a:lnTo>
                  <a:lnTo>
                    <a:pt x="733448" y="77753"/>
                  </a:lnTo>
                  <a:lnTo>
                    <a:pt x="775363" y="64360"/>
                  </a:lnTo>
                  <a:lnTo>
                    <a:pt x="817654" y="52209"/>
                  </a:lnTo>
                  <a:lnTo>
                    <a:pt x="860323" y="41299"/>
                  </a:lnTo>
                  <a:lnTo>
                    <a:pt x="903293" y="31649"/>
                  </a:lnTo>
                  <a:lnTo>
                    <a:pt x="946492" y="23275"/>
                  </a:lnTo>
                  <a:lnTo>
                    <a:pt x="989919" y="16179"/>
                  </a:lnTo>
                  <a:lnTo>
                    <a:pt x="1033573" y="10360"/>
                  </a:lnTo>
                  <a:lnTo>
                    <a:pt x="1077380" y="5827"/>
                  </a:lnTo>
                  <a:lnTo>
                    <a:pt x="1121264" y="2590"/>
                  </a:lnTo>
                  <a:lnTo>
                    <a:pt x="1165224" y="647"/>
                  </a:lnTo>
                  <a:lnTo>
                    <a:pt x="1209260" y="0"/>
                  </a:lnTo>
                  <a:lnTo>
                    <a:pt x="1209260" y="1494727"/>
                  </a:lnTo>
                  <a:close/>
                </a:path>
              </a:pathLst>
            </a:custGeom>
            <a:solidFill>
              <a:srgbClr val="E66B37"/>
            </a:solidFill>
          </p:spPr>
          <p:txBody>
            <a:bodyPr wrap="square" lIns="0" tIns="0" rIns="0" bIns="0" rtlCol="0"/>
            <a:lstStyle/>
            <a:p>
              <a:endParaRPr/>
            </a:p>
          </p:txBody>
        </p:sp>
      </p:grpSp>
      <p:sp>
        <p:nvSpPr>
          <p:cNvPr id="28" name="object 28"/>
          <p:cNvSpPr txBox="1"/>
          <p:nvPr/>
        </p:nvSpPr>
        <p:spPr>
          <a:xfrm>
            <a:off x="10315585" y="2479663"/>
            <a:ext cx="46609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25</a:t>
            </a:r>
            <a:r>
              <a:rPr sz="900" spc="-10" dirty="0">
                <a:solidFill>
                  <a:srgbClr val="605D5C"/>
                </a:solidFill>
                <a:latin typeface="Segoe UI"/>
                <a:cs typeface="Segoe UI"/>
              </a:rPr>
              <a:t> (25%)</a:t>
            </a:r>
            <a:endParaRPr sz="900">
              <a:latin typeface="Segoe UI"/>
              <a:cs typeface="Segoe UI"/>
            </a:endParaRPr>
          </a:p>
        </p:txBody>
      </p:sp>
      <p:sp>
        <p:nvSpPr>
          <p:cNvPr id="29" name="object 29"/>
          <p:cNvSpPr txBox="1"/>
          <p:nvPr/>
        </p:nvSpPr>
        <p:spPr>
          <a:xfrm>
            <a:off x="10422208" y="4740584"/>
            <a:ext cx="46609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22</a:t>
            </a:r>
            <a:r>
              <a:rPr sz="900" spc="-10" dirty="0">
                <a:solidFill>
                  <a:srgbClr val="605D5C"/>
                </a:solidFill>
                <a:latin typeface="Segoe UI"/>
                <a:cs typeface="Segoe UI"/>
              </a:rPr>
              <a:t> (22%)</a:t>
            </a:r>
            <a:endParaRPr sz="900">
              <a:latin typeface="Segoe UI"/>
              <a:cs typeface="Segoe UI"/>
            </a:endParaRPr>
          </a:p>
        </p:txBody>
      </p:sp>
      <p:sp>
        <p:nvSpPr>
          <p:cNvPr id="30" name="object 30"/>
          <p:cNvSpPr txBox="1"/>
          <p:nvPr/>
        </p:nvSpPr>
        <p:spPr>
          <a:xfrm>
            <a:off x="7665377" y="5190241"/>
            <a:ext cx="46609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20</a:t>
            </a:r>
            <a:r>
              <a:rPr sz="900" spc="-10" dirty="0">
                <a:solidFill>
                  <a:srgbClr val="605D5C"/>
                </a:solidFill>
                <a:latin typeface="Segoe UI"/>
                <a:cs typeface="Segoe UI"/>
              </a:rPr>
              <a:t> (20%)</a:t>
            </a:r>
            <a:endParaRPr sz="900">
              <a:latin typeface="Segoe UI"/>
              <a:cs typeface="Segoe UI"/>
            </a:endParaRPr>
          </a:p>
        </p:txBody>
      </p:sp>
      <p:sp>
        <p:nvSpPr>
          <p:cNvPr id="31" name="object 31"/>
          <p:cNvSpPr txBox="1"/>
          <p:nvPr/>
        </p:nvSpPr>
        <p:spPr>
          <a:xfrm>
            <a:off x="6703103" y="3563125"/>
            <a:ext cx="46609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18</a:t>
            </a:r>
            <a:r>
              <a:rPr sz="900" spc="-10" dirty="0">
                <a:solidFill>
                  <a:srgbClr val="605D5C"/>
                </a:solidFill>
                <a:latin typeface="Segoe UI"/>
                <a:cs typeface="Segoe UI"/>
              </a:rPr>
              <a:t> (18%)</a:t>
            </a:r>
            <a:endParaRPr sz="900">
              <a:latin typeface="Segoe UI"/>
              <a:cs typeface="Segoe UI"/>
            </a:endParaRPr>
          </a:p>
        </p:txBody>
      </p:sp>
      <p:sp>
        <p:nvSpPr>
          <p:cNvPr id="32" name="object 32"/>
          <p:cNvSpPr txBox="1"/>
          <p:nvPr/>
        </p:nvSpPr>
        <p:spPr>
          <a:xfrm>
            <a:off x="7617938" y="2170423"/>
            <a:ext cx="46609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15</a:t>
            </a:r>
            <a:r>
              <a:rPr sz="900" spc="-10" dirty="0">
                <a:solidFill>
                  <a:srgbClr val="605D5C"/>
                </a:solidFill>
                <a:latin typeface="Segoe UI"/>
                <a:cs typeface="Segoe UI"/>
              </a:rPr>
              <a:t> (15%)</a:t>
            </a:r>
            <a:endParaRPr sz="900">
              <a:latin typeface="Segoe UI"/>
              <a:cs typeface="Segoe UI"/>
            </a:endParaRPr>
          </a:p>
        </p:txBody>
      </p:sp>
      <p:sp>
        <p:nvSpPr>
          <p:cNvPr id="33" name="object 33"/>
          <p:cNvSpPr/>
          <p:nvPr/>
        </p:nvSpPr>
        <p:spPr>
          <a:xfrm>
            <a:off x="7194286" y="2249798"/>
            <a:ext cx="3202940" cy="3020060"/>
          </a:xfrm>
          <a:custGeom>
            <a:avLst/>
            <a:gdLst/>
            <a:ahLst/>
            <a:cxnLst/>
            <a:rect l="l" t="t" r="r" b="b"/>
            <a:pathLst>
              <a:path w="3202940" h="3020060">
                <a:moveTo>
                  <a:pt x="2875906" y="414933"/>
                </a:moveTo>
                <a:lnTo>
                  <a:pt x="2981599" y="309240"/>
                </a:lnTo>
                <a:lnTo>
                  <a:pt x="3095899" y="309240"/>
                </a:lnTo>
              </a:path>
              <a:path w="3202940" h="3020060">
                <a:moveTo>
                  <a:pt x="2973051" y="2474883"/>
                </a:moveTo>
                <a:lnTo>
                  <a:pt x="3088222" y="2570161"/>
                </a:lnTo>
                <a:lnTo>
                  <a:pt x="3202522" y="2570161"/>
                </a:lnTo>
              </a:path>
              <a:path w="3202940" h="3020060">
                <a:moveTo>
                  <a:pt x="1140216" y="2884571"/>
                </a:moveTo>
                <a:lnTo>
                  <a:pt x="1076573" y="3019818"/>
                </a:lnTo>
                <a:lnTo>
                  <a:pt x="962273" y="3019818"/>
                </a:lnTo>
              </a:path>
              <a:path w="3202940" h="3020060">
                <a:moveTo>
                  <a:pt x="263477" y="1402087"/>
                </a:moveTo>
                <a:lnTo>
                  <a:pt x="114299" y="1392702"/>
                </a:lnTo>
                <a:lnTo>
                  <a:pt x="0" y="1392702"/>
                </a:lnTo>
              </a:path>
              <a:path w="3202940" h="3020060">
                <a:moveTo>
                  <a:pt x="1096993" y="133181"/>
                </a:moveTo>
                <a:lnTo>
                  <a:pt x="1029134" y="0"/>
                </a:lnTo>
                <a:lnTo>
                  <a:pt x="914834" y="0"/>
                </a:lnTo>
              </a:path>
            </a:pathLst>
          </a:custGeom>
          <a:ln w="9524">
            <a:solidFill>
              <a:srgbClr val="605D5C"/>
            </a:solidFill>
          </a:ln>
        </p:spPr>
        <p:txBody>
          <a:bodyPr wrap="square" lIns="0" tIns="0" rIns="0" bIns="0" rtlCol="0"/>
          <a:lstStyle/>
          <a:p>
            <a:endParaRPr/>
          </a:p>
        </p:txBody>
      </p:sp>
      <p:pic>
        <p:nvPicPr>
          <p:cNvPr id="34" name="object 34"/>
          <p:cNvPicPr/>
          <p:nvPr/>
        </p:nvPicPr>
        <p:blipFill>
          <a:blip r:embed="rId2" cstate="print"/>
          <a:stretch>
            <a:fillRect/>
          </a:stretch>
        </p:blipFill>
        <p:spPr>
          <a:xfrm>
            <a:off x="11602084" y="3306825"/>
            <a:ext cx="95249" cy="95249"/>
          </a:xfrm>
          <a:prstGeom prst="rect">
            <a:avLst/>
          </a:prstGeom>
        </p:spPr>
      </p:pic>
      <p:pic>
        <p:nvPicPr>
          <p:cNvPr id="35" name="object 35"/>
          <p:cNvPicPr/>
          <p:nvPr/>
        </p:nvPicPr>
        <p:blipFill>
          <a:blip r:embed="rId3" cstate="print"/>
          <a:stretch>
            <a:fillRect/>
          </a:stretch>
        </p:blipFill>
        <p:spPr>
          <a:xfrm>
            <a:off x="11602084" y="3544950"/>
            <a:ext cx="95249" cy="95249"/>
          </a:xfrm>
          <a:prstGeom prst="rect">
            <a:avLst/>
          </a:prstGeom>
        </p:spPr>
      </p:pic>
      <p:pic>
        <p:nvPicPr>
          <p:cNvPr id="36" name="object 36"/>
          <p:cNvPicPr/>
          <p:nvPr/>
        </p:nvPicPr>
        <p:blipFill>
          <a:blip r:embed="rId4" cstate="print"/>
          <a:stretch>
            <a:fillRect/>
          </a:stretch>
        </p:blipFill>
        <p:spPr>
          <a:xfrm>
            <a:off x="11602084" y="3783075"/>
            <a:ext cx="95249" cy="95249"/>
          </a:xfrm>
          <a:prstGeom prst="rect">
            <a:avLst/>
          </a:prstGeom>
        </p:spPr>
      </p:pic>
      <p:pic>
        <p:nvPicPr>
          <p:cNvPr id="37" name="object 37"/>
          <p:cNvPicPr/>
          <p:nvPr/>
        </p:nvPicPr>
        <p:blipFill>
          <a:blip r:embed="rId5" cstate="print"/>
          <a:stretch>
            <a:fillRect/>
          </a:stretch>
        </p:blipFill>
        <p:spPr>
          <a:xfrm>
            <a:off x="11602084" y="4030725"/>
            <a:ext cx="95249" cy="95249"/>
          </a:xfrm>
          <a:prstGeom prst="rect">
            <a:avLst/>
          </a:prstGeom>
        </p:spPr>
      </p:pic>
      <p:pic>
        <p:nvPicPr>
          <p:cNvPr id="38" name="object 38"/>
          <p:cNvPicPr/>
          <p:nvPr/>
        </p:nvPicPr>
        <p:blipFill>
          <a:blip r:embed="rId6" cstate="print"/>
          <a:stretch>
            <a:fillRect/>
          </a:stretch>
        </p:blipFill>
        <p:spPr>
          <a:xfrm>
            <a:off x="11602084" y="4268850"/>
            <a:ext cx="95249" cy="95249"/>
          </a:xfrm>
          <a:prstGeom prst="rect">
            <a:avLst/>
          </a:prstGeom>
        </p:spPr>
      </p:pic>
      <p:sp>
        <p:nvSpPr>
          <p:cNvPr id="39" name="object 39"/>
          <p:cNvSpPr txBox="1"/>
          <p:nvPr/>
        </p:nvSpPr>
        <p:spPr>
          <a:xfrm>
            <a:off x="11579224" y="3013068"/>
            <a:ext cx="715010" cy="1387475"/>
          </a:xfrm>
          <a:prstGeom prst="rect">
            <a:avLst/>
          </a:prstGeom>
        </p:spPr>
        <p:txBody>
          <a:bodyPr vert="horz" wrap="square" lIns="0" tIns="60325" rIns="0" bIns="0" rtlCol="0">
            <a:spAutoFit/>
          </a:bodyPr>
          <a:lstStyle/>
          <a:p>
            <a:pPr marR="182245" algn="r">
              <a:lnSpc>
                <a:spcPct val="100000"/>
              </a:lnSpc>
              <a:spcBef>
                <a:spcPts val="475"/>
              </a:spcBef>
            </a:pPr>
            <a:r>
              <a:rPr sz="1000" b="1" spc="-10" dirty="0">
                <a:solidFill>
                  <a:srgbClr val="605D5C"/>
                </a:solidFill>
                <a:latin typeface="Segoe UI"/>
                <a:cs typeface="Segoe UI"/>
              </a:rPr>
              <a:t>Location</a:t>
            </a:r>
            <a:endParaRPr sz="1000">
              <a:latin typeface="Segoe UI"/>
              <a:cs typeface="Segoe UI"/>
            </a:endParaRPr>
          </a:p>
          <a:p>
            <a:pPr marR="158115" algn="r">
              <a:lnSpc>
                <a:spcPct val="100000"/>
              </a:lnSpc>
              <a:spcBef>
                <a:spcPts val="375"/>
              </a:spcBef>
            </a:pPr>
            <a:r>
              <a:rPr sz="1000" spc="-10" dirty="0">
                <a:solidFill>
                  <a:srgbClr val="605D5C"/>
                </a:solidFill>
                <a:latin typeface="Segoe UI"/>
                <a:cs typeface="Segoe UI"/>
              </a:rPr>
              <a:t>Kolkata</a:t>
            </a:r>
            <a:endParaRPr sz="1000">
              <a:latin typeface="Segoe UI"/>
              <a:cs typeface="Segoe UI"/>
            </a:endParaRPr>
          </a:p>
          <a:p>
            <a:pPr marL="137160" marR="104139">
              <a:lnSpc>
                <a:spcPct val="156300"/>
              </a:lnSpc>
            </a:pPr>
            <a:r>
              <a:rPr sz="1000" spc="-10" dirty="0">
                <a:solidFill>
                  <a:srgbClr val="605D5C"/>
                </a:solidFill>
                <a:latin typeface="Segoe UI"/>
                <a:cs typeface="Segoe UI"/>
              </a:rPr>
              <a:t>Mumbai Chennai</a:t>
            </a:r>
            <a:endParaRPr sz="1000">
              <a:latin typeface="Segoe UI"/>
              <a:cs typeface="Segoe UI"/>
            </a:endParaRPr>
          </a:p>
          <a:p>
            <a:pPr marL="137160" marR="5080">
              <a:lnSpc>
                <a:spcPct val="156300"/>
              </a:lnSpc>
              <a:spcBef>
                <a:spcPts val="70"/>
              </a:spcBef>
            </a:pPr>
            <a:r>
              <a:rPr sz="1000" spc="-10" dirty="0">
                <a:solidFill>
                  <a:srgbClr val="605D5C"/>
                </a:solidFill>
                <a:latin typeface="Segoe UI"/>
                <a:cs typeface="Segoe UI"/>
              </a:rPr>
              <a:t>Bangalore Delhi</a:t>
            </a:r>
            <a:endParaRPr sz="1000">
              <a:latin typeface="Segoe UI"/>
              <a:cs typeface="Segoe UI"/>
            </a:endParaRPr>
          </a:p>
        </p:txBody>
      </p:sp>
      <p:sp>
        <p:nvSpPr>
          <p:cNvPr id="40" name="Rectangle 39">
            <a:extLst>
              <a:ext uri="{FF2B5EF4-FFF2-40B4-BE49-F238E27FC236}">
                <a16:creationId xmlns:a16="http://schemas.microsoft.com/office/drawing/2014/main" id="{B15715CD-54E3-478A-06F6-F4C2DBDE6317}"/>
              </a:ext>
            </a:extLst>
          </p:cNvPr>
          <p:cNvSpPr/>
          <p:nvPr/>
        </p:nvSpPr>
        <p:spPr>
          <a:xfrm>
            <a:off x="228600" y="190563"/>
            <a:ext cx="12268200" cy="6934074"/>
          </a:xfrm>
          <a:prstGeom prst="rect">
            <a:avLst/>
          </a:prstGeom>
          <a:solidFill>
            <a:schemeClr val="accent1">
              <a:alpha val="9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t>Customer Demographics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81687" y="314808"/>
            <a:ext cx="885825" cy="152400"/>
          </a:xfrm>
          <a:prstGeom prst="rect">
            <a:avLst/>
          </a:prstGeom>
        </p:spPr>
        <p:txBody>
          <a:bodyPr vert="horz" wrap="square" lIns="0" tIns="8890" rIns="0" bIns="0" rtlCol="0">
            <a:spAutoFit/>
          </a:bodyPr>
          <a:lstStyle/>
          <a:p>
            <a:pPr>
              <a:lnSpc>
                <a:spcPct val="100000"/>
              </a:lnSpc>
              <a:spcBef>
                <a:spcPts val="70"/>
              </a:spcBef>
            </a:pPr>
            <a:r>
              <a:rPr sz="900" dirty="0">
                <a:solidFill>
                  <a:srgbClr val="FFFFFF"/>
                </a:solidFill>
                <a:latin typeface="Segoe UI"/>
                <a:cs typeface="Segoe UI"/>
              </a:rPr>
              <a:t>Power</a:t>
            </a:r>
            <a:r>
              <a:rPr sz="900" spc="-30" dirty="0">
                <a:solidFill>
                  <a:srgbClr val="FFFFFF"/>
                </a:solidFill>
                <a:latin typeface="Segoe UI"/>
                <a:cs typeface="Segoe UI"/>
              </a:rPr>
              <a:t> </a:t>
            </a:r>
            <a:r>
              <a:rPr sz="900" dirty="0">
                <a:solidFill>
                  <a:srgbClr val="FFFFFF"/>
                </a:solidFill>
                <a:latin typeface="Segoe UI"/>
                <a:cs typeface="Segoe UI"/>
              </a:rPr>
              <a:t>BI</a:t>
            </a:r>
            <a:r>
              <a:rPr sz="900" spc="-25" dirty="0">
                <a:solidFill>
                  <a:srgbClr val="FFFFFF"/>
                </a:solidFill>
                <a:latin typeface="Segoe UI"/>
                <a:cs typeface="Segoe UI"/>
              </a:rPr>
              <a:t> </a:t>
            </a:r>
            <a:r>
              <a:rPr sz="900" spc="-10" dirty="0">
                <a:solidFill>
                  <a:srgbClr val="FFFFFF"/>
                </a:solidFill>
                <a:latin typeface="Segoe UI"/>
                <a:cs typeface="Segoe UI"/>
              </a:rPr>
              <a:t>Desktop</a:t>
            </a:r>
            <a:endParaRPr sz="900">
              <a:latin typeface="Segoe UI"/>
              <a:cs typeface="Segoe UI"/>
            </a:endParaRPr>
          </a:p>
        </p:txBody>
      </p:sp>
      <p:sp>
        <p:nvSpPr>
          <p:cNvPr id="3" name="object 3"/>
          <p:cNvSpPr/>
          <p:nvPr/>
        </p:nvSpPr>
        <p:spPr>
          <a:xfrm>
            <a:off x="228600" y="228600"/>
            <a:ext cx="12192000" cy="6858000"/>
          </a:xfrm>
          <a:custGeom>
            <a:avLst/>
            <a:gdLst/>
            <a:ahLst/>
            <a:cxnLst/>
            <a:rect l="l" t="t" r="r" b="b"/>
            <a:pathLst>
              <a:path w="12192000" h="6858000">
                <a:moveTo>
                  <a:pt x="12191999" y="6857999"/>
                </a:moveTo>
                <a:lnTo>
                  <a:pt x="0" y="6857999"/>
                </a:lnTo>
                <a:lnTo>
                  <a:pt x="0" y="0"/>
                </a:lnTo>
                <a:lnTo>
                  <a:pt x="12191999" y="0"/>
                </a:lnTo>
                <a:lnTo>
                  <a:pt x="12191999" y="6857999"/>
                </a:lnTo>
                <a:close/>
              </a:path>
            </a:pathLst>
          </a:custGeom>
          <a:solidFill>
            <a:srgbClr val="FFFFFF"/>
          </a:solidFill>
        </p:spPr>
        <p:txBody>
          <a:bodyPr wrap="square" lIns="0" tIns="0" rIns="0" bIns="0" rtlCol="0"/>
          <a:lstStyle/>
          <a:p>
            <a:endParaRPr/>
          </a:p>
        </p:txBody>
      </p:sp>
      <p:grpSp>
        <p:nvGrpSpPr>
          <p:cNvPr id="4" name="object 4"/>
          <p:cNvGrpSpPr/>
          <p:nvPr/>
        </p:nvGrpSpPr>
        <p:grpSpPr>
          <a:xfrm>
            <a:off x="364331" y="450056"/>
            <a:ext cx="5929630" cy="6596380"/>
            <a:chOff x="364331" y="450056"/>
            <a:chExt cx="5929630" cy="6596380"/>
          </a:xfrm>
        </p:grpSpPr>
        <p:sp>
          <p:nvSpPr>
            <p:cNvPr id="5" name="object 5"/>
            <p:cNvSpPr/>
            <p:nvPr/>
          </p:nvSpPr>
          <p:spPr>
            <a:xfrm>
              <a:off x="371474" y="457199"/>
              <a:ext cx="5915025" cy="6581775"/>
            </a:xfrm>
            <a:custGeom>
              <a:avLst/>
              <a:gdLst/>
              <a:ahLst/>
              <a:cxnLst/>
              <a:rect l="l" t="t" r="r" b="b"/>
              <a:pathLst>
                <a:path w="5915025" h="6581775">
                  <a:moveTo>
                    <a:pt x="0" y="0"/>
                  </a:moveTo>
                  <a:lnTo>
                    <a:pt x="5915024" y="0"/>
                  </a:lnTo>
                  <a:lnTo>
                    <a:pt x="5915024" y="6581774"/>
                  </a:lnTo>
                  <a:lnTo>
                    <a:pt x="0" y="6581774"/>
                  </a:lnTo>
                  <a:lnTo>
                    <a:pt x="0" y="0"/>
                  </a:lnTo>
                  <a:close/>
                </a:path>
              </a:pathLst>
            </a:custGeom>
            <a:ln w="9524">
              <a:solidFill>
                <a:srgbClr val="FFFFFF"/>
              </a:solidFill>
            </a:ln>
          </p:spPr>
          <p:txBody>
            <a:bodyPr wrap="square" lIns="0" tIns="0" rIns="0" bIns="0" rtlCol="0"/>
            <a:lstStyle/>
            <a:p>
              <a:endParaRPr/>
            </a:p>
          </p:txBody>
        </p:sp>
        <p:sp>
          <p:nvSpPr>
            <p:cNvPr id="6" name="object 6"/>
            <p:cNvSpPr/>
            <p:nvPr/>
          </p:nvSpPr>
          <p:spPr>
            <a:xfrm>
              <a:off x="371474" y="457199"/>
              <a:ext cx="3059430" cy="3554095"/>
            </a:xfrm>
            <a:custGeom>
              <a:avLst/>
              <a:gdLst/>
              <a:ahLst/>
              <a:cxnLst/>
              <a:rect l="l" t="t" r="r" b="b"/>
              <a:pathLst>
                <a:path w="3059429" h="3554095">
                  <a:moveTo>
                    <a:pt x="3059413" y="3553753"/>
                  </a:moveTo>
                  <a:lnTo>
                    <a:pt x="0" y="3553753"/>
                  </a:lnTo>
                  <a:lnTo>
                    <a:pt x="0" y="0"/>
                  </a:lnTo>
                  <a:lnTo>
                    <a:pt x="3059413" y="0"/>
                  </a:lnTo>
                  <a:lnTo>
                    <a:pt x="3059413" y="3553753"/>
                  </a:lnTo>
                  <a:close/>
                </a:path>
              </a:pathLst>
            </a:custGeom>
            <a:solidFill>
              <a:srgbClr val="118CFF"/>
            </a:solidFill>
          </p:spPr>
          <p:txBody>
            <a:bodyPr wrap="square" lIns="0" tIns="0" rIns="0" bIns="0" rtlCol="0"/>
            <a:lstStyle/>
            <a:p>
              <a:endParaRPr/>
            </a:p>
          </p:txBody>
        </p:sp>
        <p:sp>
          <p:nvSpPr>
            <p:cNvPr id="7" name="object 7"/>
            <p:cNvSpPr/>
            <p:nvPr/>
          </p:nvSpPr>
          <p:spPr>
            <a:xfrm>
              <a:off x="371474" y="457199"/>
              <a:ext cx="3059430" cy="3554095"/>
            </a:xfrm>
            <a:custGeom>
              <a:avLst/>
              <a:gdLst/>
              <a:ahLst/>
              <a:cxnLst/>
              <a:rect l="l" t="t" r="r" b="b"/>
              <a:pathLst>
                <a:path w="3059429" h="3554095">
                  <a:moveTo>
                    <a:pt x="0" y="0"/>
                  </a:moveTo>
                  <a:lnTo>
                    <a:pt x="3059413" y="0"/>
                  </a:lnTo>
                  <a:lnTo>
                    <a:pt x="3059413" y="3553753"/>
                  </a:lnTo>
                  <a:lnTo>
                    <a:pt x="0" y="3553753"/>
                  </a:lnTo>
                  <a:lnTo>
                    <a:pt x="0" y="0"/>
                  </a:lnTo>
                  <a:close/>
                </a:path>
              </a:pathLst>
            </a:custGeom>
            <a:ln w="14287">
              <a:solidFill>
                <a:srgbClr val="FFFFFF"/>
              </a:solidFill>
            </a:ln>
          </p:spPr>
          <p:txBody>
            <a:bodyPr wrap="square" lIns="0" tIns="0" rIns="0" bIns="0" rtlCol="0"/>
            <a:lstStyle/>
            <a:p>
              <a:endParaRPr/>
            </a:p>
          </p:txBody>
        </p:sp>
        <p:sp>
          <p:nvSpPr>
            <p:cNvPr id="8" name="object 8"/>
            <p:cNvSpPr/>
            <p:nvPr/>
          </p:nvSpPr>
          <p:spPr>
            <a:xfrm>
              <a:off x="3430888" y="457199"/>
              <a:ext cx="2856230" cy="3554095"/>
            </a:xfrm>
            <a:custGeom>
              <a:avLst/>
              <a:gdLst/>
              <a:ahLst/>
              <a:cxnLst/>
              <a:rect l="l" t="t" r="r" b="b"/>
              <a:pathLst>
                <a:path w="2856229" h="3554095">
                  <a:moveTo>
                    <a:pt x="2855611" y="3553753"/>
                  </a:moveTo>
                  <a:lnTo>
                    <a:pt x="0" y="3553753"/>
                  </a:lnTo>
                  <a:lnTo>
                    <a:pt x="0" y="0"/>
                  </a:lnTo>
                  <a:lnTo>
                    <a:pt x="2855611" y="0"/>
                  </a:lnTo>
                  <a:lnTo>
                    <a:pt x="2855611" y="3553753"/>
                  </a:lnTo>
                  <a:close/>
                </a:path>
              </a:pathLst>
            </a:custGeom>
            <a:solidFill>
              <a:srgbClr val="12239D"/>
            </a:solidFill>
          </p:spPr>
          <p:txBody>
            <a:bodyPr wrap="square" lIns="0" tIns="0" rIns="0" bIns="0" rtlCol="0"/>
            <a:lstStyle/>
            <a:p>
              <a:endParaRPr/>
            </a:p>
          </p:txBody>
        </p:sp>
        <p:sp>
          <p:nvSpPr>
            <p:cNvPr id="9" name="object 9"/>
            <p:cNvSpPr/>
            <p:nvPr/>
          </p:nvSpPr>
          <p:spPr>
            <a:xfrm>
              <a:off x="3430888" y="457199"/>
              <a:ext cx="2856230" cy="3554095"/>
            </a:xfrm>
            <a:custGeom>
              <a:avLst/>
              <a:gdLst/>
              <a:ahLst/>
              <a:cxnLst/>
              <a:rect l="l" t="t" r="r" b="b"/>
              <a:pathLst>
                <a:path w="2856229" h="3554095">
                  <a:moveTo>
                    <a:pt x="0" y="0"/>
                  </a:moveTo>
                  <a:lnTo>
                    <a:pt x="2855611" y="0"/>
                  </a:lnTo>
                  <a:lnTo>
                    <a:pt x="2855611" y="3553753"/>
                  </a:lnTo>
                  <a:lnTo>
                    <a:pt x="0" y="3553753"/>
                  </a:lnTo>
                  <a:lnTo>
                    <a:pt x="0" y="0"/>
                  </a:lnTo>
                  <a:close/>
                </a:path>
              </a:pathLst>
            </a:custGeom>
            <a:ln w="14287">
              <a:solidFill>
                <a:srgbClr val="FFFFFF"/>
              </a:solidFill>
            </a:ln>
          </p:spPr>
          <p:txBody>
            <a:bodyPr wrap="square" lIns="0" tIns="0" rIns="0" bIns="0" rtlCol="0"/>
            <a:lstStyle/>
            <a:p>
              <a:endParaRPr/>
            </a:p>
          </p:txBody>
        </p:sp>
        <p:sp>
          <p:nvSpPr>
            <p:cNvPr id="10" name="object 10"/>
            <p:cNvSpPr/>
            <p:nvPr/>
          </p:nvSpPr>
          <p:spPr>
            <a:xfrm>
              <a:off x="371474" y="4010953"/>
              <a:ext cx="3103245" cy="3028315"/>
            </a:xfrm>
            <a:custGeom>
              <a:avLst/>
              <a:gdLst/>
              <a:ahLst/>
              <a:cxnLst/>
              <a:rect l="l" t="t" r="r" b="b"/>
              <a:pathLst>
                <a:path w="3103245" h="3028315">
                  <a:moveTo>
                    <a:pt x="3103171" y="3028021"/>
                  </a:moveTo>
                  <a:lnTo>
                    <a:pt x="0" y="3028021"/>
                  </a:lnTo>
                  <a:lnTo>
                    <a:pt x="0" y="0"/>
                  </a:lnTo>
                  <a:lnTo>
                    <a:pt x="3103171" y="0"/>
                  </a:lnTo>
                  <a:lnTo>
                    <a:pt x="3103171" y="3028021"/>
                  </a:lnTo>
                  <a:close/>
                </a:path>
              </a:pathLst>
            </a:custGeom>
            <a:solidFill>
              <a:srgbClr val="6A007B"/>
            </a:solidFill>
          </p:spPr>
          <p:txBody>
            <a:bodyPr wrap="square" lIns="0" tIns="0" rIns="0" bIns="0" rtlCol="0"/>
            <a:lstStyle/>
            <a:p>
              <a:endParaRPr/>
            </a:p>
          </p:txBody>
        </p:sp>
        <p:sp>
          <p:nvSpPr>
            <p:cNvPr id="11" name="object 11"/>
            <p:cNvSpPr/>
            <p:nvPr/>
          </p:nvSpPr>
          <p:spPr>
            <a:xfrm>
              <a:off x="371474" y="4010953"/>
              <a:ext cx="3103245" cy="3028315"/>
            </a:xfrm>
            <a:custGeom>
              <a:avLst/>
              <a:gdLst/>
              <a:ahLst/>
              <a:cxnLst/>
              <a:rect l="l" t="t" r="r" b="b"/>
              <a:pathLst>
                <a:path w="3103245" h="3028315">
                  <a:moveTo>
                    <a:pt x="0" y="0"/>
                  </a:moveTo>
                  <a:lnTo>
                    <a:pt x="3103171" y="0"/>
                  </a:lnTo>
                  <a:lnTo>
                    <a:pt x="3103171" y="3028021"/>
                  </a:lnTo>
                  <a:lnTo>
                    <a:pt x="0" y="3028021"/>
                  </a:lnTo>
                  <a:lnTo>
                    <a:pt x="0" y="0"/>
                  </a:lnTo>
                  <a:close/>
                </a:path>
              </a:pathLst>
            </a:custGeom>
            <a:ln w="14287">
              <a:solidFill>
                <a:srgbClr val="FFFFFF"/>
              </a:solidFill>
            </a:ln>
          </p:spPr>
          <p:txBody>
            <a:bodyPr wrap="square" lIns="0" tIns="0" rIns="0" bIns="0" rtlCol="0"/>
            <a:lstStyle/>
            <a:p>
              <a:endParaRPr/>
            </a:p>
          </p:txBody>
        </p:sp>
        <p:sp>
          <p:nvSpPr>
            <p:cNvPr id="12" name="object 12"/>
            <p:cNvSpPr/>
            <p:nvPr/>
          </p:nvSpPr>
          <p:spPr>
            <a:xfrm>
              <a:off x="3474646" y="4010953"/>
              <a:ext cx="2812415" cy="3028315"/>
            </a:xfrm>
            <a:custGeom>
              <a:avLst/>
              <a:gdLst/>
              <a:ahLst/>
              <a:cxnLst/>
              <a:rect l="l" t="t" r="r" b="b"/>
              <a:pathLst>
                <a:path w="2812415" h="3028315">
                  <a:moveTo>
                    <a:pt x="2811853" y="3028021"/>
                  </a:moveTo>
                  <a:lnTo>
                    <a:pt x="0" y="3028021"/>
                  </a:lnTo>
                  <a:lnTo>
                    <a:pt x="0" y="0"/>
                  </a:lnTo>
                  <a:lnTo>
                    <a:pt x="2811853" y="0"/>
                  </a:lnTo>
                  <a:lnTo>
                    <a:pt x="2811853" y="3028021"/>
                  </a:lnTo>
                  <a:close/>
                </a:path>
              </a:pathLst>
            </a:custGeom>
            <a:solidFill>
              <a:srgbClr val="E66B37"/>
            </a:solidFill>
          </p:spPr>
          <p:txBody>
            <a:bodyPr wrap="square" lIns="0" tIns="0" rIns="0" bIns="0" rtlCol="0"/>
            <a:lstStyle/>
            <a:p>
              <a:endParaRPr/>
            </a:p>
          </p:txBody>
        </p:sp>
        <p:sp>
          <p:nvSpPr>
            <p:cNvPr id="13" name="object 13"/>
            <p:cNvSpPr/>
            <p:nvPr/>
          </p:nvSpPr>
          <p:spPr>
            <a:xfrm>
              <a:off x="3474646" y="4010953"/>
              <a:ext cx="2812415" cy="3028315"/>
            </a:xfrm>
            <a:custGeom>
              <a:avLst/>
              <a:gdLst/>
              <a:ahLst/>
              <a:cxnLst/>
              <a:rect l="l" t="t" r="r" b="b"/>
              <a:pathLst>
                <a:path w="2812415" h="3028315">
                  <a:moveTo>
                    <a:pt x="0" y="0"/>
                  </a:moveTo>
                  <a:lnTo>
                    <a:pt x="2811853" y="0"/>
                  </a:lnTo>
                  <a:lnTo>
                    <a:pt x="2811853" y="3028021"/>
                  </a:lnTo>
                  <a:lnTo>
                    <a:pt x="0" y="3028021"/>
                  </a:lnTo>
                  <a:lnTo>
                    <a:pt x="0" y="0"/>
                  </a:lnTo>
                  <a:close/>
                </a:path>
              </a:pathLst>
            </a:custGeom>
            <a:ln w="14287">
              <a:solidFill>
                <a:srgbClr val="FFFFFF"/>
              </a:solidFill>
            </a:ln>
          </p:spPr>
          <p:txBody>
            <a:bodyPr wrap="square" lIns="0" tIns="0" rIns="0" bIns="0" rtlCol="0"/>
            <a:lstStyle/>
            <a:p>
              <a:endParaRPr/>
            </a:p>
          </p:txBody>
        </p:sp>
      </p:grpSp>
      <p:sp>
        <p:nvSpPr>
          <p:cNvPr id="14" name="object 14"/>
          <p:cNvSpPr txBox="1"/>
          <p:nvPr/>
        </p:nvSpPr>
        <p:spPr>
          <a:xfrm>
            <a:off x="358774" y="67012"/>
            <a:ext cx="3408679" cy="603250"/>
          </a:xfrm>
          <a:prstGeom prst="rect">
            <a:avLst/>
          </a:prstGeom>
        </p:spPr>
        <p:txBody>
          <a:bodyPr vert="horz" wrap="square" lIns="0" tIns="135890" rIns="0" bIns="0" rtlCol="0">
            <a:spAutoFit/>
          </a:bodyPr>
          <a:lstStyle/>
          <a:p>
            <a:pPr marL="12700">
              <a:lnSpc>
                <a:spcPct val="100000"/>
              </a:lnSpc>
              <a:spcBef>
                <a:spcPts val="1070"/>
              </a:spcBef>
            </a:pPr>
            <a:r>
              <a:rPr sz="1400" spc="-75" dirty="0">
                <a:solidFill>
                  <a:srgbClr val="252423"/>
                </a:solidFill>
                <a:latin typeface="Trebuchet MS"/>
                <a:cs typeface="Trebuchet MS"/>
              </a:rPr>
              <a:t>Average</a:t>
            </a:r>
            <a:r>
              <a:rPr sz="1400" spc="-65" dirty="0">
                <a:solidFill>
                  <a:srgbClr val="252423"/>
                </a:solidFill>
                <a:latin typeface="Trebuchet MS"/>
                <a:cs typeface="Trebuchet MS"/>
              </a:rPr>
              <a:t> </a:t>
            </a:r>
            <a:r>
              <a:rPr sz="1400" spc="-105" dirty="0">
                <a:solidFill>
                  <a:srgbClr val="252423"/>
                </a:solidFill>
                <a:latin typeface="Trebuchet MS"/>
                <a:cs typeface="Trebuchet MS"/>
              </a:rPr>
              <a:t>of</a:t>
            </a:r>
            <a:r>
              <a:rPr sz="1400" spc="-65" dirty="0">
                <a:solidFill>
                  <a:srgbClr val="252423"/>
                </a:solidFill>
                <a:latin typeface="Trebuchet MS"/>
                <a:cs typeface="Trebuchet MS"/>
              </a:rPr>
              <a:t> </a:t>
            </a:r>
            <a:r>
              <a:rPr sz="1400" spc="-75" dirty="0">
                <a:solidFill>
                  <a:srgbClr val="252423"/>
                </a:solidFill>
                <a:latin typeface="Trebuchet MS"/>
                <a:cs typeface="Trebuchet MS"/>
              </a:rPr>
              <a:t>Revenue</a:t>
            </a:r>
            <a:r>
              <a:rPr sz="1400" spc="-65" dirty="0">
                <a:solidFill>
                  <a:srgbClr val="252423"/>
                </a:solidFill>
                <a:latin typeface="Trebuchet MS"/>
                <a:cs typeface="Trebuchet MS"/>
              </a:rPr>
              <a:t> </a:t>
            </a:r>
            <a:r>
              <a:rPr sz="1400" spc="-80" dirty="0">
                <a:solidFill>
                  <a:srgbClr val="252423"/>
                </a:solidFill>
                <a:latin typeface="Trebuchet MS"/>
                <a:cs typeface="Trebuchet MS"/>
              </a:rPr>
              <a:t>generated</a:t>
            </a:r>
            <a:r>
              <a:rPr sz="1400" spc="-65" dirty="0">
                <a:solidFill>
                  <a:srgbClr val="252423"/>
                </a:solidFill>
                <a:latin typeface="Trebuchet MS"/>
                <a:cs typeface="Trebuchet MS"/>
              </a:rPr>
              <a:t> </a:t>
            </a:r>
            <a:r>
              <a:rPr sz="1400" spc="-75" dirty="0">
                <a:solidFill>
                  <a:srgbClr val="252423"/>
                </a:solidFill>
                <a:latin typeface="Trebuchet MS"/>
                <a:cs typeface="Trebuchet MS"/>
              </a:rPr>
              <a:t>by</a:t>
            </a:r>
            <a:r>
              <a:rPr sz="1400" spc="-65" dirty="0">
                <a:solidFill>
                  <a:srgbClr val="252423"/>
                </a:solidFill>
                <a:latin typeface="Trebuchet MS"/>
                <a:cs typeface="Trebuchet MS"/>
              </a:rPr>
              <a:t> </a:t>
            </a:r>
            <a:r>
              <a:rPr sz="1400" spc="-10" dirty="0">
                <a:solidFill>
                  <a:srgbClr val="252423"/>
                </a:solidFill>
                <a:latin typeface="Trebuchet MS"/>
                <a:cs typeface="Trebuchet MS"/>
              </a:rPr>
              <a:t>Customer</a:t>
            </a:r>
            <a:endParaRPr sz="1400">
              <a:latin typeface="Trebuchet MS"/>
              <a:cs typeface="Trebuchet MS"/>
            </a:endParaRPr>
          </a:p>
          <a:p>
            <a:pPr marL="59690">
              <a:lnSpc>
                <a:spcPct val="100000"/>
              </a:lnSpc>
              <a:spcBef>
                <a:spcPts val="695"/>
              </a:spcBef>
              <a:tabLst>
                <a:tab pos="3119120" algn="l"/>
              </a:tabLst>
            </a:pPr>
            <a:r>
              <a:rPr sz="1000" spc="-10" dirty="0">
                <a:solidFill>
                  <a:srgbClr val="FFFFFF"/>
                </a:solidFill>
                <a:latin typeface="Segoe UI"/>
                <a:cs typeface="Segoe UI"/>
              </a:rPr>
              <a:t>Female</a:t>
            </a:r>
            <a:r>
              <a:rPr sz="1000" dirty="0">
                <a:solidFill>
                  <a:srgbClr val="FFFFFF"/>
                </a:solidFill>
                <a:latin typeface="Segoe UI"/>
                <a:cs typeface="Segoe UI"/>
              </a:rPr>
              <a:t>	</a:t>
            </a:r>
            <a:r>
              <a:rPr sz="1000" spc="-20" dirty="0">
                <a:solidFill>
                  <a:srgbClr val="FFFFFF"/>
                </a:solidFill>
                <a:latin typeface="Segoe UI"/>
                <a:cs typeface="Segoe UI"/>
              </a:rPr>
              <a:t>Male</a:t>
            </a:r>
            <a:endParaRPr sz="1000">
              <a:latin typeface="Segoe UI"/>
              <a:cs typeface="Segoe UI"/>
            </a:endParaRPr>
          </a:p>
        </p:txBody>
      </p:sp>
      <p:sp>
        <p:nvSpPr>
          <p:cNvPr id="15" name="object 15"/>
          <p:cNvSpPr txBox="1"/>
          <p:nvPr/>
        </p:nvSpPr>
        <p:spPr>
          <a:xfrm>
            <a:off x="406399" y="4045824"/>
            <a:ext cx="557530" cy="177800"/>
          </a:xfrm>
          <a:prstGeom prst="rect">
            <a:avLst/>
          </a:prstGeom>
        </p:spPr>
        <p:txBody>
          <a:bodyPr vert="horz" wrap="square" lIns="0" tIns="12700" rIns="0" bIns="0" rtlCol="0">
            <a:spAutoFit/>
          </a:bodyPr>
          <a:lstStyle/>
          <a:p>
            <a:pPr marL="12700">
              <a:lnSpc>
                <a:spcPct val="100000"/>
              </a:lnSpc>
              <a:spcBef>
                <a:spcPts val="100"/>
              </a:spcBef>
            </a:pPr>
            <a:r>
              <a:rPr sz="1000" spc="-10" dirty="0">
                <a:solidFill>
                  <a:srgbClr val="FFFFFF"/>
                </a:solidFill>
                <a:latin typeface="Segoe UI"/>
                <a:cs typeface="Segoe UI"/>
              </a:rPr>
              <a:t>Unknown</a:t>
            </a:r>
            <a:endParaRPr sz="1000">
              <a:latin typeface="Segoe UI"/>
              <a:cs typeface="Segoe UI"/>
            </a:endParaRPr>
          </a:p>
        </p:txBody>
      </p:sp>
      <p:sp>
        <p:nvSpPr>
          <p:cNvPr id="16" name="object 16"/>
          <p:cNvSpPr txBox="1"/>
          <p:nvPr/>
        </p:nvSpPr>
        <p:spPr>
          <a:xfrm>
            <a:off x="3509466" y="4045824"/>
            <a:ext cx="664845" cy="177800"/>
          </a:xfrm>
          <a:prstGeom prst="rect">
            <a:avLst/>
          </a:prstGeom>
        </p:spPr>
        <p:txBody>
          <a:bodyPr vert="horz" wrap="square" lIns="0" tIns="12700" rIns="0" bIns="0" rtlCol="0">
            <a:spAutoFit/>
          </a:bodyPr>
          <a:lstStyle/>
          <a:p>
            <a:pPr marL="12700">
              <a:lnSpc>
                <a:spcPct val="100000"/>
              </a:lnSpc>
              <a:spcBef>
                <a:spcPts val="100"/>
              </a:spcBef>
            </a:pPr>
            <a:r>
              <a:rPr sz="1000" spc="-10" dirty="0">
                <a:solidFill>
                  <a:srgbClr val="FFFFFF"/>
                </a:solidFill>
                <a:latin typeface="Segoe UI"/>
                <a:cs typeface="Segoe UI"/>
              </a:rPr>
              <a:t>Non-binary</a:t>
            </a:r>
            <a:endParaRPr sz="1000">
              <a:latin typeface="Segoe UI"/>
              <a:cs typeface="Segoe UI"/>
            </a:endParaRPr>
          </a:p>
        </p:txBody>
      </p:sp>
      <p:sp>
        <p:nvSpPr>
          <p:cNvPr id="17" name="object 17"/>
          <p:cNvSpPr txBox="1"/>
          <p:nvPr/>
        </p:nvSpPr>
        <p:spPr>
          <a:xfrm>
            <a:off x="406399" y="3721992"/>
            <a:ext cx="76327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Segoe UI"/>
                <a:cs typeface="Segoe UI"/>
              </a:rPr>
              <a:t>₹</a:t>
            </a:r>
            <a:r>
              <a:rPr sz="1800" spc="-10" dirty="0">
                <a:solidFill>
                  <a:srgbClr val="FFFFFF"/>
                </a:solidFill>
                <a:latin typeface="Segoe UI"/>
                <a:cs typeface="Segoe UI"/>
              </a:rPr>
              <a:t> 6.46K</a:t>
            </a:r>
            <a:endParaRPr sz="1800">
              <a:latin typeface="Segoe UI"/>
              <a:cs typeface="Segoe UI"/>
            </a:endParaRPr>
          </a:p>
        </p:txBody>
      </p:sp>
      <p:sp>
        <p:nvSpPr>
          <p:cNvPr id="18" name="object 18"/>
          <p:cNvSpPr txBox="1"/>
          <p:nvPr/>
        </p:nvSpPr>
        <p:spPr>
          <a:xfrm>
            <a:off x="3465710" y="3721992"/>
            <a:ext cx="76327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Segoe UI"/>
                <a:cs typeface="Segoe UI"/>
              </a:rPr>
              <a:t>₹</a:t>
            </a:r>
            <a:r>
              <a:rPr sz="1800" spc="-10" dirty="0">
                <a:solidFill>
                  <a:srgbClr val="FFFFFF"/>
                </a:solidFill>
                <a:latin typeface="Segoe UI"/>
                <a:cs typeface="Segoe UI"/>
              </a:rPr>
              <a:t> 6.03K</a:t>
            </a:r>
            <a:endParaRPr sz="1800">
              <a:latin typeface="Segoe UI"/>
              <a:cs typeface="Segoe UI"/>
            </a:endParaRPr>
          </a:p>
        </p:txBody>
      </p:sp>
      <p:sp>
        <p:nvSpPr>
          <p:cNvPr id="19" name="object 19"/>
          <p:cNvSpPr txBox="1"/>
          <p:nvPr/>
        </p:nvSpPr>
        <p:spPr>
          <a:xfrm>
            <a:off x="406399" y="6750050"/>
            <a:ext cx="76327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Segoe UI"/>
                <a:cs typeface="Segoe UI"/>
              </a:rPr>
              <a:t>₹</a:t>
            </a:r>
            <a:r>
              <a:rPr sz="1800" spc="-10" dirty="0">
                <a:solidFill>
                  <a:srgbClr val="FFFFFF"/>
                </a:solidFill>
                <a:latin typeface="Segoe UI"/>
                <a:cs typeface="Segoe UI"/>
              </a:rPr>
              <a:t> 5.58K</a:t>
            </a:r>
            <a:endParaRPr sz="1800">
              <a:latin typeface="Segoe UI"/>
              <a:cs typeface="Segoe UI"/>
            </a:endParaRPr>
          </a:p>
        </p:txBody>
      </p:sp>
      <p:sp>
        <p:nvSpPr>
          <p:cNvPr id="20" name="object 20"/>
          <p:cNvSpPr txBox="1"/>
          <p:nvPr/>
        </p:nvSpPr>
        <p:spPr>
          <a:xfrm>
            <a:off x="3509466" y="6750050"/>
            <a:ext cx="76327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Segoe UI"/>
                <a:cs typeface="Segoe UI"/>
              </a:rPr>
              <a:t>₹</a:t>
            </a:r>
            <a:r>
              <a:rPr sz="1800" spc="-10" dirty="0">
                <a:solidFill>
                  <a:srgbClr val="FFFFFF"/>
                </a:solidFill>
                <a:latin typeface="Segoe UI"/>
                <a:cs typeface="Segoe UI"/>
              </a:rPr>
              <a:t> 5.06K</a:t>
            </a:r>
            <a:endParaRPr sz="1800">
              <a:latin typeface="Segoe UI"/>
              <a:cs typeface="Segoe UI"/>
            </a:endParaRPr>
          </a:p>
        </p:txBody>
      </p:sp>
      <p:sp>
        <p:nvSpPr>
          <p:cNvPr id="21" name="object 21"/>
          <p:cNvSpPr txBox="1"/>
          <p:nvPr/>
        </p:nvSpPr>
        <p:spPr>
          <a:xfrm>
            <a:off x="6369049" y="190563"/>
            <a:ext cx="263525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52423"/>
                </a:solidFill>
                <a:latin typeface="Trebuchet MS"/>
                <a:cs typeface="Trebuchet MS"/>
              </a:rPr>
              <a:t>Customer</a:t>
            </a:r>
            <a:r>
              <a:rPr sz="1400" spc="-50" dirty="0">
                <a:solidFill>
                  <a:srgbClr val="252423"/>
                </a:solidFill>
                <a:latin typeface="Trebuchet MS"/>
                <a:cs typeface="Trebuchet MS"/>
              </a:rPr>
              <a:t> </a:t>
            </a:r>
            <a:r>
              <a:rPr sz="1400" spc="-70" dirty="0">
                <a:solidFill>
                  <a:srgbClr val="252423"/>
                </a:solidFill>
                <a:latin typeface="Trebuchet MS"/>
                <a:cs typeface="Trebuchet MS"/>
              </a:rPr>
              <a:t>demographics</a:t>
            </a:r>
            <a:r>
              <a:rPr sz="1400" spc="-45" dirty="0">
                <a:solidFill>
                  <a:srgbClr val="252423"/>
                </a:solidFill>
                <a:latin typeface="Trebuchet MS"/>
                <a:cs typeface="Trebuchet MS"/>
              </a:rPr>
              <a:t> </a:t>
            </a:r>
            <a:r>
              <a:rPr sz="1400" spc="-75" dirty="0">
                <a:solidFill>
                  <a:srgbClr val="252423"/>
                </a:solidFill>
                <a:latin typeface="Trebuchet MS"/>
                <a:cs typeface="Trebuchet MS"/>
              </a:rPr>
              <a:t>by</a:t>
            </a:r>
            <a:r>
              <a:rPr sz="1400" spc="-50" dirty="0">
                <a:solidFill>
                  <a:srgbClr val="252423"/>
                </a:solidFill>
                <a:latin typeface="Trebuchet MS"/>
                <a:cs typeface="Trebuchet MS"/>
              </a:rPr>
              <a:t> </a:t>
            </a:r>
            <a:r>
              <a:rPr sz="1400" spc="-60" dirty="0">
                <a:solidFill>
                  <a:srgbClr val="252423"/>
                </a:solidFill>
                <a:latin typeface="Trebuchet MS"/>
                <a:cs typeface="Trebuchet MS"/>
              </a:rPr>
              <a:t>Location</a:t>
            </a:r>
            <a:endParaRPr sz="1400">
              <a:latin typeface="Trebuchet MS"/>
              <a:cs typeface="Trebuchet MS"/>
            </a:endParaRPr>
          </a:p>
        </p:txBody>
      </p:sp>
      <p:grpSp>
        <p:nvGrpSpPr>
          <p:cNvPr id="22" name="object 22"/>
          <p:cNvGrpSpPr/>
          <p:nvPr/>
        </p:nvGrpSpPr>
        <p:grpSpPr>
          <a:xfrm>
            <a:off x="7492155" y="2253359"/>
            <a:ext cx="2989580" cy="2989580"/>
            <a:chOff x="7492155" y="2253359"/>
            <a:chExt cx="2989580" cy="2989580"/>
          </a:xfrm>
        </p:grpSpPr>
        <p:sp>
          <p:nvSpPr>
            <p:cNvPr id="23" name="object 23"/>
            <p:cNvSpPr/>
            <p:nvPr/>
          </p:nvSpPr>
          <p:spPr>
            <a:xfrm>
              <a:off x="8986837" y="2253359"/>
              <a:ext cx="1494790" cy="1494790"/>
            </a:xfrm>
            <a:custGeom>
              <a:avLst/>
              <a:gdLst/>
              <a:ahLst/>
              <a:cxnLst/>
              <a:rect l="l" t="t" r="r" b="b"/>
              <a:pathLst>
                <a:path w="1494790" h="1494789">
                  <a:moveTo>
                    <a:pt x="1494727" y="1494727"/>
                  </a:moveTo>
                  <a:lnTo>
                    <a:pt x="0" y="1494727"/>
                  </a:lnTo>
                  <a:lnTo>
                    <a:pt x="0" y="0"/>
                  </a:lnTo>
                  <a:lnTo>
                    <a:pt x="18343" y="112"/>
                  </a:lnTo>
                  <a:lnTo>
                    <a:pt x="73342" y="1800"/>
                  </a:lnTo>
                  <a:lnTo>
                    <a:pt x="128242" y="5511"/>
                  </a:lnTo>
                  <a:lnTo>
                    <a:pt x="182970" y="11241"/>
                  </a:lnTo>
                  <a:lnTo>
                    <a:pt x="237451" y="18981"/>
                  </a:lnTo>
                  <a:lnTo>
                    <a:pt x="291606" y="28720"/>
                  </a:lnTo>
                  <a:lnTo>
                    <a:pt x="345367" y="40447"/>
                  </a:lnTo>
                  <a:lnTo>
                    <a:pt x="398663" y="54144"/>
                  </a:lnTo>
                  <a:lnTo>
                    <a:pt x="451418" y="69795"/>
                  </a:lnTo>
                  <a:lnTo>
                    <a:pt x="503558" y="87375"/>
                  </a:lnTo>
                  <a:lnTo>
                    <a:pt x="555016" y="106863"/>
                  </a:lnTo>
                  <a:lnTo>
                    <a:pt x="605725" y="128233"/>
                  </a:lnTo>
                  <a:lnTo>
                    <a:pt x="655613" y="151454"/>
                  </a:lnTo>
                  <a:lnTo>
                    <a:pt x="704609" y="176495"/>
                  </a:lnTo>
                  <a:lnTo>
                    <a:pt x="752651" y="203322"/>
                  </a:lnTo>
                  <a:lnTo>
                    <a:pt x="799675" y="231901"/>
                  </a:lnTo>
                  <a:lnTo>
                    <a:pt x="845616" y="262192"/>
                  </a:lnTo>
                  <a:lnTo>
                    <a:pt x="890408" y="294151"/>
                  </a:lnTo>
                  <a:lnTo>
                    <a:pt x="933993" y="327737"/>
                  </a:lnTo>
                  <a:lnTo>
                    <a:pt x="976315" y="362906"/>
                  </a:lnTo>
                  <a:lnTo>
                    <a:pt x="1017314" y="399610"/>
                  </a:lnTo>
                  <a:lnTo>
                    <a:pt x="1056932" y="437795"/>
                  </a:lnTo>
                  <a:lnTo>
                    <a:pt x="1095117" y="477413"/>
                  </a:lnTo>
                  <a:lnTo>
                    <a:pt x="1131821" y="518412"/>
                  </a:lnTo>
                  <a:lnTo>
                    <a:pt x="1166990" y="560734"/>
                  </a:lnTo>
                  <a:lnTo>
                    <a:pt x="1200576" y="604319"/>
                  </a:lnTo>
                  <a:lnTo>
                    <a:pt x="1232535" y="649111"/>
                  </a:lnTo>
                  <a:lnTo>
                    <a:pt x="1262826" y="695052"/>
                  </a:lnTo>
                  <a:lnTo>
                    <a:pt x="1291405" y="742076"/>
                  </a:lnTo>
                  <a:lnTo>
                    <a:pt x="1318232" y="790118"/>
                  </a:lnTo>
                  <a:lnTo>
                    <a:pt x="1343273" y="839114"/>
                  </a:lnTo>
                  <a:lnTo>
                    <a:pt x="1366494" y="889002"/>
                  </a:lnTo>
                  <a:lnTo>
                    <a:pt x="1387864" y="939711"/>
                  </a:lnTo>
                  <a:lnTo>
                    <a:pt x="1407352" y="991169"/>
                  </a:lnTo>
                  <a:lnTo>
                    <a:pt x="1424932" y="1043309"/>
                  </a:lnTo>
                  <a:lnTo>
                    <a:pt x="1440583" y="1096064"/>
                  </a:lnTo>
                  <a:lnTo>
                    <a:pt x="1454280" y="1149360"/>
                  </a:lnTo>
                  <a:lnTo>
                    <a:pt x="1466007" y="1203121"/>
                  </a:lnTo>
                  <a:lnTo>
                    <a:pt x="1475746" y="1257276"/>
                  </a:lnTo>
                  <a:lnTo>
                    <a:pt x="1483486" y="1311757"/>
                  </a:lnTo>
                  <a:lnTo>
                    <a:pt x="1489216" y="1366485"/>
                  </a:lnTo>
                  <a:lnTo>
                    <a:pt x="1492927" y="1421385"/>
                  </a:lnTo>
                  <a:lnTo>
                    <a:pt x="1494615" y="1476383"/>
                  </a:lnTo>
                  <a:lnTo>
                    <a:pt x="1494727" y="1494727"/>
                  </a:lnTo>
                  <a:close/>
                </a:path>
              </a:pathLst>
            </a:custGeom>
            <a:solidFill>
              <a:srgbClr val="6A007B"/>
            </a:solidFill>
          </p:spPr>
          <p:txBody>
            <a:bodyPr wrap="square" lIns="0" tIns="0" rIns="0" bIns="0" rtlCol="0"/>
            <a:lstStyle/>
            <a:p>
              <a:endParaRPr/>
            </a:p>
          </p:txBody>
        </p:sp>
        <p:sp>
          <p:nvSpPr>
            <p:cNvPr id="24" name="object 24"/>
            <p:cNvSpPr/>
            <p:nvPr/>
          </p:nvSpPr>
          <p:spPr>
            <a:xfrm>
              <a:off x="8986837" y="3748087"/>
              <a:ext cx="1494790" cy="1468755"/>
            </a:xfrm>
            <a:custGeom>
              <a:avLst/>
              <a:gdLst/>
              <a:ahLst/>
              <a:cxnLst/>
              <a:rect l="l" t="t" r="r" b="b"/>
              <a:pathLst>
                <a:path w="1494790" h="1468754">
                  <a:moveTo>
                    <a:pt x="280084" y="1468252"/>
                  </a:moveTo>
                  <a:lnTo>
                    <a:pt x="0" y="0"/>
                  </a:lnTo>
                  <a:lnTo>
                    <a:pt x="1494727" y="0"/>
                  </a:lnTo>
                  <a:lnTo>
                    <a:pt x="1494379" y="32281"/>
                  </a:lnTo>
                  <a:lnTo>
                    <a:pt x="1491591" y="96783"/>
                  </a:lnTo>
                  <a:lnTo>
                    <a:pt x="1486020" y="161105"/>
                  </a:lnTo>
                  <a:lnTo>
                    <a:pt x="1477677" y="225126"/>
                  </a:lnTo>
                  <a:lnTo>
                    <a:pt x="1466576" y="288727"/>
                  </a:lnTo>
                  <a:lnTo>
                    <a:pt x="1452740" y="351790"/>
                  </a:lnTo>
                  <a:lnTo>
                    <a:pt x="1436193" y="414196"/>
                  </a:lnTo>
                  <a:lnTo>
                    <a:pt x="1416967" y="475830"/>
                  </a:lnTo>
                  <a:lnTo>
                    <a:pt x="1395097" y="536575"/>
                  </a:lnTo>
                  <a:lnTo>
                    <a:pt x="1370625" y="596320"/>
                  </a:lnTo>
                  <a:lnTo>
                    <a:pt x="1343595" y="654952"/>
                  </a:lnTo>
                  <a:lnTo>
                    <a:pt x="1314058" y="712362"/>
                  </a:lnTo>
                  <a:lnTo>
                    <a:pt x="1282070" y="768443"/>
                  </a:lnTo>
                  <a:lnTo>
                    <a:pt x="1247690" y="823091"/>
                  </a:lnTo>
                  <a:lnTo>
                    <a:pt x="1210982" y="876202"/>
                  </a:lnTo>
                  <a:lnTo>
                    <a:pt x="1172015" y="927680"/>
                  </a:lnTo>
                  <a:lnTo>
                    <a:pt x="1130862" y="977426"/>
                  </a:lnTo>
                  <a:lnTo>
                    <a:pt x="1087598" y="1025349"/>
                  </a:lnTo>
                  <a:lnTo>
                    <a:pt x="1042305" y="1071358"/>
                  </a:lnTo>
                  <a:lnTo>
                    <a:pt x="995068" y="1115369"/>
                  </a:lnTo>
                  <a:lnTo>
                    <a:pt x="945974" y="1157299"/>
                  </a:lnTo>
                  <a:lnTo>
                    <a:pt x="895115" y="1197070"/>
                  </a:lnTo>
                  <a:lnTo>
                    <a:pt x="842587" y="1234608"/>
                  </a:lnTo>
                  <a:lnTo>
                    <a:pt x="788486" y="1269842"/>
                  </a:lnTo>
                  <a:lnTo>
                    <a:pt x="732914" y="1302707"/>
                  </a:lnTo>
                  <a:lnTo>
                    <a:pt x="675975" y="1333142"/>
                  </a:lnTo>
                  <a:lnTo>
                    <a:pt x="617775" y="1361089"/>
                  </a:lnTo>
                  <a:lnTo>
                    <a:pt x="558422" y="1386497"/>
                  </a:lnTo>
                  <a:lnTo>
                    <a:pt x="498028" y="1409318"/>
                  </a:lnTo>
                  <a:lnTo>
                    <a:pt x="436704" y="1429510"/>
                  </a:lnTo>
                  <a:lnTo>
                    <a:pt x="374565" y="1447035"/>
                  </a:lnTo>
                  <a:lnTo>
                    <a:pt x="311728" y="1461860"/>
                  </a:lnTo>
                  <a:lnTo>
                    <a:pt x="280084" y="1468252"/>
                  </a:lnTo>
                  <a:close/>
                </a:path>
              </a:pathLst>
            </a:custGeom>
            <a:solidFill>
              <a:srgbClr val="DF44A6"/>
            </a:solidFill>
          </p:spPr>
          <p:txBody>
            <a:bodyPr wrap="square" lIns="0" tIns="0" rIns="0" bIns="0" rtlCol="0"/>
            <a:lstStyle/>
            <a:p>
              <a:endParaRPr/>
            </a:p>
          </p:txBody>
        </p:sp>
        <p:sp>
          <p:nvSpPr>
            <p:cNvPr id="25" name="object 25"/>
            <p:cNvSpPr/>
            <p:nvPr/>
          </p:nvSpPr>
          <p:spPr>
            <a:xfrm>
              <a:off x="7676996" y="3748087"/>
              <a:ext cx="1590040" cy="1494790"/>
            </a:xfrm>
            <a:custGeom>
              <a:avLst/>
              <a:gdLst/>
              <a:ahLst/>
              <a:cxnLst/>
              <a:rect l="l" t="t" r="r" b="b"/>
              <a:pathLst>
                <a:path w="1590040" h="1494789">
                  <a:moveTo>
                    <a:pt x="1327443" y="1494624"/>
                  </a:moveTo>
                  <a:lnTo>
                    <a:pt x="1268762" y="1494163"/>
                  </a:lnTo>
                  <a:lnTo>
                    <a:pt x="1210122" y="1491398"/>
                  </a:lnTo>
                  <a:lnTo>
                    <a:pt x="1151658" y="1486334"/>
                  </a:lnTo>
                  <a:lnTo>
                    <a:pt x="1093415" y="1478977"/>
                  </a:lnTo>
                  <a:lnTo>
                    <a:pt x="1035529" y="1469342"/>
                  </a:lnTo>
                  <a:lnTo>
                    <a:pt x="978043" y="1457437"/>
                  </a:lnTo>
                  <a:lnTo>
                    <a:pt x="921091" y="1443290"/>
                  </a:lnTo>
                  <a:lnTo>
                    <a:pt x="864717" y="1426912"/>
                  </a:lnTo>
                  <a:lnTo>
                    <a:pt x="809051" y="1408340"/>
                  </a:lnTo>
                  <a:lnTo>
                    <a:pt x="754135" y="1387589"/>
                  </a:lnTo>
                  <a:lnTo>
                    <a:pt x="700097" y="1364707"/>
                  </a:lnTo>
                  <a:lnTo>
                    <a:pt x="646979" y="1339711"/>
                  </a:lnTo>
                  <a:lnTo>
                    <a:pt x="594903" y="1312660"/>
                  </a:lnTo>
                  <a:lnTo>
                    <a:pt x="543910" y="1283574"/>
                  </a:lnTo>
                  <a:lnTo>
                    <a:pt x="494117" y="1252521"/>
                  </a:lnTo>
                  <a:lnTo>
                    <a:pt x="445563" y="1219523"/>
                  </a:lnTo>
                  <a:lnTo>
                    <a:pt x="398360" y="1184659"/>
                  </a:lnTo>
                  <a:lnTo>
                    <a:pt x="352544" y="1147953"/>
                  </a:lnTo>
                  <a:lnTo>
                    <a:pt x="308222" y="1109493"/>
                  </a:lnTo>
                  <a:lnTo>
                    <a:pt x="265428" y="1069306"/>
                  </a:lnTo>
                  <a:lnTo>
                    <a:pt x="224260" y="1027487"/>
                  </a:lnTo>
                  <a:lnTo>
                    <a:pt x="184751" y="984066"/>
                  </a:lnTo>
                  <a:lnTo>
                    <a:pt x="146991" y="939146"/>
                  </a:lnTo>
                  <a:lnTo>
                    <a:pt x="111010" y="892759"/>
                  </a:lnTo>
                  <a:lnTo>
                    <a:pt x="76891" y="845014"/>
                  </a:lnTo>
                  <a:lnTo>
                    <a:pt x="44660" y="795948"/>
                  </a:lnTo>
                  <a:lnTo>
                    <a:pt x="14393" y="745673"/>
                  </a:lnTo>
                  <a:lnTo>
                    <a:pt x="0" y="720090"/>
                  </a:lnTo>
                  <a:lnTo>
                    <a:pt x="1309840" y="0"/>
                  </a:lnTo>
                  <a:lnTo>
                    <a:pt x="1589924" y="1468252"/>
                  </a:lnTo>
                  <a:lnTo>
                    <a:pt x="1561037" y="1473469"/>
                  </a:lnTo>
                  <a:lnTo>
                    <a:pt x="1503006" y="1482194"/>
                  </a:lnTo>
                  <a:lnTo>
                    <a:pt x="1444656" y="1488636"/>
                  </a:lnTo>
                  <a:lnTo>
                    <a:pt x="1386119" y="1492780"/>
                  </a:lnTo>
                  <a:lnTo>
                    <a:pt x="1327443" y="1494624"/>
                  </a:lnTo>
                  <a:close/>
                </a:path>
              </a:pathLst>
            </a:custGeom>
            <a:solidFill>
              <a:srgbClr val="12239D"/>
            </a:solidFill>
          </p:spPr>
          <p:txBody>
            <a:bodyPr wrap="square" lIns="0" tIns="0" rIns="0" bIns="0" rtlCol="0"/>
            <a:lstStyle/>
            <a:p>
              <a:endParaRPr/>
            </a:p>
          </p:txBody>
        </p:sp>
        <p:sp>
          <p:nvSpPr>
            <p:cNvPr id="26" name="object 26"/>
            <p:cNvSpPr/>
            <p:nvPr/>
          </p:nvSpPr>
          <p:spPr>
            <a:xfrm>
              <a:off x="7492155" y="2869508"/>
              <a:ext cx="1494790" cy="1598930"/>
            </a:xfrm>
            <a:custGeom>
              <a:avLst/>
              <a:gdLst/>
              <a:ahLst/>
              <a:cxnLst/>
              <a:rect l="l" t="t" r="r" b="b"/>
              <a:pathLst>
                <a:path w="1494790" h="1598929">
                  <a:moveTo>
                    <a:pt x="184841" y="1598669"/>
                  </a:moveTo>
                  <a:lnTo>
                    <a:pt x="160214" y="1551936"/>
                  </a:lnTo>
                  <a:lnTo>
                    <a:pt x="137254" y="1504361"/>
                  </a:lnTo>
                  <a:lnTo>
                    <a:pt x="115989" y="1456005"/>
                  </a:lnTo>
                  <a:lnTo>
                    <a:pt x="96447" y="1406927"/>
                  </a:lnTo>
                  <a:lnTo>
                    <a:pt x="78650" y="1357190"/>
                  </a:lnTo>
                  <a:lnTo>
                    <a:pt x="62623" y="1306855"/>
                  </a:lnTo>
                  <a:lnTo>
                    <a:pt x="48384" y="1255985"/>
                  </a:lnTo>
                  <a:lnTo>
                    <a:pt x="35951" y="1204643"/>
                  </a:lnTo>
                  <a:lnTo>
                    <a:pt x="25340" y="1152895"/>
                  </a:lnTo>
                  <a:lnTo>
                    <a:pt x="16565" y="1100803"/>
                  </a:lnTo>
                  <a:lnTo>
                    <a:pt x="9635" y="1048435"/>
                  </a:lnTo>
                  <a:lnTo>
                    <a:pt x="4561" y="995854"/>
                  </a:lnTo>
                  <a:lnTo>
                    <a:pt x="1348" y="943126"/>
                  </a:lnTo>
                  <a:lnTo>
                    <a:pt x="0" y="890318"/>
                  </a:lnTo>
                  <a:lnTo>
                    <a:pt x="25" y="863900"/>
                  </a:lnTo>
                  <a:lnTo>
                    <a:pt x="1477" y="811103"/>
                  </a:lnTo>
                  <a:lnTo>
                    <a:pt x="4794" y="758374"/>
                  </a:lnTo>
                  <a:lnTo>
                    <a:pt x="9971" y="705811"/>
                  </a:lnTo>
                  <a:lnTo>
                    <a:pt x="17005" y="653448"/>
                  </a:lnTo>
                  <a:lnTo>
                    <a:pt x="25881" y="601382"/>
                  </a:lnTo>
                  <a:lnTo>
                    <a:pt x="36595" y="549646"/>
                  </a:lnTo>
                  <a:lnTo>
                    <a:pt x="49127" y="498337"/>
                  </a:lnTo>
                  <a:lnTo>
                    <a:pt x="63468" y="447487"/>
                  </a:lnTo>
                  <a:lnTo>
                    <a:pt x="79592" y="397192"/>
                  </a:lnTo>
                  <a:lnTo>
                    <a:pt x="97489" y="347481"/>
                  </a:lnTo>
                  <a:lnTo>
                    <a:pt x="117125" y="298450"/>
                  </a:lnTo>
                  <a:lnTo>
                    <a:pt x="138487" y="250128"/>
                  </a:lnTo>
                  <a:lnTo>
                    <a:pt x="161537" y="202606"/>
                  </a:lnTo>
                  <a:lnTo>
                    <a:pt x="186259" y="155914"/>
                  </a:lnTo>
                  <a:lnTo>
                    <a:pt x="212608" y="110138"/>
                  </a:lnTo>
                  <a:lnTo>
                    <a:pt x="240566" y="65308"/>
                  </a:lnTo>
                  <a:lnTo>
                    <a:pt x="270082" y="21508"/>
                  </a:lnTo>
                  <a:lnTo>
                    <a:pt x="285421" y="0"/>
                  </a:lnTo>
                  <a:lnTo>
                    <a:pt x="1494681" y="878579"/>
                  </a:lnTo>
                  <a:lnTo>
                    <a:pt x="184841" y="1598669"/>
                  </a:lnTo>
                  <a:close/>
                </a:path>
              </a:pathLst>
            </a:custGeom>
            <a:solidFill>
              <a:srgbClr val="118CFF"/>
            </a:solidFill>
          </p:spPr>
          <p:txBody>
            <a:bodyPr wrap="square" lIns="0" tIns="0" rIns="0" bIns="0" rtlCol="0"/>
            <a:lstStyle/>
            <a:p>
              <a:endParaRPr/>
            </a:p>
          </p:txBody>
        </p:sp>
        <p:sp>
          <p:nvSpPr>
            <p:cNvPr id="27" name="object 27"/>
            <p:cNvSpPr/>
            <p:nvPr/>
          </p:nvSpPr>
          <p:spPr>
            <a:xfrm>
              <a:off x="7777576" y="2253359"/>
              <a:ext cx="1209675" cy="1494790"/>
            </a:xfrm>
            <a:custGeom>
              <a:avLst/>
              <a:gdLst/>
              <a:ahLst/>
              <a:cxnLst/>
              <a:rect l="l" t="t" r="r" b="b"/>
              <a:pathLst>
                <a:path w="1209675" h="1494789">
                  <a:moveTo>
                    <a:pt x="1209260" y="1494727"/>
                  </a:moveTo>
                  <a:lnTo>
                    <a:pt x="0" y="616148"/>
                  </a:lnTo>
                  <a:lnTo>
                    <a:pt x="26407" y="580903"/>
                  </a:lnTo>
                  <a:lnTo>
                    <a:pt x="53818" y="546481"/>
                  </a:lnTo>
                  <a:lnTo>
                    <a:pt x="82231" y="512881"/>
                  </a:lnTo>
                  <a:lnTo>
                    <a:pt x="111647" y="480105"/>
                  </a:lnTo>
                  <a:lnTo>
                    <a:pt x="142015" y="448208"/>
                  </a:lnTo>
                  <a:lnTo>
                    <a:pt x="173281" y="417246"/>
                  </a:lnTo>
                  <a:lnTo>
                    <a:pt x="205447" y="387219"/>
                  </a:lnTo>
                  <a:lnTo>
                    <a:pt x="238512" y="358127"/>
                  </a:lnTo>
                  <a:lnTo>
                    <a:pt x="272418" y="330021"/>
                  </a:lnTo>
                  <a:lnTo>
                    <a:pt x="307107" y="302948"/>
                  </a:lnTo>
                  <a:lnTo>
                    <a:pt x="342579" y="276910"/>
                  </a:lnTo>
                  <a:lnTo>
                    <a:pt x="378834" y="251907"/>
                  </a:lnTo>
                  <a:lnTo>
                    <a:pt x="415808" y="227980"/>
                  </a:lnTo>
                  <a:lnTo>
                    <a:pt x="453439" y="205172"/>
                  </a:lnTo>
                  <a:lnTo>
                    <a:pt x="491725" y="183484"/>
                  </a:lnTo>
                  <a:lnTo>
                    <a:pt x="530668" y="162915"/>
                  </a:lnTo>
                  <a:lnTo>
                    <a:pt x="570198" y="143500"/>
                  </a:lnTo>
                  <a:lnTo>
                    <a:pt x="610249" y="125274"/>
                  </a:lnTo>
                  <a:lnTo>
                    <a:pt x="650819" y="108236"/>
                  </a:lnTo>
                  <a:lnTo>
                    <a:pt x="691909" y="92387"/>
                  </a:lnTo>
                  <a:lnTo>
                    <a:pt x="733448" y="77753"/>
                  </a:lnTo>
                  <a:lnTo>
                    <a:pt x="775363" y="64360"/>
                  </a:lnTo>
                  <a:lnTo>
                    <a:pt x="817654" y="52209"/>
                  </a:lnTo>
                  <a:lnTo>
                    <a:pt x="860323" y="41299"/>
                  </a:lnTo>
                  <a:lnTo>
                    <a:pt x="903293" y="31649"/>
                  </a:lnTo>
                  <a:lnTo>
                    <a:pt x="946492" y="23275"/>
                  </a:lnTo>
                  <a:lnTo>
                    <a:pt x="989919" y="16179"/>
                  </a:lnTo>
                  <a:lnTo>
                    <a:pt x="1033573" y="10360"/>
                  </a:lnTo>
                  <a:lnTo>
                    <a:pt x="1077380" y="5827"/>
                  </a:lnTo>
                  <a:lnTo>
                    <a:pt x="1121264" y="2590"/>
                  </a:lnTo>
                  <a:lnTo>
                    <a:pt x="1165224" y="647"/>
                  </a:lnTo>
                  <a:lnTo>
                    <a:pt x="1209260" y="0"/>
                  </a:lnTo>
                  <a:lnTo>
                    <a:pt x="1209260" y="1494727"/>
                  </a:lnTo>
                  <a:close/>
                </a:path>
              </a:pathLst>
            </a:custGeom>
            <a:solidFill>
              <a:srgbClr val="E66B37"/>
            </a:solidFill>
          </p:spPr>
          <p:txBody>
            <a:bodyPr wrap="square" lIns="0" tIns="0" rIns="0" bIns="0" rtlCol="0"/>
            <a:lstStyle/>
            <a:p>
              <a:endParaRPr/>
            </a:p>
          </p:txBody>
        </p:sp>
      </p:grpSp>
      <p:sp>
        <p:nvSpPr>
          <p:cNvPr id="28" name="object 28"/>
          <p:cNvSpPr txBox="1"/>
          <p:nvPr/>
        </p:nvSpPr>
        <p:spPr>
          <a:xfrm>
            <a:off x="10315585" y="2479663"/>
            <a:ext cx="46609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25</a:t>
            </a:r>
            <a:r>
              <a:rPr sz="900" spc="-10" dirty="0">
                <a:solidFill>
                  <a:srgbClr val="605D5C"/>
                </a:solidFill>
                <a:latin typeface="Segoe UI"/>
                <a:cs typeface="Segoe UI"/>
              </a:rPr>
              <a:t> (25%)</a:t>
            </a:r>
            <a:endParaRPr sz="900">
              <a:latin typeface="Segoe UI"/>
              <a:cs typeface="Segoe UI"/>
            </a:endParaRPr>
          </a:p>
        </p:txBody>
      </p:sp>
      <p:sp>
        <p:nvSpPr>
          <p:cNvPr id="29" name="object 29"/>
          <p:cNvSpPr txBox="1"/>
          <p:nvPr/>
        </p:nvSpPr>
        <p:spPr>
          <a:xfrm>
            <a:off x="10422208" y="4740584"/>
            <a:ext cx="46609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22</a:t>
            </a:r>
            <a:r>
              <a:rPr sz="900" spc="-10" dirty="0">
                <a:solidFill>
                  <a:srgbClr val="605D5C"/>
                </a:solidFill>
                <a:latin typeface="Segoe UI"/>
                <a:cs typeface="Segoe UI"/>
              </a:rPr>
              <a:t> (22%)</a:t>
            </a:r>
            <a:endParaRPr sz="900">
              <a:latin typeface="Segoe UI"/>
              <a:cs typeface="Segoe UI"/>
            </a:endParaRPr>
          </a:p>
        </p:txBody>
      </p:sp>
      <p:sp>
        <p:nvSpPr>
          <p:cNvPr id="30" name="object 30"/>
          <p:cNvSpPr txBox="1"/>
          <p:nvPr/>
        </p:nvSpPr>
        <p:spPr>
          <a:xfrm>
            <a:off x="7665377" y="5190241"/>
            <a:ext cx="46609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20</a:t>
            </a:r>
            <a:r>
              <a:rPr sz="900" spc="-10" dirty="0">
                <a:solidFill>
                  <a:srgbClr val="605D5C"/>
                </a:solidFill>
                <a:latin typeface="Segoe UI"/>
                <a:cs typeface="Segoe UI"/>
              </a:rPr>
              <a:t> (20%)</a:t>
            </a:r>
            <a:endParaRPr sz="900">
              <a:latin typeface="Segoe UI"/>
              <a:cs typeface="Segoe UI"/>
            </a:endParaRPr>
          </a:p>
        </p:txBody>
      </p:sp>
      <p:sp>
        <p:nvSpPr>
          <p:cNvPr id="31" name="object 31"/>
          <p:cNvSpPr txBox="1"/>
          <p:nvPr/>
        </p:nvSpPr>
        <p:spPr>
          <a:xfrm>
            <a:off x="6703103" y="3563125"/>
            <a:ext cx="46609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18</a:t>
            </a:r>
            <a:r>
              <a:rPr sz="900" spc="-10" dirty="0">
                <a:solidFill>
                  <a:srgbClr val="605D5C"/>
                </a:solidFill>
                <a:latin typeface="Segoe UI"/>
                <a:cs typeface="Segoe UI"/>
              </a:rPr>
              <a:t> (18%)</a:t>
            </a:r>
            <a:endParaRPr sz="900">
              <a:latin typeface="Segoe UI"/>
              <a:cs typeface="Segoe UI"/>
            </a:endParaRPr>
          </a:p>
        </p:txBody>
      </p:sp>
      <p:sp>
        <p:nvSpPr>
          <p:cNvPr id="32" name="object 32"/>
          <p:cNvSpPr txBox="1"/>
          <p:nvPr/>
        </p:nvSpPr>
        <p:spPr>
          <a:xfrm>
            <a:off x="7617938" y="2170423"/>
            <a:ext cx="46609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15</a:t>
            </a:r>
            <a:r>
              <a:rPr sz="900" spc="-10" dirty="0">
                <a:solidFill>
                  <a:srgbClr val="605D5C"/>
                </a:solidFill>
                <a:latin typeface="Segoe UI"/>
                <a:cs typeface="Segoe UI"/>
              </a:rPr>
              <a:t> (15%)</a:t>
            </a:r>
            <a:endParaRPr sz="900">
              <a:latin typeface="Segoe UI"/>
              <a:cs typeface="Segoe UI"/>
            </a:endParaRPr>
          </a:p>
        </p:txBody>
      </p:sp>
      <p:sp>
        <p:nvSpPr>
          <p:cNvPr id="33" name="object 33"/>
          <p:cNvSpPr/>
          <p:nvPr/>
        </p:nvSpPr>
        <p:spPr>
          <a:xfrm>
            <a:off x="7194286" y="2249798"/>
            <a:ext cx="3202940" cy="3020060"/>
          </a:xfrm>
          <a:custGeom>
            <a:avLst/>
            <a:gdLst/>
            <a:ahLst/>
            <a:cxnLst/>
            <a:rect l="l" t="t" r="r" b="b"/>
            <a:pathLst>
              <a:path w="3202940" h="3020060">
                <a:moveTo>
                  <a:pt x="2875906" y="414933"/>
                </a:moveTo>
                <a:lnTo>
                  <a:pt x="2981599" y="309240"/>
                </a:lnTo>
                <a:lnTo>
                  <a:pt x="3095899" y="309240"/>
                </a:lnTo>
              </a:path>
              <a:path w="3202940" h="3020060">
                <a:moveTo>
                  <a:pt x="2973051" y="2474883"/>
                </a:moveTo>
                <a:lnTo>
                  <a:pt x="3088222" y="2570161"/>
                </a:lnTo>
                <a:lnTo>
                  <a:pt x="3202522" y="2570161"/>
                </a:lnTo>
              </a:path>
              <a:path w="3202940" h="3020060">
                <a:moveTo>
                  <a:pt x="1140216" y="2884571"/>
                </a:moveTo>
                <a:lnTo>
                  <a:pt x="1076573" y="3019818"/>
                </a:lnTo>
                <a:lnTo>
                  <a:pt x="962273" y="3019818"/>
                </a:lnTo>
              </a:path>
              <a:path w="3202940" h="3020060">
                <a:moveTo>
                  <a:pt x="263477" y="1402087"/>
                </a:moveTo>
                <a:lnTo>
                  <a:pt x="114299" y="1392702"/>
                </a:lnTo>
                <a:lnTo>
                  <a:pt x="0" y="1392702"/>
                </a:lnTo>
              </a:path>
              <a:path w="3202940" h="3020060">
                <a:moveTo>
                  <a:pt x="1096993" y="133181"/>
                </a:moveTo>
                <a:lnTo>
                  <a:pt x="1029134" y="0"/>
                </a:lnTo>
                <a:lnTo>
                  <a:pt x="914834" y="0"/>
                </a:lnTo>
              </a:path>
            </a:pathLst>
          </a:custGeom>
          <a:ln w="9524">
            <a:solidFill>
              <a:srgbClr val="605D5C"/>
            </a:solidFill>
          </a:ln>
        </p:spPr>
        <p:txBody>
          <a:bodyPr wrap="square" lIns="0" tIns="0" rIns="0" bIns="0" rtlCol="0"/>
          <a:lstStyle/>
          <a:p>
            <a:endParaRPr/>
          </a:p>
        </p:txBody>
      </p:sp>
      <p:pic>
        <p:nvPicPr>
          <p:cNvPr id="34" name="object 34"/>
          <p:cNvPicPr/>
          <p:nvPr/>
        </p:nvPicPr>
        <p:blipFill>
          <a:blip r:embed="rId2" cstate="print"/>
          <a:stretch>
            <a:fillRect/>
          </a:stretch>
        </p:blipFill>
        <p:spPr>
          <a:xfrm>
            <a:off x="11602084" y="3306825"/>
            <a:ext cx="95249" cy="95249"/>
          </a:xfrm>
          <a:prstGeom prst="rect">
            <a:avLst/>
          </a:prstGeom>
        </p:spPr>
      </p:pic>
      <p:pic>
        <p:nvPicPr>
          <p:cNvPr id="35" name="object 35"/>
          <p:cNvPicPr/>
          <p:nvPr/>
        </p:nvPicPr>
        <p:blipFill>
          <a:blip r:embed="rId3" cstate="print"/>
          <a:stretch>
            <a:fillRect/>
          </a:stretch>
        </p:blipFill>
        <p:spPr>
          <a:xfrm>
            <a:off x="11602084" y="3544950"/>
            <a:ext cx="95249" cy="95249"/>
          </a:xfrm>
          <a:prstGeom prst="rect">
            <a:avLst/>
          </a:prstGeom>
        </p:spPr>
      </p:pic>
      <p:pic>
        <p:nvPicPr>
          <p:cNvPr id="36" name="object 36"/>
          <p:cNvPicPr/>
          <p:nvPr/>
        </p:nvPicPr>
        <p:blipFill>
          <a:blip r:embed="rId4" cstate="print"/>
          <a:stretch>
            <a:fillRect/>
          </a:stretch>
        </p:blipFill>
        <p:spPr>
          <a:xfrm>
            <a:off x="11602084" y="3783075"/>
            <a:ext cx="95249" cy="95249"/>
          </a:xfrm>
          <a:prstGeom prst="rect">
            <a:avLst/>
          </a:prstGeom>
        </p:spPr>
      </p:pic>
      <p:pic>
        <p:nvPicPr>
          <p:cNvPr id="37" name="object 37"/>
          <p:cNvPicPr/>
          <p:nvPr/>
        </p:nvPicPr>
        <p:blipFill>
          <a:blip r:embed="rId5" cstate="print"/>
          <a:stretch>
            <a:fillRect/>
          </a:stretch>
        </p:blipFill>
        <p:spPr>
          <a:xfrm>
            <a:off x="11602084" y="4030725"/>
            <a:ext cx="95249" cy="95249"/>
          </a:xfrm>
          <a:prstGeom prst="rect">
            <a:avLst/>
          </a:prstGeom>
        </p:spPr>
      </p:pic>
      <p:pic>
        <p:nvPicPr>
          <p:cNvPr id="38" name="object 38"/>
          <p:cNvPicPr/>
          <p:nvPr/>
        </p:nvPicPr>
        <p:blipFill>
          <a:blip r:embed="rId6" cstate="print"/>
          <a:stretch>
            <a:fillRect/>
          </a:stretch>
        </p:blipFill>
        <p:spPr>
          <a:xfrm>
            <a:off x="11602084" y="4268850"/>
            <a:ext cx="95249" cy="95249"/>
          </a:xfrm>
          <a:prstGeom prst="rect">
            <a:avLst/>
          </a:prstGeom>
        </p:spPr>
      </p:pic>
      <p:sp>
        <p:nvSpPr>
          <p:cNvPr id="39" name="object 39"/>
          <p:cNvSpPr txBox="1"/>
          <p:nvPr/>
        </p:nvSpPr>
        <p:spPr>
          <a:xfrm>
            <a:off x="11579224" y="3013068"/>
            <a:ext cx="715010" cy="1387475"/>
          </a:xfrm>
          <a:prstGeom prst="rect">
            <a:avLst/>
          </a:prstGeom>
        </p:spPr>
        <p:txBody>
          <a:bodyPr vert="horz" wrap="square" lIns="0" tIns="60325" rIns="0" bIns="0" rtlCol="0">
            <a:spAutoFit/>
          </a:bodyPr>
          <a:lstStyle/>
          <a:p>
            <a:pPr marR="182245" algn="r">
              <a:lnSpc>
                <a:spcPct val="100000"/>
              </a:lnSpc>
              <a:spcBef>
                <a:spcPts val="475"/>
              </a:spcBef>
            </a:pPr>
            <a:r>
              <a:rPr sz="1000" b="1" spc="-10" dirty="0">
                <a:solidFill>
                  <a:srgbClr val="605D5C"/>
                </a:solidFill>
                <a:latin typeface="Segoe UI"/>
                <a:cs typeface="Segoe UI"/>
              </a:rPr>
              <a:t>Location</a:t>
            </a:r>
            <a:endParaRPr sz="1000">
              <a:latin typeface="Segoe UI"/>
              <a:cs typeface="Segoe UI"/>
            </a:endParaRPr>
          </a:p>
          <a:p>
            <a:pPr marR="158115" algn="r">
              <a:lnSpc>
                <a:spcPct val="100000"/>
              </a:lnSpc>
              <a:spcBef>
                <a:spcPts val="375"/>
              </a:spcBef>
            </a:pPr>
            <a:r>
              <a:rPr sz="1000" spc="-10" dirty="0">
                <a:solidFill>
                  <a:srgbClr val="605D5C"/>
                </a:solidFill>
                <a:latin typeface="Segoe UI"/>
                <a:cs typeface="Segoe UI"/>
              </a:rPr>
              <a:t>Kolkata</a:t>
            </a:r>
            <a:endParaRPr sz="1000">
              <a:latin typeface="Segoe UI"/>
              <a:cs typeface="Segoe UI"/>
            </a:endParaRPr>
          </a:p>
          <a:p>
            <a:pPr marL="137160" marR="104139">
              <a:lnSpc>
                <a:spcPct val="156300"/>
              </a:lnSpc>
            </a:pPr>
            <a:r>
              <a:rPr sz="1000" spc="-10" dirty="0">
                <a:solidFill>
                  <a:srgbClr val="605D5C"/>
                </a:solidFill>
                <a:latin typeface="Segoe UI"/>
                <a:cs typeface="Segoe UI"/>
              </a:rPr>
              <a:t>Mumbai Chennai</a:t>
            </a:r>
            <a:endParaRPr sz="1000">
              <a:latin typeface="Segoe UI"/>
              <a:cs typeface="Segoe UI"/>
            </a:endParaRPr>
          </a:p>
          <a:p>
            <a:pPr marL="137160" marR="5080">
              <a:lnSpc>
                <a:spcPct val="156300"/>
              </a:lnSpc>
              <a:spcBef>
                <a:spcPts val="70"/>
              </a:spcBef>
            </a:pPr>
            <a:r>
              <a:rPr sz="1000" spc="-10" dirty="0">
                <a:solidFill>
                  <a:srgbClr val="605D5C"/>
                </a:solidFill>
                <a:latin typeface="Segoe UI"/>
                <a:cs typeface="Segoe UI"/>
              </a:rPr>
              <a:t>Bangalore Delhi</a:t>
            </a:r>
            <a:endParaRPr sz="1000">
              <a:latin typeface="Segoe UI"/>
              <a:cs typeface="Segoe UI"/>
            </a:endParaRPr>
          </a:p>
        </p:txBody>
      </p:sp>
    </p:spTree>
    <p:extLst>
      <p:ext uri="{BB962C8B-B14F-4D97-AF65-F5344CB8AC3E}">
        <p14:creationId xmlns:p14="http://schemas.microsoft.com/office/powerpoint/2010/main" val="2396484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81687" y="314808"/>
            <a:ext cx="885825" cy="152400"/>
          </a:xfrm>
          <a:prstGeom prst="rect">
            <a:avLst/>
          </a:prstGeom>
        </p:spPr>
        <p:txBody>
          <a:bodyPr vert="horz" wrap="square" lIns="0" tIns="8890" rIns="0" bIns="0" rtlCol="0">
            <a:spAutoFit/>
          </a:bodyPr>
          <a:lstStyle/>
          <a:p>
            <a:pPr>
              <a:lnSpc>
                <a:spcPct val="100000"/>
              </a:lnSpc>
              <a:spcBef>
                <a:spcPts val="70"/>
              </a:spcBef>
            </a:pPr>
            <a:r>
              <a:rPr sz="900" dirty="0">
                <a:solidFill>
                  <a:srgbClr val="FFFFFF"/>
                </a:solidFill>
                <a:latin typeface="Segoe UI"/>
                <a:cs typeface="Segoe UI"/>
              </a:rPr>
              <a:t>Power</a:t>
            </a:r>
            <a:r>
              <a:rPr sz="900" spc="-30" dirty="0">
                <a:solidFill>
                  <a:srgbClr val="FFFFFF"/>
                </a:solidFill>
                <a:latin typeface="Segoe UI"/>
                <a:cs typeface="Segoe UI"/>
              </a:rPr>
              <a:t> </a:t>
            </a:r>
            <a:r>
              <a:rPr sz="900" dirty="0">
                <a:solidFill>
                  <a:srgbClr val="FFFFFF"/>
                </a:solidFill>
                <a:latin typeface="Segoe UI"/>
                <a:cs typeface="Segoe UI"/>
              </a:rPr>
              <a:t>BI</a:t>
            </a:r>
            <a:r>
              <a:rPr sz="900" spc="-25" dirty="0">
                <a:solidFill>
                  <a:srgbClr val="FFFFFF"/>
                </a:solidFill>
                <a:latin typeface="Segoe UI"/>
                <a:cs typeface="Segoe UI"/>
              </a:rPr>
              <a:t> </a:t>
            </a:r>
            <a:r>
              <a:rPr sz="900" spc="-10" dirty="0">
                <a:solidFill>
                  <a:srgbClr val="FFFFFF"/>
                </a:solidFill>
                <a:latin typeface="Segoe UI"/>
                <a:cs typeface="Segoe UI"/>
              </a:rPr>
              <a:t>Desktop</a:t>
            </a:r>
            <a:endParaRPr sz="900">
              <a:latin typeface="Segoe UI"/>
              <a:cs typeface="Segoe UI"/>
            </a:endParaRPr>
          </a:p>
        </p:txBody>
      </p:sp>
      <p:sp>
        <p:nvSpPr>
          <p:cNvPr id="3" name="object 3"/>
          <p:cNvSpPr/>
          <p:nvPr/>
        </p:nvSpPr>
        <p:spPr>
          <a:xfrm>
            <a:off x="228600" y="228600"/>
            <a:ext cx="12192000" cy="6858000"/>
          </a:xfrm>
          <a:custGeom>
            <a:avLst/>
            <a:gdLst/>
            <a:ahLst/>
            <a:cxnLst/>
            <a:rect l="l" t="t" r="r" b="b"/>
            <a:pathLst>
              <a:path w="12192000" h="6858000">
                <a:moveTo>
                  <a:pt x="12191999" y="6857999"/>
                </a:moveTo>
                <a:lnTo>
                  <a:pt x="0" y="6857999"/>
                </a:lnTo>
                <a:lnTo>
                  <a:pt x="0" y="0"/>
                </a:lnTo>
                <a:lnTo>
                  <a:pt x="12191999" y="0"/>
                </a:lnTo>
                <a:lnTo>
                  <a:pt x="12191999" y="6857999"/>
                </a:lnTo>
                <a:close/>
              </a:path>
            </a:pathLst>
          </a:custGeom>
          <a:solidFill>
            <a:srgbClr val="FFFFFF"/>
          </a:solidFill>
        </p:spPr>
        <p:txBody>
          <a:bodyPr wrap="square" lIns="0" tIns="0" rIns="0" bIns="0" rtlCol="0"/>
          <a:lstStyle/>
          <a:p>
            <a:endParaRPr/>
          </a:p>
        </p:txBody>
      </p:sp>
      <p:grpSp>
        <p:nvGrpSpPr>
          <p:cNvPr id="4" name="object 4"/>
          <p:cNvGrpSpPr/>
          <p:nvPr/>
        </p:nvGrpSpPr>
        <p:grpSpPr>
          <a:xfrm>
            <a:off x="364331" y="450056"/>
            <a:ext cx="5929630" cy="6596380"/>
            <a:chOff x="364331" y="450056"/>
            <a:chExt cx="5929630" cy="6596380"/>
          </a:xfrm>
        </p:grpSpPr>
        <p:sp>
          <p:nvSpPr>
            <p:cNvPr id="5" name="object 5"/>
            <p:cNvSpPr/>
            <p:nvPr/>
          </p:nvSpPr>
          <p:spPr>
            <a:xfrm>
              <a:off x="371474" y="457199"/>
              <a:ext cx="5915025" cy="6581775"/>
            </a:xfrm>
            <a:custGeom>
              <a:avLst/>
              <a:gdLst/>
              <a:ahLst/>
              <a:cxnLst/>
              <a:rect l="l" t="t" r="r" b="b"/>
              <a:pathLst>
                <a:path w="5915025" h="6581775">
                  <a:moveTo>
                    <a:pt x="0" y="0"/>
                  </a:moveTo>
                  <a:lnTo>
                    <a:pt x="5915024" y="0"/>
                  </a:lnTo>
                  <a:lnTo>
                    <a:pt x="5915024" y="6581774"/>
                  </a:lnTo>
                  <a:lnTo>
                    <a:pt x="0" y="6581774"/>
                  </a:lnTo>
                  <a:lnTo>
                    <a:pt x="0" y="0"/>
                  </a:lnTo>
                  <a:close/>
                </a:path>
              </a:pathLst>
            </a:custGeom>
            <a:ln w="9524">
              <a:solidFill>
                <a:srgbClr val="FFFFFF"/>
              </a:solidFill>
            </a:ln>
          </p:spPr>
          <p:txBody>
            <a:bodyPr wrap="square" lIns="0" tIns="0" rIns="0" bIns="0" rtlCol="0"/>
            <a:lstStyle/>
            <a:p>
              <a:endParaRPr/>
            </a:p>
          </p:txBody>
        </p:sp>
        <p:sp>
          <p:nvSpPr>
            <p:cNvPr id="6" name="object 6"/>
            <p:cNvSpPr/>
            <p:nvPr/>
          </p:nvSpPr>
          <p:spPr>
            <a:xfrm>
              <a:off x="371474" y="457199"/>
              <a:ext cx="3059430" cy="3554095"/>
            </a:xfrm>
            <a:custGeom>
              <a:avLst/>
              <a:gdLst/>
              <a:ahLst/>
              <a:cxnLst/>
              <a:rect l="l" t="t" r="r" b="b"/>
              <a:pathLst>
                <a:path w="3059429" h="3554095">
                  <a:moveTo>
                    <a:pt x="3059413" y="3553753"/>
                  </a:moveTo>
                  <a:lnTo>
                    <a:pt x="0" y="3553753"/>
                  </a:lnTo>
                  <a:lnTo>
                    <a:pt x="0" y="0"/>
                  </a:lnTo>
                  <a:lnTo>
                    <a:pt x="3059413" y="0"/>
                  </a:lnTo>
                  <a:lnTo>
                    <a:pt x="3059413" y="3553753"/>
                  </a:lnTo>
                  <a:close/>
                </a:path>
              </a:pathLst>
            </a:custGeom>
            <a:solidFill>
              <a:srgbClr val="118CFF"/>
            </a:solidFill>
          </p:spPr>
          <p:txBody>
            <a:bodyPr wrap="square" lIns="0" tIns="0" rIns="0" bIns="0" rtlCol="0"/>
            <a:lstStyle/>
            <a:p>
              <a:endParaRPr/>
            </a:p>
          </p:txBody>
        </p:sp>
        <p:sp>
          <p:nvSpPr>
            <p:cNvPr id="7" name="object 7"/>
            <p:cNvSpPr/>
            <p:nvPr/>
          </p:nvSpPr>
          <p:spPr>
            <a:xfrm>
              <a:off x="371474" y="457199"/>
              <a:ext cx="3059430" cy="3554095"/>
            </a:xfrm>
            <a:custGeom>
              <a:avLst/>
              <a:gdLst/>
              <a:ahLst/>
              <a:cxnLst/>
              <a:rect l="l" t="t" r="r" b="b"/>
              <a:pathLst>
                <a:path w="3059429" h="3554095">
                  <a:moveTo>
                    <a:pt x="0" y="0"/>
                  </a:moveTo>
                  <a:lnTo>
                    <a:pt x="3059413" y="0"/>
                  </a:lnTo>
                  <a:lnTo>
                    <a:pt x="3059413" y="3553753"/>
                  </a:lnTo>
                  <a:lnTo>
                    <a:pt x="0" y="3553753"/>
                  </a:lnTo>
                  <a:lnTo>
                    <a:pt x="0" y="0"/>
                  </a:lnTo>
                  <a:close/>
                </a:path>
              </a:pathLst>
            </a:custGeom>
            <a:ln w="14287">
              <a:solidFill>
                <a:srgbClr val="FFFFFF"/>
              </a:solidFill>
            </a:ln>
          </p:spPr>
          <p:txBody>
            <a:bodyPr wrap="square" lIns="0" tIns="0" rIns="0" bIns="0" rtlCol="0"/>
            <a:lstStyle/>
            <a:p>
              <a:endParaRPr/>
            </a:p>
          </p:txBody>
        </p:sp>
        <p:sp>
          <p:nvSpPr>
            <p:cNvPr id="8" name="object 8"/>
            <p:cNvSpPr/>
            <p:nvPr/>
          </p:nvSpPr>
          <p:spPr>
            <a:xfrm>
              <a:off x="3430888" y="457199"/>
              <a:ext cx="2856230" cy="3554095"/>
            </a:xfrm>
            <a:custGeom>
              <a:avLst/>
              <a:gdLst/>
              <a:ahLst/>
              <a:cxnLst/>
              <a:rect l="l" t="t" r="r" b="b"/>
              <a:pathLst>
                <a:path w="2856229" h="3554095">
                  <a:moveTo>
                    <a:pt x="2855611" y="3553753"/>
                  </a:moveTo>
                  <a:lnTo>
                    <a:pt x="0" y="3553753"/>
                  </a:lnTo>
                  <a:lnTo>
                    <a:pt x="0" y="0"/>
                  </a:lnTo>
                  <a:lnTo>
                    <a:pt x="2855611" y="0"/>
                  </a:lnTo>
                  <a:lnTo>
                    <a:pt x="2855611" y="3553753"/>
                  </a:lnTo>
                  <a:close/>
                </a:path>
              </a:pathLst>
            </a:custGeom>
            <a:solidFill>
              <a:srgbClr val="12239D"/>
            </a:solidFill>
          </p:spPr>
          <p:txBody>
            <a:bodyPr wrap="square" lIns="0" tIns="0" rIns="0" bIns="0" rtlCol="0"/>
            <a:lstStyle/>
            <a:p>
              <a:endParaRPr/>
            </a:p>
          </p:txBody>
        </p:sp>
        <p:sp>
          <p:nvSpPr>
            <p:cNvPr id="9" name="object 9"/>
            <p:cNvSpPr/>
            <p:nvPr/>
          </p:nvSpPr>
          <p:spPr>
            <a:xfrm>
              <a:off x="3430888" y="457199"/>
              <a:ext cx="2856230" cy="3554095"/>
            </a:xfrm>
            <a:custGeom>
              <a:avLst/>
              <a:gdLst/>
              <a:ahLst/>
              <a:cxnLst/>
              <a:rect l="l" t="t" r="r" b="b"/>
              <a:pathLst>
                <a:path w="2856229" h="3554095">
                  <a:moveTo>
                    <a:pt x="0" y="0"/>
                  </a:moveTo>
                  <a:lnTo>
                    <a:pt x="2855611" y="0"/>
                  </a:lnTo>
                  <a:lnTo>
                    <a:pt x="2855611" y="3553753"/>
                  </a:lnTo>
                  <a:lnTo>
                    <a:pt x="0" y="3553753"/>
                  </a:lnTo>
                  <a:lnTo>
                    <a:pt x="0" y="0"/>
                  </a:lnTo>
                  <a:close/>
                </a:path>
              </a:pathLst>
            </a:custGeom>
            <a:ln w="14287">
              <a:solidFill>
                <a:srgbClr val="FFFFFF"/>
              </a:solidFill>
            </a:ln>
          </p:spPr>
          <p:txBody>
            <a:bodyPr wrap="square" lIns="0" tIns="0" rIns="0" bIns="0" rtlCol="0"/>
            <a:lstStyle/>
            <a:p>
              <a:endParaRPr/>
            </a:p>
          </p:txBody>
        </p:sp>
        <p:sp>
          <p:nvSpPr>
            <p:cNvPr id="10" name="object 10"/>
            <p:cNvSpPr/>
            <p:nvPr/>
          </p:nvSpPr>
          <p:spPr>
            <a:xfrm>
              <a:off x="371474" y="4010953"/>
              <a:ext cx="3103245" cy="3028315"/>
            </a:xfrm>
            <a:custGeom>
              <a:avLst/>
              <a:gdLst/>
              <a:ahLst/>
              <a:cxnLst/>
              <a:rect l="l" t="t" r="r" b="b"/>
              <a:pathLst>
                <a:path w="3103245" h="3028315">
                  <a:moveTo>
                    <a:pt x="3103171" y="3028021"/>
                  </a:moveTo>
                  <a:lnTo>
                    <a:pt x="0" y="3028021"/>
                  </a:lnTo>
                  <a:lnTo>
                    <a:pt x="0" y="0"/>
                  </a:lnTo>
                  <a:lnTo>
                    <a:pt x="3103171" y="0"/>
                  </a:lnTo>
                  <a:lnTo>
                    <a:pt x="3103171" y="3028021"/>
                  </a:lnTo>
                  <a:close/>
                </a:path>
              </a:pathLst>
            </a:custGeom>
            <a:solidFill>
              <a:srgbClr val="6A007B"/>
            </a:solidFill>
          </p:spPr>
          <p:txBody>
            <a:bodyPr wrap="square" lIns="0" tIns="0" rIns="0" bIns="0" rtlCol="0"/>
            <a:lstStyle/>
            <a:p>
              <a:endParaRPr/>
            </a:p>
          </p:txBody>
        </p:sp>
        <p:sp>
          <p:nvSpPr>
            <p:cNvPr id="11" name="object 11"/>
            <p:cNvSpPr/>
            <p:nvPr/>
          </p:nvSpPr>
          <p:spPr>
            <a:xfrm>
              <a:off x="371474" y="4010953"/>
              <a:ext cx="3103245" cy="3028315"/>
            </a:xfrm>
            <a:custGeom>
              <a:avLst/>
              <a:gdLst/>
              <a:ahLst/>
              <a:cxnLst/>
              <a:rect l="l" t="t" r="r" b="b"/>
              <a:pathLst>
                <a:path w="3103245" h="3028315">
                  <a:moveTo>
                    <a:pt x="0" y="0"/>
                  </a:moveTo>
                  <a:lnTo>
                    <a:pt x="3103171" y="0"/>
                  </a:lnTo>
                  <a:lnTo>
                    <a:pt x="3103171" y="3028021"/>
                  </a:lnTo>
                  <a:lnTo>
                    <a:pt x="0" y="3028021"/>
                  </a:lnTo>
                  <a:lnTo>
                    <a:pt x="0" y="0"/>
                  </a:lnTo>
                  <a:close/>
                </a:path>
              </a:pathLst>
            </a:custGeom>
            <a:ln w="14287">
              <a:solidFill>
                <a:srgbClr val="FFFFFF"/>
              </a:solidFill>
            </a:ln>
          </p:spPr>
          <p:txBody>
            <a:bodyPr wrap="square" lIns="0" tIns="0" rIns="0" bIns="0" rtlCol="0"/>
            <a:lstStyle/>
            <a:p>
              <a:endParaRPr/>
            </a:p>
          </p:txBody>
        </p:sp>
        <p:sp>
          <p:nvSpPr>
            <p:cNvPr id="12" name="object 12"/>
            <p:cNvSpPr/>
            <p:nvPr/>
          </p:nvSpPr>
          <p:spPr>
            <a:xfrm>
              <a:off x="3474646" y="4010953"/>
              <a:ext cx="2812415" cy="3028315"/>
            </a:xfrm>
            <a:custGeom>
              <a:avLst/>
              <a:gdLst/>
              <a:ahLst/>
              <a:cxnLst/>
              <a:rect l="l" t="t" r="r" b="b"/>
              <a:pathLst>
                <a:path w="2812415" h="3028315">
                  <a:moveTo>
                    <a:pt x="2811853" y="3028021"/>
                  </a:moveTo>
                  <a:lnTo>
                    <a:pt x="0" y="3028021"/>
                  </a:lnTo>
                  <a:lnTo>
                    <a:pt x="0" y="0"/>
                  </a:lnTo>
                  <a:lnTo>
                    <a:pt x="2811853" y="0"/>
                  </a:lnTo>
                  <a:lnTo>
                    <a:pt x="2811853" y="3028021"/>
                  </a:lnTo>
                  <a:close/>
                </a:path>
              </a:pathLst>
            </a:custGeom>
            <a:solidFill>
              <a:srgbClr val="E66B37"/>
            </a:solidFill>
          </p:spPr>
          <p:txBody>
            <a:bodyPr wrap="square" lIns="0" tIns="0" rIns="0" bIns="0" rtlCol="0"/>
            <a:lstStyle/>
            <a:p>
              <a:endParaRPr/>
            </a:p>
          </p:txBody>
        </p:sp>
        <p:sp>
          <p:nvSpPr>
            <p:cNvPr id="13" name="object 13"/>
            <p:cNvSpPr/>
            <p:nvPr/>
          </p:nvSpPr>
          <p:spPr>
            <a:xfrm>
              <a:off x="3474646" y="4010953"/>
              <a:ext cx="2812415" cy="3028315"/>
            </a:xfrm>
            <a:custGeom>
              <a:avLst/>
              <a:gdLst/>
              <a:ahLst/>
              <a:cxnLst/>
              <a:rect l="l" t="t" r="r" b="b"/>
              <a:pathLst>
                <a:path w="2812415" h="3028315">
                  <a:moveTo>
                    <a:pt x="0" y="0"/>
                  </a:moveTo>
                  <a:lnTo>
                    <a:pt x="2811853" y="0"/>
                  </a:lnTo>
                  <a:lnTo>
                    <a:pt x="2811853" y="3028021"/>
                  </a:lnTo>
                  <a:lnTo>
                    <a:pt x="0" y="3028021"/>
                  </a:lnTo>
                  <a:lnTo>
                    <a:pt x="0" y="0"/>
                  </a:lnTo>
                  <a:close/>
                </a:path>
              </a:pathLst>
            </a:custGeom>
            <a:ln w="14287">
              <a:solidFill>
                <a:srgbClr val="FFFFFF"/>
              </a:solidFill>
            </a:ln>
          </p:spPr>
          <p:txBody>
            <a:bodyPr wrap="square" lIns="0" tIns="0" rIns="0" bIns="0" rtlCol="0"/>
            <a:lstStyle/>
            <a:p>
              <a:endParaRPr/>
            </a:p>
          </p:txBody>
        </p:sp>
      </p:grpSp>
      <p:sp>
        <p:nvSpPr>
          <p:cNvPr id="14" name="object 14"/>
          <p:cNvSpPr txBox="1"/>
          <p:nvPr/>
        </p:nvSpPr>
        <p:spPr>
          <a:xfrm>
            <a:off x="358774" y="67012"/>
            <a:ext cx="3408679" cy="603250"/>
          </a:xfrm>
          <a:prstGeom prst="rect">
            <a:avLst/>
          </a:prstGeom>
        </p:spPr>
        <p:txBody>
          <a:bodyPr vert="horz" wrap="square" lIns="0" tIns="135890" rIns="0" bIns="0" rtlCol="0">
            <a:spAutoFit/>
          </a:bodyPr>
          <a:lstStyle/>
          <a:p>
            <a:pPr marL="12700">
              <a:lnSpc>
                <a:spcPct val="100000"/>
              </a:lnSpc>
              <a:spcBef>
                <a:spcPts val="1070"/>
              </a:spcBef>
            </a:pPr>
            <a:r>
              <a:rPr sz="1400" spc="-75" dirty="0">
                <a:solidFill>
                  <a:srgbClr val="252423"/>
                </a:solidFill>
                <a:latin typeface="Trebuchet MS"/>
                <a:cs typeface="Trebuchet MS"/>
              </a:rPr>
              <a:t>Average</a:t>
            </a:r>
            <a:r>
              <a:rPr sz="1400" spc="-65" dirty="0">
                <a:solidFill>
                  <a:srgbClr val="252423"/>
                </a:solidFill>
                <a:latin typeface="Trebuchet MS"/>
                <a:cs typeface="Trebuchet MS"/>
              </a:rPr>
              <a:t> </a:t>
            </a:r>
            <a:r>
              <a:rPr sz="1400" spc="-105" dirty="0">
                <a:solidFill>
                  <a:srgbClr val="252423"/>
                </a:solidFill>
                <a:latin typeface="Trebuchet MS"/>
                <a:cs typeface="Trebuchet MS"/>
              </a:rPr>
              <a:t>of</a:t>
            </a:r>
            <a:r>
              <a:rPr sz="1400" spc="-65" dirty="0">
                <a:solidFill>
                  <a:srgbClr val="252423"/>
                </a:solidFill>
                <a:latin typeface="Trebuchet MS"/>
                <a:cs typeface="Trebuchet MS"/>
              </a:rPr>
              <a:t> </a:t>
            </a:r>
            <a:r>
              <a:rPr sz="1400" spc="-75" dirty="0">
                <a:solidFill>
                  <a:srgbClr val="252423"/>
                </a:solidFill>
                <a:latin typeface="Trebuchet MS"/>
                <a:cs typeface="Trebuchet MS"/>
              </a:rPr>
              <a:t>Revenue</a:t>
            </a:r>
            <a:r>
              <a:rPr sz="1400" spc="-65" dirty="0">
                <a:solidFill>
                  <a:srgbClr val="252423"/>
                </a:solidFill>
                <a:latin typeface="Trebuchet MS"/>
                <a:cs typeface="Trebuchet MS"/>
              </a:rPr>
              <a:t> </a:t>
            </a:r>
            <a:r>
              <a:rPr sz="1400" spc="-80" dirty="0">
                <a:solidFill>
                  <a:srgbClr val="252423"/>
                </a:solidFill>
                <a:latin typeface="Trebuchet MS"/>
                <a:cs typeface="Trebuchet MS"/>
              </a:rPr>
              <a:t>generated</a:t>
            </a:r>
            <a:r>
              <a:rPr sz="1400" spc="-65" dirty="0">
                <a:solidFill>
                  <a:srgbClr val="252423"/>
                </a:solidFill>
                <a:latin typeface="Trebuchet MS"/>
                <a:cs typeface="Trebuchet MS"/>
              </a:rPr>
              <a:t> </a:t>
            </a:r>
            <a:r>
              <a:rPr sz="1400" spc="-75" dirty="0">
                <a:solidFill>
                  <a:srgbClr val="252423"/>
                </a:solidFill>
                <a:latin typeface="Trebuchet MS"/>
                <a:cs typeface="Trebuchet MS"/>
              </a:rPr>
              <a:t>by</a:t>
            </a:r>
            <a:r>
              <a:rPr sz="1400" spc="-65" dirty="0">
                <a:solidFill>
                  <a:srgbClr val="252423"/>
                </a:solidFill>
                <a:latin typeface="Trebuchet MS"/>
                <a:cs typeface="Trebuchet MS"/>
              </a:rPr>
              <a:t> </a:t>
            </a:r>
            <a:r>
              <a:rPr sz="1400" spc="-10" dirty="0">
                <a:solidFill>
                  <a:srgbClr val="252423"/>
                </a:solidFill>
                <a:latin typeface="Trebuchet MS"/>
                <a:cs typeface="Trebuchet MS"/>
              </a:rPr>
              <a:t>Customer</a:t>
            </a:r>
            <a:endParaRPr sz="1400">
              <a:latin typeface="Trebuchet MS"/>
              <a:cs typeface="Trebuchet MS"/>
            </a:endParaRPr>
          </a:p>
          <a:p>
            <a:pPr marL="59690">
              <a:lnSpc>
                <a:spcPct val="100000"/>
              </a:lnSpc>
              <a:spcBef>
                <a:spcPts val="695"/>
              </a:spcBef>
              <a:tabLst>
                <a:tab pos="3119120" algn="l"/>
              </a:tabLst>
            </a:pPr>
            <a:r>
              <a:rPr sz="1000" spc="-10" dirty="0">
                <a:solidFill>
                  <a:srgbClr val="FFFFFF"/>
                </a:solidFill>
                <a:latin typeface="Segoe UI"/>
                <a:cs typeface="Segoe UI"/>
              </a:rPr>
              <a:t>Female</a:t>
            </a:r>
            <a:r>
              <a:rPr sz="1000" dirty="0">
                <a:solidFill>
                  <a:srgbClr val="FFFFFF"/>
                </a:solidFill>
                <a:latin typeface="Segoe UI"/>
                <a:cs typeface="Segoe UI"/>
              </a:rPr>
              <a:t>	</a:t>
            </a:r>
            <a:r>
              <a:rPr sz="1000" spc="-20" dirty="0">
                <a:solidFill>
                  <a:srgbClr val="FFFFFF"/>
                </a:solidFill>
                <a:latin typeface="Segoe UI"/>
                <a:cs typeface="Segoe UI"/>
              </a:rPr>
              <a:t>Male</a:t>
            </a:r>
            <a:endParaRPr sz="1000">
              <a:latin typeface="Segoe UI"/>
              <a:cs typeface="Segoe UI"/>
            </a:endParaRPr>
          </a:p>
        </p:txBody>
      </p:sp>
      <p:sp>
        <p:nvSpPr>
          <p:cNvPr id="15" name="object 15"/>
          <p:cNvSpPr txBox="1"/>
          <p:nvPr/>
        </p:nvSpPr>
        <p:spPr>
          <a:xfrm>
            <a:off x="406399" y="4045824"/>
            <a:ext cx="557530" cy="177800"/>
          </a:xfrm>
          <a:prstGeom prst="rect">
            <a:avLst/>
          </a:prstGeom>
        </p:spPr>
        <p:txBody>
          <a:bodyPr vert="horz" wrap="square" lIns="0" tIns="12700" rIns="0" bIns="0" rtlCol="0">
            <a:spAutoFit/>
          </a:bodyPr>
          <a:lstStyle/>
          <a:p>
            <a:pPr marL="12700">
              <a:lnSpc>
                <a:spcPct val="100000"/>
              </a:lnSpc>
              <a:spcBef>
                <a:spcPts val="100"/>
              </a:spcBef>
            </a:pPr>
            <a:r>
              <a:rPr sz="1000" spc="-10" dirty="0">
                <a:solidFill>
                  <a:srgbClr val="FFFFFF"/>
                </a:solidFill>
                <a:latin typeface="Segoe UI"/>
                <a:cs typeface="Segoe UI"/>
              </a:rPr>
              <a:t>Unknown</a:t>
            </a:r>
            <a:endParaRPr sz="1000">
              <a:latin typeface="Segoe UI"/>
              <a:cs typeface="Segoe UI"/>
            </a:endParaRPr>
          </a:p>
        </p:txBody>
      </p:sp>
      <p:sp>
        <p:nvSpPr>
          <p:cNvPr id="16" name="object 16"/>
          <p:cNvSpPr txBox="1"/>
          <p:nvPr/>
        </p:nvSpPr>
        <p:spPr>
          <a:xfrm>
            <a:off x="3509466" y="4045824"/>
            <a:ext cx="664845" cy="177800"/>
          </a:xfrm>
          <a:prstGeom prst="rect">
            <a:avLst/>
          </a:prstGeom>
        </p:spPr>
        <p:txBody>
          <a:bodyPr vert="horz" wrap="square" lIns="0" tIns="12700" rIns="0" bIns="0" rtlCol="0">
            <a:spAutoFit/>
          </a:bodyPr>
          <a:lstStyle/>
          <a:p>
            <a:pPr marL="12700">
              <a:lnSpc>
                <a:spcPct val="100000"/>
              </a:lnSpc>
              <a:spcBef>
                <a:spcPts val="100"/>
              </a:spcBef>
            </a:pPr>
            <a:r>
              <a:rPr sz="1000" spc="-10" dirty="0">
                <a:solidFill>
                  <a:srgbClr val="FFFFFF"/>
                </a:solidFill>
                <a:latin typeface="Segoe UI"/>
                <a:cs typeface="Segoe UI"/>
              </a:rPr>
              <a:t>Non-binary</a:t>
            </a:r>
            <a:endParaRPr sz="1000">
              <a:latin typeface="Segoe UI"/>
              <a:cs typeface="Segoe UI"/>
            </a:endParaRPr>
          </a:p>
        </p:txBody>
      </p:sp>
      <p:sp>
        <p:nvSpPr>
          <p:cNvPr id="17" name="object 17"/>
          <p:cNvSpPr txBox="1"/>
          <p:nvPr/>
        </p:nvSpPr>
        <p:spPr>
          <a:xfrm>
            <a:off x="406399" y="3721992"/>
            <a:ext cx="76327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Segoe UI"/>
                <a:cs typeface="Segoe UI"/>
              </a:rPr>
              <a:t>₹</a:t>
            </a:r>
            <a:r>
              <a:rPr sz="1800" spc="-10" dirty="0">
                <a:solidFill>
                  <a:srgbClr val="FFFFFF"/>
                </a:solidFill>
                <a:latin typeface="Segoe UI"/>
                <a:cs typeface="Segoe UI"/>
              </a:rPr>
              <a:t> 6.46K</a:t>
            </a:r>
            <a:endParaRPr sz="1800">
              <a:latin typeface="Segoe UI"/>
              <a:cs typeface="Segoe UI"/>
            </a:endParaRPr>
          </a:p>
        </p:txBody>
      </p:sp>
      <p:sp>
        <p:nvSpPr>
          <p:cNvPr id="18" name="object 18"/>
          <p:cNvSpPr txBox="1"/>
          <p:nvPr/>
        </p:nvSpPr>
        <p:spPr>
          <a:xfrm>
            <a:off x="3465710" y="3721992"/>
            <a:ext cx="76327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Segoe UI"/>
                <a:cs typeface="Segoe UI"/>
              </a:rPr>
              <a:t>₹</a:t>
            </a:r>
            <a:r>
              <a:rPr sz="1800" spc="-10" dirty="0">
                <a:solidFill>
                  <a:srgbClr val="FFFFFF"/>
                </a:solidFill>
                <a:latin typeface="Segoe UI"/>
                <a:cs typeface="Segoe UI"/>
              </a:rPr>
              <a:t> 6.03K</a:t>
            </a:r>
            <a:endParaRPr sz="1800">
              <a:latin typeface="Segoe UI"/>
              <a:cs typeface="Segoe UI"/>
            </a:endParaRPr>
          </a:p>
        </p:txBody>
      </p:sp>
      <p:sp>
        <p:nvSpPr>
          <p:cNvPr id="19" name="object 19"/>
          <p:cNvSpPr txBox="1"/>
          <p:nvPr/>
        </p:nvSpPr>
        <p:spPr>
          <a:xfrm>
            <a:off x="406399" y="6750050"/>
            <a:ext cx="76327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Segoe UI"/>
                <a:cs typeface="Segoe UI"/>
              </a:rPr>
              <a:t>₹</a:t>
            </a:r>
            <a:r>
              <a:rPr sz="1800" spc="-10" dirty="0">
                <a:solidFill>
                  <a:srgbClr val="FFFFFF"/>
                </a:solidFill>
                <a:latin typeface="Segoe UI"/>
                <a:cs typeface="Segoe UI"/>
              </a:rPr>
              <a:t> 5.58K</a:t>
            </a:r>
            <a:endParaRPr sz="1800">
              <a:latin typeface="Segoe UI"/>
              <a:cs typeface="Segoe UI"/>
            </a:endParaRPr>
          </a:p>
        </p:txBody>
      </p:sp>
      <p:sp>
        <p:nvSpPr>
          <p:cNvPr id="20" name="object 20"/>
          <p:cNvSpPr txBox="1"/>
          <p:nvPr/>
        </p:nvSpPr>
        <p:spPr>
          <a:xfrm>
            <a:off x="3509466" y="6750050"/>
            <a:ext cx="76327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Segoe UI"/>
                <a:cs typeface="Segoe UI"/>
              </a:rPr>
              <a:t>₹</a:t>
            </a:r>
            <a:r>
              <a:rPr sz="1800" spc="-10" dirty="0">
                <a:solidFill>
                  <a:srgbClr val="FFFFFF"/>
                </a:solidFill>
                <a:latin typeface="Segoe UI"/>
                <a:cs typeface="Segoe UI"/>
              </a:rPr>
              <a:t> 5.06K</a:t>
            </a:r>
            <a:endParaRPr sz="1800">
              <a:latin typeface="Segoe UI"/>
              <a:cs typeface="Segoe UI"/>
            </a:endParaRPr>
          </a:p>
        </p:txBody>
      </p:sp>
      <p:sp>
        <p:nvSpPr>
          <p:cNvPr id="21" name="object 21"/>
          <p:cNvSpPr txBox="1"/>
          <p:nvPr/>
        </p:nvSpPr>
        <p:spPr>
          <a:xfrm>
            <a:off x="6369049" y="190563"/>
            <a:ext cx="263525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52423"/>
                </a:solidFill>
                <a:latin typeface="Trebuchet MS"/>
                <a:cs typeface="Trebuchet MS"/>
              </a:rPr>
              <a:t>Customer</a:t>
            </a:r>
            <a:r>
              <a:rPr sz="1400" spc="-50" dirty="0">
                <a:solidFill>
                  <a:srgbClr val="252423"/>
                </a:solidFill>
                <a:latin typeface="Trebuchet MS"/>
                <a:cs typeface="Trebuchet MS"/>
              </a:rPr>
              <a:t> </a:t>
            </a:r>
            <a:r>
              <a:rPr sz="1400" spc="-70" dirty="0">
                <a:solidFill>
                  <a:srgbClr val="252423"/>
                </a:solidFill>
                <a:latin typeface="Trebuchet MS"/>
                <a:cs typeface="Trebuchet MS"/>
              </a:rPr>
              <a:t>demographics</a:t>
            </a:r>
            <a:r>
              <a:rPr sz="1400" spc="-45" dirty="0">
                <a:solidFill>
                  <a:srgbClr val="252423"/>
                </a:solidFill>
                <a:latin typeface="Trebuchet MS"/>
                <a:cs typeface="Trebuchet MS"/>
              </a:rPr>
              <a:t> </a:t>
            </a:r>
            <a:r>
              <a:rPr sz="1400" spc="-75" dirty="0">
                <a:solidFill>
                  <a:srgbClr val="252423"/>
                </a:solidFill>
                <a:latin typeface="Trebuchet MS"/>
                <a:cs typeface="Trebuchet MS"/>
              </a:rPr>
              <a:t>by</a:t>
            </a:r>
            <a:r>
              <a:rPr sz="1400" spc="-50" dirty="0">
                <a:solidFill>
                  <a:srgbClr val="252423"/>
                </a:solidFill>
                <a:latin typeface="Trebuchet MS"/>
                <a:cs typeface="Trebuchet MS"/>
              </a:rPr>
              <a:t> </a:t>
            </a:r>
            <a:r>
              <a:rPr sz="1400" spc="-60" dirty="0">
                <a:solidFill>
                  <a:srgbClr val="252423"/>
                </a:solidFill>
                <a:latin typeface="Trebuchet MS"/>
                <a:cs typeface="Trebuchet MS"/>
              </a:rPr>
              <a:t>Location</a:t>
            </a:r>
            <a:endParaRPr sz="1400">
              <a:latin typeface="Trebuchet MS"/>
              <a:cs typeface="Trebuchet MS"/>
            </a:endParaRPr>
          </a:p>
        </p:txBody>
      </p:sp>
      <p:grpSp>
        <p:nvGrpSpPr>
          <p:cNvPr id="22" name="object 22"/>
          <p:cNvGrpSpPr/>
          <p:nvPr/>
        </p:nvGrpSpPr>
        <p:grpSpPr>
          <a:xfrm>
            <a:off x="7492155" y="2253359"/>
            <a:ext cx="2989580" cy="2989580"/>
            <a:chOff x="7492155" y="2253359"/>
            <a:chExt cx="2989580" cy="2989580"/>
          </a:xfrm>
        </p:grpSpPr>
        <p:sp>
          <p:nvSpPr>
            <p:cNvPr id="23" name="object 23"/>
            <p:cNvSpPr/>
            <p:nvPr/>
          </p:nvSpPr>
          <p:spPr>
            <a:xfrm>
              <a:off x="8986837" y="2253359"/>
              <a:ext cx="1494790" cy="1494790"/>
            </a:xfrm>
            <a:custGeom>
              <a:avLst/>
              <a:gdLst/>
              <a:ahLst/>
              <a:cxnLst/>
              <a:rect l="l" t="t" r="r" b="b"/>
              <a:pathLst>
                <a:path w="1494790" h="1494789">
                  <a:moveTo>
                    <a:pt x="1494727" y="1494727"/>
                  </a:moveTo>
                  <a:lnTo>
                    <a:pt x="0" y="1494727"/>
                  </a:lnTo>
                  <a:lnTo>
                    <a:pt x="0" y="0"/>
                  </a:lnTo>
                  <a:lnTo>
                    <a:pt x="18343" y="112"/>
                  </a:lnTo>
                  <a:lnTo>
                    <a:pt x="73342" y="1800"/>
                  </a:lnTo>
                  <a:lnTo>
                    <a:pt x="128242" y="5511"/>
                  </a:lnTo>
                  <a:lnTo>
                    <a:pt x="182970" y="11241"/>
                  </a:lnTo>
                  <a:lnTo>
                    <a:pt x="237451" y="18981"/>
                  </a:lnTo>
                  <a:lnTo>
                    <a:pt x="291606" y="28720"/>
                  </a:lnTo>
                  <a:lnTo>
                    <a:pt x="345367" y="40447"/>
                  </a:lnTo>
                  <a:lnTo>
                    <a:pt x="398663" y="54144"/>
                  </a:lnTo>
                  <a:lnTo>
                    <a:pt x="451418" y="69795"/>
                  </a:lnTo>
                  <a:lnTo>
                    <a:pt x="503558" y="87375"/>
                  </a:lnTo>
                  <a:lnTo>
                    <a:pt x="555016" y="106863"/>
                  </a:lnTo>
                  <a:lnTo>
                    <a:pt x="605725" y="128233"/>
                  </a:lnTo>
                  <a:lnTo>
                    <a:pt x="655613" y="151454"/>
                  </a:lnTo>
                  <a:lnTo>
                    <a:pt x="704609" y="176495"/>
                  </a:lnTo>
                  <a:lnTo>
                    <a:pt x="752651" y="203322"/>
                  </a:lnTo>
                  <a:lnTo>
                    <a:pt x="799675" y="231901"/>
                  </a:lnTo>
                  <a:lnTo>
                    <a:pt x="845616" y="262192"/>
                  </a:lnTo>
                  <a:lnTo>
                    <a:pt x="890408" y="294151"/>
                  </a:lnTo>
                  <a:lnTo>
                    <a:pt x="933993" y="327737"/>
                  </a:lnTo>
                  <a:lnTo>
                    <a:pt x="976315" y="362906"/>
                  </a:lnTo>
                  <a:lnTo>
                    <a:pt x="1017314" y="399610"/>
                  </a:lnTo>
                  <a:lnTo>
                    <a:pt x="1056932" y="437795"/>
                  </a:lnTo>
                  <a:lnTo>
                    <a:pt x="1095117" y="477413"/>
                  </a:lnTo>
                  <a:lnTo>
                    <a:pt x="1131821" y="518412"/>
                  </a:lnTo>
                  <a:lnTo>
                    <a:pt x="1166990" y="560734"/>
                  </a:lnTo>
                  <a:lnTo>
                    <a:pt x="1200576" y="604319"/>
                  </a:lnTo>
                  <a:lnTo>
                    <a:pt x="1232535" y="649111"/>
                  </a:lnTo>
                  <a:lnTo>
                    <a:pt x="1262826" y="695052"/>
                  </a:lnTo>
                  <a:lnTo>
                    <a:pt x="1291405" y="742076"/>
                  </a:lnTo>
                  <a:lnTo>
                    <a:pt x="1318232" y="790118"/>
                  </a:lnTo>
                  <a:lnTo>
                    <a:pt x="1343273" y="839114"/>
                  </a:lnTo>
                  <a:lnTo>
                    <a:pt x="1366494" y="889002"/>
                  </a:lnTo>
                  <a:lnTo>
                    <a:pt x="1387864" y="939711"/>
                  </a:lnTo>
                  <a:lnTo>
                    <a:pt x="1407352" y="991169"/>
                  </a:lnTo>
                  <a:lnTo>
                    <a:pt x="1424932" y="1043309"/>
                  </a:lnTo>
                  <a:lnTo>
                    <a:pt x="1440583" y="1096064"/>
                  </a:lnTo>
                  <a:lnTo>
                    <a:pt x="1454280" y="1149360"/>
                  </a:lnTo>
                  <a:lnTo>
                    <a:pt x="1466007" y="1203121"/>
                  </a:lnTo>
                  <a:lnTo>
                    <a:pt x="1475746" y="1257276"/>
                  </a:lnTo>
                  <a:lnTo>
                    <a:pt x="1483486" y="1311757"/>
                  </a:lnTo>
                  <a:lnTo>
                    <a:pt x="1489216" y="1366485"/>
                  </a:lnTo>
                  <a:lnTo>
                    <a:pt x="1492927" y="1421385"/>
                  </a:lnTo>
                  <a:lnTo>
                    <a:pt x="1494615" y="1476383"/>
                  </a:lnTo>
                  <a:lnTo>
                    <a:pt x="1494727" y="1494727"/>
                  </a:lnTo>
                  <a:close/>
                </a:path>
              </a:pathLst>
            </a:custGeom>
            <a:solidFill>
              <a:srgbClr val="6A007B"/>
            </a:solidFill>
          </p:spPr>
          <p:txBody>
            <a:bodyPr wrap="square" lIns="0" tIns="0" rIns="0" bIns="0" rtlCol="0"/>
            <a:lstStyle/>
            <a:p>
              <a:endParaRPr/>
            </a:p>
          </p:txBody>
        </p:sp>
        <p:sp>
          <p:nvSpPr>
            <p:cNvPr id="24" name="object 24"/>
            <p:cNvSpPr/>
            <p:nvPr/>
          </p:nvSpPr>
          <p:spPr>
            <a:xfrm>
              <a:off x="8986837" y="3748087"/>
              <a:ext cx="1494790" cy="1468755"/>
            </a:xfrm>
            <a:custGeom>
              <a:avLst/>
              <a:gdLst/>
              <a:ahLst/>
              <a:cxnLst/>
              <a:rect l="l" t="t" r="r" b="b"/>
              <a:pathLst>
                <a:path w="1494790" h="1468754">
                  <a:moveTo>
                    <a:pt x="280084" y="1468252"/>
                  </a:moveTo>
                  <a:lnTo>
                    <a:pt x="0" y="0"/>
                  </a:lnTo>
                  <a:lnTo>
                    <a:pt x="1494727" y="0"/>
                  </a:lnTo>
                  <a:lnTo>
                    <a:pt x="1494379" y="32281"/>
                  </a:lnTo>
                  <a:lnTo>
                    <a:pt x="1491591" y="96783"/>
                  </a:lnTo>
                  <a:lnTo>
                    <a:pt x="1486020" y="161105"/>
                  </a:lnTo>
                  <a:lnTo>
                    <a:pt x="1477677" y="225126"/>
                  </a:lnTo>
                  <a:lnTo>
                    <a:pt x="1466576" y="288727"/>
                  </a:lnTo>
                  <a:lnTo>
                    <a:pt x="1452740" y="351790"/>
                  </a:lnTo>
                  <a:lnTo>
                    <a:pt x="1436193" y="414196"/>
                  </a:lnTo>
                  <a:lnTo>
                    <a:pt x="1416967" y="475830"/>
                  </a:lnTo>
                  <a:lnTo>
                    <a:pt x="1395097" y="536575"/>
                  </a:lnTo>
                  <a:lnTo>
                    <a:pt x="1370625" y="596320"/>
                  </a:lnTo>
                  <a:lnTo>
                    <a:pt x="1343595" y="654952"/>
                  </a:lnTo>
                  <a:lnTo>
                    <a:pt x="1314058" y="712362"/>
                  </a:lnTo>
                  <a:lnTo>
                    <a:pt x="1282070" y="768443"/>
                  </a:lnTo>
                  <a:lnTo>
                    <a:pt x="1247690" y="823091"/>
                  </a:lnTo>
                  <a:lnTo>
                    <a:pt x="1210982" y="876202"/>
                  </a:lnTo>
                  <a:lnTo>
                    <a:pt x="1172015" y="927680"/>
                  </a:lnTo>
                  <a:lnTo>
                    <a:pt x="1130862" y="977426"/>
                  </a:lnTo>
                  <a:lnTo>
                    <a:pt x="1087598" y="1025349"/>
                  </a:lnTo>
                  <a:lnTo>
                    <a:pt x="1042305" y="1071358"/>
                  </a:lnTo>
                  <a:lnTo>
                    <a:pt x="995068" y="1115369"/>
                  </a:lnTo>
                  <a:lnTo>
                    <a:pt x="945974" y="1157299"/>
                  </a:lnTo>
                  <a:lnTo>
                    <a:pt x="895115" y="1197070"/>
                  </a:lnTo>
                  <a:lnTo>
                    <a:pt x="842587" y="1234608"/>
                  </a:lnTo>
                  <a:lnTo>
                    <a:pt x="788486" y="1269842"/>
                  </a:lnTo>
                  <a:lnTo>
                    <a:pt x="732914" y="1302707"/>
                  </a:lnTo>
                  <a:lnTo>
                    <a:pt x="675975" y="1333142"/>
                  </a:lnTo>
                  <a:lnTo>
                    <a:pt x="617775" y="1361089"/>
                  </a:lnTo>
                  <a:lnTo>
                    <a:pt x="558422" y="1386497"/>
                  </a:lnTo>
                  <a:lnTo>
                    <a:pt x="498028" y="1409318"/>
                  </a:lnTo>
                  <a:lnTo>
                    <a:pt x="436704" y="1429510"/>
                  </a:lnTo>
                  <a:lnTo>
                    <a:pt x="374565" y="1447035"/>
                  </a:lnTo>
                  <a:lnTo>
                    <a:pt x="311728" y="1461860"/>
                  </a:lnTo>
                  <a:lnTo>
                    <a:pt x="280084" y="1468252"/>
                  </a:lnTo>
                  <a:close/>
                </a:path>
              </a:pathLst>
            </a:custGeom>
            <a:solidFill>
              <a:srgbClr val="DF44A6"/>
            </a:solidFill>
          </p:spPr>
          <p:txBody>
            <a:bodyPr wrap="square" lIns="0" tIns="0" rIns="0" bIns="0" rtlCol="0"/>
            <a:lstStyle/>
            <a:p>
              <a:endParaRPr/>
            </a:p>
          </p:txBody>
        </p:sp>
        <p:sp>
          <p:nvSpPr>
            <p:cNvPr id="25" name="object 25"/>
            <p:cNvSpPr/>
            <p:nvPr/>
          </p:nvSpPr>
          <p:spPr>
            <a:xfrm>
              <a:off x="7676996" y="3748087"/>
              <a:ext cx="1590040" cy="1494790"/>
            </a:xfrm>
            <a:custGeom>
              <a:avLst/>
              <a:gdLst/>
              <a:ahLst/>
              <a:cxnLst/>
              <a:rect l="l" t="t" r="r" b="b"/>
              <a:pathLst>
                <a:path w="1590040" h="1494789">
                  <a:moveTo>
                    <a:pt x="1327443" y="1494624"/>
                  </a:moveTo>
                  <a:lnTo>
                    <a:pt x="1268762" y="1494163"/>
                  </a:lnTo>
                  <a:lnTo>
                    <a:pt x="1210122" y="1491398"/>
                  </a:lnTo>
                  <a:lnTo>
                    <a:pt x="1151658" y="1486334"/>
                  </a:lnTo>
                  <a:lnTo>
                    <a:pt x="1093415" y="1478977"/>
                  </a:lnTo>
                  <a:lnTo>
                    <a:pt x="1035529" y="1469342"/>
                  </a:lnTo>
                  <a:lnTo>
                    <a:pt x="978043" y="1457437"/>
                  </a:lnTo>
                  <a:lnTo>
                    <a:pt x="921091" y="1443290"/>
                  </a:lnTo>
                  <a:lnTo>
                    <a:pt x="864717" y="1426912"/>
                  </a:lnTo>
                  <a:lnTo>
                    <a:pt x="809051" y="1408340"/>
                  </a:lnTo>
                  <a:lnTo>
                    <a:pt x="754135" y="1387589"/>
                  </a:lnTo>
                  <a:lnTo>
                    <a:pt x="700097" y="1364707"/>
                  </a:lnTo>
                  <a:lnTo>
                    <a:pt x="646979" y="1339711"/>
                  </a:lnTo>
                  <a:lnTo>
                    <a:pt x="594903" y="1312660"/>
                  </a:lnTo>
                  <a:lnTo>
                    <a:pt x="543910" y="1283574"/>
                  </a:lnTo>
                  <a:lnTo>
                    <a:pt x="494117" y="1252521"/>
                  </a:lnTo>
                  <a:lnTo>
                    <a:pt x="445563" y="1219523"/>
                  </a:lnTo>
                  <a:lnTo>
                    <a:pt x="398360" y="1184659"/>
                  </a:lnTo>
                  <a:lnTo>
                    <a:pt x="352544" y="1147953"/>
                  </a:lnTo>
                  <a:lnTo>
                    <a:pt x="308222" y="1109493"/>
                  </a:lnTo>
                  <a:lnTo>
                    <a:pt x="265428" y="1069306"/>
                  </a:lnTo>
                  <a:lnTo>
                    <a:pt x="224260" y="1027487"/>
                  </a:lnTo>
                  <a:lnTo>
                    <a:pt x="184751" y="984066"/>
                  </a:lnTo>
                  <a:lnTo>
                    <a:pt x="146991" y="939146"/>
                  </a:lnTo>
                  <a:lnTo>
                    <a:pt x="111010" y="892759"/>
                  </a:lnTo>
                  <a:lnTo>
                    <a:pt x="76891" y="845014"/>
                  </a:lnTo>
                  <a:lnTo>
                    <a:pt x="44660" y="795948"/>
                  </a:lnTo>
                  <a:lnTo>
                    <a:pt x="14393" y="745673"/>
                  </a:lnTo>
                  <a:lnTo>
                    <a:pt x="0" y="720090"/>
                  </a:lnTo>
                  <a:lnTo>
                    <a:pt x="1309840" y="0"/>
                  </a:lnTo>
                  <a:lnTo>
                    <a:pt x="1589924" y="1468252"/>
                  </a:lnTo>
                  <a:lnTo>
                    <a:pt x="1561037" y="1473469"/>
                  </a:lnTo>
                  <a:lnTo>
                    <a:pt x="1503006" y="1482194"/>
                  </a:lnTo>
                  <a:lnTo>
                    <a:pt x="1444656" y="1488636"/>
                  </a:lnTo>
                  <a:lnTo>
                    <a:pt x="1386119" y="1492780"/>
                  </a:lnTo>
                  <a:lnTo>
                    <a:pt x="1327443" y="1494624"/>
                  </a:lnTo>
                  <a:close/>
                </a:path>
              </a:pathLst>
            </a:custGeom>
            <a:solidFill>
              <a:srgbClr val="12239D"/>
            </a:solidFill>
          </p:spPr>
          <p:txBody>
            <a:bodyPr wrap="square" lIns="0" tIns="0" rIns="0" bIns="0" rtlCol="0"/>
            <a:lstStyle/>
            <a:p>
              <a:endParaRPr/>
            </a:p>
          </p:txBody>
        </p:sp>
        <p:sp>
          <p:nvSpPr>
            <p:cNvPr id="26" name="object 26"/>
            <p:cNvSpPr/>
            <p:nvPr/>
          </p:nvSpPr>
          <p:spPr>
            <a:xfrm>
              <a:off x="7492155" y="2869508"/>
              <a:ext cx="1494790" cy="1598930"/>
            </a:xfrm>
            <a:custGeom>
              <a:avLst/>
              <a:gdLst/>
              <a:ahLst/>
              <a:cxnLst/>
              <a:rect l="l" t="t" r="r" b="b"/>
              <a:pathLst>
                <a:path w="1494790" h="1598929">
                  <a:moveTo>
                    <a:pt x="184841" y="1598669"/>
                  </a:moveTo>
                  <a:lnTo>
                    <a:pt x="160214" y="1551936"/>
                  </a:lnTo>
                  <a:lnTo>
                    <a:pt x="137254" y="1504361"/>
                  </a:lnTo>
                  <a:lnTo>
                    <a:pt x="115989" y="1456005"/>
                  </a:lnTo>
                  <a:lnTo>
                    <a:pt x="96447" y="1406927"/>
                  </a:lnTo>
                  <a:lnTo>
                    <a:pt x="78650" y="1357190"/>
                  </a:lnTo>
                  <a:lnTo>
                    <a:pt x="62623" y="1306855"/>
                  </a:lnTo>
                  <a:lnTo>
                    <a:pt x="48384" y="1255985"/>
                  </a:lnTo>
                  <a:lnTo>
                    <a:pt x="35951" y="1204643"/>
                  </a:lnTo>
                  <a:lnTo>
                    <a:pt x="25340" y="1152895"/>
                  </a:lnTo>
                  <a:lnTo>
                    <a:pt x="16565" y="1100803"/>
                  </a:lnTo>
                  <a:lnTo>
                    <a:pt x="9635" y="1048435"/>
                  </a:lnTo>
                  <a:lnTo>
                    <a:pt x="4561" y="995854"/>
                  </a:lnTo>
                  <a:lnTo>
                    <a:pt x="1348" y="943126"/>
                  </a:lnTo>
                  <a:lnTo>
                    <a:pt x="0" y="890318"/>
                  </a:lnTo>
                  <a:lnTo>
                    <a:pt x="25" y="863900"/>
                  </a:lnTo>
                  <a:lnTo>
                    <a:pt x="1477" y="811103"/>
                  </a:lnTo>
                  <a:lnTo>
                    <a:pt x="4794" y="758374"/>
                  </a:lnTo>
                  <a:lnTo>
                    <a:pt x="9971" y="705811"/>
                  </a:lnTo>
                  <a:lnTo>
                    <a:pt x="17005" y="653448"/>
                  </a:lnTo>
                  <a:lnTo>
                    <a:pt x="25881" y="601382"/>
                  </a:lnTo>
                  <a:lnTo>
                    <a:pt x="36595" y="549646"/>
                  </a:lnTo>
                  <a:lnTo>
                    <a:pt x="49127" y="498337"/>
                  </a:lnTo>
                  <a:lnTo>
                    <a:pt x="63468" y="447487"/>
                  </a:lnTo>
                  <a:lnTo>
                    <a:pt x="79592" y="397192"/>
                  </a:lnTo>
                  <a:lnTo>
                    <a:pt x="97489" y="347481"/>
                  </a:lnTo>
                  <a:lnTo>
                    <a:pt x="117125" y="298450"/>
                  </a:lnTo>
                  <a:lnTo>
                    <a:pt x="138487" y="250128"/>
                  </a:lnTo>
                  <a:lnTo>
                    <a:pt x="161537" y="202606"/>
                  </a:lnTo>
                  <a:lnTo>
                    <a:pt x="186259" y="155914"/>
                  </a:lnTo>
                  <a:lnTo>
                    <a:pt x="212608" y="110138"/>
                  </a:lnTo>
                  <a:lnTo>
                    <a:pt x="240566" y="65308"/>
                  </a:lnTo>
                  <a:lnTo>
                    <a:pt x="270082" y="21508"/>
                  </a:lnTo>
                  <a:lnTo>
                    <a:pt x="285421" y="0"/>
                  </a:lnTo>
                  <a:lnTo>
                    <a:pt x="1494681" y="878579"/>
                  </a:lnTo>
                  <a:lnTo>
                    <a:pt x="184841" y="1598669"/>
                  </a:lnTo>
                  <a:close/>
                </a:path>
              </a:pathLst>
            </a:custGeom>
            <a:solidFill>
              <a:srgbClr val="118CFF"/>
            </a:solidFill>
          </p:spPr>
          <p:txBody>
            <a:bodyPr wrap="square" lIns="0" tIns="0" rIns="0" bIns="0" rtlCol="0"/>
            <a:lstStyle/>
            <a:p>
              <a:endParaRPr/>
            </a:p>
          </p:txBody>
        </p:sp>
        <p:sp>
          <p:nvSpPr>
            <p:cNvPr id="27" name="object 27"/>
            <p:cNvSpPr/>
            <p:nvPr/>
          </p:nvSpPr>
          <p:spPr>
            <a:xfrm>
              <a:off x="7777576" y="2253359"/>
              <a:ext cx="1209675" cy="1494790"/>
            </a:xfrm>
            <a:custGeom>
              <a:avLst/>
              <a:gdLst/>
              <a:ahLst/>
              <a:cxnLst/>
              <a:rect l="l" t="t" r="r" b="b"/>
              <a:pathLst>
                <a:path w="1209675" h="1494789">
                  <a:moveTo>
                    <a:pt x="1209260" y="1494727"/>
                  </a:moveTo>
                  <a:lnTo>
                    <a:pt x="0" y="616148"/>
                  </a:lnTo>
                  <a:lnTo>
                    <a:pt x="26407" y="580903"/>
                  </a:lnTo>
                  <a:lnTo>
                    <a:pt x="53818" y="546481"/>
                  </a:lnTo>
                  <a:lnTo>
                    <a:pt x="82231" y="512881"/>
                  </a:lnTo>
                  <a:lnTo>
                    <a:pt x="111647" y="480105"/>
                  </a:lnTo>
                  <a:lnTo>
                    <a:pt x="142015" y="448208"/>
                  </a:lnTo>
                  <a:lnTo>
                    <a:pt x="173281" y="417246"/>
                  </a:lnTo>
                  <a:lnTo>
                    <a:pt x="205447" y="387219"/>
                  </a:lnTo>
                  <a:lnTo>
                    <a:pt x="238512" y="358127"/>
                  </a:lnTo>
                  <a:lnTo>
                    <a:pt x="272418" y="330021"/>
                  </a:lnTo>
                  <a:lnTo>
                    <a:pt x="307107" y="302948"/>
                  </a:lnTo>
                  <a:lnTo>
                    <a:pt x="342579" y="276910"/>
                  </a:lnTo>
                  <a:lnTo>
                    <a:pt x="378834" y="251907"/>
                  </a:lnTo>
                  <a:lnTo>
                    <a:pt x="415808" y="227980"/>
                  </a:lnTo>
                  <a:lnTo>
                    <a:pt x="453439" y="205172"/>
                  </a:lnTo>
                  <a:lnTo>
                    <a:pt x="491725" y="183484"/>
                  </a:lnTo>
                  <a:lnTo>
                    <a:pt x="530668" y="162915"/>
                  </a:lnTo>
                  <a:lnTo>
                    <a:pt x="570198" y="143500"/>
                  </a:lnTo>
                  <a:lnTo>
                    <a:pt x="610249" y="125274"/>
                  </a:lnTo>
                  <a:lnTo>
                    <a:pt x="650819" y="108236"/>
                  </a:lnTo>
                  <a:lnTo>
                    <a:pt x="691909" y="92387"/>
                  </a:lnTo>
                  <a:lnTo>
                    <a:pt x="733448" y="77753"/>
                  </a:lnTo>
                  <a:lnTo>
                    <a:pt x="775363" y="64360"/>
                  </a:lnTo>
                  <a:lnTo>
                    <a:pt x="817654" y="52209"/>
                  </a:lnTo>
                  <a:lnTo>
                    <a:pt x="860323" y="41299"/>
                  </a:lnTo>
                  <a:lnTo>
                    <a:pt x="903293" y="31649"/>
                  </a:lnTo>
                  <a:lnTo>
                    <a:pt x="946492" y="23275"/>
                  </a:lnTo>
                  <a:lnTo>
                    <a:pt x="989919" y="16179"/>
                  </a:lnTo>
                  <a:lnTo>
                    <a:pt x="1033573" y="10360"/>
                  </a:lnTo>
                  <a:lnTo>
                    <a:pt x="1077380" y="5827"/>
                  </a:lnTo>
                  <a:lnTo>
                    <a:pt x="1121264" y="2590"/>
                  </a:lnTo>
                  <a:lnTo>
                    <a:pt x="1165224" y="647"/>
                  </a:lnTo>
                  <a:lnTo>
                    <a:pt x="1209260" y="0"/>
                  </a:lnTo>
                  <a:lnTo>
                    <a:pt x="1209260" y="1494727"/>
                  </a:lnTo>
                  <a:close/>
                </a:path>
              </a:pathLst>
            </a:custGeom>
            <a:solidFill>
              <a:srgbClr val="E66B37"/>
            </a:solidFill>
          </p:spPr>
          <p:txBody>
            <a:bodyPr wrap="square" lIns="0" tIns="0" rIns="0" bIns="0" rtlCol="0"/>
            <a:lstStyle/>
            <a:p>
              <a:endParaRPr/>
            </a:p>
          </p:txBody>
        </p:sp>
      </p:grpSp>
      <p:sp>
        <p:nvSpPr>
          <p:cNvPr id="28" name="object 28"/>
          <p:cNvSpPr txBox="1"/>
          <p:nvPr/>
        </p:nvSpPr>
        <p:spPr>
          <a:xfrm>
            <a:off x="10315585" y="2479663"/>
            <a:ext cx="46609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25</a:t>
            </a:r>
            <a:r>
              <a:rPr sz="900" spc="-10" dirty="0">
                <a:solidFill>
                  <a:srgbClr val="605D5C"/>
                </a:solidFill>
                <a:latin typeface="Segoe UI"/>
                <a:cs typeface="Segoe UI"/>
              </a:rPr>
              <a:t> (25%)</a:t>
            </a:r>
            <a:endParaRPr sz="900">
              <a:latin typeface="Segoe UI"/>
              <a:cs typeface="Segoe UI"/>
            </a:endParaRPr>
          </a:p>
        </p:txBody>
      </p:sp>
      <p:sp>
        <p:nvSpPr>
          <p:cNvPr id="29" name="object 29"/>
          <p:cNvSpPr txBox="1"/>
          <p:nvPr/>
        </p:nvSpPr>
        <p:spPr>
          <a:xfrm>
            <a:off x="10422208" y="4740584"/>
            <a:ext cx="46609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22</a:t>
            </a:r>
            <a:r>
              <a:rPr sz="900" spc="-10" dirty="0">
                <a:solidFill>
                  <a:srgbClr val="605D5C"/>
                </a:solidFill>
                <a:latin typeface="Segoe UI"/>
                <a:cs typeface="Segoe UI"/>
              </a:rPr>
              <a:t> (22%)</a:t>
            </a:r>
            <a:endParaRPr sz="900">
              <a:latin typeface="Segoe UI"/>
              <a:cs typeface="Segoe UI"/>
            </a:endParaRPr>
          </a:p>
        </p:txBody>
      </p:sp>
      <p:sp>
        <p:nvSpPr>
          <p:cNvPr id="30" name="object 30"/>
          <p:cNvSpPr txBox="1"/>
          <p:nvPr/>
        </p:nvSpPr>
        <p:spPr>
          <a:xfrm>
            <a:off x="7665377" y="5190241"/>
            <a:ext cx="46609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20</a:t>
            </a:r>
            <a:r>
              <a:rPr sz="900" spc="-10" dirty="0">
                <a:solidFill>
                  <a:srgbClr val="605D5C"/>
                </a:solidFill>
                <a:latin typeface="Segoe UI"/>
                <a:cs typeface="Segoe UI"/>
              </a:rPr>
              <a:t> (20%)</a:t>
            </a:r>
            <a:endParaRPr sz="900">
              <a:latin typeface="Segoe UI"/>
              <a:cs typeface="Segoe UI"/>
            </a:endParaRPr>
          </a:p>
        </p:txBody>
      </p:sp>
      <p:sp>
        <p:nvSpPr>
          <p:cNvPr id="31" name="object 31"/>
          <p:cNvSpPr txBox="1"/>
          <p:nvPr/>
        </p:nvSpPr>
        <p:spPr>
          <a:xfrm>
            <a:off x="6703103" y="3563125"/>
            <a:ext cx="46609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18</a:t>
            </a:r>
            <a:r>
              <a:rPr sz="900" spc="-10" dirty="0">
                <a:solidFill>
                  <a:srgbClr val="605D5C"/>
                </a:solidFill>
                <a:latin typeface="Segoe UI"/>
                <a:cs typeface="Segoe UI"/>
              </a:rPr>
              <a:t> (18%)</a:t>
            </a:r>
            <a:endParaRPr sz="900">
              <a:latin typeface="Segoe UI"/>
              <a:cs typeface="Segoe UI"/>
            </a:endParaRPr>
          </a:p>
        </p:txBody>
      </p:sp>
      <p:sp>
        <p:nvSpPr>
          <p:cNvPr id="32" name="object 32"/>
          <p:cNvSpPr txBox="1"/>
          <p:nvPr/>
        </p:nvSpPr>
        <p:spPr>
          <a:xfrm>
            <a:off x="7617938" y="2170423"/>
            <a:ext cx="46609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15</a:t>
            </a:r>
            <a:r>
              <a:rPr sz="900" spc="-10" dirty="0">
                <a:solidFill>
                  <a:srgbClr val="605D5C"/>
                </a:solidFill>
                <a:latin typeface="Segoe UI"/>
                <a:cs typeface="Segoe UI"/>
              </a:rPr>
              <a:t> (15%)</a:t>
            </a:r>
            <a:endParaRPr sz="900">
              <a:latin typeface="Segoe UI"/>
              <a:cs typeface="Segoe UI"/>
            </a:endParaRPr>
          </a:p>
        </p:txBody>
      </p:sp>
      <p:sp>
        <p:nvSpPr>
          <p:cNvPr id="33" name="object 33"/>
          <p:cNvSpPr/>
          <p:nvPr/>
        </p:nvSpPr>
        <p:spPr>
          <a:xfrm>
            <a:off x="7194286" y="2249798"/>
            <a:ext cx="3202940" cy="3020060"/>
          </a:xfrm>
          <a:custGeom>
            <a:avLst/>
            <a:gdLst/>
            <a:ahLst/>
            <a:cxnLst/>
            <a:rect l="l" t="t" r="r" b="b"/>
            <a:pathLst>
              <a:path w="3202940" h="3020060">
                <a:moveTo>
                  <a:pt x="2875906" y="414933"/>
                </a:moveTo>
                <a:lnTo>
                  <a:pt x="2981599" y="309240"/>
                </a:lnTo>
                <a:lnTo>
                  <a:pt x="3095899" y="309240"/>
                </a:lnTo>
              </a:path>
              <a:path w="3202940" h="3020060">
                <a:moveTo>
                  <a:pt x="2973051" y="2474883"/>
                </a:moveTo>
                <a:lnTo>
                  <a:pt x="3088222" y="2570161"/>
                </a:lnTo>
                <a:lnTo>
                  <a:pt x="3202522" y="2570161"/>
                </a:lnTo>
              </a:path>
              <a:path w="3202940" h="3020060">
                <a:moveTo>
                  <a:pt x="1140216" y="2884571"/>
                </a:moveTo>
                <a:lnTo>
                  <a:pt x="1076573" y="3019818"/>
                </a:lnTo>
                <a:lnTo>
                  <a:pt x="962273" y="3019818"/>
                </a:lnTo>
              </a:path>
              <a:path w="3202940" h="3020060">
                <a:moveTo>
                  <a:pt x="263477" y="1402087"/>
                </a:moveTo>
                <a:lnTo>
                  <a:pt x="114299" y="1392702"/>
                </a:lnTo>
                <a:lnTo>
                  <a:pt x="0" y="1392702"/>
                </a:lnTo>
              </a:path>
              <a:path w="3202940" h="3020060">
                <a:moveTo>
                  <a:pt x="1096993" y="133181"/>
                </a:moveTo>
                <a:lnTo>
                  <a:pt x="1029134" y="0"/>
                </a:lnTo>
                <a:lnTo>
                  <a:pt x="914834" y="0"/>
                </a:lnTo>
              </a:path>
            </a:pathLst>
          </a:custGeom>
          <a:ln w="9524">
            <a:solidFill>
              <a:srgbClr val="605D5C"/>
            </a:solidFill>
          </a:ln>
        </p:spPr>
        <p:txBody>
          <a:bodyPr wrap="square" lIns="0" tIns="0" rIns="0" bIns="0" rtlCol="0"/>
          <a:lstStyle/>
          <a:p>
            <a:endParaRPr/>
          </a:p>
        </p:txBody>
      </p:sp>
      <p:pic>
        <p:nvPicPr>
          <p:cNvPr id="34" name="object 34"/>
          <p:cNvPicPr/>
          <p:nvPr/>
        </p:nvPicPr>
        <p:blipFill>
          <a:blip r:embed="rId2" cstate="print"/>
          <a:stretch>
            <a:fillRect/>
          </a:stretch>
        </p:blipFill>
        <p:spPr>
          <a:xfrm>
            <a:off x="11602084" y="3306825"/>
            <a:ext cx="95249" cy="95249"/>
          </a:xfrm>
          <a:prstGeom prst="rect">
            <a:avLst/>
          </a:prstGeom>
        </p:spPr>
      </p:pic>
      <p:pic>
        <p:nvPicPr>
          <p:cNvPr id="35" name="object 35"/>
          <p:cNvPicPr/>
          <p:nvPr/>
        </p:nvPicPr>
        <p:blipFill>
          <a:blip r:embed="rId3" cstate="print"/>
          <a:stretch>
            <a:fillRect/>
          </a:stretch>
        </p:blipFill>
        <p:spPr>
          <a:xfrm>
            <a:off x="11602084" y="3544950"/>
            <a:ext cx="95249" cy="95249"/>
          </a:xfrm>
          <a:prstGeom prst="rect">
            <a:avLst/>
          </a:prstGeom>
        </p:spPr>
      </p:pic>
      <p:pic>
        <p:nvPicPr>
          <p:cNvPr id="36" name="object 36"/>
          <p:cNvPicPr/>
          <p:nvPr/>
        </p:nvPicPr>
        <p:blipFill>
          <a:blip r:embed="rId4" cstate="print"/>
          <a:stretch>
            <a:fillRect/>
          </a:stretch>
        </p:blipFill>
        <p:spPr>
          <a:xfrm>
            <a:off x="11602084" y="3783075"/>
            <a:ext cx="95249" cy="95249"/>
          </a:xfrm>
          <a:prstGeom prst="rect">
            <a:avLst/>
          </a:prstGeom>
        </p:spPr>
      </p:pic>
      <p:pic>
        <p:nvPicPr>
          <p:cNvPr id="37" name="object 37"/>
          <p:cNvPicPr/>
          <p:nvPr/>
        </p:nvPicPr>
        <p:blipFill>
          <a:blip r:embed="rId5" cstate="print"/>
          <a:stretch>
            <a:fillRect/>
          </a:stretch>
        </p:blipFill>
        <p:spPr>
          <a:xfrm>
            <a:off x="11602084" y="4030725"/>
            <a:ext cx="95249" cy="95249"/>
          </a:xfrm>
          <a:prstGeom prst="rect">
            <a:avLst/>
          </a:prstGeom>
        </p:spPr>
      </p:pic>
      <p:pic>
        <p:nvPicPr>
          <p:cNvPr id="38" name="object 38"/>
          <p:cNvPicPr/>
          <p:nvPr/>
        </p:nvPicPr>
        <p:blipFill>
          <a:blip r:embed="rId6" cstate="print"/>
          <a:stretch>
            <a:fillRect/>
          </a:stretch>
        </p:blipFill>
        <p:spPr>
          <a:xfrm>
            <a:off x="11602084" y="4268850"/>
            <a:ext cx="95249" cy="95249"/>
          </a:xfrm>
          <a:prstGeom prst="rect">
            <a:avLst/>
          </a:prstGeom>
        </p:spPr>
      </p:pic>
      <p:sp>
        <p:nvSpPr>
          <p:cNvPr id="39" name="object 39"/>
          <p:cNvSpPr txBox="1"/>
          <p:nvPr/>
        </p:nvSpPr>
        <p:spPr>
          <a:xfrm>
            <a:off x="11579224" y="3013068"/>
            <a:ext cx="715010" cy="1387475"/>
          </a:xfrm>
          <a:prstGeom prst="rect">
            <a:avLst/>
          </a:prstGeom>
        </p:spPr>
        <p:txBody>
          <a:bodyPr vert="horz" wrap="square" lIns="0" tIns="60325" rIns="0" bIns="0" rtlCol="0">
            <a:spAutoFit/>
          </a:bodyPr>
          <a:lstStyle/>
          <a:p>
            <a:pPr marR="182245" algn="r">
              <a:lnSpc>
                <a:spcPct val="100000"/>
              </a:lnSpc>
              <a:spcBef>
                <a:spcPts val="475"/>
              </a:spcBef>
            </a:pPr>
            <a:r>
              <a:rPr sz="1000" b="1" spc="-10" dirty="0">
                <a:solidFill>
                  <a:srgbClr val="605D5C"/>
                </a:solidFill>
                <a:latin typeface="Segoe UI"/>
                <a:cs typeface="Segoe UI"/>
              </a:rPr>
              <a:t>Location</a:t>
            </a:r>
            <a:endParaRPr sz="1000">
              <a:latin typeface="Segoe UI"/>
              <a:cs typeface="Segoe UI"/>
            </a:endParaRPr>
          </a:p>
          <a:p>
            <a:pPr marR="158115" algn="r">
              <a:lnSpc>
                <a:spcPct val="100000"/>
              </a:lnSpc>
              <a:spcBef>
                <a:spcPts val="375"/>
              </a:spcBef>
            </a:pPr>
            <a:r>
              <a:rPr sz="1000" spc="-10" dirty="0">
                <a:solidFill>
                  <a:srgbClr val="605D5C"/>
                </a:solidFill>
                <a:latin typeface="Segoe UI"/>
                <a:cs typeface="Segoe UI"/>
              </a:rPr>
              <a:t>Kolkata</a:t>
            </a:r>
            <a:endParaRPr sz="1000">
              <a:latin typeface="Segoe UI"/>
              <a:cs typeface="Segoe UI"/>
            </a:endParaRPr>
          </a:p>
          <a:p>
            <a:pPr marL="137160" marR="104139">
              <a:lnSpc>
                <a:spcPct val="156300"/>
              </a:lnSpc>
            </a:pPr>
            <a:r>
              <a:rPr sz="1000" spc="-10" dirty="0">
                <a:solidFill>
                  <a:srgbClr val="605D5C"/>
                </a:solidFill>
                <a:latin typeface="Segoe UI"/>
                <a:cs typeface="Segoe UI"/>
              </a:rPr>
              <a:t>Mumbai Chennai</a:t>
            </a:r>
            <a:endParaRPr sz="1000">
              <a:latin typeface="Segoe UI"/>
              <a:cs typeface="Segoe UI"/>
            </a:endParaRPr>
          </a:p>
          <a:p>
            <a:pPr marL="137160" marR="5080">
              <a:lnSpc>
                <a:spcPct val="156300"/>
              </a:lnSpc>
              <a:spcBef>
                <a:spcPts val="70"/>
              </a:spcBef>
            </a:pPr>
            <a:r>
              <a:rPr sz="1000" spc="-10" dirty="0">
                <a:solidFill>
                  <a:srgbClr val="605D5C"/>
                </a:solidFill>
                <a:latin typeface="Segoe UI"/>
                <a:cs typeface="Segoe UI"/>
              </a:rPr>
              <a:t>Bangalore Delhi</a:t>
            </a:r>
            <a:endParaRPr sz="1000">
              <a:latin typeface="Segoe UI"/>
              <a:cs typeface="Segoe UI"/>
            </a:endParaRPr>
          </a:p>
        </p:txBody>
      </p:sp>
      <p:sp>
        <p:nvSpPr>
          <p:cNvPr id="42" name="Rectangle 41">
            <a:extLst>
              <a:ext uri="{FF2B5EF4-FFF2-40B4-BE49-F238E27FC236}">
                <a16:creationId xmlns:a16="http://schemas.microsoft.com/office/drawing/2014/main" id="{2FF8E562-4BB1-5516-9FBB-4340D9023D06}"/>
              </a:ext>
            </a:extLst>
          </p:cNvPr>
          <p:cNvSpPr/>
          <p:nvPr/>
        </p:nvSpPr>
        <p:spPr>
          <a:xfrm>
            <a:off x="6343214" y="190563"/>
            <a:ext cx="6153586" cy="6934074"/>
          </a:xfrm>
          <a:prstGeom prst="rect">
            <a:avLst/>
          </a:prstGeom>
          <a:solidFill>
            <a:schemeClr val="accent1">
              <a:alpha val="9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200" dirty="0"/>
          </a:p>
        </p:txBody>
      </p:sp>
      <p:sp>
        <p:nvSpPr>
          <p:cNvPr id="43" name="Arrow: Left 42">
            <a:extLst>
              <a:ext uri="{FF2B5EF4-FFF2-40B4-BE49-F238E27FC236}">
                <a16:creationId xmlns:a16="http://schemas.microsoft.com/office/drawing/2014/main" id="{E5C756AF-BB9E-84E9-0954-338A2D5EFECC}"/>
              </a:ext>
            </a:extLst>
          </p:cNvPr>
          <p:cNvSpPr/>
          <p:nvPr/>
        </p:nvSpPr>
        <p:spPr>
          <a:xfrm>
            <a:off x="5941739" y="3485742"/>
            <a:ext cx="1802460" cy="320929"/>
          </a:xfrm>
          <a:prstGeom prst="lef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TextBox 43">
            <a:extLst>
              <a:ext uri="{FF2B5EF4-FFF2-40B4-BE49-F238E27FC236}">
                <a16:creationId xmlns:a16="http://schemas.microsoft.com/office/drawing/2014/main" id="{055409C9-0D71-12E7-311D-BB04136BD257}"/>
              </a:ext>
            </a:extLst>
          </p:cNvPr>
          <p:cNvSpPr txBox="1"/>
          <p:nvPr/>
        </p:nvSpPr>
        <p:spPr>
          <a:xfrm>
            <a:off x="8198573" y="2884586"/>
            <a:ext cx="2416712" cy="1477328"/>
          </a:xfrm>
          <a:prstGeom prst="rect">
            <a:avLst/>
          </a:prstGeom>
          <a:noFill/>
        </p:spPr>
        <p:txBody>
          <a:bodyPr wrap="square" rtlCol="0">
            <a:spAutoFit/>
          </a:bodyPr>
          <a:lstStyle/>
          <a:p>
            <a:r>
              <a:rPr lang="en-IN" dirty="0" err="1"/>
              <a:t>Treemap</a:t>
            </a:r>
            <a:r>
              <a:rPr lang="en-IN" dirty="0"/>
              <a:t> for visualising average revenue generated by customer  identity</a:t>
            </a:r>
          </a:p>
        </p:txBody>
      </p:sp>
    </p:spTree>
    <p:extLst>
      <p:ext uri="{BB962C8B-B14F-4D97-AF65-F5344CB8AC3E}">
        <p14:creationId xmlns:p14="http://schemas.microsoft.com/office/powerpoint/2010/main" val="788604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81687" y="314808"/>
            <a:ext cx="885825" cy="152400"/>
          </a:xfrm>
          <a:prstGeom prst="rect">
            <a:avLst/>
          </a:prstGeom>
        </p:spPr>
        <p:txBody>
          <a:bodyPr vert="horz" wrap="square" lIns="0" tIns="8890" rIns="0" bIns="0" rtlCol="0">
            <a:spAutoFit/>
          </a:bodyPr>
          <a:lstStyle/>
          <a:p>
            <a:pPr>
              <a:lnSpc>
                <a:spcPct val="100000"/>
              </a:lnSpc>
              <a:spcBef>
                <a:spcPts val="70"/>
              </a:spcBef>
            </a:pPr>
            <a:r>
              <a:rPr sz="900" dirty="0">
                <a:solidFill>
                  <a:srgbClr val="FFFFFF"/>
                </a:solidFill>
                <a:latin typeface="Segoe UI"/>
                <a:cs typeface="Segoe UI"/>
              </a:rPr>
              <a:t>Power</a:t>
            </a:r>
            <a:r>
              <a:rPr sz="900" spc="-30" dirty="0">
                <a:solidFill>
                  <a:srgbClr val="FFFFFF"/>
                </a:solidFill>
                <a:latin typeface="Segoe UI"/>
                <a:cs typeface="Segoe UI"/>
              </a:rPr>
              <a:t> </a:t>
            </a:r>
            <a:r>
              <a:rPr sz="900" dirty="0">
                <a:solidFill>
                  <a:srgbClr val="FFFFFF"/>
                </a:solidFill>
                <a:latin typeface="Segoe UI"/>
                <a:cs typeface="Segoe UI"/>
              </a:rPr>
              <a:t>BI</a:t>
            </a:r>
            <a:r>
              <a:rPr sz="900" spc="-25" dirty="0">
                <a:solidFill>
                  <a:srgbClr val="FFFFFF"/>
                </a:solidFill>
                <a:latin typeface="Segoe UI"/>
                <a:cs typeface="Segoe UI"/>
              </a:rPr>
              <a:t> </a:t>
            </a:r>
            <a:r>
              <a:rPr sz="900" spc="-10" dirty="0">
                <a:solidFill>
                  <a:srgbClr val="FFFFFF"/>
                </a:solidFill>
                <a:latin typeface="Segoe UI"/>
                <a:cs typeface="Segoe UI"/>
              </a:rPr>
              <a:t>Desktop</a:t>
            </a:r>
            <a:endParaRPr sz="900">
              <a:latin typeface="Segoe UI"/>
              <a:cs typeface="Segoe UI"/>
            </a:endParaRPr>
          </a:p>
        </p:txBody>
      </p:sp>
      <p:sp>
        <p:nvSpPr>
          <p:cNvPr id="3" name="object 3"/>
          <p:cNvSpPr/>
          <p:nvPr/>
        </p:nvSpPr>
        <p:spPr>
          <a:xfrm>
            <a:off x="228600" y="228600"/>
            <a:ext cx="12192000" cy="6858000"/>
          </a:xfrm>
          <a:custGeom>
            <a:avLst/>
            <a:gdLst/>
            <a:ahLst/>
            <a:cxnLst/>
            <a:rect l="l" t="t" r="r" b="b"/>
            <a:pathLst>
              <a:path w="12192000" h="6858000">
                <a:moveTo>
                  <a:pt x="12191999" y="6857999"/>
                </a:moveTo>
                <a:lnTo>
                  <a:pt x="0" y="6857999"/>
                </a:lnTo>
                <a:lnTo>
                  <a:pt x="0" y="0"/>
                </a:lnTo>
                <a:lnTo>
                  <a:pt x="12191999" y="0"/>
                </a:lnTo>
                <a:lnTo>
                  <a:pt x="12191999" y="6857999"/>
                </a:lnTo>
                <a:close/>
              </a:path>
            </a:pathLst>
          </a:custGeom>
          <a:solidFill>
            <a:srgbClr val="FFFFFF"/>
          </a:solidFill>
        </p:spPr>
        <p:txBody>
          <a:bodyPr wrap="square" lIns="0" tIns="0" rIns="0" bIns="0" rtlCol="0"/>
          <a:lstStyle/>
          <a:p>
            <a:endParaRPr/>
          </a:p>
        </p:txBody>
      </p:sp>
      <p:grpSp>
        <p:nvGrpSpPr>
          <p:cNvPr id="4" name="object 4"/>
          <p:cNvGrpSpPr/>
          <p:nvPr/>
        </p:nvGrpSpPr>
        <p:grpSpPr>
          <a:xfrm>
            <a:off x="364331" y="450056"/>
            <a:ext cx="5929630" cy="6596380"/>
            <a:chOff x="364331" y="450056"/>
            <a:chExt cx="5929630" cy="6596380"/>
          </a:xfrm>
        </p:grpSpPr>
        <p:sp>
          <p:nvSpPr>
            <p:cNvPr id="5" name="object 5"/>
            <p:cNvSpPr/>
            <p:nvPr/>
          </p:nvSpPr>
          <p:spPr>
            <a:xfrm>
              <a:off x="371474" y="457199"/>
              <a:ext cx="5915025" cy="6581775"/>
            </a:xfrm>
            <a:custGeom>
              <a:avLst/>
              <a:gdLst/>
              <a:ahLst/>
              <a:cxnLst/>
              <a:rect l="l" t="t" r="r" b="b"/>
              <a:pathLst>
                <a:path w="5915025" h="6581775">
                  <a:moveTo>
                    <a:pt x="0" y="0"/>
                  </a:moveTo>
                  <a:lnTo>
                    <a:pt x="5915024" y="0"/>
                  </a:lnTo>
                  <a:lnTo>
                    <a:pt x="5915024" y="6581774"/>
                  </a:lnTo>
                  <a:lnTo>
                    <a:pt x="0" y="6581774"/>
                  </a:lnTo>
                  <a:lnTo>
                    <a:pt x="0" y="0"/>
                  </a:lnTo>
                  <a:close/>
                </a:path>
              </a:pathLst>
            </a:custGeom>
            <a:ln w="9524">
              <a:solidFill>
                <a:srgbClr val="FFFFFF"/>
              </a:solidFill>
            </a:ln>
          </p:spPr>
          <p:txBody>
            <a:bodyPr wrap="square" lIns="0" tIns="0" rIns="0" bIns="0" rtlCol="0"/>
            <a:lstStyle/>
            <a:p>
              <a:endParaRPr/>
            </a:p>
          </p:txBody>
        </p:sp>
        <p:sp>
          <p:nvSpPr>
            <p:cNvPr id="6" name="object 6"/>
            <p:cNvSpPr/>
            <p:nvPr/>
          </p:nvSpPr>
          <p:spPr>
            <a:xfrm>
              <a:off x="371474" y="457199"/>
              <a:ext cx="3059430" cy="3554095"/>
            </a:xfrm>
            <a:custGeom>
              <a:avLst/>
              <a:gdLst/>
              <a:ahLst/>
              <a:cxnLst/>
              <a:rect l="l" t="t" r="r" b="b"/>
              <a:pathLst>
                <a:path w="3059429" h="3554095">
                  <a:moveTo>
                    <a:pt x="3059413" y="3553753"/>
                  </a:moveTo>
                  <a:lnTo>
                    <a:pt x="0" y="3553753"/>
                  </a:lnTo>
                  <a:lnTo>
                    <a:pt x="0" y="0"/>
                  </a:lnTo>
                  <a:lnTo>
                    <a:pt x="3059413" y="0"/>
                  </a:lnTo>
                  <a:lnTo>
                    <a:pt x="3059413" y="3553753"/>
                  </a:lnTo>
                  <a:close/>
                </a:path>
              </a:pathLst>
            </a:custGeom>
            <a:solidFill>
              <a:srgbClr val="118CFF"/>
            </a:solidFill>
          </p:spPr>
          <p:txBody>
            <a:bodyPr wrap="square" lIns="0" tIns="0" rIns="0" bIns="0" rtlCol="0"/>
            <a:lstStyle/>
            <a:p>
              <a:endParaRPr/>
            </a:p>
          </p:txBody>
        </p:sp>
        <p:sp>
          <p:nvSpPr>
            <p:cNvPr id="7" name="object 7"/>
            <p:cNvSpPr/>
            <p:nvPr/>
          </p:nvSpPr>
          <p:spPr>
            <a:xfrm>
              <a:off x="371474" y="457199"/>
              <a:ext cx="3059430" cy="3554095"/>
            </a:xfrm>
            <a:custGeom>
              <a:avLst/>
              <a:gdLst/>
              <a:ahLst/>
              <a:cxnLst/>
              <a:rect l="l" t="t" r="r" b="b"/>
              <a:pathLst>
                <a:path w="3059429" h="3554095">
                  <a:moveTo>
                    <a:pt x="0" y="0"/>
                  </a:moveTo>
                  <a:lnTo>
                    <a:pt x="3059413" y="0"/>
                  </a:lnTo>
                  <a:lnTo>
                    <a:pt x="3059413" y="3553753"/>
                  </a:lnTo>
                  <a:lnTo>
                    <a:pt x="0" y="3553753"/>
                  </a:lnTo>
                  <a:lnTo>
                    <a:pt x="0" y="0"/>
                  </a:lnTo>
                  <a:close/>
                </a:path>
              </a:pathLst>
            </a:custGeom>
            <a:ln w="14287">
              <a:solidFill>
                <a:srgbClr val="FFFFFF"/>
              </a:solidFill>
            </a:ln>
          </p:spPr>
          <p:txBody>
            <a:bodyPr wrap="square" lIns="0" tIns="0" rIns="0" bIns="0" rtlCol="0"/>
            <a:lstStyle/>
            <a:p>
              <a:endParaRPr/>
            </a:p>
          </p:txBody>
        </p:sp>
        <p:sp>
          <p:nvSpPr>
            <p:cNvPr id="8" name="object 8"/>
            <p:cNvSpPr/>
            <p:nvPr/>
          </p:nvSpPr>
          <p:spPr>
            <a:xfrm>
              <a:off x="3430888" y="457199"/>
              <a:ext cx="2856230" cy="3554095"/>
            </a:xfrm>
            <a:custGeom>
              <a:avLst/>
              <a:gdLst/>
              <a:ahLst/>
              <a:cxnLst/>
              <a:rect l="l" t="t" r="r" b="b"/>
              <a:pathLst>
                <a:path w="2856229" h="3554095">
                  <a:moveTo>
                    <a:pt x="2855611" y="3553753"/>
                  </a:moveTo>
                  <a:lnTo>
                    <a:pt x="0" y="3553753"/>
                  </a:lnTo>
                  <a:lnTo>
                    <a:pt x="0" y="0"/>
                  </a:lnTo>
                  <a:lnTo>
                    <a:pt x="2855611" y="0"/>
                  </a:lnTo>
                  <a:lnTo>
                    <a:pt x="2855611" y="3553753"/>
                  </a:lnTo>
                  <a:close/>
                </a:path>
              </a:pathLst>
            </a:custGeom>
            <a:solidFill>
              <a:srgbClr val="12239D"/>
            </a:solidFill>
          </p:spPr>
          <p:txBody>
            <a:bodyPr wrap="square" lIns="0" tIns="0" rIns="0" bIns="0" rtlCol="0"/>
            <a:lstStyle/>
            <a:p>
              <a:endParaRPr/>
            </a:p>
          </p:txBody>
        </p:sp>
        <p:sp>
          <p:nvSpPr>
            <p:cNvPr id="9" name="object 9"/>
            <p:cNvSpPr/>
            <p:nvPr/>
          </p:nvSpPr>
          <p:spPr>
            <a:xfrm>
              <a:off x="3430888" y="457199"/>
              <a:ext cx="2856230" cy="3554095"/>
            </a:xfrm>
            <a:custGeom>
              <a:avLst/>
              <a:gdLst/>
              <a:ahLst/>
              <a:cxnLst/>
              <a:rect l="l" t="t" r="r" b="b"/>
              <a:pathLst>
                <a:path w="2856229" h="3554095">
                  <a:moveTo>
                    <a:pt x="0" y="0"/>
                  </a:moveTo>
                  <a:lnTo>
                    <a:pt x="2855611" y="0"/>
                  </a:lnTo>
                  <a:lnTo>
                    <a:pt x="2855611" y="3553753"/>
                  </a:lnTo>
                  <a:lnTo>
                    <a:pt x="0" y="3553753"/>
                  </a:lnTo>
                  <a:lnTo>
                    <a:pt x="0" y="0"/>
                  </a:lnTo>
                  <a:close/>
                </a:path>
              </a:pathLst>
            </a:custGeom>
            <a:ln w="14287">
              <a:solidFill>
                <a:srgbClr val="FFFFFF"/>
              </a:solidFill>
            </a:ln>
          </p:spPr>
          <p:txBody>
            <a:bodyPr wrap="square" lIns="0" tIns="0" rIns="0" bIns="0" rtlCol="0"/>
            <a:lstStyle/>
            <a:p>
              <a:endParaRPr/>
            </a:p>
          </p:txBody>
        </p:sp>
        <p:sp>
          <p:nvSpPr>
            <p:cNvPr id="10" name="object 10"/>
            <p:cNvSpPr/>
            <p:nvPr/>
          </p:nvSpPr>
          <p:spPr>
            <a:xfrm>
              <a:off x="371474" y="4010953"/>
              <a:ext cx="3103245" cy="3028315"/>
            </a:xfrm>
            <a:custGeom>
              <a:avLst/>
              <a:gdLst/>
              <a:ahLst/>
              <a:cxnLst/>
              <a:rect l="l" t="t" r="r" b="b"/>
              <a:pathLst>
                <a:path w="3103245" h="3028315">
                  <a:moveTo>
                    <a:pt x="3103171" y="3028021"/>
                  </a:moveTo>
                  <a:lnTo>
                    <a:pt x="0" y="3028021"/>
                  </a:lnTo>
                  <a:lnTo>
                    <a:pt x="0" y="0"/>
                  </a:lnTo>
                  <a:lnTo>
                    <a:pt x="3103171" y="0"/>
                  </a:lnTo>
                  <a:lnTo>
                    <a:pt x="3103171" y="3028021"/>
                  </a:lnTo>
                  <a:close/>
                </a:path>
              </a:pathLst>
            </a:custGeom>
            <a:solidFill>
              <a:srgbClr val="6A007B"/>
            </a:solidFill>
          </p:spPr>
          <p:txBody>
            <a:bodyPr wrap="square" lIns="0" tIns="0" rIns="0" bIns="0" rtlCol="0"/>
            <a:lstStyle/>
            <a:p>
              <a:endParaRPr/>
            </a:p>
          </p:txBody>
        </p:sp>
        <p:sp>
          <p:nvSpPr>
            <p:cNvPr id="11" name="object 11"/>
            <p:cNvSpPr/>
            <p:nvPr/>
          </p:nvSpPr>
          <p:spPr>
            <a:xfrm>
              <a:off x="371474" y="4010953"/>
              <a:ext cx="3103245" cy="3028315"/>
            </a:xfrm>
            <a:custGeom>
              <a:avLst/>
              <a:gdLst/>
              <a:ahLst/>
              <a:cxnLst/>
              <a:rect l="l" t="t" r="r" b="b"/>
              <a:pathLst>
                <a:path w="3103245" h="3028315">
                  <a:moveTo>
                    <a:pt x="0" y="0"/>
                  </a:moveTo>
                  <a:lnTo>
                    <a:pt x="3103171" y="0"/>
                  </a:lnTo>
                  <a:lnTo>
                    <a:pt x="3103171" y="3028021"/>
                  </a:lnTo>
                  <a:lnTo>
                    <a:pt x="0" y="3028021"/>
                  </a:lnTo>
                  <a:lnTo>
                    <a:pt x="0" y="0"/>
                  </a:lnTo>
                  <a:close/>
                </a:path>
              </a:pathLst>
            </a:custGeom>
            <a:ln w="14287">
              <a:solidFill>
                <a:srgbClr val="FFFFFF"/>
              </a:solidFill>
            </a:ln>
          </p:spPr>
          <p:txBody>
            <a:bodyPr wrap="square" lIns="0" tIns="0" rIns="0" bIns="0" rtlCol="0"/>
            <a:lstStyle/>
            <a:p>
              <a:endParaRPr/>
            </a:p>
          </p:txBody>
        </p:sp>
        <p:sp>
          <p:nvSpPr>
            <p:cNvPr id="12" name="object 12"/>
            <p:cNvSpPr/>
            <p:nvPr/>
          </p:nvSpPr>
          <p:spPr>
            <a:xfrm>
              <a:off x="3474646" y="4010953"/>
              <a:ext cx="2812415" cy="3028315"/>
            </a:xfrm>
            <a:custGeom>
              <a:avLst/>
              <a:gdLst/>
              <a:ahLst/>
              <a:cxnLst/>
              <a:rect l="l" t="t" r="r" b="b"/>
              <a:pathLst>
                <a:path w="2812415" h="3028315">
                  <a:moveTo>
                    <a:pt x="2811853" y="3028021"/>
                  </a:moveTo>
                  <a:lnTo>
                    <a:pt x="0" y="3028021"/>
                  </a:lnTo>
                  <a:lnTo>
                    <a:pt x="0" y="0"/>
                  </a:lnTo>
                  <a:lnTo>
                    <a:pt x="2811853" y="0"/>
                  </a:lnTo>
                  <a:lnTo>
                    <a:pt x="2811853" y="3028021"/>
                  </a:lnTo>
                  <a:close/>
                </a:path>
              </a:pathLst>
            </a:custGeom>
            <a:solidFill>
              <a:srgbClr val="E66B37"/>
            </a:solidFill>
          </p:spPr>
          <p:txBody>
            <a:bodyPr wrap="square" lIns="0" tIns="0" rIns="0" bIns="0" rtlCol="0"/>
            <a:lstStyle/>
            <a:p>
              <a:endParaRPr/>
            </a:p>
          </p:txBody>
        </p:sp>
        <p:sp>
          <p:nvSpPr>
            <p:cNvPr id="13" name="object 13"/>
            <p:cNvSpPr/>
            <p:nvPr/>
          </p:nvSpPr>
          <p:spPr>
            <a:xfrm>
              <a:off x="3474646" y="4010953"/>
              <a:ext cx="2812415" cy="3028315"/>
            </a:xfrm>
            <a:custGeom>
              <a:avLst/>
              <a:gdLst/>
              <a:ahLst/>
              <a:cxnLst/>
              <a:rect l="l" t="t" r="r" b="b"/>
              <a:pathLst>
                <a:path w="2812415" h="3028315">
                  <a:moveTo>
                    <a:pt x="0" y="0"/>
                  </a:moveTo>
                  <a:lnTo>
                    <a:pt x="2811853" y="0"/>
                  </a:lnTo>
                  <a:lnTo>
                    <a:pt x="2811853" y="3028021"/>
                  </a:lnTo>
                  <a:lnTo>
                    <a:pt x="0" y="3028021"/>
                  </a:lnTo>
                  <a:lnTo>
                    <a:pt x="0" y="0"/>
                  </a:lnTo>
                  <a:close/>
                </a:path>
              </a:pathLst>
            </a:custGeom>
            <a:ln w="14287">
              <a:solidFill>
                <a:srgbClr val="FFFFFF"/>
              </a:solidFill>
            </a:ln>
          </p:spPr>
          <p:txBody>
            <a:bodyPr wrap="square" lIns="0" tIns="0" rIns="0" bIns="0" rtlCol="0"/>
            <a:lstStyle/>
            <a:p>
              <a:endParaRPr/>
            </a:p>
          </p:txBody>
        </p:sp>
      </p:grpSp>
      <p:sp>
        <p:nvSpPr>
          <p:cNvPr id="14" name="object 14"/>
          <p:cNvSpPr txBox="1"/>
          <p:nvPr/>
        </p:nvSpPr>
        <p:spPr>
          <a:xfrm>
            <a:off x="358774" y="67012"/>
            <a:ext cx="3408679" cy="603250"/>
          </a:xfrm>
          <a:prstGeom prst="rect">
            <a:avLst/>
          </a:prstGeom>
        </p:spPr>
        <p:txBody>
          <a:bodyPr vert="horz" wrap="square" lIns="0" tIns="135890" rIns="0" bIns="0" rtlCol="0">
            <a:spAutoFit/>
          </a:bodyPr>
          <a:lstStyle/>
          <a:p>
            <a:pPr marL="12700">
              <a:lnSpc>
                <a:spcPct val="100000"/>
              </a:lnSpc>
              <a:spcBef>
                <a:spcPts val="1070"/>
              </a:spcBef>
            </a:pPr>
            <a:r>
              <a:rPr sz="1400" spc="-75" dirty="0">
                <a:solidFill>
                  <a:srgbClr val="252423"/>
                </a:solidFill>
                <a:latin typeface="Trebuchet MS"/>
                <a:cs typeface="Trebuchet MS"/>
              </a:rPr>
              <a:t>Average</a:t>
            </a:r>
            <a:r>
              <a:rPr sz="1400" spc="-65" dirty="0">
                <a:solidFill>
                  <a:srgbClr val="252423"/>
                </a:solidFill>
                <a:latin typeface="Trebuchet MS"/>
                <a:cs typeface="Trebuchet MS"/>
              </a:rPr>
              <a:t> </a:t>
            </a:r>
            <a:r>
              <a:rPr sz="1400" spc="-105" dirty="0">
                <a:solidFill>
                  <a:srgbClr val="252423"/>
                </a:solidFill>
                <a:latin typeface="Trebuchet MS"/>
                <a:cs typeface="Trebuchet MS"/>
              </a:rPr>
              <a:t>of</a:t>
            </a:r>
            <a:r>
              <a:rPr sz="1400" spc="-65" dirty="0">
                <a:solidFill>
                  <a:srgbClr val="252423"/>
                </a:solidFill>
                <a:latin typeface="Trebuchet MS"/>
                <a:cs typeface="Trebuchet MS"/>
              </a:rPr>
              <a:t> </a:t>
            </a:r>
            <a:r>
              <a:rPr sz="1400" spc="-75" dirty="0">
                <a:solidFill>
                  <a:srgbClr val="252423"/>
                </a:solidFill>
                <a:latin typeface="Trebuchet MS"/>
                <a:cs typeface="Trebuchet MS"/>
              </a:rPr>
              <a:t>Revenue</a:t>
            </a:r>
            <a:r>
              <a:rPr sz="1400" spc="-65" dirty="0">
                <a:solidFill>
                  <a:srgbClr val="252423"/>
                </a:solidFill>
                <a:latin typeface="Trebuchet MS"/>
                <a:cs typeface="Trebuchet MS"/>
              </a:rPr>
              <a:t> </a:t>
            </a:r>
            <a:r>
              <a:rPr sz="1400" spc="-80" dirty="0">
                <a:solidFill>
                  <a:srgbClr val="252423"/>
                </a:solidFill>
                <a:latin typeface="Trebuchet MS"/>
                <a:cs typeface="Trebuchet MS"/>
              </a:rPr>
              <a:t>generated</a:t>
            </a:r>
            <a:r>
              <a:rPr sz="1400" spc="-65" dirty="0">
                <a:solidFill>
                  <a:srgbClr val="252423"/>
                </a:solidFill>
                <a:latin typeface="Trebuchet MS"/>
                <a:cs typeface="Trebuchet MS"/>
              </a:rPr>
              <a:t> </a:t>
            </a:r>
            <a:r>
              <a:rPr sz="1400" spc="-75" dirty="0">
                <a:solidFill>
                  <a:srgbClr val="252423"/>
                </a:solidFill>
                <a:latin typeface="Trebuchet MS"/>
                <a:cs typeface="Trebuchet MS"/>
              </a:rPr>
              <a:t>by</a:t>
            </a:r>
            <a:r>
              <a:rPr sz="1400" spc="-65" dirty="0">
                <a:solidFill>
                  <a:srgbClr val="252423"/>
                </a:solidFill>
                <a:latin typeface="Trebuchet MS"/>
                <a:cs typeface="Trebuchet MS"/>
              </a:rPr>
              <a:t> </a:t>
            </a:r>
            <a:r>
              <a:rPr sz="1400" spc="-10" dirty="0">
                <a:solidFill>
                  <a:srgbClr val="252423"/>
                </a:solidFill>
                <a:latin typeface="Trebuchet MS"/>
                <a:cs typeface="Trebuchet MS"/>
              </a:rPr>
              <a:t>Customer</a:t>
            </a:r>
            <a:endParaRPr sz="1400">
              <a:latin typeface="Trebuchet MS"/>
              <a:cs typeface="Trebuchet MS"/>
            </a:endParaRPr>
          </a:p>
          <a:p>
            <a:pPr marL="59690">
              <a:lnSpc>
                <a:spcPct val="100000"/>
              </a:lnSpc>
              <a:spcBef>
                <a:spcPts val="695"/>
              </a:spcBef>
              <a:tabLst>
                <a:tab pos="3119120" algn="l"/>
              </a:tabLst>
            </a:pPr>
            <a:r>
              <a:rPr sz="1000" spc="-10" dirty="0">
                <a:solidFill>
                  <a:srgbClr val="FFFFFF"/>
                </a:solidFill>
                <a:latin typeface="Segoe UI"/>
                <a:cs typeface="Segoe UI"/>
              </a:rPr>
              <a:t>Female</a:t>
            </a:r>
            <a:r>
              <a:rPr sz="1000" dirty="0">
                <a:solidFill>
                  <a:srgbClr val="FFFFFF"/>
                </a:solidFill>
                <a:latin typeface="Segoe UI"/>
                <a:cs typeface="Segoe UI"/>
              </a:rPr>
              <a:t>	</a:t>
            </a:r>
            <a:r>
              <a:rPr sz="1000" spc="-20" dirty="0">
                <a:solidFill>
                  <a:srgbClr val="FFFFFF"/>
                </a:solidFill>
                <a:latin typeface="Segoe UI"/>
                <a:cs typeface="Segoe UI"/>
              </a:rPr>
              <a:t>Male</a:t>
            </a:r>
            <a:endParaRPr sz="1000">
              <a:latin typeface="Segoe UI"/>
              <a:cs typeface="Segoe UI"/>
            </a:endParaRPr>
          </a:p>
        </p:txBody>
      </p:sp>
      <p:sp>
        <p:nvSpPr>
          <p:cNvPr id="15" name="object 15"/>
          <p:cNvSpPr txBox="1"/>
          <p:nvPr/>
        </p:nvSpPr>
        <p:spPr>
          <a:xfrm>
            <a:off x="406399" y="4045824"/>
            <a:ext cx="557530" cy="177800"/>
          </a:xfrm>
          <a:prstGeom prst="rect">
            <a:avLst/>
          </a:prstGeom>
        </p:spPr>
        <p:txBody>
          <a:bodyPr vert="horz" wrap="square" lIns="0" tIns="12700" rIns="0" bIns="0" rtlCol="0">
            <a:spAutoFit/>
          </a:bodyPr>
          <a:lstStyle/>
          <a:p>
            <a:pPr marL="12700">
              <a:lnSpc>
                <a:spcPct val="100000"/>
              </a:lnSpc>
              <a:spcBef>
                <a:spcPts val="100"/>
              </a:spcBef>
            </a:pPr>
            <a:r>
              <a:rPr sz="1000" spc="-10" dirty="0">
                <a:solidFill>
                  <a:srgbClr val="FFFFFF"/>
                </a:solidFill>
                <a:latin typeface="Segoe UI"/>
                <a:cs typeface="Segoe UI"/>
              </a:rPr>
              <a:t>Unknown</a:t>
            </a:r>
            <a:endParaRPr sz="1000">
              <a:latin typeface="Segoe UI"/>
              <a:cs typeface="Segoe UI"/>
            </a:endParaRPr>
          </a:p>
        </p:txBody>
      </p:sp>
      <p:sp>
        <p:nvSpPr>
          <p:cNvPr id="16" name="object 16"/>
          <p:cNvSpPr txBox="1"/>
          <p:nvPr/>
        </p:nvSpPr>
        <p:spPr>
          <a:xfrm>
            <a:off x="3509466" y="4045824"/>
            <a:ext cx="664845" cy="177800"/>
          </a:xfrm>
          <a:prstGeom prst="rect">
            <a:avLst/>
          </a:prstGeom>
        </p:spPr>
        <p:txBody>
          <a:bodyPr vert="horz" wrap="square" lIns="0" tIns="12700" rIns="0" bIns="0" rtlCol="0">
            <a:spAutoFit/>
          </a:bodyPr>
          <a:lstStyle/>
          <a:p>
            <a:pPr marL="12700">
              <a:lnSpc>
                <a:spcPct val="100000"/>
              </a:lnSpc>
              <a:spcBef>
                <a:spcPts val="100"/>
              </a:spcBef>
            </a:pPr>
            <a:r>
              <a:rPr sz="1000" spc="-10" dirty="0">
                <a:solidFill>
                  <a:srgbClr val="FFFFFF"/>
                </a:solidFill>
                <a:latin typeface="Segoe UI"/>
                <a:cs typeface="Segoe UI"/>
              </a:rPr>
              <a:t>Non-binary</a:t>
            </a:r>
            <a:endParaRPr sz="1000">
              <a:latin typeface="Segoe UI"/>
              <a:cs typeface="Segoe UI"/>
            </a:endParaRPr>
          </a:p>
        </p:txBody>
      </p:sp>
      <p:sp>
        <p:nvSpPr>
          <p:cNvPr id="17" name="object 17"/>
          <p:cNvSpPr txBox="1"/>
          <p:nvPr/>
        </p:nvSpPr>
        <p:spPr>
          <a:xfrm>
            <a:off x="406399" y="3721992"/>
            <a:ext cx="76327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Segoe UI"/>
                <a:cs typeface="Segoe UI"/>
              </a:rPr>
              <a:t>₹</a:t>
            </a:r>
            <a:r>
              <a:rPr sz="1800" spc="-10" dirty="0">
                <a:solidFill>
                  <a:srgbClr val="FFFFFF"/>
                </a:solidFill>
                <a:latin typeface="Segoe UI"/>
                <a:cs typeface="Segoe UI"/>
              </a:rPr>
              <a:t> 6.46K</a:t>
            </a:r>
            <a:endParaRPr sz="1800">
              <a:latin typeface="Segoe UI"/>
              <a:cs typeface="Segoe UI"/>
            </a:endParaRPr>
          </a:p>
        </p:txBody>
      </p:sp>
      <p:sp>
        <p:nvSpPr>
          <p:cNvPr id="18" name="object 18"/>
          <p:cNvSpPr txBox="1"/>
          <p:nvPr/>
        </p:nvSpPr>
        <p:spPr>
          <a:xfrm>
            <a:off x="3465710" y="3721992"/>
            <a:ext cx="76327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Segoe UI"/>
                <a:cs typeface="Segoe UI"/>
              </a:rPr>
              <a:t>₹</a:t>
            </a:r>
            <a:r>
              <a:rPr sz="1800" spc="-10" dirty="0">
                <a:solidFill>
                  <a:srgbClr val="FFFFFF"/>
                </a:solidFill>
                <a:latin typeface="Segoe UI"/>
                <a:cs typeface="Segoe UI"/>
              </a:rPr>
              <a:t> 6.03K</a:t>
            </a:r>
            <a:endParaRPr sz="1800">
              <a:latin typeface="Segoe UI"/>
              <a:cs typeface="Segoe UI"/>
            </a:endParaRPr>
          </a:p>
        </p:txBody>
      </p:sp>
      <p:sp>
        <p:nvSpPr>
          <p:cNvPr id="19" name="object 19"/>
          <p:cNvSpPr txBox="1"/>
          <p:nvPr/>
        </p:nvSpPr>
        <p:spPr>
          <a:xfrm>
            <a:off x="406399" y="6750050"/>
            <a:ext cx="76327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Segoe UI"/>
                <a:cs typeface="Segoe UI"/>
              </a:rPr>
              <a:t>₹</a:t>
            </a:r>
            <a:r>
              <a:rPr sz="1800" spc="-10" dirty="0">
                <a:solidFill>
                  <a:srgbClr val="FFFFFF"/>
                </a:solidFill>
                <a:latin typeface="Segoe UI"/>
                <a:cs typeface="Segoe UI"/>
              </a:rPr>
              <a:t> 5.58K</a:t>
            </a:r>
            <a:endParaRPr sz="1800">
              <a:latin typeface="Segoe UI"/>
              <a:cs typeface="Segoe UI"/>
            </a:endParaRPr>
          </a:p>
        </p:txBody>
      </p:sp>
      <p:sp>
        <p:nvSpPr>
          <p:cNvPr id="20" name="object 20"/>
          <p:cNvSpPr txBox="1"/>
          <p:nvPr/>
        </p:nvSpPr>
        <p:spPr>
          <a:xfrm>
            <a:off x="3509466" y="6750050"/>
            <a:ext cx="76327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Segoe UI"/>
                <a:cs typeface="Segoe UI"/>
              </a:rPr>
              <a:t>₹</a:t>
            </a:r>
            <a:r>
              <a:rPr sz="1800" spc="-10" dirty="0">
                <a:solidFill>
                  <a:srgbClr val="FFFFFF"/>
                </a:solidFill>
                <a:latin typeface="Segoe UI"/>
                <a:cs typeface="Segoe UI"/>
              </a:rPr>
              <a:t> 5.06K</a:t>
            </a:r>
            <a:endParaRPr sz="1800">
              <a:latin typeface="Segoe UI"/>
              <a:cs typeface="Segoe UI"/>
            </a:endParaRPr>
          </a:p>
        </p:txBody>
      </p:sp>
      <p:sp>
        <p:nvSpPr>
          <p:cNvPr id="21" name="object 21"/>
          <p:cNvSpPr txBox="1"/>
          <p:nvPr/>
        </p:nvSpPr>
        <p:spPr>
          <a:xfrm>
            <a:off x="6369049" y="190563"/>
            <a:ext cx="263525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52423"/>
                </a:solidFill>
                <a:latin typeface="Trebuchet MS"/>
                <a:cs typeface="Trebuchet MS"/>
              </a:rPr>
              <a:t>Customer</a:t>
            </a:r>
            <a:r>
              <a:rPr sz="1400" spc="-50" dirty="0">
                <a:solidFill>
                  <a:srgbClr val="252423"/>
                </a:solidFill>
                <a:latin typeface="Trebuchet MS"/>
                <a:cs typeface="Trebuchet MS"/>
              </a:rPr>
              <a:t> </a:t>
            </a:r>
            <a:r>
              <a:rPr sz="1400" spc="-70" dirty="0">
                <a:solidFill>
                  <a:srgbClr val="252423"/>
                </a:solidFill>
                <a:latin typeface="Trebuchet MS"/>
                <a:cs typeface="Trebuchet MS"/>
              </a:rPr>
              <a:t>demographics</a:t>
            </a:r>
            <a:r>
              <a:rPr sz="1400" spc="-45" dirty="0">
                <a:solidFill>
                  <a:srgbClr val="252423"/>
                </a:solidFill>
                <a:latin typeface="Trebuchet MS"/>
                <a:cs typeface="Trebuchet MS"/>
              </a:rPr>
              <a:t> </a:t>
            </a:r>
            <a:r>
              <a:rPr sz="1400" spc="-75" dirty="0">
                <a:solidFill>
                  <a:srgbClr val="252423"/>
                </a:solidFill>
                <a:latin typeface="Trebuchet MS"/>
                <a:cs typeface="Trebuchet MS"/>
              </a:rPr>
              <a:t>by</a:t>
            </a:r>
            <a:r>
              <a:rPr sz="1400" spc="-50" dirty="0">
                <a:solidFill>
                  <a:srgbClr val="252423"/>
                </a:solidFill>
                <a:latin typeface="Trebuchet MS"/>
                <a:cs typeface="Trebuchet MS"/>
              </a:rPr>
              <a:t> </a:t>
            </a:r>
            <a:r>
              <a:rPr sz="1400" spc="-60" dirty="0">
                <a:solidFill>
                  <a:srgbClr val="252423"/>
                </a:solidFill>
                <a:latin typeface="Trebuchet MS"/>
                <a:cs typeface="Trebuchet MS"/>
              </a:rPr>
              <a:t>Location</a:t>
            </a:r>
            <a:endParaRPr sz="1400">
              <a:latin typeface="Trebuchet MS"/>
              <a:cs typeface="Trebuchet MS"/>
            </a:endParaRPr>
          </a:p>
        </p:txBody>
      </p:sp>
      <p:grpSp>
        <p:nvGrpSpPr>
          <p:cNvPr id="22" name="object 22"/>
          <p:cNvGrpSpPr/>
          <p:nvPr/>
        </p:nvGrpSpPr>
        <p:grpSpPr>
          <a:xfrm>
            <a:off x="7492155" y="2253359"/>
            <a:ext cx="2989580" cy="2989580"/>
            <a:chOff x="7492155" y="2253359"/>
            <a:chExt cx="2989580" cy="2989580"/>
          </a:xfrm>
        </p:grpSpPr>
        <p:sp>
          <p:nvSpPr>
            <p:cNvPr id="23" name="object 23"/>
            <p:cNvSpPr/>
            <p:nvPr/>
          </p:nvSpPr>
          <p:spPr>
            <a:xfrm>
              <a:off x="8986837" y="2253359"/>
              <a:ext cx="1494790" cy="1494790"/>
            </a:xfrm>
            <a:custGeom>
              <a:avLst/>
              <a:gdLst/>
              <a:ahLst/>
              <a:cxnLst/>
              <a:rect l="l" t="t" r="r" b="b"/>
              <a:pathLst>
                <a:path w="1494790" h="1494789">
                  <a:moveTo>
                    <a:pt x="1494727" y="1494727"/>
                  </a:moveTo>
                  <a:lnTo>
                    <a:pt x="0" y="1494727"/>
                  </a:lnTo>
                  <a:lnTo>
                    <a:pt x="0" y="0"/>
                  </a:lnTo>
                  <a:lnTo>
                    <a:pt x="18343" y="112"/>
                  </a:lnTo>
                  <a:lnTo>
                    <a:pt x="73342" y="1800"/>
                  </a:lnTo>
                  <a:lnTo>
                    <a:pt x="128242" y="5511"/>
                  </a:lnTo>
                  <a:lnTo>
                    <a:pt x="182970" y="11241"/>
                  </a:lnTo>
                  <a:lnTo>
                    <a:pt x="237451" y="18981"/>
                  </a:lnTo>
                  <a:lnTo>
                    <a:pt x="291606" y="28720"/>
                  </a:lnTo>
                  <a:lnTo>
                    <a:pt x="345367" y="40447"/>
                  </a:lnTo>
                  <a:lnTo>
                    <a:pt x="398663" y="54144"/>
                  </a:lnTo>
                  <a:lnTo>
                    <a:pt x="451418" y="69795"/>
                  </a:lnTo>
                  <a:lnTo>
                    <a:pt x="503558" y="87375"/>
                  </a:lnTo>
                  <a:lnTo>
                    <a:pt x="555016" y="106863"/>
                  </a:lnTo>
                  <a:lnTo>
                    <a:pt x="605725" y="128233"/>
                  </a:lnTo>
                  <a:lnTo>
                    <a:pt x="655613" y="151454"/>
                  </a:lnTo>
                  <a:lnTo>
                    <a:pt x="704609" y="176495"/>
                  </a:lnTo>
                  <a:lnTo>
                    <a:pt x="752651" y="203322"/>
                  </a:lnTo>
                  <a:lnTo>
                    <a:pt x="799675" y="231901"/>
                  </a:lnTo>
                  <a:lnTo>
                    <a:pt x="845616" y="262192"/>
                  </a:lnTo>
                  <a:lnTo>
                    <a:pt x="890408" y="294151"/>
                  </a:lnTo>
                  <a:lnTo>
                    <a:pt x="933993" y="327737"/>
                  </a:lnTo>
                  <a:lnTo>
                    <a:pt x="976315" y="362906"/>
                  </a:lnTo>
                  <a:lnTo>
                    <a:pt x="1017314" y="399610"/>
                  </a:lnTo>
                  <a:lnTo>
                    <a:pt x="1056932" y="437795"/>
                  </a:lnTo>
                  <a:lnTo>
                    <a:pt x="1095117" y="477413"/>
                  </a:lnTo>
                  <a:lnTo>
                    <a:pt x="1131821" y="518412"/>
                  </a:lnTo>
                  <a:lnTo>
                    <a:pt x="1166990" y="560734"/>
                  </a:lnTo>
                  <a:lnTo>
                    <a:pt x="1200576" y="604319"/>
                  </a:lnTo>
                  <a:lnTo>
                    <a:pt x="1232535" y="649111"/>
                  </a:lnTo>
                  <a:lnTo>
                    <a:pt x="1262826" y="695052"/>
                  </a:lnTo>
                  <a:lnTo>
                    <a:pt x="1291405" y="742076"/>
                  </a:lnTo>
                  <a:lnTo>
                    <a:pt x="1318232" y="790118"/>
                  </a:lnTo>
                  <a:lnTo>
                    <a:pt x="1343273" y="839114"/>
                  </a:lnTo>
                  <a:lnTo>
                    <a:pt x="1366494" y="889002"/>
                  </a:lnTo>
                  <a:lnTo>
                    <a:pt x="1387864" y="939711"/>
                  </a:lnTo>
                  <a:lnTo>
                    <a:pt x="1407352" y="991169"/>
                  </a:lnTo>
                  <a:lnTo>
                    <a:pt x="1424932" y="1043309"/>
                  </a:lnTo>
                  <a:lnTo>
                    <a:pt x="1440583" y="1096064"/>
                  </a:lnTo>
                  <a:lnTo>
                    <a:pt x="1454280" y="1149360"/>
                  </a:lnTo>
                  <a:lnTo>
                    <a:pt x="1466007" y="1203121"/>
                  </a:lnTo>
                  <a:lnTo>
                    <a:pt x="1475746" y="1257276"/>
                  </a:lnTo>
                  <a:lnTo>
                    <a:pt x="1483486" y="1311757"/>
                  </a:lnTo>
                  <a:lnTo>
                    <a:pt x="1489216" y="1366485"/>
                  </a:lnTo>
                  <a:lnTo>
                    <a:pt x="1492927" y="1421385"/>
                  </a:lnTo>
                  <a:lnTo>
                    <a:pt x="1494615" y="1476383"/>
                  </a:lnTo>
                  <a:lnTo>
                    <a:pt x="1494727" y="1494727"/>
                  </a:lnTo>
                  <a:close/>
                </a:path>
              </a:pathLst>
            </a:custGeom>
            <a:solidFill>
              <a:srgbClr val="6A007B"/>
            </a:solidFill>
          </p:spPr>
          <p:txBody>
            <a:bodyPr wrap="square" lIns="0" tIns="0" rIns="0" bIns="0" rtlCol="0"/>
            <a:lstStyle/>
            <a:p>
              <a:endParaRPr/>
            </a:p>
          </p:txBody>
        </p:sp>
        <p:sp>
          <p:nvSpPr>
            <p:cNvPr id="24" name="object 24"/>
            <p:cNvSpPr/>
            <p:nvPr/>
          </p:nvSpPr>
          <p:spPr>
            <a:xfrm>
              <a:off x="8986837" y="3748087"/>
              <a:ext cx="1494790" cy="1468755"/>
            </a:xfrm>
            <a:custGeom>
              <a:avLst/>
              <a:gdLst/>
              <a:ahLst/>
              <a:cxnLst/>
              <a:rect l="l" t="t" r="r" b="b"/>
              <a:pathLst>
                <a:path w="1494790" h="1468754">
                  <a:moveTo>
                    <a:pt x="280084" y="1468252"/>
                  </a:moveTo>
                  <a:lnTo>
                    <a:pt x="0" y="0"/>
                  </a:lnTo>
                  <a:lnTo>
                    <a:pt x="1494727" y="0"/>
                  </a:lnTo>
                  <a:lnTo>
                    <a:pt x="1494379" y="32281"/>
                  </a:lnTo>
                  <a:lnTo>
                    <a:pt x="1491591" y="96783"/>
                  </a:lnTo>
                  <a:lnTo>
                    <a:pt x="1486020" y="161105"/>
                  </a:lnTo>
                  <a:lnTo>
                    <a:pt x="1477677" y="225126"/>
                  </a:lnTo>
                  <a:lnTo>
                    <a:pt x="1466576" y="288727"/>
                  </a:lnTo>
                  <a:lnTo>
                    <a:pt x="1452740" y="351790"/>
                  </a:lnTo>
                  <a:lnTo>
                    <a:pt x="1436193" y="414196"/>
                  </a:lnTo>
                  <a:lnTo>
                    <a:pt x="1416967" y="475830"/>
                  </a:lnTo>
                  <a:lnTo>
                    <a:pt x="1395097" y="536575"/>
                  </a:lnTo>
                  <a:lnTo>
                    <a:pt x="1370625" y="596320"/>
                  </a:lnTo>
                  <a:lnTo>
                    <a:pt x="1343595" y="654952"/>
                  </a:lnTo>
                  <a:lnTo>
                    <a:pt x="1314058" y="712362"/>
                  </a:lnTo>
                  <a:lnTo>
                    <a:pt x="1282070" y="768443"/>
                  </a:lnTo>
                  <a:lnTo>
                    <a:pt x="1247690" y="823091"/>
                  </a:lnTo>
                  <a:lnTo>
                    <a:pt x="1210982" y="876202"/>
                  </a:lnTo>
                  <a:lnTo>
                    <a:pt x="1172015" y="927680"/>
                  </a:lnTo>
                  <a:lnTo>
                    <a:pt x="1130862" y="977426"/>
                  </a:lnTo>
                  <a:lnTo>
                    <a:pt x="1087598" y="1025349"/>
                  </a:lnTo>
                  <a:lnTo>
                    <a:pt x="1042305" y="1071358"/>
                  </a:lnTo>
                  <a:lnTo>
                    <a:pt x="995068" y="1115369"/>
                  </a:lnTo>
                  <a:lnTo>
                    <a:pt x="945974" y="1157299"/>
                  </a:lnTo>
                  <a:lnTo>
                    <a:pt x="895115" y="1197070"/>
                  </a:lnTo>
                  <a:lnTo>
                    <a:pt x="842587" y="1234608"/>
                  </a:lnTo>
                  <a:lnTo>
                    <a:pt x="788486" y="1269842"/>
                  </a:lnTo>
                  <a:lnTo>
                    <a:pt x="732914" y="1302707"/>
                  </a:lnTo>
                  <a:lnTo>
                    <a:pt x="675975" y="1333142"/>
                  </a:lnTo>
                  <a:lnTo>
                    <a:pt x="617775" y="1361089"/>
                  </a:lnTo>
                  <a:lnTo>
                    <a:pt x="558422" y="1386497"/>
                  </a:lnTo>
                  <a:lnTo>
                    <a:pt x="498028" y="1409318"/>
                  </a:lnTo>
                  <a:lnTo>
                    <a:pt x="436704" y="1429510"/>
                  </a:lnTo>
                  <a:lnTo>
                    <a:pt x="374565" y="1447035"/>
                  </a:lnTo>
                  <a:lnTo>
                    <a:pt x="311728" y="1461860"/>
                  </a:lnTo>
                  <a:lnTo>
                    <a:pt x="280084" y="1468252"/>
                  </a:lnTo>
                  <a:close/>
                </a:path>
              </a:pathLst>
            </a:custGeom>
            <a:solidFill>
              <a:srgbClr val="DF44A6"/>
            </a:solidFill>
          </p:spPr>
          <p:txBody>
            <a:bodyPr wrap="square" lIns="0" tIns="0" rIns="0" bIns="0" rtlCol="0"/>
            <a:lstStyle/>
            <a:p>
              <a:endParaRPr/>
            </a:p>
          </p:txBody>
        </p:sp>
        <p:sp>
          <p:nvSpPr>
            <p:cNvPr id="25" name="object 25"/>
            <p:cNvSpPr/>
            <p:nvPr/>
          </p:nvSpPr>
          <p:spPr>
            <a:xfrm>
              <a:off x="7676996" y="3748087"/>
              <a:ext cx="1590040" cy="1494790"/>
            </a:xfrm>
            <a:custGeom>
              <a:avLst/>
              <a:gdLst/>
              <a:ahLst/>
              <a:cxnLst/>
              <a:rect l="l" t="t" r="r" b="b"/>
              <a:pathLst>
                <a:path w="1590040" h="1494789">
                  <a:moveTo>
                    <a:pt x="1327443" y="1494624"/>
                  </a:moveTo>
                  <a:lnTo>
                    <a:pt x="1268762" y="1494163"/>
                  </a:lnTo>
                  <a:lnTo>
                    <a:pt x="1210122" y="1491398"/>
                  </a:lnTo>
                  <a:lnTo>
                    <a:pt x="1151658" y="1486334"/>
                  </a:lnTo>
                  <a:lnTo>
                    <a:pt x="1093415" y="1478977"/>
                  </a:lnTo>
                  <a:lnTo>
                    <a:pt x="1035529" y="1469342"/>
                  </a:lnTo>
                  <a:lnTo>
                    <a:pt x="978043" y="1457437"/>
                  </a:lnTo>
                  <a:lnTo>
                    <a:pt x="921091" y="1443290"/>
                  </a:lnTo>
                  <a:lnTo>
                    <a:pt x="864717" y="1426912"/>
                  </a:lnTo>
                  <a:lnTo>
                    <a:pt x="809051" y="1408340"/>
                  </a:lnTo>
                  <a:lnTo>
                    <a:pt x="754135" y="1387589"/>
                  </a:lnTo>
                  <a:lnTo>
                    <a:pt x="700097" y="1364707"/>
                  </a:lnTo>
                  <a:lnTo>
                    <a:pt x="646979" y="1339711"/>
                  </a:lnTo>
                  <a:lnTo>
                    <a:pt x="594903" y="1312660"/>
                  </a:lnTo>
                  <a:lnTo>
                    <a:pt x="543910" y="1283574"/>
                  </a:lnTo>
                  <a:lnTo>
                    <a:pt x="494117" y="1252521"/>
                  </a:lnTo>
                  <a:lnTo>
                    <a:pt x="445563" y="1219523"/>
                  </a:lnTo>
                  <a:lnTo>
                    <a:pt x="398360" y="1184659"/>
                  </a:lnTo>
                  <a:lnTo>
                    <a:pt x="352544" y="1147953"/>
                  </a:lnTo>
                  <a:lnTo>
                    <a:pt x="308222" y="1109493"/>
                  </a:lnTo>
                  <a:lnTo>
                    <a:pt x="265428" y="1069306"/>
                  </a:lnTo>
                  <a:lnTo>
                    <a:pt x="224260" y="1027487"/>
                  </a:lnTo>
                  <a:lnTo>
                    <a:pt x="184751" y="984066"/>
                  </a:lnTo>
                  <a:lnTo>
                    <a:pt x="146991" y="939146"/>
                  </a:lnTo>
                  <a:lnTo>
                    <a:pt x="111010" y="892759"/>
                  </a:lnTo>
                  <a:lnTo>
                    <a:pt x="76891" y="845014"/>
                  </a:lnTo>
                  <a:lnTo>
                    <a:pt x="44660" y="795948"/>
                  </a:lnTo>
                  <a:lnTo>
                    <a:pt x="14393" y="745673"/>
                  </a:lnTo>
                  <a:lnTo>
                    <a:pt x="0" y="720090"/>
                  </a:lnTo>
                  <a:lnTo>
                    <a:pt x="1309840" y="0"/>
                  </a:lnTo>
                  <a:lnTo>
                    <a:pt x="1589924" y="1468252"/>
                  </a:lnTo>
                  <a:lnTo>
                    <a:pt x="1561037" y="1473469"/>
                  </a:lnTo>
                  <a:lnTo>
                    <a:pt x="1503006" y="1482194"/>
                  </a:lnTo>
                  <a:lnTo>
                    <a:pt x="1444656" y="1488636"/>
                  </a:lnTo>
                  <a:lnTo>
                    <a:pt x="1386119" y="1492780"/>
                  </a:lnTo>
                  <a:lnTo>
                    <a:pt x="1327443" y="1494624"/>
                  </a:lnTo>
                  <a:close/>
                </a:path>
              </a:pathLst>
            </a:custGeom>
            <a:solidFill>
              <a:srgbClr val="12239D"/>
            </a:solidFill>
          </p:spPr>
          <p:txBody>
            <a:bodyPr wrap="square" lIns="0" tIns="0" rIns="0" bIns="0" rtlCol="0"/>
            <a:lstStyle/>
            <a:p>
              <a:endParaRPr/>
            </a:p>
          </p:txBody>
        </p:sp>
        <p:sp>
          <p:nvSpPr>
            <p:cNvPr id="26" name="object 26"/>
            <p:cNvSpPr/>
            <p:nvPr/>
          </p:nvSpPr>
          <p:spPr>
            <a:xfrm>
              <a:off x="7492155" y="2869508"/>
              <a:ext cx="1494790" cy="1598930"/>
            </a:xfrm>
            <a:custGeom>
              <a:avLst/>
              <a:gdLst/>
              <a:ahLst/>
              <a:cxnLst/>
              <a:rect l="l" t="t" r="r" b="b"/>
              <a:pathLst>
                <a:path w="1494790" h="1598929">
                  <a:moveTo>
                    <a:pt x="184841" y="1598669"/>
                  </a:moveTo>
                  <a:lnTo>
                    <a:pt x="160214" y="1551936"/>
                  </a:lnTo>
                  <a:lnTo>
                    <a:pt x="137254" y="1504361"/>
                  </a:lnTo>
                  <a:lnTo>
                    <a:pt x="115989" y="1456005"/>
                  </a:lnTo>
                  <a:lnTo>
                    <a:pt x="96447" y="1406927"/>
                  </a:lnTo>
                  <a:lnTo>
                    <a:pt x="78650" y="1357190"/>
                  </a:lnTo>
                  <a:lnTo>
                    <a:pt x="62623" y="1306855"/>
                  </a:lnTo>
                  <a:lnTo>
                    <a:pt x="48384" y="1255985"/>
                  </a:lnTo>
                  <a:lnTo>
                    <a:pt x="35951" y="1204643"/>
                  </a:lnTo>
                  <a:lnTo>
                    <a:pt x="25340" y="1152895"/>
                  </a:lnTo>
                  <a:lnTo>
                    <a:pt x="16565" y="1100803"/>
                  </a:lnTo>
                  <a:lnTo>
                    <a:pt x="9635" y="1048435"/>
                  </a:lnTo>
                  <a:lnTo>
                    <a:pt x="4561" y="995854"/>
                  </a:lnTo>
                  <a:lnTo>
                    <a:pt x="1348" y="943126"/>
                  </a:lnTo>
                  <a:lnTo>
                    <a:pt x="0" y="890318"/>
                  </a:lnTo>
                  <a:lnTo>
                    <a:pt x="25" y="863900"/>
                  </a:lnTo>
                  <a:lnTo>
                    <a:pt x="1477" y="811103"/>
                  </a:lnTo>
                  <a:lnTo>
                    <a:pt x="4794" y="758374"/>
                  </a:lnTo>
                  <a:lnTo>
                    <a:pt x="9971" y="705811"/>
                  </a:lnTo>
                  <a:lnTo>
                    <a:pt x="17005" y="653448"/>
                  </a:lnTo>
                  <a:lnTo>
                    <a:pt x="25881" y="601382"/>
                  </a:lnTo>
                  <a:lnTo>
                    <a:pt x="36595" y="549646"/>
                  </a:lnTo>
                  <a:lnTo>
                    <a:pt x="49127" y="498337"/>
                  </a:lnTo>
                  <a:lnTo>
                    <a:pt x="63468" y="447487"/>
                  </a:lnTo>
                  <a:lnTo>
                    <a:pt x="79592" y="397192"/>
                  </a:lnTo>
                  <a:lnTo>
                    <a:pt x="97489" y="347481"/>
                  </a:lnTo>
                  <a:lnTo>
                    <a:pt x="117125" y="298450"/>
                  </a:lnTo>
                  <a:lnTo>
                    <a:pt x="138487" y="250128"/>
                  </a:lnTo>
                  <a:lnTo>
                    <a:pt x="161537" y="202606"/>
                  </a:lnTo>
                  <a:lnTo>
                    <a:pt x="186259" y="155914"/>
                  </a:lnTo>
                  <a:lnTo>
                    <a:pt x="212608" y="110138"/>
                  </a:lnTo>
                  <a:lnTo>
                    <a:pt x="240566" y="65308"/>
                  </a:lnTo>
                  <a:lnTo>
                    <a:pt x="270082" y="21508"/>
                  </a:lnTo>
                  <a:lnTo>
                    <a:pt x="285421" y="0"/>
                  </a:lnTo>
                  <a:lnTo>
                    <a:pt x="1494681" y="878579"/>
                  </a:lnTo>
                  <a:lnTo>
                    <a:pt x="184841" y="1598669"/>
                  </a:lnTo>
                  <a:close/>
                </a:path>
              </a:pathLst>
            </a:custGeom>
            <a:solidFill>
              <a:srgbClr val="118CFF"/>
            </a:solidFill>
          </p:spPr>
          <p:txBody>
            <a:bodyPr wrap="square" lIns="0" tIns="0" rIns="0" bIns="0" rtlCol="0"/>
            <a:lstStyle/>
            <a:p>
              <a:endParaRPr/>
            </a:p>
          </p:txBody>
        </p:sp>
        <p:sp>
          <p:nvSpPr>
            <p:cNvPr id="27" name="object 27"/>
            <p:cNvSpPr/>
            <p:nvPr/>
          </p:nvSpPr>
          <p:spPr>
            <a:xfrm>
              <a:off x="7777576" y="2253359"/>
              <a:ext cx="1209675" cy="1494790"/>
            </a:xfrm>
            <a:custGeom>
              <a:avLst/>
              <a:gdLst/>
              <a:ahLst/>
              <a:cxnLst/>
              <a:rect l="l" t="t" r="r" b="b"/>
              <a:pathLst>
                <a:path w="1209675" h="1494789">
                  <a:moveTo>
                    <a:pt x="1209260" y="1494727"/>
                  </a:moveTo>
                  <a:lnTo>
                    <a:pt x="0" y="616148"/>
                  </a:lnTo>
                  <a:lnTo>
                    <a:pt x="26407" y="580903"/>
                  </a:lnTo>
                  <a:lnTo>
                    <a:pt x="53818" y="546481"/>
                  </a:lnTo>
                  <a:lnTo>
                    <a:pt x="82231" y="512881"/>
                  </a:lnTo>
                  <a:lnTo>
                    <a:pt x="111647" y="480105"/>
                  </a:lnTo>
                  <a:lnTo>
                    <a:pt x="142015" y="448208"/>
                  </a:lnTo>
                  <a:lnTo>
                    <a:pt x="173281" y="417246"/>
                  </a:lnTo>
                  <a:lnTo>
                    <a:pt x="205447" y="387219"/>
                  </a:lnTo>
                  <a:lnTo>
                    <a:pt x="238512" y="358127"/>
                  </a:lnTo>
                  <a:lnTo>
                    <a:pt x="272418" y="330021"/>
                  </a:lnTo>
                  <a:lnTo>
                    <a:pt x="307107" y="302948"/>
                  </a:lnTo>
                  <a:lnTo>
                    <a:pt x="342579" y="276910"/>
                  </a:lnTo>
                  <a:lnTo>
                    <a:pt x="378834" y="251907"/>
                  </a:lnTo>
                  <a:lnTo>
                    <a:pt x="415808" y="227980"/>
                  </a:lnTo>
                  <a:lnTo>
                    <a:pt x="453439" y="205172"/>
                  </a:lnTo>
                  <a:lnTo>
                    <a:pt x="491725" y="183484"/>
                  </a:lnTo>
                  <a:lnTo>
                    <a:pt x="530668" y="162915"/>
                  </a:lnTo>
                  <a:lnTo>
                    <a:pt x="570198" y="143500"/>
                  </a:lnTo>
                  <a:lnTo>
                    <a:pt x="610249" y="125274"/>
                  </a:lnTo>
                  <a:lnTo>
                    <a:pt x="650819" y="108236"/>
                  </a:lnTo>
                  <a:lnTo>
                    <a:pt x="691909" y="92387"/>
                  </a:lnTo>
                  <a:lnTo>
                    <a:pt x="733448" y="77753"/>
                  </a:lnTo>
                  <a:lnTo>
                    <a:pt x="775363" y="64360"/>
                  </a:lnTo>
                  <a:lnTo>
                    <a:pt x="817654" y="52209"/>
                  </a:lnTo>
                  <a:lnTo>
                    <a:pt x="860323" y="41299"/>
                  </a:lnTo>
                  <a:lnTo>
                    <a:pt x="903293" y="31649"/>
                  </a:lnTo>
                  <a:lnTo>
                    <a:pt x="946492" y="23275"/>
                  </a:lnTo>
                  <a:lnTo>
                    <a:pt x="989919" y="16179"/>
                  </a:lnTo>
                  <a:lnTo>
                    <a:pt x="1033573" y="10360"/>
                  </a:lnTo>
                  <a:lnTo>
                    <a:pt x="1077380" y="5827"/>
                  </a:lnTo>
                  <a:lnTo>
                    <a:pt x="1121264" y="2590"/>
                  </a:lnTo>
                  <a:lnTo>
                    <a:pt x="1165224" y="647"/>
                  </a:lnTo>
                  <a:lnTo>
                    <a:pt x="1209260" y="0"/>
                  </a:lnTo>
                  <a:lnTo>
                    <a:pt x="1209260" y="1494727"/>
                  </a:lnTo>
                  <a:close/>
                </a:path>
              </a:pathLst>
            </a:custGeom>
            <a:solidFill>
              <a:srgbClr val="E66B37"/>
            </a:solidFill>
          </p:spPr>
          <p:txBody>
            <a:bodyPr wrap="square" lIns="0" tIns="0" rIns="0" bIns="0" rtlCol="0"/>
            <a:lstStyle/>
            <a:p>
              <a:endParaRPr/>
            </a:p>
          </p:txBody>
        </p:sp>
      </p:grpSp>
      <p:sp>
        <p:nvSpPr>
          <p:cNvPr id="28" name="object 28"/>
          <p:cNvSpPr txBox="1"/>
          <p:nvPr/>
        </p:nvSpPr>
        <p:spPr>
          <a:xfrm>
            <a:off x="10315585" y="2479663"/>
            <a:ext cx="46609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25</a:t>
            </a:r>
            <a:r>
              <a:rPr sz="900" spc="-10" dirty="0">
                <a:solidFill>
                  <a:srgbClr val="605D5C"/>
                </a:solidFill>
                <a:latin typeface="Segoe UI"/>
                <a:cs typeface="Segoe UI"/>
              </a:rPr>
              <a:t> (25%)</a:t>
            </a:r>
            <a:endParaRPr sz="900">
              <a:latin typeface="Segoe UI"/>
              <a:cs typeface="Segoe UI"/>
            </a:endParaRPr>
          </a:p>
        </p:txBody>
      </p:sp>
      <p:sp>
        <p:nvSpPr>
          <p:cNvPr id="29" name="object 29"/>
          <p:cNvSpPr txBox="1"/>
          <p:nvPr/>
        </p:nvSpPr>
        <p:spPr>
          <a:xfrm>
            <a:off x="10422208" y="4740584"/>
            <a:ext cx="46609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22</a:t>
            </a:r>
            <a:r>
              <a:rPr sz="900" spc="-10" dirty="0">
                <a:solidFill>
                  <a:srgbClr val="605D5C"/>
                </a:solidFill>
                <a:latin typeface="Segoe UI"/>
                <a:cs typeface="Segoe UI"/>
              </a:rPr>
              <a:t> (22%)</a:t>
            </a:r>
            <a:endParaRPr sz="900">
              <a:latin typeface="Segoe UI"/>
              <a:cs typeface="Segoe UI"/>
            </a:endParaRPr>
          </a:p>
        </p:txBody>
      </p:sp>
      <p:sp>
        <p:nvSpPr>
          <p:cNvPr id="30" name="object 30"/>
          <p:cNvSpPr txBox="1"/>
          <p:nvPr/>
        </p:nvSpPr>
        <p:spPr>
          <a:xfrm>
            <a:off x="7665377" y="5190241"/>
            <a:ext cx="46609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20</a:t>
            </a:r>
            <a:r>
              <a:rPr sz="900" spc="-10" dirty="0">
                <a:solidFill>
                  <a:srgbClr val="605D5C"/>
                </a:solidFill>
                <a:latin typeface="Segoe UI"/>
                <a:cs typeface="Segoe UI"/>
              </a:rPr>
              <a:t> (20%)</a:t>
            </a:r>
            <a:endParaRPr sz="900">
              <a:latin typeface="Segoe UI"/>
              <a:cs typeface="Segoe UI"/>
            </a:endParaRPr>
          </a:p>
        </p:txBody>
      </p:sp>
      <p:sp>
        <p:nvSpPr>
          <p:cNvPr id="31" name="object 31"/>
          <p:cNvSpPr txBox="1"/>
          <p:nvPr/>
        </p:nvSpPr>
        <p:spPr>
          <a:xfrm>
            <a:off x="6703103" y="3563125"/>
            <a:ext cx="46609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18</a:t>
            </a:r>
            <a:r>
              <a:rPr sz="900" spc="-10" dirty="0">
                <a:solidFill>
                  <a:srgbClr val="605D5C"/>
                </a:solidFill>
                <a:latin typeface="Segoe UI"/>
                <a:cs typeface="Segoe UI"/>
              </a:rPr>
              <a:t> (18%)</a:t>
            </a:r>
            <a:endParaRPr sz="900">
              <a:latin typeface="Segoe UI"/>
              <a:cs typeface="Segoe UI"/>
            </a:endParaRPr>
          </a:p>
        </p:txBody>
      </p:sp>
      <p:sp>
        <p:nvSpPr>
          <p:cNvPr id="32" name="object 32"/>
          <p:cNvSpPr txBox="1"/>
          <p:nvPr/>
        </p:nvSpPr>
        <p:spPr>
          <a:xfrm>
            <a:off x="7617938" y="2170423"/>
            <a:ext cx="46609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15</a:t>
            </a:r>
            <a:r>
              <a:rPr sz="900" spc="-10" dirty="0">
                <a:solidFill>
                  <a:srgbClr val="605D5C"/>
                </a:solidFill>
                <a:latin typeface="Segoe UI"/>
                <a:cs typeface="Segoe UI"/>
              </a:rPr>
              <a:t> (15%)</a:t>
            </a:r>
            <a:endParaRPr sz="900">
              <a:latin typeface="Segoe UI"/>
              <a:cs typeface="Segoe UI"/>
            </a:endParaRPr>
          </a:p>
        </p:txBody>
      </p:sp>
      <p:sp>
        <p:nvSpPr>
          <p:cNvPr id="33" name="object 33"/>
          <p:cNvSpPr/>
          <p:nvPr/>
        </p:nvSpPr>
        <p:spPr>
          <a:xfrm>
            <a:off x="7194286" y="2249798"/>
            <a:ext cx="3202940" cy="3020060"/>
          </a:xfrm>
          <a:custGeom>
            <a:avLst/>
            <a:gdLst/>
            <a:ahLst/>
            <a:cxnLst/>
            <a:rect l="l" t="t" r="r" b="b"/>
            <a:pathLst>
              <a:path w="3202940" h="3020060">
                <a:moveTo>
                  <a:pt x="2875906" y="414933"/>
                </a:moveTo>
                <a:lnTo>
                  <a:pt x="2981599" y="309240"/>
                </a:lnTo>
                <a:lnTo>
                  <a:pt x="3095899" y="309240"/>
                </a:lnTo>
              </a:path>
              <a:path w="3202940" h="3020060">
                <a:moveTo>
                  <a:pt x="2973051" y="2474883"/>
                </a:moveTo>
                <a:lnTo>
                  <a:pt x="3088222" y="2570161"/>
                </a:lnTo>
                <a:lnTo>
                  <a:pt x="3202522" y="2570161"/>
                </a:lnTo>
              </a:path>
              <a:path w="3202940" h="3020060">
                <a:moveTo>
                  <a:pt x="1140216" y="2884571"/>
                </a:moveTo>
                <a:lnTo>
                  <a:pt x="1076573" y="3019818"/>
                </a:lnTo>
                <a:lnTo>
                  <a:pt x="962273" y="3019818"/>
                </a:lnTo>
              </a:path>
              <a:path w="3202940" h="3020060">
                <a:moveTo>
                  <a:pt x="263477" y="1402087"/>
                </a:moveTo>
                <a:lnTo>
                  <a:pt x="114299" y="1392702"/>
                </a:lnTo>
                <a:lnTo>
                  <a:pt x="0" y="1392702"/>
                </a:lnTo>
              </a:path>
              <a:path w="3202940" h="3020060">
                <a:moveTo>
                  <a:pt x="1096993" y="133181"/>
                </a:moveTo>
                <a:lnTo>
                  <a:pt x="1029134" y="0"/>
                </a:lnTo>
                <a:lnTo>
                  <a:pt x="914834" y="0"/>
                </a:lnTo>
              </a:path>
            </a:pathLst>
          </a:custGeom>
          <a:ln w="9524">
            <a:solidFill>
              <a:srgbClr val="605D5C"/>
            </a:solidFill>
          </a:ln>
        </p:spPr>
        <p:txBody>
          <a:bodyPr wrap="square" lIns="0" tIns="0" rIns="0" bIns="0" rtlCol="0"/>
          <a:lstStyle/>
          <a:p>
            <a:endParaRPr/>
          </a:p>
        </p:txBody>
      </p:sp>
      <p:pic>
        <p:nvPicPr>
          <p:cNvPr id="34" name="object 34"/>
          <p:cNvPicPr/>
          <p:nvPr/>
        </p:nvPicPr>
        <p:blipFill>
          <a:blip r:embed="rId2" cstate="print"/>
          <a:stretch>
            <a:fillRect/>
          </a:stretch>
        </p:blipFill>
        <p:spPr>
          <a:xfrm>
            <a:off x="11602084" y="3306825"/>
            <a:ext cx="95249" cy="95249"/>
          </a:xfrm>
          <a:prstGeom prst="rect">
            <a:avLst/>
          </a:prstGeom>
        </p:spPr>
      </p:pic>
      <p:pic>
        <p:nvPicPr>
          <p:cNvPr id="35" name="object 35"/>
          <p:cNvPicPr/>
          <p:nvPr/>
        </p:nvPicPr>
        <p:blipFill>
          <a:blip r:embed="rId3" cstate="print"/>
          <a:stretch>
            <a:fillRect/>
          </a:stretch>
        </p:blipFill>
        <p:spPr>
          <a:xfrm>
            <a:off x="11602084" y="3544950"/>
            <a:ext cx="95249" cy="95249"/>
          </a:xfrm>
          <a:prstGeom prst="rect">
            <a:avLst/>
          </a:prstGeom>
        </p:spPr>
      </p:pic>
      <p:pic>
        <p:nvPicPr>
          <p:cNvPr id="36" name="object 36"/>
          <p:cNvPicPr/>
          <p:nvPr/>
        </p:nvPicPr>
        <p:blipFill>
          <a:blip r:embed="rId4" cstate="print"/>
          <a:stretch>
            <a:fillRect/>
          </a:stretch>
        </p:blipFill>
        <p:spPr>
          <a:xfrm>
            <a:off x="11602084" y="3783075"/>
            <a:ext cx="95249" cy="95249"/>
          </a:xfrm>
          <a:prstGeom prst="rect">
            <a:avLst/>
          </a:prstGeom>
        </p:spPr>
      </p:pic>
      <p:pic>
        <p:nvPicPr>
          <p:cNvPr id="37" name="object 37"/>
          <p:cNvPicPr/>
          <p:nvPr/>
        </p:nvPicPr>
        <p:blipFill>
          <a:blip r:embed="rId5" cstate="print"/>
          <a:stretch>
            <a:fillRect/>
          </a:stretch>
        </p:blipFill>
        <p:spPr>
          <a:xfrm>
            <a:off x="11602084" y="4030725"/>
            <a:ext cx="95249" cy="95249"/>
          </a:xfrm>
          <a:prstGeom prst="rect">
            <a:avLst/>
          </a:prstGeom>
        </p:spPr>
      </p:pic>
      <p:pic>
        <p:nvPicPr>
          <p:cNvPr id="38" name="object 38"/>
          <p:cNvPicPr/>
          <p:nvPr/>
        </p:nvPicPr>
        <p:blipFill>
          <a:blip r:embed="rId6" cstate="print"/>
          <a:stretch>
            <a:fillRect/>
          </a:stretch>
        </p:blipFill>
        <p:spPr>
          <a:xfrm>
            <a:off x="11602084" y="4268850"/>
            <a:ext cx="95249" cy="95249"/>
          </a:xfrm>
          <a:prstGeom prst="rect">
            <a:avLst/>
          </a:prstGeom>
        </p:spPr>
      </p:pic>
      <p:sp>
        <p:nvSpPr>
          <p:cNvPr id="39" name="object 39"/>
          <p:cNvSpPr txBox="1"/>
          <p:nvPr/>
        </p:nvSpPr>
        <p:spPr>
          <a:xfrm>
            <a:off x="11579224" y="3013068"/>
            <a:ext cx="715010" cy="1387475"/>
          </a:xfrm>
          <a:prstGeom prst="rect">
            <a:avLst/>
          </a:prstGeom>
        </p:spPr>
        <p:txBody>
          <a:bodyPr vert="horz" wrap="square" lIns="0" tIns="60325" rIns="0" bIns="0" rtlCol="0">
            <a:spAutoFit/>
          </a:bodyPr>
          <a:lstStyle/>
          <a:p>
            <a:pPr marR="182245" algn="r">
              <a:lnSpc>
                <a:spcPct val="100000"/>
              </a:lnSpc>
              <a:spcBef>
                <a:spcPts val="475"/>
              </a:spcBef>
            </a:pPr>
            <a:r>
              <a:rPr sz="1000" b="1" spc="-10" dirty="0">
                <a:solidFill>
                  <a:srgbClr val="605D5C"/>
                </a:solidFill>
                <a:latin typeface="Segoe UI"/>
                <a:cs typeface="Segoe UI"/>
              </a:rPr>
              <a:t>Location</a:t>
            </a:r>
            <a:endParaRPr sz="1000">
              <a:latin typeface="Segoe UI"/>
              <a:cs typeface="Segoe UI"/>
            </a:endParaRPr>
          </a:p>
          <a:p>
            <a:pPr marR="158115" algn="r">
              <a:lnSpc>
                <a:spcPct val="100000"/>
              </a:lnSpc>
              <a:spcBef>
                <a:spcPts val="375"/>
              </a:spcBef>
            </a:pPr>
            <a:r>
              <a:rPr sz="1000" spc="-10" dirty="0">
                <a:solidFill>
                  <a:srgbClr val="605D5C"/>
                </a:solidFill>
                <a:latin typeface="Segoe UI"/>
                <a:cs typeface="Segoe UI"/>
              </a:rPr>
              <a:t>Kolkata</a:t>
            </a:r>
            <a:endParaRPr sz="1000">
              <a:latin typeface="Segoe UI"/>
              <a:cs typeface="Segoe UI"/>
            </a:endParaRPr>
          </a:p>
          <a:p>
            <a:pPr marL="137160" marR="104139">
              <a:lnSpc>
                <a:spcPct val="156300"/>
              </a:lnSpc>
            </a:pPr>
            <a:r>
              <a:rPr sz="1000" spc="-10" dirty="0">
                <a:solidFill>
                  <a:srgbClr val="605D5C"/>
                </a:solidFill>
                <a:latin typeface="Segoe UI"/>
                <a:cs typeface="Segoe UI"/>
              </a:rPr>
              <a:t>Mumbai Chennai</a:t>
            </a:r>
            <a:endParaRPr sz="1000">
              <a:latin typeface="Segoe UI"/>
              <a:cs typeface="Segoe UI"/>
            </a:endParaRPr>
          </a:p>
          <a:p>
            <a:pPr marL="137160" marR="5080">
              <a:lnSpc>
                <a:spcPct val="156300"/>
              </a:lnSpc>
              <a:spcBef>
                <a:spcPts val="70"/>
              </a:spcBef>
            </a:pPr>
            <a:r>
              <a:rPr sz="1000" spc="-10" dirty="0">
                <a:solidFill>
                  <a:srgbClr val="605D5C"/>
                </a:solidFill>
                <a:latin typeface="Segoe UI"/>
                <a:cs typeface="Segoe UI"/>
              </a:rPr>
              <a:t>Bangalore Delhi</a:t>
            </a:r>
            <a:endParaRPr sz="1000">
              <a:latin typeface="Segoe UI"/>
              <a:cs typeface="Segoe UI"/>
            </a:endParaRPr>
          </a:p>
        </p:txBody>
      </p:sp>
      <p:sp>
        <p:nvSpPr>
          <p:cNvPr id="42" name="Rectangle 41">
            <a:extLst>
              <a:ext uri="{FF2B5EF4-FFF2-40B4-BE49-F238E27FC236}">
                <a16:creationId xmlns:a16="http://schemas.microsoft.com/office/drawing/2014/main" id="{2FF8E562-4BB1-5516-9FBB-4340D9023D06}"/>
              </a:ext>
            </a:extLst>
          </p:cNvPr>
          <p:cNvSpPr/>
          <p:nvPr/>
        </p:nvSpPr>
        <p:spPr>
          <a:xfrm flipH="1">
            <a:off x="179052" y="201936"/>
            <a:ext cx="6139707" cy="6934074"/>
          </a:xfrm>
          <a:prstGeom prst="rect">
            <a:avLst/>
          </a:prstGeom>
          <a:solidFill>
            <a:schemeClr val="accent1">
              <a:alpha val="9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200" dirty="0"/>
          </a:p>
        </p:txBody>
      </p:sp>
      <p:sp>
        <p:nvSpPr>
          <p:cNvPr id="43" name="Arrow: Left 42">
            <a:extLst>
              <a:ext uri="{FF2B5EF4-FFF2-40B4-BE49-F238E27FC236}">
                <a16:creationId xmlns:a16="http://schemas.microsoft.com/office/drawing/2014/main" id="{E5C756AF-BB9E-84E9-0954-338A2D5EFECC}"/>
              </a:ext>
            </a:extLst>
          </p:cNvPr>
          <p:cNvSpPr/>
          <p:nvPr/>
        </p:nvSpPr>
        <p:spPr>
          <a:xfrm flipH="1">
            <a:off x="4770248" y="2804463"/>
            <a:ext cx="2028125" cy="392582"/>
          </a:xfrm>
          <a:prstGeom prst="leftArrow">
            <a:avLst>
              <a:gd name="adj1" fmla="val 42351"/>
              <a:gd name="adj2" fmla="val 50000"/>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TextBox 43">
            <a:extLst>
              <a:ext uri="{FF2B5EF4-FFF2-40B4-BE49-F238E27FC236}">
                <a16:creationId xmlns:a16="http://schemas.microsoft.com/office/drawing/2014/main" id="{055409C9-0D71-12E7-311D-BB04136BD257}"/>
              </a:ext>
            </a:extLst>
          </p:cNvPr>
          <p:cNvSpPr txBox="1"/>
          <p:nvPr/>
        </p:nvSpPr>
        <p:spPr>
          <a:xfrm>
            <a:off x="1762927" y="2184392"/>
            <a:ext cx="2416712" cy="1200329"/>
          </a:xfrm>
          <a:prstGeom prst="rect">
            <a:avLst/>
          </a:prstGeom>
          <a:noFill/>
        </p:spPr>
        <p:txBody>
          <a:bodyPr wrap="square" rtlCol="0">
            <a:spAutoFit/>
          </a:bodyPr>
          <a:lstStyle/>
          <a:p>
            <a:r>
              <a:rPr lang="en-IN" dirty="0"/>
              <a:t>A pie chart visualising custom demographics by location</a:t>
            </a:r>
          </a:p>
        </p:txBody>
      </p:sp>
    </p:spTree>
    <p:extLst>
      <p:ext uri="{BB962C8B-B14F-4D97-AF65-F5344CB8AC3E}">
        <p14:creationId xmlns:p14="http://schemas.microsoft.com/office/powerpoint/2010/main" val="1614327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BE010-6408-B806-E0CD-947A0BA9027B}"/>
              </a:ext>
            </a:extLst>
          </p:cNvPr>
          <p:cNvSpPr>
            <a:spLocks noGrp="1"/>
          </p:cNvSpPr>
          <p:nvPr>
            <p:ph type="title"/>
          </p:nvPr>
        </p:nvSpPr>
        <p:spPr>
          <a:xfrm>
            <a:off x="533400" y="457200"/>
            <a:ext cx="8854440" cy="1607538"/>
          </a:xfrm>
        </p:spPr>
        <p:txBody>
          <a:bodyPr/>
          <a:lstStyle/>
          <a:p>
            <a:r>
              <a:rPr lang="en-IN" dirty="0"/>
              <a:t>Analysis Questions:</a:t>
            </a:r>
          </a:p>
        </p:txBody>
      </p:sp>
      <p:sp>
        <p:nvSpPr>
          <p:cNvPr id="3" name="Content Placeholder 2">
            <a:extLst>
              <a:ext uri="{FF2B5EF4-FFF2-40B4-BE49-F238E27FC236}">
                <a16:creationId xmlns:a16="http://schemas.microsoft.com/office/drawing/2014/main" id="{865B05D4-E2ED-7BD9-0384-0B1443F4CD4B}"/>
              </a:ext>
            </a:extLst>
          </p:cNvPr>
          <p:cNvSpPr>
            <a:spLocks noGrp="1"/>
          </p:cNvSpPr>
          <p:nvPr>
            <p:ph idx="1"/>
          </p:nvPr>
        </p:nvSpPr>
        <p:spPr>
          <a:xfrm>
            <a:off x="381000" y="2064738"/>
            <a:ext cx="8854440" cy="3856285"/>
          </a:xfrm>
        </p:spPr>
        <p:txBody>
          <a:bodyPr/>
          <a:lstStyle/>
          <a:p>
            <a:r>
              <a:rPr lang="en-US" b="1" dirty="0"/>
              <a:t>Which Product Type generates the highest revenue?</a:t>
            </a:r>
          </a:p>
          <a:p>
            <a:r>
              <a:rPr lang="en-US" b="1" dirty="0"/>
              <a:t>Are there any significant correlations between Lead times and Order quantities?</a:t>
            </a:r>
          </a:p>
          <a:p>
            <a:r>
              <a:rPr lang="en-US" b="1" dirty="0"/>
              <a:t>How do Shipping costs vary by Shipping carrier and Location?</a:t>
            </a:r>
          </a:p>
          <a:p>
            <a:r>
              <a:rPr lang="en-US" b="1" dirty="0"/>
              <a:t> Which suppliers have the most efficient manufacturing processes based on Manufacturing lead time and Production volumes?</a:t>
            </a:r>
          </a:p>
          <a:p>
            <a:r>
              <a:rPr lang="en-US" b="1" dirty="0"/>
              <a:t> What demographic group contributes the most to sales?</a:t>
            </a:r>
            <a:endParaRPr lang="en-IN" b="1" dirty="0"/>
          </a:p>
        </p:txBody>
      </p:sp>
    </p:spTree>
    <p:extLst>
      <p:ext uri="{BB962C8B-B14F-4D97-AF65-F5344CB8AC3E}">
        <p14:creationId xmlns:p14="http://schemas.microsoft.com/office/powerpoint/2010/main" val="1944510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BE010-6408-B806-E0CD-947A0BA9027B}"/>
              </a:ext>
            </a:extLst>
          </p:cNvPr>
          <p:cNvSpPr>
            <a:spLocks noGrp="1"/>
          </p:cNvSpPr>
          <p:nvPr>
            <p:ph type="title"/>
          </p:nvPr>
        </p:nvSpPr>
        <p:spPr>
          <a:xfrm>
            <a:off x="533400" y="457200"/>
            <a:ext cx="10134600" cy="1447800"/>
          </a:xfrm>
        </p:spPr>
        <p:txBody>
          <a:bodyPr>
            <a:normAutofit/>
          </a:bodyPr>
          <a:lstStyle/>
          <a:p>
            <a:r>
              <a:rPr lang="en-US" sz="2400" dirty="0"/>
              <a:t>Which Product Type generates the highest revenue?</a:t>
            </a:r>
          </a:p>
        </p:txBody>
      </p:sp>
      <p:pic>
        <p:nvPicPr>
          <p:cNvPr id="7" name="Picture 6">
            <a:extLst>
              <a:ext uri="{FF2B5EF4-FFF2-40B4-BE49-F238E27FC236}">
                <a16:creationId xmlns:a16="http://schemas.microsoft.com/office/drawing/2014/main" id="{C83F5974-A05D-E5CD-5B33-BEDB1A02630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0833" r="51807" b="39584"/>
          <a:stretch/>
        </p:blipFill>
        <p:spPr>
          <a:xfrm>
            <a:off x="6019800" y="2438400"/>
            <a:ext cx="6096000" cy="2895600"/>
          </a:xfrm>
          <a:prstGeom prst="rect">
            <a:avLst/>
          </a:prstGeom>
        </p:spPr>
      </p:pic>
      <p:sp>
        <p:nvSpPr>
          <p:cNvPr id="8" name="TextBox 7">
            <a:extLst>
              <a:ext uri="{FF2B5EF4-FFF2-40B4-BE49-F238E27FC236}">
                <a16:creationId xmlns:a16="http://schemas.microsoft.com/office/drawing/2014/main" id="{17627A4F-B89B-794E-98F1-30FF89F22D1B}"/>
              </a:ext>
            </a:extLst>
          </p:cNvPr>
          <p:cNvSpPr txBox="1"/>
          <p:nvPr/>
        </p:nvSpPr>
        <p:spPr>
          <a:xfrm>
            <a:off x="1600200" y="3303657"/>
            <a:ext cx="4114800" cy="707886"/>
          </a:xfrm>
          <a:prstGeom prst="rect">
            <a:avLst/>
          </a:prstGeom>
          <a:noFill/>
        </p:spPr>
        <p:txBody>
          <a:bodyPr wrap="square" rtlCol="0">
            <a:spAutoFit/>
          </a:bodyPr>
          <a:lstStyle/>
          <a:p>
            <a:r>
              <a:rPr lang="en-IN" sz="2000" b="1" dirty="0"/>
              <a:t>The product type skin care generated over 200K revenue</a:t>
            </a:r>
          </a:p>
        </p:txBody>
      </p:sp>
    </p:spTree>
    <p:extLst>
      <p:ext uri="{BB962C8B-B14F-4D97-AF65-F5344CB8AC3E}">
        <p14:creationId xmlns:p14="http://schemas.microsoft.com/office/powerpoint/2010/main" val="846548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BE010-6408-B806-E0CD-947A0BA9027B}"/>
              </a:ext>
            </a:extLst>
          </p:cNvPr>
          <p:cNvSpPr>
            <a:spLocks noGrp="1"/>
          </p:cNvSpPr>
          <p:nvPr>
            <p:ph type="title"/>
          </p:nvPr>
        </p:nvSpPr>
        <p:spPr>
          <a:xfrm>
            <a:off x="533400" y="457200"/>
            <a:ext cx="8854440" cy="1607538"/>
          </a:xfrm>
        </p:spPr>
        <p:txBody>
          <a:bodyPr/>
          <a:lstStyle/>
          <a:p>
            <a:r>
              <a:rPr lang="en-IN" b="1" dirty="0"/>
              <a:t>Introduction</a:t>
            </a:r>
            <a:endParaRPr lang="en-IN" dirty="0"/>
          </a:p>
        </p:txBody>
      </p:sp>
      <p:sp>
        <p:nvSpPr>
          <p:cNvPr id="3" name="Content Placeholder 2">
            <a:extLst>
              <a:ext uri="{FF2B5EF4-FFF2-40B4-BE49-F238E27FC236}">
                <a16:creationId xmlns:a16="http://schemas.microsoft.com/office/drawing/2014/main" id="{865B05D4-E2ED-7BD9-0384-0B1443F4CD4B}"/>
              </a:ext>
            </a:extLst>
          </p:cNvPr>
          <p:cNvSpPr>
            <a:spLocks noGrp="1"/>
          </p:cNvSpPr>
          <p:nvPr>
            <p:ph idx="1"/>
          </p:nvPr>
        </p:nvSpPr>
        <p:spPr>
          <a:xfrm>
            <a:off x="533400" y="2514600"/>
            <a:ext cx="8854440" cy="3856285"/>
          </a:xfrm>
        </p:spPr>
        <p:txBody>
          <a:bodyPr/>
          <a:lstStyle/>
          <a:p>
            <a:r>
              <a:rPr lang="en-US" dirty="0"/>
              <a:t>Supply chain analytics is a valuable part of data-driven decision-making in various industries such as</a:t>
            </a:r>
          </a:p>
          <a:p>
            <a:r>
              <a:rPr lang="en-US" dirty="0"/>
              <a:t>manufacturing, retail, healthcare, and logistics. It is the process of collecting, analyzing and interpreting</a:t>
            </a:r>
          </a:p>
          <a:p>
            <a:r>
              <a:rPr lang="en-US" dirty="0"/>
              <a:t>data related to the movement of products and services from suppliers to customers.</a:t>
            </a:r>
          </a:p>
          <a:p>
            <a:endParaRPr lang="en-US" dirty="0"/>
          </a:p>
          <a:p>
            <a:pPr marL="0" indent="0">
              <a:buNone/>
            </a:pPr>
            <a:r>
              <a:rPr lang="en-US" b="1" dirty="0"/>
              <a:t>Task: Analyze Product Performance and Supply Chain Efficiency</a:t>
            </a:r>
            <a:endParaRPr lang="en-IN" b="1" dirty="0"/>
          </a:p>
        </p:txBody>
      </p:sp>
    </p:spTree>
    <p:extLst>
      <p:ext uri="{BB962C8B-B14F-4D97-AF65-F5344CB8AC3E}">
        <p14:creationId xmlns:p14="http://schemas.microsoft.com/office/powerpoint/2010/main" val="3490900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BE010-6408-B806-E0CD-947A0BA9027B}"/>
              </a:ext>
            </a:extLst>
          </p:cNvPr>
          <p:cNvSpPr>
            <a:spLocks noGrp="1"/>
          </p:cNvSpPr>
          <p:nvPr>
            <p:ph type="title"/>
          </p:nvPr>
        </p:nvSpPr>
        <p:spPr>
          <a:xfrm>
            <a:off x="533400" y="457200"/>
            <a:ext cx="10134600" cy="1447800"/>
          </a:xfrm>
        </p:spPr>
        <p:txBody>
          <a:bodyPr>
            <a:normAutofit/>
          </a:bodyPr>
          <a:lstStyle/>
          <a:p>
            <a:r>
              <a:rPr lang="en-US" sz="2400" dirty="0"/>
              <a:t>Are there any significant correlations between Lead times and Order quantities ?</a:t>
            </a:r>
          </a:p>
        </p:txBody>
      </p:sp>
      <p:sp>
        <p:nvSpPr>
          <p:cNvPr id="8" name="TextBox 7">
            <a:extLst>
              <a:ext uri="{FF2B5EF4-FFF2-40B4-BE49-F238E27FC236}">
                <a16:creationId xmlns:a16="http://schemas.microsoft.com/office/drawing/2014/main" id="{17627A4F-B89B-794E-98F1-30FF89F22D1B}"/>
              </a:ext>
            </a:extLst>
          </p:cNvPr>
          <p:cNvSpPr txBox="1"/>
          <p:nvPr/>
        </p:nvSpPr>
        <p:spPr>
          <a:xfrm>
            <a:off x="1485900" y="2590800"/>
            <a:ext cx="4114800" cy="2554545"/>
          </a:xfrm>
          <a:prstGeom prst="rect">
            <a:avLst/>
          </a:prstGeom>
          <a:noFill/>
        </p:spPr>
        <p:txBody>
          <a:bodyPr wrap="square" rtlCol="0">
            <a:spAutoFit/>
          </a:bodyPr>
          <a:lstStyle/>
          <a:p>
            <a:r>
              <a:rPr lang="en-IN" sz="2000" b="1" dirty="0"/>
              <a:t>After visualising scattered graph of lead times and order quantities result shows there is no effective correlations between them but as we can see there is small correlation when order quantities are above 50</a:t>
            </a:r>
          </a:p>
        </p:txBody>
      </p:sp>
      <p:pic>
        <p:nvPicPr>
          <p:cNvPr id="4" name="Picture 3">
            <a:extLst>
              <a:ext uri="{FF2B5EF4-FFF2-40B4-BE49-F238E27FC236}">
                <a16:creationId xmlns:a16="http://schemas.microsoft.com/office/drawing/2014/main" id="{6F049F68-7431-D1B0-D66F-F42B30B420B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2529" t="19791" r="32532" b="41668"/>
          <a:stretch/>
        </p:blipFill>
        <p:spPr>
          <a:xfrm>
            <a:off x="6096000" y="2209800"/>
            <a:ext cx="5486400" cy="3499945"/>
          </a:xfrm>
          <a:prstGeom prst="rect">
            <a:avLst/>
          </a:prstGeom>
        </p:spPr>
      </p:pic>
    </p:spTree>
    <p:extLst>
      <p:ext uri="{BB962C8B-B14F-4D97-AF65-F5344CB8AC3E}">
        <p14:creationId xmlns:p14="http://schemas.microsoft.com/office/powerpoint/2010/main" val="2605588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BE010-6408-B806-E0CD-947A0BA9027B}"/>
              </a:ext>
            </a:extLst>
          </p:cNvPr>
          <p:cNvSpPr>
            <a:spLocks noGrp="1"/>
          </p:cNvSpPr>
          <p:nvPr>
            <p:ph type="title"/>
          </p:nvPr>
        </p:nvSpPr>
        <p:spPr>
          <a:xfrm>
            <a:off x="533400" y="457200"/>
            <a:ext cx="10134600" cy="1447800"/>
          </a:xfrm>
        </p:spPr>
        <p:txBody>
          <a:bodyPr>
            <a:normAutofit/>
          </a:bodyPr>
          <a:lstStyle/>
          <a:p>
            <a:r>
              <a:rPr lang="en-US" sz="2400" dirty="0"/>
              <a:t>How do Shipping costs vary by Shipping carrier and Location?</a:t>
            </a:r>
          </a:p>
        </p:txBody>
      </p:sp>
      <p:sp>
        <p:nvSpPr>
          <p:cNvPr id="8" name="TextBox 7">
            <a:extLst>
              <a:ext uri="{FF2B5EF4-FFF2-40B4-BE49-F238E27FC236}">
                <a16:creationId xmlns:a16="http://schemas.microsoft.com/office/drawing/2014/main" id="{17627A4F-B89B-794E-98F1-30FF89F22D1B}"/>
              </a:ext>
            </a:extLst>
          </p:cNvPr>
          <p:cNvSpPr txBox="1"/>
          <p:nvPr/>
        </p:nvSpPr>
        <p:spPr>
          <a:xfrm>
            <a:off x="1485900" y="2590800"/>
            <a:ext cx="4114800" cy="2554545"/>
          </a:xfrm>
          <a:prstGeom prst="rect">
            <a:avLst/>
          </a:prstGeom>
          <a:noFill/>
        </p:spPr>
        <p:txBody>
          <a:bodyPr wrap="square" rtlCol="0">
            <a:spAutoFit/>
          </a:bodyPr>
          <a:lstStyle/>
          <a:p>
            <a:r>
              <a:rPr lang="en-IN" sz="2000" b="1" dirty="0"/>
              <a:t>We can see on horizontal bar graph carrier C have highest average shipping cost in Bangalore And carrier B have second high average shipping cost in Kolkata And in location Mumbai all three carriers have maintained average of ₹6</a:t>
            </a:r>
          </a:p>
        </p:txBody>
      </p:sp>
      <p:pic>
        <p:nvPicPr>
          <p:cNvPr id="5" name="Picture 4">
            <a:extLst>
              <a:ext uri="{FF2B5EF4-FFF2-40B4-BE49-F238E27FC236}">
                <a16:creationId xmlns:a16="http://schemas.microsoft.com/office/drawing/2014/main" id="{1709979C-79A3-6AA8-9A2D-FE4FBFA20DA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792" r="66867" b="43750"/>
          <a:stretch/>
        </p:blipFill>
        <p:spPr>
          <a:xfrm>
            <a:off x="6400800" y="2362200"/>
            <a:ext cx="5257800" cy="3345873"/>
          </a:xfrm>
          <a:prstGeom prst="rect">
            <a:avLst/>
          </a:prstGeom>
        </p:spPr>
      </p:pic>
    </p:spTree>
    <p:extLst>
      <p:ext uri="{BB962C8B-B14F-4D97-AF65-F5344CB8AC3E}">
        <p14:creationId xmlns:p14="http://schemas.microsoft.com/office/powerpoint/2010/main" val="3582247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BE010-6408-B806-E0CD-947A0BA9027B}"/>
              </a:ext>
            </a:extLst>
          </p:cNvPr>
          <p:cNvSpPr>
            <a:spLocks noGrp="1"/>
          </p:cNvSpPr>
          <p:nvPr>
            <p:ph type="title"/>
          </p:nvPr>
        </p:nvSpPr>
        <p:spPr>
          <a:xfrm>
            <a:off x="533400" y="457200"/>
            <a:ext cx="11658600" cy="1447800"/>
          </a:xfrm>
        </p:spPr>
        <p:txBody>
          <a:bodyPr>
            <a:normAutofit/>
          </a:bodyPr>
          <a:lstStyle/>
          <a:p>
            <a:r>
              <a:rPr lang="en-US" sz="2400" dirty="0"/>
              <a:t>Which suppliers have the most efficient manufacturing processes based on Manufacturing lead time and Production volumes?</a:t>
            </a:r>
          </a:p>
        </p:txBody>
      </p:sp>
      <p:sp>
        <p:nvSpPr>
          <p:cNvPr id="8" name="TextBox 7">
            <a:extLst>
              <a:ext uri="{FF2B5EF4-FFF2-40B4-BE49-F238E27FC236}">
                <a16:creationId xmlns:a16="http://schemas.microsoft.com/office/drawing/2014/main" id="{17627A4F-B89B-794E-98F1-30FF89F22D1B}"/>
              </a:ext>
            </a:extLst>
          </p:cNvPr>
          <p:cNvSpPr txBox="1"/>
          <p:nvPr/>
        </p:nvSpPr>
        <p:spPr>
          <a:xfrm>
            <a:off x="381000" y="5257800"/>
            <a:ext cx="10439400" cy="707886"/>
          </a:xfrm>
          <a:prstGeom prst="rect">
            <a:avLst/>
          </a:prstGeom>
          <a:noFill/>
        </p:spPr>
        <p:txBody>
          <a:bodyPr wrap="square" rtlCol="0">
            <a:spAutoFit/>
          </a:bodyPr>
          <a:lstStyle/>
          <a:p>
            <a:r>
              <a:rPr lang="en-IN" sz="2000" b="1" dirty="0"/>
              <a:t>From above visual we can see the supply 5 have worst manufacturing process and All others supplier have maintained efficient manufacturing process</a:t>
            </a:r>
          </a:p>
        </p:txBody>
      </p:sp>
      <p:pic>
        <p:nvPicPr>
          <p:cNvPr id="4" name="Picture 3">
            <a:extLst>
              <a:ext uri="{FF2B5EF4-FFF2-40B4-BE49-F238E27FC236}">
                <a16:creationId xmlns:a16="http://schemas.microsoft.com/office/drawing/2014/main" id="{8359CD2D-9EC6-CBEE-2305-C1CC71B6ED17}"/>
              </a:ext>
            </a:extLst>
          </p:cNvPr>
          <p:cNvPicPr>
            <a:picLocks noChangeAspect="1"/>
          </p:cNvPicPr>
          <p:nvPr/>
        </p:nvPicPr>
        <p:blipFill>
          <a:blip r:embed="rId2"/>
          <a:stretch>
            <a:fillRect/>
          </a:stretch>
        </p:blipFill>
        <p:spPr>
          <a:xfrm>
            <a:off x="0" y="1780892"/>
            <a:ext cx="12649200" cy="2979252"/>
          </a:xfrm>
          <a:prstGeom prst="rect">
            <a:avLst/>
          </a:prstGeom>
        </p:spPr>
      </p:pic>
    </p:spTree>
    <p:extLst>
      <p:ext uri="{BB962C8B-B14F-4D97-AF65-F5344CB8AC3E}">
        <p14:creationId xmlns:p14="http://schemas.microsoft.com/office/powerpoint/2010/main" val="3620879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BE010-6408-B806-E0CD-947A0BA9027B}"/>
              </a:ext>
            </a:extLst>
          </p:cNvPr>
          <p:cNvSpPr>
            <a:spLocks noGrp="1"/>
          </p:cNvSpPr>
          <p:nvPr>
            <p:ph type="title"/>
          </p:nvPr>
        </p:nvSpPr>
        <p:spPr>
          <a:xfrm>
            <a:off x="533400" y="457200"/>
            <a:ext cx="11658600" cy="1447800"/>
          </a:xfrm>
        </p:spPr>
        <p:txBody>
          <a:bodyPr>
            <a:normAutofit/>
          </a:bodyPr>
          <a:lstStyle/>
          <a:p>
            <a:r>
              <a:rPr lang="en-US" sz="2400" dirty="0"/>
              <a:t>What demographic group contributes the most to sales?</a:t>
            </a:r>
          </a:p>
        </p:txBody>
      </p:sp>
      <p:sp>
        <p:nvSpPr>
          <p:cNvPr id="8" name="TextBox 7">
            <a:extLst>
              <a:ext uri="{FF2B5EF4-FFF2-40B4-BE49-F238E27FC236}">
                <a16:creationId xmlns:a16="http://schemas.microsoft.com/office/drawing/2014/main" id="{17627A4F-B89B-794E-98F1-30FF89F22D1B}"/>
              </a:ext>
            </a:extLst>
          </p:cNvPr>
          <p:cNvSpPr txBox="1"/>
          <p:nvPr/>
        </p:nvSpPr>
        <p:spPr>
          <a:xfrm>
            <a:off x="1066800" y="2743200"/>
            <a:ext cx="5105400" cy="1323439"/>
          </a:xfrm>
          <a:prstGeom prst="rect">
            <a:avLst/>
          </a:prstGeom>
          <a:noFill/>
        </p:spPr>
        <p:txBody>
          <a:bodyPr wrap="square" rtlCol="0">
            <a:spAutoFit/>
          </a:bodyPr>
          <a:lstStyle/>
          <a:p>
            <a:r>
              <a:rPr lang="en-IN" sz="2000" b="1" dirty="0"/>
              <a:t>According to data the unknown identity customers have generated over 170K Revenue followed by female customers which have generated 160K</a:t>
            </a:r>
          </a:p>
        </p:txBody>
      </p:sp>
      <p:pic>
        <p:nvPicPr>
          <p:cNvPr id="7" name="Picture 6">
            <a:extLst>
              <a:ext uri="{FF2B5EF4-FFF2-40B4-BE49-F238E27FC236}">
                <a16:creationId xmlns:a16="http://schemas.microsoft.com/office/drawing/2014/main" id="{A64A03E6-2FFE-72B6-20D7-7D53FFC4E4B6}"/>
              </a:ext>
            </a:extLst>
          </p:cNvPr>
          <p:cNvPicPr>
            <a:picLocks noChangeAspect="1"/>
          </p:cNvPicPr>
          <p:nvPr/>
        </p:nvPicPr>
        <p:blipFill>
          <a:blip r:embed="rId2"/>
          <a:stretch>
            <a:fillRect/>
          </a:stretch>
        </p:blipFill>
        <p:spPr>
          <a:xfrm>
            <a:off x="7162800" y="1687531"/>
            <a:ext cx="4724400" cy="5373770"/>
          </a:xfrm>
          <a:prstGeom prst="rect">
            <a:avLst/>
          </a:prstGeom>
        </p:spPr>
      </p:pic>
    </p:spTree>
    <p:extLst>
      <p:ext uri="{BB962C8B-B14F-4D97-AF65-F5344CB8AC3E}">
        <p14:creationId xmlns:p14="http://schemas.microsoft.com/office/powerpoint/2010/main" val="3701841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BE010-6408-B806-E0CD-947A0BA9027B}"/>
              </a:ext>
            </a:extLst>
          </p:cNvPr>
          <p:cNvSpPr>
            <a:spLocks noGrp="1"/>
          </p:cNvSpPr>
          <p:nvPr>
            <p:ph type="title"/>
          </p:nvPr>
        </p:nvSpPr>
        <p:spPr>
          <a:xfrm>
            <a:off x="533400" y="457200"/>
            <a:ext cx="8854440" cy="1607538"/>
          </a:xfrm>
        </p:spPr>
        <p:txBody>
          <a:bodyPr/>
          <a:lstStyle/>
          <a:p>
            <a:r>
              <a:rPr lang="en-IN" dirty="0"/>
              <a:t>Dataset Overview</a:t>
            </a:r>
          </a:p>
        </p:txBody>
      </p:sp>
      <p:sp>
        <p:nvSpPr>
          <p:cNvPr id="3" name="Content Placeholder 2">
            <a:extLst>
              <a:ext uri="{FF2B5EF4-FFF2-40B4-BE49-F238E27FC236}">
                <a16:creationId xmlns:a16="http://schemas.microsoft.com/office/drawing/2014/main" id="{865B05D4-E2ED-7BD9-0384-0B1443F4CD4B}"/>
              </a:ext>
            </a:extLst>
          </p:cNvPr>
          <p:cNvSpPr>
            <a:spLocks noGrp="1"/>
          </p:cNvSpPr>
          <p:nvPr>
            <p:ph idx="1"/>
          </p:nvPr>
        </p:nvSpPr>
        <p:spPr>
          <a:xfrm>
            <a:off x="266700" y="1836138"/>
            <a:ext cx="12115800" cy="5174262"/>
          </a:xfrm>
        </p:spPr>
        <p:txBody>
          <a:bodyPr numCol="2">
            <a:normAutofit fontScale="85000" lnSpcReduction="20000"/>
          </a:bodyPr>
          <a:lstStyle/>
          <a:p>
            <a:pPr marL="0" indent="0">
              <a:buNone/>
            </a:pPr>
            <a:r>
              <a:rPr lang="en-US" dirty="0"/>
              <a:t>dataset we collected from a Fashion and Beauty startup. The dataset is based on the supply chain of Makeup products. Below are all the features in the dataset:</a:t>
            </a:r>
          </a:p>
          <a:p>
            <a:endParaRPr lang="en-US" dirty="0"/>
          </a:p>
          <a:p>
            <a:r>
              <a:rPr lang="en-US" dirty="0"/>
              <a:t>● Product Type</a:t>
            </a:r>
          </a:p>
          <a:p>
            <a:r>
              <a:rPr lang="en-US" dirty="0"/>
              <a:t>● SKU</a:t>
            </a:r>
          </a:p>
          <a:p>
            <a:r>
              <a:rPr lang="en-US" dirty="0"/>
              <a:t>● Price</a:t>
            </a:r>
          </a:p>
          <a:p>
            <a:r>
              <a:rPr lang="en-US" dirty="0"/>
              <a:t>● Availability</a:t>
            </a:r>
          </a:p>
          <a:p>
            <a:r>
              <a:rPr lang="en-US" dirty="0"/>
              <a:t>● Number of products sold</a:t>
            </a:r>
          </a:p>
          <a:p>
            <a:r>
              <a:rPr lang="en-US" dirty="0"/>
              <a:t>● Revenue generated</a:t>
            </a:r>
          </a:p>
          <a:p>
            <a:r>
              <a:rPr lang="en-US" dirty="0"/>
              <a:t>● Customer demographics</a:t>
            </a:r>
          </a:p>
          <a:p>
            <a:r>
              <a:rPr lang="en-US" dirty="0"/>
              <a:t>● Stock levels</a:t>
            </a:r>
          </a:p>
          <a:p>
            <a:r>
              <a:rPr lang="en-US" dirty="0"/>
              <a:t>● Lead times</a:t>
            </a:r>
          </a:p>
          <a:p>
            <a:r>
              <a:rPr lang="en-US" dirty="0"/>
              <a:t>● Order quantities</a:t>
            </a:r>
          </a:p>
          <a:p>
            <a:r>
              <a:rPr lang="en-US" dirty="0"/>
              <a:t>● Shipping times</a:t>
            </a:r>
          </a:p>
          <a:p>
            <a:r>
              <a:rPr lang="en-US" dirty="0"/>
              <a:t>● Shipping carriers</a:t>
            </a:r>
          </a:p>
          <a:p>
            <a:r>
              <a:rPr lang="en-US" dirty="0"/>
              <a:t>● Shipping costs</a:t>
            </a:r>
          </a:p>
          <a:p>
            <a:r>
              <a:rPr lang="en-US" dirty="0"/>
              <a:t>● Supplier name</a:t>
            </a:r>
          </a:p>
          <a:p>
            <a:r>
              <a:rPr lang="en-US" dirty="0"/>
              <a:t>● Location</a:t>
            </a:r>
          </a:p>
          <a:p>
            <a:r>
              <a:rPr lang="en-US" dirty="0"/>
              <a:t>● Lead time</a:t>
            </a:r>
          </a:p>
          <a:p>
            <a:r>
              <a:rPr lang="en-US" dirty="0"/>
              <a:t>● Production volumes</a:t>
            </a:r>
          </a:p>
          <a:p>
            <a:r>
              <a:rPr lang="en-US" dirty="0"/>
              <a:t>● Manufacturing lead time</a:t>
            </a:r>
          </a:p>
          <a:p>
            <a:r>
              <a:rPr lang="en-US" dirty="0"/>
              <a:t>● Manufacturing costs</a:t>
            </a:r>
          </a:p>
          <a:p>
            <a:r>
              <a:rPr lang="en-US" dirty="0"/>
              <a:t>● Inspection results</a:t>
            </a:r>
          </a:p>
          <a:p>
            <a:r>
              <a:rPr lang="en-US" dirty="0"/>
              <a:t>● Defect rates</a:t>
            </a:r>
          </a:p>
          <a:p>
            <a:r>
              <a:rPr lang="en-US" dirty="0"/>
              <a:t>● Transportation modes</a:t>
            </a:r>
          </a:p>
          <a:p>
            <a:r>
              <a:rPr lang="en-US" dirty="0"/>
              <a:t>● Routes</a:t>
            </a:r>
          </a:p>
          <a:p>
            <a:r>
              <a:rPr lang="en-US" dirty="0"/>
              <a:t>● Costs</a:t>
            </a:r>
            <a:endParaRPr lang="en-IN" b="1" dirty="0"/>
          </a:p>
        </p:txBody>
      </p:sp>
    </p:spTree>
    <p:extLst>
      <p:ext uri="{BB962C8B-B14F-4D97-AF65-F5344CB8AC3E}">
        <p14:creationId xmlns:p14="http://schemas.microsoft.com/office/powerpoint/2010/main" val="477160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881687" y="314808"/>
            <a:ext cx="885825" cy="152400"/>
          </a:xfrm>
          <a:prstGeom prst="rect">
            <a:avLst/>
          </a:prstGeom>
        </p:spPr>
        <p:txBody>
          <a:bodyPr vert="horz" wrap="square" lIns="0" tIns="8890" rIns="0" bIns="0" rtlCol="0">
            <a:spAutoFit/>
          </a:bodyPr>
          <a:lstStyle/>
          <a:p>
            <a:pPr>
              <a:lnSpc>
                <a:spcPct val="100000"/>
              </a:lnSpc>
              <a:spcBef>
                <a:spcPts val="70"/>
              </a:spcBef>
            </a:pPr>
            <a:r>
              <a:rPr sz="900" dirty="0">
                <a:solidFill>
                  <a:srgbClr val="FFFFFF"/>
                </a:solidFill>
                <a:latin typeface="Segoe UI"/>
                <a:cs typeface="Segoe UI"/>
              </a:rPr>
              <a:t>Power</a:t>
            </a:r>
            <a:r>
              <a:rPr sz="900" spc="-30" dirty="0">
                <a:solidFill>
                  <a:srgbClr val="FFFFFF"/>
                </a:solidFill>
                <a:latin typeface="Segoe UI"/>
                <a:cs typeface="Segoe UI"/>
              </a:rPr>
              <a:t> </a:t>
            </a:r>
            <a:r>
              <a:rPr sz="900" dirty="0">
                <a:solidFill>
                  <a:srgbClr val="FFFFFF"/>
                </a:solidFill>
                <a:latin typeface="Segoe UI"/>
                <a:cs typeface="Segoe UI"/>
              </a:rPr>
              <a:t>BI</a:t>
            </a:r>
            <a:r>
              <a:rPr sz="900" spc="-25" dirty="0">
                <a:solidFill>
                  <a:srgbClr val="FFFFFF"/>
                </a:solidFill>
                <a:latin typeface="Segoe UI"/>
                <a:cs typeface="Segoe UI"/>
              </a:rPr>
              <a:t> </a:t>
            </a:r>
            <a:r>
              <a:rPr sz="900" spc="-10" dirty="0">
                <a:solidFill>
                  <a:srgbClr val="FFFFFF"/>
                </a:solidFill>
                <a:latin typeface="Segoe UI"/>
                <a:cs typeface="Segoe UI"/>
              </a:rPr>
              <a:t>Desktop</a:t>
            </a:r>
            <a:endParaRPr sz="900">
              <a:latin typeface="Segoe UI"/>
              <a:cs typeface="Segoe UI"/>
            </a:endParaRPr>
          </a:p>
        </p:txBody>
      </p:sp>
      <p:grpSp>
        <p:nvGrpSpPr>
          <p:cNvPr id="3" name="object 3"/>
          <p:cNvGrpSpPr/>
          <p:nvPr/>
        </p:nvGrpSpPr>
        <p:grpSpPr>
          <a:xfrm>
            <a:off x="228600" y="228600"/>
            <a:ext cx="12192000" cy="6858000"/>
            <a:chOff x="228600" y="228600"/>
            <a:chExt cx="12192000" cy="6858000"/>
          </a:xfrm>
        </p:grpSpPr>
        <p:sp>
          <p:nvSpPr>
            <p:cNvPr id="4" name="object 4"/>
            <p:cNvSpPr/>
            <p:nvPr/>
          </p:nvSpPr>
          <p:spPr>
            <a:xfrm>
              <a:off x="228600" y="228600"/>
              <a:ext cx="12192000" cy="6858000"/>
            </a:xfrm>
            <a:custGeom>
              <a:avLst/>
              <a:gdLst/>
              <a:ahLst/>
              <a:cxnLst/>
              <a:rect l="l" t="t" r="r" b="b"/>
              <a:pathLst>
                <a:path w="12192000" h="6858000">
                  <a:moveTo>
                    <a:pt x="12191999" y="6857999"/>
                  </a:moveTo>
                  <a:lnTo>
                    <a:pt x="0" y="6857999"/>
                  </a:lnTo>
                  <a:lnTo>
                    <a:pt x="0" y="0"/>
                  </a:lnTo>
                  <a:lnTo>
                    <a:pt x="12191999" y="0"/>
                  </a:lnTo>
                  <a:lnTo>
                    <a:pt x="12191999" y="6857999"/>
                  </a:lnTo>
                  <a:close/>
                </a:path>
              </a:pathLst>
            </a:custGeom>
            <a:solidFill>
              <a:srgbClr val="FFFFFF"/>
            </a:solidFill>
          </p:spPr>
          <p:txBody>
            <a:bodyPr wrap="square" lIns="0" tIns="0" rIns="0" bIns="0" rtlCol="0"/>
            <a:lstStyle/>
            <a:p>
              <a:endParaRPr/>
            </a:p>
          </p:txBody>
        </p:sp>
        <p:sp>
          <p:nvSpPr>
            <p:cNvPr id="5" name="object 5"/>
            <p:cNvSpPr/>
            <p:nvPr/>
          </p:nvSpPr>
          <p:spPr>
            <a:xfrm>
              <a:off x="790575" y="6678612"/>
              <a:ext cx="5486400" cy="9525"/>
            </a:xfrm>
            <a:custGeom>
              <a:avLst/>
              <a:gdLst/>
              <a:ahLst/>
              <a:cxnLst/>
              <a:rect l="l" t="t" r="r" b="b"/>
              <a:pathLst>
                <a:path w="5486400" h="9525">
                  <a:moveTo>
                    <a:pt x="6077" y="9524"/>
                  </a:moveTo>
                  <a:lnTo>
                    <a:pt x="3447" y="9524"/>
                  </a:lnTo>
                  <a:lnTo>
                    <a:pt x="2324" y="9060"/>
                  </a:lnTo>
                  <a:lnTo>
                    <a:pt x="464" y="7200"/>
                  </a:lnTo>
                  <a:lnTo>
                    <a:pt x="0" y="6077"/>
                  </a:lnTo>
                  <a:lnTo>
                    <a:pt x="0" y="3447"/>
                  </a:lnTo>
                  <a:lnTo>
                    <a:pt x="464" y="2324"/>
                  </a:lnTo>
                  <a:lnTo>
                    <a:pt x="2324" y="464"/>
                  </a:lnTo>
                  <a:lnTo>
                    <a:pt x="3447" y="0"/>
                  </a:lnTo>
                  <a:lnTo>
                    <a:pt x="6077" y="0"/>
                  </a:lnTo>
                  <a:lnTo>
                    <a:pt x="7200" y="464"/>
                  </a:lnTo>
                  <a:lnTo>
                    <a:pt x="9060" y="2324"/>
                  </a:lnTo>
                  <a:lnTo>
                    <a:pt x="9524" y="3447"/>
                  </a:lnTo>
                  <a:lnTo>
                    <a:pt x="9524" y="6077"/>
                  </a:lnTo>
                  <a:lnTo>
                    <a:pt x="9060" y="7200"/>
                  </a:lnTo>
                  <a:lnTo>
                    <a:pt x="7200" y="9060"/>
                  </a:lnTo>
                  <a:lnTo>
                    <a:pt x="6077" y="9524"/>
                  </a:lnTo>
                  <a:close/>
                </a:path>
                <a:path w="5486400" h="9525">
                  <a:moveTo>
                    <a:pt x="53702" y="9524"/>
                  </a:moveTo>
                  <a:lnTo>
                    <a:pt x="51072" y="9524"/>
                  </a:lnTo>
                  <a:lnTo>
                    <a:pt x="49949" y="9060"/>
                  </a:lnTo>
                  <a:lnTo>
                    <a:pt x="48089" y="7200"/>
                  </a:lnTo>
                  <a:lnTo>
                    <a:pt x="47624" y="6077"/>
                  </a:lnTo>
                  <a:lnTo>
                    <a:pt x="47624" y="3447"/>
                  </a:lnTo>
                  <a:lnTo>
                    <a:pt x="48089" y="2324"/>
                  </a:lnTo>
                  <a:lnTo>
                    <a:pt x="49949" y="464"/>
                  </a:lnTo>
                  <a:lnTo>
                    <a:pt x="51072" y="0"/>
                  </a:lnTo>
                  <a:lnTo>
                    <a:pt x="53702" y="0"/>
                  </a:lnTo>
                  <a:lnTo>
                    <a:pt x="54825" y="464"/>
                  </a:lnTo>
                  <a:lnTo>
                    <a:pt x="56685" y="2324"/>
                  </a:lnTo>
                  <a:lnTo>
                    <a:pt x="57149" y="3447"/>
                  </a:lnTo>
                  <a:lnTo>
                    <a:pt x="57149" y="6077"/>
                  </a:lnTo>
                  <a:lnTo>
                    <a:pt x="56685" y="7200"/>
                  </a:lnTo>
                  <a:lnTo>
                    <a:pt x="54825" y="9060"/>
                  </a:lnTo>
                  <a:lnTo>
                    <a:pt x="53702" y="9524"/>
                  </a:lnTo>
                  <a:close/>
                </a:path>
                <a:path w="5486400" h="9525">
                  <a:moveTo>
                    <a:pt x="101327" y="9524"/>
                  </a:moveTo>
                  <a:lnTo>
                    <a:pt x="98697" y="9524"/>
                  </a:lnTo>
                  <a:lnTo>
                    <a:pt x="97574" y="9060"/>
                  </a:lnTo>
                  <a:lnTo>
                    <a:pt x="95714" y="7200"/>
                  </a:lnTo>
                  <a:lnTo>
                    <a:pt x="95249" y="6077"/>
                  </a:lnTo>
                  <a:lnTo>
                    <a:pt x="95249" y="3447"/>
                  </a:lnTo>
                  <a:lnTo>
                    <a:pt x="95714" y="2324"/>
                  </a:lnTo>
                  <a:lnTo>
                    <a:pt x="97574" y="464"/>
                  </a:lnTo>
                  <a:lnTo>
                    <a:pt x="98697" y="0"/>
                  </a:lnTo>
                  <a:lnTo>
                    <a:pt x="101327" y="0"/>
                  </a:lnTo>
                  <a:lnTo>
                    <a:pt x="102450" y="464"/>
                  </a:lnTo>
                  <a:lnTo>
                    <a:pt x="104310" y="2324"/>
                  </a:lnTo>
                  <a:lnTo>
                    <a:pt x="104774" y="3447"/>
                  </a:lnTo>
                  <a:lnTo>
                    <a:pt x="104774" y="6077"/>
                  </a:lnTo>
                  <a:lnTo>
                    <a:pt x="104310" y="7200"/>
                  </a:lnTo>
                  <a:lnTo>
                    <a:pt x="102450" y="9060"/>
                  </a:lnTo>
                  <a:lnTo>
                    <a:pt x="101327" y="9524"/>
                  </a:lnTo>
                  <a:close/>
                </a:path>
                <a:path w="5486400" h="9525">
                  <a:moveTo>
                    <a:pt x="148952" y="9524"/>
                  </a:moveTo>
                  <a:lnTo>
                    <a:pt x="146322" y="9524"/>
                  </a:lnTo>
                  <a:lnTo>
                    <a:pt x="145199" y="9060"/>
                  </a:lnTo>
                  <a:lnTo>
                    <a:pt x="143339" y="7200"/>
                  </a:lnTo>
                  <a:lnTo>
                    <a:pt x="142874" y="6077"/>
                  </a:lnTo>
                  <a:lnTo>
                    <a:pt x="142874" y="3447"/>
                  </a:lnTo>
                  <a:lnTo>
                    <a:pt x="143339" y="2324"/>
                  </a:lnTo>
                  <a:lnTo>
                    <a:pt x="145199" y="464"/>
                  </a:lnTo>
                  <a:lnTo>
                    <a:pt x="146322" y="0"/>
                  </a:lnTo>
                  <a:lnTo>
                    <a:pt x="148952" y="0"/>
                  </a:lnTo>
                  <a:lnTo>
                    <a:pt x="150075" y="464"/>
                  </a:lnTo>
                  <a:lnTo>
                    <a:pt x="151935" y="2324"/>
                  </a:lnTo>
                  <a:lnTo>
                    <a:pt x="152399" y="3447"/>
                  </a:lnTo>
                  <a:lnTo>
                    <a:pt x="152399" y="6077"/>
                  </a:lnTo>
                  <a:lnTo>
                    <a:pt x="151935" y="7200"/>
                  </a:lnTo>
                  <a:lnTo>
                    <a:pt x="150075" y="9060"/>
                  </a:lnTo>
                  <a:lnTo>
                    <a:pt x="148952" y="9524"/>
                  </a:lnTo>
                  <a:close/>
                </a:path>
                <a:path w="5486400" h="9525">
                  <a:moveTo>
                    <a:pt x="196577" y="9524"/>
                  </a:moveTo>
                  <a:lnTo>
                    <a:pt x="193947" y="9524"/>
                  </a:lnTo>
                  <a:lnTo>
                    <a:pt x="192824" y="9060"/>
                  </a:lnTo>
                  <a:lnTo>
                    <a:pt x="190964" y="7200"/>
                  </a:lnTo>
                  <a:lnTo>
                    <a:pt x="190499" y="6077"/>
                  </a:lnTo>
                  <a:lnTo>
                    <a:pt x="190499" y="3447"/>
                  </a:lnTo>
                  <a:lnTo>
                    <a:pt x="190964" y="2324"/>
                  </a:lnTo>
                  <a:lnTo>
                    <a:pt x="192824" y="464"/>
                  </a:lnTo>
                  <a:lnTo>
                    <a:pt x="193947" y="0"/>
                  </a:lnTo>
                  <a:lnTo>
                    <a:pt x="196577" y="0"/>
                  </a:lnTo>
                  <a:lnTo>
                    <a:pt x="197700" y="464"/>
                  </a:lnTo>
                  <a:lnTo>
                    <a:pt x="199560" y="2324"/>
                  </a:lnTo>
                  <a:lnTo>
                    <a:pt x="200024" y="3447"/>
                  </a:lnTo>
                  <a:lnTo>
                    <a:pt x="200024" y="6077"/>
                  </a:lnTo>
                  <a:lnTo>
                    <a:pt x="199560" y="7200"/>
                  </a:lnTo>
                  <a:lnTo>
                    <a:pt x="197700" y="9060"/>
                  </a:lnTo>
                  <a:lnTo>
                    <a:pt x="196577" y="9524"/>
                  </a:lnTo>
                  <a:close/>
                </a:path>
                <a:path w="5486400" h="9525">
                  <a:moveTo>
                    <a:pt x="244202" y="9524"/>
                  </a:moveTo>
                  <a:lnTo>
                    <a:pt x="241572" y="9524"/>
                  </a:lnTo>
                  <a:lnTo>
                    <a:pt x="240449" y="9060"/>
                  </a:lnTo>
                  <a:lnTo>
                    <a:pt x="238589" y="7200"/>
                  </a:lnTo>
                  <a:lnTo>
                    <a:pt x="238124" y="6077"/>
                  </a:lnTo>
                  <a:lnTo>
                    <a:pt x="238124" y="3447"/>
                  </a:lnTo>
                  <a:lnTo>
                    <a:pt x="238589" y="2324"/>
                  </a:lnTo>
                  <a:lnTo>
                    <a:pt x="240449" y="464"/>
                  </a:lnTo>
                  <a:lnTo>
                    <a:pt x="241572" y="0"/>
                  </a:lnTo>
                  <a:lnTo>
                    <a:pt x="244202" y="0"/>
                  </a:lnTo>
                  <a:lnTo>
                    <a:pt x="245325" y="464"/>
                  </a:lnTo>
                  <a:lnTo>
                    <a:pt x="247185" y="2324"/>
                  </a:lnTo>
                  <a:lnTo>
                    <a:pt x="247649" y="3447"/>
                  </a:lnTo>
                  <a:lnTo>
                    <a:pt x="247649" y="6077"/>
                  </a:lnTo>
                  <a:lnTo>
                    <a:pt x="247185" y="7200"/>
                  </a:lnTo>
                  <a:lnTo>
                    <a:pt x="245325" y="9060"/>
                  </a:lnTo>
                  <a:lnTo>
                    <a:pt x="244202" y="9524"/>
                  </a:lnTo>
                  <a:close/>
                </a:path>
                <a:path w="5486400" h="9525">
                  <a:moveTo>
                    <a:pt x="291827" y="9524"/>
                  </a:moveTo>
                  <a:lnTo>
                    <a:pt x="289197" y="9524"/>
                  </a:lnTo>
                  <a:lnTo>
                    <a:pt x="288074" y="9060"/>
                  </a:lnTo>
                  <a:lnTo>
                    <a:pt x="286214" y="7200"/>
                  </a:lnTo>
                  <a:lnTo>
                    <a:pt x="285749" y="6077"/>
                  </a:lnTo>
                  <a:lnTo>
                    <a:pt x="285749" y="3447"/>
                  </a:lnTo>
                  <a:lnTo>
                    <a:pt x="286214" y="2324"/>
                  </a:lnTo>
                  <a:lnTo>
                    <a:pt x="288074" y="464"/>
                  </a:lnTo>
                  <a:lnTo>
                    <a:pt x="289197" y="0"/>
                  </a:lnTo>
                  <a:lnTo>
                    <a:pt x="291827" y="0"/>
                  </a:lnTo>
                  <a:lnTo>
                    <a:pt x="292950" y="464"/>
                  </a:lnTo>
                  <a:lnTo>
                    <a:pt x="294810" y="2324"/>
                  </a:lnTo>
                  <a:lnTo>
                    <a:pt x="295274" y="3447"/>
                  </a:lnTo>
                  <a:lnTo>
                    <a:pt x="295274" y="6077"/>
                  </a:lnTo>
                  <a:lnTo>
                    <a:pt x="294810" y="7200"/>
                  </a:lnTo>
                  <a:lnTo>
                    <a:pt x="292950" y="9060"/>
                  </a:lnTo>
                  <a:lnTo>
                    <a:pt x="291827" y="9524"/>
                  </a:lnTo>
                  <a:close/>
                </a:path>
                <a:path w="5486400" h="9525">
                  <a:moveTo>
                    <a:pt x="339452" y="9524"/>
                  </a:moveTo>
                  <a:lnTo>
                    <a:pt x="336822" y="9524"/>
                  </a:lnTo>
                  <a:lnTo>
                    <a:pt x="335699" y="9060"/>
                  </a:lnTo>
                  <a:lnTo>
                    <a:pt x="333839" y="7200"/>
                  </a:lnTo>
                  <a:lnTo>
                    <a:pt x="333374" y="6077"/>
                  </a:lnTo>
                  <a:lnTo>
                    <a:pt x="333374" y="3447"/>
                  </a:lnTo>
                  <a:lnTo>
                    <a:pt x="333839" y="2324"/>
                  </a:lnTo>
                  <a:lnTo>
                    <a:pt x="335699" y="464"/>
                  </a:lnTo>
                  <a:lnTo>
                    <a:pt x="336822" y="0"/>
                  </a:lnTo>
                  <a:lnTo>
                    <a:pt x="339452" y="0"/>
                  </a:lnTo>
                  <a:lnTo>
                    <a:pt x="340575" y="464"/>
                  </a:lnTo>
                  <a:lnTo>
                    <a:pt x="342434" y="2324"/>
                  </a:lnTo>
                  <a:lnTo>
                    <a:pt x="342899" y="3447"/>
                  </a:lnTo>
                  <a:lnTo>
                    <a:pt x="342899" y="6077"/>
                  </a:lnTo>
                  <a:lnTo>
                    <a:pt x="342434" y="7200"/>
                  </a:lnTo>
                  <a:lnTo>
                    <a:pt x="340575" y="9060"/>
                  </a:lnTo>
                  <a:lnTo>
                    <a:pt x="339452" y="9524"/>
                  </a:lnTo>
                  <a:close/>
                </a:path>
                <a:path w="5486400" h="9525">
                  <a:moveTo>
                    <a:pt x="387077" y="9524"/>
                  </a:moveTo>
                  <a:lnTo>
                    <a:pt x="384447" y="9524"/>
                  </a:lnTo>
                  <a:lnTo>
                    <a:pt x="383324" y="9060"/>
                  </a:lnTo>
                  <a:lnTo>
                    <a:pt x="381464" y="7200"/>
                  </a:lnTo>
                  <a:lnTo>
                    <a:pt x="380999" y="6077"/>
                  </a:lnTo>
                  <a:lnTo>
                    <a:pt x="380999" y="3447"/>
                  </a:lnTo>
                  <a:lnTo>
                    <a:pt x="381464" y="2324"/>
                  </a:lnTo>
                  <a:lnTo>
                    <a:pt x="383324" y="464"/>
                  </a:lnTo>
                  <a:lnTo>
                    <a:pt x="384447" y="0"/>
                  </a:lnTo>
                  <a:lnTo>
                    <a:pt x="387077" y="0"/>
                  </a:lnTo>
                  <a:lnTo>
                    <a:pt x="388200" y="464"/>
                  </a:lnTo>
                  <a:lnTo>
                    <a:pt x="390059" y="2324"/>
                  </a:lnTo>
                  <a:lnTo>
                    <a:pt x="390524" y="3447"/>
                  </a:lnTo>
                  <a:lnTo>
                    <a:pt x="390524" y="6077"/>
                  </a:lnTo>
                  <a:lnTo>
                    <a:pt x="390059" y="7200"/>
                  </a:lnTo>
                  <a:lnTo>
                    <a:pt x="388200" y="9060"/>
                  </a:lnTo>
                  <a:lnTo>
                    <a:pt x="387077" y="9524"/>
                  </a:lnTo>
                  <a:close/>
                </a:path>
                <a:path w="5486400" h="9525">
                  <a:moveTo>
                    <a:pt x="434702" y="9524"/>
                  </a:moveTo>
                  <a:lnTo>
                    <a:pt x="432072" y="9524"/>
                  </a:lnTo>
                  <a:lnTo>
                    <a:pt x="430949" y="9060"/>
                  </a:lnTo>
                  <a:lnTo>
                    <a:pt x="429089" y="7200"/>
                  </a:lnTo>
                  <a:lnTo>
                    <a:pt x="428624" y="6077"/>
                  </a:lnTo>
                  <a:lnTo>
                    <a:pt x="428624" y="3447"/>
                  </a:lnTo>
                  <a:lnTo>
                    <a:pt x="429089" y="2324"/>
                  </a:lnTo>
                  <a:lnTo>
                    <a:pt x="430949" y="464"/>
                  </a:lnTo>
                  <a:lnTo>
                    <a:pt x="432072" y="0"/>
                  </a:lnTo>
                  <a:lnTo>
                    <a:pt x="434702" y="0"/>
                  </a:lnTo>
                  <a:lnTo>
                    <a:pt x="435825" y="464"/>
                  </a:lnTo>
                  <a:lnTo>
                    <a:pt x="437684" y="2324"/>
                  </a:lnTo>
                  <a:lnTo>
                    <a:pt x="438149" y="3447"/>
                  </a:lnTo>
                  <a:lnTo>
                    <a:pt x="438149" y="6077"/>
                  </a:lnTo>
                  <a:lnTo>
                    <a:pt x="437684" y="7200"/>
                  </a:lnTo>
                  <a:lnTo>
                    <a:pt x="435825" y="9060"/>
                  </a:lnTo>
                  <a:lnTo>
                    <a:pt x="434702" y="9524"/>
                  </a:lnTo>
                  <a:close/>
                </a:path>
                <a:path w="5486400" h="9525">
                  <a:moveTo>
                    <a:pt x="482327" y="9524"/>
                  </a:moveTo>
                  <a:lnTo>
                    <a:pt x="479697" y="9524"/>
                  </a:lnTo>
                  <a:lnTo>
                    <a:pt x="478574" y="9060"/>
                  </a:lnTo>
                  <a:lnTo>
                    <a:pt x="476714" y="7200"/>
                  </a:lnTo>
                  <a:lnTo>
                    <a:pt x="476249" y="6077"/>
                  </a:lnTo>
                  <a:lnTo>
                    <a:pt x="476249" y="3447"/>
                  </a:lnTo>
                  <a:lnTo>
                    <a:pt x="476714" y="2324"/>
                  </a:lnTo>
                  <a:lnTo>
                    <a:pt x="478574" y="464"/>
                  </a:lnTo>
                  <a:lnTo>
                    <a:pt x="479697" y="0"/>
                  </a:lnTo>
                  <a:lnTo>
                    <a:pt x="482327" y="0"/>
                  </a:lnTo>
                  <a:lnTo>
                    <a:pt x="483450" y="464"/>
                  </a:lnTo>
                  <a:lnTo>
                    <a:pt x="485309" y="2324"/>
                  </a:lnTo>
                  <a:lnTo>
                    <a:pt x="485774" y="3447"/>
                  </a:lnTo>
                  <a:lnTo>
                    <a:pt x="485774" y="6077"/>
                  </a:lnTo>
                  <a:lnTo>
                    <a:pt x="485309" y="7200"/>
                  </a:lnTo>
                  <a:lnTo>
                    <a:pt x="483450" y="9060"/>
                  </a:lnTo>
                  <a:lnTo>
                    <a:pt x="482327" y="9524"/>
                  </a:lnTo>
                  <a:close/>
                </a:path>
                <a:path w="5486400" h="9525">
                  <a:moveTo>
                    <a:pt x="529952" y="9524"/>
                  </a:moveTo>
                  <a:lnTo>
                    <a:pt x="527322" y="9524"/>
                  </a:lnTo>
                  <a:lnTo>
                    <a:pt x="526199" y="9060"/>
                  </a:lnTo>
                  <a:lnTo>
                    <a:pt x="524339" y="7200"/>
                  </a:lnTo>
                  <a:lnTo>
                    <a:pt x="523874" y="6077"/>
                  </a:lnTo>
                  <a:lnTo>
                    <a:pt x="523874" y="3447"/>
                  </a:lnTo>
                  <a:lnTo>
                    <a:pt x="524339" y="2324"/>
                  </a:lnTo>
                  <a:lnTo>
                    <a:pt x="526199" y="464"/>
                  </a:lnTo>
                  <a:lnTo>
                    <a:pt x="527322" y="0"/>
                  </a:lnTo>
                  <a:lnTo>
                    <a:pt x="529952" y="0"/>
                  </a:lnTo>
                  <a:lnTo>
                    <a:pt x="531075" y="464"/>
                  </a:lnTo>
                  <a:lnTo>
                    <a:pt x="532934" y="2324"/>
                  </a:lnTo>
                  <a:lnTo>
                    <a:pt x="533399" y="3447"/>
                  </a:lnTo>
                  <a:lnTo>
                    <a:pt x="533399" y="6077"/>
                  </a:lnTo>
                  <a:lnTo>
                    <a:pt x="532934" y="7200"/>
                  </a:lnTo>
                  <a:lnTo>
                    <a:pt x="531075" y="9060"/>
                  </a:lnTo>
                  <a:lnTo>
                    <a:pt x="529952" y="9524"/>
                  </a:lnTo>
                  <a:close/>
                </a:path>
                <a:path w="5486400" h="9525">
                  <a:moveTo>
                    <a:pt x="577577" y="9524"/>
                  </a:moveTo>
                  <a:lnTo>
                    <a:pt x="574947" y="9524"/>
                  </a:lnTo>
                  <a:lnTo>
                    <a:pt x="573824" y="9060"/>
                  </a:lnTo>
                  <a:lnTo>
                    <a:pt x="571964" y="7200"/>
                  </a:lnTo>
                  <a:lnTo>
                    <a:pt x="571499" y="6077"/>
                  </a:lnTo>
                  <a:lnTo>
                    <a:pt x="571499" y="3447"/>
                  </a:lnTo>
                  <a:lnTo>
                    <a:pt x="571964" y="2324"/>
                  </a:lnTo>
                  <a:lnTo>
                    <a:pt x="573824" y="464"/>
                  </a:lnTo>
                  <a:lnTo>
                    <a:pt x="574947" y="0"/>
                  </a:lnTo>
                  <a:lnTo>
                    <a:pt x="577577" y="0"/>
                  </a:lnTo>
                  <a:lnTo>
                    <a:pt x="578700" y="464"/>
                  </a:lnTo>
                  <a:lnTo>
                    <a:pt x="580559" y="2324"/>
                  </a:lnTo>
                  <a:lnTo>
                    <a:pt x="581024" y="3447"/>
                  </a:lnTo>
                  <a:lnTo>
                    <a:pt x="581024" y="6077"/>
                  </a:lnTo>
                  <a:lnTo>
                    <a:pt x="580559" y="7200"/>
                  </a:lnTo>
                  <a:lnTo>
                    <a:pt x="578700" y="9060"/>
                  </a:lnTo>
                  <a:lnTo>
                    <a:pt x="577577" y="9524"/>
                  </a:lnTo>
                  <a:close/>
                </a:path>
                <a:path w="5486400" h="9525">
                  <a:moveTo>
                    <a:pt x="625202" y="9524"/>
                  </a:moveTo>
                  <a:lnTo>
                    <a:pt x="622572" y="9524"/>
                  </a:lnTo>
                  <a:lnTo>
                    <a:pt x="621449" y="9060"/>
                  </a:lnTo>
                  <a:lnTo>
                    <a:pt x="619589" y="7200"/>
                  </a:lnTo>
                  <a:lnTo>
                    <a:pt x="619124" y="6077"/>
                  </a:lnTo>
                  <a:lnTo>
                    <a:pt x="619124" y="3447"/>
                  </a:lnTo>
                  <a:lnTo>
                    <a:pt x="619589" y="2324"/>
                  </a:lnTo>
                  <a:lnTo>
                    <a:pt x="621449" y="464"/>
                  </a:lnTo>
                  <a:lnTo>
                    <a:pt x="622572" y="0"/>
                  </a:lnTo>
                  <a:lnTo>
                    <a:pt x="625202" y="0"/>
                  </a:lnTo>
                  <a:lnTo>
                    <a:pt x="626325" y="464"/>
                  </a:lnTo>
                  <a:lnTo>
                    <a:pt x="628184" y="2324"/>
                  </a:lnTo>
                  <a:lnTo>
                    <a:pt x="628649" y="3447"/>
                  </a:lnTo>
                  <a:lnTo>
                    <a:pt x="628649" y="6077"/>
                  </a:lnTo>
                  <a:lnTo>
                    <a:pt x="628184" y="7200"/>
                  </a:lnTo>
                  <a:lnTo>
                    <a:pt x="626325" y="9060"/>
                  </a:lnTo>
                  <a:lnTo>
                    <a:pt x="625202" y="9524"/>
                  </a:lnTo>
                  <a:close/>
                </a:path>
                <a:path w="5486400" h="9525">
                  <a:moveTo>
                    <a:pt x="672827" y="9524"/>
                  </a:moveTo>
                  <a:lnTo>
                    <a:pt x="670197" y="9524"/>
                  </a:lnTo>
                  <a:lnTo>
                    <a:pt x="669074" y="9060"/>
                  </a:lnTo>
                  <a:lnTo>
                    <a:pt x="667214" y="7200"/>
                  </a:lnTo>
                  <a:lnTo>
                    <a:pt x="666749" y="6077"/>
                  </a:lnTo>
                  <a:lnTo>
                    <a:pt x="666749" y="3447"/>
                  </a:lnTo>
                  <a:lnTo>
                    <a:pt x="667214" y="2324"/>
                  </a:lnTo>
                  <a:lnTo>
                    <a:pt x="669074" y="464"/>
                  </a:lnTo>
                  <a:lnTo>
                    <a:pt x="670197" y="0"/>
                  </a:lnTo>
                  <a:lnTo>
                    <a:pt x="672827" y="0"/>
                  </a:lnTo>
                  <a:lnTo>
                    <a:pt x="673950" y="464"/>
                  </a:lnTo>
                  <a:lnTo>
                    <a:pt x="675809" y="2324"/>
                  </a:lnTo>
                  <a:lnTo>
                    <a:pt x="676274" y="3447"/>
                  </a:lnTo>
                  <a:lnTo>
                    <a:pt x="676274" y="6077"/>
                  </a:lnTo>
                  <a:lnTo>
                    <a:pt x="675809" y="7200"/>
                  </a:lnTo>
                  <a:lnTo>
                    <a:pt x="673950" y="9060"/>
                  </a:lnTo>
                  <a:lnTo>
                    <a:pt x="672827" y="9524"/>
                  </a:lnTo>
                  <a:close/>
                </a:path>
                <a:path w="5486400" h="9525">
                  <a:moveTo>
                    <a:pt x="720452" y="9524"/>
                  </a:moveTo>
                  <a:lnTo>
                    <a:pt x="717822" y="9524"/>
                  </a:lnTo>
                  <a:lnTo>
                    <a:pt x="716699" y="9060"/>
                  </a:lnTo>
                  <a:lnTo>
                    <a:pt x="714839" y="7200"/>
                  </a:lnTo>
                  <a:lnTo>
                    <a:pt x="714374" y="6077"/>
                  </a:lnTo>
                  <a:lnTo>
                    <a:pt x="714374" y="3447"/>
                  </a:lnTo>
                  <a:lnTo>
                    <a:pt x="714839" y="2324"/>
                  </a:lnTo>
                  <a:lnTo>
                    <a:pt x="716699" y="464"/>
                  </a:lnTo>
                  <a:lnTo>
                    <a:pt x="717822" y="0"/>
                  </a:lnTo>
                  <a:lnTo>
                    <a:pt x="720452" y="0"/>
                  </a:lnTo>
                  <a:lnTo>
                    <a:pt x="721575" y="464"/>
                  </a:lnTo>
                  <a:lnTo>
                    <a:pt x="723435" y="2324"/>
                  </a:lnTo>
                  <a:lnTo>
                    <a:pt x="723899" y="3447"/>
                  </a:lnTo>
                  <a:lnTo>
                    <a:pt x="723899" y="6077"/>
                  </a:lnTo>
                  <a:lnTo>
                    <a:pt x="723435" y="7200"/>
                  </a:lnTo>
                  <a:lnTo>
                    <a:pt x="721575" y="9060"/>
                  </a:lnTo>
                  <a:lnTo>
                    <a:pt x="720452" y="9524"/>
                  </a:lnTo>
                  <a:close/>
                </a:path>
                <a:path w="5486400" h="9525">
                  <a:moveTo>
                    <a:pt x="768077" y="9524"/>
                  </a:moveTo>
                  <a:lnTo>
                    <a:pt x="765447" y="9524"/>
                  </a:lnTo>
                  <a:lnTo>
                    <a:pt x="764324" y="9060"/>
                  </a:lnTo>
                  <a:lnTo>
                    <a:pt x="762464" y="7200"/>
                  </a:lnTo>
                  <a:lnTo>
                    <a:pt x="761999" y="6077"/>
                  </a:lnTo>
                  <a:lnTo>
                    <a:pt x="761999" y="3447"/>
                  </a:lnTo>
                  <a:lnTo>
                    <a:pt x="762464" y="2324"/>
                  </a:lnTo>
                  <a:lnTo>
                    <a:pt x="764324" y="464"/>
                  </a:lnTo>
                  <a:lnTo>
                    <a:pt x="765447" y="0"/>
                  </a:lnTo>
                  <a:lnTo>
                    <a:pt x="768077" y="0"/>
                  </a:lnTo>
                  <a:lnTo>
                    <a:pt x="769200" y="464"/>
                  </a:lnTo>
                  <a:lnTo>
                    <a:pt x="771059" y="2324"/>
                  </a:lnTo>
                  <a:lnTo>
                    <a:pt x="771524" y="3447"/>
                  </a:lnTo>
                  <a:lnTo>
                    <a:pt x="771524" y="6077"/>
                  </a:lnTo>
                  <a:lnTo>
                    <a:pt x="771059" y="7200"/>
                  </a:lnTo>
                  <a:lnTo>
                    <a:pt x="769200" y="9060"/>
                  </a:lnTo>
                  <a:lnTo>
                    <a:pt x="768077" y="9524"/>
                  </a:lnTo>
                  <a:close/>
                </a:path>
                <a:path w="5486400" h="9525">
                  <a:moveTo>
                    <a:pt x="815702" y="9524"/>
                  </a:moveTo>
                  <a:lnTo>
                    <a:pt x="813072" y="9524"/>
                  </a:lnTo>
                  <a:lnTo>
                    <a:pt x="811949" y="9060"/>
                  </a:lnTo>
                  <a:lnTo>
                    <a:pt x="810089" y="7200"/>
                  </a:lnTo>
                  <a:lnTo>
                    <a:pt x="809624" y="6077"/>
                  </a:lnTo>
                  <a:lnTo>
                    <a:pt x="809624" y="3447"/>
                  </a:lnTo>
                  <a:lnTo>
                    <a:pt x="810089" y="2324"/>
                  </a:lnTo>
                  <a:lnTo>
                    <a:pt x="811949" y="464"/>
                  </a:lnTo>
                  <a:lnTo>
                    <a:pt x="813072" y="0"/>
                  </a:lnTo>
                  <a:lnTo>
                    <a:pt x="815702" y="0"/>
                  </a:lnTo>
                  <a:lnTo>
                    <a:pt x="816825" y="464"/>
                  </a:lnTo>
                  <a:lnTo>
                    <a:pt x="818684" y="2324"/>
                  </a:lnTo>
                  <a:lnTo>
                    <a:pt x="819149" y="3447"/>
                  </a:lnTo>
                  <a:lnTo>
                    <a:pt x="819149" y="6077"/>
                  </a:lnTo>
                  <a:lnTo>
                    <a:pt x="818684" y="7200"/>
                  </a:lnTo>
                  <a:lnTo>
                    <a:pt x="816825" y="9060"/>
                  </a:lnTo>
                  <a:lnTo>
                    <a:pt x="815702" y="9524"/>
                  </a:lnTo>
                  <a:close/>
                </a:path>
                <a:path w="5486400" h="9525">
                  <a:moveTo>
                    <a:pt x="863327" y="9524"/>
                  </a:moveTo>
                  <a:lnTo>
                    <a:pt x="860697" y="9524"/>
                  </a:lnTo>
                  <a:lnTo>
                    <a:pt x="859574" y="9060"/>
                  </a:lnTo>
                  <a:lnTo>
                    <a:pt x="857714" y="7200"/>
                  </a:lnTo>
                  <a:lnTo>
                    <a:pt x="857249" y="6077"/>
                  </a:lnTo>
                  <a:lnTo>
                    <a:pt x="857249" y="3447"/>
                  </a:lnTo>
                  <a:lnTo>
                    <a:pt x="857714" y="2324"/>
                  </a:lnTo>
                  <a:lnTo>
                    <a:pt x="859574" y="464"/>
                  </a:lnTo>
                  <a:lnTo>
                    <a:pt x="860697" y="0"/>
                  </a:lnTo>
                  <a:lnTo>
                    <a:pt x="863327" y="0"/>
                  </a:lnTo>
                  <a:lnTo>
                    <a:pt x="864450" y="464"/>
                  </a:lnTo>
                  <a:lnTo>
                    <a:pt x="866309" y="2324"/>
                  </a:lnTo>
                  <a:lnTo>
                    <a:pt x="866774" y="3447"/>
                  </a:lnTo>
                  <a:lnTo>
                    <a:pt x="866774" y="6077"/>
                  </a:lnTo>
                  <a:lnTo>
                    <a:pt x="866309" y="7200"/>
                  </a:lnTo>
                  <a:lnTo>
                    <a:pt x="864450" y="9060"/>
                  </a:lnTo>
                  <a:lnTo>
                    <a:pt x="863327" y="9524"/>
                  </a:lnTo>
                  <a:close/>
                </a:path>
                <a:path w="5486400" h="9525">
                  <a:moveTo>
                    <a:pt x="910952" y="9524"/>
                  </a:moveTo>
                  <a:lnTo>
                    <a:pt x="908322" y="9524"/>
                  </a:lnTo>
                  <a:lnTo>
                    <a:pt x="907199" y="9060"/>
                  </a:lnTo>
                  <a:lnTo>
                    <a:pt x="905339" y="7200"/>
                  </a:lnTo>
                  <a:lnTo>
                    <a:pt x="904874" y="6077"/>
                  </a:lnTo>
                  <a:lnTo>
                    <a:pt x="904874" y="3447"/>
                  </a:lnTo>
                  <a:lnTo>
                    <a:pt x="905339" y="2324"/>
                  </a:lnTo>
                  <a:lnTo>
                    <a:pt x="907199" y="464"/>
                  </a:lnTo>
                  <a:lnTo>
                    <a:pt x="908322" y="0"/>
                  </a:lnTo>
                  <a:lnTo>
                    <a:pt x="910952" y="0"/>
                  </a:lnTo>
                  <a:lnTo>
                    <a:pt x="912074" y="464"/>
                  </a:lnTo>
                  <a:lnTo>
                    <a:pt x="913934" y="2324"/>
                  </a:lnTo>
                  <a:lnTo>
                    <a:pt x="914399" y="3447"/>
                  </a:lnTo>
                  <a:lnTo>
                    <a:pt x="914399" y="6077"/>
                  </a:lnTo>
                  <a:lnTo>
                    <a:pt x="913934" y="7200"/>
                  </a:lnTo>
                  <a:lnTo>
                    <a:pt x="912074" y="9060"/>
                  </a:lnTo>
                  <a:lnTo>
                    <a:pt x="910952" y="9524"/>
                  </a:lnTo>
                  <a:close/>
                </a:path>
                <a:path w="5486400" h="9525">
                  <a:moveTo>
                    <a:pt x="958577" y="9524"/>
                  </a:moveTo>
                  <a:lnTo>
                    <a:pt x="955947" y="9524"/>
                  </a:lnTo>
                  <a:lnTo>
                    <a:pt x="954824" y="9060"/>
                  </a:lnTo>
                  <a:lnTo>
                    <a:pt x="952964" y="7200"/>
                  </a:lnTo>
                  <a:lnTo>
                    <a:pt x="952499" y="6077"/>
                  </a:lnTo>
                  <a:lnTo>
                    <a:pt x="952499" y="3447"/>
                  </a:lnTo>
                  <a:lnTo>
                    <a:pt x="952964" y="2324"/>
                  </a:lnTo>
                  <a:lnTo>
                    <a:pt x="954824" y="464"/>
                  </a:lnTo>
                  <a:lnTo>
                    <a:pt x="955947" y="0"/>
                  </a:lnTo>
                  <a:lnTo>
                    <a:pt x="958577" y="0"/>
                  </a:lnTo>
                  <a:lnTo>
                    <a:pt x="959700" y="464"/>
                  </a:lnTo>
                  <a:lnTo>
                    <a:pt x="961560" y="2324"/>
                  </a:lnTo>
                  <a:lnTo>
                    <a:pt x="962024" y="3447"/>
                  </a:lnTo>
                  <a:lnTo>
                    <a:pt x="962024" y="6077"/>
                  </a:lnTo>
                  <a:lnTo>
                    <a:pt x="961560" y="7200"/>
                  </a:lnTo>
                  <a:lnTo>
                    <a:pt x="959700" y="9060"/>
                  </a:lnTo>
                  <a:lnTo>
                    <a:pt x="958577" y="9524"/>
                  </a:lnTo>
                  <a:close/>
                </a:path>
                <a:path w="5486400" h="9525">
                  <a:moveTo>
                    <a:pt x="1006202" y="9524"/>
                  </a:moveTo>
                  <a:lnTo>
                    <a:pt x="1003572" y="9524"/>
                  </a:lnTo>
                  <a:lnTo>
                    <a:pt x="1002449" y="9060"/>
                  </a:lnTo>
                  <a:lnTo>
                    <a:pt x="1000589" y="7200"/>
                  </a:lnTo>
                  <a:lnTo>
                    <a:pt x="1000124" y="6077"/>
                  </a:lnTo>
                  <a:lnTo>
                    <a:pt x="1000124" y="3447"/>
                  </a:lnTo>
                  <a:lnTo>
                    <a:pt x="1000589" y="2324"/>
                  </a:lnTo>
                  <a:lnTo>
                    <a:pt x="1002449" y="464"/>
                  </a:lnTo>
                  <a:lnTo>
                    <a:pt x="1003572" y="0"/>
                  </a:lnTo>
                  <a:lnTo>
                    <a:pt x="1006202" y="0"/>
                  </a:lnTo>
                  <a:lnTo>
                    <a:pt x="1007325" y="464"/>
                  </a:lnTo>
                  <a:lnTo>
                    <a:pt x="1009184" y="2324"/>
                  </a:lnTo>
                  <a:lnTo>
                    <a:pt x="1009649" y="3447"/>
                  </a:lnTo>
                  <a:lnTo>
                    <a:pt x="1009649" y="6077"/>
                  </a:lnTo>
                  <a:lnTo>
                    <a:pt x="1009184" y="7200"/>
                  </a:lnTo>
                  <a:lnTo>
                    <a:pt x="1007325" y="9060"/>
                  </a:lnTo>
                  <a:lnTo>
                    <a:pt x="1006202" y="9524"/>
                  </a:lnTo>
                  <a:close/>
                </a:path>
                <a:path w="5486400" h="9525">
                  <a:moveTo>
                    <a:pt x="1053827" y="9524"/>
                  </a:moveTo>
                  <a:lnTo>
                    <a:pt x="1051197" y="9524"/>
                  </a:lnTo>
                  <a:lnTo>
                    <a:pt x="1050074" y="9060"/>
                  </a:lnTo>
                  <a:lnTo>
                    <a:pt x="1048214" y="7200"/>
                  </a:lnTo>
                  <a:lnTo>
                    <a:pt x="1047749" y="6077"/>
                  </a:lnTo>
                  <a:lnTo>
                    <a:pt x="1047749" y="3447"/>
                  </a:lnTo>
                  <a:lnTo>
                    <a:pt x="1048214" y="2324"/>
                  </a:lnTo>
                  <a:lnTo>
                    <a:pt x="1050074" y="464"/>
                  </a:lnTo>
                  <a:lnTo>
                    <a:pt x="1051197" y="0"/>
                  </a:lnTo>
                  <a:lnTo>
                    <a:pt x="1053827" y="0"/>
                  </a:lnTo>
                  <a:lnTo>
                    <a:pt x="1054950" y="464"/>
                  </a:lnTo>
                  <a:lnTo>
                    <a:pt x="1056809" y="2324"/>
                  </a:lnTo>
                  <a:lnTo>
                    <a:pt x="1057274" y="3447"/>
                  </a:lnTo>
                  <a:lnTo>
                    <a:pt x="1057274" y="6077"/>
                  </a:lnTo>
                  <a:lnTo>
                    <a:pt x="1056809" y="7200"/>
                  </a:lnTo>
                  <a:lnTo>
                    <a:pt x="1054950" y="9060"/>
                  </a:lnTo>
                  <a:lnTo>
                    <a:pt x="1053827" y="9524"/>
                  </a:lnTo>
                  <a:close/>
                </a:path>
                <a:path w="5486400" h="9525">
                  <a:moveTo>
                    <a:pt x="1101452" y="9524"/>
                  </a:moveTo>
                  <a:lnTo>
                    <a:pt x="1098822" y="9524"/>
                  </a:lnTo>
                  <a:lnTo>
                    <a:pt x="1097699" y="9060"/>
                  </a:lnTo>
                  <a:lnTo>
                    <a:pt x="1095839" y="7200"/>
                  </a:lnTo>
                  <a:lnTo>
                    <a:pt x="1095374" y="6077"/>
                  </a:lnTo>
                  <a:lnTo>
                    <a:pt x="1095374" y="3447"/>
                  </a:lnTo>
                  <a:lnTo>
                    <a:pt x="1095839" y="2324"/>
                  </a:lnTo>
                  <a:lnTo>
                    <a:pt x="1097699" y="464"/>
                  </a:lnTo>
                  <a:lnTo>
                    <a:pt x="1098822" y="0"/>
                  </a:lnTo>
                  <a:lnTo>
                    <a:pt x="1101452" y="0"/>
                  </a:lnTo>
                  <a:lnTo>
                    <a:pt x="1102575" y="464"/>
                  </a:lnTo>
                  <a:lnTo>
                    <a:pt x="1104434" y="2324"/>
                  </a:lnTo>
                  <a:lnTo>
                    <a:pt x="1104899" y="3447"/>
                  </a:lnTo>
                  <a:lnTo>
                    <a:pt x="1104899" y="6077"/>
                  </a:lnTo>
                  <a:lnTo>
                    <a:pt x="1104434" y="7200"/>
                  </a:lnTo>
                  <a:lnTo>
                    <a:pt x="1102575" y="9060"/>
                  </a:lnTo>
                  <a:lnTo>
                    <a:pt x="1101452" y="9524"/>
                  </a:lnTo>
                  <a:close/>
                </a:path>
                <a:path w="5486400" h="9525">
                  <a:moveTo>
                    <a:pt x="1149077" y="9524"/>
                  </a:moveTo>
                  <a:lnTo>
                    <a:pt x="1146447" y="9524"/>
                  </a:lnTo>
                  <a:lnTo>
                    <a:pt x="1145324" y="9060"/>
                  </a:lnTo>
                  <a:lnTo>
                    <a:pt x="1143464" y="7200"/>
                  </a:lnTo>
                  <a:lnTo>
                    <a:pt x="1142999" y="6077"/>
                  </a:lnTo>
                  <a:lnTo>
                    <a:pt x="1142999" y="3447"/>
                  </a:lnTo>
                  <a:lnTo>
                    <a:pt x="1143464" y="2324"/>
                  </a:lnTo>
                  <a:lnTo>
                    <a:pt x="1145324" y="464"/>
                  </a:lnTo>
                  <a:lnTo>
                    <a:pt x="1146447" y="0"/>
                  </a:lnTo>
                  <a:lnTo>
                    <a:pt x="1149077" y="0"/>
                  </a:lnTo>
                  <a:lnTo>
                    <a:pt x="1150199" y="464"/>
                  </a:lnTo>
                  <a:lnTo>
                    <a:pt x="1152059" y="2324"/>
                  </a:lnTo>
                  <a:lnTo>
                    <a:pt x="1152524" y="3447"/>
                  </a:lnTo>
                  <a:lnTo>
                    <a:pt x="1152524" y="6077"/>
                  </a:lnTo>
                  <a:lnTo>
                    <a:pt x="1152059" y="7200"/>
                  </a:lnTo>
                  <a:lnTo>
                    <a:pt x="1150199" y="9060"/>
                  </a:lnTo>
                  <a:lnTo>
                    <a:pt x="1149077" y="9524"/>
                  </a:lnTo>
                  <a:close/>
                </a:path>
                <a:path w="5486400" h="9525">
                  <a:moveTo>
                    <a:pt x="1196702" y="9524"/>
                  </a:moveTo>
                  <a:lnTo>
                    <a:pt x="1194072" y="9524"/>
                  </a:lnTo>
                  <a:lnTo>
                    <a:pt x="1192949" y="9060"/>
                  </a:lnTo>
                  <a:lnTo>
                    <a:pt x="1191089" y="7200"/>
                  </a:lnTo>
                  <a:lnTo>
                    <a:pt x="1190624" y="6077"/>
                  </a:lnTo>
                  <a:lnTo>
                    <a:pt x="1190624" y="3447"/>
                  </a:lnTo>
                  <a:lnTo>
                    <a:pt x="1191089" y="2324"/>
                  </a:lnTo>
                  <a:lnTo>
                    <a:pt x="1192949" y="464"/>
                  </a:lnTo>
                  <a:lnTo>
                    <a:pt x="1194072" y="0"/>
                  </a:lnTo>
                  <a:lnTo>
                    <a:pt x="1196702" y="0"/>
                  </a:lnTo>
                  <a:lnTo>
                    <a:pt x="1197825" y="464"/>
                  </a:lnTo>
                  <a:lnTo>
                    <a:pt x="1199685" y="2324"/>
                  </a:lnTo>
                  <a:lnTo>
                    <a:pt x="1200149" y="3447"/>
                  </a:lnTo>
                  <a:lnTo>
                    <a:pt x="1200149" y="6077"/>
                  </a:lnTo>
                  <a:lnTo>
                    <a:pt x="1199685" y="7200"/>
                  </a:lnTo>
                  <a:lnTo>
                    <a:pt x="1197825" y="9060"/>
                  </a:lnTo>
                  <a:lnTo>
                    <a:pt x="1196702" y="9524"/>
                  </a:lnTo>
                  <a:close/>
                </a:path>
                <a:path w="5486400" h="9525">
                  <a:moveTo>
                    <a:pt x="1244327" y="9524"/>
                  </a:moveTo>
                  <a:lnTo>
                    <a:pt x="1241697" y="9524"/>
                  </a:lnTo>
                  <a:lnTo>
                    <a:pt x="1240574" y="9060"/>
                  </a:lnTo>
                  <a:lnTo>
                    <a:pt x="1238714" y="7200"/>
                  </a:lnTo>
                  <a:lnTo>
                    <a:pt x="1238249" y="6077"/>
                  </a:lnTo>
                  <a:lnTo>
                    <a:pt x="1238249" y="3447"/>
                  </a:lnTo>
                  <a:lnTo>
                    <a:pt x="1238714" y="2324"/>
                  </a:lnTo>
                  <a:lnTo>
                    <a:pt x="1240574" y="464"/>
                  </a:lnTo>
                  <a:lnTo>
                    <a:pt x="1241697" y="0"/>
                  </a:lnTo>
                  <a:lnTo>
                    <a:pt x="1244327" y="0"/>
                  </a:lnTo>
                  <a:lnTo>
                    <a:pt x="1245449" y="464"/>
                  </a:lnTo>
                  <a:lnTo>
                    <a:pt x="1247309" y="2324"/>
                  </a:lnTo>
                  <a:lnTo>
                    <a:pt x="1247774" y="3447"/>
                  </a:lnTo>
                  <a:lnTo>
                    <a:pt x="1247774" y="6077"/>
                  </a:lnTo>
                  <a:lnTo>
                    <a:pt x="1247309" y="7200"/>
                  </a:lnTo>
                  <a:lnTo>
                    <a:pt x="1245449" y="9060"/>
                  </a:lnTo>
                  <a:lnTo>
                    <a:pt x="1244327" y="9524"/>
                  </a:lnTo>
                  <a:close/>
                </a:path>
                <a:path w="5486400" h="9525">
                  <a:moveTo>
                    <a:pt x="1291952" y="9524"/>
                  </a:moveTo>
                  <a:lnTo>
                    <a:pt x="1289322" y="9524"/>
                  </a:lnTo>
                  <a:lnTo>
                    <a:pt x="1288199" y="9060"/>
                  </a:lnTo>
                  <a:lnTo>
                    <a:pt x="1286339" y="7200"/>
                  </a:lnTo>
                  <a:lnTo>
                    <a:pt x="1285874" y="6077"/>
                  </a:lnTo>
                  <a:lnTo>
                    <a:pt x="1285874" y="3447"/>
                  </a:lnTo>
                  <a:lnTo>
                    <a:pt x="1286339" y="2324"/>
                  </a:lnTo>
                  <a:lnTo>
                    <a:pt x="1288199" y="464"/>
                  </a:lnTo>
                  <a:lnTo>
                    <a:pt x="1289322" y="0"/>
                  </a:lnTo>
                  <a:lnTo>
                    <a:pt x="1291952" y="0"/>
                  </a:lnTo>
                  <a:lnTo>
                    <a:pt x="1293074" y="464"/>
                  </a:lnTo>
                  <a:lnTo>
                    <a:pt x="1294934" y="2324"/>
                  </a:lnTo>
                  <a:lnTo>
                    <a:pt x="1295399" y="3447"/>
                  </a:lnTo>
                  <a:lnTo>
                    <a:pt x="1295399" y="6077"/>
                  </a:lnTo>
                  <a:lnTo>
                    <a:pt x="1294934" y="7200"/>
                  </a:lnTo>
                  <a:lnTo>
                    <a:pt x="1293074" y="9060"/>
                  </a:lnTo>
                  <a:lnTo>
                    <a:pt x="1291952" y="9524"/>
                  </a:lnTo>
                  <a:close/>
                </a:path>
                <a:path w="5486400" h="9525">
                  <a:moveTo>
                    <a:pt x="1339577" y="9524"/>
                  </a:moveTo>
                  <a:lnTo>
                    <a:pt x="1336947" y="9524"/>
                  </a:lnTo>
                  <a:lnTo>
                    <a:pt x="1335824" y="9060"/>
                  </a:lnTo>
                  <a:lnTo>
                    <a:pt x="1333964" y="7200"/>
                  </a:lnTo>
                  <a:lnTo>
                    <a:pt x="1333499" y="6077"/>
                  </a:lnTo>
                  <a:lnTo>
                    <a:pt x="1333499" y="3447"/>
                  </a:lnTo>
                  <a:lnTo>
                    <a:pt x="1333964" y="2324"/>
                  </a:lnTo>
                  <a:lnTo>
                    <a:pt x="1335824" y="464"/>
                  </a:lnTo>
                  <a:lnTo>
                    <a:pt x="1336947" y="0"/>
                  </a:lnTo>
                  <a:lnTo>
                    <a:pt x="1339577" y="0"/>
                  </a:lnTo>
                  <a:lnTo>
                    <a:pt x="1340700" y="464"/>
                  </a:lnTo>
                  <a:lnTo>
                    <a:pt x="1342560" y="2324"/>
                  </a:lnTo>
                  <a:lnTo>
                    <a:pt x="1343024" y="3447"/>
                  </a:lnTo>
                  <a:lnTo>
                    <a:pt x="1343024" y="6077"/>
                  </a:lnTo>
                  <a:lnTo>
                    <a:pt x="1342560" y="7200"/>
                  </a:lnTo>
                  <a:lnTo>
                    <a:pt x="1340700" y="9060"/>
                  </a:lnTo>
                  <a:lnTo>
                    <a:pt x="1339577" y="9524"/>
                  </a:lnTo>
                  <a:close/>
                </a:path>
                <a:path w="5486400" h="9525">
                  <a:moveTo>
                    <a:pt x="1387202" y="9524"/>
                  </a:moveTo>
                  <a:lnTo>
                    <a:pt x="1384572" y="9524"/>
                  </a:lnTo>
                  <a:lnTo>
                    <a:pt x="1383449" y="9060"/>
                  </a:lnTo>
                  <a:lnTo>
                    <a:pt x="1381589" y="7200"/>
                  </a:lnTo>
                  <a:lnTo>
                    <a:pt x="1381124" y="6077"/>
                  </a:lnTo>
                  <a:lnTo>
                    <a:pt x="1381124" y="3447"/>
                  </a:lnTo>
                  <a:lnTo>
                    <a:pt x="1381589" y="2324"/>
                  </a:lnTo>
                  <a:lnTo>
                    <a:pt x="1383449" y="464"/>
                  </a:lnTo>
                  <a:lnTo>
                    <a:pt x="1384572" y="0"/>
                  </a:lnTo>
                  <a:lnTo>
                    <a:pt x="1387202" y="0"/>
                  </a:lnTo>
                  <a:lnTo>
                    <a:pt x="1388324" y="464"/>
                  </a:lnTo>
                  <a:lnTo>
                    <a:pt x="1390184" y="2324"/>
                  </a:lnTo>
                  <a:lnTo>
                    <a:pt x="1390649" y="3447"/>
                  </a:lnTo>
                  <a:lnTo>
                    <a:pt x="1390649" y="6077"/>
                  </a:lnTo>
                  <a:lnTo>
                    <a:pt x="1390184" y="7200"/>
                  </a:lnTo>
                  <a:lnTo>
                    <a:pt x="1388324" y="9060"/>
                  </a:lnTo>
                  <a:lnTo>
                    <a:pt x="1387202" y="9524"/>
                  </a:lnTo>
                  <a:close/>
                </a:path>
                <a:path w="5486400" h="9525">
                  <a:moveTo>
                    <a:pt x="1434827" y="9524"/>
                  </a:moveTo>
                  <a:lnTo>
                    <a:pt x="1432197" y="9524"/>
                  </a:lnTo>
                  <a:lnTo>
                    <a:pt x="1431074" y="9060"/>
                  </a:lnTo>
                  <a:lnTo>
                    <a:pt x="1429214" y="7200"/>
                  </a:lnTo>
                  <a:lnTo>
                    <a:pt x="1428749" y="6077"/>
                  </a:lnTo>
                  <a:lnTo>
                    <a:pt x="1428749" y="3447"/>
                  </a:lnTo>
                  <a:lnTo>
                    <a:pt x="1429214" y="2324"/>
                  </a:lnTo>
                  <a:lnTo>
                    <a:pt x="1431074" y="464"/>
                  </a:lnTo>
                  <a:lnTo>
                    <a:pt x="1432197" y="0"/>
                  </a:lnTo>
                  <a:lnTo>
                    <a:pt x="1434827" y="0"/>
                  </a:lnTo>
                  <a:lnTo>
                    <a:pt x="1435949" y="464"/>
                  </a:lnTo>
                  <a:lnTo>
                    <a:pt x="1437809" y="2324"/>
                  </a:lnTo>
                  <a:lnTo>
                    <a:pt x="1438274" y="3447"/>
                  </a:lnTo>
                  <a:lnTo>
                    <a:pt x="1438274" y="6077"/>
                  </a:lnTo>
                  <a:lnTo>
                    <a:pt x="1437809" y="7200"/>
                  </a:lnTo>
                  <a:lnTo>
                    <a:pt x="1435949" y="9060"/>
                  </a:lnTo>
                  <a:lnTo>
                    <a:pt x="1434827" y="9524"/>
                  </a:lnTo>
                  <a:close/>
                </a:path>
                <a:path w="5486400" h="9525">
                  <a:moveTo>
                    <a:pt x="1482452" y="9524"/>
                  </a:moveTo>
                  <a:lnTo>
                    <a:pt x="1479822" y="9524"/>
                  </a:lnTo>
                  <a:lnTo>
                    <a:pt x="1478699" y="9060"/>
                  </a:lnTo>
                  <a:lnTo>
                    <a:pt x="1476839" y="7200"/>
                  </a:lnTo>
                  <a:lnTo>
                    <a:pt x="1476374" y="6077"/>
                  </a:lnTo>
                  <a:lnTo>
                    <a:pt x="1476374" y="3447"/>
                  </a:lnTo>
                  <a:lnTo>
                    <a:pt x="1476839" y="2324"/>
                  </a:lnTo>
                  <a:lnTo>
                    <a:pt x="1478699" y="464"/>
                  </a:lnTo>
                  <a:lnTo>
                    <a:pt x="1479822" y="0"/>
                  </a:lnTo>
                  <a:lnTo>
                    <a:pt x="1482452" y="0"/>
                  </a:lnTo>
                  <a:lnTo>
                    <a:pt x="1483574" y="464"/>
                  </a:lnTo>
                  <a:lnTo>
                    <a:pt x="1485434" y="2324"/>
                  </a:lnTo>
                  <a:lnTo>
                    <a:pt x="1485899" y="3447"/>
                  </a:lnTo>
                  <a:lnTo>
                    <a:pt x="1485899" y="6077"/>
                  </a:lnTo>
                  <a:lnTo>
                    <a:pt x="1485434" y="7200"/>
                  </a:lnTo>
                  <a:lnTo>
                    <a:pt x="1483574" y="9060"/>
                  </a:lnTo>
                  <a:lnTo>
                    <a:pt x="1482452" y="9524"/>
                  </a:lnTo>
                  <a:close/>
                </a:path>
                <a:path w="5486400" h="9525">
                  <a:moveTo>
                    <a:pt x="1530077" y="9524"/>
                  </a:moveTo>
                  <a:lnTo>
                    <a:pt x="1527447" y="9524"/>
                  </a:lnTo>
                  <a:lnTo>
                    <a:pt x="1526324" y="9060"/>
                  </a:lnTo>
                  <a:lnTo>
                    <a:pt x="1524464" y="7200"/>
                  </a:lnTo>
                  <a:lnTo>
                    <a:pt x="1523999" y="6077"/>
                  </a:lnTo>
                  <a:lnTo>
                    <a:pt x="1523999" y="3447"/>
                  </a:lnTo>
                  <a:lnTo>
                    <a:pt x="1524464" y="2324"/>
                  </a:lnTo>
                  <a:lnTo>
                    <a:pt x="1526324" y="464"/>
                  </a:lnTo>
                  <a:lnTo>
                    <a:pt x="1527447" y="0"/>
                  </a:lnTo>
                  <a:lnTo>
                    <a:pt x="1530077" y="0"/>
                  </a:lnTo>
                  <a:lnTo>
                    <a:pt x="1531199" y="464"/>
                  </a:lnTo>
                  <a:lnTo>
                    <a:pt x="1533059" y="2324"/>
                  </a:lnTo>
                  <a:lnTo>
                    <a:pt x="1533524" y="3447"/>
                  </a:lnTo>
                  <a:lnTo>
                    <a:pt x="1533524" y="6077"/>
                  </a:lnTo>
                  <a:lnTo>
                    <a:pt x="1533059" y="7200"/>
                  </a:lnTo>
                  <a:lnTo>
                    <a:pt x="1531199" y="9060"/>
                  </a:lnTo>
                  <a:lnTo>
                    <a:pt x="1530077" y="9524"/>
                  </a:lnTo>
                  <a:close/>
                </a:path>
                <a:path w="5486400" h="9525">
                  <a:moveTo>
                    <a:pt x="1577702" y="9524"/>
                  </a:moveTo>
                  <a:lnTo>
                    <a:pt x="1575072" y="9524"/>
                  </a:lnTo>
                  <a:lnTo>
                    <a:pt x="1573949" y="9060"/>
                  </a:lnTo>
                  <a:lnTo>
                    <a:pt x="1572089" y="7200"/>
                  </a:lnTo>
                  <a:lnTo>
                    <a:pt x="1571624" y="6077"/>
                  </a:lnTo>
                  <a:lnTo>
                    <a:pt x="1571624" y="3447"/>
                  </a:lnTo>
                  <a:lnTo>
                    <a:pt x="1572089" y="2324"/>
                  </a:lnTo>
                  <a:lnTo>
                    <a:pt x="1573949" y="464"/>
                  </a:lnTo>
                  <a:lnTo>
                    <a:pt x="1575072" y="0"/>
                  </a:lnTo>
                  <a:lnTo>
                    <a:pt x="1577702" y="0"/>
                  </a:lnTo>
                  <a:lnTo>
                    <a:pt x="1578825" y="464"/>
                  </a:lnTo>
                  <a:lnTo>
                    <a:pt x="1580684" y="2324"/>
                  </a:lnTo>
                  <a:lnTo>
                    <a:pt x="1581149" y="3447"/>
                  </a:lnTo>
                  <a:lnTo>
                    <a:pt x="1581149" y="6077"/>
                  </a:lnTo>
                  <a:lnTo>
                    <a:pt x="1580684" y="7200"/>
                  </a:lnTo>
                  <a:lnTo>
                    <a:pt x="1578825" y="9060"/>
                  </a:lnTo>
                  <a:lnTo>
                    <a:pt x="1577702" y="9524"/>
                  </a:lnTo>
                  <a:close/>
                </a:path>
                <a:path w="5486400" h="9525">
                  <a:moveTo>
                    <a:pt x="1625327" y="9524"/>
                  </a:moveTo>
                  <a:lnTo>
                    <a:pt x="1622697" y="9524"/>
                  </a:lnTo>
                  <a:lnTo>
                    <a:pt x="1621574" y="9060"/>
                  </a:lnTo>
                  <a:lnTo>
                    <a:pt x="1619714" y="7200"/>
                  </a:lnTo>
                  <a:lnTo>
                    <a:pt x="1619249" y="6077"/>
                  </a:lnTo>
                  <a:lnTo>
                    <a:pt x="1619249" y="3447"/>
                  </a:lnTo>
                  <a:lnTo>
                    <a:pt x="1619714" y="2324"/>
                  </a:lnTo>
                  <a:lnTo>
                    <a:pt x="1621574" y="464"/>
                  </a:lnTo>
                  <a:lnTo>
                    <a:pt x="1622697" y="0"/>
                  </a:lnTo>
                  <a:lnTo>
                    <a:pt x="1625327" y="0"/>
                  </a:lnTo>
                  <a:lnTo>
                    <a:pt x="1626449" y="464"/>
                  </a:lnTo>
                  <a:lnTo>
                    <a:pt x="1628309" y="2324"/>
                  </a:lnTo>
                  <a:lnTo>
                    <a:pt x="1628774" y="3447"/>
                  </a:lnTo>
                  <a:lnTo>
                    <a:pt x="1628774" y="6077"/>
                  </a:lnTo>
                  <a:lnTo>
                    <a:pt x="1628309" y="7200"/>
                  </a:lnTo>
                  <a:lnTo>
                    <a:pt x="1626449" y="9060"/>
                  </a:lnTo>
                  <a:lnTo>
                    <a:pt x="1625327" y="9524"/>
                  </a:lnTo>
                  <a:close/>
                </a:path>
                <a:path w="5486400" h="9525">
                  <a:moveTo>
                    <a:pt x="1672952" y="9524"/>
                  </a:moveTo>
                  <a:lnTo>
                    <a:pt x="1670322" y="9524"/>
                  </a:lnTo>
                  <a:lnTo>
                    <a:pt x="1669199" y="9060"/>
                  </a:lnTo>
                  <a:lnTo>
                    <a:pt x="1667339" y="7200"/>
                  </a:lnTo>
                  <a:lnTo>
                    <a:pt x="1666874" y="6077"/>
                  </a:lnTo>
                  <a:lnTo>
                    <a:pt x="1666874" y="3447"/>
                  </a:lnTo>
                  <a:lnTo>
                    <a:pt x="1667339" y="2324"/>
                  </a:lnTo>
                  <a:lnTo>
                    <a:pt x="1669199" y="464"/>
                  </a:lnTo>
                  <a:lnTo>
                    <a:pt x="1670322" y="0"/>
                  </a:lnTo>
                  <a:lnTo>
                    <a:pt x="1672952" y="0"/>
                  </a:lnTo>
                  <a:lnTo>
                    <a:pt x="1674074" y="464"/>
                  </a:lnTo>
                  <a:lnTo>
                    <a:pt x="1675934" y="2324"/>
                  </a:lnTo>
                  <a:lnTo>
                    <a:pt x="1676399" y="3447"/>
                  </a:lnTo>
                  <a:lnTo>
                    <a:pt x="1676399" y="6077"/>
                  </a:lnTo>
                  <a:lnTo>
                    <a:pt x="1675934" y="7200"/>
                  </a:lnTo>
                  <a:lnTo>
                    <a:pt x="1674074" y="9060"/>
                  </a:lnTo>
                  <a:lnTo>
                    <a:pt x="1672952" y="9524"/>
                  </a:lnTo>
                  <a:close/>
                </a:path>
                <a:path w="5486400" h="9525">
                  <a:moveTo>
                    <a:pt x="1720577" y="9524"/>
                  </a:moveTo>
                  <a:lnTo>
                    <a:pt x="1717947" y="9524"/>
                  </a:lnTo>
                  <a:lnTo>
                    <a:pt x="1716824" y="9060"/>
                  </a:lnTo>
                  <a:lnTo>
                    <a:pt x="1714964" y="7200"/>
                  </a:lnTo>
                  <a:lnTo>
                    <a:pt x="1714499" y="6077"/>
                  </a:lnTo>
                  <a:lnTo>
                    <a:pt x="1714499" y="3447"/>
                  </a:lnTo>
                  <a:lnTo>
                    <a:pt x="1714964" y="2324"/>
                  </a:lnTo>
                  <a:lnTo>
                    <a:pt x="1716824" y="464"/>
                  </a:lnTo>
                  <a:lnTo>
                    <a:pt x="1717947" y="0"/>
                  </a:lnTo>
                  <a:lnTo>
                    <a:pt x="1720577" y="0"/>
                  </a:lnTo>
                  <a:lnTo>
                    <a:pt x="1721700" y="464"/>
                  </a:lnTo>
                  <a:lnTo>
                    <a:pt x="1723560" y="2324"/>
                  </a:lnTo>
                  <a:lnTo>
                    <a:pt x="1724024" y="3447"/>
                  </a:lnTo>
                  <a:lnTo>
                    <a:pt x="1724024" y="6077"/>
                  </a:lnTo>
                  <a:lnTo>
                    <a:pt x="1723560" y="7200"/>
                  </a:lnTo>
                  <a:lnTo>
                    <a:pt x="1721700" y="9060"/>
                  </a:lnTo>
                  <a:lnTo>
                    <a:pt x="1720577" y="9524"/>
                  </a:lnTo>
                  <a:close/>
                </a:path>
                <a:path w="5486400" h="9525">
                  <a:moveTo>
                    <a:pt x="1768202" y="9524"/>
                  </a:moveTo>
                  <a:lnTo>
                    <a:pt x="1765572" y="9524"/>
                  </a:lnTo>
                  <a:lnTo>
                    <a:pt x="1764449" y="9060"/>
                  </a:lnTo>
                  <a:lnTo>
                    <a:pt x="1762589" y="7200"/>
                  </a:lnTo>
                  <a:lnTo>
                    <a:pt x="1762124" y="6077"/>
                  </a:lnTo>
                  <a:lnTo>
                    <a:pt x="1762124" y="3447"/>
                  </a:lnTo>
                  <a:lnTo>
                    <a:pt x="1762589" y="2324"/>
                  </a:lnTo>
                  <a:lnTo>
                    <a:pt x="1764449" y="464"/>
                  </a:lnTo>
                  <a:lnTo>
                    <a:pt x="1765572" y="0"/>
                  </a:lnTo>
                  <a:lnTo>
                    <a:pt x="1768202" y="0"/>
                  </a:lnTo>
                  <a:lnTo>
                    <a:pt x="1769324" y="464"/>
                  </a:lnTo>
                  <a:lnTo>
                    <a:pt x="1771184" y="2324"/>
                  </a:lnTo>
                  <a:lnTo>
                    <a:pt x="1771649" y="3447"/>
                  </a:lnTo>
                  <a:lnTo>
                    <a:pt x="1771649" y="6077"/>
                  </a:lnTo>
                  <a:lnTo>
                    <a:pt x="1771184" y="7200"/>
                  </a:lnTo>
                  <a:lnTo>
                    <a:pt x="1769324" y="9060"/>
                  </a:lnTo>
                  <a:lnTo>
                    <a:pt x="1768202" y="9524"/>
                  </a:lnTo>
                  <a:close/>
                </a:path>
                <a:path w="5486400" h="9525">
                  <a:moveTo>
                    <a:pt x="1815827" y="9524"/>
                  </a:moveTo>
                  <a:lnTo>
                    <a:pt x="1813197" y="9524"/>
                  </a:lnTo>
                  <a:lnTo>
                    <a:pt x="1812074" y="9060"/>
                  </a:lnTo>
                  <a:lnTo>
                    <a:pt x="1810214" y="7200"/>
                  </a:lnTo>
                  <a:lnTo>
                    <a:pt x="1809749" y="6077"/>
                  </a:lnTo>
                  <a:lnTo>
                    <a:pt x="1809749" y="3447"/>
                  </a:lnTo>
                  <a:lnTo>
                    <a:pt x="1810214" y="2324"/>
                  </a:lnTo>
                  <a:lnTo>
                    <a:pt x="1812074" y="464"/>
                  </a:lnTo>
                  <a:lnTo>
                    <a:pt x="1813197" y="0"/>
                  </a:lnTo>
                  <a:lnTo>
                    <a:pt x="1815827" y="0"/>
                  </a:lnTo>
                  <a:lnTo>
                    <a:pt x="1816950" y="464"/>
                  </a:lnTo>
                  <a:lnTo>
                    <a:pt x="1818810" y="2324"/>
                  </a:lnTo>
                  <a:lnTo>
                    <a:pt x="1819274" y="3447"/>
                  </a:lnTo>
                  <a:lnTo>
                    <a:pt x="1819274" y="6077"/>
                  </a:lnTo>
                  <a:lnTo>
                    <a:pt x="1818810" y="7200"/>
                  </a:lnTo>
                  <a:lnTo>
                    <a:pt x="1816950" y="9060"/>
                  </a:lnTo>
                  <a:lnTo>
                    <a:pt x="1815827" y="9524"/>
                  </a:lnTo>
                  <a:close/>
                </a:path>
                <a:path w="5486400" h="9525">
                  <a:moveTo>
                    <a:pt x="1863452" y="9524"/>
                  </a:moveTo>
                  <a:lnTo>
                    <a:pt x="1860822" y="9524"/>
                  </a:lnTo>
                  <a:lnTo>
                    <a:pt x="1859699" y="9060"/>
                  </a:lnTo>
                  <a:lnTo>
                    <a:pt x="1857839" y="7200"/>
                  </a:lnTo>
                  <a:lnTo>
                    <a:pt x="1857374" y="6077"/>
                  </a:lnTo>
                  <a:lnTo>
                    <a:pt x="1857374" y="3447"/>
                  </a:lnTo>
                  <a:lnTo>
                    <a:pt x="1857839" y="2324"/>
                  </a:lnTo>
                  <a:lnTo>
                    <a:pt x="1859699" y="464"/>
                  </a:lnTo>
                  <a:lnTo>
                    <a:pt x="1860822" y="0"/>
                  </a:lnTo>
                  <a:lnTo>
                    <a:pt x="1863452" y="0"/>
                  </a:lnTo>
                  <a:lnTo>
                    <a:pt x="1864574" y="464"/>
                  </a:lnTo>
                  <a:lnTo>
                    <a:pt x="1866434" y="2324"/>
                  </a:lnTo>
                  <a:lnTo>
                    <a:pt x="1866899" y="3447"/>
                  </a:lnTo>
                  <a:lnTo>
                    <a:pt x="1866899" y="6077"/>
                  </a:lnTo>
                  <a:lnTo>
                    <a:pt x="1866434" y="7200"/>
                  </a:lnTo>
                  <a:lnTo>
                    <a:pt x="1864574" y="9060"/>
                  </a:lnTo>
                  <a:lnTo>
                    <a:pt x="1863452" y="9524"/>
                  </a:lnTo>
                  <a:close/>
                </a:path>
                <a:path w="5486400" h="9525">
                  <a:moveTo>
                    <a:pt x="1911077" y="9524"/>
                  </a:moveTo>
                  <a:lnTo>
                    <a:pt x="1908447" y="9524"/>
                  </a:lnTo>
                  <a:lnTo>
                    <a:pt x="1907324" y="9060"/>
                  </a:lnTo>
                  <a:lnTo>
                    <a:pt x="1905464" y="7200"/>
                  </a:lnTo>
                  <a:lnTo>
                    <a:pt x="1904999" y="6077"/>
                  </a:lnTo>
                  <a:lnTo>
                    <a:pt x="1904999" y="3447"/>
                  </a:lnTo>
                  <a:lnTo>
                    <a:pt x="1905464" y="2324"/>
                  </a:lnTo>
                  <a:lnTo>
                    <a:pt x="1907324" y="464"/>
                  </a:lnTo>
                  <a:lnTo>
                    <a:pt x="1908447" y="0"/>
                  </a:lnTo>
                  <a:lnTo>
                    <a:pt x="1911077" y="0"/>
                  </a:lnTo>
                  <a:lnTo>
                    <a:pt x="1912199" y="464"/>
                  </a:lnTo>
                  <a:lnTo>
                    <a:pt x="1914059" y="2324"/>
                  </a:lnTo>
                  <a:lnTo>
                    <a:pt x="1914524" y="3447"/>
                  </a:lnTo>
                  <a:lnTo>
                    <a:pt x="1914524" y="6077"/>
                  </a:lnTo>
                  <a:lnTo>
                    <a:pt x="1914059" y="7200"/>
                  </a:lnTo>
                  <a:lnTo>
                    <a:pt x="1912199" y="9060"/>
                  </a:lnTo>
                  <a:lnTo>
                    <a:pt x="1911077" y="9524"/>
                  </a:lnTo>
                  <a:close/>
                </a:path>
                <a:path w="5486400" h="9525">
                  <a:moveTo>
                    <a:pt x="1958702" y="9524"/>
                  </a:moveTo>
                  <a:lnTo>
                    <a:pt x="1956072" y="9524"/>
                  </a:lnTo>
                  <a:lnTo>
                    <a:pt x="1954949" y="9060"/>
                  </a:lnTo>
                  <a:lnTo>
                    <a:pt x="1953089" y="7200"/>
                  </a:lnTo>
                  <a:lnTo>
                    <a:pt x="1952624" y="6077"/>
                  </a:lnTo>
                  <a:lnTo>
                    <a:pt x="1952624" y="3447"/>
                  </a:lnTo>
                  <a:lnTo>
                    <a:pt x="1953089" y="2324"/>
                  </a:lnTo>
                  <a:lnTo>
                    <a:pt x="1954949" y="464"/>
                  </a:lnTo>
                  <a:lnTo>
                    <a:pt x="1956072" y="0"/>
                  </a:lnTo>
                  <a:lnTo>
                    <a:pt x="1958702" y="0"/>
                  </a:lnTo>
                  <a:lnTo>
                    <a:pt x="1959824" y="464"/>
                  </a:lnTo>
                  <a:lnTo>
                    <a:pt x="1961684" y="2324"/>
                  </a:lnTo>
                  <a:lnTo>
                    <a:pt x="1962149" y="3447"/>
                  </a:lnTo>
                  <a:lnTo>
                    <a:pt x="1962149" y="6077"/>
                  </a:lnTo>
                  <a:lnTo>
                    <a:pt x="1961684" y="7200"/>
                  </a:lnTo>
                  <a:lnTo>
                    <a:pt x="1959824" y="9060"/>
                  </a:lnTo>
                  <a:lnTo>
                    <a:pt x="1958702" y="9524"/>
                  </a:lnTo>
                  <a:close/>
                </a:path>
                <a:path w="5486400" h="9525">
                  <a:moveTo>
                    <a:pt x="2006327" y="9524"/>
                  </a:moveTo>
                  <a:lnTo>
                    <a:pt x="2003697" y="9524"/>
                  </a:lnTo>
                  <a:lnTo>
                    <a:pt x="2002574" y="9060"/>
                  </a:lnTo>
                  <a:lnTo>
                    <a:pt x="2000714" y="7200"/>
                  </a:lnTo>
                  <a:lnTo>
                    <a:pt x="2000249" y="6077"/>
                  </a:lnTo>
                  <a:lnTo>
                    <a:pt x="2000249" y="3447"/>
                  </a:lnTo>
                  <a:lnTo>
                    <a:pt x="2000714" y="2324"/>
                  </a:lnTo>
                  <a:lnTo>
                    <a:pt x="2002574" y="464"/>
                  </a:lnTo>
                  <a:lnTo>
                    <a:pt x="2003697" y="0"/>
                  </a:lnTo>
                  <a:lnTo>
                    <a:pt x="2006327" y="0"/>
                  </a:lnTo>
                  <a:lnTo>
                    <a:pt x="2007449" y="464"/>
                  </a:lnTo>
                  <a:lnTo>
                    <a:pt x="2009309" y="2324"/>
                  </a:lnTo>
                  <a:lnTo>
                    <a:pt x="2009774" y="3447"/>
                  </a:lnTo>
                  <a:lnTo>
                    <a:pt x="2009774" y="6077"/>
                  </a:lnTo>
                  <a:lnTo>
                    <a:pt x="2009309" y="7200"/>
                  </a:lnTo>
                  <a:lnTo>
                    <a:pt x="2007449" y="9060"/>
                  </a:lnTo>
                  <a:lnTo>
                    <a:pt x="2006327" y="9524"/>
                  </a:lnTo>
                  <a:close/>
                </a:path>
                <a:path w="5486400" h="9525">
                  <a:moveTo>
                    <a:pt x="2053952" y="9524"/>
                  </a:moveTo>
                  <a:lnTo>
                    <a:pt x="2051322" y="9524"/>
                  </a:lnTo>
                  <a:lnTo>
                    <a:pt x="2050199" y="9060"/>
                  </a:lnTo>
                  <a:lnTo>
                    <a:pt x="2048339" y="7200"/>
                  </a:lnTo>
                  <a:lnTo>
                    <a:pt x="2047874" y="6077"/>
                  </a:lnTo>
                  <a:lnTo>
                    <a:pt x="2047874" y="3447"/>
                  </a:lnTo>
                  <a:lnTo>
                    <a:pt x="2048339" y="2324"/>
                  </a:lnTo>
                  <a:lnTo>
                    <a:pt x="2050199" y="464"/>
                  </a:lnTo>
                  <a:lnTo>
                    <a:pt x="2051322" y="0"/>
                  </a:lnTo>
                  <a:lnTo>
                    <a:pt x="2053952" y="0"/>
                  </a:lnTo>
                  <a:lnTo>
                    <a:pt x="2055075" y="464"/>
                  </a:lnTo>
                  <a:lnTo>
                    <a:pt x="2056935" y="2324"/>
                  </a:lnTo>
                  <a:lnTo>
                    <a:pt x="2057399" y="3447"/>
                  </a:lnTo>
                  <a:lnTo>
                    <a:pt x="2057399" y="6077"/>
                  </a:lnTo>
                  <a:lnTo>
                    <a:pt x="2056935" y="7200"/>
                  </a:lnTo>
                  <a:lnTo>
                    <a:pt x="2055075" y="9060"/>
                  </a:lnTo>
                  <a:lnTo>
                    <a:pt x="2053952" y="9524"/>
                  </a:lnTo>
                  <a:close/>
                </a:path>
                <a:path w="5486400" h="9525">
                  <a:moveTo>
                    <a:pt x="2101577" y="9524"/>
                  </a:moveTo>
                  <a:lnTo>
                    <a:pt x="2098947" y="9524"/>
                  </a:lnTo>
                  <a:lnTo>
                    <a:pt x="2097824" y="9060"/>
                  </a:lnTo>
                  <a:lnTo>
                    <a:pt x="2095964" y="7200"/>
                  </a:lnTo>
                  <a:lnTo>
                    <a:pt x="2095499" y="6077"/>
                  </a:lnTo>
                  <a:lnTo>
                    <a:pt x="2095499" y="3447"/>
                  </a:lnTo>
                  <a:lnTo>
                    <a:pt x="2095964" y="2324"/>
                  </a:lnTo>
                  <a:lnTo>
                    <a:pt x="2097824" y="464"/>
                  </a:lnTo>
                  <a:lnTo>
                    <a:pt x="2098947" y="0"/>
                  </a:lnTo>
                  <a:lnTo>
                    <a:pt x="2101577" y="0"/>
                  </a:lnTo>
                  <a:lnTo>
                    <a:pt x="2102699" y="464"/>
                  </a:lnTo>
                  <a:lnTo>
                    <a:pt x="2104559" y="2324"/>
                  </a:lnTo>
                  <a:lnTo>
                    <a:pt x="2105024" y="3447"/>
                  </a:lnTo>
                  <a:lnTo>
                    <a:pt x="2105024" y="6077"/>
                  </a:lnTo>
                  <a:lnTo>
                    <a:pt x="2104559" y="7200"/>
                  </a:lnTo>
                  <a:lnTo>
                    <a:pt x="2102699" y="9060"/>
                  </a:lnTo>
                  <a:lnTo>
                    <a:pt x="2101577" y="9524"/>
                  </a:lnTo>
                  <a:close/>
                </a:path>
                <a:path w="5486400" h="9525">
                  <a:moveTo>
                    <a:pt x="2149202" y="9524"/>
                  </a:moveTo>
                  <a:lnTo>
                    <a:pt x="2146572" y="9524"/>
                  </a:lnTo>
                  <a:lnTo>
                    <a:pt x="2145449" y="9060"/>
                  </a:lnTo>
                  <a:lnTo>
                    <a:pt x="2143589" y="7200"/>
                  </a:lnTo>
                  <a:lnTo>
                    <a:pt x="2143124" y="6077"/>
                  </a:lnTo>
                  <a:lnTo>
                    <a:pt x="2143124" y="3447"/>
                  </a:lnTo>
                  <a:lnTo>
                    <a:pt x="2143589" y="2324"/>
                  </a:lnTo>
                  <a:lnTo>
                    <a:pt x="2145449" y="464"/>
                  </a:lnTo>
                  <a:lnTo>
                    <a:pt x="2146572" y="0"/>
                  </a:lnTo>
                  <a:lnTo>
                    <a:pt x="2149202" y="0"/>
                  </a:lnTo>
                  <a:lnTo>
                    <a:pt x="2150324" y="464"/>
                  </a:lnTo>
                  <a:lnTo>
                    <a:pt x="2152184" y="2324"/>
                  </a:lnTo>
                  <a:lnTo>
                    <a:pt x="2152649" y="3447"/>
                  </a:lnTo>
                  <a:lnTo>
                    <a:pt x="2152649" y="6077"/>
                  </a:lnTo>
                  <a:lnTo>
                    <a:pt x="2152184" y="7200"/>
                  </a:lnTo>
                  <a:lnTo>
                    <a:pt x="2150324" y="9060"/>
                  </a:lnTo>
                  <a:lnTo>
                    <a:pt x="2149202" y="9524"/>
                  </a:lnTo>
                  <a:close/>
                </a:path>
                <a:path w="5486400" h="9525">
                  <a:moveTo>
                    <a:pt x="2196827" y="9524"/>
                  </a:moveTo>
                  <a:lnTo>
                    <a:pt x="2194197" y="9524"/>
                  </a:lnTo>
                  <a:lnTo>
                    <a:pt x="2193074" y="9060"/>
                  </a:lnTo>
                  <a:lnTo>
                    <a:pt x="2191214" y="7200"/>
                  </a:lnTo>
                  <a:lnTo>
                    <a:pt x="2190749" y="6077"/>
                  </a:lnTo>
                  <a:lnTo>
                    <a:pt x="2190749" y="3447"/>
                  </a:lnTo>
                  <a:lnTo>
                    <a:pt x="2191214" y="2324"/>
                  </a:lnTo>
                  <a:lnTo>
                    <a:pt x="2193074" y="464"/>
                  </a:lnTo>
                  <a:lnTo>
                    <a:pt x="2194197" y="0"/>
                  </a:lnTo>
                  <a:lnTo>
                    <a:pt x="2196827" y="0"/>
                  </a:lnTo>
                  <a:lnTo>
                    <a:pt x="2197949" y="464"/>
                  </a:lnTo>
                  <a:lnTo>
                    <a:pt x="2199809" y="2324"/>
                  </a:lnTo>
                  <a:lnTo>
                    <a:pt x="2200274" y="3447"/>
                  </a:lnTo>
                  <a:lnTo>
                    <a:pt x="2200274" y="6077"/>
                  </a:lnTo>
                  <a:lnTo>
                    <a:pt x="2199809" y="7200"/>
                  </a:lnTo>
                  <a:lnTo>
                    <a:pt x="2197949" y="9060"/>
                  </a:lnTo>
                  <a:lnTo>
                    <a:pt x="2196827" y="9524"/>
                  </a:lnTo>
                  <a:close/>
                </a:path>
                <a:path w="5486400" h="9525">
                  <a:moveTo>
                    <a:pt x="2244452" y="9524"/>
                  </a:moveTo>
                  <a:lnTo>
                    <a:pt x="2241822" y="9524"/>
                  </a:lnTo>
                  <a:lnTo>
                    <a:pt x="2240699" y="9060"/>
                  </a:lnTo>
                  <a:lnTo>
                    <a:pt x="2238839" y="7200"/>
                  </a:lnTo>
                  <a:lnTo>
                    <a:pt x="2238374" y="6077"/>
                  </a:lnTo>
                  <a:lnTo>
                    <a:pt x="2238374" y="3447"/>
                  </a:lnTo>
                  <a:lnTo>
                    <a:pt x="2238839" y="2324"/>
                  </a:lnTo>
                  <a:lnTo>
                    <a:pt x="2240699" y="464"/>
                  </a:lnTo>
                  <a:lnTo>
                    <a:pt x="2241822" y="0"/>
                  </a:lnTo>
                  <a:lnTo>
                    <a:pt x="2244452" y="0"/>
                  </a:lnTo>
                  <a:lnTo>
                    <a:pt x="2245574" y="464"/>
                  </a:lnTo>
                  <a:lnTo>
                    <a:pt x="2247434" y="2324"/>
                  </a:lnTo>
                  <a:lnTo>
                    <a:pt x="2247899" y="3447"/>
                  </a:lnTo>
                  <a:lnTo>
                    <a:pt x="2247899" y="6077"/>
                  </a:lnTo>
                  <a:lnTo>
                    <a:pt x="2247434" y="7200"/>
                  </a:lnTo>
                  <a:lnTo>
                    <a:pt x="2245574" y="9060"/>
                  </a:lnTo>
                  <a:lnTo>
                    <a:pt x="2244452" y="9524"/>
                  </a:lnTo>
                  <a:close/>
                </a:path>
                <a:path w="5486400" h="9525">
                  <a:moveTo>
                    <a:pt x="2292077" y="9524"/>
                  </a:moveTo>
                  <a:lnTo>
                    <a:pt x="2289447" y="9524"/>
                  </a:lnTo>
                  <a:lnTo>
                    <a:pt x="2288324" y="9060"/>
                  </a:lnTo>
                  <a:lnTo>
                    <a:pt x="2286464" y="7200"/>
                  </a:lnTo>
                  <a:lnTo>
                    <a:pt x="2285999" y="6077"/>
                  </a:lnTo>
                  <a:lnTo>
                    <a:pt x="2285999" y="3447"/>
                  </a:lnTo>
                  <a:lnTo>
                    <a:pt x="2286464" y="2324"/>
                  </a:lnTo>
                  <a:lnTo>
                    <a:pt x="2288324" y="464"/>
                  </a:lnTo>
                  <a:lnTo>
                    <a:pt x="2289447" y="0"/>
                  </a:lnTo>
                  <a:lnTo>
                    <a:pt x="2292077" y="0"/>
                  </a:lnTo>
                  <a:lnTo>
                    <a:pt x="2293199" y="464"/>
                  </a:lnTo>
                  <a:lnTo>
                    <a:pt x="2295059" y="2324"/>
                  </a:lnTo>
                  <a:lnTo>
                    <a:pt x="2295524" y="3447"/>
                  </a:lnTo>
                  <a:lnTo>
                    <a:pt x="2295524" y="6077"/>
                  </a:lnTo>
                  <a:lnTo>
                    <a:pt x="2295059" y="7200"/>
                  </a:lnTo>
                  <a:lnTo>
                    <a:pt x="2293199" y="9060"/>
                  </a:lnTo>
                  <a:lnTo>
                    <a:pt x="2292077" y="9524"/>
                  </a:lnTo>
                  <a:close/>
                </a:path>
                <a:path w="5486400" h="9525">
                  <a:moveTo>
                    <a:pt x="2339702" y="9524"/>
                  </a:moveTo>
                  <a:lnTo>
                    <a:pt x="2337072" y="9524"/>
                  </a:lnTo>
                  <a:lnTo>
                    <a:pt x="2335949" y="9060"/>
                  </a:lnTo>
                  <a:lnTo>
                    <a:pt x="2334089" y="7200"/>
                  </a:lnTo>
                  <a:lnTo>
                    <a:pt x="2333624" y="6077"/>
                  </a:lnTo>
                  <a:lnTo>
                    <a:pt x="2333624" y="3447"/>
                  </a:lnTo>
                  <a:lnTo>
                    <a:pt x="2334089" y="2324"/>
                  </a:lnTo>
                  <a:lnTo>
                    <a:pt x="2335949" y="464"/>
                  </a:lnTo>
                  <a:lnTo>
                    <a:pt x="2337072" y="0"/>
                  </a:lnTo>
                  <a:lnTo>
                    <a:pt x="2339702" y="0"/>
                  </a:lnTo>
                  <a:lnTo>
                    <a:pt x="2340824" y="464"/>
                  </a:lnTo>
                  <a:lnTo>
                    <a:pt x="2342684" y="2324"/>
                  </a:lnTo>
                  <a:lnTo>
                    <a:pt x="2343149" y="3447"/>
                  </a:lnTo>
                  <a:lnTo>
                    <a:pt x="2343149" y="6077"/>
                  </a:lnTo>
                  <a:lnTo>
                    <a:pt x="2342684" y="7200"/>
                  </a:lnTo>
                  <a:lnTo>
                    <a:pt x="2340824" y="9060"/>
                  </a:lnTo>
                  <a:lnTo>
                    <a:pt x="2339702" y="9524"/>
                  </a:lnTo>
                  <a:close/>
                </a:path>
                <a:path w="5486400" h="9525">
                  <a:moveTo>
                    <a:pt x="2387327" y="9524"/>
                  </a:moveTo>
                  <a:lnTo>
                    <a:pt x="2384697" y="9524"/>
                  </a:lnTo>
                  <a:lnTo>
                    <a:pt x="2383574" y="9060"/>
                  </a:lnTo>
                  <a:lnTo>
                    <a:pt x="2381714" y="7200"/>
                  </a:lnTo>
                  <a:lnTo>
                    <a:pt x="2381249" y="6077"/>
                  </a:lnTo>
                  <a:lnTo>
                    <a:pt x="2381249" y="3447"/>
                  </a:lnTo>
                  <a:lnTo>
                    <a:pt x="2381714" y="2324"/>
                  </a:lnTo>
                  <a:lnTo>
                    <a:pt x="2383574" y="464"/>
                  </a:lnTo>
                  <a:lnTo>
                    <a:pt x="2384697" y="0"/>
                  </a:lnTo>
                  <a:lnTo>
                    <a:pt x="2387327" y="0"/>
                  </a:lnTo>
                  <a:lnTo>
                    <a:pt x="2388449" y="464"/>
                  </a:lnTo>
                  <a:lnTo>
                    <a:pt x="2390309" y="2324"/>
                  </a:lnTo>
                  <a:lnTo>
                    <a:pt x="2390774" y="3447"/>
                  </a:lnTo>
                  <a:lnTo>
                    <a:pt x="2390774" y="6077"/>
                  </a:lnTo>
                  <a:lnTo>
                    <a:pt x="2390309" y="7200"/>
                  </a:lnTo>
                  <a:lnTo>
                    <a:pt x="2388449" y="9060"/>
                  </a:lnTo>
                  <a:lnTo>
                    <a:pt x="2387327" y="9524"/>
                  </a:lnTo>
                  <a:close/>
                </a:path>
                <a:path w="5486400" h="9525">
                  <a:moveTo>
                    <a:pt x="2434952" y="9524"/>
                  </a:moveTo>
                  <a:lnTo>
                    <a:pt x="2432322" y="9524"/>
                  </a:lnTo>
                  <a:lnTo>
                    <a:pt x="2431199" y="9060"/>
                  </a:lnTo>
                  <a:lnTo>
                    <a:pt x="2429339" y="7200"/>
                  </a:lnTo>
                  <a:lnTo>
                    <a:pt x="2428874" y="6077"/>
                  </a:lnTo>
                  <a:lnTo>
                    <a:pt x="2428874" y="3447"/>
                  </a:lnTo>
                  <a:lnTo>
                    <a:pt x="2429339" y="2324"/>
                  </a:lnTo>
                  <a:lnTo>
                    <a:pt x="2431199" y="464"/>
                  </a:lnTo>
                  <a:lnTo>
                    <a:pt x="2432322" y="0"/>
                  </a:lnTo>
                  <a:lnTo>
                    <a:pt x="2434952" y="0"/>
                  </a:lnTo>
                  <a:lnTo>
                    <a:pt x="2436074" y="464"/>
                  </a:lnTo>
                  <a:lnTo>
                    <a:pt x="2437934" y="2324"/>
                  </a:lnTo>
                  <a:lnTo>
                    <a:pt x="2438399" y="3447"/>
                  </a:lnTo>
                  <a:lnTo>
                    <a:pt x="2438399" y="6077"/>
                  </a:lnTo>
                  <a:lnTo>
                    <a:pt x="2437934" y="7200"/>
                  </a:lnTo>
                  <a:lnTo>
                    <a:pt x="2436074" y="9060"/>
                  </a:lnTo>
                  <a:lnTo>
                    <a:pt x="2434952" y="9524"/>
                  </a:lnTo>
                  <a:close/>
                </a:path>
                <a:path w="5486400" h="9525">
                  <a:moveTo>
                    <a:pt x="2482577" y="9524"/>
                  </a:moveTo>
                  <a:lnTo>
                    <a:pt x="2479947" y="9524"/>
                  </a:lnTo>
                  <a:lnTo>
                    <a:pt x="2478824" y="9060"/>
                  </a:lnTo>
                  <a:lnTo>
                    <a:pt x="2476964" y="7200"/>
                  </a:lnTo>
                  <a:lnTo>
                    <a:pt x="2476499" y="6077"/>
                  </a:lnTo>
                  <a:lnTo>
                    <a:pt x="2476499" y="3447"/>
                  </a:lnTo>
                  <a:lnTo>
                    <a:pt x="2476964" y="2324"/>
                  </a:lnTo>
                  <a:lnTo>
                    <a:pt x="2478824" y="464"/>
                  </a:lnTo>
                  <a:lnTo>
                    <a:pt x="2479947" y="0"/>
                  </a:lnTo>
                  <a:lnTo>
                    <a:pt x="2482577" y="0"/>
                  </a:lnTo>
                  <a:lnTo>
                    <a:pt x="2483699" y="464"/>
                  </a:lnTo>
                  <a:lnTo>
                    <a:pt x="2485559" y="2324"/>
                  </a:lnTo>
                  <a:lnTo>
                    <a:pt x="2486024" y="3447"/>
                  </a:lnTo>
                  <a:lnTo>
                    <a:pt x="2486024" y="6077"/>
                  </a:lnTo>
                  <a:lnTo>
                    <a:pt x="2485559" y="7200"/>
                  </a:lnTo>
                  <a:lnTo>
                    <a:pt x="2483699" y="9060"/>
                  </a:lnTo>
                  <a:lnTo>
                    <a:pt x="2482577" y="9524"/>
                  </a:lnTo>
                  <a:close/>
                </a:path>
                <a:path w="5486400" h="9525">
                  <a:moveTo>
                    <a:pt x="2530202" y="9524"/>
                  </a:moveTo>
                  <a:lnTo>
                    <a:pt x="2527572" y="9524"/>
                  </a:lnTo>
                  <a:lnTo>
                    <a:pt x="2526449" y="9060"/>
                  </a:lnTo>
                  <a:lnTo>
                    <a:pt x="2524589" y="7200"/>
                  </a:lnTo>
                  <a:lnTo>
                    <a:pt x="2524124" y="6077"/>
                  </a:lnTo>
                  <a:lnTo>
                    <a:pt x="2524124" y="3447"/>
                  </a:lnTo>
                  <a:lnTo>
                    <a:pt x="2524589" y="2324"/>
                  </a:lnTo>
                  <a:lnTo>
                    <a:pt x="2526449" y="464"/>
                  </a:lnTo>
                  <a:lnTo>
                    <a:pt x="2527572" y="0"/>
                  </a:lnTo>
                  <a:lnTo>
                    <a:pt x="2530202" y="0"/>
                  </a:lnTo>
                  <a:lnTo>
                    <a:pt x="2531325" y="464"/>
                  </a:lnTo>
                  <a:lnTo>
                    <a:pt x="2533184" y="2324"/>
                  </a:lnTo>
                  <a:lnTo>
                    <a:pt x="2533649" y="3447"/>
                  </a:lnTo>
                  <a:lnTo>
                    <a:pt x="2533649" y="6077"/>
                  </a:lnTo>
                  <a:lnTo>
                    <a:pt x="2533184" y="7200"/>
                  </a:lnTo>
                  <a:lnTo>
                    <a:pt x="2531325" y="9060"/>
                  </a:lnTo>
                  <a:lnTo>
                    <a:pt x="2530202" y="9524"/>
                  </a:lnTo>
                  <a:close/>
                </a:path>
                <a:path w="5486400" h="9525">
                  <a:moveTo>
                    <a:pt x="2577827" y="9524"/>
                  </a:moveTo>
                  <a:lnTo>
                    <a:pt x="2575197" y="9524"/>
                  </a:lnTo>
                  <a:lnTo>
                    <a:pt x="2574074" y="9060"/>
                  </a:lnTo>
                  <a:lnTo>
                    <a:pt x="2572214" y="7200"/>
                  </a:lnTo>
                  <a:lnTo>
                    <a:pt x="2571749" y="6077"/>
                  </a:lnTo>
                  <a:lnTo>
                    <a:pt x="2571749" y="3447"/>
                  </a:lnTo>
                  <a:lnTo>
                    <a:pt x="2572214" y="2324"/>
                  </a:lnTo>
                  <a:lnTo>
                    <a:pt x="2574074" y="464"/>
                  </a:lnTo>
                  <a:lnTo>
                    <a:pt x="2575197" y="0"/>
                  </a:lnTo>
                  <a:lnTo>
                    <a:pt x="2577827" y="0"/>
                  </a:lnTo>
                  <a:lnTo>
                    <a:pt x="2578950" y="464"/>
                  </a:lnTo>
                  <a:lnTo>
                    <a:pt x="2580809" y="2324"/>
                  </a:lnTo>
                  <a:lnTo>
                    <a:pt x="2581274" y="3447"/>
                  </a:lnTo>
                  <a:lnTo>
                    <a:pt x="2581274" y="6077"/>
                  </a:lnTo>
                  <a:lnTo>
                    <a:pt x="2580809" y="7200"/>
                  </a:lnTo>
                  <a:lnTo>
                    <a:pt x="2578950" y="9060"/>
                  </a:lnTo>
                  <a:lnTo>
                    <a:pt x="2577827" y="9524"/>
                  </a:lnTo>
                  <a:close/>
                </a:path>
                <a:path w="5486400" h="9525">
                  <a:moveTo>
                    <a:pt x="2625452" y="9524"/>
                  </a:moveTo>
                  <a:lnTo>
                    <a:pt x="2622822" y="9524"/>
                  </a:lnTo>
                  <a:lnTo>
                    <a:pt x="2621699" y="9060"/>
                  </a:lnTo>
                  <a:lnTo>
                    <a:pt x="2619840" y="7200"/>
                  </a:lnTo>
                  <a:lnTo>
                    <a:pt x="2619374" y="6077"/>
                  </a:lnTo>
                  <a:lnTo>
                    <a:pt x="2619374" y="3447"/>
                  </a:lnTo>
                  <a:lnTo>
                    <a:pt x="2619840" y="2324"/>
                  </a:lnTo>
                  <a:lnTo>
                    <a:pt x="2621699" y="464"/>
                  </a:lnTo>
                  <a:lnTo>
                    <a:pt x="2622822" y="0"/>
                  </a:lnTo>
                  <a:lnTo>
                    <a:pt x="2625452" y="0"/>
                  </a:lnTo>
                  <a:lnTo>
                    <a:pt x="2626575" y="464"/>
                  </a:lnTo>
                  <a:lnTo>
                    <a:pt x="2628434" y="2324"/>
                  </a:lnTo>
                  <a:lnTo>
                    <a:pt x="2628899" y="3447"/>
                  </a:lnTo>
                  <a:lnTo>
                    <a:pt x="2628899" y="6077"/>
                  </a:lnTo>
                  <a:lnTo>
                    <a:pt x="2628434" y="7200"/>
                  </a:lnTo>
                  <a:lnTo>
                    <a:pt x="2626575" y="9060"/>
                  </a:lnTo>
                  <a:lnTo>
                    <a:pt x="2625452" y="9524"/>
                  </a:lnTo>
                  <a:close/>
                </a:path>
                <a:path w="5486400" h="9525">
                  <a:moveTo>
                    <a:pt x="2673077" y="9524"/>
                  </a:moveTo>
                  <a:lnTo>
                    <a:pt x="2670447" y="9524"/>
                  </a:lnTo>
                  <a:lnTo>
                    <a:pt x="2669324" y="9060"/>
                  </a:lnTo>
                  <a:lnTo>
                    <a:pt x="2667464" y="7200"/>
                  </a:lnTo>
                  <a:lnTo>
                    <a:pt x="2666999" y="6077"/>
                  </a:lnTo>
                  <a:lnTo>
                    <a:pt x="2666999" y="3447"/>
                  </a:lnTo>
                  <a:lnTo>
                    <a:pt x="2667464" y="2324"/>
                  </a:lnTo>
                  <a:lnTo>
                    <a:pt x="2669324" y="464"/>
                  </a:lnTo>
                  <a:lnTo>
                    <a:pt x="2670447" y="0"/>
                  </a:lnTo>
                  <a:lnTo>
                    <a:pt x="2673077" y="0"/>
                  </a:lnTo>
                  <a:lnTo>
                    <a:pt x="2674200" y="464"/>
                  </a:lnTo>
                  <a:lnTo>
                    <a:pt x="2676059" y="2324"/>
                  </a:lnTo>
                  <a:lnTo>
                    <a:pt x="2676524" y="3447"/>
                  </a:lnTo>
                  <a:lnTo>
                    <a:pt x="2676524" y="6077"/>
                  </a:lnTo>
                  <a:lnTo>
                    <a:pt x="2676059" y="7200"/>
                  </a:lnTo>
                  <a:lnTo>
                    <a:pt x="2674200" y="9060"/>
                  </a:lnTo>
                  <a:lnTo>
                    <a:pt x="2673077" y="9524"/>
                  </a:lnTo>
                  <a:close/>
                </a:path>
                <a:path w="5486400" h="9525">
                  <a:moveTo>
                    <a:pt x="2720702" y="9524"/>
                  </a:moveTo>
                  <a:lnTo>
                    <a:pt x="2718072" y="9524"/>
                  </a:lnTo>
                  <a:lnTo>
                    <a:pt x="2716949" y="9060"/>
                  </a:lnTo>
                  <a:lnTo>
                    <a:pt x="2715089" y="7200"/>
                  </a:lnTo>
                  <a:lnTo>
                    <a:pt x="2714624" y="6077"/>
                  </a:lnTo>
                  <a:lnTo>
                    <a:pt x="2714624" y="3447"/>
                  </a:lnTo>
                  <a:lnTo>
                    <a:pt x="2715089" y="2324"/>
                  </a:lnTo>
                  <a:lnTo>
                    <a:pt x="2716949" y="464"/>
                  </a:lnTo>
                  <a:lnTo>
                    <a:pt x="2718072" y="0"/>
                  </a:lnTo>
                  <a:lnTo>
                    <a:pt x="2720702" y="0"/>
                  </a:lnTo>
                  <a:lnTo>
                    <a:pt x="2721824" y="464"/>
                  </a:lnTo>
                  <a:lnTo>
                    <a:pt x="2723684" y="2324"/>
                  </a:lnTo>
                  <a:lnTo>
                    <a:pt x="2724149" y="3447"/>
                  </a:lnTo>
                  <a:lnTo>
                    <a:pt x="2724149" y="6077"/>
                  </a:lnTo>
                  <a:lnTo>
                    <a:pt x="2723684" y="7200"/>
                  </a:lnTo>
                  <a:lnTo>
                    <a:pt x="2721824" y="9060"/>
                  </a:lnTo>
                  <a:lnTo>
                    <a:pt x="2720702" y="9524"/>
                  </a:lnTo>
                  <a:close/>
                </a:path>
                <a:path w="5486400" h="9525">
                  <a:moveTo>
                    <a:pt x="2768327" y="9524"/>
                  </a:moveTo>
                  <a:lnTo>
                    <a:pt x="2765697" y="9524"/>
                  </a:lnTo>
                  <a:lnTo>
                    <a:pt x="2764574" y="9060"/>
                  </a:lnTo>
                  <a:lnTo>
                    <a:pt x="2762714" y="7200"/>
                  </a:lnTo>
                  <a:lnTo>
                    <a:pt x="2762249" y="6077"/>
                  </a:lnTo>
                  <a:lnTo>
                    <a:pt x="2762249" y="3447"/>
                  </a:lnTo>
                  <a:lnTo>
                    <a:pt x="2762714" y="2324"/>
                  </a:lnTo>
                  <a:lnTo>
                    <a:pt x="2764574" y="464"/>
                  </a:lnTo>
                  <a:lnTo>
                    <a:pt x="2765697" y="0"/>
                  </a:lnTo>
                  <a:lnTo>
                    <a:pt x="2768327" y="0"/>
                  </a:lnTo>
                  <a:lnTo>
                    <a:pt x="2769450" y="464"/>
                  </a:lnTo>
                  <a:lnTo>
                    <a:pt x="2771309" y="2324"/>
                  </a:lnTo>
                  <a:lnTo>
                    <a:pt x="2771774" y="3447"/>
                  </a:lnTo>
                  <a:lnTo>
                    <a:pt x="2771774" y="6077"/>
                  </a:lnTo>
                  <a:lnTo>
                    <a:pt x="2771309" y="7200"/>
                  </a:lnTo>
                  <a:lnTo>
                    <a:pt x="2769450" y="9060"/>
                  </a:lnTo>
                  <a:lnTo>
                    <a:pt x="2768327" y="9524"/>
                  </a:lnTo>
                  <a:close/>
                </a:path>
                <a:path w="5486400" h="9525">
                  <a:moveTo>
                    <a:pt x="2815952" y="9524"/>
                  </a:moveTo>
                  <a:lnTo>
                    <a:pt x="2813321" y="9524"/>
                  </a:lnTo>
                  <a:lnTo>
                    <a:pt x="2812199" y="9060"/>
                  </a:lnTo>
                  <a:lnTo>
                    <a:pt x="2810339" y="7200"/>
                  </a:lnTo>
                  <a:lnTo>
                    <a:pt x="2809874" y="6077"/>
                  </a:lnTo>
                  <a:lnTo>
                    <a:pt x="2809874" y="3447"/>
                  </a:lnTo>
                  <a:lnTo>
                    <a:pt x="2810339" y="2324"/>
                  </a:lnTo>
                  <a:lnTo>
                    <a:pt x="2812199" y="464"/>
                  </a:lnTo>
                  <a:lnTo>
                    <a:pt x="2813321" y="0"/>
                  </a:lnTo>
                  <a:lnTo>
                    <a:pt x="2815952" y="0"/>
                  </a:lnTo>
                  <a:lnTo>
                    <a:pt x="2817074" y="464"/>
                  </a:lnTo>
                  <a:lnTo>
                    <a:pt x="2818934" y="2324"/>
                  </a:lnTo>
                  <a:lnTo>
                    <a:pt x="2819399" y="3447"/>
                  </a:lnTo>
                  <a:lnTo>
                    <a:pt x="2819399" y="6077"/>
                  </a:lnTo>
                  <a:lnTo>
                    <a:pt x="2818934" y="7200"/>
                  </a:lnTo>
                  <a:lnTo>
                    <a:pt x="2817074" y="9060"/>
                  </a:lnTo>
                  <a:lnTo>
                    <a:pt x="2815952" y="9524"/>
                  </a:lnTo>
                  <a:close/>
                </a:path>
                <a:path w="5486400" h="9525">
                  <a:moveTo>
                    <a:pt x="2863577" y="9524"/>
                  </a:moveTo>
                  <a:lnTo>
                    <a:pt x="2860947" y="9524"/>
                  </a:lnTo>
                  <a:lnTo>
                    <a:pt x="2859824" y="9060"/>
                  </a:lnTo>
                  <a:lnTo>
                    <a:pt x="2857964" y="7200"/>
                  </a:lnTo>
                  <a:lnTo>
                    <a:pt x="2857499" y="6077"/>
                  </a:lnTo>
                  <a:lnTo>
                    <a:pt x="2857499" y="3447"/>
                  </a:lnTo>
                  <a:lnTo>
                    <a:pt x="2857964" y="2324"/>
                  </a:lnTo>
                  <a:lnTo>
                    <a:pt x="2859824" y="464"/>
                  </a:lnTo>
                  <a:lnTo>
                    <a:pt x="2860947" y="0"/>
                  </a:lnTo>
                  <a:lnTo>
                    <a:pt x="2863577" y="0"/>
                  </a:lnTo>
                  <a:lnTo>
                    <a:pt x="2864700" y="464"/>
                  </a:lnTo>
                  <a:lnTo>
                    <a:pt x="2866559" y="2324"/>
                  </a:lnTo>
                  <a:lnTo>
                    <a:pt x="2867024" y="3447"/>
                  </a:lnTo>
                  <a:lnTo>
                    <a:pt x="2867024" y="6077"/>
                  </a:lnTo>
                  <a:lnTo>
                    <a:pt x="2866559" y="7200"/>
                  </a:lnTo>
                  <a:lnTo>
                    <a:pt x="2864700" y="9060"/>
                  </a:lnTo>
                  <a:lnTo>
                    <a:pt x="2863577" y="9524"/>
                  </a:lnTo>
                  <a:close/>
                </a:path>
                <a:path w="5486400" h="9525">
                  <a:moveTo>
                    <a:pt x="2911202" y="9524"/>
                  </a:moveTo>
                  <a:lnTo>
                    <a:pt x="2908572" y="9524"/>
                  </a:lnTo>
                  <a:lnTo>
                    <a:pt x="2907449" y="9060"/>
                  </a:lnTo>
                  <a:lnTo>
                    <a:pt x="2905589" y="7200"/>
                  </a:lnTo>
                  <a:lnTo>
                    <a:pt x="2905124" y="6077"/>
                  </a:lnTo>
                  <a:lnTo>
                    <a:pt x="2905124" y="3447"/>
                  </a:lnTo>
                  <a:lnTo>
                    <a:pt x="2905589" y="2324"/>
                  </a:lnTo>
                  <a:lnTo>
                    <a:pt x="2907449" y="464"/>
                  </a:lnTo>
                  <a:lnTo>
                    <a:pt x="2908572" y="0"/>
                  </a:lnTo>
                  <a:lnTo>
                    <a:pt x="2911202" y="0"/>
                  </a:lnTo>
                  <a:lnTo>
                    <a:pt x="2912325" y="464"/>
                  </a:lnTo>
                  <a:lnTo>
                    <a:pt x="2914184" y="2324"/>
                  </a:lnTo>
                  <a:lnTo>
                    <a:pt x="2914649" y="3447"/>
                  </a:lnTo>
                  <a:lnTo>
                    <a:pt x="2914649" y="6077"/>
                  </a:lnTo>
                  <a:lnTo>
                    <a:pt x="2914184" y="7200"/>
                  </a:lnTo>
                  <a:lnTo>
                    <a:pt x="2912325" y="9060"/>
                  </a:lnTo>
                  <a:lnTo>
                    <a:pt x="2911202" y="9524"/>
                  </a:lnTo>
                  <a:close/>
                </a:path>
                <a:path w="5486400" h="9525">
                  <a:moveTo>
                    <a:pt x="2958827" y="9524"/>
                  </a:moveTo>
                  <a:lnTo>
                    <a:pt x="2956197" y="9524"/>
                  </a:lnTo>
                  <a:lnTo>
                    <a:pt x="2955074" y="9060"/>
                  </a:lnTo>
                  <a:lnTo>
                    <a:pt x="2953214" y="7200"/>
                  </a:lnTo>
                  <a:lnTo>
                    <a:pt x="2952749" y="6077"/>
                  </a:lnTo>
                  <a:lnTo>
                    <a:pt x="2952749" y="3447"/>
                  </a:lnTo>
                  <a:lnTo>
                    <a:pt x="2953214" y="2324"/>
                  </a:lnTo>
                  <a:lnTo>
                    <a:pt x="2955074" y="464"/>
                  </a:lnTo>
                  <a:lnTo>
                    <a:pt x="2956197" y="0"/>
                  </a:lnTo>
                  <a:lnTo>
                    <a:pt x="2958827" y="0"/>
                  </a:lnTo>
                  <a:lnTo>
                    <a:pt x="2959949" y="464"/>
                  </a:lnTo>
                  <a:lnTo>
                    <a:pt x="2961809" y="2324"/>
                  </a:lnTo>
                  <a:lnTo>
                    <a:pt x="2962274" y="3447"/>
                  </a:lnTo>
                  <a:lnTo>
                    <a:pt x="2962274" y="6077"/>
                  </a:lnTo>
                  <a:lnTo>
                    <a:pt x="2961809" y="7200"/>
                  </a:lnTo>
                  <a:lnTo>
                    <a:pt x="2959949" y="9060"/>
                  </a:lnTo>
                  <a:lnTo>
                    <a:pt x="2958827" y="9524"/>
                  </a:lnTo>
                  <a:close/>
                </a:path>
                <a:path w="5486400" h="9525">
                  <a:moveTo>
                    <a:pt x="3006452" y="9524"/>
                  </a:moveTo>
                  <a:lnTo>
                    <a:pt x="3003821" y="9524"/>
                  </a:lnTo>
                  <a:lnTo>
                    <a:pt x="3002699" y="9060"/>
                  </a:lnTo>
                  <a:lnTo>
                    <a:pt x="3000839" y="7200"/>
                  </a:lnTo>
                  <a:lnTo>
                    <a:pt x="3000374" y="6077"/>
                  </a:lnTo>
                  <a:lnTo>
                    <a:pt x="3000374" y="3447"/>
                  </a:lnTo>
                  <a:lnTo>
                    <a:pt x="3000839" y="2324"/>
                  </a:lnTo>
                  <a:lnTo>
                    <a:pt x="3002699" y="464"/>
                  </a:lnTo>
                  <a:lnTo>
                    <a:pt x="3003821" y="0"/>
                  </a:lnTo>
                  <a:lnTo>
                    <a:pt x="3006452" y="0"/>
                  </a:lnTo>
                  <a:lnTo>
                    <a:pt x="3007574" y="464"/>
                  </a:lnTo>
                  <a:lnTo>
                    <a:pt x="3009434" y="2324"/>
                  </a:lnTo>
                  <a:lnTo>
                    <a:pt x="3009899" y="3447"/>
                  </a:lnTo>
                  <a:lnTo>
                    <a:pt x="3009899" y="6077"/>
                  </a:lnTo>
                  <a:lnTo>
                    <a:pt x="3009434" y="7200"/>
                  </a:lnTo>
                  <a:lnTo>
                    <a:pt x="3007574" y="9060"/>
                  </a:lnTo>
                  <a:lnTo>
                    <a:pt x="3006452" y="9524"/>
                  </a:lnTo>
                  <a:close/>
                </a:path>
                <a:path w="5486400" h="9525">
                  <a:moveTo>
                    <a:pt x="3054077" y="9524"/>
                  </a:moveTo>
                  <a:lnTo>
                    <a:pt x="3051447" y="9524"/>
                  </a:lnTo>
                  <a:lnTo>
                    <a:pt x="3050324" y="9060"/>
                  </a:lnTo>
                  <a:lnTo>
                    <a:pt x="3048464" y="7200"/>
                  </a:lnTo>
                  <a:lnTo>
                    <a:pt x="3047999" y="6077"/>
                  </a:lnTo>
                  <a:lnTo>
                    <a:pt x="3047999" y="3447"/>
                  </a:lnTo>
                  <a:lnTo>
                    <a:pt x="3048464" y="2324"/>
                  </a:lnTo>
                  <a:lnTo>
                    <a:pt x="3050324" y="464"/>
                  </a:lnTo>
                  <a:lnTo>
                    <a:pt x="3051447" y="0"/>
                  </a:lnTo>
                  <a:lnTo>
                    <a:pt x="3054077" y="0"/>
                  </a:lnTo>
                  <a:lnTo>
                    <a:pt x="3055199" y="464"/>
                  </a:lnTo>
                  <a:lnTo>
                    <a:pt x="3057059" y="2324"/>
                  </a:lnTo>
                  <a:lnTo>
                    <a:pt x="3057524" y="3447"/>
                  </a:lnTo>
                  <a:lnTo>
                    <a:pt x="3057524" y="6077"/>
                  </a:lnTo>
                  <a:lnTo>
                    <a:pt x="3057059" y="7200"/>
                  </a:lnTo>
                  <a:lnTo>
                    <a:pt x="3055199" y="9060"/>
                  </a:lnTo>
                  <a:lnTo>
                    <a:pt x="3054077" y="9524"/>
                  </a:lnTo>
                  <a:close/>
                </a:path>
                <a:path w="5486400" h="9525">
                  <a:moveTo>
                    <a:pt x="3101702" y="9524"/>
                  </a:moveTo>
                  <a:lnTo>
                    <a:pt x="3099072" y="9524"/>
                  </a:lnTo>
                  <a:lnTo>
                    <a:pt x="3097949" y="9060"/>
                  </a:lnTo>
                  <a:lnTo>
                    <a:pt x="3096089" y="7200"/>
                  </a:lnTo>
                  <a:lnTo>
                    <a:pt x="3095624" y="6077"/>
                  </a:lnTo>
                  <a:lnTo>
                    <a:pt x="3095624" y="3447"/>
                  </a:lnTo>
                  <a:lnTo>
                    <a:pt x="3096089" y="2324"/>
                  </a:lnTo>
                  <a:lnTo>
                    <a:pt x="3097949" y="464"/>
                  </a:lnTo>
                  <a:lnTo>
                    <a:pt x="3099072" y="0"/>
                  </a:lnTo>
                  <a:lnTo>
                    <a:pt x="3101702" y="0"/>
                  </a:lnTo>
                  <a:lnTo>
                    <a:pt x="3102825" y="464"/>
                  </a:lnTo>
                  <a:lnTo>
                    <a:pt x="3104684" y="2324"/>
                  </a:lnTo>
                  <a:lnTo>
                    <a:pt x="3105149" y="3447"/>
                  </a:lnTo>
                  <a:lnTo>
                    <a:pt x="3105149" y="6077"/>
                  </a:lnTo>
                  <a:lnTo>
                    <a:pt x="3104684" y="7200"/>
                  </a:lnTo>
                  <a:lnTo>
                    <a:pt x="3102825" y="9060"/>
                  </a:lnTo>
                  <a:lnTo>
                    <a:pt x="3101702" y="9524"/>
                  </a:lnTo>
                  <a:close/>
                </a:path>
                <a:path w="5486400" h="9525">
                  <a:moveTo>
                    <a:pt x="3149327" y="9524"/>
                  </a:moveTo>
                  <a:lnTo>
                    <a:pt x="3146697" y="9524"/>
                  </a:lnTo>
                  <a:lnTo>
                    <a:pt x="3145574" y="9060"/>
                  </a:lnTo>
                  <a:lnTo>
                    <a:pt x="3143714" y="7200"/>
                  </a:lnTo>
                  <a:lnTo>
                    <a:pt x="3143249" y="6077"/>
                  </a:lnTo>
                  <a:lnTo>
                    <a:pt x="3143249" y="3447"/>
                  </a:lnTo>
                  <a:lnTo>
                    <a:pt x="3143714" y="2324"/>
                  </a:lnTo>
                  <a:lnTo>
                    <a:pt x="3145574" y="464"/>
                  </a:lnTo>
                  <a:lnTo>
                    <a:pt x="3146697" y="0"/>
                  </a:lnTo>
                  <a:lnTo>
                    <a:pt x="3149327" y="0"/>
                  </a:lnTo>
                  <a:lnTo>
                    <a:pt x="3150450" y="464"/>
                  </a:lnTo>
                  <a:lnTo>
                    <a:pt x="3152309" y="2324"/>
                  </a:lnTo>
                  <a:lnTo>
                    <a:pt x="3152774" y="3447"/>
                  </a:lnTo>
                  <a:lnTo>
                    <a:pt x="3152774" y="6077"/>
                  </a:lnTo>
                  <a:lnTo>
                    <a:pt x="3152309" y="7200"/>
                  </a:lnTo>
                  <a:lnTo>
                    <a:pt x="3150450" y="9060"/>
                  </a:lnTo>
                  <a:lnTo>
                    <a:pt x="3149327" y="9524"/>
                  </a:lnTo>
                  <a:close/>
                </a:path>
                <a:path w="5486400" h="9525">
                  <a:moveTo>
                    <a:pt x="3196951" y="9524"/>
                  </a:moveTo>
                  <a:lnTo>
                    <a:pt x="3194321" y="9524"/>
                  </a:lnTo>
                  <a:lnTo>
                    <a:pt x="3193199" y="9060"/>
                  </a:lnTo>
                  <a:lnTo>
                    <a:pt x="3191339" y="7200"/>
                  </a:lnTo>
                  <a:lnTo>
                    <a:pt x="3190874" y="6077"/>
                  </a:lnTo>
                  <a:lnTo>
                    <a:pt x="3190874" y="3447"/>
                  </a:lnTo>
                  <a:lnTo>
                    <a:pt x="3191339" y="2324"/>
                  </a:lnTo>
                  <a:lnTo>
                    <a:pt x="3193199" y="464"/>
                  </a:lnTo>
                  <a:lnTo>
                    <a:pt x="3194321" y="0"/>
                  </a:lnTo>
                  <a:lnTo>
                    <a:pt x="3196951" y="0"/>
                  </a:lnTo>
                  <a:lnTo>
                    <a:pt x="3198074" y="464"/>
                  </a:lnTo>
                  <a:lnTo>
                    <a:pt x="3199934" y="2324"/>
                  </a:lnTo>
                  <a:lnTo>
                    <a:pt x="3200399" y="3447"/>
                  </a:lnTo>
                  <a:lnTo>
                    <a:pt x="3200399" y="6077"/>
                  </a:lnTo>
                  <a:lnTo>
                    <a:pt x="3199934" y="7200"/>
                  </a:lnTo>
                  <a:lnTo>
                    <a:pt x="3198074" y="9060"/>
                  </a:lnTo>
                  <a:lnTo>
                    <a:pt x="3196951" y="9524"/>
                  </a:lnTo>
                  <a:close/>
                </a:path>
                <a:path w="5486400" h="9525">
                  <a:moveTo>
                    <a:pt x="3244577" y="9524"/>
                  </a:moveTo>
                  <a:lnTo>
                    <a:pt x="3241947" y="9524"/>
                  </a:lnTo>
                  <a:lnTo>
                    <a:pt x="3240824" y="9060"/>
                  </a:lnTo>
                  <a:lnTo>
                    <a:pt x="3238964" y="7200"/>
                  </a:lnTo>
                  <a:lnTo>
                    <a:pt x="3238499" y="6077"/>
                  </a:lnTo>
                  <a:lnTo>
                    <a:pt x="3238499" y="3447"/>
                  </a:lnTo>
                  <a:lnTo>
                    <a:pt x="3238964" y="2324"/>
                  </a:lnTo>
                  <a:lnTo>
                    <a:pt x="3240824" y="464"/>
                  </a:lnTo>
                  <a:lnTo>
                    <a:pt x="3241947" y="0"/>
                  </a:lnTo>
                  <a:lnTo>
                    <a:pt x="3244577" y="0"/>
                  </a:lnTo>
                  <a:lnTo>
                    <a:pt x="3245699" y="464"/>
                  </a:lnTo>
                  <a:lnTo>
                    <a:pt x="3247559" y="2324"/>
                  </a:lnTo>
                  <a:lnTo>
                    <a:pt x="3248024" y="3447"/>
                  </a:lnTo>
                  <a:lnTo>
                    <a:pt x="3248024" y="6077"/>
                  </a:lnTo>
                  <a:lnTo>
                    <a:pt x="3247559" y="7200"/>
                  </a:lnTo>
                  <a:lnTo>
                    <a:pt x="3245699" y="9060"/>
                  </a:lnTo>
                  <a:lnTo>
                    <a:pt x="3244577" y="9524"/>
                  </a:lnTo>
                  <a:close/>
                </a:path>
                <a:path w="5486400" h="9525">
                  <a:moveTo>
                    <a:pt x="3292202" y="9524"/>
                  </a:moveTo>
                  <a:lnTo>
                    <a:pt x="3289572" y="9524"/>
                  </a:lnTo>
                  <a:lnTo>
                    <a:pt x="3288449" y="9060"/>
                  </a:lnTo>
                  <a:lnTo>
                    <a:pt x="3286589" y="7200"/>
                  </a:lnTo>
                  <a:lnTo>
                    <a:pt x="3286124" y="6077"/>
                  </a:lnTo>
                  <a:lnTo>
                    <a:pt x="3286124" y="3447"/>
                  </a:lnTo>
                  <a:lnTo>
                    <a:pt x="3286589" y="2324"/>
                  </a:lnTo>
                  <a:lnTo>
                    <a:pt x="3288449" y="464"/>
                  </a:lnTo>
                  <a:lnTo>
                    <a:pt x="3289572" y="0"/>
                  </a:lnTo>
                  <a:lnTo>
                    <a:pt x="3292202" y="0"/>
                  </a:lnTo>
                  <a:lnTo>
                    <a:pt x="3293325" y="464"/>
                  </a:lnTo>
                  <a:lnTo>
                    <a:pt x="3295184" y="2324"/>
                  </a:lnTo>
                  <a:lnTo>
                    <a:pt x="3295649" y="3447"/>
                  </a:lnTo>
                  <a:lnTo>
                    <a:pt x="3295649" y="6077"/>
                  </a:lnTo>
                  <a:lnTo>
                    <a:pt x="3295184" y="7200"/>
                  </a:lnTo>
                  <a:lnTo>
                    <a:pt x="3293325" y="9060"/>
                  </a:lnTo>
                  <a:lnTo>
                    <a:pt x="3292202" y="9524"/>
                  </a:lnTo>
                  <a:close/>
                </a:path>
                <a:path w="5486400" h="9525">
                  <a:moveTo>
                    <a:pt x="3339827" y="9524"/>
                  </a:moveTo>
                  <a:lnTo>
                    <a:pt x="3337197" y="9524"/>
                  </a:lnTo>
                  <a:lnTo>
                    <a:pt x="3336074" y="9060"/>
                  </a:lnTo>
                  <a:lnTo>
                    <a:pt x="3334214" y="7200"/>
                  </a:lnTo>
                  <a:lnTo>
                    <a:pt x="3333749" y="6077"/>
                  </a:lnTo>
                  <a:lnTo>
                    <a:pt x="3333749" y="3447"/>
                  </a:lnTo>
                  <a:lnTo>
                    <a:pt x="3334214" y="2324"/>
                  </a:lnTo>
                  <a:lnTo>
                    <a:pt x="3336074" y="464"/>
                  </a:lnTo>
                  <a:lnTo>
                    <a:pt x="3337197" y="0"/>
                  </a:lnTo>
                  <a:lnTo>
                    <a:pt x="3339827" y="0"/>
                  </a:lnTo>
                  <a:lnTo>
                    <a:pt x="3340950" y="464"/>
                  </a:lnTo>
                  <a:lnTo>
                    <a:pt x="3342809" y="2324"/>
                  </a:lnTo>
                  <a:lnTo>
                    <a:pt x="3343274" y="3447"/>
                  </a:lnTo>
                  <a:lnTo>
                    <a:pt x="3343274" y="6077"/>
                  </a:lnTo>
                  <a:lnTo>
                    <a:pt x="3342809" y="7200"/>
                  </a:lnTo>
                  <a:lnTo>
                    <a:pt x="3340950" y="9060"/>
                  </a:lnTo>
                  <a:lnTo>
                    <a:pt x="3339827" y="9524"/>
                  </a:lnTo>
                  <a:close/>
                </a:path>
                <a:path w="5486400" h="9525">
                  <a:moveTo>
                    <a:pt x="3387452" y="9524"/>
                  </a:moveTo>
                  <a:lnTo>
                    <a:pt x="3384822" y="9524"/>
                  </a:lnTo>
                  <a:lnTo>
                    <a:pt x="3383699" y="9060"/>
                  </a:lnTo>
                  <a:lnTo>
                    <a:pt x="3381839" y="7200"/>
                  </a:lnTo>
                  <a:lnTo>
                    <a:pt x="3381374" y="6077"/>
                  </a:lnTo>
                  <a:lnTo>
                    <a:pt x="3381374" y="3447"/>
                  </a:lnTo>
                  <a:lnTo>
                    <a:pt x="3381839" y="2324"/>
                  </a:lnTo>
                  <a:lnTo>
                    <a:pt x="3383699" y="464"/>
                  </a:lnTo>
                  <a:lnTo>
                    <a:pt x="3384822" y="0"/>
                  </a:lnTo>
                  <a:lnTo>
                    <a:pt x="3387452" y="0"/>
                  </a:lnTo>
                  <a:lnTo>
                    <a:pt x="3388575" y="464"/>
                  </a:lnTo>
                  <a:lnTo>
                    <a:pt x="3390434" y="2324"/>
                  </a:lnTo>
                  <a:lnTo>
                    <a:pt x="3390899" y="3447"/>
                  </a:lnTo>
                  <a:lnTo>
                    <a:pt x="3390899" y="6077"/>
                  </a:lnTo>
                  <a:lnTo>
                    <a:pt x="3390434" y="7200"/>
                  </a:lnTo>
                  <a:lnTo>
                    <a:pt x="3388575" y="9060"/>
                  </a:lnTo>
                  <a:lnTo>
                    <a:pt x="3387452" y="9524"/>
                  </a:lnTo>
                  <a:close/>
                </a:path>
                <a:path w="5486400" h="9525">
                  <a:moveTo>
                    <a:pt x="3435077" y="9524"/>
                  </a:moveTo>
                  <a:lnTo>
                    <a:pt x="3432447" y="9524"/>
                  </a:lnTo>
                  <a:lnTo>
                    <a:pt x="3431324" y="9060"/>
                  </a:lnTo>
                  <a:lnTo>
                    <a:pt x="3429464" y="7200"/>
                  </a:lnTo>
                  <a:lnTo>
                    <a:pt x="3428999" y="6077"/>
                  </a:lnTo>
                  <a:lnTo>
                    <a:pt x="3428999" y="3447"/>
                  </a:lnTo>
                  <a:lnTo>
                    <a:pt x="3429464" y="2324"/>
                  </a:lnTo>
                  <a:lnTo>
                    <a:pt x="3431324" y="464"/>
                  </a:lnTo>
                  <a:lnTo>
                    <a:pt x="3432447" y="0"/>
                  </a:lnTo>
                  <a:lnTo>
                    <a:pt x="3435077" y="0"/>
                  </a:lnTo>
                  <a:lnTo>
                    <a:pt x="3436199" y="464"/>
                  </a:lnTo>
                  <a:lnTo>
                    <a:pt x="3438059" y="2324"/>
                  </a:lnTo>
                  <a:lnTo>
                    <a:pt x="3438524" y="3447"/>
                  </a:lnTo>
                  <a:lnTo>
                    <a:pt x="3438524" y="6077"/>
                  </a:lnTo>
                  <a:lnTo>
                    <a:pt x="3438059" y="7200"/>
                  </a:lnTo>
                  <a:lnTo>
                    <a:pt x="3436199" y="9060"/>
                  </a:lnTo>
                  <a:lnTo>
                    <a:pt x="3435077" y="9524"/>
                  </a:lnTo>
                  <a:close/>
                </a:path>
                <a:path w="5486400" h="9525">
                  <a:moveTo>
                    <a:pt x="3482702" y="9524"/>
                  </a:moveTo>
                  <a:lnTo>
                    <a:pt x="3480072" y="9524"/>
                  </a:lnTo>
                  <a:lnTo>
                    <a:pt x="3478949" y="9060"/>
                  </a:lnTo>
                  <a:lnTo>
                    <a:pt x="3477089" y="7200"/>
                  </a:lnTo>
                  <a:lnTo>
                    <a:pt x="3476624" y="6077"/>
                  </a:lnTo>
                  <a:lnTo>
                    <a:pt x="3476624" y="3447"/>
                  </a:lnTo>
                  <a:lnTo>
                    <a:pt x="3477089" y="2324"/>
                  </a:lnTo>
                  <a:lnTo>
                    <a:pt x="3478949" y="464"/>
                  </a:lnTo>
                  <a:lnTo>
                    <a:pt x="3480072" y="0"/>
                  </a:lnTo>
                  <a:lnTo>
                    <a:pt x="3482702" y="0"/>
                  </a:lnTo>
                  <a:lnTo>
                    <a:pt x="3483824" y="464"/>
                  </a:lnTo>
                  <a:lnTo>
                    <a:pt x="3485684" y="2324"/>
                  </a:lnTo>
                  <a:lnTo>
                    <a:pt x="3486149" y="3447"/>
                  </a:lnTo>
                  <a:lnTo>
                    <a:pt x="3486149" y="6077"/>
                  </a:lnTo>
                  <a:lnTo>
                    <a:pt x="3485684" y="7200"/>
                  </a:lnTo>
                  <a:lnTo>
                    <a:pt x="3483824" y="9060"/>
                  </a:lnTo>
                  <a:lnTo>
                    <a:pt x="3482702" y="9524"/>
                  </a:lnTo>
                  <a:close/>
                </a:path>
                <a:path w="5486400" h="9525">
                  <a:moveTo>
                    <a:pt x="3530327" y="9524"/>
                  </a:moveTo>
                  <a:lnTo>
                    <a:pt x="3527697" y="9524"/>
                  </a:lnTo>
                  <a:lnTo>
                    <a:pt x="3526574" y="9060"/>
                  </a:lnTo>
                  <a:lnTo>
                    <a:pt x="3524714" y="7200"/>
                  </a:lnTo>
                  <a:lnTo>
                    <a:pt x="3524249" y="6077"/>
                  </a:lnTo>
                  <a:lnTo>
                    <a:pt x="3524249" y="3447"/>
                  </a:lnTo>
                  <a:lnTo>
                    <a:pt x="3524714" y="2324"/>
                  </a:lnTo>
                  <a:lnTo>
                    <a:pt x="3526574" y="464"/>
                  </a:lnTo>
                  <a:lnTo>
                    <a:pt x="3527697" y="0"/>
                  </a:lnTo>
                  <a:lnTo>
                    <a:pt x="3530327" y="0"/>
                  </a:lnTo>
                  <a:lnTo>
                    <a:pt x="3531449" y="464"/>
                  </a:lnTo>
                  <a:lnTo>
                    <a:pt x="3533309" y="2324"/>
                  </a:lnTo>
                  <a:lnTo>
                    <a:pt x="3533774" y="3447"/>
                  </a:lnTo>
                  <a:lnTo>
                    <a:pt x="3533774" y="6077"/>
                  </a:lnTo>
                  <a:lnTo>
                    <a:pt x="3533309" y="7200"/>
                  </a:lnTo>
                  <a:lnTo>
                    <a:pt x="3531449" y="9060"/>
                  </a:lnTo>
                  <a:lnTo>
                    <a:pt x="3530327" y="9524"/>
                  </a:lnTo>
                  <a:close/>
                </a:path>
                <a:path w="5486400" h="9525">
                  <a:moveTo>
                    <a:pt x="3577952" y="9524"/>
                  </a:moveTo>
                  <a:lnTo>
                    <a:pt x="3575322" y="9524"/>
                  </a:lnTo>
                  <a:lnTo>
                    <a:pt x="3574199" y="9060"/>
                  </a:lnTo>
                  <a:lnTo>
                    <a:pt x="3572339" y="7200"/>
                  </a:lnTo>
                  <a:lnTo>
                    <a:pt x="3571874" y="6077"/>
                  </a:lnTo>
                  <a:lnTo>
                    <a:pt x="3571874" y="3447"/>
                  </a:lnTo>
                  <a:lnTo>
                    <a:pt x="3572339" y="2324"/>
                  </a:lnTo>
                  <a:lnTo>
                    <a:pt x="3574199" y="464"/>
                  </a:lnTo>
                  <a:lnTo>
                    <a:pt x="3575322" y="0"/>
                  </a:lnTo>
                  <a:lnTo>
                    <a:pt x="3577952" y="0"/>
                  </a:lnTo>
                  <a:lnTo>
                    <a:pt x="3579074" y="464"/>
                  </a:lnTo>
                  <a:lnTo>
                    <a:pt x="3580934" y="2324"/>
                  </a:lnTo>
                  <a:lnTo>
                    <a:pt x="3581399" y="3447"/>
                  </a:lnTo>
                  <a:lnTo>
                    <a:pt x="3581399" y="6077"/>
                  </a:lnTo>
                  <a:lnTo>
                    <a:pt x="3580934" y="7200"/>
                  </a:lnTo>
                  <a:lnTo>
                    <a:pt x="3579074" y="9060"/>
                  </a:lnTo>
                  <a:lnTo>
                    <a:pt x="3577952" y="9524"/>
                  </a:lnTo>
                  <a:close/>
                </a:path>
                <a:path w="5486400" h="9525">
                  <a:moveTo>
                    <a:pt x="3625577" y="9524"/>
                  </a:moveTo>
                  <a:lnTo>
                    <a:pt x="3622947" y="9524"/>
                  </a:lnTo>
                  <a:lnTo>
                    <a:pt x="3621824" y="9060"/>
                  </a:lnTo>
                  <a:lnTo>
                    <a:pt x="3619964" y="7200"/>
                  </a:lnTo>
                  <a:lnTo>
                    <a:pt x="3619499" y="6077"/>
                  </a:lnTo>
                  <a:lnTo>
                    <a:pt x="3619499" y="3447"/>
                  </a:lnTo>
                  <a:lnTo>
                    <a:pt x="3619964" y="2324"/>
                  </a:lnTo>
                  <a:lnTo>
                    <a:pt x="3621824" y="464"/>
                  </a:lnTo>
                  <a:lnTo>
                    <a:pt x="3622947" y="0"/>
                  </a:lnTo>
                  <a:lnTo>
                    <a:pt x="3625577" y="0"/>
                  </a:lnTo>
                  <a:lnTo>
                    <a:pt x="3626699" y="464"/>
                  </a:lnTo>
                  <a:lnTo>
                    <a:pt x="3628559" y="2324"/>
                  </a:lnTo>
                  <a:lnTo>
                    <a:pt x="3629024" y="3447"/>
                  </a:lnTo>
                  <a:lnTo>
                    <a:pt x="3629024" y="6077"/>
                  </a:lnTo>
                  <a:lnTo>
                    <a:pt x="3628559" y="7200"/>
                  </a:lnTo>
                  <a:lnTo>
                    <a:pt x="3626699" y="9060"/>
                  </a:lnTo>
                  <a:lnTo>
                    <a:pt x="3625577" y="9524"/>
                  </a:lnTo>
                  <a:close/>
                </a:path>
                <a:path w="5486400" h="9525">
                  <a:moveTo>
                    <a:pt x="3673202" y="9524"/>
                  </a:moveTo>
                  <a:lnTo>
                    <a:pt x="3670572" y="9524"/>
                  </a:lnTo>
                  <a:lnTo>
                    <a:pt x="3669449" y="9060"/>
                  </a:lnTo>
                  <a:lnTo>
                    <a:pt x="3667589" y="7200"/>
                  </a:lnTo>
                  <a:lnTo>
                    <a:pt x="3667124" y="6077"/>
                  </a:lnTo>
                  <a:lnTo>
                    <a:pt x="3667124" y="3447"/>
                  </a:lnTo>
                  <a:lnTo>
                    <a:pt x="3667589" y="2324"/>
                  </a:lnTo>
                  <a:lnTo>
                    <a:pt x="3669449" y="464"/>
                  </a:lnTo>
                  <a:lnTo>
                    <a:pt x="3670572" y="0"/>
                  </a:lnTo>
                  <a:lnTo>
                    <a:pt x="3673202" y="0"/>
                  </a:lnTo>
                  <a:lnTo>
                    <a:pt x="3674324" y="464"/>
                  </a:lnTo>
                  <a:lnTo>
                    <a:pt x="3676184" y="2324"/>
                  </a:lnTo>
                  <a:lnTo>
                    <a:pt x="3676649" y="3447"/>
                  </a:lnTo>
                  <a:lnTo>
                    <a:pt x="3676649" y="6077"/>
                  </a:lnTo>
                  <a:lnTo>
                    <a:pt x="3676184" y="7200"/>
                  </a:lnTo>
                  <a:lnTo>
                    <a:pt x="3674324" y="9060"/>
                  </a:lnTo>
                  <a:lnTo>
                    <a:pt x="3673202" y="9524"/>
                  </a:lnTo>
                  <a:close/>
                </a:path>
                <a:path w="5486400" h="9525">
                  <a:moveTo>
                    <a:pt x="3720827" y="9524"/>
                  </a:moveTo>
                  <a:lnTo>
                    <a:pt x="3718197" y="9524"/>
                  </a:lnTo>
                  <a:lnTo>
                    <a:pt x="3717074" y="9060"/>
                  </a:lnTo>
                  <a:lnTo>
                    <a:pt x="3715214" y="7200"/>
                  </a:lnTo>
                  <a:lnTo>
                    <a:pt x="3714749" y="6077"/>
                  </a:lnTo>
                  <a:lnTo>
                    <a:pt x="3714749" y="3447"/>
                  </a:lnTo>
                  <a:lnTo>
                    <a:pt x="3715214" y="2324"/>
                  </a:lnTo>
                  <a:lnTo>
                    <a:pt x="3717074" y="464"/>
                  </a:lnTo>
                  <a:lnTo>
                    <a:pt x="3718197" y="0"/>
                  </a:lnTo>
                  <a:lnTo>
                    <a:pt x="3720827" y="0"/>
                  </a:lnTo>
                  <a:lnTo>
                    <a:pt x="3721949" y="464"/>
                  </a:lnTo>
                  <a:lnTo>
                    <a:pt x="3723809" y="2324"/>
                  </a:lnTo>
                  <a:lnTo>
                    <a:pt x="3724274" y="3447"/>
                  </a:lnTo>
                  <a:lnTo>
                    <a:pt x="3724274" y="6077"/>
                  </a:lnTo>
                  <a:lnTo>
                    <a:pt x="3723809" y="7200"/>
                  </a:lnTo>
                  <a:lnTo>
                    <a:pt x="3721949" y="9060"/>
                  </a:lnTo>
                  <a:lnTo>
                    <a:pt x="3720827" y="9524"/>
                  </a:lnTo>
                  <a:close/>
                </a:path>
                <a:path w="5486400" h="9525">
                  <a:moveTo>
                    <a:pt x="3768452" y="9524"/>
                  </a:moveTo>
                  <a:lnTo>
                    <a:pt x="3765822" y="9524"/>
                  </a:lnTo>
                  <a:lnTo>
                    <a:pt x="3764699" y="9060"/>
                  </a:lnTo>
                  <a:lnTo>
                    <a:pt x="3762839" y="7200"/>
                  </a:lnTo>
                  <a:lnTo>
                    <a:pt x="3762374" y="6077"/>
                  </a:lnTo>
                  <a:lnTo>
                    <a:pt x="3762374" y="3447"/>
                  </a:lnTo>
                  <a:lnTo>
                    <a:pt x="3762839" y="2324"/>
                  </a:lnTo>
                  <a:lnTo>
                    <a:pt x="3764699" y="464"/>
                  </a:lnTo>
                  <a:lnTo>
                    <a:pt x="3765822" y="0"/>
                  </a:lnTo>
                  <a:lnTo>
                    <a:pt x="3768452" y="0"/>
                  </a:lnTo>
                  <a:lnTo>
                    <a:pt x="3769574" y="464"/>
                  </a:lnTo>
                  <a:lnTo>
                    <a:pt x="3771434" y="2324"/>
                  </a:lnTo>
                  <a:lnTo>
                    <a:pt x="3771899" y="3447"/>
                  </a:lnTo>
                  <a:lnTo>
                    <a:pt x="3771899" y="6077"/>
                  </a:lnTo>
                  <a:lnTo>
                    <a:pt x="3771434" y="7200"/>
                  </a:lnTo>
                  <a:lnTo>
                    <a:pt x="3769574" y="9060"/>
                  </a:lnTo>
                  <a:lnTo>
                    <a:pt x="3768452" y="9524"/>
                  </a:lnTo>
                  <a:close/>
                </a:path>
                <a:path w="5486400" h="9525">
                  <a:moveTo>
                    <a:pt x="3816077" y="9524"/>
                  </a:moveTo>
                  <a:lnTo>
                    <a:pt x="3813447" y="9524"/>
                  </a:lnTo>
                  <a:lnTo>
                    <a:pt x="3812324" y="9060"/>
                  </a:lnTo>
                  <a:lnTo>
                    <a:pt x="3810464" y="7200"/>
                  </a:lnTo>
                  <a:lnTo>
                    <a:pt x="3809999" y="6077"/>
                  </a:lnTo>
                  <a:lnTo>
                    <a:pt x="3809999" y="3447"/>
                  </a:lnTo>
                  <a:lnTo>
                    <a:pt x="3810464" y="2324"/>
                  </a:lnTo>
                  <a:lnTo>
                    <a:pt x="3812324" y="464"/>
                  </a:lnTo>
                  <a:lnTo>
                    <a:pt x="3813447" y="0"/>
                  </a:lnTo>
                  <a:lnTo>
                    <a:pt x="3816077" y="0"/>
                  </a:lnTo>
                  <a:lnTo>
                    <a:pt x="3817199" y="464"/>
                  </a:lnTo>
                  <a:lnTo>
                    <a:pt x="3819059" y="2324"/>
                  </a:lnTo>
                  <a:lnTo>
                    <a:pt x="3819524" y="3447"/>
                  </a:lnTo>
                  <a:lnTo>
                    <a:pt x="3819524" y="6077"/>
                  </a:lnTo>
                  <a:lnTo>
                    <a:pt x="3819059" y="7200"/>
                  </a:lnTo>
                  <a:lnTo>
                    <a:pt x="3817199" y="9060"/>
                  </a:lnTo>
                  <a:lnTo>
                    <a:pt x="3816077" y="9524"/>
                  </a:lnTo>
                  <a:close/>
                </a:path>
                <a:path w="5486400" h="9525">
                  <a:moveTo>
                    <a:pt x="3863702" y="9524"/>
                  </a:moveTo>
                  <a:lnTo>
                    <a:pt x="3861072" y="9524"/>
                  </a:lnTo>
                  <a:lnTo>
                    <a:pt x="3859949" y="9060"/>
                  </a:lnTo>
                  <a:lnTo>
                    <a:pt x="3858089" y="7200"/>
                  </a:lnTo>
                  <a:lnTo>
                    <a:pt x="3857624" y="6077"/>
                  </a:lnTo>
                  <a:lnTo>
                    <a:pt x="3857624" y="3447"/>
                  </a:lnTo>
                  <a:lnTo>
                    <a:pt x="3858089" y="2324"/>
                  </a:lnTo>
                  <a:lnTo>
                    <a:pt x="3859949" y="464"/>
                  </a:lnTo>
                  <a:lnTo>
                    <a:pt x="3861072" y="0"/>
                  </a:lnTo>
                  <a:lnTo>
                    <a:pt x="3863702" y="0"/>
                  </a:lnTo>
                  <a:lnTo>
                    <a:pt x="3864824" y="464"/>
                  </a:lnTo>
                  <a:lnTo>
                    <a:pt x="3866684" y="2324"/>
                  </a:lnTo>
                  <a:lnTo>
                    <a:pt x="3867149" y="3447"/>
                  </a:lnTo>
                  <a:lnTo>
                    <a:pt x="3867149" y="6077"/>
                  </a:lnTo>
                  <a:lnTo>
                    <a:pt x="3866684" y="7200"/>
                  </a:lnTo>
                  <a:lnTo>
                    <a:pt x="3864824" y="9060"/>
                  </a:lnTo>
                  <a:lnTo>
                    <a:pt x="3863702" y="9524"/>
                  </a:lnTo>
                  <a:close/>
                </a:path>
                <a:path w="5486400" h="9525">
                  <a:moveTo>
                    <a:pt x="3911327" y="9524"/>
                  </a:moveTo>
                  <a:lnTo>
                    <a:pt x="3908697" y="9524"/>
                  </a:lnTo>
                  <a:lnTo>
                    <a:pt x="3907574" y="9060"/>
                  </a:lnTo>
                  <a:lnTo>
                    <a:pt x="3905714" y="7200"/>
                  </a:lnTo>
                  <a:lnTo>
                    <a:pt x="3905249" y="6077"/>
                  </a:lnTo>
                  <a:lnTo>
                    <a:pt x="3905249" y="3447"/>
                  </a:lnTo>
                  <a:lnTo>
                    <a:pt x="3905714" y="2324"/>
                  </a:lnTo>
                  <a:lnTo>
                    <a:pt x="3907574" y="464"/>
                  </a:lnTo>
                  <a:lnTo>
                    <a:pt x="3908697" y="0"/>
                  </a:lnTo>
                  <a:lnTo>
                    <a:pt x="3911327" y="0"/>
                  </a:lnTo>
                  <a:lnTo>
                    <a:pt x="3912449" y="464"/>
                  </a:lnTo>
                  <a:lnTo>
                    <a:pt x="3914309" y="2324"/>
                  </a:lnTo>
                  <a:lnTo>
                    <a:pt x="3914774" y="3447"/>
                  </a:lnTo>
                  <a:lnTo>
                    <a:pt x="3914774" y="6077"/>
                  </a:lnTo>
                  <a:lnTo>
                    <a:pt x="3914309" y="7200"/>
                  </a:lnTo>
                  <a:lnTo>
                    <a:pt x="3912449" y="9060"/>
                  </a:lnTo>
                  <a:lnTo>
                    <a:pt x="3911327" y="9524"/>
                  </a:lnTo>
                  <a:close/>
                </a:path>
                <a:path w="5486400" h="9525">
                  <a:moveTo>
                    <a:pt x="3958952" y="9524"/>
                  </a:moveTo>
                  <a:lnTo>
                    <a:pt x="3956322" y="9524"/>
                  </a:lnTo>
                  <a:lnTo>
                    <a:pt x="3955199" y="9060"/>
                  </a:lnTo>
                  <a:lnTo>
                    <a:pt x="3953339" y="7200"/>
                  </a:lnTo>
                  <a:lnTo>
                    <a:pt x="3952874" y="6077"/>
                  </a:lnTo>
                  <a:lnTo>
                    <a:pt x="3952874" y="3447"/>
                  </a:lnTo>
                  <a:lnTo>
                    <a:pt x="3953339" y="2324"/>
                  </a:lnTo>
                  <a:lnTo>
                    <a:pt x="3955199" y="464"/>
                  </a:lnTo>
                  <a:lnTo>
                    <a:pt x="3956322" y="0"/>
                  </a:lnTo>
                  <a:lnTo>
                    <a:pt x="3958952" y="0"/>
                  </a:lnTo>
                  <a:lnTo>
                    <a:pt x="3960074" y="464"/>
                  </a:lnTo>
                  <a:lnTo>
                    <a:pt x="3961934" y="2324"/>
                  </a:lnTo>
                  <a:lnTo>
                    <a:pt x="3962399" y="3447"/>
                  </a:lnTo>
                  <a:lnTo>
                    <a:pt x="3962399" y="6077"/>
                  </a:lnTo>
                  <a:lnTo>
                    <a:pt x="3961934" y="7200"/>
                  </a:lnTo>
                  <a:lnTo>
                    <a:pt x="3960074" y="9060"/>
                  </a:lnTo>
                  <a:lnTo>
                    <a:pt x="3958952" y="9524"/>
                  </a:lnTo>
                  <a:close/>
                </a:path>
                <a:path w="5486400" h="9525">
                  <a:moveTo>
                    <a:pt x="4006577" y="9524"/>
                  </a:moveTo>
                  <a:lnTo>
                    <a:pt x="4003947" y="9524"/>
                  </a:lnTo>
                  <a:lnTo>
                    <a:pt x="4002824" y="9060"/>
                  </a:lnTo>
                  <a:lnTo>
                    <a:pt x="4000964" y="7200"/>
                  </a:lnTo>
                  <a:lnTo>
                    <a:pt x="4000499" y="6077"/>
                  </a:lnTo>
                  <a:lnTo>
                    <a:pt x="4000499" y="3447"/>
                  </a:lnTo>
                  <a:lnTo>
                    <a:pt x="4000964" y="2324"/>
                  </a:lnTo>
                  <a:lnTo>
                    <a:pt x="4002824" y="464"/>
                  </a:lnTo>
                  <a:lnTo>
                    <a:pt x="4003947" y="0"/>
                  </a:lnTo>
                  <a:lnTo>
                    <a:pt x="4006577" y="0"/>
                  </a:lnTo>
                  <a:lnTo>
                    <a:pt x="4007699" y="464"/>
                  </a:lnTo>
                  <a:lnTo>
                    <a:pt x="4009559" y="2324"/>
                  </a:lnTo>
                  <a:lnTo>
                    <a:pt x="4010024" y="3447"/>
                  </a:lnTo>
                  <a:lnTo>
                    <a:pt x="4010024" y="6077"/>
                  </a:lnTo>
                  <a:lnTo>
                    <a:pt x="4009559" y="7200"/>
                  </a:lnTo>
                  <a:lnTo>
                    <a:pt x="4007699" y="9060"/>
                  </a:lnTo>
                  <a:lnTo>
                    <a:pt x="4006577" y="9524"/>
                  </a:lnTo>
                  <a:close/>
                </a:path>
                <a:path w="5486400" h="9525">
                  <a:moveTo>
                    <a:pt x="4054202" y="9524"/>
                  </a:moveTo>
                  <a:lnTo>
                    <a:pt x="4051572" y="9524"/>
                  </a:lnTo>
                  <a:lnTo>
                    <a:pt x="4050449" y="9060"/>
                  </a:lnTo>
                  <a:lnTo>
                    <a:pt x="4048589" y="7200"/>
                  </a:lnTo>
                  <a:lnTo>
                    <a:pt x="4048124" y="6077"/>
                  </a:lnTo>
                  <a:lnTo>
                    <a:pt x="4048124" y="3447"/>
                  </a:lnTo>
                  <a:lnTo>
                    <a:pt x="4048589" y="2324"/>
                  </a:lnTo>
                  <a:lnTo>
                    <a:pt x="4050449" y="464"/>
                  </a:lnTo>
                  <a:lnTo>
                    <a:pt x="4051572" y="0"/>
                  </a:lnTo>
                  <a:lnTo>
                    <a:pt x="4054202" y="0"/>
                  </a:lnTo>
                  <a:lnTo>
                    <a:pt x="4055324" y="464"/>
                  </a:lnTo>
                  <a:lnTo>
                    <a:pt x="4057184" y="2324"/>
                  </a:lnTo>
                  <a:lnTo>
                    <a:pt x="4057649" y="3447"/>
                  </a:lnTo>
                  <a:lnTo>
                    <a:pt x="4057649" y="6077"/>
                  </a:lnTo>
                  <a:lnTo>
                    <a:pt x="4057184" y="7200"/>
                  </a:lnTo>
                  <a:lnTo>
                    <a:pt x="4055324" y="9060"/>
                  </a:lnTo>
                  <a:lnTo>
                    <a:pt x="4054202" y="9524"/>
                  </a:lnTo>
                  <a:close/>
                </a:path>
                <a:path w="5486400" h="9525">
                  <a:moveTo>
                    <a:pt x="4101827" y="9524"/>
                  </a:moveTo>
                  <a:lnTo>
                    <a:pt x="4099197" y="9524"/>
                  </a:lnTo>
                  <a:lnTo>
                    <a:pt x="4098074" y="9060"/>
                  </a:lnTo>
                  <a:lnTo>
                    <a:pt x="4096214" y="7200"/>
                  </a:lnTo>
                  <a:lnTo>
                    <a:pt x="4095749" y="6077"/>
                  </a:lnTo>
                  <a:lnTo>
                    <a:pt x="4095749" y="3447"/>
                  </a:lnTo>
                  <a:lnTo>
                    <a:pt x="4096214" y="2324"/>
                  </a:lnTo>
                  <a:lnTo>
                    <a:pt x="4098074" y="464"/>
                  </a:lnTo>
                  <a:lnTo>
                    <a:pt x="4099197" y="0"/>
                  </a:lnTo>
                  <a:lnTo>
                    <a:pt x="4101827" y="0"/>
                  </a:lnTo>
                  <a:lnTo>
                    <a:pt x="4102949" y="464"/>
                  </a:lnTo>
                  <a:lnTo>
                    <a:pt x="4104809" y="2324"/>
                  </a:lnTo>
                  <a:lnTo>
                    <a:pt x="4105274" y="3447"/>
                  </a:lnTo>
                  <a:lnTo>
                    <a:pt x="4105274" y="6077"/>
                  </a:lnTo>
                  <a:lnTo>
                    <a:pt x="4104809" y="7200"/>
                  </a:lnTo>
                  <a:lnTo>
                    <a:pt x="4102949" y="9060"/>
                  </a:lnTo>
                  <a:lnTo>
                    <a:pt x="4101827" y="9524"/>
                  </a:lnTo>
                  <a:close/>
                </a:path>
                <a:path w="5486400" h="9525">
                  <a:moveTo>
                    <a:pt x="4149452" y="9524"/>
                  </a:moveTo>
                  <a:lnTo>
                    <a:pt x="4146822" y="9524"/>
                  </a:lnTo>
                  <a:lnTo>
                    <a:pt x="4145699" y="9060"/>
                  </a:lnTo>
                  <a:lnTo>
                    <a:pt x="4143839" y="7200"/>
                  </a:lnTo>
                  <a:lnTo>
                    <a:pt x="4143374" y="6077"/>
                  </a:lnTo>
                  <a:lnTo>
                    <a:pt x="4143374" y="3447"/>
                  </a:lnTo>
                  <a:lnTo>
                    <a:pt x="4143839" y="2324"/>
                  </a:lnTo>
                  <a:lnTo>
                    <a:pt x="4145699" y="464"/>
                  </a:lnTo>
                  <a:lnTo>
                    <a:pt x="4146822" y="0"/>
                  </a:lnTo>
                  <a:lnTo>
                    <a:pt x="4149452" y="0"/>
                  </a:lnTo>
                  <a:lnTo>
                    <a:pt x="4150574" y="464"/>
                  </a:lnTo>
                  <a:lnTo>
                    <a:pt x="4152434" y="2324"/>
                  </a:lnTo>
                  <a:lnTo>
                    <a:pt x="4152899" y="3447"/>
                  </a:lnTo>
                  <a:lnTo>
                    <a:pt x="4152899" y="6077"/>
                  </a:lnTo>
                  <a:lnTo>
                    <a:pt x="4152434" y="7200"/>
                  </a:lnTo>
                  <a:lnTo>
                    <a:pt x="4150574" y="9060"/>
                  </a:lnTo>
                  <a:lnTo>
                    <a:pt x="4149452" y="9524"/>
                  </a:lnTo>
                  <a:close/>
                </a:path>
                <a:path w="5486400" h="9525">
                  <a:moveTo>
                    <a:pt x="4197077" y="9524"/>
                  </a:moveTo>
                  <a:lnTo>
                    <a:pt x="4194447" y="9524"/>
                  </a:lnTo>
                  <a:lnTo>
                    <a:pt x="4193324" y="9060"/>
                  </a:lnTo>
                  <a:lnTo>
                    <a:pt x="4191464" y="7200"/>
                  </a:lnTo>
                  <a:lnTo>
                    <a:pt x="4190999" y="6077"/>
                  </a:lnTo>
                  <a:lnTo>
                    <a:pt x="4190999" y="3447"/>
                  </a:lnTo>
                  <a:lnTo>
                    <a:pt x="4191464" y="2324"/>
                  </a:lnTo>
                  <a:lnTo>
                    <a:pt x="4193324" y="464"/>
                  </a:lnTo>
                  <a:lnTo>
                    <a:pt x="4194447" y="0"/>
                  </a:lnTo>
                  <a:lnTo>
                    <a:pt x="4197077" y="0"/>
                  </a:lnTo>
                  <a:lnTo>
                    <a:pt x="4198199" y="464"/>
                  </a:lnTo>
                  <a:lnTo>
                    <a:pt x="4200059" y="2324"/>
                  </a:lnTo>
                  <a:lnTo>
                    <a:pt x="4200524" y="3447"/>
                  </a:lnTo>
                  <a:lnTo>
                    <a:pt x="4200524" y="6077"/>
                  </a:lnTo>
                  <a:lnTo>
                    <a:pt x="4200059" y="7200"/>
                  </a:lnTo>
                  <a:lnTo>
                    <a:pt x="4198199" y="9060"/>
                  </a:lnTo>
                  <a:lnTo>
                    <a:pt x="4197077" y="9524"/>
                  </a:lnTo>
                  <a:close/>
                </a:path>
                <a:path w="5486400" h="9525">
                  <a:moveTo>
                    <a:pt x="4244702" y="9524"/>
                  </a:moveTo>
                  <a:lnTo>
                    <a:pt x="4242072" y="9524"/>
                  </a:lnTo>
                  <a:lnTo>
                    <a:pt x="4240949" y="9060"/>
                  </a:lnTo>
                  <a:lnTo>
                    <a:pt x="4239089" y="7200"/>
                  </a:lnTo>
                  <a:lnTo>
                    <a:pt x="4238624" y="6077"/>
                  </a:lnTo>
                  <a:lnTo>
                    <a:pt x="4238624" y="3447"/>
                  </a:lnTo>
                  <a:lnTo>
                    <a:pt x="4239089" y="2324"/>
                  </a:lnTo>
                  <a:lnTo>
                    <a:pt x="4240949" y="464"/>
                  </a:lnTo>
                  <a:lnTo>
                    <a:pt x="4242072" y="0"/>
                  </a:lnTo>
                  <a:lnTo>
                    <a:pt x="4244702" y="0"/>
                  </a:lnTo>
                  <a:lnTo>
                    <a:pt x="4245824" y="464"/>
                  </a:lnTo>
                  <a:lnTo>
                    <a:pt x="4247684" y="2324"/>
                  </a:lnTo>
                  <a:lnTo>
                    <a:pt x="4248149" y="3447"/>
                  </a:lnTo>
                  <a:lnTo>
                    <a:pt x="4248149" y="6077"/>
                  </a:lnTo>
                  <a:lnTo>
                    <a:pt x="4247684" y="7200"/>
                  </a:lnTo>
                  <a:lnTo>
                    <a:pt x="4245824" y="9060"/>
                  </a:lnTo>
                  <a:lnTo>
                    <a:pt x="4244702" y="9524"/>
                  </a:lnTo>
                  <a:close/>
                </a:path>
                <a:path w="5486400" h="9525">
                  <a:moveTo>
                    <a:pt x="4292327" y="9524"/>
                  </a:moveTo>
                  <a:lnTo>
                    <a:pt x="4289697" y="9524"/>
                  </a:lnTo>
                  <a:lnTo>
                    <a:pt x="4288574" y="9060"/>
                  </a:lnTo>
                  <a:lnTo>
                    <a:pt x="4286714" y="7200"/>
                  </a:lnTo>
                  <a:lnTo>
                    <a:pt x="4286249" y="6077"/>
                  </a:lnTo>
                  <a:lnTo>
                    <a:pt x="4286249" y="3447"/>
                  </a:lnTo>
                  <a:lnTo>
                    <a:pt x="4286714" y="2324"/>
                  </a:lnTo>
                  <a:lnTo>
                    <a:pt x="4288574" y="464"/>
                  </a:lnTo>
                  <a:lnTo>
                    <a:pt x="4289697" y="0"/>
                  </a:lnTo>
                  <a:lnTo>
                    <a:pt x="4292327" y="0"/>
                  </a:lnTo>
                  <a:lnTo>
                    <a:pt x="4293449" y="464"/>
                  </a:lnTo>
                  <a:lnTo>
                    <a:pt x="4295309" y="2324"/>
                  </a:lnTo>
                  <a:lnTo>
                    <a:pt x="4295774" y="3447"/>
                  </a:lnTo>
                  <a:lnTo>
                    <a:pt x="4295774" y="6077"/>
                  </a:lnTo>
                  <a:lnTo>
                    <a:pt x="4295309" y="7200"/>
                  </a:lnTo>
                  <a:lnTo>
                    <a:pt x="4293449" y="9060"/>
                  </a:lnTo>
                  <a:lnTo>
                    <a:pt x="4292327" y="9524"/>
                  </a:lnTo>
                  <a:close/>
                </a:path>
                <a:path w="5486400" h="9525">
                  <a:moveTo>
                    <a:pt x="4339952" y="9524"/>
                  </a:moveTo>
                  <a:lnTo>
                    <a:pt x="4337322" y="9524"/>
                  </a:lnTo>
                  <a:lnTo>
                    <a:pt x="4336199" y="9060"/>
                  </a:lnTo>
                  <a:lnTo>
                    <a:pt x="4334339" y="7200"/>
                  </a:lnTo>
                  <a:lnTo>
                    <a:pt x="4333874" y="6077"/>
                  </a:lnTo>
                  <a:lnTo>
                    <a:pt x="4333874" y="3447"/>
                  </a:lnTo>
                  <a:lnTo>
                    <a:pt x="4334339" y="2324"/>
                  </a:lnTo>
                  <a:lnTo>
                    <a:pt x="4336199" y="464"/>
                  </a:lnTo>
                  <a:lnTo>
                    <a:pt x="4337322" y="0"/>
                  </a:lnTo>
                  <a:lnTo>
                    <a:pt x="4339952" y="0"/>
                  </a:lnTo>
                  <a:lnTo>
                    <a:pt x="4341074" y="464"/>
                  </a:lnTo>
                  <a:lnTo>
                    <a:pt x="4342934" y="2324"/>
                  </a:lnTo>
                  <a:lnTo>
                    <a:pt x="4343399" y="3447"/>
                  </a:lnTo>
                  <a:lnTo>
                    <a:pt x="4343399" y="6077"/>
                  </a:lnTo>
                  <a:lnTo>
                    <a:pt x="4342934" y="7200"/>
                  </a:lnTo>
                  <a:lnTo>
                    <a:pt x="4341074" y="9060"/>
                  </a:lnTo>
                  <a:lnTo>
                    <a:pt x="4339952" y="9524"/>
                  </a:lnTo>
                  <a:close/>
                </a:path>
                <a:path w="5486400" h="9525">
                  <a:moveTo>
                    <a:pt x="4387577" y="9524"/>
                  </a:moveTo>
                  <a:lnTo>
                    <a:pt x="4384947" y="9524"/>
                  </a:lnTo>
                  <a:lnTo>
                    <a:pt x="4383824" y="9060"/>
                  </a:lnTo>
                  <a:lnTo>
                    <a:pt x="4381964" y="7200"/>
                  </a:lnTo>
                  <a:lnTo>
                    <a:pt x="4381499" y="6077"/>
                  </a:lnTo>
                  <a:lnTo>
                    <a:pt x="4381499" y="3447"/>
                  </a:lnTo>
                  <a:lnTo>
                    <a:pt x="4381964" y="2324"/>
                  </a:lnTo>
                  <a:lnTo>
                    <a:pt x="4383824" y="464"/>
                  </a:lnTo>
                  <a:lnTo>
                    <a:pt x="4384947" y="0"/>
                  </a:lnTo>
                  <a:lnTo>
                    <a:pt x="4387577" y="0"/>
                  </a:lnTo>
                  <a:lnTo>
                    <a:pt x="4388699" y="464"/>
                  </a:lnTo>
                  <a:lnTo>
                    <a:pt x="4390559" y="2324"/>
                  </a:lnTo>
                  <a:lnTo>
                    <a:pt x="4391024" y="3447"/>
                  </a:lnTo>
                  <a:lnTo>
                    <a:pt x="4391024" y="6077"/>
                  </a:lnTo>
                  <a:lnTo>
                    <a:pt x="4390559" y="7200"/>
                  </a:lnTo>
                  <a:lnTo>
                    <a:pt x="4388699" y="9060"/>
                  </a:lnTo>
                  <a:lnTo>
                    <a:pt x="4387577" y="9524"/>
                  </a:lnTo>
                  <a:close/>
                </a:path>
                <a:path w="5486400" h="9525">
                  <a:moveTo>
                    <a:pt x="4435202" y="9524"/>
                  </a:moveTo>
                  <a:lnTo>
                    <a:pt x="4432572" y="9524"/>
                  </a:lnTo>
                  <a:lnTo>
                    <a:pt x="4431449" y="9060"/>
                  </a:lnTo>
                  <a:lnTo>
                    <a:pt x="4429589" y="7200"/>
                  </a:lnTo>
                  <a:lnTo>
                    <a:pt x="4429124" y="6077"/>
                  </a:lnTo>
                  <a:lnTo>
                    <a:pt x="4429124" y="3447"/>
                  </a:lnTo>
                  <a:lnTo>
                    <a:pt x="4429589" y="2324"/>
                  </a:lnTo>
                  <a:lnTo>
                    <a:pt x="4431449" y="464"/>
                  </a:lnTo>
                  <a:lnTo>
                    <a:pt x="4432572" y="0"/>
                  </a:lnTo>
                  <a:lnTo>
                    <a:pt x="4435202" y="0"/>
                  </a:lnTo>
                  <a:lnTo>
                    <a:pt x="4436324" y="464"/>
                  </a:lnTo>
                  <a:lnTo>
                    <a:pt x="4438184" y="2324"/>
                  </a:lnTo>
                  <a:lnTo>
                    <a:pt x="4438649" y="3447"/>
                  </a:lnTo>
                  <a:lnTo>
                    <a:pt x="4438649" y="6077"/>
                  </a:lnTo>
                  <a:lnTo>
                    <a:pt x="4438184" y="7200"/>
                  </a:lnTo>
                  <a:lnTo>
                    <a:pt x="4436324" y="9060"/>
                  </a:lnTo>
                  <a:lnTo>
                    <a:pt x="4435202" y="9524"/>
                  </a:lnTo>
                  <a:close/>
                </a:path>
                <a:path w="5486400" h="9525">
                  <a:moveTo>
                    <a:pt x="4482827" y="9524"/>
                  </a:moveTo>
                  <a:lnTo>
                    <a:pt x="4480197" y="9524"/>
                  </a:lnTo>
                  <a:lnTo>
                    <a:pt x="4479074" y="9060"/>
                  </a:lnTo>
                  <a:lnTo>
                    <a:pt x="4477214" y="7200"/>
                  </a:lnTo>
                  <a:lnTo>
                    <a:pt x="4476749" y="6077"/>
                  </a:lnTo>
                  <a:lnTo>
                    <a:pt x="4476749" y="3447"/>
                  </a:lnTo>
                  <a:lnTo>
                    <a:pt x="4477214" y="2324"/>
                  </a:lnTo>
                  <a:lnTo>
                    <a:pt x="4479074" y="464"/>
                  </a:lnTo>
                  <a:lnTo>
                    <a:pt x="4480197" y="0"/>
                  </a:lnTo>
                  <a:lnTo>
                    <a:pt x="4482827" y="0"/>
                  </a:lnTo>
                  <a:lnTo>
                    <a:pt x="4483949" y="464"/>
                  </a:lnTo>
                  <a:lnTo>
                    <a:pt x="4485809" y="2324"/>
                  </a:lnTo>
                  <a:lnTo>
                    <a:pt x="4486274" y="3447"/>
                  </a:lnTo>
                  <a:lnTo>
                    <a:pt x="4486274" y="6077"/>
                  </a:lnTo>
                  <a:lnTo>
                    <a:pt x="4485809" y="7200"/>
                  </a:lnTo>
                  <a:lnTo>
                    <a:pt x="4483949" y="9060"/>
                  </a:lnTo>
                  <a:lnTo>
                    <a:pt x="4482827" y="9524"/>
                  </a:lnTo>
                  <a:close/>
                </a:path>
                <a:path w="5486400" h="9525">
                  <a:moveTo>
                    <a:pt x="4530452" y="9524"/>
                  </a:moveTo>
                  <a:lnTo>
                    <a:pt x="4527822" y="9524"/>
                  </a:lnTo>
                  <a:lnTo>
                    <a:pt x="4526699" y="9060"/>
                  </a:lnTo>
                  <a:lnTo>
                    <a:pt x="4524839" y="7200"/>
                  </a:lnTo>
                  <a:lnTo>
                    <a:pt x="4524374" y="6077"/>
                  </a:lnTo>
                  <a:lnTo>
                    <a:pt x="4524374" y="3447"/>
                  </a:lnTo>
                  <a:lnTo>
                    <a:pt x="4524839" y="2324"/>
                  </a:lnTo>
                  <a:lnTo>
                    <a:pt x="4526699" y="464"/>
                  </a:lnTo>
                  <a:lnTo>
                    <a:pt x="4527822" y="0"/>
                  </a:lnTo>
                  <a:lnTo>
                    <a:pt x="4530452" y="0"/>
                  </a:lnTo>
                  <a:lnTo>
                    <a:pt x="4531574" y="464"/>
                  </a:lnTo>
                  <a:lnTo>
                    <a:pt x="4533434" y="2324"/>
                  </a:lnTo>
                  <a:lnTo>
                    <a:pt x="4533899" y="3447"/>
                  </a:lnTo>
                  <a:lnTo>
                    <a:pt x="4533899" y="6077"/>
                  </a:lnTo>
                  <a:lnTo>
                    <a:pt x="4533434" y="7200"/>
                  </a:lnTo>
                  <a:lnTo>
                    <a:pt x="4531574" y="9060"/>
                  </a:lnTo>
                  <a:lnTo>
                    <a:pt x="4530452" y="9524"/>
                  </a:lnTo>
                  <a:close/>
                </a:path>
                <a:path w="5486400" h="9525">
                  <a:moveTo>
                    <a:pt x="4578077" y="9524"/>
                  </a:moveTo>
                  <a:lnTo>
                    <a:pt x="4575447" y="9524"/>
                  </a:lnTo>
                  <a:lnTo>
                    <a:pt x="4574324" y="9060"/>
                  </a:lnTo>
                  <a:lnTo>
                    <a:pt x="4572464" y="7200"/>
                  </a:lnTo>
                  <a:lnTo>
                    <a:pt x="4571999" y="6077"/>
                  </a:lnTo>
                  <a:lnTo>
                    <a:pt x="4571999" y="3447"/>
                  </a:lnTo>
                  <a:lnTo>
                    <a:pt x="4572464" y="2324"/>
                  </a:lnTo>
                  <a:lnTo>
                    <a:pt x="4574324" y="464"/>
                  </a:lnTo>
                  <a:lnTo>
                    <a:pt x="4575447" y="0"/>
                  </a:lnTo>
                  <a:lnTo>
                    <a:pt x="4578077" y="0"/>
                  </a:lnTo>
                  <a:lnTo>
                    <a:pt x="4579199" y="464"/>
                  </a:lnTo>
                  <a:lnTo>
                    <a:pt x="4581059" y="2324"/>
                  </a:lnTo>
                  <a:lnTo>
                    <a:pt x="4581524" y="3447"/>
                  </a:lnTo>
                  <a:lnTo>
                    <a:pt x="4581524" y="6077"/>
                  </a:lnTo>
                  <a:lnTo>
                    <a:pt x="4581059" y="7200"/>
                  </a:lnTo>
                  <a:lnTo>
                    <a:pt x="4579199" y="9060"/>
                  </a:lnTo>
                  <a:lnTo>
                    <a:pt x="4578077" y="9524"/>
                  </a:lnTo>
                  <a:close/>
                </a:path>
                <a:path w="5486400" h="9525">
                  <a:moveTo>
                    <a:pt x="4625702" y="9524"/>
                  </a:moveTo>
                  <a:lnTo>
                    <a:pt x="4623072" y="9524"/>
                  </a:lnTo>
                  <a:lnTo>
                    <a:pt x="4621949" y="9060"/>
                  </a:lnTo>
                  <a:lnTo>
                    <a:pt x="4620089" y="7200"/>
                  </a:lnTo>
                  <a:lnTo>
                    <a:pt x="4619624" y="6077"/>
                  </a:lnTo>
                  <a:lnTo>
                    <a:pt x="4619624" y="3447"/>
                  </a:lnTo>
                  <a:lnTo>
                    <a:pt x="4620089" y="2324"/>
                  </a:lnTo>
                  <a:lnTo>
                    <a:pt x="4621949" y="464"/>
                  </a:lnTo>
                  <a:lnTo>
                    <a:pt x="4623072" y="0"/>
                  </a:lnTo>
                  <a:lnTo>
                    <a:pt x="4625702" y="0"/>
                  </a:lnTo>
                  <a:lnTo>
                    <a:pt x="4626824" y="464"/>
                  </a:lnTo>
                  <a:lnTo>
                    <a:pt x="4628684" y="2324"/>
                  </a:lnTo>
                  <a:lnTo>
                    <a:pt x="4629149" y="3447"/>
                  </a:lnTo>
                  <a:lnTo>
                    <a:pt x="4629149" y="6077"/>
                  </a:lnTo>
                  <a:lnTo>
                    <a:pt x="4628684" y="7200"/>
                  </a:lnTo>
                  <a:lnTo>
                    <a:pt x="4626824" y="9060"/>
                  </a:lnTo>
                  <a:lnTo>
                    <a:pt x="4625702" y="9524"/>
                  </a:lnTo>
                  <a:close/>
                </a:path>
                <a:path w="5486400" h="9525">
                  <a:moveTo>
                    <a:pt x="4673327" y="9524"/>
                  </a:moveTo>
                  <a:lnTo>
                    <a:pt x="4670697" y="9524"/>
                  </a:lnTo>
                  <a:lnTo>
                    <a:pt x="4669574" y="9060"/>
                  </a:lnTo>
                  <a:lnTo>
                    <a:pt x="4667714" y="7200"/>
                  </a:lnTo>
                  <a:lnTo>
                    <a:pt x="4667249" y="6077"/>
                  </a:lnTo>
                  <a:lnTo>
                    <a:pt x="4667249" y="3447"/>
                  </a:lnTo>
                  <a:lnTo>
                    <a:pt x="4667714" y="2324"/>
                  </a:lnTo>
                  <a:lnTo>
                    <a:pt x="4669574" y="464"/>
                  </a:lnTo>
                  <a:lnTo>
                    <a:pt x="4670697" y="0"/>
                  </a:lnTo>
                  <a:lnTo>
                    <a:pt x="4673327" y="0"/>
                  </a:lnTo>
                  <a:lnTo>
                    <a:pt x="4674449" y="464"/>
                  </a:lnTo>
                  <a:lnTo>
                    <a:pt x="4676309" y="2324"/>
                  </a:lnTo>
                  <a:lnTo>
                    <a:pt x="4676774" y="3447"/>
                  </a:lnTo>
                  <a:lnTo>
                    <a:pt x="4676774" y="6077"/>
                  </a:lnTo>
                  <a:lnTo>
                    <a:pt x="4676309" y="7200"/>
                  </a:lnTo>
                  <a:lnTo>
                    <a:pt x="4674449" y="9060"/>
                  </a:lnTo>
                  <a:lnTo>
                    <a:pt x="4673327" y="9524"/>
                  </a:lnTo>
                  <a:close/>
                </a:path>
                <a:path w="5486400" h="9525">
                  <a:moveTo>
                    <a:pt x="4720952" y="9524"/>
                  </a:moveTo>
                  <a:lnTo>
                    <a:pt x="4718322" y="9524"/>
                  </a:lnTo>
                  <a:lnTo>
                    <a:pt x="4717199" y="9060"/>
                  </a:lnTo>
                  <a:lnTo>
                    <a:pt x="4715339" y="7200"/>
                  </a:lnTo>
                  <a:lnTo>
                    <a:pt x="4714874" y="6077"/>
                  </a:lnTo>
                  <a:lnTo>
                    <a:pt x="4714874" y="3447"/>
                  </a:lnTo>
                  <a:lnTo>
                    <a:pt x="4715339" y="2324"/>
                  </a:lnTo>
                  <a:lnTo>
                    <a:pt x="4717199" y="464"/>
                  </a:lnTo>
                  <a:lnTo>
                    <a:pt x="4718322" y="0"/>
                  </a:lnTo>
                  <a:lnTo>
                    <a:pt x="4720952" y="0"/>
                  </a:lnTo>
                  <a:lnTo>
                    <a:pt x="4722074" y="464"/>
                  </a:lnTo>
                  <a:lnTo>
                    <a:pt x="4723934" y="2324"/>
                  </a:lnTo>
                  <a:lnTo>
                    <a:pt x="4724399" y="3447"/>
                  </a:lnTo>
                  <a:lnTo>
                    <a:pt x="4724399" y="6077"/>
                  </a:lnTo>
                  <a:lnTo>
                    <a:pt x="4723934" y="7200"/>
                  </a:lnTo>
                  <a:lnTo>
                    <a:pt x="4722074" y="9060"/>
                  </a:lnTo>
                  <a:lnTo>
                    <a:pt x="4720952" y="9524"/>
                  </a:lnTo>
                  <a:close/>
                </a:path>
                <a:path w="5486400" h="9525">
                  <a:moveTo>
                    <a:pt x="4768577" y="9524"/>
                  </a:moveTo>
                  <a:lnTo>
                    <a:pt x="4765947" y="9524"/>
                  </a:lnTo>
                  <a:lnTo>
                    <a:pt x="4764824" y="9060"/>
                  </a:lnTo>
                  <a:lnTo>
                    <a:pt x="4762964" y="7200"/>
                  </a:lnTo>
                  <a:lnTo>
                    <a:pt x="4762499" y="6077"/>
                  </a:lnTo>
                  <a:lnTo>
                    <a:pt x="4762499" y="3447"/>
                  </a:lnTo>
                  <a:lnTo>
                    <a:pt x="4762964" y="2324"/>
                  </a:lnTo>
                  <a:lnTo>
                    <a:pt x="4764824" y="464"/>
                  </a:lnTo>
                  <a:lnTo>
                    <a:pt x="4765947" y="0"/>
                  </a:lnTo>
                  <a:lnTo>
                    <a:pt x="4768577" y="0"/>
                  </a:lnTo>
                  <a:lnTo>
                    <a:pt x="4769699" y="464"/>
                  </a:lnTo>
                  <a:lnTo>
                    <a:pt x="4771559" y="2324"/>
                  </a:lnTo>
                  <a:lnTo>
                    <a:pt x="4772024" y="3447"/>
                  </a:lnTo>
                  <a:lnTo>
                    <a:pt x="4772024" y="6077"/>
                  </a:lnTo>
                  <a:lnTo>
                    <a:pt x="4771559" y="7200"/>
                  </a:lnTo>
                  <a:lnTo>
                    <a:pt x="4769699" y="9060"/>
                  </a:lnTo>
                  <a:lnTo>
                    <a:pt x="4768577" y="9524"/>
                  </a:lnTo>
                  <a:close/>
                </a:path>
                <a:path w="5486400" h="9525">
                  <a:moveTo>
                    <a:pt x="4816202" y="9524"/>
                  </a:moveTo>
                  <a:lnTo>
                    <a:pt x="4813572" y="9524"/>
                  </a:lnTo>
                  <a:lnTo>
                    <a:pt x="4812449" y="9060"/>
                  </a:lnTo>
                  <a:lnTo>
                    <a:pt x="4810589" y="7200"/>
                  </a:lnTo>
                  <a:lnTo>
                    <a:pt x="4810124" y="6077"/>
                  </a:lnTo>
                  <a:lnTo>
                    <a:pt x="4810124" y="3447"/>
                  </a:lnTo>
                  <a:lnTo>
                    <a:pt x="4810589" y="2324"/>
                  </a:lnTo>
                  <a:lnTo>
                    <a:pt x="4812449" y="464"/>
                  </a:lnTo>
                  <a:lnTo>
                    <a:pt x="4813572" y="0"/>
                  </a:lnTo>
                  <a:lnTo>
                    <a:pt x="4816202" y="0"/>
                  </a:lnTo>
                  <a:lnTo>
                    <a:pt x="4817324" y="464"/>
                  </a:lnTo>
                  <a:lnTo>
                    <a:pt x="4819184" y="2324"/>
                  </a:lnTo>
                  <a:lnTo>
                    <a:pt x="4819649" y="3447"/>
                  </a:lnTo>
                  <a:lnTo>
                    <a:pt x="4819649" y="6077"/>
                  </a:lnTo>
                  <a:lnTo>
                    <a:pt x="4819184" y="7200"/>
                  </a:lnTo>
                  <a:lnTo>
                    <a:pt x="4817324" y="9060"/>
                  </a:lnTo>
                  <a:lnTo>
                    <a:pt x="4816202" y="9524"/>
                  </a:lnTo>
                  <a:close/>
                </a:path>
                <a:path w="5486400" h="9525">
                  <a:moveTo>
                    <a:pt x="4863827" y="9524"/>
                  </a:moveTo>
                  <a:lnTo>
                    <a:pt x="4861196" y="9524"/>
                  </a:lnTo>
                  <a:lnTo>
                    <a:pt x="4860074" y="9060"/>
                  </a:lnTo>
                  <a:lnTo>
                    <a:pt x="4858214" y="7200"/>
                  </a:lnTo>
                  <a:lnTo>
                    <a:pt x="4857749" y="6077"/>
                  </a:lnTo>
                  <a:lnTo>
                    <a:pt x="4857749" y="3447"/>
                  </a:lnTo>
                  <a:lnTo>
                    <a:pt x="4858214" y="2324"/>
                  </a:lnTo>
                  <a:lnTo>
                    <a:pt x="4860074" y="464"/>
                  </a:lnTo>
                  <a:lnTo>
                    <a:pt x="4861196" y="0"/>
                  </a:lnTo>
                  <a:lnTo>
                    <a:pt x="4863827" y="0"/>
                  </a:lnTo>
                  <a:lnTo>
                    <a:pt x="4864949" y="464"/>
                  </a:lnTo>
                  <a:lnTo>
                    <a:pt x="4866809" y="2324"/>
                  </a:lnTo>
                  <a:lnTo>
                    <a:pt x="4867274" y="3447"/>
                  </a:lnTo>
                  <a:lnTo>
                    <a:pt x="4867274" y="6077"/>
                  </a:lnTo>
                  <a:lnTo>
                    <a:pt x="4866809" y="7200"/>
                  </a:lnTo>
                  <a:lnTo>
                    <a:pt x="4864949" y="9060"/>
                  </a:lnTo>
                  <a:lnTo>
                    <a:pt x="4863827" y="9524"/>
                  </a:lnTo>
                  <a:close/>
                </a:path>
                <a:path w="5486400" h="9525">
                  <a:moveTo>
                    <a:pt x="4911452" y="9524"/>
                  </a:moveTo>
                  <a:lnTo>
                    <a:pt x="4908821" y="9524"/>
                  </a:lnTo>
                  <a:lnTo>
                    <a:pt x="4907699" y="9060"/>
                  </a:lnTo>
                  <a:lnTo>
                    <a:pt x="4905839" y="7200"/>
                  </a:lnTo>
                  <a:lnTo>
                    <a:pt x="4905374" y="6077"/>
                  </a:lnTo>
                  <a:lnTo>
                    <a:pt x="4905374" y="3447"/>
                  </a:lnTo>
                  <a:lnTo>
                    <a:pt x="4905839" y="2324"/>
                  </a:lnTo>
                  <a:lnTo>
                    <a:pt x="4907699" y="464"/>
                  </a:lnTo>
                  <a:lnTo>
                    <a:pt x="4908821" y="0"/>
                  </a:lnTo>
                  <a:lnTo>
                    <a:pt x="4911452" y="0"/>
                  </a:lnTo>
                  <a:lnTo>
                    <a:pt x="4912574" y="464"/>
                  </a:lnTo>
                  <a:lnTo>
                    <a:pt x="4914434" y="2324"/>
                  </a:lnTo>
                  <a:lnTo>
                    <a:pt x="4914899" y="3447"/>
                  </a:lnTo>
                  <a:lnTo>
                    <a:pt x="4914899" y="6077"/>
                  </a:lnTo>
                  <a:lnTo>
                    <a:pt x="4914434" y="7200"/>
                  </a:lnTo>
                  <a:lnTo>
                    <a:pt x="4912574" y="9060"/>
                  </a:lnTo>
                  <a:lnTo>
                    <a:pt x="4911452" y="9524"/>
                  </a:lnTo>
                  <a:close/>
                </a:path>
                <a:path w="5486400" h="9525">
                  <a:moveTo>
                    <a:pt x="4959077" y="9524"/>
                  </a:moveTo>
                  <a:lnTo>
                    <a:pt x="4956446" y="9524"/>
                  </a:lnTo>
                  <a:lnTo>
                    <a:pt x="4955324" y="9060"/>
                  </a:lnTo>
                  <a:lnTo>
                    <a:pt x="4953464" y="7200"/>
                  </a:lnTo>
                  <a:lnTo>
                    <a:pt x="4952999" y="6077"/>
                  </a:lnTo>
                  <a:lnTo>
                    <a:pt x="4952999" y="3447"/>
                  </a:lnTo>
                  <a:lnTo>
                    <a:pt x="4953464" y="2324"/>
                  </a:lnTo>
                  <a:lnTo>
                    <a:pt x="4955324" y="464"/>
                  </a:lnTo>
                  <a:lnTo>
                    <a:pt x="4956446" y="0"/>
                  </a:lnTo>
                  <a:lnTo>
                    <a:pt x="4959077" y="0"/>
                  </a:lnTo>
                  <a:lnTo>
                    <a:pt x="4960199" y="464"/>
                  </a:lnTo>
                  <a:lnTo>
                    <a:pt x="4962059" y="2324"/>
                  </a:lnTo>
                  <a:lnTo>
                    <a:pt x="4962524" y="3447"/>
                  </a:lnTo>
                  <a:lnTo>
                    <a:pt x="4962524" y="6077"/>
                  </a:lnTo>
                  <a:lnTo>
                    <a:pt x="4962059" y="7200"/>
                  </a:lnTo>
                  <a:lnTo>
                    <a:pt x="4960199" y="9060"/>
                  </a:lnTo>
                  <a:lnTo>
                    <a:pt x="4959077" y="9524"/>
                  </a:lnTo>
                  <a:close/>
                </a:path>
                <a:path w="5486400" h="9525">
                  <a:moveTo>
                    <a:pt x="5006702" y="9524"/>
                  </a:moveTo>
                  <a:lnTo>
                    <a:pt x="5004071" y="9524"/>
                  </a:lnTo>
                  <a:lnTo>
                    <a:pt x="5002949" y="9060"/>
                  </a:lnTo>
                  <a:lnTo>
                    <a:pt x="5001089" y="7200"/>
                  </a:lnTo>
                  <a:lnTo>
                    <a:pt x="5000624" y="6077"/>
                  </a:lnTo>
                  <a:lnTo>
                    <a:pt x="5000624" y="3447"/>
                  </a:lnTo>
                  <a:lnTo>
                    <a:pt x="5001089" y="2324"/>
                  </a:lnTo>
                  <a:lnTo>
                    <a:pt x="5002949" y="464"/>
                  </a:lnTo>
                  <a:lnTo>
                    <a:pt x="5004071" y="0"/>
                  </a:lnTo>
                  <a:lnTo>
                    <a:pt x="5006702" y="0"/>
                  </a:lnTo>
                  <a:lnTo>
                    <a:pt x="5007824" y="464"/>
                  </a:lnTo>
                  <a:lnTo>
                    <a:pt x="5009684" y="2324"/>
                  </a:lnTo>
                  <a:lnTo>
                    <a:pt x="5010149" y="3447"/>
                  </a:lnTo>
                  <a:lnTo>
                    <a:pt x="5010149" y="6077"/>
                  </a:lnTo>
                  <a:lnTo>
                    <a:pt x="5009684" y="7200"/>
                  </a:lnTo>
                  <a:lnTo>
                    <a:pt x="5007824" y="9060"/>
                  </a:lnTo>
                  <a:lnTo>
                    <a:pt x="5006702" y="9524"/>
                  </a:lnTo>
                  <a:close/>
                </a:path>
                <a:path w="5486400" h="9525">
                  <a:moveTo>
                    <a:pt x="5054326" y="9524"/>
                  </a:moveTo>
                  <a:lnTo>
                    <a:pt x="5051696" y="9524"/>
                  </a:lnTo>
                  <a:lnTo>
                    <a:pt x="5050574" y="9060"/>
                  </a:lnTo>
                  <a:lnTo>
                    <a:pt x="5048714" y="7200"/>
                  </a:lnTo>
                  <a:lnTo>
                    <a:pt x="5048249" y="6077"/>
                  </a:lnTo>
                  <a:lnTo>
                    <a:pt x="5048249" y="3447"/>
                  </a:lnTo>
                  <a:lnTo>
                    <a:pt x="5048714" y="2324"/>
                  </a:lnTo>
                  <a:lnTo>
                    <a:pt x="5050574" y="464"/>
                  </a:lnTo>
                  <a:lnTo>
                    <a:pt x="5051696" y="0"/>
                  </a:lnTo>
                  <a:lnTo>
                    <a:pt x="5054326" y="0"/>
                  </a:lnTo>
                  <a:lnTo>
                    <a:pt x="5055449" y="464"/>
                  </a:lnTo>
                  <a:lnTo>
                    <a:pt x="5057309" y="2324"/>
                  </a:lnTo>
                  <a:lnTo>
                    <a:pt x="5057774" y="3447"/>
                  </a:lnTo>
                  <a:lnTo>
                    <a:pt x="5057774" y="6077"/>
                  </a:lnTo>
                  <a:lnTo>
                    <a:pt x="5057309" y="7200"/>
                  </a:lnTo>
                  <a:lnTo>
                    <a:pt x="5055449" y="9060"/>
                  </a:lnTo>
                  <a:lnTo>
                    <a:pt x="5054326" y="9524"/>
                  </a:lnTo>
                  <a:close/>
                </a:path>
                <a:path w="5486400" h="9525">
                  <a:moveTo>
                    <a:pt x="5101951" y="9524"/>
                  </a:moveTo>
                  <a:lnTo>
                    <a:pt x="5099322" y="9524"/>
                  </a:lnTo>
                  <a:lnTo>
                    <a:pt x="5098199" y="9060"/>
                  </a:lnTo>
                  <a:lnTo>
                    <a:pt x="5096339" y="7200"/>
                  </a:lnTo>
                  <a:lnTo>
                    <a:pt x="5095874" y="6077"/>
                  </a:lnTo>
                  <a:lnTo>
                    <a:pt x="5095874" y="3447"/>
                  </a:lnTo>
                  <a:lnTo>
                    <a:pt x="5096339" y="2324"/>
                  </a:lnTo>
                  <a:lnTo>
                    <a:pt x="5098199" y="464"/>
                  </a:lnTo>
                  <a:lnTo>
                    <a:pt x="5099322" y="0"/>
                  </a:lnTo>
                  <a:lnTo>
                    <a:pt x="5101951" y="0"/>
                  </a:lnTo>
                  <a:lnTo>
                    <a:pt x="5103074" y="464"/>
                  </a:lnTo>
                  <a:lnTo>
                    <a:pt x="5104934" y="2324"/>
                  </a:lnTo>
                  <a:lnTo>
                    <a:pt x="5105399" y="3447"/>
                  </a:lnTo>
                  <a:lnTo>
                    <a:pt x="5105399" y="6077"/>
                  </a:lnTo>
                  <a:lnTo>
                    <a:pt x="5104934" y="7200"/>
                  </a:lnTo>
                  <a:lnTo>
                    <a:pt x="5103074" y="9060"/>
                  </a:lnTo>
                  <a:lnTo>
                    <a:pt x="5101951" y="9524"/>
                  </a:lnTo>
                  <a:close/>
                </a:path>
                <a:path w="5486400" h="9525">
                  <a:moveTo>
                    <a:pt x="5149577" y="9524"/>
                  </a:moveTo>
                  <a:lnTo>
                    <a:pt x="5146946" y="9524"/>
                  </a:lnTo>
                  <a:lnTo>
                    <a:pt x="5145824" y="9060"/>
                  </a:lnTo>
                  <a:lnTo>
                    <a:pt x="5143964" y="7200"/>
                  </a:lnTo>
                  <a:lnTo>
                    <a:pt x="5143499" y="6077"/>
                  </a:lnTo>
                  <a:lnTo>
                    <a:pt x="5143499" y="3447"/>
                  </a:lnTo>
                  <a:lnTo>
                    <a:pt x="5143964" y="2324"/>
                  </a:lnTo>
                  <a:lnTo>
                    <a:pt x="5145824" y="464"/>
                  </a:lnTo>
                  <a:lnTo>
                    <a:pt x="5146946" y="0"/>
                  </a:lnTo>
                  <a:lnTo>
                    <a:pt x="5149577" y="0"/>
                  </a:lnTo>
                  <a:lnTo>
                    <a:pt x="5150699" y="464"/>
                  </a:lnTo>
                  <a:lnTo>
                    <a:pt x="5152559" y="2324"/>
                  </a:lnTo>
                  <a:lnTo>
                    <a:pt x="5153024" y="3447"/>
                  </a:lnTo>
                  <a:lnTo>
                    <a:pt x="5153024" y="6077"/>
                  </a:lnTo>
                  <a:lnTo>
                    <a:pt x="5152559" y="7200"/>
                  </a:lnTo>
                  <a:lnTo>
                    <a:pt x="5150699" y="9060"/>
                  </a:lnTo>
                  <a:lnTo>
                    <a:pt x="5149577" y="9524"/>
                  </a:lnTo>
                  <a:close/>
                </a:path>
                <a:path w="5486400" h="9525">
                  <a:moveTo>
                    <a:pt x="5197202" y="9524"/>
                  </a:moveTo>
                  <a:lnTo>
                    <a:pt x="5194571" y="9524"/>
                  </a:lnTo>
                  <a:lnTo>
                    <a:pt x="5193449" y="9060"/>
                  </a:lnTo>
                  <a:lnTo>
                    <a:pt x="5191589" y="7200"/>
                  </a:lnTo>
                  <a:lnTo>
                    <a:pt x="5191124" y="6077"/>
                  </a:lnTo>
                  <a:lnTo>
                    <a:pt x="5191124" y="3447"/>
                  </a:lnTo>
                  <a:lnTo>
                    <a:pt x="5191589" y="2324"/>
                  </a:lnTo>
                  <a:lnTo>
                    <a:pt x="5193449" y="464"/>
                  </a:lnTo>
                  <a:lnTo>
                    <a:pt x="5194571" y="0"/>
                  </a:lnTo>
                  <a:lnTo>
                    <a:pt x="5197202" y="0"/>
                  </a:lnTo>
                  <a:lnTo>
                    <a:pt x="5198324" y="464"/>
                  </a:lnTo>
                  <a:lnTo>
                    <a:pt x="5200184" y="2324"/>
                  </a:lnTo>
                  <a:lnTo>
                    <a:pt x="5200649" y="3447"/>
                  </a:lnTo>
                  <a:lnTo>
                    <a:pt x="5200649" y="6077"/>
                  </a:lnTo>
                  <a:lnTo>
                    <a:pt x="5200184" y="7200"/>
                  </a:lnTo>
                  <a:lnTo>
                    <a:pt x="5198324" y="9060"/>
                  </a:lnTo>
                  <a:lnTo>
                    <a:pt x="5197202" y="9524"/>
                  </a:lnTo>
                  <a:close/>
                </a:path>
                <a:path w="5486400" h="9525">
                  <a:moveTo>
                    <a:pt x="5244827" y="9524"/>
                  </a:moveTo>
                  <a:lnTo>
                    <a:pt x="5242196" y="9524"/>
                  </a:lnTo>
                  <a:lnTo>
                    <a:pt x="5241074" y="9060"/>
                  </a:lnTo>
                  <a:lnTo>
                    <a:pt x="5239214" y="7200"/>
                  </a:lnTo>
                  <a:lnTo>
                    <a:pt x="5238749" y="6077"/>
                  </a:lnTo>
                  <a:lnTo>
                    <a:pt x="5238749" y="3447"/>
                  </a:lnTo>
                  <a:lnTo>
                    <a:pt x="5239214" y="2324"/>
                  </a:lnTo>
                  <a:lnTo>
                    <a:pt x="5241074" y="464"/>
                  </a:lnTo>
                  <a:lnTo>
                    <a:pt x="5242196" y="0"/>
                  </a:lnTo>
                  <a:lnTo>
                    <a:pt x="5244827" y="0"/>
                  </a:lnTo>
                  <a:lnTo>
                    <a:pt x="5245949" y="464"/>
                  </a:lnTo>
                  <a:lnTo>
                    <a:pt x="5247809" y="2324"/>
                  </a:lnTo>
                  <a:lnTo>
                    <a:pt x="5248274" y="3447"/>
                  </a:lnTo>
                  <a:lnTo>
                    <a:pt x="5248274" y="6077"/>
                  </a:lnTo>
                  <a:lnTo>
                    <a:pt x="5247809" y="7200"/>
                  </a:lnTo>
                  <a:lnTo>
                    <a:pt x="5245949" y="9060"/>
                  </a:lnTo>
                  <a:lnTo>
                    <a:pt x="5244827" y="9524"/>
                  </a:lnTo>
                  <a:close/>
                </a:path>
                <a:path w="5486400" h="9525">
                  <a:moveTo>
                    <a:pt x="5292452" y="9524"/>
                  </a:moveTo>
                  <a:lnTo>
                    <a:pt x="5289821" y="9524"/>
                  </a:lnTo>
                  <a:lnTo>
                    <a:pt x="5288699" y="9060"/>
                  </a:lnTo>
                  <a:lnTo>
                    <a:pt x="5286839" y="7200"/>
                  </a:lnTo>
                  <a:lnTo>
                    <a:pt x="5286374" y="6077"/>
                  </a:lnTo>
                  <a:lnTo>
                    <a:pt x="5286374" y="3447"/>
                  </a:lnTo>
                  <a:lnTo>
                    <a:pt x="5286839" y="2324"/>
                  </a:lnTo>
                  <a:lnTo>
                    <a:pt x="5288699" y="464"/>
                  </a:lnTo>
                  <a:lnTo>
                    <a:pt x="5289821" y="0"/>
                  </a:lnTo>
                  <a:lnTo>
                    <a:pt x="5292452" y="0"/>
                  </a:lnTo>
                  <a:lnTo>
                    <a:pt x="5293574" y="464"/>
                  </a:lnTo>
                  <a:lnTo>
                    <a:pt x="5295434" y="2324"/>
                  </a:lnTo>
                  <a:lnTo>
                    <a:pt x="5295899" y="3447"/>
                  </a:lnTo>
                  <a:lnTo>
                    <a:pt x="5295899" y="6077"/>
                  </a:lnTo>
                  <a:lnTo>
                    <a:pt x="5295434" y="7200"/>
                  </a:lnTo>
                  <a:lnTo>
                    <a:pt x="5293574" y="9060"/>
                  </a:lnTo>
                  <a:lnTo>
                    <a:pt x="5292452" y="9524"/>
                  </a:lnTo>
                  <a:close/>
                </a:path>
                <a:path w="5486400" h="9525">
                  <a:moveTo>
                    <a:pt x="5340077" y="9524"/>
                  </a:moveTo>
                  <a:lnTo>
                    <a:pt x="5337446" y="9524"/>
                  </a:lnTo>
                  <a:lnTo>
                    <a:pt x="5336324" y="9060"/>
                  </a:lnTo>
                  <a:lnTo>
                    <a:pt x="5334464" y="7200"/>
                  </a:lnTo>
                  <a:lnTo>
                    <a:pt x="5333999" y="6077"/>
                  </a:lnTo>
                  <a:lnTo>
                    <a:pt x="5333999" y="3447"/>
                  </a:lnTo>
                  <a:lnTo>
                    <a:pt x="5334464" y="2324"/>
                  </a:lnTo>
                  <a:lnTo>
                    <a:pt x="5336324" y="464"/>
                  </a:lnTo>
                  <a:lnTo>
                    <a:pt x="5337446" y="0"/>
                  </a:lnTo>
                  <a:lnTo>
                    <a:pt x="5340077" y="0"/>
                  </a:lnTo>
                  <a:lnTo>
                    <a:pt x="5341199" y="464"/>
                  </a:lnTo>
                  <a:lnTo>
                    <a:pt x="5343059" y="2324"/>
                  </a:lnTo>
                  <a:lnTo>
                    <a:pt x="5343524" y="3447"/>
                  </a:lnTo>
                  <a:lnTo>
                    <a:pt x="5343524" y="6077"/>
                  </a:lnTo>
                  <a:lnTo>
                    <a:pt x="5343059" y="7200"/>
                  </a:lnTo>
                  <a:lnTo>
                    <a:pt x="5341199" y="9060"/>
                  </a:lnTo>
                  <a:lnTo>
                    <a:pt x="5340077" y="9524"/>
                  </a:lnTo>
                  <a:close/>
                </a:path>
                <a:path w="5486400" h="9525">
                  <a:moveTo>
                    <a:pt x="5387702" y="9524"/>
                  </a:moveTo>
                  <a:lnTo>
                    <a:pt x="5385071" y="9524"/>
                  </a:lnTo>
                  <a:lnTo>
                    <a:pt x="5383949" y="9060"/>
                  </a:lnTo>
                  <a:lnTo>
                    <a:pt x="5382089" y="7200"/>
                  </a:lnTo>
                  <a:lnTo>
                    <a:pt x="5381624" y="6077"/>
                  </a:lnTo>
                  <a:lnTo>
                    <a:pt x="5381624" y="3447"/>
                  </a:lnTo>
                  <a:lnTo>
                    <a:pt x="5382089" y="2324"/>
                  </a:lnTo>
                  <a:lnTo>
                    <a:pt x="5383949" y="464"/>
                  </a:lnTo>
                  <a:lnTo>
                    <a:pt x="5385071" y="0"/>
                  </a:lnTo>
                  <a:lnTo>
                    <a:pt x="5387702" y="0"/>
                  </a:lnTo>
                  <a:lnTo>
                    <a:pt x="5388824" y="464"/>
                  </a:lnTo>
                  <a:lnTo>
                    <a:pt x="5390684" y="2324"/>
                  </a:lnTo>
                  <a:lnTo>
                    <a:pt x="5391149" y="3447"/>
                  </a:lnTo>
                  <a:lnTo>
                    <a:pt x="5391149" y="6077"/>
                  </a:lnTo>
                  <a:lnTo>
                    <a:pt x="5390684" y="7200"/>
                  </a:lnTo>
                  <a:lnTo>
                    <a:pt x="5388824" y="9060"/>
                  </a:lnTo>
                  <a:lnTo>
                    <a:pt x="5387702" y="9524"/>
                  </a:lnTo>
                  <a:close/>
                </a:path>
                <a:path w="5486400" h="9525">
                  <a:moveTo>
                    <a:pt x="5435327" y="9524"/>
                  </a:moveTo>
                  <a:lnTo>
                    <a:pt x="5432696" y="9524"/>
                  </a:lnTo>
                  <a:lnTo>
                    <a:pt x="5431574" y="9060"/>
                  </a:lnTo>
                  <a:lnTo>
                    <a:pt x="5429714" y="7200"/>
                  </a:lnTo>
                  <a:lnTo>
                    <a:pt x="5429249" y="6077"/>
                  </a:lnTo>
                  <a:lnTo>
                    <a:pt x="5429249" y="3447"/>
                  </a:lnTo>
                  <a:lnTo>
                    <a:pt x="5429714" y="2324"/>
                  </a:lnTo>
                  <a:lnTo>
                    <a:pt x="5431574" y="464"/>
                  </a:lnTo>
                  <a:lnTo>
                    <a:pt x="5432696" y="0"/>
                  </a:lnTo>
                  <a:lnTo>
                    <a:pt x="5435327" y="0"/>
                  </a:lnTo>
                  <a:lnTo>
                    <a:pt x="5436449" y="464"/>
                  </a:lnTo>
                  <a:lnTo>
                    <a:pt x="5438309" y="2324"/>
                  </a:lnTo>
                  <a:lnTo>
                    <a:pt x="5438774" y="3447"/>
                  </a:lnTo>
                  <a:lnTo>
                    <a:pt x="5438774" y="6077"/>
                  </a:lnTo>
                  <a:lnTo>
                    <a:pt x="5438309" y="7200"/>
                  </a:lnTo>
                  <a:lnTo>
                    <a:pt x="5436449" y="9060"/>
                  </a:lnTo>
                  <a:lnTo>
                    <a:pt x="5435327" y="9524"/>
                  </a:lnTo>
                  <a:close/>
                </a:path>
                <a:path w="5486400" h="9525">
                  <a:moveTo>
                    <a:pt x="5482952" y="9524"/>
                  </a:moveTo>
                  <a:lnTo>
                    <a:pt x="5480321" y="9524"/>
                  </a:lnTo>
                  <a:lnTo>
                    <a:pt x="5479199" y="9060"/>
                  </a:lnTo>
                  <a:lnTo>
                    <a:pt x="5477339" y="7200"/>
                  </a:lnTo>
                  <a:lnTo>
                    <a:pt x="5476874" y="6077"/>
                  </a:lnTo>
                  <a:lnTo>
                    <a:pt x="5476874" y="3447"/>
                  </a:lnTo>
                  <a:lnTo>
                    <a:pt x="5477339" y="2324"/>
                  </a:lnTo>
                  <a:lnTo>
                    <a:pt x="5479199" y="464"/>
                  </a:lnTo>
                  <a:lnTo>
                    <a:pt x="5480321" y="0"/>
                  </a:lnTo>
                  <a:lnTo>
                    <a:pt x="5482952" y="0"/>
                  </a:lnTo>
                  <a:lnTo>
                    <a:pt x="5484074" y="464"/>
                  </a:lnTo>
                  <a:lnTo>
                    <a:pt x="5485934" y="2324"/>
                  </a:lnTo>
                  <a:lnTo>
                    <a:pt x="5486399" y="3447"/>
                  </a:lnTo>
                  <a:lnTo>
                    <a:pt x="5486399" y="6077"/>
                  </a:lnTo>
                  <a:lnTo>
                    <a:pt x="5485934" y="7200"/>
                  </a:lnTo>
                  <a:lnTo>
                    <a:pt x="5484074" y="9060"/>
                  </a:lnTo>
                  <a:lnTo>
                    <a:pt x="5482952" y="9524"/>
                  </a:lnTo>
                  <a:close/>
                </a:path>
              </a:pathLst>
            </a:custGeom>
            <a:solidFill>
              <a:srgbClr val="C7C6C3"/>
            </a:solidFill>
          </p:spPr>
          <p:txBody>
            <a:bodyPr wrap="square" lIns="0" tIns="0" rIns="0" bIns="0" rtlCol="0"/>
            <a:lstStyle/>
            <a:p>
              <a:endParaRPr/>
            </a:p>
          </p:txBody>
        </p:sp>
      </p:grpSp>
      <p:sp>
        <p:nvSpPr>
          <p:cNvPr id="6" name="object 6"/>
          <p:cNvSpPr txBox="1"/>
          <p:nvPr/>
        </p:nvSpPr>
        <p:spPr>
          <a:xfrm>
            <a:off x="532159" y="6592986"/>
            <a:ext cx="18097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Segoe UI"/>
                <a:cs typeface="Segoe UI"/>
              </a:rPr>
              <a:t>0%</a:t>
            </a:r>
            <a:endParaRPr sz="900">
              <a:latin typeface="Segoe UI"/>
              <a:cs typeface="Segoe UI"/>
            </a:endParaRPr>
          </a:p>
        </p:txBody>
      </p:sp>
      <p:sp>
        <p:nvSpPr>
          <p:cNvPr id="7" name="object 7"/>
          <p:cNvSpPr/>
          <p:nvPr/>
        </p:nvSpPr>
        <p:spPr>
          <a:xfrm>
            <a:off x="790562" y="5404802"/>
            <a:ext cx="5486400" cy="646430"/>
          </a:xfrm>
          <a:custGeom>
            <a:avLst/>
            <a:gdLst/>
            <a:ahLst/>
            <a:cxnLst/>
            <a:rect l="l" t="t" r="r" b="b"/>
            <a:pathLst>
              <a:path w="5486400" h="646429">
                <a:moveTo>
                  <a:pt x="9525" y="640359"/>
                </a:moveTo>
                <a:lnTo>
                  <a:pt x="9067" y="639241"/>
                </a:lnTo>
                <a:lnTo>
                  <a:pt x="7200" y="637374"/>
                </a:lnTo>
                <a:lnTo>
                  <a:pt x="6083" y="636905"/>
                </a:lnTo>
                <a:lnTo>
                  <a:pt x="3454" y="636905"/>
                </a:lnTo>
                <a:lnTo>
                  <a:pt x="2336" y="637374"/>
                </a:lnTo>
                <a:lnTo>
                  <a:pt x="469" y="639241"/>
                </a:lnTo>
                <a:lnTo>
                  <a:pt x="0" y="640359"/>
                </a:lnTo>
                <a:lnTo>
                  <a:pt x="0" y="642988"/>
                </a:lnTo>
                <a:lnTo>
                  <a:pt x="469" y="644105"/>
                </a:lnTo>
                <a:lnTo>
                  <a:pt x="2336" y="645972"/>
                </a:lnTo>
                <a:lnTo>
                  <a:pt x="3454" y="646430"/>
                </a:lnTo>
                <a:lnTo>
                  <a:pt x="6083" y="646430"/>
                </a:lnTo>
                <a:lnTo>
                  <a:pt x="7200" y="645972"/>
                </a:lnTo>
                <a:lnTo>
                  <a:pt x="9067" y="644105"/>
                </a:lnTo>
                <a:lnTo>
                  <a:pt x="9525" y="642988"/>
                </a:lnTo>
                <a:lnTo>
                  <a:pt x="9525" y="640359"/>
                </a:lnTo>
                <a:close/>
              </a:path>
              <a:path w="5486400" h="646429">
                <a:moveTo>
                  <a:pt x="9525" y="3454"/>
                </a:moveTo>
                <a:lnTo>
                  <a:pt x="9067" y="2336"/>
                </a:lnTo>
                <a:lnTo>
                  <a:pt x="7200" y="469"/>
                </a:lnTo>
                <a:lnTo>
                  <a:pt x="6083" y="0"/>
                </a:lnTo>
                <a:lnTo>
                  <a:pt x="3454" y="0"/>
                </a:lnTo>
                <a:lnTo>
                  <a:pt x="2336" y="469"/>
                </a:lnTo>
                <a:lnTo>
                  <a:pt x="469" y="2336"/>
                </a:lnTo>
                <a:lnTo>
                  <a:pt x="0" y="3454"/>
                </a:lnTo>
                <a:lnTo>
                  <a:pt x="0" y="6083"/>
                </a:lnTo>
                <a:lnTo>
                  <a:pt x="469" y="7200"/>
                </a:lnTo>
                <a:lnTo>
                  <a:pt x="2336" y="9067"/>
                </a:lnTo>
                <a:lnTo>
                  <a:pt x="3454" y="9525"/>
                </a:lnTo>
                <a:lnTo>
                  <a:pt x="6083" y="9525"/>
                </a:lnTo>
                <a:lnTo>
                  <a:pt x="7200" y="9067"/>
                </a:lnTo>
                <a:lnTo>
                  <a:pt x="9067" y="7200"/>
                </a:lnTo>
                <a:lnTo>
                  <a:pt x="9525" y="6083"/>
                </a:lnTo>
                <a:lnTo>
                  <a:pt x="9525" y="3454"/>
                </a:lnTo>
                <a:close/>
              </a:path>
              <a:path w="5486400" h="646429">
                <a:moveTo>
                  <a:pt x="57150" y="640359"/>
                </a:moveTo>
                <a:lnTo>
                  <a:pt x="56692" y="639241"/>
                </a:lnTo>
                <a:lnTo>
                  <a:pt x="54825" y="637374"/>
                </a:lnTo>
                <a:lnTo>
                  <a:pt x="53708" y="636905"/>
                </a:lnTo>
                <a:lnTo>
                  <a:pt x="51079" y="636905"/>
                </a:lnTo>
                <a:lnTo>
                  <a:pt x="49961" y="637374"/>
                </a:lnTo>
                <a:lnTo>
                  <a:pt x="48094" y="639241"/>
                </a:lnTo>
                <a:lnTo>
                  <a:pt x="47625" y="640359"/>
                </a:lnTo>
                <a:lnTo>
                  <a:pt x="47625" y="642988"/>
                </a:lnTo>
                <a:lnTo>
                  <a:pt x="48094" y="644105"/>
                </a:lnTo>
                <a:lnTo>
                  <a:pt x="49961" y="645972"/>
                </a:lnTo>
                <a:lnTo>
                  <a:pt x="51079" y="646430"/>
                </a:lnTo>
                <a:lnTo>
                  <a:pt x="53708" y="646430"/>
                </a:lnTo>
                <a:lnTo>
                  <a:pt x="54825" y="645972"/>
                </a:lnTo>
                <a:lnTo>
                  <a:pt x="56692" y="644105"/>
                </a:lnTo>
                <a:lnTo>
                  <a:pt x="57150" y="642988"/>
                </a:lnTo>
                <a:lnTo>
                  <a:pt x="57150" y="640359"/>
                </a:lnTo>
                <a:close/>
              </a:path>
              <a:path w="5486400" h="646429">
                <a:moveTo>
                  <a:pt x="57150" y="3454"/>
                </a:moveTo>
                <a:lnTo>
                  <a:pt x="56692" y="2336"/>
                </a:lnTo>
                <a:lnTo>
                  <a:pt x="54825" y="469"/>
                </a:lnTo>
                <a:lnTo>
                  <a:pt x="53708" y="0"/>
                </a:lnTo>
                <a:lnTo>
                  <a:pt x="51079" y="0"/>
                </a:lnTo>
                <a:lnTo>
                  <a:pt x="49961" y="469"/>
                </a:lnTo>
                <a:lnTo>
                  <a:pt x="48094" y="2336"/>
                </a:lnTo>
                <a:lnTo>
                  <a:pt x="47625" y="3454"/>
                </a:lnTo>
                <a:lnTo>
                  <a:pt x="47625" y="6083"/>
                </a:lnTo>
                <a:lnTo>
                  <a:pt x="48094" y="7200"/>
                </a:lnTo>
                <a:lnTo>
                  <a:pt x="49961" y="9067"/>
                </a:lnTo>
                <a:lnTo>
                  <a:pt x="51079" y="9525"/>
                </a:lnTo>
                <a:lnTo>
                  <a:pt x="53708" y="9525"/>
                </a:lnTo>
                <a:lnTo>
                  <a:pt x="54825" y="9067"/>
                </a:lnTo>
                <a:lnTo>
                  <a:pt x="56692" y="7200"/>
                </a:lnTo>
                <a:lnTo>
                  <a:pt x="57150" y="6083"/>
                </a:lnTo>
                <a:lnTo>
                  <a:pt x="57150" y="3454"/>
                </a:lnTo>
                <a:close/>
              </a:path>
              <a:path w="5486400" h="646429">
                <a:moveTo>
                  <a:pt x="104775" y="640359"/>
                </a:moveTo>
                <a:lnTo>
                  <a:pt x="104317" y="639241"/>
                </a:lnTo>
                <a:lnTo>
                  <a:pt x="102450" y="637374"/>
                </a:lnTo>
                <a:lnTo>
                  <a:pt x="101333" y="636905"/>
                </a:lnTo>
                <a:lnTo>
                  <a:pt x="98704" y="636905"/>
                </a:lnTo>
                <a:lnTo>
                  <a:pt x="97586" y="637374"/>
                </a:lnTo>
                <a:lnTo>
                  <a:pt x="95719" y="639241"/>
                </a:lnTo>
                <a:lnTo>
                  <a:pt x="95250" y="640359"/>
                </a:lnTo>
                <a:lnTo>
                  <a:pt x="95250" y="642988"/>
                </a:lnTo>
                <a:lnTo>
                  <a:pt x="95719" y="644105"/>
                </a:lnTo>
                <a:lnTo>
                  <a:pt x="97586" y="645972"/>
                </a:lnTo>
                <a:lnTo>
                  <a:pt x="98704" y="646430"/>
                </a:lnTo>
                <a:lnTo>
                  <a:pt x="101333" y="646430"/>
                </a:lnTo>
                <a:lnTo>
                  <a:pt x="102450" y="645972"/>
                </a:lnTo>
                <a:lnTo>
                  <a:pt x="104317" y="644105"/>
                </a:lnTo>
                <a:lnTo>
                  <a:pt x="104775" y="642988"/>
                </a:lnTo>
                <a:lnTo>
                  <a:pt x="104775" y="640359"/>
                </a:lnTo>
                <a:close/>
              </a:path>
              <a:path w="5486400" h="646429">
                <a:moveTo>
                  <a:pt x="104775" y="3454"/>
                </a:moveTo>
                <a:lnTo>
                  <a:pt x="104317" y="2336"/>
                </a:lnTo>
                <a:lnTo>
                  <a:pt x="102450" y="469"/>
                </a:lnTo>
                <a:lnTo>
                  <a:pt x="101333" y="0"/>
                </a:lnTo>
                <a:lnTo>
                  <a:pt x="98704" y="0"/>
                </a:lnTo>
                <a:lnTo>
                  <a:pt x="97586" y="469"/>
                </a:lnTo>
                <a:lnTo>
                  <a:pt x="95719" y="2336"/>
                </a:lnTo>
                <a:lnTo>
                  <a:pt x="95250" y="3454"/>
                </a:lnTo>
                <a:lnTo>
                  <a:pt x="95250" y="6083"/>
                </a:lnTo>
                <a:lnTo>
                  <a:pt x="95719" y="7200"/>
                </a:lnTo>
                <a:lnTo>
                  <a:pt x="97586" y="9067"/>
                </a:lnTo>
                <a:lnTo>
                  <a:pt x="98704" y="9525"/>
                </a:lnTo>
                <a:lnTo>
                  <a:pt x="101333" y="9525"/>
                </a:lnTo>
                <a:lnTo>
                  <a:pt x="102450" y="9067"/>
                </a:lnTo>
                <a:lnTo>
                  <a:pt x="104317" y="7200"/>
                </a:lnTo>
                <a:lnTo>
                  <a:pt x="104775" y="6083"/>
                </a:lnTo>
                <a:lnTo>
                  <a:pt x="104775" y="3454"/>
                </a:lnTo>
                <a:close/>
              </a:path>
              <a:path w="5486400" h="646429">
                <a:moveTo>
                  <a:pt x="152400" y="640359"/>
                </a:moveTo>
                <a:lnTo>
                  <a:pt x="151942" y="639241"/>
                </a:lnTo>
                <a:lnTo>
                  <a:pt x="150075" y="637374"/>
                </a:lnTo>
                <a:lnTo>
                  <a:pt x="148958" y="636905"/>
                </a:lnTo>
                <a:lnTo>
                  <a:pt x="146329" y="636905"/>
                </a:lnTo>
                <a:lnTo>
                  <a:pt x="145211" y="637374"/>
                </a:lnTo>
                <a:lnTo>
                  <a:pt x="143344" y="639241"/>
                </a:lnTo>
                <a:lnTo>
                  <a:pt x="142875" y="640359"/>
                </a:lnTo>
                <a:lnTo>
                  <a:pt x="142875" y="642988"/>
                </a:lnTo>
                <a:lnTo>
                  <a:pt x="143344" y="644105"/>
                </a:lnTo>
                <a:lnTo>
                  <a:pt x="145211" y="645972"/>
                </a:lnTo>
                <a:lnTo>
                  <a:pt x="146329" y="646430"/>
                </a:lnTo>
                <a:lnTo>
                  <a:pt x="148958" y="646430"/>
                </a:lnTo>
                <a:lnTo>
                  <a:pt x="150075" y="645972"/>
                </a:lnTo>
                <a:lnTo>
                  <a:pt x="151942" y="644105"/>
                </a:lnTo>
                <a:lnTo>
                  <a:pt x="152400" y="642988"/>
                </a:lnTo>
                <a:lnTo>
                  <a:pt x="152400" y="640359"/>
                </a:lnTo>
                <a:close/>
              </a:path>
              <a:path w="5486400" h="646429">
                <a:moveTo>
                  <a:pt x="152400" y="3454"/>
                </a:moveTo>
                <a:lnTo>
                  <a:pt x="151942" y="2336"/>
                </a:lnTo>
                <a:lnTo>
                  <a:pt x="150075" y="469"/>
                </a:lnTo>
                <a:lnTo>
                  <a:pt x="148958" y="0"/>
                </a:lnTo>
                <a:lnTo>
                  <a:pt x="146329" y="0"/>
                </a:lnTo>
                <a:lnTo>
                  <a:pt x="145211" y="469"/>
                </a:lnTo>
                <a:lnTo>
                  <a:pt x="143344" y="2336"/>
                </a:lnTo>
                <a:lnTo>
                  <a:pt x="142875" y="3454"/>
                </a:lnTo>
                <a:lnTo>
                  <a:pt x="142875" y="6083"/>
                </a:lnTo>
                <a:lnTo>
                  <a:pt x="143344" y="7200"/>
                </a:lnTo>
                <a:lnTo>
                  <a:pt x="145211" y="9067"/>
                </a:lnTo>
                <a:lnTo>
                  <a:pt x="146329" y="9525"/>
                </a:lnTo>
                <a:lnTo>
                  <a:pt x="148958" y="9525"/>
                </a:lnTo>
                <a:lnTo>
                  <a:pt x="150075" y="9067"/>
                </a:lnTo>
                <a:lnTo>
                  <a:pt x="151942" y="7200"/>
                </a:lnTo>
                <a:lnTo>
                  <a:pt x="152400" y="6083"/>
                </a:lnTo>
                <a:lnTo>
                  <a:pt x="152400" y="3454"/>
                </a:lnTo>
                <a:close/>
              </a:path>
              <a:path w="5486400" h="646429">
                <a:moveTo>
                  <a:pt x="200025" y="640359"/>
                </a:moveTo>
                <a:lnTo>
                  <a:pt x="199567" y="639241"/>
                </a:lnTo>
                <a:lnTo>
                  <a:pt x="197700" y="637374"/>
                </a:lnTo>
                <a:lnTo>
                  <a:pt x="196583" y="636905"/>
                </a:lnTo>
                <a:lnTo>
                  <a:pt x="193954" y="636905"/>
                </a:lnTo>
                <a:lnTo>
                  <a:pt x="192836" y="637374"/>
                </a:lnTo>
                <a:lnTo>
                  <a:pt x="190969" y="639241"/>
                </a:lnTo>
                <a:lnTo>
                  <a:pt x="190500" y="640359"/>
                </a:lnTo>
                <a:lnTo>
                  <a:pt x="190500" y="642988"/>
                </a:lnTo>
                <a:lnTo>
                  <a:pt x="190969" y="644105"/>
                </a:lnTo>
                <a:lnTo>
                  <a:pt x="192836" y="645972"/>
                </a:lnTo>
                <a:lnTo>
                  <a:pt x="193954" y="646430"/>
                </a:lnTo>
                <a:lnTo>
                  <a:pt x="196583" y="646430"/>
                </a:lnTo>
                <a:lnTo>
                  <a:pt x="197700" y="645972"/>
                </a:lnTo>
                <a:lnTo>
                  <a:pt x="199567" y="644105"/>
                </a:lnTo>
                <a:lnTo>
                  <a:pt x="200025" y="642988"/>
                </a:lnTo>
                <a:lnTo>
                  <a:pt x="200025" y="640359"/>
                </a:lnTo>
                <a:close/>
              </a:path>
              <a:path w="5486400" h="646429">
                <a:moveTo>
                  <a:pt x="200025" y="3454"/>
                </a:moveTo>
                <a:lnTo>
                  <a:pt x="199567" y="2336"/>
                </a:lnTo>
                <a:lnTo>
                  <a:pt x="197700" y="469"/>
                </a:lnTo>
                <a:lnTo>
                  <a:pt x="196583" y="0"/>
                </a:lnTo>
                <a:lnTo>
                  <a:pt x="193954" y="0"/>
                </a:lnTo>
                <a:lnTo>
                  <a:pt x="192836" y="469"/>
                </a:lnTo>
                <a:lnTo>
                  <a:pt x="190969" y="2336"/>
                </a:lnTo>
                <a:lnTo>
                  <a:pt x="190500" y="3454"/>
                </a:lnTo>
                <a:lnTo>
                  <a:pt x="190500" y="6083"/>
                </a:lnTo>
                <a:lnTo>
                  <a:pt x="190969" y="7200"/>
                </a:lnTo>
                <a:lnTo>
                  <a:pt x="192836" y="9067"/>
                </a:lnTo>
                <a:lnTo>
                  <a:pt x="193954" y="9525"/>
                </a:lnTo>
                <a:lnTo>
                  <a:pt x="196583" y="9525"/>
                </a:lnTo>
                <a:lnTo>
                  <a:pt x="197700" y="9067"/>
                </a:lnTo>
                <a:lnTo>
                  <a:pt x="199567" y="7200"/>
                </a:lnTo>
                <a:lnTo>
                  <a:pt x="200025" y="6083"/>
                </a:lnTo>
                <a:lnTo>
                  <a:pt x="200025" y="3454"/>
                </a:lnTo>
                <a:close/>
              </a:path>
              <a:path w="5486400" h="646429">
                <a:moveTo>
                  <a:pt x="247650" y="640359"/>
                </a:moveTo>
                <a:lnTo>
                  <a:pt x="247192" y="639241"/>
                </a:lnTo>
                <a:lnTo>
                  <a:pt x="245325" y="637374"/>
                </a:lnTo>
                <a:lnTo>
                  <a:pt x="244208" y="636905"/>
                </a:lnTo>
                <a:lnTo>
                  <a:pt x="241579" y="636905"/>
                </a:lnTo>
                <a:lnTo>
                  <a:pt x="240461" y="637374"/>
                </a:lnTo>
                <a:lnTo>
                  <a:pt x="238594" y="639241"/>
                </a:lnTo>
                <a:lnTo>
                  <a:pt x="238125" y="640359"/>
                </a:lnTo>
                <a:lnTo>
                  <a:pt x="238125" y="642988"/>
                </a:lnTo>
                <a:lnTo>
                  <a:pt x="238594" y="644105"/>
                </a:lnTo>
                <a:lnTo>
                  <a:pt x="240461" y="645972"/>
                </a:lnTo>
                <a:lnTo>
                  <a:pt x="241579" y="646430"/>
                </a:lnTo>
                <a:lnTo>
                  <a:pt x="244208" y="646430"/>
                </a:lnTo>
                <a:lnTo>
                  <a:pt x="245325" y="645972"/>
                </a:lnTo>
                <a:lnTo>
                  <a:pt x="247192" y="644105"/>
                </a:lnTo>
                <a:lnTo>
                  <a:pt x="247650" y="642988"/>
                </a:lnTo>
                <a:lnTo>
                  <a:pt x="247650" y="640359"/>
                </a:lnTo>
                <a:close/>
              </a:path>
              <a:path w="5486400" h="646429">
                <a:moveTo>
                  <a:pt x="247650" y="3454"/>
                </a:moveTo>
                <a:lnTo>
                  <a:pt x="247192" y="2336"/>
                </a:lnTo>
                <a:lnTo>
                  <a:pt x="245325" y="469"/>
                </a:lnTo>
                <a:lnTo>
                  <a:pt x="244208" y="0"/>
                </a:lnTo>
                <a:lnTo>
                  <a:pt x="241579" y="0"/>
                </a:lnTo>
                <a:lnTo>
                  <a:pt x="240461" y="469"/>
                </a:lnTo>
                <a:lnTo>
                  <a:pt x="238594" y="2336"/>
                </a:lnTo>
                <a:lnTo>
                  <a:pt x="238125" y="3454"/>
                </a:lnTo>
                <a:lnTo>
                  <a:pt x="238125" y="6083"/>
                </a:lnTo>
                <a:lnTo>
                  <a:pt x="238594" y="7200"/>
                </a:lnTo>
                <a:lnTo>
                  <a:pt x="240461" y="9067"/>
                </a:lnTo>
                <a:lnTo>
                  <a:pt x="241579" y="9525"/>
                </a:lnTo>
                <a:lnTo>
                  <a:pt x="244208" y="9525"/>
                </a:lnTo>
                <a:lnTo>
                  <a:pt x="245325" y="9067"/>
                </a:lnTo>
                <a:lnTo>
                  <a:pt x="247192" y="7200"/>
                </a:lnTo>
                <a:lnTo>
                  <a:pt x="247650" y="6083"/>
                </a:lnTo>
                <a:lnTo>
                  <a:pt x="247650" y="3454"/>
                </a:lnTo>
                <a:close/>
              </a:path>
              <a:path w="5486400" h="646429">
                <a:moveTo>
                  <a:pt x="295275" y="640359"/>
                </a:moveTo>
                <a:lnTo>
                  <a:pt x="294817" y="639241"/>
                </a:lnTo>
                <a:lnTo>
                  <a:pt x="292950" y="637374"/>
                </a:lnTo>
                <a:lnTo>
                  <a:pt x="291833" y="636905"/>
                </a:lnTo>
                <a:lnTo>
                  <a:pt x="289204" y="636905"/>
                </a:lnTo>
                <a:lnTo>
                  <a:pt x="288086" y="637374"/>
                </a:lnTo>
                <a:lnTo>
                  <a:pt x="286219" y="639241"/>
                </a:lnTo>
                <a:lnTo>
                  <a:pt x="285750" y="640359"/>
                </a:lnTo>
                <a:lnTo>
                  <a:pt x="285750" y="642988"/>
                </a:lnTo>
                <a:lnTo>
                  <a:pt x="286219" y="644105"/>
                </a:lnTo>
                <a:lnTo>
                  <a:pt x="288086" y="645972"/>
                </a:lnTo>
                <a:lnTo>
                  <a:pt x="289204" y="646430"/>
                </a:lnTo>
                <a:lnTo>
                  <a:pt x="291833" y="646430"/>
                </a:lnTo>
                <a:lnTo>
                  <a:pt x="292950" y="645972"/>
                </a:lnTo>
                <a:lnTo>
                  <a:pt x="294817" y="644105"/>
                </a:lnTo>
                <a:lnTo>
                  <a:pt x="295275" y="642988"/>
                </a:lnTo>
                <a:lnTo>
                  <a:pt x="295275" y="640359"/>
                </a:lnTo>
                <a:close/>
              </a:path>
              <a:path w="5486400" h="646429">
                <a:moveTo>
                  <a:pt x="295275" y="3454"/>
                </a:moveTo>
                <a:lnTo>
                  <a:pt x="294817" y="2336"/>
                </a:lnTo>
                <a:lnTo>
                  <a:pt x="292950" y="469"/>
                </a:lnTo>
                <a:lnTo>
                  <a:pt x="291833" y="0"/>
                </a:lnTo>
                <a:lnTo>
                  <a:pt x="289204" y="0"/>
                </a:lnTo>
                <a:lnTo>
                  <a:pt x="288086" y="469"/>
                </a:lnTo>
                <a:lnTo>
                  <a:pt x="286219" y="2336"/>
                </a:lnTo>
                <a:lnTo>
                  <a:pt x="285750" y="3454"/>
                </a:lnTo>
                <a:lnTo>
                  <a:pt x="285750" y="6083"/>
                </a:lnTo>
                <a:lnTo>
                  <a:pt x="286219" y="7200"/>
                </a:lnTo>
                <a:lnTo>
                  <a:pt x="288086" y="9067"/>
                </a:lnTo>
                <a:lnTo>
                  <a:pt x="289204" y="9525"/>
                </a:lnTo>
                <a:lnTo>
                  <a:pt x="291833" y="9525"/>
                </a:lnTo>
                <a:lnTo>
                  <a:pt x="292950" y="9067"/>
                </a:lnTo>
                <a:lnTo>
                  <a:pt x="294817" y="7200"/>
                </a:lnTo>
                <a:lnTo>
                  <a:pt x="295275" y="6083"/>
                </a:lnTo>
                <a:lnTo>
                  <a:pt x="295275" y="3454"/>
                </a:lnTo>
                <a:close/>
              </a:path>
              <a:path w="5486400" h="646429">
                <a:moveTo>
                  <a:pt x="342900" y="640359"/>
                </a:moveTo>
                <a:lnTo>
                  <a:pt x="342442" y="639241"/>
                </a:lnTo>
                <a:lnTo>
                  <a:pt x="340575" y="637374"/>
                </a:lnTo>
                <a:lnTo>
                  <a:pt x="339458" y="636905"/>
                </a:lnTo>
                <a:lnTo>
                  <a:pt x="336829" y="636905"/>
                </a:lnTo>
                <a:lnTo>
                  <a:pt x="335711" y="637374"/>
                </a:lnTo>
                <a:lnTo>
                  <a:pt x="333844" y="639241"/>
                </a:lnTo>
                <a:lnTo>
                  <a:pt x="333375" y="640359"/>
                </a:lnTo>
                <a:lnTo>
                  <a:pt x="333375" y="642988"/>
                </a:lnTo>
                <a:lnTo>
                  <a:pt x="333844" y="644105"/>
                </a:lnTo>
                <a:lnTo>
                  <a:pt x="335711" y="645972"/>
                </a:lnTo>
                <a:lnTo>
                  <a:pt x="336829" y="646430"/>
                </a:lnTo>
                <a:lnTo>
                  <a:pt x="339458" y="646430"/>
                </a:lnTo>
                <a:lnTo>
                  <a:pt x="340575" y="645972"/>
                </a:lnTo>
                <a:lnTo>
                  <a:pt x="342442" y="644105"/>
                </a:lnTo>
                <a:lnTo>
                  <a:pt x="342900" y="642988"/>
                </a:lnTo>
                <a:lnTo>
                  <a:pt x="342900" y="640359"/>
                </a:lnTo>
                <a:close/>
              </a:path>
              <a:path w="5486400" h="646429">
                <a:moveTo>
                  <a:pt x="342900" y="3454"/>
                </a:moveTo>
                <a:lnTo>
                  <a:pt x="342442" y="2336"/>
                </a:lnTo>
                <a:lnTo>
                  <a:pt x="340575" y="469"/>
                </a:lnTo>
                <a:lnTo>
                  <a:pt x="339458" y="0"/>
                </a:lnTo>
                <a:lnTo>
                  <a:pt x="336829" y="0"/>
                </a:lnTo>
                <a:lnTo>
                  <a:pt x="335711" y="469"/>
                </a:lnTo>
                <a:lnTo>
                  <a:pt x="333844" y="2336"/>
                </a:lnTo>
                <a:lnTo>
                  <a:pt x="333375" y="3454"/>
                </a:lnTo>
                <a:lnTo>
                  <a:pt x="333375" y="6083"/>
                </a:lnTo>
                <a:lnTo>
                  <a:pt x="333844" y="7200"/>
                </a:lnTo>
                <a:lnTo>
                  <a:pt x="335711" y="9067"/>
                </a:lnTo>
                <a:lnTo>
                  <a:pt x="336829" y="9525"/>
                </a:lnTo>
                <a:lnTo>
                  <a:pt x="339458" y="9525"/>
                </a:lnTo>
                <a:lnTo>
                  <a:pt x="340575" y="9067"/>
                </a:lnTo>
                <a:lnTo>
                  <a:pt x="342442" y="7200"/>
                </a:lnTo>
                <a:lnTo>
                  <a:pt x="342900" y="6083"/>
                </a:lnTo>
                <a:lnTo>
                  <a:pt x="342900" y="3454"/>
                </a:lnTo>
                <a:close/>
              </a:path>
              <a:path w="5486400" h="646429">
                <a:moveTo>
                  <a:pt x="390525" y="640359"/>
                </a:moveTo>
                <a:lnTo>
                  <a:pt x="390067" y="639241"/>
                </a:lnTo>
                <a:lnTo>
                  <a:pt x="388200" y="637374"/>
                </a:lnTo>
                <a:lnTo>
                  <a:pt x="387083" y="636905"/>
                </a:lnTo>
                <a:lnTo>
                  <a:pt x="384454" y="636905"/>
                </a:lnTo>
                <a:lnTo>
                  <a:pt x="383336" y="637374"/>
                </a:lnTo>
                <a:lnTo>
                  <a:pt x="381469" y="639241"/>
                </a:lnTo>
                <a:lnTo>
                  <a:pt x="381000" y="640359"/>
                </a:lnTo>
                <a:lnTo>
                  <a:pt x="381000" y="642988"/>
                </a:lnTo>
                <a:lnTo>
                  <a:pt x="381469" y="644105"/>
                </a:lnTo>
                <a:lnTo>
                  <a:pt x="383336" y="645972"/>
                </a:lnTo>
                <a:lnTo>
                  <a:pt x="384454" y="646430"/>
                </a:lnTo>
                <a:lnTo>
                  <a:pt x="387083" y="646430"/>
                </a:lnTo>
                <a:lnTo>
                  <a:pt x="388200" y="645972"/>
                </a:lnTo>
                <a:lnTo>
                  <a:pt x="390067" y="644105"/>
                </a:lnTo>
                <a:lnTo>
                  <a:pt x="390525" y="642988"/>
                </a:lnTo>
                <a:lnTo>
                  <a:pt x="390525" y="640359"/>
                </a:lnTo>
                <a:close/>
              </a:path>
              <a:path w="5486400" h="646429">
                <a:moveTo>
                  <a:pt x="390525" y="3454"/>
                </a:moveTo>
                <a:lnTo>
                  <a:pt x="390067" y="2336"/>
                </a:lnTo>
                <a:lnTo>
                  <a:pt x="388200" y="469"/>
                </a:lnTo>
                <a:lnTo>
                  <a:pt x="387083" y="0"/>
                </a:lnTo>
                <a:lnTo>
                  <a:pt x="384454" y="0"/>
                </a:lnTo>
                <a:lnTo>
                  <a:pt x="383336" y="469"/>
                </a:lnTo>
                <a:lnTo>
                  <a:pt x="381469" y="2336"/>
                </a:lnTo>
                <a:lnTo>
                  <a:pt x="381000" y="3454"/>
                </a:lnTo>
                <a:lnTo>
                  <a:pt x="381000" y="6083"/>
                </a:lnTo>
                <a:lnTo>
                  <a:pt x="381469" y="7200"/>
                </a:lnTo>
                <a:lnTo>
                  <a:pt x="383336" y="9067"/>
                </a:lnTo>
                <a:lnTo>
                  <a:pt x="384454" y="9525"/>
                </a:lnTo>
                <a:lnTo>
                  <a:pt x="387083" y="9525"/>
                </a:lnTo>
                <a:lnTo>
                  <a:pt x="388200" y="9067"/>
                </a:lnTo>
                <a:lnTo>
                  <a:pt x="390067" y="7200"/>
                </a:lnTo>
                <a:lnTo>
                  <a:pt x="390525" y="6083"/>
                </a:lnTo>
                <a:lnTo>
                  <a:pt x="390525" y="3454"/>
                </a:lnTo>
                <a:close/>
              </a:path>
              <a:path w="5486400" h="646429">
                <a:moveTo>
                  <a:pt x="438150" y="640359"/>
                </a:moveTo>
                <a:lnTo>
                  <a:pt x="437692" y="639241"/>
                </a:lnTo>
                <a:lnTo>
                  <a:pt x="435825" y="637374"/>
                </a:lnTo>
                <a:lnTo>
                  <a:pt x="434708" y="636905"/>
                </a:lnTo>
                <a:lnTo>
                  <a:pt x="432079" y="636905"/>
                </a:lnTo>
                <a:lnTo>
                  <a:pt x="430961" y="637374"/>
                </a:lnTo>
                <a:lnTo>
                  <a:pt x="429094" y="639241"/>
                </a:lnTo>
                <a:lnTo>
                  <a:pt x="428625" y="640359"/>
                </a:lnTo>
                <a:lnTo>
                  <a:pt x="428625" y="642988"/>
                </a:lnTo>
                <a:lnTo>
                  <a:pt x="429094" y="644105"/>
                </a:lnTo>
                <a:lnTo>
                  <a:pt x="430961" y="645972"/>
                </a:lnTo>
                <a:lnTo>
                  <a:pt x="432079" y="646430"/>
                </a:lnTo>
                <a:lnTo>
                  <a:pt x="434708" y="646430"/>
                </a:lnTo>
                <a:lnTo>
                  <a:pt x="435825" y="645972"/>
                </a:lnTo>
                <a:lnTo>
                  <a:pt x="437692" y="644105"/>
                </a:lnTo>
                <a:lnTo>
                  <a:pt x="438150" y="642988"/>
                </a:lnTo>
                <a:lnTo>
                  <a:pt x="438150" y="640359"/>
                </a:lnTo>
                <a:close/>
              </a:path>
              <a:path w="5486400" h="646429">
                <a:moveTo>
                  <a:pt x="438150" y="3454"/>
                </a:moveTo>
                <a:lnTo>
                  <a:pt x="437692" y="2336"/>
                </a:lnTo>
                <a:lnTo>
                  <a:pt x="435825" y="469"/>
                </a:lnTo>
                <a:lnTo>
                  <a:pt x="434708" y="0"/>
                </a:lnTo>
                <a:lnTo>
                  <a:pt x="432079" y="0"/>
                </a:lnTo>
                <a:lnTo>
                  <a:pt x="430961" y="469"/>
                </a:lnTo>
                <a:lnTo>
                  <a:pt x="429094" y="2336"/>
                </a:lnTo>
                <a:lnTo>
                  <a:pt x="428625" y="3454"/>
                </a:lnTo>
                <a:lnTo>
                  <a:pt x="428625" y="6083"/>
                </a:lnTo>
                <a:lnTo>
                  <a:pt x="429094" y="7200"/>
                </a:lnTo>
                <a:lnTo>
                  <a:pt x="430961" y="9067"/>
                </a:lnTo>
                <a:lnTo>
                  <a:pt x="432079" y="9525"/>
                </a:lnTo>
                <a:lnTo>
                  <a:pt x="434708" y="9525"/>
                </a:lnTo>
                <a:lnTo>
                  <a:pt x="435825" y="9067"/>
                </a:lnTo>
                <a:lnTo>
                  <a:pt x="437692" y="7200"/>
                </a:lnTo>
                <a:lnTo>
                  <a:pt x="438150" y="6083"/>
                </a:lnTo>
                <a:lnTo>
                  <a:pt x="438150" y="3454"/>
                </a:lnTo>
                <a:close/>
              </a:path>
              <a:path w="5486400" h="646429">
                <a:moveTo>
                  <a:pt x="485775" y="640359"/>
                </a:moveTo>
                <a:lnTo>
                  <a:pt x="485317" y="639241"/>
                </a:lnTo>
                <a:lnTo>
                  <a:pt x="483450" y="637374"/>
                </a:lnTo>
                <a:lnTo>
                  <a:pt x="482333" y="636905"/>
                </a:lnTo>
                <a:lnTo>
                  <a:pt x="479704" y="636905"/>
                </a:lnTo>
                <a:lnTo>
                  <a:pt x="478586" y="637374"/>
                </a:lnTo>
                <a:lnTo>
                  <a:pt x="476719" y="639241"/>
                </a:lnTo>
                <a:lnTo>
                  <a:pt x="476250" y="640359"/>
                </a:lnTo>
                <a:lnTo>
                  <a:pt x="476250" y="642988"/>
                </a:lnTo>
                <a:lnTo>
                  <a:pt x="476719" y="644105"/>
                </a:lnTo>
                <a:lnTo>
                  <a:pt x="478586" y="645972"/>
                </a:lnTo>
                <a:lnTo>
                  <a:pt x="479704" y="646430"/>
                </a:lnTo>
                <a:lnTo>
                  <a:pt x="482333" y="646430"/>
                </a:lnTo>
                <a:lnTo>
                  <a:pt x="483450" y="645972"/>
                </a:lnTo>
                <a:lnTo>
                  <a:pt x="485317" y="644105"/>
                </a:lnTo>
                <a:lnTo>
                  <a:pt x="485775" y="642988"/>
                </a:lnTo>
                <a:lnTo>
                  <a:pt x="485775" y="640359"/>
                </a:lnTo>
                <a:close/>
              </a:path>
              <a:path w="5486400" h="646429">
                <a:moveTo>
                  <a:pt x="485775" y="3454"/>
                </a:moveTo>
                <a:lnTo>
                  <a:pt x="485317" y="2336"/>
                </a:lnTo>
                <a:lnTo>
                  <a:pt x="483450" y="469"/>
                </a:lnTo>
                <a:lnTo>
                  <a:pt x="482333" y="0"/>
                </a:lnTo>
                <a:lnTo>
                  <a:pt x="479704" y="0"/>
                </a:lnTo>
                <a:lnTo>
                  <a:pt x="478586" y="469"/>
                </a:lnTo>
                <a:lnTo>
                  <a:pt x="476719" y="2336"/>
                </a:lnTo>
                <a:lnTo>
                  <a:pt x="476250" y="3454"/>
                </a:lnTo>
                <a:lnTo>
                  <a:pt x="476250" y="6083"/>
                </a:lnTo>
                <a:lnTo>
                  <a:pt x="476719" y="7200"/>
                </a:lnTo>
                <a:lnTo>
                  <a:pt x="478586" y="9067"/>
                </a:lnTo>
                <a:lnTo>
                  <a:pt x="479704" y="9525"/>
                </a:lnTo>
                <a:lnTo>
                  <a:pt x="482333" y="9525"/>
                </a:lnTo>
                <a:lnTo>
                  <a:pt x="483450" y="9067"/>
                </a:lnTo>
                <a:lnTo>
                  <a:pt x="485317" y="7200"/>
                </a:lnTo>
                <a:lnTo>
                  <a:pt x="485775" y="6083"/>
                </a:lnTo>
                <a:lnTo>
                  <a:pt x="485775" y="3454"/>
                </a:lnTo>
                <a:close/>
              </a:path>
              <a:path w="5486400" h="646429">
                <a:moveTo>
                  <a:pt x="533400" y="640359"/>
                </a:moveTo>
                <a:lnTo>
                  <a:pt x="532942" y="639241"/>
                </a:lnTo>
                <a:lnTo>
                  <a:pt x="531075" y="637374"/>
                </a:lnTo>
                <a:lnTo>
                  <a:pt x="529958" y="636905"/>
                </a:lnTo>
                <a:lnTo>
                  <a:pt x="527329" y="636905"/>
                </a:lnTo>
                <a:lnTo>
                  <a:pt x="526211" y="637374"/>
                </a:lnTo>
                <a:lnTo>
                  <a:pt x="524344" y="639241"/>
                </a:lnTo>
                <a:lnTo>
                  <a:pt x="523875" y="640359"/>
                </a:lnTo>
                <a:lnTo>
                  <a:pt x="523875" y="642988"/>
                </a:lnTo>
                <a:lnTo>
                  <a:pt x="524344" y="644105"/>
                </a:lnTo>
                <a:lnTo>
                  <a:pt x="526211" y="645972"/>
                </a:lnTo>
                <a:lnTo>
                  <a:pt x="527329" y="646430"/>
                </a:lnTo>
                <a:lnTo>
                  <a:pt x="529958" y="646430"/>
                </a:lnTo>
                <a:lnTo>
                  <a:pt x="531075" y="645972"/>
                </a:lnTo>
                <a:lnTo>
                  <a:pt x="532942" y="644105"/>
                </a:lnTo>
                <a:lnTo>
                  <a:pt x="533400" y="642988"/>
                </a:lnTo>
                <a:lnTo>
                  <a:pt x="533400" y="640359"/>
                </a:lnTo>
                <a:close/>
              </a:path>
              <a:path w="5486400" h="646429">
                <a:moveTo>
                  <a:pt x="533400" y="3454"/>
                </a:moveTo>
                <a:lnTo>
                  <a:pt x="532942" y="2336"/>
                </a:lnTo>
                <a:lnTo>
                  <a:pt x="531075" y="469"/>
                </a:lnTo>
                <a:lnTo>
                  <a:pt x="529958" y="0"/>
                </a:lnTo>
                <a:lnTo>
                  <a:pt x="527329" y="0"/>
                </a:lnTo>
                <a:lnTo>
                  <a:pt x="526211" y="469"/>
                </a:lnTo>
                <a:lnTo>
                  <a:pt x="524344" y="2336"/>
                </a:lnTo>
                <a:lnTo>
                  <a:pt x="523875" y="3454"/>
                </a:lnTo>
                <a:lnTo>
                  <a:pt x="523875" y="6083"/>
                </a:lnTo>
                <a:lnTo>
                  <a:pt x="524344" y="7200"/>
                </a:lnTo>
                <a:lnTo>
                  <a:pt x="526211" y="9067"/>
                </a:lnTo>
                <a:lnTo>
                  <a:pt x="527329" y="9525"/>
                </a:lnTo>
                <a:lnTo>
                  <a:pt x="529958" y="9525"/>
                </a:lnTo>
                <a:lnTo>
                  <a:pt x="531075" y="9067"/>
                </a:lnTo>
                <a:lnTo>
                  <a:pt x="532942" y="7200"/>
                </a:lnTo>
                <a:lnTo>
                  <a:pt x="533400" y="6083"/>
                </a:lnTo>
                <a:lnTo>
                  <a:pt x="533400" y="3454"/>
                </a:lnTo>
                <a:close/>
              </a:path>
              <a:path w="5486400" h="646429">
                <a:moveTo>
                  <a:pt x="581025" y="640359"/>
                </a:moveTo>
                <a:lnTo>
                  <a:pt x="580567" y="639241"/>
                </a:lnTo>
                <a:lnTo>
                  <a:pt x="578700" y="637374"/>
                </a:lnTo>
                <a:lnTo>
                  <a:pt x="577583" y="636905"/>
                </a:lnTo>
                <a:lnTo>
                  <a:pt x="574954" y="636905"/>
                </a:lnTo>
                <a:lnTo>
                  <a:pt x="573836" y="637374"/>
                </a:lnTo>
                <a:lnTo>
                  <a:pt x="571969" y="639241"/>
                </a:lnTo>
                <a:lnTo>
                  <a:pt x="571500" y="640359"/>
                </a:lnTo>
                <a:lnTo>
                  <a:pt x="571500" y="642988"/>
                </a:lnTo>
                <a:lnTo>
                  <a:pt x="571969" y="644105"/>
                </a:lnTo>
                <a:lnTo>
                  <a:pt x="573836" y="645972"/>
                </a:lnTo>
                <a:lnTo>
                  <a:pt x="574954" y="646430"/>
                </a:lnTo>
                <a:lnTo>
                  <a:pt x="577583" y="646430"/>
                </a:lnTo>
                <a:lnTo>
                  <a:pt x="578700" y="645972"/>
                </a:lnTo>
                <a:lnTo>
                  <a:pt x="580567" y="644105"/>
                </a:lnTo>
                <a:lnTo>
                  <a:pt x="581025" y="642988"/>
                </a:lnTo>
                <a:lnTo>
                  <a:pt x="581025" y="640359"/>
                </a:lnTo>
                <a:close/>
              </a:path>
              <a:path w="5486400" h="646429">
                <a:moveTo>
                  <a:pt x="581025" y="3454"/>
                </a:moveTo>
                <a:lnTo>
                  <a:pt x="580567" y="2336"/>
                </a:lnTo>
                <a:lnTo>
                  <a:pt x="578700" y="469"/>
                </a:lnTo>
                <a:lnTo>
                  <a:pt x="577583" y="0"/>
                </a:lnTo>
                <a:lnTo>
                  <a:pt x="574954" y="0"/>
                </a:lnTo>
                <a:lnTo>
                  <a:pt x="573836" y="469"/>
                </a:lnTo>
                <a:lnTo>
                  <a:pt x="571969" y="2336"/>
                </a:lnTo>
                <a:lnTo>
                  <a:pt x="571500" y="3454"/>
                </a:lnTo>
                <a:lnTo>
                  <a:pt x="571500" y="6083"/>
                </a:lnTo>
                <a:lnTo>
                  <a:pt x="571969" y="7200"/>
                </a:lnTo>
                <a:lnTo>
                  <a:pt x="573836" y="9067"/>
                </a:lnTo>
                <a:lnTo>
                  <a:pt x="574954" y="9525"/>
                </a:lnTo>
                <a:lnTo>
                  <a:pt x="577583" y="9525"/>
                </a:lnTo>
                <a:lnTo>
                  <a:pt x="578700" y="9067"/>
                </a:lnTo>
                <a:lnTo>
                  <a:pt x="580567" y="7200"/>
                </a:lnTo>
                <a:lnTo>
                  <a:pt x="581025" y="6083"/>
                </a:lnTo>
                <a:lnTo>
                  <a:pt x="581025" y="3454"/>
                </a:lnTo>
                <a:close/>
              </a:path>
              <a:path w="5486400" h="646429">
                <a:moveTo>
                  <a:pt x="628650" y="640359"/>
                </a:moveTo>
                <a:lnTo>
                  <a:pt x="628192" y="639241"/>
                </a:lnTo>
                <a:lnTo>
                  <a:pt x="626325" y="637374"/>
                </a:lnTo>
                <a:lnTo>
                  <a:pt x="625208" y="636905"/>
                </a:lnTo>
                <a:lnTo>
                  <a:pt x="622579" y="636905"/>
                </a:lnTo>
                <a:lnTo>
                  <a:pt x="621461" y="637374"/>
                </a:lnTo>
                <a:lnTo>
                  <a:pt x="619594" y="639241"/>
                </a:lnTo>
                <a:lnTo>
                  <a:pt x="619125" y="640359"/>
                </a:lnTo>
                <a:lnTo>
                  <a:pt x="619125" y="642988"/>
                </a:lnTo>
                <a:lnTo>
                  <a:pt x="619594" y="644105"/>
                </a:lnTo>
                <a:lnTo>
                  <a:pt x="621461" y="645972"/>
                </a:lnTo>
                <a:lnTo>
                  <a:pt x="622579" y="646430"/>
                </a:lnTo>
                <a:lnTo>
                  <a:pt x="625208" y="646430"/>
                </a:lnTo>
                <a:lnTo>
                  <a:pt x="626325" y="645972"/>
                </a:lnTo>
                <a:lnTo>
                  <a:pt x="628192" y="644105"/>
                </a:lnTo>
                <a:lnTo>
                  <a:pt x="628650" y="642988"/>
                </a:lnTo>
                <a:lnTo>
                  <a:pt x="628650" y="640359"/>
                </a:lnTo>
                <a:close/>
              </a:path>
              <a:path w="5486400" h="646429">
                <a:moveTo>
                  <a:pt x="628650" y="3454"/>
                </a:moveTo>
                <a:lnTo>
                  <a:pt x="628192" y="2336"/>
                </a:lnTo>
                <a:lnTo>
                  <a:pt x="626325" y="469"/>
                </a:lnTo>
                <a:lnTo>
                  <a:pt x="625208" y="0"/>
                </a:lnTo>
                <a:lnTo>
                  <a:pt x="622579" y="0"/>
                </a:lnTo>
                <a:lnTo>
                  <a:pt x="621461" y="469"/>
                </a:lnTo>
                <a:lnTo>
                  <a:pt x="619594" y="2336"/>
                </a:lnTo>
                <a:lnTo>
                  <a:pt x="619125" y="3454"/>
                </a:lnTo>
                <a:lnTo>
                  <a:pt x="619125" y="6083"/>
                </a:lnTo>
                <a:lnTo>
                  <a:pt x="619594" y="7200"/>
                </a:lnTo>
                <a:lnTo>
                  <a:pt x="621461" y="9067"/>
                </a:lnTo>
                <a:lnTo>
                  <a:pt x="622579" y="9525"/>
                </a:lnTo>
                <a:lnTo>
                  <a:pt x="625208" y="9525"/>
                </a:lnTo>
                <a:lnTo>
                  <a:pt x="626325" y="9067"/>
                </a:lnTo>
                <a:lnTo>
                  <a:pt x="628192" y="7200"/>
                </a:lnTo>
                <a:lnTo>
                  <a:pt x="628650" y="6083"/>
                </a:lnTo>
                <a:lnTo>
                  <a:pt x="628650" y="3454"/>
                </a:lnTo>
                <a:close/>
              </a:path>
              <a:path w="5486400" h="646429">
                <a:moveTo>
                  <a:pt x="676275" y="640359"/>
                </a:moveTo>
                <a:lnTo>
                  <a:pt x="675817" y="639241"/>
                </a:lnTo>
                <a:lnTo>
                  <a:pt x="673950" y="637374"/>
                </a:lnTo>
                <a:lnTo>
                  <a:pt x="672833" y="636905"/>
                </a:lnTo>
                <a:lnTo>
                  <a:pt x="670204" y="636905"/>
                </a:lnTo>
                <a:lnTo>
                  <a:pt x="669086" y="637374"/>
                </a:lnTo>
                <a:lnTo>
                  <a:pt x="667219" y="639241"/>
                </a:lnTo>
                <a:lnTo>
                  <a:pt x="666750" y="640359"/>
                </a:lnTo>
                <a:lnTo>
                  <a:pt x="666750" y="642988"/>
                </a:lnTo>
                <a:lnTo>
                  <a:pt x="667219" y="644105"/>
                </a:lnTo>
                <a:lnTo>
                  <a:pt x="669086" y="645972"/>
                </a:lnTo>
                <a:lnTo>
                  <a:pt x="670204" y="646430"/>
                </a:lnTo>
                <a:lnTo>
                  <a:pt x="672833" y="646430"/>
                </a:lnTo>
                <a:lnTo>
                  <a:pt x="673950" y="645972"/>
                </a:lnTo>
                <a:lnTo>
                  <a:pt x="675817" y="644105"/>
                </a:lnTo>
                <a:lnTo>
                  <a:pt x="676275" y="642988"/>
                </a:lnTo>
                <a:lnTo>
                  <a:pt x="676275" y="640359"/>
                </a:lnTo>
                <a:close/>
              </a:path>
              <a:path w="5486400" h="646429">
                <a:moveTo>
                  <a:pt x="676275" y="3454"/>
                </a:moveTo>
                <a:lnTo>
                  <a:pt x="675817" y="2336"/>
                </a:lnTo>
                <a:lnTo>
                  <a:pt x="673950" y="469"/>
                </a:lnTo>
                <a:lnTo>
                  <a:pt x="672833" y="0"/>
                </a:lnTo>
                <a:lnTo>
                  <a:pt x="670204" y="0"/>
                </a:lnTo>
                <a:lnTo>
                  <a:pt x="669086" y="469"/>
                </a:lnTo>
                <a:lnTo>
                  <a:pt x="667219" y="2336"/>
                </a:lnTo>
                <a:lnTo>
                  <a:pt x="666750" y="3454"/>
                </a:lnTo>
                <a:lnTo>
                  <a:pt x="666750" y="6083"/>
                </a:lnTo>
                <a:lnTo>
                  <a:pt x="667219" y="7200"/>
                </a:lnTo>
                <a:lnTo>
                  <a:pt x="669086" y="9067"/>
                </a:lnTo>
                <a:lnTo>
                  <a:pt x="670204" y="9525"/>
                </a:lnTo>
                <a:lnTo>
                  <a:pt x="672833" y="9525"/>
                </a:lnTo>
                <a:lnTo>
                  <a:pt x="673950" y="9067"/>
                </a:lnTo>
                <a:lnTo>
                  <a:pt x="675817" y="7200"/>
                </a:lnTo>
                <a:lnTo>
                  <a:pt x="676275" y="6083"/>
                </a:lnTo>
                <a:lnTo>
                  <a:pt x="676275" y="3454"/>
                </a:lnTo>
                <a:close/>
              </a:path>
              <a:path w="5486400" h="646429">
                <a:moveTo>
                  <a:pt x="723900" y="640359"/>
                </a:moveTo>
                <a:lnTo>
                  <a:pt x="723442" y="639241"/>
                </a:lnTo>
                <a:lnTo>
                  <a:pt x="721575" y="637374"/>
                </a:lnTo>
                <a:lnTo>
                  <a:pt x="720458" y="636905"/>
                </a:lnTo>
                <a:lnTo>
                  <a:pt x="717829" y="636905"/>
                </a:lnTo>
                <a:lnTo>
                  <a:pt x="716711" y="637374"/>
                </a:lnTo>
                <a:lnTo>
                  <a:pt x="714844" y="639241"/>
                </a:lnTo>
                <a:lnTo>
                  <a:pt x="714375" y="640359"/>
                </a:lnTo>
                <a:lnTo>
                  <a:pt x="714375" y="642988"/>
                </a:lnTo>
                <a:lnTo>
                  <a:pt x="714844" y="644105"/>
                </a:lnTo>
                <a:lnTo>
                  <a:pt x="716711" y="645972"/>
                </a:lnTo>
                <a:lnTo>
                  <a:pt x="717829" y="646430"/>
                </a:lnTo>
                <a:lnTo>
                  <a:pt x="720458" y="646430"/>
                </a:lnTo>
                <a:lnTo>
                  <a:pt x="721575" y="645972"/>
                </a:lnTo>
                <a:lnTo>
                  <a:pt x="723442" y="644105"/>
                </a:lnTo>
                <a:lnTo>
                  <a:pt x="723900" y="642988"/>
                </a:lnTo>
                <a:lnTo>
                  <a:pt x="723900" y="640359"/>
                </a:lnTo>
                <a:close/>
              </a:path>
              <a:path w="5486400" h="646429">
                <a:moveTo>
                  <a:pt x="723900" y="3454"/>
                </a:moveTo>
                <a:lnTo>
                  <a:pt x="723442" y="2336"/>
                </a:lnTo>
                <a:lnTo>
                  <a:pt x="721575" y="469"/>
                </a:lnTo>
                <a:lnTo>
                  <a:pt x="720458" y="0"/>
                </a:lnTo>
                <a:lnTo>
                  <a:pt x="717829" y="0"/>
                </a:lnTo>
                <a:lnTo>
                  <a:pt x="716711" y="469"/>
                </a:lnTo>
                <a:lnTo>
                  <a:pt x="714844" y="2336"/>
                </a:lnTo>
                <a:lnTo>
                  <a:pt x="714375" y="3454"/>
                </a:lnTo>
                <a:lnTo>
                  <a:pt x="714375" y="6083"/>
                </a:lnTo>
                <a:lnTo>
                  <a:pt x="714844" y="7200"/>
                </a:lnTo>
                <a:lnTo>
                  <a:pt x="716711" y="9067"/>
                </a:lnTo>
                <a:lnTo>
                  <a:pt x="717829" y="9525"/>
                </a:lnTo>
                <a:lnTo>
                  <a:pt x="720458" y="9525"/>
                </a:lnTo>
                <a:lnTo>
                  <a:pt x="721575" y="9067"/>
                </a:lnTo>
                <a:lnTo>
                  <a:pt x="723442" y="7200"/>
                </a:lnTo>
                <a:lnTo>
                  <a:pt x="723900" y="6083"/>
                </a:lnTo>
                <a:lnTo>
                  <a:pt x="723900" y="3454"/>
                </a:lnTo>
                <a:close/>
              </a:path>
              <a:path w="5486400" h="646429">
                <a:moveTo>
                  <a:pt x="771525" y="640359"/>
                </a:moveTo>
                <a:lnTo>
                  <a:pt x="771067" y="639241"/>
                </a:lnTo>
                <a:lnTo>
                  <a:pt x="769200" y="637374"/>
                </a:lnTo>
                <a:lnTo>
                  <a:pt x="768083" y="636905"/>
                </a:lnTo>
                <a:lnTo>
                  <a:pt x="765454" y="636905"/>
                </a:lnTo>
                <a:lnTo>
                  <a:pt x="764336" y="637374"/>
                </a:lnTo>
                <a:lnTo>
                  <a:pt x="762469" y="639241"/>
                </a:lnTo>
                <a:lnTo>
                  <a:pt x="762000" y="640359"/>
                </a:lnTo>
                <a:lnTo>
                  <a:pt x="762000" y="642988"/>
                </a:lnTo>
                <a:lnTo>
                  <a:pt x="762469" y="644105"/>
                </a:lnTo>
                <a:lnTo>
                  <a:pt x="764336" y="645972"/>
                </a:lnTo>
                <a:lnTo>
                  <a:pt x="765454" y="646430"/>
                </a:lnTo>
                <a:lnTo>
                  <a:pt x="768083" y="646430"/>
                </a:lnTo>
                <a:lnTo>
                  <a:pt x="769200" y="645972"/>
                </a:lnTo>
                <a:lnTo>
                  <a:pt x="771067" y="644105"/>
                </a:lnTo>
                <a:lnTo>
                  <a:pt x="771525" y="642988"/>
                </a:lnTo>
                <a:lnTo>
                  <a:pt x="771525" y="640359"/>
                </a:lnTo>
                <a:close/>
              </a:path>
              <a:path w="5486400" h="646429">
                <a:moveTo>
                  <a:pt x="771525" y="3454"/>
                </a:moveTo>
                <a:lnTo>
                  <a:pt x="771067" y="2336"/>
                </a:lnTo>
                <a:lnTo>
                  <a:pt x="769200" y="469"/>
                </a:lnTo>
                <a:lnTo>
                  <a:pt x="768083" y="0"/>
                </a:lnTo>
                <a:lnTo>
                  <a:pt x="765454" y="0"/>
                </a:lnTo>
                <a:lnTo>
                  <a:pt x="764336" y="469"/>
                </a:lnTo>
                <a:lnTo>
                  <a:pt x="762469" y="2336"/>
                </a:lnTo>
                <a:lnTo>
                  <a:pt x="762000" y="3454"/>
                </a:lnTo>
                <a:lnTo>
                  <a:pt x="762000" y="6083"/>
                </a:lnTo>
                <a:lnTo>
                  <a:pt x="762469" y="7200"/>
                </a:lnTo>
                <a:lnTo>
                  <a:pt x="764336" y="9067"/>
                </a:lnTo>
                <a:lnTo>
                  <a:pt x="765454" y="9525"/>
                </a:lnTo>
                <a:lnTo>
                  <a:pt x="768083" y="9525"/>
                </a:lnTo>
                <a:lnTo>
                  <a:pt x="769200" y="9067"/>
                </a:lnTo>
                <a:lnTo>
                  <a:pt x="771067" y="7200"/>
                </a:lnTo>
                <a:lnTo>
                  <a:pt x="771525" y="6083"/>
                </a:lnTo>
                <a:lnTo>
                  <a:pt x="771525" y="3454"/>
                </a:lnTo>
                <a:close/>
              </a:path>
              <a:path w="5486400" h="646429">
                <a:moveTo>
                  <a:pt x="819150" y="640359"/>
                </a:moveTo>
                <a:lnTo>
                  <a:pt x="818692" y="639241"/>
                </a:lnTo>
                <a:lnTo>
                  <a:pt x="816825" y="637374"/>
                </a:lnTo>
                <a:lnTo>
                  <a:pt x="815708" y="636905"/>
                </a:lnTo>
                <a:lnTo>
                  <a:pt x="813079" y="636905"/>
                </a:lnTo>
                <a:lnTo>
                  <a:pt x="811961" y="637374"/>
                </a:lnTo>
                <a:lnTo>
                  <a:pt x="810094" y="639241"/>
                </a:lnTo>
                <a:lnTo>
                  <a:pt x="809625" y="640359"/>
                </a:lnTo>
                <a:lnTo>
                  <a:pt x="809625" y="642988"/>
                </a:lnTo>
                <a:lnTo>
                  <a:pt x="810094" y="644105"/>
                </a:lnTo>
                <a:lnTo>
                  <a:pt x="811961" y="645972"/>
                </a:lnTo>
                <a:lnTo>
                  <a:pt x="813079" y="646430"/>
                </a:lnTo>
                <a:lnTo>
                  <a:pt x="815708" y="646430"/>
                </a:lnTo>
                <a:lnTo>
                  <a:pt x="816825" y="645972"/>
                </a:lnTo>
                <a:lnTo>
                  <a:pt x="818692" y="644105"/>
                </a:lnTo>
                <a:lnTo>
                  <a:pt x="819150" y="642988"/>
                </a:lnTo>
                <a:lnTo>
                  <a:pt x="819150" y="640359"/>
                </a:lnTo>
                <a:close/>
              </a:path>
              <a:path w="5486400" h="646429">
                <a:moveTo>
                  <a:pt x="819150" y="3454"/>
                </a:moveTo>
                <a:lnTo>
                  <a:pt x="818692" y="2336"/>
                </a:lnTo>
                <a:lnTo>
                  <a:pt x="816825" y="469"/>
                </a:lnTo>
                <a:lnTo>
                  <a:pt x="815708" y="0"/>
                </a:lnTo>
                <a:lnTo>
                  <a:pt x="813079" y="0"/>
                </a:lnTo>
                <a:lnTo>
                  <a:pt x="811961" y="469"/>
                </a:lnTo>
                <a:lnTo>
                  <a:pt x="810094" y="2336"/>
                </a:lnTo>
                <a:lnTo>
                  <a:pt x="809625" y="3454"/>
                </a:lnTo>
                <a:lnTo>
                  <a:pt x="809625" y="6083"/>
                </a:lnTo>
                <a:lnTo>
                  <a:pt x="810094" y="7200"/>
                </a:lnTo>
                <a:lnTo>
                  <a:pt x="811961" y="9067"/>
                </a:lnTo>
                <a:lnTo>
                  <a:pt x="813079" y="9525"/>
                </a:lnTo>
                <a:lnTo>
                  <a:pt x="815708" y="9525"/>
                </a:lnTo>
                <a:lnTo>
                  <a:pt x="816825" y="9067"/>
                </a:lnTo>
                <a:lnTo>
                  <a:pt x="818692" y="7200"/>
                </a:lnTo>
                <a:lnTo>
                  <a:pt x="819150" y="6083"/>
                </a:lnTo>
                <a:lnTo>
                  <a:pt x="819150" y="3454"/>
                </a:lnTo>
                <a:close/>
              </a:path>
              <a:path w="5486400" h="646429">
                <a:moveTo>
                  <a:pt x="866775" y="640359"/>
                </a:moveTo>
                <a:lnTo>
                  <a:pt x="866317" y="639241"/>
                </a:lnTo>
                <a:lnTo>
                  <a:pt x="864450" y="637374"/>
                </a:lnTo>
                <a:lnTo>
                  <a:pt x="863333" y="636905"/>
                </a:lnTo>
                <a:lnTo>
                  <a:pt x="860704" y="636905"/>
                </a:lnTo>
                <a:lnTo>
                  <a:pt x="859586" y="637374"/>
                </a:lnTo>
                <a:lnTo>
                  <a:pt x="857719" y="639241"/>
                </a:lnTo>
                <a:lnTo>
                  <a:pt x="857250" y="640359"/>
                </a:lnTo>
                <a:lnTo>
                  <a:pt x="857250" y="642988"/>
                </a:lnTo>
                <a:lnTo>
                  <a:pt x="857719" y="644105"/>
                </a:lnTo>
                <a:lnTo>
                  <a:pt x="859586" y="645972"/>
                </a:lnTo>
                <a:lnTo>
                  <a:pt x="860704" y="646430"/>
                </a:lnTo>
                <a:lnTo>
                  <a:pt x="863333" y="646430"/>
                </a:lnTo>
                <a:lnTo>
                  <a:pt x="864450" y="645972"/>
                </a:lnTo>
                <a:lnTo>
                  <a:pt x="866317" y="644105"/>
                </a:lnTo>
                <a:lnTo>
                  <a:pt x="866775" y="642988"/>
                </a:lnTo>
                <a:lnTo>
                  <a:pt x="866775" y="640359"/>
                </a:lnTo>
                <a:close/>
              </a:path>
              <a:path w="5486400" h="646429">
                <a:moveTo>
                  <a:pt x="866775" y="3454"/>
                </a:moveTo>
                <a:lnTo>
                  <a:pt x="866317" y="2336"/>
                </a:lnTo>
                <a:lnTo>
                  <a:pt x="864450" y="469"/>
                </a:lnTo>
                <a:lnTo>
                  <a:pt x="863333" y="0"/>
                </a:lnTo>
                <a:lnTo>
                  <a:pt x="860704" y="0"/>
                </a:lnTo>
                <a:lnTo>
                  <a:pt x="859586" y="469"/>
                </a:lnTo>
                <a:lnTo>
                  <a:pt x="857719" y="2336"/>
                </a:lnTo>
                <a:lnTo>
                  <a:pt x="857250" y="3454"/>
                </a:lnTo>
                <a:lnTo>
                  <a:pt x="857250" y="6083"/>
                </a:lnTo>
                <a:lnTo>
                  <a:pt x="857719" y="7200"/>
                </a:lnTo>
                <a:lnTo>
                  <a:pt x="859586" y="9067"/>
                </a:lnTo>
                <a:lnTo>
                  <a:pt x="860704" y="9525"/>
                </a:lnTo>
                <a:lnTo>
                  <a:pt x="863333" y="9525"/>
                </a:lnTo>
                <a:lnTo>
                  <a:pt x="864450" y="9067"/>
                </a:lnTo>
                <a:lnTo>
                  <a:pt x="866317" y="7200"/>
                </a:lnTo>
                <a:lnTo>
                  <a:pt x="866775" y="6083"/>
                </a:lnTo>
                <a:lnTo>
                  <a:pt x="866775" y="3454"/>
                </a:lnTo>
                <a:close/>
              </a:path>
              <a:path w="5486400" h="646429">
                <a:moveTo>
                  <a:pt x="914400" y="640359"/>
                </a:moveTo>
                <a:lnTo>
                  <a:pt x="913942" y="639241"/>
                </a:lnTo>
                <a:lnTo>
                  <a:pt x="912075" y="637374"/>
                </a:lnTo>
                <a:lnTo>
                  <a:pt x="910958" y="636905"/>
                </a:lnTo>
                <a:lnTo>
                  <a:pt x="908329" y="636905"/>
                </a:lnTo>
                <a:lnTo>
                  <a:pt x="907211" y="637374"/>
                </a:lnTo>
                <a:lnTo>
                  <a:pt x="905344" y="639241"/>
                </a:lnTo>
                <a:lnTo>
                  <a:pt x="904875" y="640359"/>
                </a:lnTo>
                <a:lnTo>
                  <a:pt x="904875" y="642988"/>
                </a:lnTo>
                <a:lnTo>
                  <a:pt x="905344" y="644105"/>
                </a:lnTo>
                <a:lnTo>
                  <a:pt x="907211" y="645972"/>
                </a:lnTo>
                <a:lnTo>
                  <a:pt x="908329" y="646430"/>
                </a:lnTo>
                <a:lnTo>
                  <a:pt x="910958" y="646430"/>
                </a:lnTo>
                <a:lnTo>
                  <a:pt x="912075" y="645972"/>
                </a:lnTo>
                <a:lnTo>
                  <a:pt x="913942" y="644105"/>
                </a:lnTo>
                <a:lnTo>
                  <a:pt x="914400" y="642988"/>
                </a:lnTo>
                <a:lnTo>
                  <a:pt x="914400" y="640359"/>
                </a:lnTo>
                <a:close/>
              </a:path>
              <a:path w="5486400" h="646429">
                <a:moveTo>
                  <a:pt x="914400" y="3454"/>
                </a:moveTo>
                <a:lnTo>
                  <a:pt x="913942" y="2336"/>
                </a:lnTo>
                <a:lnTo>
                  <a:pt x="912075" y="469"/>
                </a:lnTo>
                <a:lnTo>
                  <a:pt x="910958" y="0"/>
                </a:lnTo>
                <a:lnTo>
                  <a:pt x="908329" y="0"/>
                </a:lnTo>
                <a:lnTo>
                  <a:pt x="907211" y="469"/>
                </a:lnTo>
                <a:lnTo>
                  <a:pt x="905344" y="2336"/>
                </a:lnTo>
                <a:lnTo>
                  <a:pt x="904875" y="3454"/>
                </a:lnTo>
                <a:lnTo>
                  <a:pt x="904875" y="6083"/>
                </a:lnTo>
                <a:lnTo>
                  <a:pt x="905344" y="7200"/>
                </a:lnTo>
                <a:lnTo>
                  <a:pt x="907211" y="9067"/>
                </a:lnTo>
                <a:lnTo>
                  <a:pt x="908329" y="9525"/>
                </a:lnTo>
                <a:lnTo>
                  <a:pt x="910958" y="9525"/>
                </a:lnTo>
                <a:lnTo>
                  <a:pt x="912075" y="9067"/>
                </a:lnTo>
                <a:lnTo>
                  <a:pt x="913942" y="7200"/>
                </a:lnTo>
                <a:lnTo>
                  <a:pt x="914400" y="6083"/>
                </a:lnTo>
                <a:lnTo>
                  <a:pt x="914400" y="3454"/>
                </a:lnTo>
                <a:close/>
              </a:path>
              <a:path w="5486400" h="646429">
                <a:moveTo>
                  <a:pt x="962025" y="640359"/>
                </a:moveTo>
                <a:lnTo>
                  <a:pt x="961567" y="639241"/>
                </a:lnTo>
                <a:lnTo>
                  <a:pt x="959700" y="637374"/>
                </a:lnTo>
                <a:lnTo>
                  <a:pt x="958583" y="636905"/>
                </a:lnTo>
                <a:lnTo>
                  <a:pt x="955954" y="636905"/>
                </a:lnTo>
                <a:lnTo>
                  <a:pt x="954836" y="637374"/>
                </a:lnTo>
                <a:lnTo>
                  <a:pt x="952969" y="639241"/>
                </a:lnTo>
                <a:lnTo>
                  <a:pt x="952500" y="640359"/>
                </a:lnTo>
                <a:lnTo>
                  <a:pt x="952500" y="642988"/>
                </a:lnTo>
                <a:lnTo>
                  <a:pt x="952969" y="644105"/>
                </a:lnTo>
                <a:lnTo>
                  <a:pt x="954836" y="645972"/>
                </a:lnTo>
                <a:lnTo>
                  <a:pt x="955954" y="646430"/>
                </a:lnTo>
                <a:lnTo>
                  <a:pt x="958583" y="646430"/>
                </a:lnTo>
                <a:lnTo>
                  <a:pt x="959700" y="645972"/>
                </a:lnTo>
                <a:lnTo>
                  <a:pt x="961567" y="644105"/>
                </a:lnTo>
                <a:lnTo>
                  <a:pt x="962025" y="642988"/>
                </a:lnTo>
                <a:lnTo>
                  <a:pt x="962025" y="640359"/>
                </a:lnTo>
                <a:close/>
              </a:path>
              <a:path w="5486400" h="646429">
                <a:moveTo>
                  <a:pt x="962025" y="3454"/>
                </a:moveTo>
                <a:lnTo>
                  <a:pt x="961567" y="2336"/>
                </a:lnTo>
                <a:lnTo>
                  <a:pt x="959700" y="469"/>
                </a:lnTo>
                <a:lnTo>
                  <a:pt x="958583" y="0"/>
                </a:lnTo>
                <a:lnTo>
                  <a:pt x="955954" y="0"/>
                </a:lnTo>
                <a:lnTo>
                  <a:pt x="954836" y="469"/>
                </a:lnTo>
                <a:lnTo>
                  <a:pt x="952969" y="2336"/>
                </a:lnTo>
                <a:lnTo>
                  <a:pt x="952500" y="3454"/>
                </a:lnTo>
                <a:lnTo>
                  <a:pt x="952500" y="6083"/>
                </a:lnTo>
                <a:lnTo>
                  <a:pt x="952969" y="7200"/>
                </a:lnTo>
                <a:lnTo>
                  <a:pt x="954836" y="9067"/>
                </a:lnTo>
                <a:lnTo>
                  <a:pt x="955954" y="9525"/>
                </a:lnTo>
                <a:lnTo>
                  <a:pt x="958583" y="9525"/>
                </a:lnTo>
                <a:lnTo>
                  <a:pt x="959700" y="9067"/>
                </a:lnTo>
                <a:lnTo>
                  <a:pt x="961567" y="7200"/>
                </a:lnTo>
                <a:lnTo>
                  <a:pt x="962025" y="6083"/>
                </a:lnTo>
                <a:lnTo>
                  <a:pt x="962025" y="3454"/>
                </a:lnTo>
                <a:close/>
              </a:path>
              <a:path w="5486400" h="646429">
                <a:moveTo>
                  <a:pt x="1009650" y="640359"/>
                </a:moveTo>
                <a:lnTo>
                  <a:pt x="1009192" y="639241"/>
                </a:lnTo>
                <a:lnTo>
                  <a:pt x="1007325" y="637374"/>
                </a:lnTo>
                <a:lnTo>
                  <a:pt x="1006208" y="636905"/>
                </a:lnTo>
                <a:lnTo>
                  <a:pt x="1003579" y="636905"/>
                </a:lnTo>
                <a:lnTo>
                  <a:pt x="1002461" y="637374"/>
                </a:lnTo>
                <a:lnTo>
                  <a:pt x="1000594" y="639241"/>
                </a:lnTo>
                <a:lnTo>
                  <a:pt x="1000125" y="640359"/>
                </a:lnTo>
                <a:lnTo>
                  <a:pt x="1000125" y="642988"/>
                </a:lnTo>
                <a:lnTo>
                  <a:pt x="1000594" y="644105"/>
                </a:lnTo>
                <a:lnTo>
                  <a:pt x="1002461" y="645972"/>
                </a:lnTo>
                <a:lnTo>
                  <a:pt x="1003579" y="646430"/>
                </a:lnTo>
                <a:lnTo>
                  <a:pt x="1006208" y="646430"/>
                </a:lnTo>
                <a:lnTo>
                  <a:pt x="1007325" y="645972"/>
                </a:lnTo>
                <a:lnTo>
                  <a:pt x="1009192" y="644105"/>
                </a:lnTo>
                <a:lnTo>
                  <a:pt x="1009650" y="642988"/>
                </a:lnTo>
                <a:lnTo>
                  <a:pt x="1009650" y="640359"/>
                </a:lnTo>
                <a:close/>
              </a:path>
              <a:path w="5486400" h="646429">
                <a:moveTo>
                  <a:pt x="1009650" y="3454"/>
                </a:moveTo>
                <a:lnTo>
                  <a:pt x="1009192" y="2336"/>
                </a:lnTo>
                <a:lnTo>
                  <a:pt x="1007325" y="469"/>
                </a:lnTo>
                <a:lnTo>
                  <a:pt x="1006208" y="0"/>
                </a:lnTo>
                <a:lnTo>
                  <a:pt x="1003579" y="0"/>
                </a:lnTo>
                <a:lnTo>
                  <a:pt x="1002461" y="469"/>
                </a:lnTo>
                <a:lnTo>
                  <a:pt x="1000594" y="2336"/>
                </a:lnTo>
                <a:lnTo>
                  <a:pt x="1000125" y="3454"/>
                </a:lnTo>
                <a:lnTo>
                  <a:pt x="1000125" y="6083"/>
                </a:lnTo>
                <a:lnTo>
                  <a:pt x="1000594" y="7200"/>
                </a:lnTo>
                <a:lnTo>
                  <a:pt x="1002461" y="9067"/>
                </a:lnTo>
                <a:lnTo>
                  <a:pt x="1003579" y="9525"/>
                </a:lnTo>
                <a:lnTo>
                  <a:pt x="1006208" y="9525"/>
                </a:lnTo>
                <a:lnTo>
                  <a:pt x="1007325" y="9067"/>
                </a:lnTo>
                <a:lnTo>
                  <a:pt x="1009192" y="7200"/>
                </a:lnTo>
                <a:lnTo>
                  <a:pt x="1009650" y="6083"/>
                </a:lnTo>
                <a:lnTo>
                  <a:pt x="1009650" y="3454"/>
                </a:lnTo>
                <a:close/>
              </a:path>
              <a:path w="5486400" h="646429">
                <a:moveTo>
                  <a:pt x="1057275" y="640359"/>
                </a:moveTo>
                <a:lnTo>
                  <a:pt x="1056817" y="639241"/>
                </a:lnTo>
                <a:lnTo>
                  <a:pt x="1054950" y="637374"/>
                </a:lnTo>
                <a:lnTo>
                  <a:pt x="1053833" y="636905"/>
                </a:lnTo>
                <a:lnTo>
                  <a:pt x="1051204" y="636905"/>
                </a:lnTo>
                <a:lnTo>
                  <a:pt x="1050086" y="637374"/>
                </a:lnTo>
                <a:lnTo>
                  <a:pt x="1048219" y="639241"/>
                </a:lnTo>
                <a:lnTo>
                  <a:pt x="1047750" y="640359"/>
                </a:lnTo>
                <a:lnTo>
                  <a:pt x="1047750" y="642988"/>
                </a:lnTo>
                <a:lnTo>
                  <a:pt x="1048219" y="644105"/>
                </a:lnTo>
                <a:lnTo>
                  <a:pt x="1050086" y="645972"/>
                </a:lnTo>
                <a:lnTo>
                  <a:pt x="1051204" y="646430"/>
                </a:lnTo>
                <a:lnTo>
                  <a:pt x="1053833" y="646430"/>
                </a:lnTo>
                <a:lnTo>
                  <a:pt x="1054950" y="645972"/>
                </a:lnTo>
                <a:lnTo>
                  <a:pt x="1056817" y="644105"/>
                </a:lnTo>
                <a:lnTo>
                  <a:pt x="1057275" y="642988"/>
                </a:lnTo>
                <a:lnTo>
                  <a:pt x="1057275" y="640359"/>
                </a:lnTo>
                <a:close/>
              </a:path>
              <a:path w="5486400" h="646429">
                <a:moveTo>
                  <a:pt x="1057275" y="3454"/>
                </a:moveTo>
                <a:lnTo>
                  <a:pt x="1056817" y="2336"/>
                </a:lnTo>
                <a:lnTo>
                  <a:pt x="1054950" y="469"/>
                </a:lnTo>
                <a:lnTo>
                  <a:pt x="1053833" y="0"/>
                </a:lnTo>
                <a:lnTo>
                  <a:pt x="1051204" y="0"/>
                </a:lnTo>
                <a:lnTo>
                  <a:pt x="1050086" y="469"/>
                </a:lnTo>
                <a:lnTo>
                  <a:pt x="1048219" y="2336"/>
                </a:lnTo>
                <a:lnTo>
                  <a:pt x="1047750" y="3454"/>
                </a:lnTo>
                <a:lnTo>
                  <a:pt x="1047750" y="6083"/>
                </a:lnTo>
                <a:lnTo>
                  <a:pt x="1048219" y="7200"/>
                </a:lnTo>
                <a:lnTo>
                  <a:pt x="1050086" y="9067"/>
                </a:lnTo>
                <a:lnTo>
                  <a:pt x="1051204" y="9525"/>
                </a:lnTo>
                <a:lnTo>
                  <a:pt x="1053833" y="9525"/>
                </a:lnTo>
                <a:lnTo>
                  <a:pt x="1054950" y="9067"/>
                </a:lnTo>
                <a:lnTo>
                  <a:pt x="1056817" y="7200"/>
                </a:lnTo>
                <a:lnTo>
                  <a:pt x="1057275" y="6083"/>
                </a:lnTo>
                <a:lnTo>
                  <a:pt x="1057275" y="3454"/>
                </a:lnTo>
                <a:close/>
              </a:path>
              <a:path w="5486400" h="646429">
                <a:moveTo>
                  <a:pt x="1104900" y="640359"/>
                </a:moveTo>
                <a:lnTo>
                  <a:pt x="1104442" y="639241"/>
                </a:lnTo>
                <a:lnTo>
                  <a:pt x="1102575" y="637374"/>
                </a:lnTo>
                <a:lnTo>
                  <a:pt x="1101458" y="636905"/>
                </a:lnTo>
                <a:lnTo>
                  <a:pt x="1098829" y="636905"/>
                </a:lnTo>
                <a:lnTo>
                  <a:pt x="1097711" y="637374"/>
                </a:lnTo>
                <a:lnTo>
                  <a:pt x="1095844" y="639241"/>
                </a:lnTo>
                <a:lnTo>
                  <a:pt x="1095375" y="640359"/>
                </a:lnTo>
                <a:lnTo>
                  <a:pt x="1095375" y="642988"/>
                </a:lnTo>
                <a:lnTo>
                  <a:pt x="1095844" y="644105"/>
                </a:lnTo>
                <a:lnTo>
                  <a:pt x="1097711" y="645972"/>
                </a:lnTo>
                <a:lnTo>
                  <a:pt x="1098829" y="646430"/>
                </a:lnTo>
                <a:lnTo>
                  <a:pt x="1101458" y="646430"/>
                </a:lnTo>
                <a:lnTo>
                  <a:pt x="1102575" y="645972"/>
                </a:lnTo>
                <a:lnTo>
                  <a:pt x="1104442" y="644105"/>
                </a:lnTo>
                <a:lnTo>
                  <a:pt x="1104900" y="642988"/>
                </a:lnTo>
                <a:lnTo>
                  <a:pt x="1104900" y="640359"/>
                </a:lnTo>
                <a:close/>
              </a:path>
              <a:path w="5486400" h="646429">
                <a:moveTo>
                  <a:pt x="1104900" y="3454"/>
                </a:moveTo>
                <a:lnTo>
                  <a:pt x="1104442" y="2336"/>
                </a:lnTo>
                <a:lnTo>
                  <a:pt x="1102575" y="469"/>
                </a:lnTo>
                <a:lnTo>
                  <a:pt x="1101458" y="0"/>
                </a:lnTo>
                <a:lnTo>
                  <a:pt x="1098829" y="0"/>
                </a:lnTo>
                <a:lnTo>
                  <a:pt x="1097711" y="469"/>
                </a:lnTo>
                <a:lnTo>
                  <a:pt x="1095844" y="2336"/>
                </a:lnTo>
                <a:lnTo>
                  <a:pt x="1095375" y="3454"/>
                </a:lnTo>
                <a:lnTo>
                  <a:pt x="1095375" y="6083"/>
                </a:lnTo>
                <a:lnTo>
                  <a:pt x="1095844" y="7200"/>
                </a:lnTo>
                <a:lnTo>
                  <a:pt x="1097711" y="9067"/>
                </a:lnTo>
                <a:lnTo>
                  <a:pt x="1098829" y="9525"/>
                </a:lnTo>
                <a:lnTo>
                  <a:pt x="1101458" y="9525"/>
                </a:lnTo>
                <a:lnTo>
                  <a:pt x="1102575" y="9067"/>
                </a:lnTo>
                <a:lnTo>
                  <a:pt x="1104442" y="7200"/>
                </a:lnTo>
                <a:lnTo>
                  <a:pt x="1104900" y="6083"/>
                </a:lnTo>
                <a:lnTo>
                  <a:pt x="1104900" y="3454"/>
                </a:lnTo>
                <a:close/>
              </a:path>
              <a:path w="5486400" h="646429">
                <a:moveTo>
                  <a:pt x="1152525" y="640359"/>
                </a:moveTo>
                <a:lnTo>
                  <a:pt x="1152067" y="639241"/>
                </a:lnTo>
                <a:lnTo>
                  <a:pt x="1150200" y="637374"/>
                </a:lnTo>
                <a:lnTo>
                  <a:pt x="1149083" y="636905"/>
                </a:lnTo>
                <a:lnTo>
                  <a:pt x="1146454" y="636905"/>
                </a:lnTo>
                <a:lnTo>
                  <a:pt x="1145336" y="637374"/>
                </a:lnTo>
                <a:lnTo>
                  <a:pt x="1143469" y="639241"/>
                </a:lnTo>
                <a:lnTo>
                  <a:pt x="1143000" y="640359"/>
                </a:lnTo>
                <a:lnTo>
                  <a:pt x="1143000" y="642988"/>
                </a:lnTo>
                <a:lnTo>
                  <a:pt x="1143469" y="644105"/>
                </a:lnTo>
                <a:lnTo>
                  <a:pt x="1145336" y="645972"/>
                </a:lnTo>
                <a:lnTo>
                  <a:pt x="1146454" y="646430"/>
                </a:lnTo>
                <a:lnTo>
                  <a:pt x="1149083" y="646430"/>
                </a:lnTo>
                <a:lnTo>
                  <a:pt x="1150200" y="645972"/>
                </a:lnTo>
                <a:lnTo>
                  <a:pt x="1152067" y="644105"/>
                </a:lnTo>
                <a:lnTo>
                  <a:pt x="1152525" y="642988"/>
                </a:lnTo>
                <a:lnTo>
                  <a:pt x="1152525" y="640359"/>
                </a:lnTo>
                <a:close/>
              </a:path>
              <a:path w="5486400" h="646429">
                <a:moveTo>
                  <a:pt x="1152525" y="3454"/>
                </a:moveTo>
                <a:lnTo>
                  <a:pt x="1152067" y="2336"/>
                </a:lnTo>
                <a:lnTo>
                  <a:pt x="1150200" y="469"/>
                </a:lnTo>
                <a:lnTo>
                  <a:pt x="1149083" y="0"/>
                </a:lnTo>
                <a:lnTo>
                  <a:pt x="1146454" y="0"/>
                </a:lnTo>
                <a:lnTo>
                  <a:pt x="1145336" y="469"/>
                </a:lnTo>
                <a:lnTo>
                  <a:pt x="1143469" y="2336"/>
                </a:lnTo>
                <a:lnTo>
                  <a:pt x="1143000" y="3454"/>
                </a:lnTo>
                <a:lnTo>
                  <a:pt x="1143000" y="6083"/>
                </a:lnTo>
                <a:lnTo>
                  <a:pt x="1143469" y="7200"/>
                </a:lnTo>
                <a:lnTo>
                  <a:pt x="1145336" y="9067"/>
                </a:lnTo>
                <a:lnTo>
                  <a:pt x="1146454" y="9525"/>
                </a:lnTo>
                <a:lnTo>
                  <a:pt x="1149083" y="9525"/>
                </a:lnTo>
                <a:lnTo>
                  <a:pt x="1150200" y="9067"/>
                </a:lnTo>
                <a:lnTo>
                  <a:pt x="1152067" y="7200"/>
                </a:lnTo>
                <a:lnTo>
                  <a:pt x="1152525" y="6083"/>
                </a:lnTo>
                <a:lnTo>
                  <a:pt x="1152525" y="3454"/>
                </a:lnTo>
                <a:close/>
              </a:path>
              <a:path w="5486400" h="646429">
                <a:moveTo>
                  <a:pt x="1200150" y="640359"/>
                </a:moveTo>
                <a:lnTo>
                  <a:pt x="1199692" y="639241"/>
                </a:lnTo>
                <a:lnTo>
                  <a:pt x="1197825" y="637374"/>
                </a:lnTo>
                <a:lnTo>
                  <a:pt x="1196708" y="636905"/>
                </a:lnTo>
                <a:lnTo>
                  <a:pt x="1194079" y="636905"/>
                </a:lnTo>
                <a:lnTo>
                  <a:pt x="1192961" y="637374"/>
                </a:lnTo>
                <a:lnTo>
                  <a:pt x="1191094" y="639241"/>
                </a:lnTo>
                <a:lnTo>
                  <a:pt x="1190625" y="640359"/>
                </a:lnTo>
                <a:lnTo>
                  <a:pt x="1190625" y="642988"/>
                </a:lnTo>
                <a:lnTo>
                  <a:pt x="1191094" y="644105"/>
                </a:lnTo>
                <a:lnTo>
                  <a:pt x="1192961" y="645972"/>
                </a:lnTo>
                <a:lnTo>
                  <a:pt x="1194079" y="646430"/>
                </a:lnTo>
                <a:lnTo>
                  <a:pt x="1196708" y="646430"/>
                </a:lnTo>
                <a:lnTo>
                  <a:pt x="1197825" y="645972"/>
                </a:lnTo>
                <a:lnTo>
                  <a:pt x="1199692" y="644105"/>
                </a:lnTo>
                <a:lnTo>
                  <a:pt x="1200150" y="642988"/>
                </a:lnTo>
                <a:lnTo>
                  <a:pt x="1200150" y="640359"/>
                </a:lnTo>
                <a:close/>
              </a:path>
              <a:path w="5486400" h="646429">
                <a:moveTo>
                  <a:pt x="1200150" y="3454"/>
                </a:moveTo>
                <a:lnTo>
                  <a:pt x="1199692" y="2336"/>
                </a:lnTo>
                <a:lnTo>
                  <a:pt x="1197825" y="469"/>
                </a:lnTo>
                <a:lnTo>
                  <a:pt x="1196708" y="0"/>
                </a:lnTo>
                <a:lnTo>
                  <a:pt x="1194079" y="0"/>
                </a:lnTo>
                <a:lnTo>
                  <a:pt x="1192961" y="469"/>
                </a:lnTo>
                <a:lnTo>
                  <a:pt x="1191094" y="2336"/>
                </a:lnTo>
                <a:lnTo>
                  <a:pt x="1190625" y="3454"/>
                </a:lnTo>
                <a:lnTo>
                  <a:pt x="1190625" y="6083"/>
                </a:lnTo>
                <a:lnTo>
                  <a:pt x="1191094" y="7200"/>
                </a:lnTo>
                <a:lnTo>
                  <a:pt x="1192961" y="9067"/>
                </a:lnTo>
                <a:lnTo>
                  <a:pt x="1194079" y="9525"/>
                </a:lnTo>
                <a:lnTo>
                  <a:pt x="1196708" y="9525"/>
                </a:lnTo>
                <a:lnTo>
                  <a:pt x="1197825" y="9067"/>
                </a:lnTo>
                <a:lnTo>
                  <a:pt x="1199692" y="7200"/>
                </a:lnTo>
                <a:lnTo>
                  <a:pt x="1200150" y="6083"/>
                </a:lnTo>
                <a:lnTo>
                  <a:pt x="1200150" y="3454"/>
                </a:lnTo>
                <a:close/>
              </a:path>
              <a:path w="5486400" h="646429">
                <a:moveTo>
                  <a:pt x="1247775" y="640359"/>
                </a:moveTo>
                <a:lnTo>
                  <a:pt x="1247317" y="639241"/>
                </a:lnTo>
                <a:lnTo>
                  <a:pt x="1245450" y="637374"/>
                </a:lnTo>
                <a:lnTo>
                  <a:pt x="1244333" y="636905"/>
                </a:lnTo>
                <a:lnTo>
                  <a:pt x="1241704" y="636905"/>
                </a:lnTo>
                <a:lnTo>
                  <a:pt x="1240586" y="637374"/>
                </a:lnTo>
                <a:lnTo>
                  <a:pt x="1238719" y="639241"/>
                </a:lnTo>
                <a:lnTo>
                  <a:pt x="1238250" y="640359"/>
                </a:lnTo>
                <a:lnTo>
                  <a:pt x="1238250" y="642988"/>
                </a:lnTo>
                <a:lnTo>
                  <a:pt x="1238719" y="644105"/>
                </a:lnTo>
                <a:lnTo>
                  <a:pt x="1240586" y="645972"/>
                </a:lnTo>
                <a:lnTo>
                  <a:pt x="1241704" y="646430"/>
                </a:lnTo>
                <a:lnTo>
                  <a:pt x="1244333" y="646430"/>
                </a:lnTo>
                <a:lnTo>
                  <a:pt x="1245450" y="645972"/>
                </a:lnTo>
                <a:lnTo>
                  <a:pt x="1247317" y="644105"/>
                </a:lnTo>
                <a:lnTo>
                  <a:pt x="1247775" y="642988"/>
                </a:lnTo>
                <a:lnTo>
                  <a:pt x="1247775" y="640359"/>
                </a:lnTo>
                <a:close/>
              </a:path>
              <a:path w="5486400" h="646429">
                <a:moveTo>
                  <a:pt x="1247775" y="3454"/>
                </a:moveTo>
                <a:lnTo>
                  <a:pt x="1247317" y="2336"/>
                </a:lnTo>
                <a:lnTo>
                  <a:pt x="1245450" y="469"/>
                </a:lnTo>
                <a:lnTo>
                  <a:pt x="1244333" y="0"/>
                </a:lnTo>
                <a:lnTo>
                  <a:pt x="1241704" y="0"/>
                </a:lnTo>
                <a:lnTo>
                  <a:pt x="1240586" y="469"/>
                </a:lnTo>
                <a:lnTo>
                  <a:pt x="1238719" y="2336"/>
                </a:lnTo>
                <a:lnTo>
                  <a:pt x="1238250" y="3454"/>
                </a:lnTo>
                <a:lnTo>
                  <a:pt x="1238250" y="6083"/>
                </a:lnTo>
                <a:lnTo>
                  <a:pt x="1238719" y="7200"/>
                </a:lnTo>
                <a:lnTo>
                  <a:pt x="1240586" y="9067"/>
                </a:lnTo>
                <a:lnTo>
                  <a:pt x="1241704" y="9525"/>
                </a:lnTo>
                <a:lnTo>
                  <a:pt x="1244333" y="9525"/>
                </a:lnTo>
                <a:lnTo>
                  <a:pt x="1245450" y="9067"/>
                </a:lnTo>
                <a:lnTo>
                  <a:pt x="1247317" y="7200"/>
                </a:lnTo>
                <a:lnTo>
                  <a:pt x="1247775" y="6083"/>
                </a:lnTo>
                <a:lnTo>
                  <a:pt x="1247775" y="3454"/>
                </a:lnTo>
                <a:close/>
              </a:path>
              <a:path w="5486400" h="646429">
                <a:moveTo>
                  <a:pt x="1295400" y="640359"/>
                </a:moveTo>
                <a:lnTo>
                  <a:pt x="1294942" y="639241"/>
                </a:lnTo>
                <a:lnTo>
                  <a:pt x="1293075" y="637374"/>
                </a:lnTo>
                <a:lnTo>
                  <a:pt x="1291958" y="636905"/>
                </a:lnTo>
                <a:lnTo>
                  <a:pt x="1289329" y="636905"/>
                </a:lnTo>
                <a:lnTo>
                  <a:pt x="1288211" y="637374"/>
                </a:lnTo>
                <a:lnTo>
                  <a:pt x="1286344" y="639241"/>
                </a:lnTo>
                <a:lnTo>
                  <a:pt x="1285875" y="640359"/>
                </a:lnTo>
                <a:lnTo>
                  <a:pt x="1285875" y="642988"/>
                </a:lnTo>
                <a:lnTo>
                  <a:pt x="1286344" y="644105"/>
                </a:lnTo>
                <a:lnTo>
                  <a:pt x="1288211" y="645972"/>
                </a:lnTo>
                <a:lnTo>
                  <a:pt x="1289329" y="646430"/>
                </a:lnTo>
                <a:lnTo>
                  <a:pt x="1291958" y="646430"/>
                </a:lnTo>
                <a:lnTo>
                  <a:pt x="1293075" y="645972"/>
                </a:lnTo>
                <a:lnTo>
                  <a:pt x="1294942" y="644105"/>
                </a:lnTo>
                <a:lnTo>
                  <a:pt x="1295400" y="642988"/>
                </a:lnTo>
                <a:lnTo>
                  <a:pt x="1295400" y="640359"/>
                </a:lnTo>
                <a:close/>
              </a:path>
              <a:path w="5486400" h="646429">
                <a:moveTo>
                  <a:pt x="1295400" y="3454"/>
                </a:moveTo>
                <a:lnTo>
                  <a:pt x="1294942" y="2336"/>
                </a:lnTo>
                <a:lnTo>
                  <a:pt x="1293075" y="469"/>
                </a:lnTo>
                <a:lnTo>
                  <a:pt x="1291958" y="0"/>
                </a:lnTo>
                <a:lnTo>
                  <a:pt x="1289329" y="0"/>
                </a:lnTo>
                <a:lnTo>
                  <a:pt x="1288211" y="469"/>
                </a:lnTo>
                <a:lnTo>
                  <a:pt x="1286344" y="2336"/>
                </a:lnTo>
                <a:lnTo>
                  <a:pt x="1285875" y="3454"/>
                </a:lnTo>
                <a:lnTo>
                  <a:pt x="1285875" y="6083"/>
                </a:lnTo>
                <a:lnTo>
                  <a:pt x="1286344" y="7200"/>
                </a:lnTo>
                <a:lnTo>
                  <a:pt x="1288211" y="9067"/>
                </a:lnTo>
                <a:lnTo>
                  <a:pt x="1289329" y="9525"/>
                </a:lnTo>
                <a:lnTo>
                  <a:pt x="1291958" y="9525"/>
                </a:lnTo>
                <a:lnTo>
                  <a:pt x="1293075" y="9067"/>
                </a:lnTo>
                <a:lnTo>
                  <a:pt x="1294942" y="7200"/>
                </a:lnTo>
                <a:lnTo>
                  <a:pt x="1295400" y="6083"/>
                </a:lnTo>
                <a:lnTo>
                  <a:pt x="1295400" y="3454"/>
                </a:lnTo>
                <a:close/>
              </a:path>
              <a:path w="5486400" h="646429">
                <a:moveTo>
                  <a:pt x="1343025" y="640359"/>
                </a:moveTo>
                <a:lnTo>
                  <a:pt x="1342567" y="639241"/>
                </a:lnTo>
                <a:lnTo>
                  <a:pt x="1340700" y="637374"/>
                </a:lnTo>
                <a:lnTo>
                  <a:pt x="1339583" y="636905"/>
                </a:lnTo>
                <a:lnTo>
                  <a:pt x="1336954" y="636905"/>
                </a:lnTo>
                <a:lnTo>
                  <a:pt x="1335836" y="637374"/>
                </a:lnTo>
                <a:lnTo>
                  <a:pt x="1333969" y="639241"/>
                </a:lnTo>
                <a:lnTo>
                  <a:pt x="1333500" y="640359"/>
                </a:lnTo>
                <a:lnTo>
                  <a:pt x="1333500" y="642988"/>
                </a:lnTo>
                <a:lnTo>
                  <a:pt x="1333969" y="644105"/>
                </a:lnTo>
                <a:lnTo>
                  <a:pt x="1335836" y="645972"/>
                </a:lnTo>
                <a:lnTo>
                  <a:pt x="1336954" y="646430"/>
                </a:lnTo>
                <a:lnTo>
                  <a:pt x="1339583" y="646430"/>
                </a:lnTo>
                <a:lnTo>
                  <a:pt x="1340700" y="645972"/>
                </a:lnTo>
                <a:lnTo>
                  <a:pt x="1342567" y="644105"/>
                </a:lnTo>
                <a:lnTo>
                  <a:pt x="1343025" y="642988"/>
                </a:lnTo>
                <a:lnTo>
                  <a:pt x="1343025" y="640359"/>
                </a:lnTo>
                <a:close/>
              </a:path>
              <a:path w="5486400" h="646429">
                <a:moveTo>
                  <a:pt x="1343025" y="3454"/>
                </a:moveTo>
                <a:lnTo>
                  <a:pt x="1342567" y="2336"/>
                </a:lnTo>
                <a:lnTo>
                  <a:pt x="1340700" y="469"/>
                </a:lnTo>
                <a:lnTo>
                  <a:pt x="1339583" y="0"/>
                </a:lnTo>
                <a:lnTo>
                  <a:pt x="1336954" y="0"/>
                </a:lnTo>
                <a:lnTo>
                  <a:pt x="1335836" y="469"/>
                </a:lnTo>
                <a:lnTo>
                  <a:pt x="1333969" y="2336"/>
                </a:lnTo>
                <a:lnTo>
                  <a:pt x="1333500" y="3454"/>
                </a:lnTo>
                <a:lnTo>
                  <a:pt x="1333500" y="6083"/>
                </a:lnTo>
                <a:lnTo>
                  <a:pt x="1333969" y="7200"/>
                </a:lnTo>
                <a:lnTo>
                  <a:pt x="1335836" y="9067"/>
                </a:lnTo>
                <a:lnTo>
                  <a:pt x="1336954" y="9525"/>
                </a:lnTo>
                <a:lnTo>
                  <a:pt x="1339583" y="9525"/>
                </a:lnTo>
                <a:lnTo>
                  <a:pt x="1340700" y="9067"/>
                </a:lnTo>
                <a:lnTo>
                  <a:pt x="1342567" y="7200"/>
                </a:lnTo>
                <a:lnTo>
                  <a:pt x="1343025" y="6083"/>
                </a:lnTo>
                <a:lnTo>
                  <a:pt x="1343025" y="3454"/>
                </a:lnTo>
                <a:close/>
              </a:path>
              <a:path w="5486400" h="646429">
                <a:moveTo>
                  <a:pt x="1390650" y="640359"/>
                </a:moveTo>
                <a:lnTo>
                  <a:pt x="1390192" y="639241"/>
                </a:lnTo>
                <a:lnTo>
                  <a:pt x="1388325" y="637374"/>
                </a:lnTo>
                <a:lnTo>
                  <a:pt x="1387208" y="636905"/>
                </a:lnTo>
                <a:lnTo>
                  <a:pt x="1384579" y="636905"/>
                </a:lnTo>
                <a:lnTo>
                  <a:pt x="1383461" y="637374"/>
                </a:lnTo>
                <a:lnTo>
                  <a:pt x="1381594" y="639241"/>
                </a:lnTo>
                <a:lnTo>
                  <a:pt x="1381125" y="640359"/>
                </a:lnTo>
                <a:lnTo>
                  <a:pt x="1381125" y="642988"/>
                </a:lnTo>
                <a:lnTo>
                  <a:pt x="1381594" y="644105"/>
                </a:lnTo>
                <a:lnTo>
                  <a:pt x="1383461" y="645972"/>
                </a:lnTo>
                <a:lnTo>
                  <a:pt x="1384579" y="646430"/>
                </a:lnTo>
                <a:lnTo>
                  <a:pt x="1387208" y="646430"/>
                </a:lnTo>
                <a:lnTo>
                  <a:pt x="1388325" y="645972"/>
                </a:lnTo>
                <a:lnTo>
                  <a:pt x="1390192" y="644105"/>
                </a:lnTo>
                <a:lnTo>
                  <a:pt x="1390650" y="642988"/>
                </a:lnTo>
                <a:lnTo>
                  <a:pt x="1390650" y="640359"/>
                </a:lnTo>
                <a:close/>
              </a:path>
              <a:path w="5486400" h="646429">
                <a:moveTo>
                  <a:pt x="1390650" y="3454"/>
                </a:moveTo>
                <a:lnTo>
                  <a:pt x="1390192" y="2336"/>
                </a:lnTo>
                <a:lnTo>
                  <a:pt x="1388325" y="469"/>
                </a:lnTo>
                <a:lnTo>
                  <a:pt x="1387208" y="0"/>
                </a:lnTo>
                <a:lnTo>
                  <a:pt x="1384579" y="0"/>
                </a:lnTo>
                <a:lnTo>
                  <a:pt x="1383461" y="469"/>
                </a:lnTo>
                <a:lnTo>
                  <a:pt x="1381594" y="2336"/>
                </a:lnTo>
                <a:lnTo>
                  <a:pt x="1381125" y="3454"/>
                </a:lnTo>
                <a:lnTo>
                  <a:pt x="1381125" y="6083"/>
                </a:lnTo>
                <a:lnTo>
                  <a:pt x="1381594" y="7200"/>
                </a:lnTo>
                <a:lnTo>
                  <a:pt x="1383461" y="9067"/>
                </a:lnTo>
                <a:lnTo>
                  <a:pt x="1384579" y="9525"/>
                </a:lnTo>
                <a:lnTo>
                  <a:pt x="1387208" y="9525"/>
                </a:lnTo>
                <a:lnTo>
                  <a:pt x="1388325" y="9067"/>
                </a:lnTo>
                <a:lnTo>
                  <a:pt x="1390192" y="7200"/>
                </a:lnTo>
                <a:lnTo>
                  <a:pt x="1390650" y="6083"/>
                </a:lnTo>
                <a:lnTo>
                  <a:pt x="1390650" y="3454"/>
                </a:lnTo>
                <a:close/>
              </a:path>
              <a:path w="5486400" h="646429">
                <a:moveTo>
                  <a:pt x="1438275" y="640359"/>
                </a:moveTo>
                <a:lnTo>
                  <a:pt x="1437817" y="639241"/>
                </a:lnTo>
                <a:lnTo>
                  <a:pt x="1435950" y="637374"/>
                </a:lnTo>
                <a:lnTo>
                  <a:pt x="1434833" y="636905"/>
                </a:lnTo>
                <a:lnTo>
                  <a:pt x="1432204" y="636905"/>
                </a:lnTo>
                <a:lnTo>
                  <a:pt x="1431086" y="637374"/>
                </a:lnTo>
                <a:lnTo>
                  <a:pt x="1429219" y="639241"/>
                </a:lnTo>
                <a:lnTo>
                  <a:pt x="1428750" y="640359"/>
                </a:lnTo>
                <a:lnTo>
                  <a:pt x="1428750" y="642988"/>
                </a:lnTo>
                <a:lnTo>
                  <a:pt x="1429219" y="644105"/>
                </a:lnTo>
                <a:lnTo>
                  <a:pt x="1431086" y="645972"/>
                </a:lnTo>
                <a:lnTo>
                  <a:pt x="1432204" y="646430"/>
                </a:lnTo>
                <a:lnTo>
                  <a:pt x="1434833" y="646430"/>
                </a:lnTo>
                <a:lnTo>
                  <a:pt x="1435950" y="645972"/>
                </a:lnTo>
                <a:lnTo>
                  <a:pt x="1437817" y="644105"/>
                </a:lnTo>
                <a:lnTo>
                  <a:pt x="1438275" y="642988"/>
                </a:lnTo>
                <a:lnTo>
                  <a:pt x="1438275" y="640359"/>
                </a:lnTo>
                <a:close/>
              </a:path>
              <a:path w="5486400" h="646429">
                <a:moveTo>
                  <a:pt x="1438275" y="3454"/>
                </a:moveTo>
                <a:lnTo>
                  <a:pt x="1437817" y="2336"/>
                </a:lnTo>
                <a:lnTo>
                  <a:pt x="1435950" y="469"/>
                </a:lnTo>
                <a:lnTo>
                  <a:pt x="1434833" y="0"/>
                </a:lnTo>
                <a:lnTo>
                  <a:pt x="1432204" y="0"/>
                </a:lnTo>
                <a:lnTo>
                  <a:pt x="1431086" y="469"/>
                </a:lnTo>
                <a:lnTo>
                  <a:pt x="1429219" y="2336"/>
                </a:lnTo>
                <a:lnTo>
                  <a:pt x="1428750" y="3454"/>
                </a:lnTo>
                <a:lnTo>
                  <a:pt x="1428750" y="6083"/>
                </a:lnTo>
                <a:lnTo>
                  <a:pt x="1429219" y="7200"/>
                </a:lnTo>
                <a:lnTo>
                  <a:pt x="1431086" y="9067"/>
                </a:lnTo>
                <a:lnTo>
                  <a:pt x="1432204" y="9525"/>
                </a:lnTo>
                <a:lnTo>
                  <a:pt x="1434833" y="9525"/>
                </a:lnTo>
                <a:lnTo>
                  <a:pt x="1435950" y="9067"/>
                </a:lnTo>
                <a:lnTo>
                  <a:pt x="1437817" y="7200"/>
                </a:lnTo>
                <a:lnTo>
                  <a:pt x="1438275" y="6083"/>
                </a:lnTo>
                <a:lnTo>
                  <a:pt x="1438275" y="3454"/>
                </a:lnTo>
                <a:close/>
              </a:path>
              <a:path w="5486400" h="646429">
                <a:moveTo>
                  <a:pt x="1485900" y="640359"/>
                </a:moveTo>
                <a:lnTo>
                  <a:pt x="1485442" y="639241"/>
                </a:lnTo>
                <a:lnTo>
                  <a:pt x="1483575" y="637374"/>
                </a:lnTo>
                <a:lnTo>
                  <a:pt x="1482458" y="636905"/>
                </a:lnTo>
                <a:lnTo>
                  <a:pt x="1479829" y="636905"/>
                </a:lnTo>
                <a:lnTo>
                  <a:pt x="1478711" y="637374"/>
                </a:lnTo>
                <a:lnTo>
                  <a:pt x="1476844" y="639241"/>
                </a:lnTo>
                <a:lnTo>
                  <a:pt x="1476375" y="640359"/>
                </a:lnTo>
                <a:lnTo>
                  <a:pt x="1476375" y="642988"/>
                </a:lnTo>
                <a:lnTo>
                  <a:pt x="1476844" y="644105"/>
                </a:lnTo>
                <a:lnTo>
                  <a:pt x="1478711" y="645972"/>
                </a:lnTo>
                <a:lnTo>
                  <a:pt x="1479829" y="646430"/>
                </a:lnTo>
                <a:lnTo>
                  <a:pt x="1482458" y="646430"/>
                </a:lnTo>
                <a:lnTo>
                  <a:pt x="1483575" y="645972"/>
                </a:lnTo>
                <a:lnTo>
                  <a:pt x="1485442" y="644105"/>
                </a:lnTo>
                <a:lnTo>
                  <a:pt x="1485900" y="642988"/>
                </a:lnTo>
                <a:lnTo>
                  <a:pt x="1485900" y="640359"/>
                </a:lnTo>
                <a:close/>
              </a:path>
              <a:path w="5486400" h="646429">
                <a:moveTo>
                  <a:pt x="1485900" y="3454"/>
                </a:moveTo>
                <a:lnTo>
                  <a:pt x="1485442" y="2336"/>
                </a:lnTo>
                <a:lnTo>
                  <a:pt x="1483575" y="469"/>
                </a:lnTo>
                <a:lnTo>
                  <a:pt x="1482458" y="0"/>
                </a:lnTo>
                <a:lnTo>
                  <a:pt x="1479829" y="0"/>
                </a:lnTo>
                <a:lnTo>
                  <a:pt x="1478711" y="469"/>
                </a:lnTo>
                <a:lnTo>
                  <a:pt x="1476844" y="2336"/>
                </a:lnTo>
                <a:lnTo>
                  <a:pt x="1476375" y="3454"/>
                </a:lnTo>
                <a:lnTo>
                  <a:pt x="1476375" y="6083"/>
                </a:lnTo>
                <a:lnTo>
                  <a:pt x="1476844" y="7200"/>
                </a:lnTo>
                <a:lnTo>
                  <a:pt x="1478711" y="9067"/>
                </a:lnTo>
                <a:lnTo>
                  <a:pt x="1479829" y="9525"/>
                </a:lnTo>
                <a:lnTo>
                  <a:pt x="1482458" y="9525"/>
                </a:lnTo>
                <a:lnTo>
                  <a:pt x="1483575" y="9067"/>
                </a:lnTo>
                <a:lnTo>
                  <a:pt x="1485442" y="7200"/>
                </a:lnTo>
                <a:lnTo>
                  <a:pt x="1485900" y="6083"/>
                </a:lnTo>
                <a:lnTo>
                  <a:pt x="1485900" y="3454"/>
                </a:lnTo>
                <a:close/>
              </a:path>
              <a:path w="5486400" h="646429">
                <a:moveTo>
                  <a:pt x="1533525" y="640359"/>
                </a:moveTo>
                <a:lnTo>
                  <a:pt x="1533067" y="639241"/>
                </a:lnTo>
                <a:lnTo>
                  <a:pt x="1531200" y="637374"/>
                </a:lnTo>
                <a:lnTo>
                  <a:pt x="1530083" y="636905"/>
                </a:lnTo>
                <a:lnTo>
                  <a:pt x="1527454" y="636905"/>
                </a:lnTo>
                <a:lnTo>
                  <a:pt x="1526336" y="637374"/>
                </a:lnTo>
                <a:lnTo>
                  <a:pt x="1524469" y="639241"/>
                </a:lnTo>
                <a:lnTo>
                  <a:pt x="1524000" y="640359"/>
                </a:lnTo>
                <a:lnTo>
                  <a:pt x="1524000" y="642988"/>
                </a:lnTo>
                <a:lnTo>
                  <a:pt x="1524469" y="644105"/>
                </a:lnTo>
                <a:lnTo>
                  <a:pt x="1526336" y="645972"/>
                </a:lnTo>
                <a:lnTo>
                  <a:pt x="1527454" y="646430"/>
                </a:lnTo>
                <a:lnTo>
                  <a:pt x="1530083" y="646430"/>
                </a:lnTo>
                <a:lnTo>
                  <a:pt x="1531200" y="645972"/>
                </a:lnTo>
                <a:lnTo>
                  <a:pt x="1533067" y="644105"/>
                </a:lnTo>
                <a:lnTo>
                  <a:pt x="1533525" y="642988"/>
                </a:lnTo>
                <a:lnTo>
                  <a:pt x="1533525" y="640359"/>
                </a:lnTo>
                <a:close/>
              </a:path>
              <a:path w="5486400" h="646429">
                <a:moveTo>
                  <a:pt x="1533525" y="3454"/>
                </a:moveTo>
                <a:lnTo>
                  <a:pt x="1533067" y="2336"/>
                </a:lnTo>
                <a:lnTo>
                  <a:pt x="1531200" y="469"/>
                </a:lnTo>
                <a:lnTo>
                  <a:pt x="1530083" y="0"/>
                </a:lnTo>
                <a:lnTo>
                  <a:pt x="1527454" y="0"/>
                </a:lnTo>
                <a:lnTo>
                  <a:pt x="1526336" y="469"/>
                </a:lnTo>
                <a:lnTo>
                  <a:pt x="1524469" y="2336"/>
                </a:lnTo>
                <a:lnTo>
                  <a:pt x="1524000" y="3454"/>
                </a:lnTo>
                <a:lnTo>
                  <a:pt x="1524000" y="6083"/>
                </a:lnTo>
                <a:lnTo>
                  <a:pt x="1524469" y="7200"/>
                </a:lnTo>
                <a:lnTo>
                  <a:pt x="1526336" y="9067"/>
                </a:lnTo>
                <a:lnTo>
                  <a:pt x="1527454" y="9525"/>
                </a:lnTo>
                <a:lnTo>
                  <a:pt x="1530083" y="9525"/>
                </a:lnTo>
                <a:lnTo>
                  <a:pt x="1531200" y="9067"/>
                </a:lnTo>
                <a:lnTo>
                  <a:pt x="1533067" y="7200"/>
                </a:lnTo>
                <a:lnTo>
                  <a:pt x="1533525" y="6083"/>
                </a:lnTo>
                <a:lnTo>
                  <a:pt x="1533525" y="3454"/>
                </a:lnTo>
                <a:close/>
              </a:path>
              <a:path w="5486400" h="646429">
                <a:moveTo>
                  <a:pt x="1581150" y="640359"/>
                </a:moveTo>
                <a:lnTo>
                  <a:pt x="1580692" y="639241"/>
                </a:lnTo>
                <a:lnTo>
                  <a:pt x="1578825" y="637374"/>
                </a:lnTo>
                <a:lnTo>
                  <a:pt x="1577708" y="636905"/>
                </a:lnTo>
                <a:lnTo>
                  <a:pt x="1575079" y="636905"/>
                </a:lnTo>
                <a:lnTo>
                  <a:pt x="1573961" y="637374"/>
                </a:lnTo>
                <a:lnTo>
                  <a:pt x="1572094" y="639241"/>
                </a:lnTo>
                <a:lnTo>
                  <a:pt x="1571625" y="640359"/>
                </a:lnTo>
                <a:lnTo>
                  <a:pt x="1571625" y="642988"/>
                </a:lnTo>
                <a:lnTo>
                  <a:pt x="1572094" y="644105"/>
                </a:lnTo>
                <a:lnTo>
                  <a:pt x="1573961" y="645972"/>
                </a:lnTo>
                <a:lnTo>
                  <a:pt x="1575079" y="646430"/>
                </a:lnTo>
                <a:lnTo>
                  <a:pt x="1577708" y="646430"/>
                </a:lnTo>
                <a:lnTo>
                  <a:pt x="1578825" y="645972"/>
                </a:lnTo>
                <a:lnTo>
                  <a:pt x="1580692" y="644105"/>
                </a:lnTo>
                <a:lnTo>
                  <a:pt x="1581150" y="642988"/>
                </a:lnTo>
                <a:lnTo>
                  <a:pt x="1581150" y="640359"/>
                </a:lnTo>
                <a:close/>
              </a:path>
              <a:path w="5486400" h="646429">
                <a:moveTo>
                  <a:pt x="1581150" y="3454"/>
                </a:moveTo>
                <a:lnTo>
                  <a:pt x="1580692" y="2336"/>
                </a:lnTo>
                <a:lnTo>
                  <a:pt x="1578825" y="469"/>
                </a:lnTo>
                <a:lnTo>
                  <a:pt x="1577708" y="0"/>
                </a:lnTo>
                <a:lnTo>
                  <a:pt x="1575079" y="0"/>
                </a:lnTo>
                <a:lnTo>
                  <a:pt x="1573961" y="469"/>
                </a:lnTo>
                <a:lnTo>
                  <a:pt x="1572094" y="2336"/>
                </a:lnTo>
                <a:lnTo>
                  <a:pt x="1571625" y="3454"/>
                </a:lnTo>
                <a:lnTo>
                  <a:pt x="1571625" y="6083"/>
                </a:lnTo>
                <a:lnTo>
                  <a:pt x="1572094" y="7200"/>
                </a:lnTo>
                <a:lnTo>
                  <a:pt x="1573961" y="9067"/>
                </a:lnTo>
                <a:lnTo>
                  <a:pt x="1575079" y="9525"/>
                </a:lnTo>
                <a:lnTo>
                  <a:pt x="1577708" y="9525"/>
                </a:lnTo>
                <a:lnTo>
                  <a:pt x="1578825" y="9067"/>
                </a:lnTo>
                <a:lnTo>
                  <a:pt x="1580692" y="7200"/>
                </a:lnTo>
                <a:lnTo>
                  <a:pt x="1581150" y="6083"/>
                </a:lnTo>
                <a:lnTo>
                  <a:pt x="1581150" y="3454"/>
                </a:lnTo>
                <a:close/>
              </a:path>
              <a:path w="5486400" h="646429">
                <a:moveTo>
                  <a:pt x="1628775" y="640359"/>
                </a:moveTo>
                <a:lnTo>
                  <a:pt x="1628317" y="639241"/>
                </a:lnTo>
                <a:lnTo>
                  <a:pt x="1626450" y="637374"/>
                </a:lnTo>
                <a:lnTo>
                  <a:pt x="1625333" y="636905"/>
                </a:lnTo>
                <a:lnTo>
                  <a:pt x="1622704" y="636905"/>
                </a:lnTo>
                <a:lnTo>
                  <a:pt x="1621586" y="637374"/>
                </a:lnTo>
                <a:lnTo>
                  <a:pt x="1619719" y="639241"/>
                </a:lnTo>
                <a:lnTo>
                  <a:pt x="1619250" y="640359"/>
                </a:lnTo>
                <a:lnTo>
                  <a:pt x="1619250" y="642988"/>
                </a:lnTo>
                <a:lnTo>
                  <a:pt x="1619719" y="644105"/>
                </a:lnTo>
                <a:lnTo>
                  <a:pt x="1621586" y="645972"/>
                </a:lnTo>
                <a:lnTo>
                  <a:pt x="1622704" y="646430"/>
                </a:lnTo>
                <a:lnTo>
                  <a:pt x="1625333" y="646430"/>
                </a:lnTo>
                <a:lnTo>
                  <a:pt x="1626450" y="645972"/>
                </a:lnTo>
                <a:lnTo>
                  <a:pt x="1628317" y="644105"/>
                </a:lnTo>
                <a:lnTo>
                  <a:pt x="1628775" y="642988"/>
                </a:lnTo>
                <a:lnTo>
                  <a:pt x="1628775" y="640359"/>
                </a:lnTo>
                <a:close/>
              </a:path>
              <a:path w="5486400" h="646429">
                <a:moveTo>
                  <a:pt x="1628775" y="3454"/>
                </a:moveTo>
                <a:lnTo>
                  <a:pt x="1628317" y="2336"/>
                </a:lnTo>
                <a:lnTo>
                  <a:pt x="1626450" y="469"/>
                </a:lnTo>
                <a:lnTo>
                  <a:pt x="1625333" y="0"/>
                </a:lnTo>
                <a:lnTo>
                  <a:pt x="1622704" y="0"/>
                </a:lnTo>
                <a:lnTo>
                  <a:pt x="1621586" y="469"/>
                </a:lnTo>
                <a:lnTo>
                  <a:pt x="1619719" y="2336"/>
                </a:lnTo>
                <a:lnTo>
                  <a:pt x="1619250" y="3454"/>
                </a:lnTo>
                <a:lnTo>
                  <a:pt x="1619250" y="6083"/>
                </a:lnTo>
                <a:lnTo>
                  <a:pt x="1619719" y="7200"/>
                </a:lnTo>
                <a:lnTo>
                  <a:pt x="1621586" y="9067"/>
                </a:lnTo>
                <a:lnTo>
                  <a:pt x="1622704" y="9525"/>
                </a:lnTo>
                <a:lnTo>
                  <a:pt x="1625333" y="9525"/>
                </a:lnTo>
                <a:lnTo>
                  <a:pt x="1626450" y="9067"/>
                </a:lnTo>
                <a:lnTo>
                  <a:pt x="1628317" y="7200"/>
                </a:lnTo>
                <a:lnTo>
                  <a:pt x="1628775" y="6083"/>
                </a:lnTo>
                <a:lnTo>
                  <a:pt x="1628775" y="3454"/>
                </a:lnTo>
                <a:close/>
              </a:path>
              <a:path w="5486400" h="646429">
                <a:moveTo>
                  <a:pt x="1676400" y="640359"/>
                </a:moveTo>
                <a:lnTo>
                  <a:pt x="1675942" y="639241"/>
                </a:lnTo>
                <a:lnTo>
                  <a:pt x="1674075" y="637374"/>
                </a:lnTo>
                <a:lnTo>
                  <a:pt x="1672958" y="636905"/>
                </a:lnTo>
                <a:lnTo>
                  <a:pt x="1670329" y="636905"/>
                </a:lnTo>
                <a:lnTo>
                  <a:pt x="1669211" y="637374"/>
                </a:lnTo>
                <a:lnTo>
                  <a:pt x="1667344" y="639241"/>
                </a:lnTo>
                <a:lnTo>
                  <a:pt x="1666875" y="640359"/>
                </a:lnTo>
                <a:lnTo>
                  <a:pt x="1666875" y="642988"/>
                </a:lnTo>
                <a:lnTo>
                  <a:pt x="1667344" y="644105"/>
                </a:lnTo>
                <a:lnTo>
                  <a:pt x="1669211" y="645972"/>
                </a:lnTo>
                <a:lnTo>
                  <a:pt x="1670329" y="646430"/>
                </a:lnTo>
                <a:lnTo>
                  <a:pt x="1672958" y="646430"/>
                </a:lnTo>
                <a:lnTo>
                  <a:pt x="1674075" y="645972"/>
                </a:lnTo>
                <a:lnTo>
                  <a:pt x="1675942" y="644105"/>
                </a:lnTo>
                <a:lnTo>
                  <a:pt x="1676400" y="642988"/>
                </a:lnTo>
                <a:lnTo>
                  <a:pt x="1676400" y="640359"/>
                </a:lnTo>
                <a:close/>
              </a:path>
              <a:path w="5486400" h="646429">
                <a:moveTo>
                  <a:pt x="1676400" y="3454"/>
                </a:moveTo>
                <a:lnTo>
                  <a:pt x="1675942" y="2336"/>
                </a:lnTo>
                <a:lnTo>
                  <a:pt x="1674075" y="469"/>
                </a:lnTo>
                <a:lnTo>
                  <a:pt x="1672958" y="0"/>
                </a:lnTo>
                <a:lnTo>
                  <a:pt x="1670329" y="0"/>
                </a:lnTo>
                <a:lnTo>
                  <a:pt x="1669211" y="469"/>
                </a:lnTo>
                <a:lnTo>
                  <a:pt x="1667344" y="2336"/>
                </a:lnTo>
                <a:lnTo>
                  <a:pt x="1666875" y="3454"/>
                </a:lnTo>
                <a:lnTo>
                  <a:pt x="1666875" y="6083"/>
                </a:lnTo>
                <a:lnTo>
                  <a:pt x="1667344" y="7200"/>
                </a:lnTo>
                <a:lnTo>
                  <a:pt x="1669211" y="9067"/>
                </a:lnTo>
                <a:lnTo>
                  <a:pt x="1670329" y="9525"/>
                </a:lnTo>
                <a:lnTo>
                  <a:pt x="1672958" y="9525"/>
                </a:lnTo>
                <a:lnTo>
                  <a:pt x="1674075" y="9067"/>
                </a:lnTo>
                <a:lnTo>
                  <a:pt x="1675942" y="7200"/>
                </a:lnTo>
                <a:lnTo>
                  <a:pt x="1676400" y="6083"/>
                </a:lnTo>
                <a:lnTo>
                  <a:pt x="1676400" y="3454"/>
                </a:lnTo>
                <a:close/>
              </a:path>
              <a:path w="5486400" h="646429">
                <a:moveTo>
                  <a:pt x="1724025" y="640359"/>
                </a:moveTo>
                <a:lnTo>
                  <a:pt x="1723567" y="639241"/>
                </a:lnTo>
                <a:lnTo>
                  <a:pt x="1721700" y="637374"/>
                </a:lnTo>
                <a:lnTo>
                  <a:pt x="1720583" y="636905"/>
                </a:lnTo>
                <a:lnTo>
                  <a:pt x="1717954" y="636905"/>
                </a:lnTo>
                <a:lnTo>
                  <a:pt x="1716836" y="637374"/>
                </a:lnTo>
                <a:lnTo>
                  <a:pt x="1714969" y="639241"/>
                </a:lnTo>
                <a:lnTo>
                  <a:pt x="1714500" y="640359"/>
                </a:lnTo>
                <a:lnTo>
                  <a:pt x="1714500" y="642988"/>
                </a:lnTo>
                <a:lnTo>
                  <a:pt x="1714969" y="644105"/>
                </a:lnTo>
                <a:lnTo>
                  <a:pt x="1716836" y="645972"/>
                </a:lnTo>
                <a:lnTo>
                  <a:pt x="1717954" y="646430"/>
                </a:lnTo>
                <a:lnTo>
                  <a:pt x="1720583" y="646430"/>
                </a:lnTo>
                <a:lnTo>
                  <a:pt x="1721700" y="645972"/>
                </a:lnTo>
                <a:lnTo>
                  <a:pt x="1723567" y="644105"/>
                </a:lnTo>
                <a:lnTo>
                  <a:pt x="1724025" y="642988"/>
                </a:lnTo>
                <a:lnTo>
                  <a:pt x="1724025" y="640359"/>
                </a:lnTo>
                <a:close/>
              </a:path>
              <a:path w="5486400" h="646429">
                <a:moveTo>
                  <a:pt x="1724025" y="3454"/>
                </a:moveTo>
                <a:lnTo>
                  <a:pt x="1723567" y="2336"/>
                </a:lnTo>
                <a:lnTo>
                  <a:pt x="1721700" y="469"/>
                </a:lnTo>
                <a:lnTo>
                  <a:pt x="1720583" y="0"/>
                </a:lnTo>
                <a:lnTo>
                  <a:pt x="1717954" y="0"/>
                </a:lnTo>
                <a:lnTo>
                  <a:pt x="1716836" y="469"/>
                </a:lnTo>
                <a:lnTo>
                  <a:pt x="1714969" y="2336"/>
                </a:lnTo>
                <a:lnTo>
                  <a:pt x="1714500" y="3454"/>
                </a:lnTo>
                <a:lnTo>
                  <a:pt x="1714500" y="6083"/>
                </a:lnTo>
                <a:lnTo>
                  <a:pt x="1714969" y="7200"/>
                </a:lnTo>
                <a:lnTo>
                  <a:pt x="1716836" y="9067"/>
                </a:lnTo>
                <a:lnTo>
                  <a:pt x="1717954" y="9525"/>
                </a:lnTo>
                <a:lnTo>
                  <a:pt x="1720583" y="9525"/>
                </a:lnTo>
                <a:lnTo>
                  <a:pt x="1721700" y="9067"/>
                </a:lnTo>
                <a:lnTo>
                  <a:pt x="1723567" y="7200"/>
                </a:lnTo>
                <a:lnTo>
                  <a:pt x="1724025" y="6083"/>
                </a:lnTo>
                <a:lnTo>
                  <a:pt x="1724025" y="3454"/>
                </a:lnTo>
                <a:close/>
              </a:path>
              <a:path w="5486400" h="646429">
                <a:moveTo>
                  <a:pt x="1771650" y="640359"/>
                </a:moveTo>
                <a:lnTo>
                  <a:pt x="1771192" y="639241"/>
                </a:lnTo>
                <a:lnTo>
                  <a:pt x="1769325" y="637374"/>
                </a:lnTo>
                <a:lnTo>
                  <a:pt x="1768208" y="636905"/>
                </a:lnTo>
                <a:lnTo>
                  <a:pt x="1765579" y="636905"/>
                </a:lnTo>
                <a:lnTo>
                  <a:pt x="1764461" y="637374"/>
                </a:lnTo>
                <a:lnTo>
                  <a:pt x="1762594" y="639241"/>
                </a:lnTo>
                <a:lnTo>
                  <a:pt x="1762125" y="640359"/>
                </a:lnTo>
                <a:lnTo>
                  <a:pt x="1762125" y="642988"/>
                </a:lnTo>
                <a:lnTo>
                  <a:pt x="1762594" y="644105"/>
                </a:lnTo>
                <a:lnTo>
                  <a:pt x="1764461" y="645972"/>
                </a:lnTo>
                <a:lnTo>
                  <a:pt x="1765579" y="646430"/>
                </a:lnTo>
                <a:lnTo>
                  <a:pt x="1768208" y="646430"/>
                </a:lnTo>
                <a:lnTo>
                  <a:pt x="1769325" y="645972"/>
                </a:lnTo>
                <a:lnTo>
                  <a:pt x="1771192" y="644105"/>
                </a:lnTo>
                <a:lnTo>
                  <a:pt x="1771650" y="642988"/>
                </a:lnTo>
                <a:lnTo>
                  <a:pt x="1771650" y="640359"/>
                </a:lnTo>
                <a:close/>
              </a:path>
              <a:path w="5486400" h="646429">
                <a:moveTo>
                  <a:pt x="1771650" y="3454"/>
                </a:moveTo>
                <a:lnTo>
                  <a:pt x="1771192" y="2336"/>
                </a:lnTo>
                <a:lnTo>
                  <a:pt x="1769325" y="469"/>
                </a:lnTo>
                <a:lnTo>
                  <a:pt x="1768208" y="0"/>
                </a:lnTo>
                <a:lnTo>
                  <a:pt x="1765579" y="0"/>
                </a:lnTo>
                <a:lnTo>
                  <a:pt x="1764461" y="469"/>
                </a:lnTo>
                <a:lnTo>
                  <a:pt x="1762594" y="2336"/>
                </a:lnTo>
                <a:lnTo>
                  <a:pt x="1762125" y="3454"/>
                </a:lnTo>
                <a:lnTo>
                  <a:pt x="1762125" y="6083"/>
                </a:lnTo>
                <a:lnTo>
                  <a:pt x="1762594" y="7200"/>
                </a:lnTo>
                <a:lnTo>
                  <a:pt x="1764461" y="9067"/>
                </a:lnTo>
                <a:lnTo>
                  <a:pt x="1765579" y="9525"/>
                </a:lnTo>
                <a:lnTo>
                  <a:pt x="1768208" y="9525"/>
                </a:lnTo>
                <a:lnTo>
                  <a:pt x="1769325" y="9067"/>
                </a:lnTo>
                <a:lnTo>
                  <a:pt x="1771192" y="7200"/>
                </a:lnTo>
                <a:lnTo>
                  <a:pt x="1771650" y="6083"/>
                </a:lnTo>
                <a:lnTo>
                  <a:pt x="1771650" y="3454"/>
                </a:lnTo>
                <a:close/>
              </a:path>
              <a:path w="5486400" h="646429">
                <a:moveTo>
                  <a:pt x="1819275" y="640359"/>
                </a:moveTo>
                <a:lnTo>
                  <a:pt x="1818817" y="639241"/>
                </a:lnTo>
                <a:lnTo>
                  <a:pt x="1816950" y="637374"/>
                </a:lnTo>
                <a:lnTo>
                  <a:pt x="1815833" y="636905"/>
                </a:lnTo>
                <a:lnTo>
                  <a:pt x="1813204" y="636905"/>
                </a:lnTo>
                <a:lnTo>
                  <a:pt x="1812086" y="637374"/>
                </a:lnTo>
                <a:lnTo>
                  <a:pt x="1810219" y="639241"/>
                </a:lnTo>
                <a:lnTo>
                  <a:pt x="1809750" y="640359"/>
                </a:lnTo>
                <a:lnTo>
                  <a:pt x="1809750" y="642988"/>
                </a:lnTo>
                <a:lnTo>
                  <a:pt x="1810219" y="644105"/>
                </a:lnTo>
                <a:lnTo>
                  <a:pt x="1812086" y="645972"/>
                </a:lnTo>
                <a:lnTo>
                  <a:pt x="1813204" y="646430"/>
                </a:lnTo>
                <a:lnTo>
                  <a:pt x="1815833" y="646430"/>
                </a:lnTo>
                <a:lnTo>
                  <a:pt x="1816950" y="645972"/>
                </a:lnTo>
                <a:lnTo>
                  <a:pt x="1818817" y="644105"/>
                </a:lnTo>
                <a:lnTo>
                  <a:pt x="1819275" y="642988"/>
                </a:lnTo>
                <a:lnTo>
                  <a:pt x="1819275" y="640359"/>
                </a:lnTo>
                <a:close/>
              </a:path>
              <a:path w="5486400" h="646429">
                <a:moveTo>
                  <a:pt x="1819275" y="3454"/>
                </a:moveTo>
                <a:lnTo>
                  <a:pt x="1818817" y="2336"/>
                </a:lnTo>
                <a:lnTo>
                  <a:pt x="1816950" y="469"/>
                </a:lnTo>
                <a:lnTo>
                  <a:pt x="1815833" y="0"/>
                </a:lnTo>
                <a:lnTo>
                  <a:pt x="1813204" y="0"/>
                </a:lnTo>
                <a:lnTo>
                  <a:pt x="1812086" y="469"/>
                </a:lnTo>
                <a:lnTo>
                  <a:pt x="1810219" y="2336"/>
                </a:lnTo>
                <a:lnTo>
                  <a:pt x="1809750" y="3454"/>
                </a:lnTo>
                <a:lnTo>
                  <a:pt x="1809750" y="6083"/>
                </a:lnTo>
                <a:lnTo>
                  <a:pt x="1810219" y="7200"/>
                </a:lnTo>
                <a:lnTo>
                  <a:pt x="1812086" y="9067"/>
                </a:lnTo>
                <a:lnTo>
                  <a:pt x="1813204" y="9525"/>
                </a:lnTo>
                <a:lnTo>
                  <a:pt x="1815833" y="9525"/>
                </a:lnTo>
                <a:lnTo>
                  <a:pt x="1816950" y="9067"/>
                </a:lnTo>
                <a:lnTo>
                  <a:pt x="1818817" y="7200"/>
                </a:lnTo>
                <a:lnTo>
                  <a:pt x="1819275" y="6083"/>
                </a:lnTo>
                <a:lnTo>
                  <a:pt x="1819275" y="3454"/>
                </a:lnTo>
                <a:close/>
              </a:path>
              <a:path w="5486400" h="646429">
                <a:moveTo>
                  <a:pt x="1866900" y="640359"/>
                </a:moveTo>
                <a:lnTo>
                  <a:pt x="1866442" y="639241"/>
                </a:lnTo>
                <a:lnTo>
                  <a:pt x="1864575" y="637374"/>
                </a:lnTo>
                <a:lnTo>
                  <a:pt x="1863458" y="636905"/>
                </a:lnTo>
                <a:lnTo>
                  <a:pt x="1860829" y="636905"/>
                </a:lnTo>
                <a:lnTo>
                  <a:pt x="1859711" y="637374"/>
                </a:lnTo>
                <a:lnTo>
                  <a:pt x="1857844" y="639241"/>
                </a:lnTo>
                <a:lnTo>
                  <a:pt x="1857375" y="640359"/>
                </a:lnTo>
                <a:lnTo>
                  <a:pt x="1857375" y="642988"/>
                </a:lnTo>
                <a:lnTo>
                  <a:pt x="1857844" y="644105"/>
                </a:lnTo>
                <a:lnTo>
                  <a:pt x="1859711" y="645972"/>
                </a:lnTo>
                <a:lnTo>
                  <a:pt x="1860829" y="646430"/>
                </a:lnTo>
                <a:lnTo>
                  <a:pt x="1863458" y="646430"/>
                </a:lnTo>
                <a:lnTo>
                  <a:pt x="1864575" y="645972"/>
                </a:lnTo>
                <a:lnTo>
                  <a:pt x="1866442" y="644105"/>
                </a:lnTo>
                <a:lnTo>
                  <a:pt x="1866900" y="642988"/>
                </a:lnTo>
                <a:lnTo>
                  <a:pt x="1866900" y="640359"/>
                </a:lnTo>
                <a:close/>
              </a:path>
              <a:path w="5486400" h="646429">
                <a:moveTo>
                  <a:pt x="1866900" y="3454"/>
                </a:moveTo>
                <a:lnTo>
                  <a:pt x="1866442" y="2336"/>
                </a:lnTo>
                <a:lnTo>
                  <a:pt x="1864575" y="469"/>
                </a:lnTo>
                <a:lnTo>
                  <a:pt x="1863458" y="0"/>
                </a:lnTo>
                <a:lnTo>
                  <a:pt x="1860829" y="0"/>
                </a:lnTo>
                <a:lnTo>
                  <a:pt x="1859711" y="469"/>
                </a:lnTo>
                <a:lnTo>
                  <a:pt x="1857844" y="2336"/>
                </a:lnTo>
                <a:lnTo>
                  <a:pt x="1857375" y="3454"/>
                </a:lnTo>
                <a:lnTo>
                  <a:pt x="1857375" y="6083"/>
                </a:lnTo>
                <a:lnTo>
                  <a:pt x="1857844" y="7200"/>
                </a:lnTo>
                <a:lnTo>
                  <a:pt x="1859711" y="9067"/>
                </a:lnTo>
                <a:lnTo>
                  <a:pt x="1860829" y="9525"/>
                </a:lnTo>
                <a:lnTo>
                  <a:pt x="1863458" y="9525"/>
                </a:lnTo>
                <a:lnTo>
                  <a:pt x="1864575" y="9067"/>
                </a:lnTo>
                <a:lnTo>
                  <a:pt x="1866442" y="7200"/>
                </a:lnTo>
                <a:lnTo>
                  <a:pt x="1866900" y="6083"/>
                </a:lnTo>
                <a:lnTo>
                  <a:pt x="1866900" y="3454"/>
                </a:lnTo>
                <a:close/>
              </a:path>
              <a:path w="5486400" h="646429">
                <a:moveTo>
                  <a:pt x="1914525" y="640359"/>
                </a:moveTo>
                <a:lnTo>
                  <a:pt x="1914067" y="639241"/>
                </a:lnTo>
                <a:lnTo>
                  <a:pt x="1912200" y="637374"/>
                </a:lnTo>
                <a:lnTo>
                  <a:pt x="1911083" y="636905"/>
                </a:lnTo>
                <a:lnTo>
                  <a:pt x="1908454" y="636905"/>
                </a:lnTo>
                <a:lnTo>
                  <a:pt x="1907336" y="637374"/>
                </a:lnTo>
                <a:lnTo>
                  <a:pt x="1905469" y="639241"/>
                </a:lnTo>
                <a:lnTo>
                  <a:pt x="1905000" y="640359"/>
                </a:lnTo>
                <a:lnTo>
                  <a:pt x="1905000" y="642988"/>
                </a:lnTo>
                <a:lnTo>
                  <a:pt x="1905469" y="644105"/>
                </a:lnTo>
                <a:lnTo>
                  <a:pt x="1907336" y="645972"/>
                </a:lnTo>
                <a:lnTo>
                  <a:pt x="1908454" y="646430"/>
                </a:lnTo>
                <a:lnTo>
                  <a:pt x="1911083" y="646430"/>
                </a:lnTo>
                <a:lnTo>
                  <a:pt x="1912200" y="645972"/>
                </a:lnTo>
                <a:lnTo>
                  <a:pt x="1914067" y="644105"/>
                </a:lnTo>
                <a:lnTo>
                  <a:pt x="1914525" y="642988"/>
                </a:lnTo>
                <a:lnTo>
                  <a:pt x="1914525" y="640359"/>
                </a:lnTo>
                <a:close/>
              </a:path>
              <a:path w="5486400" h="646429">
                <a:moveTo>
                  <a:pt x="1914525" y="3454"/>
                </a:moveTo>
                <a:lnTo>
                  <a:pt x="1914067" y="2336"/>
                </a:lnTo>
                <a:lnTo>
                  <a:pt x="1912200" y="469"/>
                </a:lnTo>
                <a:lnTo>
                  <a:pt x="1911083" y="0"/>
                </a:lnTo>
                <a:lnTo>
                  <a:pt x="1908454" y="0"/>
                </a:lnTo>
                <a:lnTo>
                  <a:pt x="1907336" y="469"/>
                </a:lnTo>
                <a:lnTo>
                  <a:pt x="1905469" y="2336"/>
                </a:lnTo>
                <a:lnTo>
                  <a:pt x="1905000" y="3454"/>
                </a:lnTo>
                <a:lnTo>
                  <a:pt x="1905000" y="6083"/>
                </a:lnTo>
                <a:lnTo>
                  <a:pt x="1905469" y="7200"/>
                </a:lnTo>
                <a:lnTo>
                  <a:pt x="1907336" y="9067"/>
                </a:lnTo>
                <a:lnTo>
                  <a:pt x="1908454" y="9525"/>
                </a:lnTo>
                <a:lnTo>
                  <a:pt x="1911083" y="9525"/>
                </a:lnTo>
                <a:lnTo>
                  <a:pt x="1912200" y="9067"/>
                </a:lnTo>
                <a:lnTo>
                  <a:pt x="1914067" y="7200"/>
                </a:lnTo>
                <a:lnTo>
                  <a:pt x="1914525" y="6083"/>
                </a:lnTo>
                <a:lnTo>
                  <a:pt x="1914525" y="3454"/>
                </a:lnTo>
                <a:close/>
              </a:path>
              <a:path w="5486400" h="646429">
                <a:moveTo>
                  <a:pt x="1962150" y="640359"/>
                </a:moveTo>
                <a:lnTo>
                  <a:pt x="1961692" y="639241"/>
                </a:lnTo>
                <a:lnTo>
                  <a:pt x="1959825" y="637374"/>
                </a:lnTo>
                <a:lnTo>
                  <a:pt x="1958708" y="636905"/>
                </a:lnTo>
                <a:lnTo>
                  <a:pt x="1956079" y="636905"/>
                </a:lnTo>
                <a:lnTo>
                  <a:pt x="1954961" y="637374"/>
                </a:lnTo>
                <a:lnTo>
                  <a:pt x="1953094" y="639241"/>
                </a:lnTo>
                <a:lnTo>
                  <a:pt x="1952625" y="640359"/>
                </a:lnTo>
                <a:lnTo>
                  <a:pt x="1952625" y="642988"/>
                </a:lnTo>
                <a:lnTo>
                  <a:pt x="1953094" y="644105"/>
                </a:lnTo>
                <a:lnTo>
                  <a:pt x="1954961" y="645972"/>
                </a:lnTo>
                <a:lnTo>
                  <a:pt x="1956079" y="646430"/>
                </a:lnTo>
                <a:lnTo>
                  <a:pt x="1958708" y="646430"/>
                </a:lnTo>
                <a:lnTo>
                  <a:pt x="1959825" y="645972"/>
                </a:lnTo>
                <a:lnTo>
                  <a:pt x="1961692" y="644105"/>
                </a:lnTo>
                <a:lnTo>
                  <a:pt x="1962150" y="642988"/>
                </a:lnTo>
                <a:lnTo>
                  <a:pt x="1962150" y="640359"/>
                </a:lnTo>
                <a:close/>
              </a:path>
              <a:path w="5486400" h="646429">
                <a:moveTo>
                  <a:pt x="1962150" y="3454"/>
                </a:moveTo>
                <a:lnTo>
                  <a:pt x="1961692" y="2336"/>
                </a:lnTo>
                <a:lnTo>
                  <a:pt x="1959825" y="469"/>
                </a:lnTo>
                <a:lnTo>
                  <a:pt x="1958708" y="0"/>
                </a:lnTo>
                <a:lnTo>
                  <a:pt x="1956079" y="0"/>
                </a:lnTo>
                <a:lnTo>
                  <a:pt x="1954961" y="469"/>
                </a:lnTo>
                <a:lnTo>
                  <a:pt x="1953094" y="2336"/>
                </a:lnTo>
                <a:lnTo>
                  <a:pt x="1952625" y="3454"/>
                </a:lnTo>
                <a:lnTo>
                  <a:pt x="1952625" y="6083"/>
                </a:lnTo>
                <a:lnTo>
                  <a:pt x="1953094" y="7200"/>
                </a:lnTo>
                <a:lnTo>
                  <a:pt x="1954961" y="9067"/>
                </a:lnTo>
                <a:lnTo>
                  <a:pt x="1956079" y="9525"/>
                </a:lnTo>
                <a:lnTo>
                  <a:pt x="1958708" y="9525"/>
                </a:lnTo>
                <a:lnTo>
                  <a:pt x="1959825" y="9067"/>
                </a:lnTo>
                <a:lnTo>
                  <a:pt x="1961692" y="7200"/>
                </a:lnTo>
                <a:lnTo>
                  <a:pt x="1962150" y="6083"/>
                </a:lnTo>
                <a:lnTo>
                  <a:pt x="1962150" y="3454"/>
                </a:lnTo>
                <a:close/>
              </a:path>
              <a:path w="5486400" h="646429">
                <a:moveTo>
                  <a:pt x="2009775" y="640359"/>
                </a:moveTo>
                <a:lnTo>
                  <a:pt x="2009317" y="639241"/>
                </a:lnTo>
                <a:lnTo>
                  <a:pt x="2007450" y="637374"/>
                </a:lnTo>
                <a:lnTo>
                  <a:pt x="2006333" y="636905"/>
                </a:lnTo>
                <a:lnTo>
                  <a:pt x="2003704" y="636905"/>
                </a:lnTo>
                <a:lnTo>
                  <a:pt x="2002586" y="637374"/>
                </a:lnTo>
                <a:lnTo>
                  <a:pt x="2000719" y="639241"/>
                </a:lnTo>
                <a:lnTo>
                  <a:pt x="2000250" y="640359"/>
                </a:lnTo>
                <a:lnTo>
                  <a:pt x="2000250" y="642988"/>
                </a:lnTo>
                <a:lnTo>
                  <a:pt x="2000719" y="644105"/>
                </a:lnTo>
                <a:lnTo>
                  <a:pt x="2002586" y="645972"/>
                </a:lnTo>
                <a:lnTo>
                  <a:pt x="2003704" y="646430"/>
                </a:lnTo>
                <a:lnTo>
                  <a:pt x="2006333" y="646430"/>
                </a:lnTo>
                <a:lnTo>
                  <a:pt x="2007450" y="645972"/>
                </a:lnTo>
                <a:lnTo>
                  <a:pt x="2009317" y="644105"/>
                </a:lnTo>
                <a:lnTo>
                  <a:pt x="2009775" y="642988"/>
                </a:lnTo>
                <a:lnTo>
                  <a:pt x="2009775" y="640359"/>
                </a:lnTo>
                <a:close/>
              </a:path>
              <a:path w="5486400" h="646429">
                <a:moveTo>
                  <a:pt x="2009775" y="3454"/>
                </a:moveTo>
                <a:lnTo>
                  <a:pt x="2009317" y="2336"/>
                </a:lnTo>
                <a:lnTo>
                  <a:pt x="2007450" y="469"/>
                </a:lnTo>
                <a:lnTo>
                  <a:pt x="2006333" y="0"/>
                </a:lnTo>
                <a:lnTo>
                  <a:pt x="2003704" y="0"/>
                </a:lnTo>
                <a:lnTo>
                  <a:pt x="2002586" y="469"/>
                </a:lnTo>
                <a:lnTo>
                  <a:pt x="2000719" y="2336"/>
                </a:lnTo>
                <a:lnTo>
                  <a:pt x="2000250" y="3454"/>
                </a:lnTo>
                <a:lnTo>
                  <a:pt x="2000250" y="6083"/>
                </a:lnTo>
                <a:lnTo>
                  <a:pt x="2000719" y="7200"/>
                </a:lnTo>
                <a:lnTo>
                  <a:pt x="2002586" y="9067"/>
                </a:lnTo>
                <a:lnTo>
                  <a:pt x="2003704" y="9525"/>
                </a:lnTo>
                <a:lnTo>
                  <a:pt x="2006333" y="9525"/>
                </a:lnTo>
                <a:lnTo>
                  <a:pt x="2007450" y="9067"/>
                </a:lnTo>
                <a:lnTo>
                  <a:pt x="2009317" y="7200"/>
                </a:lnTo>
                <a:lnTo>
                  <a:pt x="2009775" y="6083"/>
                </a:lnTo>
                <a:lnTo>
                  <a:pt x="2009775" y="3454"/>
                </a:lnTo>
                <a:close/>
              </a:path>
              <a:path w="5486400" h="646429">
                <a:moveTo>
                  <a:pt x="2057400" y="640359"/>
                </a:moveTo>
                <a:lnTo>
                  <a:pt x="2056942" y="639241"/>
                </a:lnTo>
                <a:lnTo>
                  <a:pt x="2055075" y="637374"/>
                </a:lnTo>
                <a:lnTo>
                  <a:pt x="2053958" y="636905"/>
                </a:lnTo>
                <a:lnTo>
                  <a:pt x="2051329" y="636905"/>
                </a:lnTo>
                <a:lnTo>
                  <a:pt x="2050211" y="637374"/>
                </a:lnTo>
                <a:lnTo>
                  <a:pt x="2048344" y="639241"/>
                </a:lnTo>
                <a:lnTo>
                  <a:pt x="2047875" y="640359"/>
                </a:lnTo>
                <a:lnTo>
                  <a:pt x="2047875" y="642988"/>
                </a:lnTo>
                <a:lnTo>
                  <a:pt x="2048344" y="644105"/>
                </a:lnTo>
                <a:lnTo>
                  <a:pt x="2050211" y="645972"/>
                </a:lnTo>
                <a:lnTo>
                  <a:pt x="2051329" y="646430"/>
                </a:lnTo>
                <a:lnTo>
                  <a:pt x="2053958" y="646430"/>
                </a:lnTo>
                <a:lnTo>
                  <a:pt x="2055075" y="645972"/>
                </a:lnTo>
                <a:lnTo>
                  <a:pt x="2056942" y="644105"/>
                </a:lnTo>
                <a:lnTo>
                  <a:pt x="2057400" y="642988"/>
                </a:lnTo>
                <a:lnTo>
                  <a:pt x="2057400" y="640359"/>
                </a:lnTo>
                <a:close/>
              </a:path>
              <a:path w="5486400" h="646429">
                <a:moveTo>
                  <a:pt x="2057400" y="3454"/>
                </a:moveTo>
                <a:lnTo>
                  <a:pt x="2056942" y="2336"/>
                </a:lnTo>
                <a:lnTo>
                  <a:pt x="2055075" y="469"/>
                </a:lnTo>
                <a:lnTo>
                  <a:pt x="2053958" y="0"/>
                </a:lnTo>
                <a:lnTo>
                  <a:pt x="2051329" y="0"/>
                </a:lnTo>
                <a:lnTo>
                  <a:pt x="2050211" y="469"/>
                </a:lnTo>
                <a:lnTo>
                  <a:pt x="2048344" y="2336"/>
                </a:lnTo>
                <a:lnTo>
                  <a:pt x="2047875" y="3454"/>
                </a:lnTo>
                <a:lnTo>
                  <a:pt x="2047875" y="6083"/>
                </a:lnTo>
                <a:lnTo>
                  <a:pt x="2048344" y="7200"/>
                </a:lnTo>
                <a:lnTo>
                  <a:pt x="2050211" y="9067"/>
                </a:lnTo>
                <a:lnTo>
                  <a:pt x="2051329" y="9525"/>
                </a:lnTo>
                <a:lnTo>
                  <a:pt x="2053958" y="9525"/>
                </a:lnTo>
                <a:lnTo>
                  <a:pt x="2055075" y="9067"/>
                </a:lnTo>
                <a:lnTo>
                  <a:pt x="2056942" y="7200"/>
                </a:lnTo>
                <a:lnTo>
                  <a:pt x="2057400" y="6083"/>
                </a:lnTo>
                <a:lnTo>
                  <a:pt x="2057400" y="3454"/>
                </a:lnTo>
                <a:close/>
              </a:path>
              <a:path w="5486400" h="646429">
                <a:moveTo>
                  <a:pt x="2105025" y="640359"/>
                </a:moveTo>
                <a:lnTo>
                  <a:pt x="2104567" y="639241"/>
                </a:lnTo>
                <a:lnTo>
                  <a:pt x="2102700" y="637374"/>
                </a:lnTo>
                <a:lnTo>
                  <a:pt x="2101583" y="636905"/>
                </a:lnTo>
                <a:lnTo>
                  <a:pt x="2098954" y="636905"/>
                </a:lnTo>
                <a:lnTo>
                  <a:pt x="2097836" y="637374"/>
                </a:lnTo>
                <a:lnTo>
                  <a:pt x="2095969" y="639241"/>
                </a:lnTo>
                <a:lnTo>
                  <a:pt x="2095500" y="640359"/>
                </a:lnTo>
                <a:lnTo>
                  <a:pt x="2095500" y="642988"/>
                </a:lnTo>
                <a:lnTo>
                  <a:pt x="2095969" y="644105"/>
                </a:lnTo>
                <a:lnTo>
                  <a:pt x="2097836" y="645972"/>
                </a:lnTo>
                <a:lnTo>
                  <a:pt x="2098954" y="646430"/>
                </a:lnTo>
                <a:lnTo>
                  <a:pt x="2101583" y="646430"/>
                </a:lnTo>
                <a:lnTo>
                  <a:pt x="2102700" y="645972"/>
                </a:lnTo>
                <a:lnTo>
                  <a:pt x="2104567" y="644105"/>
                </a:lnTo>
                <a:lnTo>
                  <a:pt x="2105025" y="642988"/>
                </a:lnTo>
                <a:lnTo>
                  <a:pt x="2105025" y="640359"/>
                </a:lnTo>
                <a:close/>
              </a:path>
              <a:path w="5486400" h="646429">
                <a:moveTo>
                  <a:pt x="2105025" y="3454"/>
                </a:moveTo>
                <a:lnTo>
                  <a:pt x="2104567" y="2336"/>
                </a:lnTo>
                <a:lnTo>
                  <a:pt x="2102700" y="469"/>
                </a:lnTo>
                <a:lnTo>
                  <a:pt x="2101583" y="0"/>
                </a:lnTo>
                <a:lnTo>
                  <a:pt x="2098954" y="0"/>
                </a:lnTo>
                <a:lnTo>
                  <a:pt x="2097836" y="469"/>
                </a:lnTo>
                <a:lnTo>
                  <a:pt x="2095969" y="2336"/>
                </a:lnTo>
                <a:lnTo>
                  <a:pt x="2095500" y="3454"/>
                </a:lnTo>
                <a:lnTo>
                  <a:pt x="2095500" y="6083"/>
                </a:lnTo>
                <a:lnTo>
                  <a:pt x="2095969" y="7200"/>
                </a:lnTo>
                <a:lnTo>
                  <a:pt x="2097836" y="9067"/>
                </a:lnTo>
                <a:lnTo>
                  <a:pt x="2098954" y="9525"/>
                </a:lnTo>
                <a:lnTo>
                  <a:pt x="2101583" y="9525"/>
                </a:lnTo>
                <a:lnTo>
                  <a:pt x="2102700" y="9067"/>
                </a:lnTo>
                <a:lnTo>
                  <a:pt x="2104567" y="7200"/>
                </a:lnTo>
                <a:lnTo>
                  <a:pt x="2105025" y="6083"/>
                </a:lnTo>
                <a:lnTo>
                  <a:pt x="2105025" y="3454"/>
                </a:lnTo>
                <a:close/>
              </a:path>
              <a:path w="5486400" h="646429">
                <a:moveTo>
                  <a:pt x="2152650" y="640359"/>
                </a:moveTo>
                <a:lnTo>
                  <a:pt x="2152192" y="639241"/>
                </a:lnTo>
                <a:lnTo>
                  <a:pt x="2150326" y="637374"/>
                </a:lnTo>
                <a:lnTo>
                  <a:pt x="2149208" y="636905"/>
                </a:lnTo>
                <a:lnTo>
                  <a:pt x="2146579" y="636905"/>
                </a:lnTo>
                <a:lnTo>
                  <a:pt x="2145461" y="637374"/>
                </a:lnTo>
                <a:lnTo>
                  <a:pt x="2143595" y="639241"/>
                </a:lnTo>
                <a:lnTo>
                  <a:pt x="2143125" y="640359"/>
                </a:lnTo>
                <a:lnTo>
                  <a:pt x="2143125" y="642988"/>
                </a:lnTo>
                <a:lnTo>
                  <a:pt x="2143595" y="644105"/>
                </a:lnTo>
                <a:lnTo>
                  <a:pt x="2145461" y="645972"/>
                </a:lnTo>
                <a:lnTo>
                  <a:pt x="2146579" y="646430"/>
                </a:lnTo>
                <a:lnTo>
                  <a:pt x="2149208" y="646430"/>
                </a:lnTo>
                <a:lnTo>
                  <a:pt x="2150326" y="645972"/>
                </a:lnTo>
                <a:lnTo>
                  <a:pt x="2152192" y="644105"/>
                </a:lnTo>
                <a:lnTo>
                  <a:pt x="2152650" y="642988"/>
                </a:lnTo>
                <a:lnTo>
                  <a:pt x="2152650" y="640359"/>
                </a:lnTo>
                <a:close/>
              </a:path>
              <a:path w="5486400" h="646429">
                <a:moveTo>
                  <a:pt x="2152650" y="3454"/>
                </a:moveTo>
                <a:lnTo>
                  <a:pt x="2152192" y="2336"/>
                </a:lnTo>
                <a:lnTo>
                  <a:pt x="2150326" y="469"/>
                </a:lnTo>
                <a:lnTo>
                  <a:pt x="2149208" y="0"/>
                </a:lnTo>
                <a:lnTo>
                  <a:pt x="2146579" y="0"/>
                </a:lnTo>
                <a:lnTo>
                  <a:pt x="2145461" y="469"/>
                </a:lnTo>
                <a:lnTo>
                  <a:pt x="2143595" y="2336"/>
                </a:lnTo>
                <a:lnTo>
                  <a:pt x="2143125" y="3454"/>
                </a:lnTo>
                <a:lnTo>
                  <a:pt x="2143125" y="6083"/>
                </a:lnTo>
                <a:lnTo>
                  <a:pt x="2143595" y="7200"/>
                </a:lnTo>
                <a:lnTo>
                  <a:pt x="2145461" y="9067"/>
                </a:lnTo>
                <a:lnTo>
                  <a:pt x="2146579" y="9525"/>
                </a:lnTo>
                <a:lnTo>
                  <a:pt x="2149208" y="9525"/>
                </a:lnTo>
                <a:lnTo>
                  <a:pt x="2150326" y="9067"/>
                </a:lnTo>
                <a:lnTo>
                  <a:pt x="2152192" y="7200"/>
                </a:lnTo>
                <a:lnTo>
                  <a:pt x="2152650" y="6083"/>
                </a:lnTo>
                <a:lnTo>
                  <a:pt x="2152650" y="3454"/>
                </a:lnTo>
                <a:close/>
              </a:path>
              <a:path w="5486400" h="646429">
                <a:moveTo>
                  <a:pt x="2200275" y="640359"/>
                </a:moveTo>
                <a:lnTo>
                  <a:pt x="2199817" y="639241"/>
                </a:lnTo>
                <a:lnTo>
                  <a:pt x="2197951" y="637374"/>
                </a:lnTo>
                <a:lnTo>
                  <a:pt x="2196833" y="636905"/>
                </a:lnTo>
                <a:lnTo>
                  <a:pt x="2194204" y="636905"/>
                </a:lnTo>
                <a:lnTo>
                  <a:pt x="2193086" y="637374"/>
                </a:lnTo>
                <a:lnTo>
                  <a:pt x="2191220" y="639241"/>
                </a:lnTo>
                <a:lnTo>
                  <a:pt x="2190750" y="640359"/>
                </a:lnTo>
                <a:lnTo>
                  <a:pt x="2190750" y="642988"/>
                </a:lnTo>
                <a:lnTo>
                  <a:pt x="2191220" y="644105"/>
                </a:lnTo>
                <a:lnTo>
                  <a:pt x="2193086" y="645972"/>
                </a:lnTo>
                <a:lnTo>
                  <a:pt x="2194204" y="646430"/>
                </a:lnTo>
                <a:lnTo>
                  <a:pt x="2196833" y="646430"/>
                </a:lnTo>
                <a:lnTo>
                  <a:pt x="2197951" y="645972"/>
                </a:lnTo>
                <a:lnTo>
                  <a:pt x="2199817" y="644105"/>
                </a:lnTo>
                <a:lnTo>
                  <a:pt x="2200275" y="642988"/>
                </a:lnTo>
                <a:lnTo>
                  <a:pt x="2200275" y="640359"/>
                </a:lnTo>
                <a:close/>
              </a:path>
              <a:path w="5486400" h="646429">
                <a:moveTo>
                  <a:pt x="2200275" y="3454"/>
                </a:moveTo>
                <a:lnTo>
                  <a:pt x="2199817" y="2336"/>
                </a:lnTo>
                <a:lnTo>
                  <a:pt x="2197951" y="469"/>
                </a:lnTo>
                <a:lnTo>
                  <a:pt x="2196833" y="0"/>
                </a:lnTo>
                <a:lnTo>
                  <a:pt x="2194204" y="0"/>
                </a:lnTo>
                <a:lnTo>
                  <a:pt x="2193086" y="469"/>
                </a:lnTo>
                <a:lnTo>
                  <a:pt x="2191220" y="2336"/>
                </a:lnTo>
                <a:lnTo>
                  <a:pt x="2190750" y="3454"/>
                </a:lnTo>
                <a:lnTo>
                  <a:pt x="2190750" y="6083"/>
                </a:lnTo>
                <a:lnTo>
                  <a:pt x="2191220" y="7200"/>
                </a:lnTo>
                <a:lnTo>
                  <a:pt x="2193086" y="9067"/>
                </a:lnTo>
                <a:lnTo>
                  <a:pt x="2194204" y="9525"/>
                </a:lnTo>
                <a:lnTo>
                  <a:pt x="2196833" y="9525"/>
                </a:lnTo>
                <a:lnTo>
                  <a:pt x="2197951" y="9067"/>
                </a:lnTo>
                <a:lnTo>
                  <a:pt x="2199817" y="7200"/>
                </a:lnTo>
                <a:lnTo>
                  <a:pt x="2200275" y="6083"/>
                </a:lnTo>
                <a:lnTo>
                  <a:pt x="2200275" y="3454"/>
                </a:lnTo>
                <a:close/>
              </a:path>
              <a:path w="5486400" h="646429">
                <a:moveTo>
                  <a:pt x="2247900" y="640359"/>
                </a:moveTo>
                <a:lnTo>
                  <a:pt x="2247442" y="639241"/>
                </a:lnTo>
                <a:lnTo>
                  <a:pt x="2245576" y="637374"/>
                </a:lnTo>
                <a:lnTo>
                  <a:pt x="2244458" y="636905"/>
                </a:lnTo>
                <a:lnTo>
                  <a:pt x="2241829" y="636905"/>
                </a:lnTo>
                <a:lnTo>
                  <a:pt x="2240711" y="637374"/>
                </a:lnTo>
                <a:lnTo>
                  <a:pt x="2238845" y="639241"/>
                </a:lnTo>
                <a:lnTo>
                  <a:pt x="2238375" y="640359"/>
                </a:lnTo>
                <a:lnTo>
                  <a:pt x="2238375" y="642988"/>
                </a:lnTo>
                <a:lnTo>
                  <a:pt x="2238845" y="644105"/>
                </a:lnTo>
                <a:lnTo>
                  <a:pt x="2240711" y="645972"/>
                </a:lnTo>
                <a:lnTo>
                  <a:pt x="2241829" y="646430"/>
                </a:lnTo>
                <a:lnTo>
                  <a:pt x="2244458" y="646430"/>
                </a:lnTo>
                <a:lnTo>
                  <a:pt x="2245576" y="645972"/>
                </a:lnTo>
                <a:lnTo>
                  <a:pt x="2247442" y="644105"/>
                </a:lnTo>
                <a:lnTo>
                  <a:pt x="2247900" y="642988"/>
                </a:lnTo>
                <a:lnTo>
                  <a:pt x="2247900" y="640359"/>
                </a:lnTo>
                <a:close/>
              </a:path>
              <a:path w="5486400" h="646429">
                <a:moveTo>
                  <a:pt x="2247900" y="3454"/>
                </a:moveTo>
                <a:lnTo>
                  <a:pt x="2247442" y="2336"/>
                </a:lnTo>
                <a:lnTo>
                  <a:pt x="2245576" y="469"/>
                </a:lnTo>
                <a:lnTo>
                  <a:pt x="2244458" y="0"/>
                </a:lnTo>
                <a:lnTo>
                  <a:pt x="2241829" y="0"/>
                </a:lnTo>
                <a:lnTo>
                  <a:pt x="2240711" y="469"/>
                </a:lnTo>
                <a:lnTo>
                  <a:pt x="2238845" y="2336"/>
                </a:lnTo>
                <a:lnTo>
                  <a:pt x="2238375" y="3454"/>
                </a:lnTo>
                <a:lnTo>
                  <a:pt x="2238375" y="6083"/>
                </a:lnTo>
                <a:lnTo>
                  <a:pt x="2238845" y="7200"/>
                </a:lnTo>
                <a:lnTo>
                  <a:pt x="2240711" y="9067"/>
                </a:lnTo>
                <a:lnTo>
                  <a:pt x="2241829" y="9525"/>
                </a:lnTo>
                <a:lnTo>
                  <a:pt x="2244458" y="9525"/>
                </a:lnTo>
                <a:lnTo>
                  <a:pt x="2245576" y="9067"/>
                </a:lnTo>
                <a:lnTo>
                  <a:pt x="2247442" y="7200"/>
                </a:lnTo>
                <a:lnTo>
                  <a:pt x="2247900" y="6083"/>
                </a:lnTo>
                <a:lnTo>
                  <a:pt x="2247900" y="3454"/>
                </a:lnTo>
                <a:close/>
              </a:path>
              <a:path w="5486400" h="646429">
                <a:moveTo>
                  <a:pt x="2295525" y="640359"/>
                </a:moveTo>
                <a:lnTo>
                  <a:pt x="2295067" y="639241"/>
                </a:lnTo>
                <a:lnTo>
                  <a:pt x="2293201" y="637374"/>
                </a:lnTo>
                <a:lnTo>
                  <a:pt x="2292083" y="636905"/>
                </a:lnTo>
                <a:lnTo>
                  <a:pt x="2289454" y="636905"/>
                </a:lnTo>
                <a:lnTo>
                  <a:pt x="2288336" y="637374"/>
                </a:lnTo>
                <a:lnTo>
                  <a:pt x="2286470" y="639241"/>
                </a:lnTo>
                <a:lnTo>
                  <a:pt x="2286000" y="640359"/>
                </a:lnTo>
                <a:lnTo>
                  <a:pt x="2286000" y="642988"/>
                </a:lnTo>
                <a:lnTo>
                  <a:pt x="2286470" y="644105"/>
                </a:lnTo>
                <a:lnTo>
                  <a:pt x="2288336" y="645972"/>
                </a:lnTo>
                <a:lnTo>
                  <a:pt x="2289454" y="646430"/>
                </a:lnTo>
                <a:lnTo>
                  <a:pt x="2292083" y="646430"/>
                </a:lnTo>
                <a:lnTo>
                  <a:pt x="2293201" y="645972"/>
                </a:lnTo>
                <a:lnTo>
                  <a:pt x="2295067" y="644105"/>
                </a:lnTo>
                <a:lnTo>
                  <a:pt x="2295525" y="642988"/>
                </a:lnTo>
                <a:lnTo>
                  <a:pt x="2295525" y="640359"/>
                </a:lnTo>
                <a:close/>
              </a:path>
              <a:path w="5486400" h="646429">
                <a:moveTo>
                  <a:pt x="2295525" y="3454"/>
                </a:moveTo>
                <a:lnTo>
                  <a:pt x="2295067" y="2336"/>
                </a:lnTo>
                <a:lnTo>
                  <a:pt x="2293201" y="469"/>
                </a:lnTo>
                <a:lnTo>
                  <a:pt x="2292083" y="0"/>
                </a:lnTo>
                <a:lnTo>
                  <a:pt x="2289454" y="0"/>
                </a:lnTo>
                <a:lnTo>
                  <a:pt x="2288336" y="469"/>
                </a:lnTo>
                <a:lnTo>
                  <a:pt x="2286470" y="2336"/>
                </a:lnTo>
                <a:lnTo>
                  <a:pt x="2286000" y="3454"/>
                </a:lnTo>
                <a:lnTo>
                  <a:pt x="2286000" y="6083"/>
                </a:lnTo>
                <a:lnTo>
                  <a:pt x="2286470" y="7200"/>
                </a:lnTo>
                <a:lnTo>
                  <a:pt x="2288336" y="9067"/>
                </a:lnTo>
                <a:lnTo>
                  <a:pt x="2289454" y="9525"/>
                </a:lnTo>
                <a:lnTo>
                  <a:pt x="2292083" y="9525"/>
                </a:lnTo>
                <a:lnTo>
                  <a:pt x="2293201" y="9067"/>
                </a:lnTo>
                <a:lnTo>
                  <a:pt x="2295067" y="7200"/>
                </a:lnTo>
                <a:lnTo>
                  <a:pt x="2295525" y="6083"/>
                </a:lnTo>
                <a:lnTo>
                  <a:pt x="2295525" y="3454"/>
                </a:lnTo>
                <a:close/>
              </a:path>
              <a:path w="5486400" h="646429">
                <a:moveTo>
                  <a:pt x="2343150" y="640359"/>
                </a:moveTo>
                <a:lnTo>
                  <a:pt x="2342692" y="639241"/>
                </a:lnTo>
                <a:lnTo>
                  <a:pt x="2340826" y="637374"/>
                </a:lnTo>
                <a:lnTo>
                  <a:pt x="2339708" y="636905"/>
                </a:lnTo>
                <a:lnTo>
                  <a:pt x="2337079" y="636905"/>
                </a:lnTo>
                <a:lnTo>
                  <a:pt x="2335961" y="637374"/>
                </a:lnTo>
                <a:lnTo>
                  <a:pt x="2334095" y="639241"/>
                </a:lnTo>
                <a:lnTo>
                  <a:pt x="2333625" y="640359"/>
                </a:lnTo>
                <a:lnTo>
                  <a:pt x="2333625" y="642988"/>
                </a:lnTo>
                <a:lnTo>
                  <a:pt x="2334095" y="644105"/>
                </a:lnTo>
                <a:lnTo>
                  <a:pt x="2335961" y="645972"/>
                </a:lnTo>
                <a:lnTo>
                  <a:pt x="2337079" y="646430"/>
                </a:lnTo>
                <a:lnTo>
                  <a:pt x="2339708" y="646430"/>
                </a:lnTo>
                <a:lnTo>
                  <a:pt x="2340826" y="645972"/>
                </a:lnTo>
                <a:lnTo>
                  <a:pt x="2342692" y="644105"/>
                </a:lnTo>
                <a:lnTo>
                  <a:pt x="2343150" y="642988"/>
                </a:lnTo>
                <a:lnTo>
                  <a:pt x="2343150" y="640359"/>
                </a:lnTo>
                <a:close/>
              </a:path>
              <a:path w="5486400" h="646429">
                <a:moveTo>
                  <a:pt x="2343150" y="3454"/>
                </a:moveTo>
                <a:lnTo>
                  <a:pt x="2342692" y="2336"/>
                </a:lnTo>
                <a:lnTo>
                  <a:pt x="2340826" y="469"/>
                </a:lnTo>
                <a:lnTo>
                  <a:pt x="2339708" y="0"/>
                </a:lnTo>
                <a:lnTo>
                  <a:pt x="2337079" y="0"/>
                </a:lnTo>
                <a:lnTo>
                  <a:pt x="2335961" y="469"/>
                </a:lnTo>
                <a:lnTo>
                  <a:pt x="2334095" y="2336"/>
                </a:lnTo>
                <a:lnTo>
                  <a:pt x="2333625" y="3454"/>
                </a:lnTo>
                <a:lnTo>
                  <a:pt x="2333625" y="6083"/>
                </a:lnTo>
                <a:lnTo>
                  <a:pt x="2334095" y="7200"/>
                </a:lnTo>
                <a:lnTo>
                  <a:pt x="2335961" y="9067"/>
                </a:lnTo>
                <a:lnTo>
                  <a:pt x="2337079" y="9525"/>
                </a:lnTo>
                <a:lnTo>
                  <a:pt x="2339708" y="9525"/>
                </a:lnTo>
                <a:lnTo>
                  <a:pt x="2340826" y="9067"/>
                </a:lnTo>
                <a:lnTo>
                  <a:pt x="2342692" y="7200"/>
                </a:lnTo>
                <a:lnTo>
                  <a:pt x="2343150" y="6083"/>
                </a:lnTo>
                <a:lnTo>
                  <a:pt x="2343150" y="3454"/>
                </a:lnTo>
                <a:close/>
              </a:path>
              <a:path w="5486400" h="646429">
                <a:moveTo>
                  <a:pt x="2390775" y="640359"/>
                </a:moveTo>
                <a:lnTo>
                  <a:pt x="2390317" y="639241"/>
                </a:lnTo>
                <a:lnTo>
                  <a:pt x="2388451" y="637374"/>
                </a:lnTo>
                <a:lnTo>
                  <a:pt x="2387333" y="636905"/>
                </a:lnTo>
                <a:lnTo>
                  <a:pt x="2384704" y="636905"/>
                </a:lnTo>
                <a:lnTo>
                  <a:pt x="2383586" y="637374"/>
                </a:lnTo>
                <a:lnTo>
                  <a:pt x="2381720" y="639241"/>
                </a:lnTo>
                <a:lnTo>
                  <a:pt x="2381250" y="640359"/>
                </a:lnTo>
                <a:lnTo>
                  <a:pt x="2381250" y="642988"/>
                </a:lnTo>
                <a:lnTo>
                  <a:pt x="2381720" y="644105"/>
                </a:lnTo>
                <a:lnTo>
                  <a:pt x="2383586" y="645972"/>
                </a:lnTo>
                <a:lnTo>
                  <a:pt x="2384704" y="646430"/>
                </a:lnTo>
                <a:lnTo>
                  <a:pt x="2387333" y="646430"/>
                </a:lnTo>
                <a:lnTo>
                  <a:pt x="2388451" y="645972"/>
                </a:lnTo>
                <a:lnTo>
                  <a:pt x="2390317" y="644105"/>
                </a:lnTo>
                <a:lnTo>
                  <a:pt x="2390775" y="642988"/>
                </a:lnTo>
                <a:lnTo>
                  <a:pt x="2390775" y="640359"/>
                </a:lnTo>
                <a:close/>
              </a:path>
              <a:path w="5486400" h="646429">
                <a:moveTo>
                  <a:pt x="2390775" y="3454"/>
                </a:moveTo>
                <a:lnTo>
                  <a:pt x="2390317" y="2336"/>
                </a:lnTo>
                <a:lnTo>
                  <a:pt x="2388451" y="469"/>
                </a:lnTo>
                <a:lnTo>
                  <a:pt x="2387333" y="0"/>
                </a:lnTo>
                <a:lnTo>
                  <a:pt x="2384704" y="0"/>
                </a:lnTo>
                <a:lnTo>
                  <a:pt x="2383586" y="469"/>
                </a:lnTo>
                <a:lnTo>
                  <a:pt x="2381720" y="2336"/>
                </a:lnTo>
                <a:lnTo>
                  <a:pt x="2381250" y="3454"/>
                </a:lnTo>
                <a:lnTo>
                  <a:pt x="2381250" y="6083"/>
                </a:lnTo>
                <a:lnTo>
                  <a:pt x="2381720" y="7200"/>
                </a:lnTo>
                <a:lnTo>
                  <a:pt x="2383586" y="9067"/>
                </a:lnTo>
                <a:lnTo>
                  <a:pt x="2384704" y="9525"/>
                </a:lnTo>
                <a:lnTo>
                  <a:pt x="2387333" y="9525"/>
                </a:lnTo>
                <a:lnTo>
                  <a:pt x="2388451" y="9067"/>
                </a:lnTo>
                <a:lnTo>
                  <a:pt x="2390317" y="7200"/>
                </a:lnTo>
                <a:lnTo>
                  <a:pt x="2390775" y="6083"/>
                </a:lnTo>
                <a:lnTo>
                  <a:pt x="2390775" y="3454"/>
                </a:lnTo>
                <a:close/>
              </a:path>
              <a:path w="5486400" h="646429">
                <a:moveTo>
                  <a:pt x="2438400" y="640359"/>
                </a:moveTo>
                <a:lnTo>
                  <a:pt x="2437942" y="639241"/>
                </a:lnTo>
                <a:lnTo>
                  <a:pt x="2436076" y="637374"/>
                </a:lnTo>
                <a:lnTo>
                  <a:pt x="2434958" y="636905"/>
                </a:lnTo>
                <a:lnTo>
                  <a:pt x="2432329" y="636905"/>
                </a:lnTo>
                <a:lnTo>
                  <a:pt x="2431211" y="637374"/>
                </a:lnTo>
                <a:lnTo>
                  <a:pt x="2429345" y="639241"/>
                </a:lnTo>
                <a:lnTo>
                  <a:pt x="2428875" y="640359"/>
                </a:lnTo>
                <a:lnTo>
                  <a:pt x="2428875" y="642988"/>
                </a:lnTo>
                <a:lnTo>
                  <a:pt x="2429345" y="644105"/>
                </a:lnTo>
                <a:lnTo>
                  <a:pt x="2431211" y="645972"/>
                </a:lnTo>
                <a:lnTo>
                  <a:pt x="2432329" y="646430"/>
                </a:lnTo>
                <a:lnTo>
                  <a:pt x="2434958" y="646430"/>
                </a:lnTo>
                <a:lnTo>
                  <a:pt x="2436076" y="645972"/>
                </a:lnTo>
                <a:lnTo>
                  <a:pt x="2437942" y="644105"/>
                </a:lnTo>
                <a:lnTo>
                  <a:pt x="2438400" y="642988"/>
                </a:lnTo>
                <a:lnTo>
                  <a:pt x="2438400" y="640359"/>
                </a:lnTo>
                <a:close/>
              </a:path>
              <a:path w="5486400" h="646429">
                <a:moveTo>
                  <a:pt x="2438400" y="3454"/>
                </a:moveTo>
                <a:lnTo>
                  <a:pt x="2437942" y="2336"/>
                </a:lnTo>
                <a:lnTo>
                  <a:pt x="2436076" y="469"/>
                </a:lnTo>
                <a:lnTo>
                  <a:pt x="2434958" y="0"/>
                </a:lnTo>
                <a:lnTo>
                  <a:pt x="2432329" y="0"/>
                </a:lnTo>
                <a:lnTo>
                  <a:pt x="2431211" y="469"/>
                </a:lnTo>
                <a:lnTo>
                  <a:pt x="2429345" y="2336"/>
                </a:lnTo>
                <a:lnTo>
                  <a:pt x="2428875" y="3454"/>
                </a:lnTo>
                <a:lnTo>
                  <a:pt x="2428875" y="6083"/>
                </a:lnTo>
                <a:lnTo>
                  <a:pt x="2429345" y="7200"/>
                </a:lnTo>
                <a:lnTo>
                  <a:pt x="2431211" y="9067"/>
                </a:lnTo>
                <a:lnTo>
                  <a:pt x="2432329" y="9525"/>
                </a:lnTo>
                <a:lnTo>
                  <a:pt x="2434958" y="9525"/>
                </a:lnTo>
                <a:lnTo>
                  <a:pt x="2436076" y="9067"/>
                </a:lnTo>
                <a:lnTo>
                  <a:pt x="2437942" y="7200"/>
                </a:lnTo>
                <a:lnTo>
                  <a:pt x="2438400" y="6083"/>
                </a:lnTo>
                <a:lnTo>
                  <a:pt x="2438400" y="3454"/>
                </a:lnTo>
                <a:close/>
              </a:path>
              <a:path w="5486400" h="646429">
                <a:moveTo>
                  <a:pt x="2486025" y="640359"/>
                </a:moveTo>
                <a:lnTo>
                  <a:pt x="2485567" y="639241"/>
                </a:lnTo>
                <a:lnTo>
                  <a:pt x="2483701" y="637374"/>
                </a:lnTo>
                <a:lnTo>
                  <a:pt x="2482583" y="636905"/>
                </a:lnTo>
                <a:lnTo>
                  <a:pt x="2479954" y="636905"/>
                </a:lnTo>
                <a:lnTo>
                  <a:pt x="2478836" y="637374"/>
                </a:lnTo>
                <a:lnTo>
                  <a:pt x="2476970" y="639241"/>
                </a:lnTo>
                <a:lnTo>
                  <a:pt x="2476500" y="640359"/>
                </a:lnTo>
                <a:lnTo>
                  <a:pt x="2476500" y="642988"/>
                </a:lnTo>
                <a:lnTo>
                  <a:pt x="2476970" y="644105"/>
                </a:lnTo>
                <a:lnTo>
                  <a:pt x="2478836" y="645972"/>
                </a:lnTo>
                <a:lnTo>
                  <a:pt x="2479954" y="646430"/>
                </a:lnTo>
                <a:lnTo>
                  <a:pt x="2482583" y="646430"/>
                </a:lnTo>
                <a:lnTo>
                  <a:pt x="2483701" y="645972"/>
                </a:lnTo>
                <a:lnTo>
                  <a:pt x="2485567" y="644105"/>
                </a:lnTo>
                <a:lnTo>
                  <a:pt x="2486025" y="642988"/>
                </a:lnTo>
                <a:lnTo>
                  <a:pt x="2486025" y="640359"/>
                </a:lnTo>
                <a:close/>
              </a:path>
              <a:path w="5486400" h="646429">
                <a:moveTo>
                  <a:pt x="2486025" y="3454"/>
                </a:moveTo>
                <a:lnTo>
                  <a:pt x="2485567" y="2336"/>
                </a:lnTo>
                <a:lnTo>
                  <a:pt x="2483701" y="469"/>
                </a:lnTo>
                <a:lnTo>
                  <a:pt x="2482583" y="0"/>
                </a:lnTo>
                <a:lnTo>
                  <a:pt x="2479954" y="0"/>
                </a:lnTo>
                <a:lnTo>
                  <a:pt x="2478836" y="469"/>
                </a:lnTo>
                <a:lnTo>
                  <a:pt x="2476970" y="2336"/>
                </a:lnTo>
                <a:lnTo>
                  <a:pt x="2476500" y="3454"/>
                </a:lnTo>
                <a:lnTo>
                  <a:pt x="2476500" y="6083"/>
                </a:lnTo>
                <a:lnTo>
                  <a:pt x="2476970" y="7200"/>
                </a:lnTo>
                <a:lnTo>
                  <a:pt x="2478836" y="9067"/>
                </a:lnTo>
                <a:lnTo>
                  <a:pt x="2479954" y="9525"/>
                </a:lnTo>
                <a:lnTo>
                  <a:pt x="2482583" y="9525"/>
                </a:lnTo>
                <a:lnTo>
                  <a:pt x="2483701" y="9067"/>
                </a:lnTo>
                <a:lnTo>
                  <a:pt x="2485567" y="7200"/>
                </a:lnTo>
                <a:lnTo>
                  <a:pt x="2486025" y="6083"/>
                </a:lnTo>
                <a:lnTo>
                  <a:pt x="2486025" y="3454"/>
                </a:lnTo>
                <a:close/>
              </a:path>
              <a:path w="5486400" h="646429">
                <a:moveTo>
                  <a:pt x="2533650" y="640359"/>
                </a:moveTo>
                <a:lnTo>
                  <a:pt x="2533192" y="639241"/>
                </a:lnTo>
                <a:lnTo>
                  <a:pt x="2531326" y="637374"/>
                </a:lnTo>
                <a:lnTo>
                  <a:pt x="2530208" y="636905"/>
                </a:lnTo>
                <a:lnTo>
                  <a:pt x="2527579" y="636905"/>
                </a:lnTo>
                <a:lnTo>
                  <a:pt x="2526461" y="637374"/>
                </a:lnTo>
                <a:lnTo>
                  <a:pt x="2524595" y="639241"/>
                </a:lnTo>
                <a:lnTo>
                  <a:pt x="2524125" y="640359"/>
                </a:lnTo>
                <a:lnTo>
                  <a:pt x="2524125" y="642988"/>
                </a:lnTo>
                <a:lnTo>
                  <a:pt x="2524595" y="644105"/>
                </a:lnTo>
                <a:lnTo>
                  <a:pt x="2526461" y="645972"/>
                </a:lnTo>
                <a:lnTo>
                  <a:pt x="2527579" y="646430"/>
                </a:lnTo>
                <a:lnTo>
                  <a:pt x="2530208" y="646430"/>
                </a:lnTo>
                <a:lnTo>
                  <a:pt x="2531326" y="645972"/>
                </a:lnTo>
                <a:lnTo>
                  <a:pt x="2533192" y="644105"/>
                </a:lnTo>
                <a:lnTo>
                  <a:pt x="2533650" y="642988"/>
                </a:lnTo>
                <a:lnTo>
                  <a:pt x="2533650" y="640359"/>
                </a:lnTo>
                <a:close/>
              </a:path>
              <a:path w="5486400" h="646429">
                <a:moveTo>
                  <a:pt x="2533650" y="3454"/>
                </a:moveTo>
                <a:lnTo>
                  <a:pt x="2533192" y="2336"/>
                </a:lnTo>
                <a:lnTo>
                  <a:pt x="2531326" y="469"/>
                </a:lnTo>
                <a:lnTo>
                  <a:pt x="2530208" y="0"/>
                </a:lnTo>
                <a:lnTo>
                  <a:pt x="2527579" y="0"/>
                </a:lnTo>
                <a:lnTo>
                  <a:pt x="2526461" y="469"/>
                </a:lnTo>
                <a:lnTo>
                  <a:pt x="2524595" y="2336"/>
                </a:lnTo>
                <a:lnTo>
                  <a:pt x="2524125" y="3454"/>
                </a:lnTo>
                <a:lnTo>
                  <a:pt x="2524125" y="6083"/>
                </a:lnTo>
                <a:lnTo>
                  <a:pt x="2524595" y="7200"/>
                </a:lnTo>
                <a:lnTo>
                  <a:pt x="2526461" y="9067"/>
                </a:lnTo>
                <a:lnTo>
                  <a:pt x="2527579" y="9525"/>
                </a:lnTo>
                <a:lnTo>
                  <a:pt x="2530208" y="9525"/>
                </a:lnTo>
                <a:lnTo>
                  <a:pt x="2531326" y="9067"/>
                </a:lnTo>
                <a:lnTo>
                  <a:pt x="2533192" y="7200"/>
                </a:lnTo>
                <a:lnTo>
                  <a:pt x="2533650" y="6083"/>
                </a:lnTo>
                <a:lnTo>
                  <a:pt x="2533650" y="3454"/>
                </a:lnTo>
                <a:close/>
              </a:path>
              <a:path w="5486400" h="646429">
                <a:moveTo>
                  <a:pt x="2581275" y="640359"/>
                </a:moveTo>
                <a:lnTo>
                  <a:pt x="2580817" y="639241"/>
                </a:lnTo>
                <a:lnTo>
                  <a:pt x="2578951" y="637374"/>
                </a:lnTo>
                <a:lnTo>
                  <a:pt x="2577833" y="636905"/>
                </a:lnTo>
                <a:lnTo>
                  <a:pt x="2575204" y="636905"/>
                </a:lnTo>
                <a:lnTo>
                  <a:pt x="2574086" y="637374"/>
                </a:lnTo>
                <a:lnTo>
                  <a:pt x="2572220" y="639241"/>
                </a:lnTo>
                <a:lnTo>
                  <a:pt x="2571750" y="640359"/>
                </a:lnTo>
                <a:lnTo>
                  <a:pt x="2571750" y="642988"/>
                </a:lnTo>
                <a:lnTo>
                  <a:pt x="2572220" y="644105"/>
                </a:lnTo>
                <a:lnTo>
                  <a:pt x="2574086" y="645972"/>
                </a:lnTo>
                <a:lnTo>
                  <a:pt x="2575204" y="646430"/>
                </a:lnTo>
                <a:lnTo>
                  <a:pt x="2577833" y="646430"/>
                </a:lnTo>
                <a:lnTo>
                  <a:pt x="2578951" y="645972"/>
                </a:lnTo>
                <a:lnTo>
                  <a:pt x="2580817" y="644105"/>
                </a:lnTo>
                <a:lnTo>
                  <a:pt x="2581275" y="642988"/>
                </a:lnTo>
                <a:lnTo>
                  <a:pt x="2581275" y="640359"/>
                </a:lnTo>
                <a:close/>
              </a:path>
              <a:path w="5486400" h="646429">
                <a:moveTo>
                  <a:pt x="2581275" y="3454"/>
                </a:moveTo>
                <a:lnTo>
                  <a:pt x="2580817" y="2336"/>
                </a:lnTo>
                <a:lnTo>
                  <a:pt x="2578951" y="469"/>
                </a:lnTo>
                <a:lnTo>
                  <a:pt x="2577833" y="0"/>
                </a:lnTo>
                <a:lnTo>
                  <a:pt x="2575204" y="0"/>
                </a:lnTo>
                <a:lnTo>
                  <a:pt x="2574086" y="469"/>
                </a:lnTo>
                <a:lnTo>
                  <a:pt x="2572220" y="2336"/>
                </a:lnTo>
                <a:lnTo>
                  <a:pt x="2571750" y="3454"/>
                </a:lnTo>
                <a:lnTo>
                  <a:pt x="2571750" y="6083"/>
                </a:lnTo>
                <a:lnTo>
                  <a:pt x="2572220" y="7200"/>
                </a:lnTo>
                <a:lnTo>
                  <a:pt x="2574086" y="9067"/>
                </a:lnTo>
                <a:lnTo>
                  <a:pt x="2575204" y="9525"/>
                </a:lnTo>
                <a:lnTo>
                  <a:pt x="2577833" y="9525"/>
                </a:lnTo>
                <a:lnTo>
                  <a:pt x="2578951" y="9067"/>
                </a:lnTo>
                <a:lnTo>
                  <a:pt x="2580817" y="7200"/>
                </a:lnTo>
                <a:lnTo>
                  <a:pt x="2581275" y="6083"/>
                </a:lnTo>
                <a:lnTo>
                  <a:pt x="2581275" y="3454"/>
                </a:lnTo>
                <a:close/>
              </a:path>
              <a:path w="5486400" h="646429">
                <a:moveTo>
                  <a:pt x="2628900" y="640359"/>
                </a:moveTo>
                <a:lnTo>
                  <a:pt x="2628442" y="639241"/>
                </a:lnTo>
                <a:lnTo>
                  <a:pt x="2626576" y="637374"/>
                </a:lnTo>
                <a:lnTo>
                  <a:pt x="2625458" y="636905"/>
                </a:lnTo>
                <a:lnTo>
                  <a:pt x="2622829" y="636905"/>
                </a:lnTo>
                <a:lnTo>
                  <a:pt x="2621711" y="637374"/>
                </a:lnTo>
                <a:lnTo>
                  <a:pt x="2619845" y="639241"/>
                </a:lnTo>
                <a:lnTo>
                  <a:pt x="2619375" y="640359"/>
                </a:lnTo>
                <a:lnTo>
                  <a:pt x="2619375" y="642988"/>
                </a:lnTo>
                <a:lnTo>
                  <a:pt x="2619845" y="644105"/>
                </a:lnTo>
                <a:lnTo>
                  <a:pt x="2621711" y="645972"/>
                </a:lnTo>
                <a:lnTo>
                  <a:pt x="2622829" y="646430"/>
                </a:lnTo>
                <a:lnTo>
                  <a:pt x="2625458" y="646430"/>
                </a:lnTo>
                <a:lnTo>
                  <a:pt x="2626576" y="645972"/>
                </a:lnTo>
                <a:lnTo>
                  <a:pt x="2628442" y="644105"/>
                </a:lnTo>
                <a:lnTo>
                  <a:pt x="2628900" y="642988"/>
                </a:lnTo>
                <a:lnTo>
                  <a:pt x="2628900" y="640359"/>
                </a:lnTo>
                <a:close/>
              </a:path>
              <a:path w="5486400" h="646429">
                <a:moveTo>
                  <a:pt x="2628900" y="3454"/>
                </a:moveTo>
                <a:lnTo>
                  <a:pt x="2628442" y="2336"/>
                </a:lnTo>
                <a:lnTo>
                  <a:pt x="2626576" y="469"/>
                </a:lnTo>
                <a:lnTo>
                  <a:pt x="2625458" y="0"/>
                </a:lnTo>
                <a:lnTo>
                  <a:pt x="2622829" y="0"/>
                </a:lnTo>
                <a:lnTo>
                  <a:pt x="2621711" y="469"/>
                </a:lnTo>
                <a:lnTo>
                  <a:pt x="2619845" y="2336"/>
                </a:lnTo>
                <a:lnTo>
                  <a:pt x="2619375" y="3454"/>
                </a:lnTo>
                <a:lnTo>
                  <a:pt x="2619375" y="6083"/>
                </a:lnTo>
                <a:lnTo>
                  <a:pt x="2619845" y="7200"/>
                </a:lnTo>
                <a:lnTo>
                  <a:pt x="2621711" y="9067"/>
                </a:lnTo>
                <a:lnTo>
                  <a:pt x="2622829" y="9525"/>
                </a:lnTo>
                <a:lnTo>
                  <a:pt x="2625458" y="9525"/>
                </a:lnTo>
                <a:lnTo>
                  <a:pt x="2626576" y="9067"/>
                </a:lnTo>
                <a:lnTo>
                  <a:pt x="2628442" y="7200"/>
                </a:lnTo>
                <a:lnTo>
                  <a:pt x="2628900" y="6083"/>
                </a:lnTo>
                <a:lnTo>
                  <a:pt x="2628900" y="3454"/>
                </a:lnTo>
                <a:close/>
              </a:path>
              <a:path w="5486400" h="646429">
                <a:moveTo>
                  <a:pt x="2676525" y="640359"/>
                </a:moveTo>
                <a:lnTo>
                  <a:pt x="2676067" y="639241"/>
                </a:lnTo>
                <a:lnTo>
                  <a:pt x="2674201" y="637374"/>
                </a:lnTo>
                <a:lnTo>
                  <a:pt x="2673083" y="636905"/>
                </a:lnTo>
                <a:lnTo>
                  <a:pt x="2670454" y="636905"/>
                </a:lnTo>
                <a:lnTo>
                  <a:pt x="2669336" y="637374"/>
                </a:lnTo>
                <a:lnTo>
                  <a:pt x="2667470" y="639241"/>
                </a:lnTo>
                <a:lnTo>
                  <a:pt x="2667000" y="640359"/>
                </a:lnTo>
                <a:lnTo>
                  <a:pt x="2667000" y="642988"/>
                </a:lnTo>
                <a:lnTo>
                  <a:pt x="2667470" y="644105"/>
                </a:lnTo>
                <a:lnTo>
                  <a:pt x="2669336" y="645972"/>
                </a:lnTo>
                <a:lnTo>
                  <a:pt x="2670454" y="646430"/>
                </a:lnTo>
                <a:lnTo>
                  <a:pt x="2673083" y="646430"/>
                </a:lnTo>
                <a:lnTo>
                  <a:pt x="2674201" y="645972"/>
                </a:lnTo>
                <a:lnTo>
                  <a:pt x="2676067" y="644105"/>
                </a:lnTo>
                <a:lnTo>
                  <a:pt x="2676525" y="642988"/>
                </a:lnTo>
                <a:lnTo>
                  <a:pt x="2676525" y="640359"/>
                </a:lnTo>
                <a:close/>
              </a:path>
              <a:path w="5486400" h="646429">
                <a:moveTo>
                  <a:pt x="2676525" y="3454"/>
                </a:moveTo>
                <a:lnTo>
                  <a:pt x="2676067" y="2336"/>
                </a:lnTo>
                <a:lnTo>
                  <a:pt x="2674201" y="469"/>
                </a:lnTo>
                <a:lnTo>
                  <a:pt x="2673083" y="0"/>
                </a:lnTo>
                <a:lnTo>
                  <a:pt x="2670454" y="0"/>
                </a:lnTo>
                <a:lnTo>
                  <a:pt x="2669336" y="469"/>
                </a:lnTo>
                <a:lnTo>
                  <a:pt x="2667470" y="2336"/>
                </a:lnTo>
                <a:lnTo>
                  <a:pt x="2667000" y="3454"/>
                </a:lnTo>
                <a:lnTo>
                  <a:pt x="2667000" y="6083"/>
                </a:lnTo>
                <a:lnTo>
                  <a:pt x="2667470" y="7200"/>
                </a:lnTo>
                <a:lnTo>
                  <a:pt x="2669336" y="9067"/>
                </a:lnTo>
                <a:lnTo>
                  <a:pt x="2670454" y="9525"/>
                </a:lnTo>
                <a:lnTo>
                  <a:pt x="2673083" y="9525"/>
                </a:lnTo>
                <a:lnTo>
                  <a:pt x="2674201" y="9067"/>
                </a:lnTo>
                <a:lnTo>
                  <a:pt x="2676067" y="7200"/>
                </a:lnTo>
                <a:lnTo>
                  <a:pt x="2676525" y="6083"/>
                </a:lnTo>
                <a:lnTo>
                  <a:pt x="2676525" y="3454"/>
                </a:lnTo>
                <a:close/>
              </a:path>
              <a:path w="5486400" h="646429">
                <a:moveTo>
                  <a:pt x="2724150" y="640359"/>
                </a:moveTo>
                <a:lnTo>
                  <a:pt x="2723692" y="639241"/>
                </a:lnTo>
                <a:lnTo>
                  <a:pt x="2721826" y="637374"/>
                </a:lnTo>
                <a:lnTo>
                  <a:pt x="2720708" y="636905"/>
                </a:lnTo>
                <a:lnTo>
                  <a:pt x="2718079" y="636905"/>
                </a:lnTo>
                <a:lnTo>
                  <a:pt x="2716961" y="637374"/>
                </a:lnTo>
                <a:lnTo>
                  <a:pt x="2715095" y="639241"/>
                </a:lnTo>
                <a:lnTo>
                  <a:pt x="2714625" y="640359"/>
                </a:lnTo>
                <a:lnTo>
                  <a:pt x="2714625" y="642988"/>
                </a:lnTo>
                <a:lnTo>
                  <a:pt x="2715095" y="644105"/>
                </a:lnTo>
                <a:lnTo>
                  <a:pt x="2716961" y="645972"/>
                </a:lnTo>
                <a:lnTo>
                  <a:pt x="2718079" y="646430"/>
                </a:lnTo>
                <a:lnTo>
                  <a:pt x="2720708" y="646430"/>
                </a:lnTo>
                <a:lnTo>
                  <a:pt x="2721826" y="645972"/>
                </a:lnTo>
                <a:lnTo>
                  <a:pt x="2723692" y="644105"/>
                </a:lnTo>
                <a:lnTo>
                  <a:pt x="2724150" y="642988"/>
                </a:lnTo>
                <a:lnTo>
                  <a:pt x="2724150" y="640359"/>
                </a:lnTo>
                <a:close/>
              </a:path>
              <a:path w="5486400" h="646429">
                <a:moveTo>
                  <a:pt x="2724150" y="3454"/>
                </a:moveTo>
                <a:lnTo>
                  <a:pt x="2723692" y="2336"/>
                </a:lnTo>
                <a:lnTo>
                  <a:pt x="2721826" y="469"/>
                </a:lnTo>
                <a:lnTo>
                  <a:pt x="2720708" y="0"/>
                </a:lnTo>
                <a:lnTo>
                  <a:pt x="2718079" y="0"/>
                </a:lnTo>
                <a:lnTo>
                  <a:pt x="2716961" y="469"/>
                </a:lnTo>
                <a:lnTo>
                  <a:pt x="2715095" y="2336"/>
                </a:lnTo>
                <a:lnTo>
                  <a:pt x="2714625" y="3454"/>
                </a:lnTo>
                <a:lnTo>
                  <a:pt x="2714625" y="6083"/>
                </a:lnTo>
                <a:lnTo>
                  <a:pt x="2715095" y="7200"/>
                </a:lnTo>
                <a:lnTo>
                  <a:pt x="2716961" y="9067"/>
                </a:lnTo>
                <a:lnTo>
                  <a:pt x="2718079" y="9525"/>
                </a:lnTo>
                <a:lnTo>
                  <a:pt x="2720708" y="9525"/>
                </a:lnTo>
                <a:lnTo>
                  <a:pt x="2721826" y="9067"/>
                </a:lnTo>
                <a:lnTo>
                  <a:pt x="2723692" y="7200"/>
                </a:lnTo>
                <a:lnTo>
                  <a:pt x="2724150" y="6083"/>
                </a:lnTo>
                <a:lnTo>
                  <a:pt x="2724150" y="3454"/>
                </a:lnTo>
                <a:close/>
              </a:path>
              <a:path w="5486400" h="646429">
                <a:moveTo>
                  <a:pt x="2771775" y="640359"/>
                </a:moveTo>
                <a:lnTo>
                  <a:pt x="2771317" y="639241"/>
                </a:lnTo>
                <a:lnTo>
                  <a:pt x="2769451" y="637374"/>
                </a:lnTo>
                <a:lnTo>
                  <a:pt x="2768333" y="636905"/>
                </a:lnTo>
                <a:lnTo>
                  <a:pt x="2765704" y="636905"/>
                </a:lnTo>
                <a:lnTo>
                  <a:pt x="2764586" y="637374"/>
                </a:lnTo>
                <a:lnTo>
                  <a:pt x="2762720" y="639241"/>
                </a:lnTo>
                <a:lnTo>
                  <a:pt x="2762250" y="640359"/>
                </a:lnTo>
                <a:lnTo>
                  <a:pt x="2762250" y="642988"/>
                </a:lnTo>
                <a:lnTo>
                  <a:pt x="2762720" y="644105"/>
                </a:lnTo>
                <a:lnTo>
                  <a:pt x="2764586" y="645972"/>
                </a:lnTo>
                <a:lnTo>
                  <a:pt x="2765704" y="646430"/>
                </a:lnTo>
                <a:lnTo>
                  <a:pt x="2768333" y="646430"/>
                </a:lnTo>
                <a:lnTo>
                  <a:pt x="2769451" y="645972"/>
                </a:lnTo>
                <a:lnTo>
                  <a:pt x="2771317" y="644105"/>
                </a:lnTo>
                <a:lnTo>
                  <a:pt x="2771775" y="642988"/>
                </a:lnTo>
                <a:lnTo>
                  <a:pt x="2771775" y="640359"/>
                </a:lnTo>
                <a:close/>
              </a:path>
              <a:path w="5486400" h="646429">
                <a:moveTo>
                  <a:pt x="2771775" y="3454"/>
                </a:moveTo>
                <a:lnTo>
                  <a:pt x="2771317" y="2336"/>
                </a:lnTo>
                <a:lnTo>
                  <a:pt x="2769451" y="469"/>
                </a:lnTo>
                <a:lnTo>
                  <a:pt x="2768333" y="0"/>
                </a:lnTo>
                <a:lnTo>
                  <a:pt x="2765704" y="0"/>
                </a:lnTo>
                <a:lnTo>
                  <a:pt x="2764586" y="469"/>
                </a:lnTo>
                <a:lnTo>
                  <a:pt x="2762720" y="2336"/>
                </a:lnTo>
                <a:lnTo>
                  <a:pt x="2762250" y="3454"/>
                </a:lnTo>
                <a:lnTo>
                  <a:pt x="2762250" y="6083"/>
                </a:lnTo>
                <a:lnTo>
                  <a:pt x="2762720" y="7200"/>
                </a:lnTo>
                <a:lnTo>
                  <a:pt x="2764586" y="9067"/>
                </a:lnTo>
                <a:lnTo>
                  <a:pt x="2765704" y="9525"/>
                </a:lnTo>
                <a:lnTo>
                  <a:pt x="2768333" y="9525"/>
                </a:lnTo>
                <a:lnTo>
                  <a:pt x="2769451" y="9067"/>
                </a:lnTo>
                <a:lnTo>
                  <a:pt x="2771317" y="7200"/>
                </a:lnTo>
                <a:lnTo>
                  <a:pt x="2771775" y="6083"/>
                </a:lnTo>
                <a:lnTo>
                  <a:pt x="2771775" y="3454"/>
                </a:lnTo>
                <a:close/>
              </a:path>
              <a:path w="5486400" h="646429">
                <a:moveTo>
                  <a:pt x="2819400" y="640359"/>
                </a:moveTo>
                <a:lnTo>
                  <a:pt x="2818942" y="639241"/>
                </a:lnTo>
                <a:lnTo>
                  <a:pt x="2817076" y="637374"/>
                </a:lnTo>
                <a:lnTo>
                  <a:pt x="2815958" y="636905"/>
                </a:lnTo>
                <a:lnTo>
                  <a:pt x="2813329" y="636905"/>
                </a:lnTo>
                <a:lnTo>
                  <a:pt x="2812211" y="637374"/>
                </a:lnTo>
                <a:lnTo>
                  <a:pt x="2810345" y="639241"/>
                </a:lnTo>
                <a:lnTo>
                  <a:pt x="2809875" y="640359"/>
                </a:lnTo>
                <a:lnTo>
                  <a:pt x="2809875" y="642988"/>
                </a:lnTo>
                <a:lnTo>
                  <a:pt x="2810345" y="644105"/>
                </a:lnTo>
                <a:lnTo>
                  <a:pt x="2812211" y="645972"/>
                </a:lnTo>
                <a:lnTo>
                  <a:pt x="2813329" y="646430"/>
                </a:lnTo>
                <a:lnTo>
                  <a:pt x="2815958" y="646430"/>
                </a:lnTo>
                <a:lnTo>
                  <a:pt x="2817076" y="645972"/>
                </a:lnTo>
                <a:lnTo>
                  <a:pt x="2818942" y="644105"/>
                </a:lnTo>
                <a:lnTo>
                  <a:pt x="2819400" y="642988"/>
                </a:lnTo>
                <a:lnTo>
                  <a:pt x="2819400" y="640359"/>
                </a:lnTo>
                <a:close/>
              </a:path>
              <a:path w="5486400" h="646429">
                <a:moveTo>
                  <a:pt x="2819400" y="3454"/>
                </a:moveTo>
                <a:lnTo>
                  <a:pt x="2818942" y="2336"/>
                </a:lnTo>
                <a:lnTo>
                  <a:pt x="2817076" y="469"/>
                </a:lnTo>
                <a:lnTo>
                  <a:pt x="2815958" y="0"/>
                </a:lnTo>
                <a:lnTo>
                  <a:pt x="2813329" y="0"/>
                </a:lnTo>
                <a:lnTo>
                  <a:pt x="2812211" y="469"/>
                </a:lnTo>
                <a:lnTo>
                  <a:pt x="2810345" y="2336"/>
                </a:lnTo>
                <a:lnTo>
                  <a:pt x="2809875" y="3454"/>
                </a:lnTo>
                <a:lnTo>
                  <a:pt x="2809875" y="6083"/>
                </a:lnTo>
                <a:lnTo>
                  <a:pt x="2810345" y="7200"/>
                </a:lnTo>
                <a:lnTo>
                  <a:pt x="2812211" y="9067"/>
                </a:lnTo>
                <a:lnTo>
                  <a:pt x="2813329" y="9525"/>
                </a:lnTo>
                <a:lnTo>
                  <a:pt x="2815958" y="9525"/>
                </a:lnTo>
                <a:lnTo>
                  <a:pt x="2817076" y="9067"/>
                </a:lnTo>
                <a:lnTo>
                  <a:pt x="2818942" y="7200"/>
                </a:lnTo>
                <a:lnTo>
                  <a:pt x="2819400" y="6083"/>
                </a:lnTo>
                <a:lnTo>
                  <a:pt x="2819400" y="3454"/>
                </a:lnTo>
                <a:close/>
              </a:path>
              <a:path w="5486400" h="646429">
                <a:moveTo>
                  <a:pt x="2867025" y="640359"/>
                </a:moveTo>
                <a:lnTo>
                  <a:pt x="2866567" y="639241"/>
                </a:lnTo>
                <a:lnTo>
                  <a:pt x="2864701" y="637374"/>
                </a:lnTo>
                <a:lnTo>
                  <a:pt x="2863583" y="636905"/>
                </a:lnTo>
                <a:lnTo>
                  <a:pt x="2860954" y="636905"/>
                </a:lnTo>
                <a:lnTo>
                  <a:pt x="2859836" y="637374"/>
                </a:lnTo>
                <a:lnTo>
                  <a:pt x="2857970" y="639241"/>
                </a:lnTo>
                <a:lnTo>
                  <a:pt x="2857500" y="640359"/>
                </a:lnTo>
                <a:lnTo>
                  <a:pt x="2857500" y="642988"/>
                </a:lnTo>
                <a:lnTo>
                  <a:pt x="2857970" y="644105"/>
                </a:lnTo>
                <a:lnTo>
                  <a:pt x="2859836" y="645972"/>
                </a:lnTo>
                <a:lnTo>
                  <a:pt x="2860954" y="646430"/>
                </a:lnTo>
                <a:lnTo>
                  <a:pt x="2863583" y="646430"/>
                </a:lnTo>
                <a:lnTo>
                  <a:pt x="2864701" y="645972"/>
                </a:lnTo>
                <a:lnTo>
                  <a:pt x="2866567" y="644105"/>
                </a:lnTo>
                <a:lnTo>
                  <a:pt x="2867025" y="642988"/>
                </a:lnTo>
                <a:lnTo>
                  <a:pt x="2867025" y="640359"/>
                </a:lnTo>
                <a:close/>
              </a:path>
              <a:path w="5486400" h="646429">
                <a:moveTo>
                  <a:pt x="2867025" y="3454"/>
                </a:moveTo>
                <a:lnTo>
                  <a:pt x="2866567" y="2336"/>
                </a:lnTo>
                <a:lnTo>
                  <a:pt x="2864701" y="469"/>
                </a:lnTo>
                <a:lnTo>
                  <a:pt x="2863583" y="0"/>
                </a:lnTo>
                <a:lnTo>
                  <a:pt x="2860954" y="0"/>
                </a:lnTo>
                <a:lnTo>
                  <a:pt x="2859836" y="469"/>
                </a:lnTo>
                <a:lnTo>
                  <a:pt x="2857970" y="2336"/>
                </a:lnTo>
                <a:lnTo>
                  <a:pt x="2857500" y="3454"/>
                </a:lnTo>
                <a:lnTo>
                  <a:pt x="2857500" y="6083"/>
                </a:lnTo>
                <a:lnTo>
                  <a:pt x="2857970" y="7200"/>
                </a:lnTo>
                <a:lnTo>
                  <a:pt x="2859836" y="9067"/>
                </a:lnTo>
                <a:lnTo>
                  <a:pt x="2860954" y="9525"/>
                </a:lnTo>
                <a:lnTo>
                  <a:pt x="2863583" y="9525"/>
                </a:lnTo>
                <a:lnTo>
                  <a:pt x="2864701" y="9067"/>
                </a:lnTo>
                <a:lnTo>
                  <a:pt x="2866567" y="7200"/>
                </a:lnTo>
                <a:lnTo>
                  <a:pt x="2867025" y="6083"/>
                </a:lnTo>
                <a:lnTo>
                  <a:pt x="2867025" y="3454"/>
                </a:lnTo>
                <a:close/>
              </a:path>
              <a:path w="5486400" h="646429">
                <a:moveTo>
                  <a:pt x="2914650" y="640359"/>
                </a:moveTo>
                <a:lnTo>
                  <a:pt x="2914192" y="639241"/>
                </a:lnTo>
                <a:lnTo>
                  <a:pt x="2912326" y="637374"/>
                </a:lnTo>
                <a:lnTo>
                  <a:pt x="2911208" y="636905"/>
                </a:lnTo>
                <a:lnTo>
                  <a:pt x="2908579" y="636905"/>
                </a:lnTo>
                <a:lnTo>
                  <a:pt x="2907461" y="637374"/>
                </a:lnTo>
                <a:lnTo>
                  <a:pt x="2905595" y="639241"/>
                </a:lnTo>
                <a:lnTo>
                  <a:pt x="2905125" y="640359"/>
                </a:lnTo>
                <a:lnTo>
                  <a:pt x="2905125" y="642988"/>
                </a:lnTo>
                <a:lnTo>
                  <a:pt x="2905595" y="644105"/>
                </a:lnTo>
                <a:lnTo>
                  <a:pt x="2907461" y="645972"/>
                </a:lnTo>
                <a:lnTo>
                  <a:pt x="2908579" y="646430"/>
                </a:lnTo>
                <a:lnTo>
                  <a:pt x="2911208" y="646430"/>
                </a:lnTo>
                <a:lnTo>
                  <a:pt x="2912326" y="645972"/>
                </a:lnTo>
                <a:lnTo>
                  <a:pt x="2914192" y="644105"/>
                </a:lnTo>
                <a:lnTo>
                  <a:pt x="2914650" y="642988"/>
                </a:lnTo>
                <a:lnTo>
                  <a:pt x="2914650" y="640359"/>
                </a:lnTo>
                <a:close/>
              </a:path>
              <a:path w="5486400" h="646429">
                <a:moveTo>
                  <a:pt x="2914650" y="3454"/>
                </a:moveTo>
                <a:lnTo>
                  <a:pt x="2914192" y="2336"/>
                </a:lnTo>
                <a:lnTo>
                  <a:pt x="2912326" y="469"/>
                </a:lnTo>
                <a:lnTo>
                  <a:pt x="2911208" y="0"/>
                </a:lnTo>
                <a:lnTo>
                  <a:pt x="2908579" y="0"/>
                </a:lnTo>
                <a:lnTo>
                  <a:pt x="2907461" y="469"/>
                </a:lnTo>
                <a:lnTo>
                  <a:pt x="2905595" y="2336"/>
                </a:lnTo>
                <a:lnTo>
                  <a:pt x="2905125" y="3454"/>
                </a:lnTo>
                <a:lnTo>
                  <a:pt x="2905125" y="6083"/>
                </a:lnTo>
                <a:lnTo>
                  <a:pt x="2905595" y="7200"/>
                </a:lnTo>
                <a:lnTo>
                  <a:pt x="2907461" y="9067"/>
                </a:lnTo>
                <a:lnTo>
                  <a:pt x="2908579" y="9525"/>
                </a:lnTo>
                <a:lnTo>
                  <a:pt x="2911208" y="9525"/>
                </a:lnTo>
                <a:lnTo>
                  <a:pt x="2912326" y="9067"/>
                </a:lnTo>
                <a:lnTo>
                  <a:pt x="2914192" y="7200"/>
                </a:lnTo>
                <a:lnTo>
                  <a:pt x="2914650" y="6083"/>
                </a:lnTo>
                <a:lnTo>
                  <a:pt x="2914650" y="3454"/>
                </a:lnTo>
                <a:close/>
              </a:path>
              <a:path w="5486400" h="646429">
                <a:moveTo>
                  <a:pt x="2962275" y="640359"/>
                </a:moveTo>
                <a:lnTo>
                  <a:pt x="2961817" y="639241"/>
                </a:lnTo>
                <a:lnTo>
                  <a:pt x="2959951" y="637374"/>
                </a:lnTo>
                <a:lnTo>
                  <a:pt x="2958833" y="636905"/>
                </a:lnTo>
                <a:lnTo>
                  <a:pt x="2956204" y="636905"/>
                </a:lnTo>
                <a:lnTo>
                  <a:pt x="2955086" y="637374"/>
                </a:lnTo>
                <a:lnTo>
                  <a:pt x="2953220" y="639241"/>
                </a:lnTo>
                <a:lnTo>
                  <a:pt x="2952750" y="640359"/>
                </a:lnTo>
                <a:lnTo>
                  <a:pt x="2952750" y="642988"/>
                </a:lnTo>
                <a:lnTo>
                  <a:pt x="2953220" y="644105"/>
                </a:lnTo>
                <a:lnTo>
                  <a:pt x="2955086" y="645972"/>
                </a:lnTo>
                <a:lnTo>
                  <a:pt x="2956204" y="646430"/>
                </a:lnTo>
                <a:lnTo>
                  <a:pt x="2958833" y="646430"/>
                </a:lnTo>
                <a:lnTo>
                  <a:pt x="2959951" y="645972"/>
                </a:lnTo>
                <a:lnTo>
                  <a:pt x="2961817" y="644105"/>
                </a:lnTo>
                <a:lnTo>
                  <a:pt x="2962275" y="642988"/>
                </a:lnTo>
                <a:lnTo>
                  <a:pt x="2962275" y="640359"/>
                </a:lnTo>
                <a:close/>
              </a:path>
              <a:path w="5486400" h="646429">
                <a:moveTo>
                  <a:pt x="2962275" y="3454"/>
                </a:moveTo>
                <a:lnTo>
                  <a:pt x="2961817" y="2336"/>
                </a:lnTo>
                <a:lnTo>
                  <a:pt x="2959951" y="469"/>
                </a:lnTo>
                <a:lnTo>
                  <a:pt x="2958833" y="0"/>
                </a:lnTo>
                <a:lnTo>
                  <a:pt x="2956204" y="0"/>
                </a:lnTo>
                <a:lnTo>
                  <a:pt x="2955086" y="469"/>
                </a:lnTo>
                <a:lnTo>
                  <a:pt x="2953220" y="2336"/>
                </a:lnTo>
                <a:lnTo>
                  <a:pt x="2952750" y="3454"/>
                </a:lnTo>
                <a:lnTo>
                  <a:pt x="2952750" y="6083"/>
                </a:lnTo>
                <a:lnTo>
                  <a:pt x="2953220" y="7200"/>
                </a:lnTo>
                <a:lnTo>
                  <a:pt x="2955086" y="9067"/>
                </a:lnTo>
                <a:lnTo>
                  <a:pt x="2956204" y="9525"/>
                </a:lnTo>
                <a:lnTo>
                  <a:pt x="2958833" y="9525"/>
                </a:lnTo>
                <a:lnTo>
                  <a:pt x="2959951" y="9067"/>
                </a:lnTo>
                <a:lnTo>
                  <a:pt x="2961817" y="7200"/>
                </a:lnTo>
                <a:lnTo>
                  <a:pt x="2962275" y="6083"/>
                </a:lnTo>
                <a:lnTo>
                  <a:pt x="2962275" y="3454"/>
                </a:lnTo>
                <a:close/>
              </a:path>
              <a:path w="5486400" h="646429">
                <a:moveTo>
                  <a:pt x="3009900" y="640359"/>
                </a:moveTo>
                <a:lnTo>
                  <a:pt x="3009442" y="639241"/>
                </a:lnTo>
                <a:lnTo>
                  <a:pt x="3007576" y="637374"/>
                </a:lnTo>
                <a:lnTo>
                  <a:pt x="3006458" y="636905"/>
                </a:lnTo>
                <a:lnTo>
                  <a:pt x="3003829" y="636905"/>
                </a:lnTo>
                <a:lnTo>
                  <a:pt x="3002711" y="637374"/>
                </a:lnTo>
                <a:lnTo>
                  <a:pt x="3000845" y="639241"/>
                </a:lnTo>
                <a:lnTo>
                  <a:pt x="3000375" y="640359"/>
                </a:lnTo>
                <a:lnTo>
                  <a:pt x="3000375" y="642988"/>
                </a:lnTo>
                <a:lnTo>
                  <a:pt x="3000845" y="644105"/>
                </a:lnTo>
                <a:lnTo>
                  <a:pt x="3002711" y="645972"/>
                </a:lnTo>
                <a:lnTo>
                  <a:pt x="3003829" y="646430"/>
                </a:lnTo>
                <a:lnTo>
                  <a:pt x="3006458" y="646430"/>
                </a:lnTo>
                <a:lnTo>
                  <a:pt x="3007576" y="645972"/>
                </a:lnTo>
                <a:lnTo>
                  <a:pt x="3009442" y="644105"/>
                </a:lnTo>
                <a:lnTo>
                  <a:pt x="3009900" y="642988"/>
                </a:lnTo>
                <a:lnTo>
                  <a:pt x="3009900" y="640359"/>
                </a:lnTo>
                <a:close/>
              </a:path>
              <a:path w="5486400" h="646429">
                <a:moveTo>
                  <a:pt x="3009900" y="3454"/>
                </a:moveTo>
                <a:lnTo>
                  <a:pt x="3009442" y="2336"/>
                </a:lnTo>
                <a:lnTo>
                  <a:pt x="3007576" y="469"/>
                </a:lnTo>
                <a:lnTo>
                  <a:pt x="3006458" y="0"/>
                </a:lnTo>
                <a:lnTo>
                  <a:pt x="3003829" y="0"/>
                </a:lnTo>
                <a:lnTo>
                  <a:pt x="3002711" y="469"/>
                </a:lnTo>
                <a:lnTo>
                  <a:pt x="3000845" y="2336"/>
                </a:lnTo>
                <a:lnTo>
                  <a:pt x="3000375" y="3454"/>
                </a:lnTo>
                <a:lnTo>
                  <a:pt x="3000375" y="6083"/>
                </a:lnTo>
                <a:lnTo>
                  <a:pt x="3000845" y="7200"/>
                </a:lnTo>
                <a:lnTo>
                  <a:pt x="3002711" y="9067"/>
                </a:lnTo>
                <a:lnTo>
                  <a:pt x="3003829" y="9525"/>
                </a:lnTo>
                <a:lnTo>
                  <a:pt x="3006458" y="9525"/>
                </a:lnTo>
                <a:lnTo>
                  <a:pt x="3007576" y="9067"/>
                </a:lnTo>
                <a:lnTo>
                  <a:pt x="3009442" y="7200"/>
                </a:lnTo>
                <a:lnTo>
                  <a:pt x="3009900" y="6083"/>
                </a:lnTo>
                <a:lnTo>
                  <a:pt x="3009900" y="3454"/>
                </a:lnTo>
                <a:close/>
              </a:path>
              <a:path w="5486400" h="646429">
                <a:moveTo>
                  <a:pt x="3057525" y="640359"/>
                </a:moveTo>
                <a:lnTo>
                  <a:pt x="3057067" y="639241"/>
                </a:lnTo>
                <a:lnTo>
                  <a:pt x="3055201" y="637374"/>
                </a:lnTo>
                <a:lnTo>
                  <a:pt x="3054083" y="636905"/>
                </a:lnTo>
                <a:lnTo>
                  <a:pt x="3051454" y="636905"/>
                </a:lnTo>
                <a:lnTo>
                  <a:pt x="3050336" y="637374"/>
                </a:lnTo>
                <a:lnTo>
                  <a:pt x="3048470" y="639241"/>
                </a:lnTo>
                <a:lnTo>
                  <a:pt x="3048000" y="640359"/>
                </a:lnTo>
                <a:lnTo>
                  <a:pt x="3048000" y="642988"/>
                </a:lnTo>
                <a:lnTo>
                  <a:pt x="3048470" y="644105"/>
                </a:lnTo>
                <a:lnTo>
                  <a:pt x="3050336" y="645972"/>
                </a:lnTo>
                <a:lnTo>
                  <a:pt x="3051454" y="646430"/>
                </a:lnTo>
                <a:lnTo>
                  <a:pt x="3054083" y="646430"/>
                </a:lnTo>
                <a:lnTo>
                  <a:pt x="3055201" y="645972"/>
                </a:lnTo>
                <a:lnTo>
                  <a:pt x="3057067" y="644105"/>
                </a:lnTo>
                <a:lnTo>
                  <a:pt x="3057525" y="642988"/>
                </a:lnTo>
                <a:lnTo>
                  <a:pt x="3057525" y="640359"/>
                </a:lnTo>
                <a:close/>
              </a:path>
              <a:path w="5486400" h="646429">
                <a:moveTo>
                  <a:pt x="3057525" y="3454"/>
                </a:moveTo>
                <a:lnTo>
                  <a:pt x="3057067" y="2336"/>
                </a:lnTo>
                <a:lnTo>
                  <a:pt x="3055201" y="469"/>
                </a:lnTo>
                <a:lnTo>
                  <a:pt x="3054083" y="0"/>
                </a:lnTo>
                <a:lnTo>
                  <a:pt x="3051454" y="0"/>
                </a:lnTo>
                <a:lnTo>
                  <a:pt x="3050336" y="469"/>
                </a:lnTo>
                <a:lnTo>
                  <a:pt x="3048470" y="2336"/>
                </a:lnTo>
                <a:lnTo>
                  <a:pt x="3048000" y="3454"/>
                </a:lnTo>
                <a:lnTo>
                  <a:pt x="3048000" y="6083"/>
                </a:lnTo>
                <a:lnTo>
                  <a:pt x="3048470" y="7200"/>
                </a:lnTo>
                <a:lnTo>
                  <a:pt x="3050336" y="9067"/>
                </a:lnTo>
                <a:lnTo>
                  <a:pt x="3051454" y="9525"/>
                </a:lnTo>
                <a:lnTo>
                  <a:pt x="3054083" y="9525"/>
                </a:lnTo>
                <a:lnTo>
                  <a:pt x="3055201" y="9067"/>
                </a:lnTo>
                <a:lnTo>
                  <a:pt x="3057067" y="7200"/>
                </a:lnTo>
                <a:lnTo>
                  <a:pt x="3057525" y="6083"/>
                </a:lnTo>
                <a:lnTo>
                  <a:pt x="3057525" y="3454"/>
                </a:lnTo>
                <a:close/>
              </a:path>
              <a:path w="5486400" h="646429">
                <a:moveTo>
                  <a:pt x="3105150" y="640359"/>
                </a:moveTo>
                <a:lnTo>
                  <a:pt x="3104692" y="639241"/>
                </a:lnTo>
                <a:lnTo>
                  <a:pt x="3102826" y="637374"/>
                </a:lnTo>
                <a:lnTo>
                  <a:pt x="3101708" y="636905"/>
                </a:lnTo>
                <a:lnTo>
                  <a:pt x="3099079" y="636905"/>
                </a:lnTo>
                <a:lnTo>
                  <a:pt x="3097961" y="637374"/>
                </a:lnTo>
                <a:lnTo>
                  <a:pt x="3096095" y="639241"/>
                </a:lnTo>
                <a:lnTo>
                  <a:pt x="3095625" y="640359"/>
                </a:lnTo>
                <a:lnTo>
                  <a:pt x="3095625" y="642988"/>
                </a:lnTo>
                <a:lnTo>
                  <a:pt x="3096095" y="644105"/>
                </a:lnTo>
                <a:lnTo>
                  <a:pt x="3097961" y="645972"/>
                </a:lnTo>
                <a:lnTo>
                  <a:pt x="3099079" y="646430"/>
                </a:lnTo>
                <a:lnTo>
                  <a:pt x="3101708" y="646430"/>
                </a:lnTo>
                <a:lnTo>
                  <a:pt x="3102826" y="645972"/>
                </a:lnTo>
                <a:lnTo>
                  <a:pt x="3104692" y="644105"/>
                </a:lnTo>
                <a:lnTo>
                  <a:pt x="3105150" y="642988"/>
                </a:lnTo>
                <a:lnTo>
                  <a:pt x="3105150" y="640359"/>
                </a:lnTo>
                <a:close/>
              </a:path>
              <a:path w="5486400" h="646429">
                <a:moveTo>
                  <a:pt x="3105150" y="3454"/>
                </a:moveTo>
                <a:lnTo>
                  <a:pt x="3104692" y="2336"/>
                </a:lnTo>
                <a:lnTo>
                  <a:pt x="3102826" y="469"/>
                </a:lnTo>
                <a:lnTo>
                  <a:pt x="3101708" y="0"/>
                </a:lnTo>
                <a:lnTo>
                  <a:pt x="3099079" y="0"/>
                </a:lnTo>
                <a:lnTo>
                  <a:pt x="3097961" y="469"/>
                </a:lnTo>
                <a:lnTo>
                  <a:pt x="3096095" y="2336"/>
                </a:lnTo>
                <a:lnTo>
                  <a:pt x="3095625" y="3454"/>
                </a:lnTo>
                <a:lnTo>
                  <a:pt x="3095625" y="6083"/>
                </a:lnTo>
                <a:lnTo>
                  <a:pt x="3096095" y="7200"/>
                </a:lnTo>
                <a:lnTo>
                  <a:pt x="3097961" y="9067"/>
                </a:lnTo>
                <a:lnTo>
                  <a:pt x="3099079" y="9525"/>
                </a:lnTo>
                <a:lnTo>
                  <a:pt x="3101708" y="9525"/>
                </a:lnTo>
                <a:lnTo>
                  <a:pt x="3102826" y="9067"/>
                </a:lnTo>
                <a:lnTo>
                  <a:pt x="3104692" y="7200"/>
                </a:lnTo>
                <a:lnTo>
                  <a:pt x="3105150" y="6083"/>
                </a:lnTo>
                <a:lnTo>
                  <a:pt x="3105150" y="3454"/>
                </a:lnTo>
                <a:close/>
              </a:path>
              <a:path w="5486400" h="646429">
                <a:moveTo>
                  <a:pt x="3152775" y="640359"/>
                </a:moveTo>
                <a:lnTo>
                  <a:pt x="3152317" y="639241"/>
                </a:lnTo>
                <a:lnTo>
                  <a:pt x="3150451" y="637374"/>
                </a:lnTo>
                <a:lnTo>
                  <a:pt x="3149333" y="636905"/>
                </a:lnTo>
                <a:lnTo>
                  <a:pt x="3146704" y="636905"/>
                </a:lnTo>
                <a:lnTo>
                  <a:pt x="3145586" y="637374"/>
                </a:lnTo>
                <a:lnTo>
                  <a:pt x="3143720" y="639241"/>
                </a:lnTo>
                <a:lnTo>
                  <a:pt x="3143250" y="640359"/>
                </a:lnTo>
                <a:lnTo>
                  <a:pt x="3143250" y="642988"/>
                </a:lnTo>
                <a:lnTo>
                  <a:pt x="3143720" y="644105"/>
                </a:lnTo>
                <a:lnTo>
                  <a:pt x="3145586" y="645972"/>
                </a:lnTo>
                <a:lnTo>
                  <a:pt x="3146704" y="646430"/>
                </a:lnTo>
                <a:lnTo>
                  <a:pt x="3149333" y="646430"/>
                </a:lnTo>
                <a:lnTo>
                  <a:pt x="3150451" y="645972"/>
                </a:lnTo>
                <a:lnTo>
                  <a:pt x="3152317" y="644105"/>
                </a:lnTo>
                <a:lnTo>
                  <a:pt x="3152775" y="642988"/>
                </a:lnTo>
                <a:lnTo>
                  <a:pt x="3152775" y="640359"/>
                </a:lnTo>
                <a:close/>
              </a:path>
              <a:path w="5486400" h="646429">
                <a:moveTo>
                  <a:pt x="3152775" y="3454"/>
                </a:moveTo>
                <a:lnTo>
                  <a:pt x="3152317" y="2336"/>
                </a:lnTo>
                <a:lnTo>
                  <a:pt x="3150451" y="469"/>
                </a:lnTo>
                <a:lnTo>
                  <a:pt x="3149333" y="0"/>
                </a:lnTo>
                <a:lnTo>
                  <a:pt x="3146704" y="0"/>
                </a:lnTo>
                <a:lnTo>
                  <a:pt x="3145586" y="469"/>
                </a:lnTo>
                <a:lnTo>
                  <a:pt x="3143720" y="2336"/>
                </a:lnTo>
                <a:lnTo>
                  <a:pt x="3143250" y="3454"/>
                </a:lnTo>
                <a:lnTo>
                  <a:pt x="3143250" y="6083"/>
                </a:lnTo>
                <a:lnTo>
                  <a:pt x="3143720" y="7200"/>
                </a:lnTo>
                <a:lnTo>
                  <a:pt x="3145586" y="9067"/>
                </a:lnTo>
                <a:lnTo>
                  <a:pt x="3146704" y="9525"/>
                </a:lnTo>
                <a:lnTo>
                  <a:pt x="3149333" y="9525"/>
                </a:lnTo>
                <a:lnTo>
                  <a:pt x="3150451" y="9067"/>
                </a:lnTo>
                <a:lnTo>
                  <a:pt x="3152317" y="7200"/>
                </a:lnTo>
                <a:lnTo>
                  <a:pt x="3152775" y="6083"/>
                </a:lnTo>
                <a:lnTo>
                  <a:pt x="3152775" y="3454"/>
                </a:lnTo>
                <a:close/>
              </a:path>
              <a:path w="5486400" h="646429">
                <a:moveTo>
                  <a:pt x="3200400" y="640359"/>
                </a:moveTo>
                <a:lnTo>
                  <a:pt x="3199942" y="639241"/>
                </a:lnTo>
                <a:lnTo>
                  <a:pt x="3198076" y="637374"/>
                </a:lnTo>
                <a:lnTo>
                  <a:pt x="3196958" y="636905"/>
                </a:lnTo>
                <a:lnTo>
                  <a:pt x="3194329" y="636905"/>
                </a:lnTo>
                <a:lnTo>
                  <a:pt x="3193211" y="637374"/>
                </a:lnTo>
                <a:lnTo>
                  <a:pt x="3191345" y="639241"/>
                </a:lnTo>
                <a:lnTo>
                  <a:pt x="3190875" y="640359"/>
                </a:lnTo>
                <a:lnTo>
                  <a:pt x="3190875" y="642988"/>
                </a:lnTo>
                <a:lnTo>
                  <a:pt x="3191345" y="644105"/>
                </a:lnTo>
                <a:lnTo>
                  <a:pt x="3193211" y="645972"/>
                </a:lnTo>
                <a:lnTo>
                  <a:pt x="3194329" y="646430"/>
                </a:lnTo>
                <a:lnTo>
                  <a:pt x="3196958" y="646430"/>
                </a:lnTo>
                <a:lnTo>
                  <a:pt x="3198076" y="645972"/>
                </a:lnTo>
                <a:lnTo>
                  <a:pt x="3199942" y="644105"/>
                </a:lnTo>
                <a:lnTo>
                  <a:pt x="3200400" y="642988"/>
                </a:lnTo>
                <a:lnTo>
                  <a:pt x="3200400" y="640359"/>
                </a:lnTo>
                <a:close/>
              </a:path>
              <a:path w="5486400" h="646429">
                <a:moveTo>
                  <a:pt x="3200400" y="3454"/>
                </a:moveTo>
                <a:lnTo>
                  <a:pt x="3199942" y="2336"/>
                </a:lnTo>
                <a:lnTo>
                  <a:pt x="3198076" y="469"/>
                </a:lnTo>
                <a:lnTo>
                  <a:pt x="3196958" y="0"/>
                </a:lnTo>
                <a:lnTo>
                  <a:pt x="3194329" y="0"/>
                </a:lnTo>
                <a:lnTo>
                  <a:pt x="3193211" y="469"/>
                </a:lnTo>
                <a:lnTo>
                  <a:pt x="3191345" y="2336"/>
                </a:lnTo>
                <a:lnTo>
                  <a:pt x="3190875" y="3454"/>
                </a:lnTo>
                <a:lnTo>
                  <a:pt x="3190875" y="6083"/>
                </a:lnTo>
                <a:lnTo>
                  <a:pt x="3191345" y="7200"/>
                </a:lnTo>
                <a:lnTo>
                  <a:pt x="3193211" y="9067"/>
                </a:lnTo>
                <a:lnTo>
                  <a:pt x="3194329" y="9525"/>
                </a:lnTo>
                <a:lnTo>
                  <a:pt x="3196958" y="9525"/>
                </a:lnTo>
                <a:lnTo>
                  <a:pt x="3198076" y="9067"/>
                </a:lnTo>
                <a:lnTo>
                  <a:pt x="3199942" y="7200"/>
                </a:lnTo>
                <a:lnTo>
                  <a:pt x="3200400" y="6083"/>
                </a:lnTo>
                <a:lnTo>
                  <a:pt x="3200400" y="3454"/>
                </a:lnTo>
                <a:close/>
              </a:path>
              <a:path w="5486400" h="646429">
                <a:moveTo>
                  <a:pt x="3248025" y="640359"/>
                </a:moveTo>
                <a:lnTo>
                  <a:pt x="3247567" y="639241"/>
                </a:lnTo>
                <a:lnTo>
                  <a:pt x="3245701" y="637374"/>
                </a:lnTo>
                <a:lnTo>
                  <a:pt x="3244583" y="636905"/>
                </a:lnTo>
                <a:lnTo>
                  <a:pt x="3241954" y="636905"/>
                </a:lnTo>
                <a:lnTo>
                  <a:pt x="3240836" y="637374"/>
                </a:lnTo>
                <a:lnTo>
                  <a:pt x="3238970" y="639241"/>
                </a:lnTo>
                <a:lnTo>
                  <a:pt x="3238500" y="640359"/>
                </a:lnTo>
                <a:lnTo>
                  <a:pt x="3238500" y="642988"/>
                </a:lnTo>
                <a:lnTo>
                  <a:pt x="3238970" y="644105"/>
                </a:lnTo>
                <a:lnTo>
                  <a:pt x="3240836" y="645972"/>
                </a:lnTo>
                <a:lnTo>
                  <a:pt x="3241954" y="646430"/>
                </a:lnTo>
                <a:lnTo>
                  <a:pt x="3244583" y="646430"/>
                </a:lnTo>
                <a:lnTo>
                  <a:pt x="3245701" y="645972"/>
                </a:lnTo>
                <a:lnTo>
                  <a:pt x="3247567" y="644105"/>
                </a:lnTo>
                <a:lnTo>
                  <a:pt x="3248025" y="642988"/>
                </a:lnTo>
                <a:lnTo>
                  <a:pt x="3248025" y="640359"/>
                </a:lnTo>
                <a:close/>
              </a:path>
              <a:path w="5486400" h="646429">
                <a:moveTo>
                  <a:pt x="3248025" y="3454"/>
                </a:moveTo>
                <a:lnTo>
                  <a:pt x="3247567" y="2336"/>
                </a:lnTo>
                <a:lnTo>
                  <a:pt x="3245701" y="469"/>
                </a:lnTo>
                <a:lnTo>
                  <a:pt x="3244583" y="0"/>
                </a:lnTo>
                <a:lnTo>
                  <a:pt x="3241954" y="0"/>
                </a:lnTo>
                <a:lnTo>
                  <a:pt x="3240836" y="469"/>
                </a:lnTo>
                <a:lnTo>
                  <a:pt x="3238970" y="2336"/>
                </a:lnTo>
                <a:lnTo>
                  <a:pt x="3238500" y="3454"/>
                </a:lnTo>
                <a:lnTo>
                  <a:pt x="3238500" y="6083"/>
                </a:lnTo>
                <a:lnTo>
                  <a:pt x="3238970" y="7200"/>
                </a:lnTo>
                <a:lnTo>
                  <a:pt x="3240836" y="9067"/>
                </a:lnTo>
                <a:lnTo>
                  <a:pt x="3241954" y="9525"/>
                </a:lnTo>
                <a:lnTo>
                  <a:pt x="3244583" y="9525"/>
                </a:lnTo>
                <a:lnTo>
                  <a:pt x="3245701" y="9067"/>
                </a:lnTo>
                <a:lnTo>
                  <a:pt x="3247567" y="7200"/>
                </a:lnTo>
                <a:lnTo>
                  <a:pt x="3248025" y="6083"/>
                </a:lnTo>
                <a:lnTo>
                  <a:pt x="3248025" y="3454"/>
                </a:lnTo>
                <a:close/>
              </a:path>
              <a:path w="5486400" h="646429">
                <a:moveTo>
                  <a:pt x="3295650" y="640359"/>
                </a:moveTo>
                <a:lnTo>
                  <a:pt x="3295192" y="639241"/>
                </a:lnTo>
                <a:lnTo>
                  <a:pt x="3293326" y="637374"/>
                </a:lnTo>
                <a:lnTo>
                  <a:pt x="3292208" y="636905"/>
                </a:lnTo>
                <a:lnTo>
                  <a:pt x="3289579" y="636905"/>
                </a:lnTo>
                <a:lnTo>
                  <a:pt x="3288461" y="637374"/>
                </a:lnTo>
                <a:lnTo>
                  <a:pt x="3286595" y="639241"/>
                </a:lnTo>
                <a:lnTo>
                  <a:pt x="3286125" y="640359"/>
                </a:lnTo>
                <a:lnTo>
                  <a:pt x="3286125" y="642988"/>
                </a:lnTo>
                <a:lnTo>
                  <a:pt x="3286595" y="644105"/>
                </a:lnTo>
                <a:lnTo>
                  <a:pt x="3288461" y="645972"/>
                </a:lnTo>
                <a:lnTo>
                  <a:pt x="3289579" y="646430"/>
                </a:lnTo>
                <a:lnTo>
                  <a:pt x="3292208" y="646430"/>
                </a:lnTo>
                <a:lnTo>
                  <a:pt x="3293326" y="645972"/>
                </a:lnTo>
                <a:lnTo>
                  <a:pt x="3295192" y="644105"/>
                </a:lnTo>
                <a:lnTo>
                  <a:pt x="3295650" y="642988"/>
                </a:lnTo>
                <a:lnTo>
                  <a:pt x="3295650" y="640359"/>
                </a:lnTo>
                <a:close/>
              </a:path>
              <a:path w="5486400" h="646429">
                <a:moveTo>
                  <a:pt x="3295650" y="3454"/>
                </a:moveTo>
                <a:lnTo>
                  <a:pt x="3295192" y="2336"/>
                </a:lnTo>
                <a:lnTo>
                  <a:pt x="3293326" y="469"/>
                </a:lnTo>
                <a:lnTo>
                  <a:pt x="3292208" y="0"/>
                </a:lnTo>
                <a:lnTo>
                  <a:pt x="3289579" y="0"/>
                </a:lnTo>
                <a:lnTo>
                  <a:pt x="3288461" y="469"/>
                </a:lnTo>
                <a:lnTo>
                  <a:pt x="3286595" y="2336"/>
                </a:lnTo>
                <a:lnTo>
                  <a:pt x="3286125" y="3454"/>
                </a:lnTo>
                <a:lnTo>
                  <a:pt x="3286125" y="6083"/>
                </a:lnTo>
                <a:lnTo>
                  <a:pt x="3286595" y="7200"/>
                </a:lnTo>
                <a:lnTo>
                  <a:pt x="3288461" y="9067"/>
                </a:lnTo>
                <a:lnTo>
                  <a:pt x="3289579" y="9525"/>
                </a:lnTo>
                <a:lnTo>
                  <a:pt x="3292208" y="9525"/>
                </a:lnTo>
                <a:lnTo>
                  <a:pt x="3293326" y="9067"/>
                </a:lnTo>
                <a:lnTo>
                  <a:pt x="3295192" y="7200"/>
                </a:lnTo>
                <a:lnTo>
                  <a:pt x="3295650" y="6083"/>
                </a:lnTo>
                <a:lnTo>
                  <a:pt x="3295650" y="3454"/>
                </a:lnTo>
                <a:close/>
              </a:path>
              <a:path w="5486400" h="646429">
                <a:moveTo>
                  <a:pt x="3343275" y="640359"/>
                </a:moveTo>
                <a:lnTo>
                  <a:pt x="3342817" y="639241"/>
                </a:lnTo>
                <a:lnTo>
                  <a:pt x="3340951" y="637374"/>
                </a:lnTo>
                <a:lnTo>
                  <a:pt x="3339833" y="636905"/>
                </a:lnTo>
                <a:lnTo>
                  <a:pt x="3337204" y="636905"/>
                </a:lnTo>
                <a:lnTo>
                  <a:pt x="3336086" y="637374"/>
                </a:lnTo>
                <a:lnTo>
                  <a:pt x="3334220" y="639241"/>
                </a:lnTo>
                <a:lnTo>
                  <a:pt x="3333750" y="640359"/>
                </a:lnTo>
                <a:lnTo>
                  <a:pt x="3333750" y="642988"/>
                </a:lnTo>
                <a:lnTo>
                  <a:pt x="3334220" y="644105"/>
                </a:lnTo>
                <a:lnTo>
                  <a:pt x="3336086" y="645972"/>
                </a:lnTo>
                <a:lnTo>
                  <a:pt x="3337204" y="646430"/>
                </a:lnTo>
                <a:lnTo>
                  <a:pt x="3339833" y="646430"/>
                </a:lnTo>
                <a:lnTo>
                  <a:pt x="3340951" y="645972"/>
                </a:lnTo>
                <a:lnTo>
                  <a:pt x="3342817" y="644105"/>
                </a:lnTo>
                <a:lnTo>
                  <a:pt x="3343275" y="642988"/>
                </a:lnTo>
                <a:lnTo>
                  <a:pt x="3343275" y="640359"/>
                </a:lnTo>
                <a:close/>
              </a:path>
              <a:path w="5486400" h="646429">
                <a:moveTo>
                  <a:pt x="3343275" y="3454"/>
                </a:moveTo>
                <a:lnTo>
                  <a:pt x="3342817" y="2336"/>
                </a:lnTo>
                <a:lnTo>
                  <a:pt x="3340951" y="469"/>
                </a:lnTo>
                <a:lnTo>
                  <a:pt x="3339833" y="0"/>
                </a:lnTo>
                <a:lnTo>
                  <a:pt x="3337204" y="0"/>
                </a:lnTo>
                <a:lnTo>
                  <a:pt x="3336086" y="469"/>
                </a:lnTo>
                <a:lnTo>
                  <a:pt x="3334220" y="2336"/>
                </a:lnTo>
                <a:lnTo>
                  <a:pt x="3333750" y="3454"/>
                </a:lnTo>
                <a:lnTo>
                  <a:pt x="3333750" y="6083"/>
                </a:lnTo>
                <a:lnTo>
                  <a:pt x="3334220" y="7200"/>
                </a:lnTo>
                <a:lnTo>
                  <a:pt x="3336086" y="9067"/>
                </a:lnTo>
                <a:lnTo>
                  <a:pt x="3337204" y="9525"/>
                </a:lnTo>
                <a:lnTo>
                  <a:pt x="3339833" y="9525"/>
                </a:lnTo>
                <a:lnTo>
                  <a:pt x="3340951" y="9067"/>
                </a:lnTo>
                <a:lnTo>
                  <a:pt x="3342817" y="7200"/>
                </a:lnTo>
                <a:lnTo>
                  <a:pt x="3343275" y="6083"/>
                </a:lnTo>
                <a:lnTo>
                  <a:pt x="3343275" y="3454"/>
                </a:lnTo>
                <a:close/>
              </a:path>
              <a:path w="5486400" h="646429">
                <a:moveTo>
                  <a:pt x="3390900" y="640359"/>
                </a:moveTo>
                <a:lnTo>
                  <a:pt x="3390442" y="639241"/>
                </a:lnTo>
                <a:lnTo>
                  <a:pt x="3388576" y="637374"/>
                </a:lnTo>
                <a:lnTo>
                  <a:pt x="3387458" y="636905"/>
                </a:lnTo>
                <a:lnTo>
                  <a:pt x="3384829" y="636905"/>
                </a:lnTo>
                <a:lnTo>
                  <a:pt x="3383711" y="637374"/>
                </a:lnTo>
                <a:lnTo>
                  <a:pt x="3381845" y="639241"/>
                </a:lnTo>
                <a:lnTo>
                  <a:pt x="3381375" y="640359"/>
                </a:lnTo>
                <a:lnTo>
                  <a:pt x="3381375" y="642988"/>
                </a:lnTo>
                <a:lnTo>
                  <a:pt x="3381845" y="644105"/>
                </a:lnTo>
                <a:lnTo>
                  <a:pt x="3383711" y="645972"/>
                </a:lnTo>
                <a:lnTo>
                  <a:pt x="3384829" y="646430"/>
                </a:lnTo>
                <a:lnTo>
                  <a:pt x="3387458" y="646430"/>
                </a:lnTo>
                <a:lnTo>
                  <a:pt x="3388576" y="645972"/>
                </a:lnTo>
                <a:lnTo>
                  <a:pt x="3390442" y="644105"/>
                </a:lnTo>
                <a:lnTo>
                  <a:pt x="3390900" y="642988"/>
                </a:lnTo>
                <a:lnTo>
                  <a:pt x="3390900" y="640359"/>
                </a:lnTo>
                <a:close/>
              </a:path>
              <a:path w="5486400" h="646429">
                <a:moveTo>
                  <a:pt x="3390900" y="3454"/>
                </a:moveTo>
                <a:lnTo>
                  <a:pt x="3390442" y="2336"/>
                </a:lnTo>
                <a:lnTo>
                  <a:pt x="3388576" y="469"/>
                </a:lnTo>
                <a:lnTo>
                  <a:pt x="3387458" y="0"/>
                </a:lnTo>
                <a:lnTo>
                  <a:pt x="3384829" y="0"/>
                </a:lnTo>
                <a:lnTo>
                  <a:pt x="3383711" y="469"/>
                </a:lnTo>
                <a:lnTo>
                  <a:pt x="3381845" y="2336"/>
                </a:lnTo>
                <a:lnTo>
                  <a:pt x="3381375" y="3454"/>
                </a:lnTo>
                <a:lnTo>
                  <a:pt x="3381375" y="6083"/>
                </a:lnTo>
                <a:lnTo>
                  <a:pt x="3381845" y="7200"/>
                </a:lnTo>
                <a:lnTo>
                  <a:pt x="3383711" y="9067"/>
                </a:lnTo>
                <a:lnTo>
                  <a:pt x="3384829" y="9525"/>
                </a:lnTo>
                <a:lnTo>
                  <a:pt x="3387458" y="9525"/>
                </a:lnTo>
                <a:lnTo>
                  <a:pt x="3388576" y="9067"/>
                </a:lnTo>
                <a:lnTo>
                  <a:pt x="3390442" y="7200"/>
                </a:lnTo>
                <a:lnTo>
                  <a:pt x="3390900" y="6083"/>
                </a:lnTo>
                <a:lnTo>
                  <a:pt x="3390900" y="3454"/>
                </a:lnTo>
                <a:close/>
              </a:path>
              <a:path w="5486400" h="646429">
                <a:moveTo>
                  <a:pt x="3438525" y="640359"/>
                </a:moveTo>
                <a:lnTo>
                  <a:pt x="3438067" y="639241"/>
                </a:lnTo>
                <a:lnTo>
                  <a:pt x="3436201" y="637374"/>
                </a:lnTo>
                <a:lnTo>
                  <a:pt x="3435083" y="636905"/>
                </a:lnTo>
                <a:lnTo>
                  <a:pt x="3432454" y="636905"/>
                </a:lnTo>
                <a:lnTo>
                  <a:pt x="3431336" y="637374"/>
                </a:lnTo>
                <a:lnTo>
                  <a:pt x="3429470" y="639241"/>
                </a:lnTo>
                <a:lnTo>
                  <a:pt x="3429000" y="640359"/>
                </a:lnTo>
                <a:lnTo>
                  <a:pt x="3429000" y="642988"/>
                </a:lnTo>
                <a:lnTo>
                  <a:pt x="3429470" y="644105"/>
                </a:lnTo>
                <a:lnTo>
                  <a:pt x="3431336" y="645972"/>
                </a:lnTo>
                <a:lnTo>
                  <a:pt x="3432454" y="646430"/>
                </a:lnTo>
                <a:lnTo>
                  <a:pt x="3435083" y="646430"/>
                </a:lnTo>
                <a:lnTo>
                  <a:pt x="3436201" y="645972"/>
                </a:lnTo>
                <a:lnTo>
                  <a:pt x="3438067" y="644105"/>
                </a:lnTo>
                <a:lnTo>
                  <a:pt x="3438525" y="642988"/>
                </a:lnTo>
                <a:lnTo>
                  <a:pt x="3438525" y="640359"/>
                </a:lnTo>
                <a:close/>
              </a:path>
              <a:path w="5486400" h="646429">
                <a:moveTo>
                  <a:pt x="3438525" y="3454"/>
                </a:moveTo>
                <a:lnTo>
                  <a:pt x="3438067" y="2336"/>
                </a:lnTo>
                <a:lnTo>
                  <a:pt x="3436201" y="469"/>
                </a:lnTo>
                <a:lnTo>
                  <a:pt x="3435083" y="0"/>
                </a:lnTo>
                <a:lnTo>
                  <a:pt x="3432454" y="0"/>
                </a:lnTo>
                <a:lnTo>
                  <a:pt x="3431336" y="469"/>
                </a:lnTo>
                <a:lnTo>
                  <a:pt x="3429470" y="2336"/>
                </a:lnTo>
                <a:lnTo>
                  <a:pt x="3429000" y="3454"/>
                </a:lnTo>
                <a:lnTo>
                  <a:pt x="3429000" y="6083"/>
                </a:lnTo>
                <a:lnTo>
                  <a:pt x="3429470" y="7200"/>
                </a:lnTo>
                <a:lnTo>
                  <a:pt x="3431336" y="9067"/>
                </a:lnTo>
                <a:lnTo>
                  <a:pt x="3432454" y="9525"/>
                </a:lnTo>
                <a:lnTo>
                  <a:pt x="3435083" y="9525"/>
                </a:lnTo>
                <a:lnTo>
                  <a:pt x="3436201" y="9067"/>
                </a:lnTo>
                <a:lnTo>
                  <a:pt x="3438067" y="7200"/>
                </a:lnTo>
                <a:lnTo>
                  <a:pt x="3438525" y="6083"/>
                </a:lnTo>
                <a:lnTo>
                  <a:pt x="3438525" y="3454"/>
                </a:lnTo>
                <a:close/>
              </a:path>
              <a:path w="5486400" h="646429">
                <a:moveTo>
                  <a:pt x="3486150" y="640359"/>
                </a:moveTo>
                <a:lnTo>
                  <a:pt x="3485692" y="639241"/>
                </a:lnTo>
                <a:lnTo>
                  <a:pt x="3483826" y="637374"/>
                </a:lnTo>
                <a:lnTo>
                  <a:pt x="3482708" y="636905"/>
                </a:lnTo>
                <a:lnTo>
                  <a:pt x="3480079" y="636905"/>
                </a:lnTo>
                <a:lnTo>
                  <a:pt x="3478961" y="637374"/>
                </a:lnTo>
                <a:lnTo>
                  <a:pt x="3477095" y="639241"/>
                </a:lnTo>
                <a:lnTo>
                  <a:pt x="3476625" y="640359"/>
                </a:lnTo>
                <a:lnTo>
                  <a:pt x="3476625" y="642988"/>
                </a:lnTo>
                <a:lnTo>
                  <a:pt x="3477095" y="644105"/>
                </a:lnTo>
                <a:lnTo>
                  <a:pt x="3478961" y="645972"/>
                </a:lnTo>
                <a:lnTo>
                  <a:pt x="3480079" y="646430"/>
                </a:lnTo>
                <a:lnTo>
                  <a:pt x="3482708" y="646430"/>
                </a:lnTo>
                <a:lnTo>
                  <a:pt x="3483826" y="645972"/>
                </a:lnTo>
                <a:lnTo>
                  <a:pt x="3485692" y="644105"/>
                </a:lnTo>
                <a:lnTo>
                  <a:pt x="3486150" y="642988"/>
                </a:lnTo>
                <a:lnTo>
                  <a:pt x="3486150" y="640359"/>
                </a:lnTo>
                <a:close/>
              </a:path>
              <a:path w="5486400" h="646429">
                <a:moveTo>
                  <a:pt x="3486150" y="3454"/>
                </a:moveTo>
                <a:lnTo>
                  <a:pt x="3485692" y="2336"/>
                </a:lnTo>
                <a:lnTo>
                  <a:pt x="3483826" y="469"/>
                </a:lnTo>
                <a:lnTo>
                  <a:pt x="3482708" y="0"/>
                </a:lnTo>
                <a:lnTo>
                  <a:pt x="3480079" y="0"/>
                </a:lnTo>
                <a:lnTo>
                  <a:pt x="3478961" y="469"/>
                </a:lnTo>
                <a:lnTo>
                  <a:pt x="3477095" y="2336"/>
                </a:lnTo>
                <a:lnTo>
                  <a:pt x="3476625" y="3454"/>
                </a:lnTo>
                <a:lnTo>
                  <a:pt x="3476625" y="6083"/>
                </a:lnTo>
                <a:lnTo>
                  <a:pt x="3477095" y="7200"/>
                </a:lnTo>
                <a:lnTo>
                  <a:pt x="3478961" y="9067"/>
                </a:lnTo>
                <a:lnTo>
                  <a:pt x="3480079" y="9525"/>
                </a:lnTo>
                <a:lnTo>
                  <a:pt x="3482708" y="9525"/>
                </a:lnTo>
                <a:lnTo>
                  <a:pt x="3483826" y="9067"/>
                </a:lnTo>
                <a:lnTo>
                  <a:pt x="3485692" y="7200"/>
                </a:lnTo>
                <a:lnTo>
                  <a:pt x="3486150" y="6083"/>
                </a:lnTo>
                <a:lnTo>
                  <a:pt x="3486150" y="3454"/>
                </a:lnTo>
                <a:close/>
              </a:path>
              <a:path w="5486400" h="646429">
                <a:moveTo>
                  <a:pt x="3533775" y="640359"/>
                </a:moveTo>
                <a:lnTo>
                  <a:pt x="3533317" y="639241"/>
                </a:lnTo>
                <a:lnTo>
                  <a:pt x="3531451" y="637374"/>
                </a:lnTo>
                <a:lnTo>
                  <a:pt x="3530333" y="636905"/>
                </a:lnTo>
                <a:lnTo>
                  <a:pt x="3527704" y="636905"/>
                </a:lnTo>
                <a:lnTo>
                  <a:pt x="3526586" y="637374"/>
                </a:lnTo>
                <a:lnTo>
                  <a:pt x="3524720" y="639241"/>
                </a:lnTo>
                <a:lnTo>
                  <a:pt x="3524250" y="640359"/>
                </a:lnTo>
                <a:lnTo>
                  <a:pt x="3524250" y="642988"/>
                </a:lnTo>
                <a:lnTo>
                  <a:pt x="3524720" y="644105"/>
                </a:lnTo>
                <a:lnTo>
                  <a:pt x="3526586" y="645972"/>
                </a:lnTo>
                <a:lnTo>
                  <a:pt x="3527704" y="646430"/>
                </a:lnTo>
                <a:lnTo>
                  <a:pt x="3530333" y="646430"/>
                </a:lnTo>
                <a:lnTo>
                  <a:pt x="3531451" y="645972"/>
                </a:lnTo>
                <a:lnTo>
                  <a:pt x="3533317" y="644105"/>
                </a:lnTo>
                <a:lnTo>
                  <a:pt x="3533775" y="642988"/>
                </a:lnTo>
                <a:lnTo>
                  <a:pt x="3533775" y="640359"/>
                </a:lnTo>
                <a:close/>
              </a:path>
              <a:path w="5486400" h="646429">
                <a:moveTo>
                  <a:pt x="3533775" y="3454"/>
                </a:moveTo>
                <a:lnTo>
                  <a:pt x="3533317" y="2336"/>
                </a:lnTo>
                <a:lnTo>
                  <a:pt x="3531451" y="469"/>
                </a:lnTo>
                <a:lnTo>
                  <a:pt x="3530333" y="0"/>
                </a:lnTo>
                <a:lnTo>
                  <a:pt x="3527704" y="0"/>
                </a:lnTo>
                <a:lnTo>
                  <a:pt x="3526586" y="469"/>
                </a:lnTo>
                <a:lnTo>
                  <a:pt x="3524720" y="2336"/>
                </a:lnTo>
                <a:lnTo>
                  <a:pt x="3524250" y="3454"/>
                </a:lnTo>
                <a:lnTo>
                  <a:pt x="3524250" y="6083"/>
                </a:lnTo>
                <a:lnTo>
                  <a:pt x="3524720" y="7200"/>
                </a:lnTo>
                <a:lnTo>
                  <a:pt x="3526586" y="9067"/>
                </a:lnTo>
                <a:lnTo>
                  <a:pt x="3527704" y="9525"/>
                </a:lnTo>
                <a:lnTo>
                  <a:pt x="3530333" y="9525"/>
                </a:lnTo>
                <a:lnTo>
                  <a:pt x="3531451" y="9067"/>
                </a:lnTo>
                <a:lnTo>
                  <a:pt x="3533317" y="7200"/>
                </a:lnTo>
                <a:lnTo>
                  <a:pt x="3533775" y="6083"/>
                </a:lnTo>
                <a:lnTo>
                  <a:pt x="3533775" y="3454"/>
                </a:lnTo>
                <a:close/>
              </a:path>
              <a:path w="5486400" h="646429">
                <a:moveTo>
                  <a:pt x="3581400" y="640359"/>
                </a:moveTo>
                <a:lnTo>
                  <a:pt x="3580942" y="639241"/>
                </a:lnTo>
                <a:lnTo>
                  <a:pt x="3579076" y="637374"/>
                </a:lnTo>
                <a:lnTo>
                  <a:pt x="3577958" y="636905"/>
                </a:lnTo>
                <a:lnTo>
                  <a:pt x="3575329" y="636905"/>
                </a:lnTo>
                <a:lnTo>
                  <a:pt x="3574211" y="637374"/>
                </a:lnTo>
                <a:lnTo>
                  <a:pt x="3572345" y="639241"/>
                </a:lnTo>
                <a:lnTo>
                  <a:pt x="3571875" y="640359"/>
                </a:lnTo>
                <a:lnTo>
                  <a:pt x="3571875" y="642988"/>
                </a:lnTo>
                <a:lnTo>
                  <a:pt x="3572345" y="644105"/>
                </a:lnTo>
                <a:lnTo>
                  <a:pt x="3574211" y="645972"/>
                </a:lnTo>
                <a:lnTo>
                  <a:pt x="3575329" y="646430"/>
                </a:lnTo>
                <a:lnTo>
                  <a:pt x="3577958" y="646430"/>
                </a:lnTo>
                <a:lnTo>
                  <a:pt x="3579076" y="645972"/>
                </a:lnTo>
                <a:lnTo>
                  <a:pt x="3580942" y="644105"/>
                </a:lnTo>
                <a:lnTo>
                  <a:pt x="3581400" y="642988"/>
                </a:lnTo>
                <a:lnTo>
                  <a:pt x="3581400" y="640359"/>
                </a:lnTo>
                <a:close/>
              </a:path>
              <a:path w="5486400" h="646429">
                <a:moveTo>
                  <a:pt x="3581400" y="3454"/>
                </a:moveTo>
                <a:lnTo>
                  <a:pt x="3580942" y="2336"/>
                </a:lnTo>
                <a:lnTo>
                  <a:pt x="3579076" y="469"/>
                </a:lnTo>
                <a:lnTo>
                  <a:pt x="3577958" y="0"/>
                </a:lnTo>
                <a:lnTo>
                  <a:pt x="3575329" y="0"/>
                </a:lnTo>
                <a:lnTo>
                  <a:pt x="3574211" y="469"/>
                </a:lnTo>
                <a:lnTo>
                  <a:pt x="3572345" y="2336"/>
                </a:lnTo>
                <a:lnTo>
                  <a:pt x="3571875" y="3454"/>
                </a:lnTo>
                <a:lnTo>
                  <a:pt x="3571875" y="6083"/>
                </a:lnTo>
                <a:lnTo>
                  <a:pt x="3572345" y="7200"/>
                </a:lnTo>
                <a:lnTo>
                  <a:pt x="3574211" y="9067"/>
                </a:lnTo>
                <a:lnTo>
                  <a:pt x="3575329" y="9525"/>
                </a:lnTo>
                <a:lnTo>
                  <a:pt x="3577958" y="9525"/>
                </a:lnTo>
                <a:lnTo>
                  <a:pt x="3579076" y="9067"/>
                </a:lnTo>
                <a:lnTo>
                  <a:pt x="3580942" y="7200"/>
                </a:lnTo>
                <a:lnTo>
                  <a:pt x="3581400" y="6083"/>
                </a:lnTo>
                <a:lnTo>
                  <a:pt x="3581400" y="3454"/>
                </a:lnTo>
                <a:close/>
              </a:path>
              <a:path w="5486400" h="646429">
                <a:moveTo>
                  <a:pt x="3629025" y="640359"/>
                </a:moveTo>
                <a:lnTo>
                  <a:pt x="3628567" y="639241"/>
                </a:lnTo>
                <a:lnTo>
                  <a:pt x="3626701" y="637374"/>
                </a:lnTo>
                <a:lnTo>
                  <a:pt x="3625583" y="636905"/>
                </a:lnTo>
                <a:lnTo>
                  <a:pt x="3622954" y="636905"/>
                </a:lnTo>
                <a:lnTo>
                  <a:pt x="3621836" y="637374"/>
                </a:lnTo>
                <a:lnTo>
                  <a:pt x="3619970" y="639241"/>
                </a:lnTo>
                <a:lnTo>
                  <a:pt x="3619500" y="640359"/>
                </a:lnTo>
                <a:lnTo>
                  <a:pt x="3619500" y="642988"/>
                </a:lnTo>
                <a:lnTo>
                  <a:pt x="3619970" y="644105"/>
                </a:lnTo>
                <a:lnTo>
                  <a:pt x="3621836" y="645972"/>
                </a:lnTo>
                <a:lnTo>
                  <a:pt x="3622954" y="646430"/>
                </a:lnTo>
                <a:lnTo>
                  <a:pt x="3625583" y="646430"/>
                </a:lnTo>
                <a:lnTo>
                  <a:pt x="3626701" y="645972"/>
                </a:lnTo>
                <a:lnTo>
                  <a:pt x="3628567" y="644105"/>
                </a:lnTo>
                <a:lnTo>
                  <a:pt x="3629025" y="642988"/>
                </a:lnTo>
                <a:lnTo>
                  <a:pt x="3629025" y="640359"/>
                </a:lnTo>
                <a:close/>
              </a:path>
              <a:path w="5486400" h="646429">
                <a:moveTo>
                  <a:pt x="3629025" y="3454"/>
                </a:moveTo>
                <a:lnTo>
                  <a:pt x="3628567" y="2336"/>
                </a:lnTo>
                <a:lnTo>
                  <a:pt x="3626701" y="469"/>
                </a:lnTo>
                <a:lnTo>
                  <a:pt x="3625583" y="0"/>
                </a:lnTo>
                <a:lnTo>
                  <a:pt x="3622954" y="0"/>
                </a:lnTo>
                <a:lnTo>
                  <a:pt x="3621836" y="469"/>
                </a:lnTo>
                <a:lnTo>
                  <a:pt x="3619970" y="2336"/>
                </a:lnTo>
                <a:lnTo>
                  <a:pt x="3619500" y="3454"/>
                </a:lnTo>
                <a:lnTo>
                  <a:pt x="3619500" y="6083"/>
                </a:lnTo>
                <a:lnTo>
                  <a:pt x="3619970" y="7200"/>
                </a:lnTo>
                <a:lnTo>
                  <a:pt x="3621836" y="9067"/>
                </a:lnTo>
                <a:lnTo>
                  <a:pt x="3622954" y="9525"/>
                </a:lnTo>
                <a:lnTo>
                  <a:pt x="3625583" y="9525"/>
                </a:lnTo>
                <a:lnTo>
                  <a:pt x="3626701" y="9067"/>
                </a:lnTo>
                <a:lnTo>
                  <a:pt x="3628567" y="7200"/>
                </a:lnTo>
                <a:lnTo>
                  <a:pt x="3629025" y="6083"/>
                </a:lnTo>
                <a:lnTo>
                  <a:pt x="3629025" y="3454"/>
                </a:lnTo>
                <a:close/>
              </a:path>
              <a:path w="5486400" h="646429">
                <a:moveTo>
                  <a:pt x="3676650" y="640359"/>
                </a:moveTo>
                <a:lnTo>
                  <a:pt x="3676192" y="639241"/>
                </a:lnTo>
                <a:lnTo>
                  <a:pt x="3674326" y="637374"/>
                </a:lnTo>
                <a:lnTo>
                  <a:pt x="3673208" y="636905"/>
                </a:lnTo>
                <a:lnTo>
                  <a:pt x="3670579" y="636905"/>
                </a:lnTo>
                <a:lnTo>
                  <a:pt x="3669461" y="637374"/>
                </a:lnTo>
                <a:lnTo>
                  <a:pt x="3667595" y="639241"/>
                </a:lnTo>
                <a:lnTo>
                  <a:pt x="3667125" y="640359"/>
                </a:lnTo>
                <a:lnTo>
                  <a:pt x="3667125" y="642988"/>
                </a:lnTo>
                <a:lnTo>
                  <a:pt x="3667595" y="644105"/>
                </a:lnTo>
                <a:lnTo>
                  <a:pt x="3669461" y="645972"/>
                </a:lnTo>
                <a:lnTo>
                  <a:pt x="3670579" y="646430"/>
                </a:lnTo>
                <a:lnTo>
                  <a:pt x="3673208" y="646430"/>
                </a:lnTo>
                <a:lnTo>
                  <a:pt x="3674326" y="645972"/>
                </a:lnTo>
                <a:lnTo>
                  <a:pt x="3676192" y="644105"/>
                </a:lnTo>
                <a:lnTo>
                  <a:pt x="3676650" y="642988"/>
                </a:lnTo>
                <a:lnTo>
                  <a:pt x="3676650" y="640359"/>
                </a:lnTo>
                <a:close/>
              </a:path>
              <a:path w="5486400" h="646429">
                <a:moveTo>
                  <a:pt x="3676650" y="3454"/>
                </a:moveTo>
                <a:lnTo>
                  <a:pt x="3676192" y="2336"/>
                </a:lnTo>
                <a:lnTo>
                  <a:pt x="3674326" y="469"/>
                </a:lnTo>
                <a:lnTo>
                  <a:pt x="3673208" y="0"/>
                </a:lnTo>
                <a:lnTo>
                  <a:pt x="3670579" y="0"/>
                </a:lnTo>
                <a:lnTo>
                  <a:pt x="3669461" y="469"/>
                </a:lnTo>
                <a:lnTo>
                  <a:pt x="3667595" y="2336"/>
                </a:lnTo>
                <a:lnTo>
                  <a:pt x="3667125" y="3454"/>
                </a:lnTo>
                <a:lnTo>
                  <a:pt x="3667125" y="6083"/>
                </a:lnTo>
                <a:lnTo>
                  <a:pt x="3667595" y="7200"/>
                </a:lnTo>
                <a:lnTo>
                  <a:pt x="3669461" y="9067"/>
                </a:lnTo>
                <a:lnTo>
                  <a:pt x="3670579" y="9525"/>
                </a:lnTo>
                <a:lnTo>
                  <a:pt x="3673208" y="9525"/>
                </a:lnTo>
                <a:lnTo>
                  <a:pt x="3674326" y="9067"/>
                </a:lnTo>
                <a:lnTo>
                  <a:pt x="3676192" y="7200"/>
                </a:lnTo>
                <a:lnTo>
                  <a:pt x="3676650" y="6083"/>
                </a:lnTo>
                <a:lnTo>
                  <a:pt x="3676650" y="3454"/>
                </a:lnTo>
                <a:close/>
              </a:path>
              <a:path w="5486400" h="646429">
                <a:moveTo>
                  <a:pt x="3724275" y="640359"/>
                </a:moveTo>
                <a:lnTo>
                  <a:pt x="3723817" y="639241"/>
                </a:lnTo>
                <a:lnTo>
                  <a:pt x="3721951" y="637374"/>
                </a:lnTo>
                <a:lnTo>
                  <a:pt x="3720833" y="636905"/>
                </a:lnTo>
                <a:lnTo>
                  <a:pt x="3718204" y="636905"/>
                </a:lnTo>
                <a:lnTo>
                  <a:pt x="3717086" y="637374"/>
                </a:lnTo>
                <a:lnTo>
                  <a:pt x="3715220" y="639241"/>
                </a:lnTo>
                <a:lnTo>
                  <a:pt x="3714750" y="640359"/>
                </a:lnTo>
                <a:lnTo>
                  <a:pt x="3714750" y="642988"/>
                </a:lnTo>
                <a:lnTo>
                  <a:pt x="3715220" y="644105"/>
                </a:lnTo>
                <a:lnTo>
                  <a:pt x="3717086" y="645972"/>
                </a:lnTo>
                <a:lnTo>
                  <a:pt x="3718204" y="646430"/>
                </a:lnTo>
                <a:lnTo>
                  <a:pt x="3720833" y="646430"/>
                </a:lnTo>
                <a:lnTo>
                  <a:pt x="3721951" y="645972"/>
                </a:lnTo>
                <a:lnTo>
                  <a:pt x="3723817" y="644105"/>
                </a:lnTo>
                <a:lnTo>
                  <a:pt x="3724275" y="642988"/>
                </a:lnTo>
                <a:lnTo>
                  <a:pt x="3724275" y="640359"/>
                </a:lnTo>
                <a:close/>
              </a:path>
              <a:path w="5486400" h="646429">
                <a:moveTo>
                  <a:pt x="3724275" y="3454"/>
                </a:moveTo>
                <a:lnTo>
                  <a:pt x="3723817" y="2336"/>
                </a:lnTo>
                <a:lnTo>
                  <a:pt x="3721951" y="469"/>
                </a:lnTo>
                <a:lnTo>
                  <a:pt x="3720833" y="0"/>
                </a:lnTo>
                <a:lnTo>
                  <a:pt x="3718204" y="0"/>
                </a:lnTo>
                <a:lnTo>
                  <a:pt x="3717086" y="469"/>
                </a:lnTo>
                <a:lnTo>
                  <a:pt x="3715220" y="2336"/>
                </a:lnTo>
                <a:lnTo>
                  <a:pt x="3714750" y="3454"/>
                </a:lnTo>
                <a:lnTo>
                  <a:pt x="3714750" y="6083"/>
                </a:lnTo>
                <a:lnTo>
                  <a:pt x="3715220" y="7200"/>
                </a:lnTo>
                <a:lnTo>
                  <a:pt x="3717086" y="9067"/>
                </a:lnTo>
                <a:lnTo>
                  <a:pt x="3718204" y="9525"/>
                </a:lnTo>
                <a:lnTo>
                  <a:pt x="3720833" y="9525"/>
                </a:lnTo>
                <a:lnTo>
                  <a:pt x="3721951" y="9067"/>
                </a:lnTo>
                <a:lnTo>
                  <a:pt x="3723817" y="7200"/>
                </a:lnTo>
                <a:lnTo>
                  <a:pt x="3724275" y="6083"/>
                </a:lnTo>
                <a:lnTo>
                  <a:pt x="3724275" y="3454"/>
                </a:lnTo>
                <a:close/>
              </a:path>
              <a:path w="5486400" h="646429">
                <a:moveTo>
                  <a:pt x="3771900" y="640359"/>
                </a:moveTo>
                <a:lnTo>
                  <a:pt x="3771442" y="639241"/>
                </a:lnTo>
                <a:lnTo>
                  <a:pt x="3769576" y="637374"/>
                </a:lnTo>
                <a:lnTo>
                  <a:pt x="3768458" y="636905"/>
                </a:lnTo>
                <a:lnTo>
                  <a:pt x="3765829" y="636905"/>
                </a:lnTo>
                <a:lnTo>
                  <a:pt x="3764711" y="637374"/>
                </a:lnTo>
                <a:lnTo>
                  <a:pt x="3762845" y="639241"/>
                </a:lnTo>
                <a:lnTo>
                  <a:pt x="3762375" y="640359"/>
                </a:lnTo>
                <a:lnTo>
                  <a:pt x="3762375" y="642988"/>
                </a:lnTo>
                <a:lnTo>
                  <a:pt x="3762845" y="644105"/>
                </a:lnTo>
                <a:lnTo>
                  <a:pt x="3764711" y="645972"/>
                </a:lnTo>
                <a:lnTo>
                  <a:pt x="3765829" y="646430"/>
                </a:lnTo>
                <a:lnTo>
                  <a:pt x="3768458" y="646430"/>
                </a:lnTo>
                <a:lnTo>
                  <a:pt x="3769576" y="645972"/>
                </a:lnTo>
                <a:lnTo>
                  <a:pt x="3771442" y="644105"/>
                </a:lnTo>
                <a:lnTo>
                  <a:pt x="3771900" y="642988"/>
                </a:lnTo>
                <a:lnTo>
                  <a:pt x="3771900" y="640359"/>
                </a:lnTo>
                <a:close/>
              </a:path>
              <a:path w="5486400" h="646429">
                <a:moveTo>
                  <a:pt x="3771900" y="3454"/>
                </a:moveTo>
                <a:lnTo>
                  <a:pt x="3771442" y="2336"/>
                </a:lnTo>
                <a:lnTo>
                  <a:pt x="3769576" y="469"/>
                </a:lnTo>
                <a:lnTo>
                  <a:pt x="3768458" y="0"/>
                </a:lnTo>
                <a:lnTo>
                  <a:pt x="3765829" y="0"/>
                </a:lnTo>
                <a:lnTo>
                  <a:pt x="3764711" y="469"/>
                </a:lnTo>
                <a:lnTo>
                  <a:pt x="3762845" y="2336"/>
                </a:lnTo>
                <a:lnTo>
                  <a:pt x="3762375" y="3454"/>
                </a:lnTo>
                <a:lnTo>
                  <a:pt x="3762375" y="6083"/>
                </a:lnTo>
                <a:lnTo>
                  <a:pt x="3762845" y="7200"/>
                </a:lnTo>
                <a:lnTo>
                  <a:pt x="3764711" y="9067"/>
                </a:lnTo>
                <a:lnTo>
                  <a:pt x="3765829" y="9525"/>
                </a:lnTo>
                <a:lnTo>
                  <a:pt x="3768458" y="9525"/>
                </a:lnTo>
                <a:lnTo>
                  <a:pt x="3769576" y="9067"/>
                </a:lnTo>
                <a:lnTo>
                  <a:pt x="3771442" y="7200"/>
                </a:lnTo>
                <a:lnTo>
                  <a:pt x="3771900" y="6083"/>
                </a:lnTo>
                <a:lnTo>
                  <a:pt x="3771900" y="3454"/>
                </a:lnTo>
                <a:close/>
              </a:path>
              <a:path w="5486400" h="646429">
                <a:moveTo>
                  <a:pt x="3819525" y="640359"/>
                </a:moveTo>
                <a:lnTo>
                  <a:pt x="3819067" y="639241"/>
                </a:lnTo>
                <a:lnTo>
                  <a:pt x="3817201" y="637374"/>
                </a:lnTo>
                <a:lnTo>
                  <a:pt x="3816083" y="636905"/>
                </a:lnTo>
                <a:lnTo>
                  <a:pt x="3813454" y="636905"/>
                </a:lnTo>
                <a:lnTo>
                  <a:pt x="3812336" y="637374"/>
                </a:lnTo>
                <a:lnTo>
                  <a:pt x="3810470" y="639241"/>
                </a:lnTo>
                <a:lnTo>
                  <a:pt x="3810000" y="640359"/>
                </a:lnTo>
                <a:lnTo>
                  <a:pt x="3810000" y="642988"/>
                </a:lnTo>
                <a:lnTo>
                  <a:pt x="3810470" y="644105"/>
                </a:lnTo>
                <a:lnTo>
                  <a:pt x="3812336" y="645972"/>
                </a:lnTo>
                <a:lnTo>
                  <a:pt x="3813454" y="646430"/>
                </a:lnTo>
                <a:lnTo>
                  <a:pt x="3816083" y="646430"/>
                </a:lnTo>
                <a:lnTo>
                  <a:pt x="3817201" y="645972"/>
                </a:lnTo>
                <a:lnTo>
                  <a:pt x="3819067" y="644105"/>
                </a:lnTo>
                <a:lnTo>
                  <a:pt x="3819525" y="642988"/>
                </a:lnTo>
                <a:lnTo>
                  <a:pt x="3819525" y="640359"/>
                </a:lnTo>
                <a:close/>
              </a:path>
              <a:path w="5486400" h="646429">
                <a:moveTo>
                  <a:pt x="3819525" y="3454"/>
                </a:moveTo>
                <a:lnTo>
                  <a:pt x="3819067" y="2336"/>
                </a:lnTo>
                <a:lnTo>
                  <a:pt x="3817201" y="469"/>
                </a:lnTo>
                <a:lnTo>
                  <a:pt x="3816083" y="0"/>
                </a:lnTo>
                <a:lnTo>
                  <a:pt x="3813454" y="0"/>
                </a:lnTo>
                <a:lnTo>
                  <a:pt x="3812336" y="469"/>
                </a:lnTo>
                <a:lnTo>
                  <a:pt x="3810470" y="2336"/>
                </a:lnTo>
                <a:lnTo>
                  <a:pt x="3810000" y="3454"/>
                </a:lnTo>
                <a:lnTo>
                  <a:pt x="3810000" y="6083"/>
                </a:lnTo>
                <a:lnTo>
                  <a:pt x="3810470" y="7200"/>
                </a:lnTo>
                <a:lnTo>
                  <a:pt x="3812336" y="9067"/>
                </a:lnTo>
                <a:lnTo>
                  <a:pt x="3813454" y="9525"/>
                </a:lnTo>
                <a:lnTo>
                  <a:pt x="3816083" y="9525"/>
                </a:lnTo>
                <a:lnTo>
                  <a:pt x="3817201" y="9067"/>
                </a:lnTo>
                <a:lnTo>
                  <a:pt x="3819067" y="7200"/>
                </a:lnTo>
                <a:lnTo>
                  <a:pt x="3819525" y="6083"/>
                </a:lnTo>
                <a:lnTo>
                  <a:pt x="3819525" y="3454"/>
                </a:lnTo>
                <a:close/>
              </a:path>
              <a:path w="5486400" h="646429">
                <a:moveTo>
                  <a:pt x="3867150" y="640359"/>
                </a:moveTo>
                <a:lnTo>
                  <a:pt x="3866692" y="639241"/>
                </a:lnTo>
                <a:lnTo>
                  <a:pt x="3864826" y="637374"/>
                </a:lnTo>
                <a:lnTo>
                  <a:pt x="3863708" y="636905"/>
                </a:lnTo>
                <a:lnTo>
                  <a:pt x="3861079" y="636905"/>
                </a:lnTo>
                <a:lnTo>
                  <a:pt x="3859949" y="637374"/>
                </a:lnTo>
                <a:lnTo>
                  <a:pt x="3858095" y="639241"/>
                </a:lnTo>
                <a:lnTo>
                  <a:pt x="3857625" y="640359"/>
                </a:lnTo>
                <a:lnTo>
                  <a:pt x="3857625" y="642988"/>
                </a:lnTo>
                <a:lnTo>
                  <a:pt x="3858095" y="644105"/>
                </a:lnTo>
                <a:lnTo>
                  <a:pt x="3859949" y="645972"/>
                </a:lnTo>
                <a:lnTo>
                  <a:pt x="3861079" y="646430"/>
                </a:lnTo>
                <a:lnTo>
                  <a:pt x="3863708" y="646430"/>
                </a:lnTo>
                <a:lnTo>
                  <a:pt x="3864826" y="645972"/>
                </a:lnTo>
                <a:lnTo>
                  <a:pt x="3866692" y="644105"/>
                </a:lnTo>
                <a:lnTo>
                  <a:pt x="3867150" y="642988"/>
                </a:lnTo>
                <a:lnTo>
                  <a:pt x="3867150" y="640359"/>
                </a:lnTo>
                <a:close/>
              </a:path>
              <a:path w="5486400" h="646429">
                <a:moveTo>
                  <a:pt x="3867150" y="3454"/>
                </a:moveTo>
                <a:lnTo>
                  <a:pt x="3866692" y="2336"/>
                </a:lnTo>
                <a:lnTo>
                  <a:pt x="3864826" y="469"/>
                </a:lnTo>
                <a:lnTo>
                  <a:pt x="3863708" y="0"/>
                </a:lnTo>
                <a:lnTo>
                  <a:pt x="3861079" y="0"/>
                </a:lnTo>
                <a:lnTo>
                  <a:pt x="3859949" y="469"/>
                </a:lnTo>
                <a:lnTo>
                  <a:pt x="3858095" y="2336"/>
                </a:lnTo>
                <a:lnTo>
                  <a:pt x="3857625" y="3454"/>
                </a:lnTo>
                <a:lnTo>
                  <a:pt x="3857625" y="6083"/>
                </a:lnTo>
                <a:lnTo>
                  <a:pt x="3858095" y="7200"/>
                </a:lnTo>
                <a:lnTo>
                  <a:pt x="3859949" y="9067"/>
                </a:lnTo>
                <a:lnTo>
                  <a:pt x="3861079" y="9525"/>
                </a:lnTo>
                <a:lnTo>
                  <a:pt x="3863708" y="9525"/>
                </a:lnTo>
                <a:lnTo>
                  <a:pt x="3864826" y="9067"/>
                </a:lnTo>
                <a:lnTo>
                  <a:pt x="3866692" y="7200"/>
                </a:lnTo>
                <a:lnTo>
                  <a:pt x="3867150" y="6083"/>
                </a:lnTo>
                <a:lnTo>
                  <a:pt x="3867150" y="3454"/>
                </a:lnTo>
                <a:close/>
              </a:path>
              <a:path w="5486400" h="646429">
                <a:moveTo>
                  <a:pt x="3914775" y="640359"/>
                </a:moveTo>
                <a:lnTo>
                  <a:pt x="3914317" y="639241"/>
                </a:lnTo>
                <a:lnTo>
                  <a:pt x="3912451" y="637374"/>
                </a:lnTo>
                <a:lnTo>
                  <a:pt x="3911333" y="636905"/>
                </a:lnTo>
                <a:lnTo>
                  <a:pt x="3908704" y="636905"/>
                </a:lnTo>
                <a:lnTo>
                  <a:pt x="3907574" y="637374"/>
                </a:lnTo>
                <a:lnTo>
                  <a:pt x="3905720" y="639241"/>
                </a:lnTo>
                <a:lnTo>
                  <a:pt x="3905250" y="640359"/>
                </a:lnTo>
                <a:lnTo>
                  <a:pt x="3905250" y="642988"/>
                </a:lnTo>
                <a:lnTo>
                  <a:pt x="3905720" y="644105"/>
                </a:lnTo>
                <a:lnTo>
                  <a:pt x="3907574" y="645972"/>
                </a:lnTo>
                <a:lnTo>
                  <a:pt x="3908704" y="646430"/>
                </a:lnTo>
                <a:lnTo>
                  <a:pt x="3911333" y="646430"/>
                </a:lnTo>
                <a:lnTo>
                  <a:pt x="3912451" y="645972"/>
                </a:lnTo>
                <a:lnTo>
                  <a:pt x="3914317" y="644105"/>
                </a:lnTo>
                <a:lnTo>
                  <a:pt x="3914775" y="642988"/>
                </a:lnTo>
                <a:lnTo>
                  <a:pt x="3914775" y="640359"/>
                </a:lnTo>
                <a:close/>
              </a:path>
              <a:path w="5486400" h="646429">
                <a:moveTo>
                  <a:pt x="3914775" y="3454"/>
                </a:moveTo>
                <a:lnTo>
                  <a:pt x="3914317" y="2336"/>
                </a:lnTo>
                <a:lnTo>
                  <a:pt x="3912451" y="469"/>
                </a:lnTo>
                <a:lnTo>
                  <a:pt x="3911333" y="0"/>
                </a:lnTo>
                <a:lnTo>
                  <a:pt x="3908704" y="0"/>
                </a:lnTo>
                <a:lnTo>
                  <a:pt x="3907574" y="469"/>
                </a:lnTo>
                <a:lnTo>
                  <a:pt x="3905720" y="2336"/>
                </a:lnTo>
                <a:lnTo>
                  <a:pt x="3905250" y="3454"/>
                </a:lnTo>
                <a:lnTo>
                  <a:pt x="3905250" y="6083"/>
                </a:lnTo>
                <a:lnTo>
                  <a:pt x="3905720" y="7200"/>
                </a:lnTo>
                <a:lnTo>
                  <a:pt x="3907574" y="9067"/>
                </a:lnTo>
                <a:lnTo>
                  <a:pt x="3908704" y="9525"/>
                </a:lnTo>
                <a:lnTo>
                  <a:pt x="3911333" y="9525"/>
                </a:lnTo>
                <a:lnTo>
                  <a:pt x="3912451" y="9067"/>
                </a:lnTo>
                <a:lnTo>
                  <a:pt x="3914317" y="7200"/>
                </a:lnTo>
                <a:lnTo>
                  <a:pt x="3914775" y="6083"/>
                </a:lnTo>
                <a:lnTo>
                  <a:pt x="3914775" y="3454"/>
                </a:lnTo>
                <a:close/>
              </a:path>
              <a:path w="5486400" h="646429">
                <a:moveTo>
                  <a:pt x="3962400" y="640359"/>
                </a:moveTo>
                <a:lnTo>
                  <a:pt x="3961942" y="639241"/>
                </a:lnTo>
                <a:lnTo>
                  <a:pt x="3960076" y="637374"/>
                </a:lnTo>
                <a:lnTo>
                  <a:pt x="3958958" y="636905"/>
                </a:lnTo>
                <a:lnTo>
                  <a:pt x="3956329" y="636905"/>
                </a:lnTo>
                <a:lnTo>
                  <a:pt x="3955211" y="637374"/>
                </a:lnTo>
                <a:lnTo>
                  <a:pt x="3953345" y="639241"/>
                </a:lnTo>
                <a:lnTo>
                  <a:pt x="3952875" y="640359"/>
                </a:lnTo>
                <a:lnTo>
                  <a:pt x="3952875" y="642988"/>
                </a:lnTo>
                <a:lnTo>
                  <a:pt x="3953345" y="644105"/>
                </a:lnTo>
                <a:lnTo>
                  <a:pt x="3955211" y="645972"/>
                </a:lnTo>
                <a:lnTo>
                  <a:pt x="3956329" y="646430"/>
                </a:lnTo>
                <a:lnTo>
                  <a:pt x="3958958" y="646430"/>
                </a:lnTo>
                <a:lnTo>
                  <a:pt x="3960076" y="645972"/>
                </a:lnTo>
                <a:lnTo>
                  <a:pt x="3961942" y="644105"/>
                </a:lnTo>
                <a:lnTo>
                  <a:pt x="3962400" y="642988"/>
                </a:lnTo>
                <a:lnTo>
                  <a:pt x="3962400" y="640359"/>
                </a:lnTo>
                <a:close/>
              </a:path>
              <a:path w="5486400" h="646429">
                <a:moveTo>
                  <a:pt x="3962400" y="3454"/>
                </a:moveTo>
                <a:lnTo>
                  <a:pt x="3961942" y="2336"/>
                </a:lnTo>
                <a:lnTo>
                  <a:pt x="3960076" y="469"/>
                </a:lnTo>
                <a:lnTo>
                  <a:pt x="3958958" y="0"/>
                </a:lnTo>
                <a:lnTo>
                  <a:pt x="3956329" y="0"/>
                </a:lnTo>
                <a:lnTo>
                  <a:pt x="3955211" y="469"/>
                </a:lnTo>
                <a:lnTo>
                  <a:pt x="3953345" y="2336"/>
                </a:lnTo>
                <a:lnTo>
                  <a:pt x="3952875" y="3454"/>
                </a:lnTo>
                <a:lnTo>
                  <a:pt x="3952875" y="6083"/>
                </a:lnTo>
                <a:lnTo>
                  <a:pt x="3953345" y="7200"/>
                </a:lnTo>
                <a:lnTo>
                  <a:pt x="3955211" y="9067"/>
                </a:lnTo>
                <a:lnTo>
                  <a:pt x="3956329" y="9525"/>
                </a:lnTo>
                <a:lnTo>
                  <a:pt x="3958958" y="9525"/>
                </a:lnTo>
                <a:lnTo>
                  <a:pt x="3960076" y="9067"/>
                </a:lnTo>
                <a:lnTo>
                  <a:pt x="3961942" y="7200"/>
                </a:lnTo>
                <a:lnTo>
                  <a:pt x="3962400" y="6083"/>
                </a:lnTo>
                <a:lnTo>
                  <a:pt x="3962400" y="3454"/>
                </a:lnTo>
                <a:close/>
              </a:path>
              <a:path w="5486400" h="646429">
                <a:moveTo>
                  <a:pt x="4010025" y="640359"/>
                </a:moveTo>
                <a:lnTo>
                  <a:pt x="4009567" y="639241"/>
                </a:lnTo>
                <a:lnTo>
                  <a:pt x="4007701" y="637374"/>
                </a:lnTo>
                <a:lnTo>
                  <a:pt x="4006583" y="636905"/>
                </a:lnTo>
                <a:lnTo>
                  <a:pt x="4003954" y="636905"/>
                </a:lnTo>
                <a:lnTo>
                  <a:pt x="4002836" y="637374"/>
                </a:lnTo>
                <a:lnTo>
                  <a:pt x="4000970" y="639241"/>
                </a:lnTo>
                <a:lnTo>
                  <a:pt x="4000500" y="640359"/>
                </a:lnTo>
                <a:lnTo>
                  <a:pt x="4000500" y="642988"/>
                </a:lnTo>
                <a:lnTo>
                  <a:pt x="4000970" y="644105"/>
                </a:lnTo>
                <a:lnTo>
                  <a:pt x="4002836" y="645972"/>
                </a:lnTo>
                <a:lnTo>
                  <a:pt x="4003954" y="646430"/>
                </a:lnTo>
                <a:lnTo>
                  <a:pt x="4006583" y="646430"/>
                </a:lnTo>
                <a:lnTo>
                  <a:pt x="4007701" y="645972"/>
                </a:lnTo>
                <a:lnTo>
                  <a:pt x="4009567" y="644105"/>
                </a:lnTo>
                <a:lnTo>
                  <a:pt x="4010025" y="642988"/>
                </a:lnTo>
                <a:lnTo>
                  <a:pt x="4010025" y="640359"/>
                </a:lnTo>
                <a:close/>
              </a:path>
              <a:path w="5486400" h="646429">
                <a:moveTo>
                  <a:pt x="4010025" y="3454"/>
                </a:moveTo>
                <a:lnTo>
                  <a:pt x="4009567" y="2336"/>
                </a:lnTo>
                <a:lnTo>
                  <a:pt x="4007701" y="469"/>
                </a:lnTo>
                <a:lnTo>
                  <a:pt x="4006583" y="0"/>
                </a:lnTo>
                <a:lnTo>
                  <a:pt x="4003954" y="0"/>
                </a:lnTo>
                <a:lnTo>
                  <a:pt x="4002836" y="469"/>
                </a:lnTo>
                <a:lnTo>
                  <a:pt x="4000970" y="2336"/>
                </a:lnTo>
                <a:lnTo>
                  <a:pt x="4000500" y="3454"/>
                </a:lnTo>
                <a:lnTo>
                  <a:pt x="4000500" y="6083"/>
                </a:lnTo>
                <a:lnTo>
                  <a:pt x="4000970" y="7200"/>
                </a:lnTo>
                <a:lnTo>
                  <a:pt x="4002836" y="9067"/>
                </a:lnTo>
                <a:lnTo>
                  <a:pt x="4003954" y="9525"/>
                </a:lnTo>
                <a:lnTo>
                  <a:pt x="4006583" y="9525"/>
                </a:lnTo>
                <a:lnTo>
                  <a:pt x="4007701" y="9067"/>
                </a:lnTo>
                <a:lnTo>
                  <a:pt x="4009567" y="7200"/>
                </a:lnTo>
                <a:lnTo>
                  <a:pt x="4010025" y="6083"/>
                </a:lnTo>
                <a:lnTo>
                  <a:pt x="4010025" y="3454"/>
                </a:lnTo>
                <a:close/>
              </a:path>
              <a:path w="5486400" h="646429">
                <a:moveTo>
                  <a:pt x="4057650" y="640359"/>
                </a:moveTo>
                <a:lnTo>
                  <a:pt x="4057192" y="639241"/>
                </a:lnTo>
                <a:lnTo>
                  <a:pt x="4055326" y="637374"/>
                </a:lnTo>
                <a:lnTo>
                  <a:pt x="4054208" y="636905"/>
                </a:lnTo>
                <a:lnTo>
                  <a:pt x="4051579" y="636905"/>
                </a:lnTo>
                <a:lnTo>
                  <a:pt x="4050461" y="637374"/>
                </a:lnTo>
                <a:lnTo>
                  <a:pt x="4048595" y="639241"/>
                </a:lnTo>
                <a:lnTo>
                  <a:pt x="4048125" y="640359"/>
                </a:lnTo>
                <a:lnTo>
                  <a:pt x="4048125" y="642988"/>
                </a:lnTo>
                <a:lnTo>
                  <a:pt x="4048595" y="644105"/>
                </a:lnTo>
                <a:lnTo>
                  <a:pt x="4050461" y="645972"/>
                </a:lnTo>
                <a:lnTo>
                  <a:pt x="4051579" y="646430"/>
                </a:lnTo>
                <a:lnTo>
                  <a:pt x="4054208" y="646430"/>
                </a:lnTo>
                <a:lnTo>
                  <a:pt x="4055326" y="645972"/>
                </a:lnTo>
                <a:lnTo>
                  <a:pt x="4057192" y="644105"/>
                </a:lnTo>
                <a:lnTo>
                  <a:pt x="4057650" y="642988"/>
                </a:lnTo>
                <a:lnTo>
                  <a:pt x="4057650" y="640359"/>
                </a:lnTo>
                <a:close/>
              </a:path>
              <a:path w="5486400" h="646429">
                <a:moveTo>
                  <a:pt x="4057650" y="3454"/>
                </a:moveTo>
                <a:lnTo>
                  <a:pt x="4057192" y="2336"/>
                </a:lnTo>
                <a:lnTo>
                  <a:pt x="4055326" y="469"/>
                </a:lnTo>
                <a:lnTo>
                  <a:pt x="4054208" y="0"/>
                </a:lnTo>
                <a:lnTo>
                  <a:pt x="4051579" y="0"/>
                </a:lnTo>
                <a:lnTo>
                  <a:pt x="4050461" y="469"/>
                </a:lnTo>
                <a:lnTo>
                  <a:pt x="4048595" y="2336"/>
                </a:lnTo>
                <a:lnTo>
                  <a:pt x="4048125" y="3454"/>
                </a:lnTo>
                <a:lnTo>
                  <a:pt x="4048125" y="6083"/>
                </a:lnTo>
                <a:lnTo>
                  <a:pt x="4048595" y="7200"/>
                </a:lnTo>
                <a:lnTo>
                  <a:pt x="4050461" y="9067"/>
                </a:lnTo>
                <a:lnTo>
                  <a:pt x="4051579" y="9525"/>
                </a:lnTo>
                <a:lnTo>
                  <a:pt x="4054208" y="9525"/>
                </a:lnTo>
                <a:lnTo>
                  <a:pt x="4055326" y="9067"/>
                </a:lnTo>
                <a:lnTo>
                  <a:pt x="4057192" y="7200"/>
                </a:lnTo>
                <a:lnTo>
                  <a:pt x="4057650" y="6083"/>
                </a:lnTo>
                <a:lnTo>
                  <a:pt x="4057650" y="3454"/>
                </a:lnTo>
                <a:close/>
              </a:path>
              <a:path w="5486400" h="646429">
                <a:moveTo>
                  <a:pt x="4105275" y="640359"/>
                </a:moveTo>
                <a:lnTo>
                  <a:pt x="4104817" y="639241"/>
                </a:lnTo>
                <a:lnTo>
                  <a:pt x="4102951" y="637374"/>
                </a:lnTo>
                <a:lnTo>
                  <a:pt x="4101833" y="636905"/>
                </a:lnTo>
                <a:lnTo>
                  <a:pt x="4099204" y="636905"/>
                </a:lnTo>
                <a:lnTo>
                  <a:pt x="4098086" y="637374"/>
                </a:lnTo>
                <a:lnTo>
                  <a:pt x="4096220" y="639241"/>
                </a:lnTo>
                <a:lnTo>
                  <a:pt x="4095750" y="640359"/>
                </a:lnTo>
                <a:lnTo>
                  <a:pt x="4095750" y="642988"/>
                </a:lnTo>
                <a:lnTo>
                  <a:pt x="4096220" y="644105"/>
                </a:lnTo>
                <a:lnTo>
                  <a:pt x="4098086" y="645972"/>
                </a:lnTo>
                <a:lnTo>
                  <a:pt x="4099204" y="646430"/>
                </a:lnTo>
                <a:lnTo>
                  <a:pt x="4101833" y="646430"/>
                </a:lnTo>
                <a:lnTo>
                  <a:pt x="4102951" y="645972"/>
                </a:lnTo>
                <a:lnTo>
                  <a:pt x="4104817" y="644105"/>
                </a:lnTo>
                <a:lnTo>
                  <a:pt x="4105275" y="642988"/>
                </a:lnTo>
                <a:lnTo>
                  <a:pt x="4105275" y="640359"/>
                </a:lnTo>
                <a:close/>
              </a:path>
              <a:path w="5486400" h="646429">
                <a:moveTo>
                  <a:pt x="4105275" y="3454"/>
                </a:moveTo>
                <a:lnTo>
                  <a:pt x="4104817" y="2336"/>
                </a:lnTo>
                <a:lnTo>
                  <a:pt x="4102951" y="469"/>
                </a:lnTo>
                <a:lnTo>
                  <a:pt x="4101833" y="0"/>
                </a:lnTo>
                <a:lnTo>
                  <a:pt x="4099204" y="0"/>
                </a:lnTo>
                <a:lnTo>
                  <a:pt x="4098086" y="469"/>
                </a:lnTo>
                <a:lnTo>
                  <a:pt x="4096220" y="2336"/>
                </a:lnTo>
                <a:lnTo>
                  <a:pt x="4095750" y="3454"/>
                </a:lnTo>
                <a:lnTo>
                  <a:pt x="4095750" y="6083"/>
                </a:lnTo>
                <a:lnTo>
                  <a:pt x="4096220" y="7200"/>
                </a:lnTo>
                <a:lnTo>
                  <a:pt x="4098086" y="9067"/>
                </a:lnTo>
                <a:lnTo>
                  <a:pt x="4099204" y="9525"/>
                </a:lnTo>
                <a:lnTo>
                  <a:pt x="4101833" y="9525"/>
                </a:lnTo>
                <a:lnTo>
                  <a:pt x="4102951" y="9067"/>
                </a:lnTo>
                <a:lnTo>
                  <a:pt x="4104817" y="7200"/>
                </a:lnTo>
                <a:lnTo>
                  <a:pt x="4105275" y="6083"/>
                </a:lnTo>
                <a:lnTo>
                  <a:pt x="4105275" y="3454"/>
                </a:lnTo>
                <a:close/>
              </a:path>
              <a:path w="5486400" h="646429">
                <a:moveTo>
                  <a:pt x="4152900" y="640359"/>
                </a:moveTo>
                <a:lnTo>
                  <a:pt x="4152442" y="639241"/>
                </a:lnTo>
                <a:lnTo>
                  <a:pt x="4150576" y="637374"/>
                </a:lnTo>
                <a:lnTo>
                  <a:pt x="4149458" y="636905"/>
                </a:lnTo>
                <a:lnTo>
                  <a:pt x="4146829" y="636905"/>
                </a:lnTo>
                <a:lnTo>
                  <a:pt x="4145711" y="637374"/>
                </a:lnTo>
                <a:lnTo>
                  <a:pt x="4143845" y="639241"/>
                </a:lnTo>
                <a:lnTo>
                  <a:pt x="4143375" y="640359"/>
                </a:lnTo>
                <a:lnTo>
                  <a:pt x="4143375" y="642988"/>
                </a:lnTo>
                <a:lnTo>
                  <a:pt x="4143845" y="644105"/>
                </a:lnTo>
                <a:lnTo>
                  <a:pt x="4145711" y="645972"/>
                </a:lnTo>
                <a:lnTo>
                  <a:pt x="4146829" y="646430"/>
                </a:lnTo>
                <a:lnTo>
                  <a:pt x="4149458" y="646430"/>
                </a:lnTo>
                <a:lnTo>
                  <a:pt x="4150576" y="645972"/>
                </a:lnTo>
                <a:lnTo>
                  <a:pt x="4152442" y="644105"/>
                </a:lnTo>
                <a:lnTo>
                  <a:pt x="4152900" y="642988"/>
                </a:lnTo>
                <a:lnTo>
                  <a:pt x="4152900" y="640359"/>
                </a:lnTo>
                <a:close/>
              </a:path>
              <a:path w="5486400" h="646429">
                <a:moveTo>
                  <a:pt x="4152900" y="3454"/>
                </a:moveTo>
                <a:lnTo>
                  <a:pt x="4152442" y="2336"/>
                </a:lnTo>
                <a:lnTo>
                  <a:pt x="4150576" y="469"/>
                </a:lnTo>
                <a:lnTo>
                  <a:pt x="4149458" y="0"/>
                </a:lnTo>
                <a:lnTo>
                  <a:pt x="4146829" y="0"/>
                </a:lnTo>
                <a:lnTo>
                  <a:pt x="4145711" y="469"/>
                </a:lnTo>
                <a:lnTo>
                  <a:pt x="4143845" y="2336"/>
                </a:lnTo>
                <a:lnTo>
                  <a:pt x="4143375" y="3454"/>
                </a:lnTo>
                <a:lnTo>
                  <a:pt x="4143375" y="6083"/>
                </a:lnTo>
                <a:lnTo>
                  <a:pt x="4143845" y="7200"/>
                </a:lnTo>
                <a:lnTo>
                  <a:pt x="4145711" y="9067"/>
                </a:lnTo>
                <a:lnTo>
                  <a:pt x="4146829" y="9525"/>
                </a:lnTo>
                <a:lnTo>
                  <a:pt x="4149458" y="9525"/>
                </a:lnTo>
                <a:lnTo>
                  <a:pt x="4150576" y="9067"/>
                </a:lnTo>
                <a:lnTo>
                  <a:pt x="4152442" y="7200"/>
                </a:lnTo>
                <a:lnTo>
                  <a:pt x="4152900" y="6083"/>
                </a:lnTo>
                <a:lnTo>
                  <a:pt x="4152900" y="3454"/>
                </a:lnTo>
                <a:close/>
              </a:path>
              <a:path w="5486400" h="646429">
                <a:moveTo>
                  <a:pt x="4200525" y="640359"/>
                </a:moveTo>
                <a:lnTo>
                  <a:pt x="4200067" y="639241"/>
                </a:lnTo>
                <a:lnTo>
                  <a:pt x="4198201" y="637374"/>
                </a:lnTo>
                <a:lnTo>
                  <a:pt x="4197083" y="636905"/>
                </a:lnTo>
                <a:lnTo>
                  <a:pt x="4194454" y="636905"/>
                </a:lnTo>
                <a:lnTo>
                  <a:pt x="4193336" y="637374"/>
                </a:lnTo>
                <a:lnTo>
                  <a:pt x="4191470" y="639241"/>
                </a:lnTo>
                <a:lnTo>
                  <a:pt x="4191000" y="640359"/>
                </a:lnTo>
                <a:lnTo>
                  <a:pt x="4191000" y="642988"/>
                </a:lnTo>
                <a:lnTo>
                  <a:pt x="4191470" y="644105"/>
                </a:lnTo>
                <a:lnTo>
                  <a:pt x="4193336" y="645972"/>
                </a:lnTo>
                <a:lnTo>
                  <a:pt x="4194454" y="646430"/>
                </a:lnTo>
                <a:lnTo>
                  <a:pt x="4197083" y="646430"/>
                </a:lnTo>
                <a:lnTo>
                  <a:pt x="4198201" y="645972"/>
                </a:lnTo>
                <a:lnTo>
                  <a:pt x="4200067" y="644105"/>
                </a:lnTo>
                <a:lnTo>
                  <a:pt x="4200525" y="642988"/>
                </a:lnTo>
                <a:lnTo>
                  <a:pt x="4200525" y="640359"/>
                </a:lnTo>
                <a:close/>
              </a:path>
              <a:path w="5486400" h="646429">
                <a:moveTo>
                  <a:pt x="4200525" y="3454"/>
                </a:moveTo>
                <a:lnTo>
                  <a:pt x="4200067" y="2336"/>
                </a:lnTo>
                <a:lnTo>
                  <a:pt x="4198201" y="469"/>
                </a:lnTo>
                <a:lnTo>
                  <a:pt x="4197083" y="0"/>
                </a:lnTo>
                <a:lnTo>
                  <a:pt x="4194454" y="0"/>
                </a:lnTo>
                <a:lnTo>
                  <a:pt x="4193336" y="469"/>
                </a:lnTo>
                <a:lnTo>
                  <a:pt x="4191470" y="2336"/>
                </a:lnTo>
                <a:lnTo>
                  <a:pt x="4191000" y="3454"/>
                </a:lnTo>
                <a:lnTo>
                  <a:pt x="4191000" y="6083"/>
                </a:lnTo>
                <a:lnTo>
                  <a:pt x="4191470" y="7200"/>
                </a:lnTo>
                <a:lnTo>
                  <a:pt x="4193336" y="9067"/>
                </a:lnTo>
                <a:lnTo>
                  <a:pt x="4194454" y="9525"/>
                </a:lnTo>
                <a:lnTo>
                  <a:pt x="4197083" y="9525"/>
                </a:lnTo>
                <a:lnTo>
                  <a:pt x="4198201" y="9067"/>
                </a:lnTo>
                <a:lnTo>
                  <a:pt x="4200067" y="7200"/>
                </a:lnTo>
                <a:lnTo>
                  <a:pt x="4200525" y="6083"/>
                </a:lnTo>
                <a:lnTo>
                  <a:pt x="4200525" y="3454"/>
                </a:lnTo>
                <a:close/>
              </a:path>
              <a:path w="5486400" h="646429">
                <a:moveTo>
                  <a:pt x="4248150" y="640359"/>
                </a:moveTo>
                <a:lnTo>
                  <a:pt x="4247693" y="639241"/>
                </a:lnTo>
                <a:lnTo>
                  <a:pt x="4245826" y="637374"/>
                </a:lnTo>
                <a:lnTo>
                  <a:pt x="4244708" y="636905"/>
                </a:lnTo>
                <a:lnTo>
                  <a:pt x="4242079" y="636905"/>
                </a:lnTo>
                <a:lnTo>
                  <a:pt x="4240962" y="637374"/>
                </a:lnTo>
                <a:lnTo>
                  <a:pt x="4239095" y="639241"/>
                </a:lnTo>
                <a:lnTo>
                  <a:pt x="4238625" y="640359"/>
                </a:lnTo>
                <a:lnTo>
                  <a:pt x="4238625" y="642988"/>
                </a:lnTo>
                <a:lnTo>
                  <a:pt x="4239095" y="644105"/>
                </a:lnTo>
                <a:lnTo>
                  <a:pt x="4240962" y="645972"/>
                </a:lnTo>
                <a:lnTo>
                  <a:pt x="4242079" y="646430"/>
                </a:lnTo>
                <a:lnTo>
                  <a:pt x="4244708" y="646430"/>
                </a:lnTo>
                <a:lnTo>
                  <a:pt x="4245826" y="645972"/>
                </a:lnTo>
                <a:lnTo>
                  <a:pt x="4247693" y="644105"/>
                </a:lnTo>
                <a:lnTo>
                  <a:pt x="4248150" y="642988"/>
                </a:lnTo>
                <a:lnTo>
                  <a:pt x="4248150" y="640359"/>
                </a:lnTo>
                <a:close/>
              </a:path>
              <a:path w="5486400" h="646429">
                <a:moveTo>
                  <a:pt x="4248150" y="3454"/>
                </a:moveTo>
                <a:lnTo>
                  <a:pt x="4247693" y="2336"/>
                </a:lnTo>
                <a:lnTo>
                  <a:pt x="4245826" y="469"/>
                </a:lnTo>
                <a:lnTo>
                  <a:pt x="4244708" y="0"/>
                </a:lnTo>
                <a:lnTo>
                  <a:pt x="4242079" y="0"/>
                </a:lnTo>
                <a:lnTo>
                  <a:pt x="4240962" y="469"/>
                </a:lnTo>
                <a:lnTo>
                  <a:pt x="4239095" y="2336"/>
                </a:lnTo>
                <a:lnTo>
                  <a:pt x="4238625" y="3454"/>
                </a:lnTo>
                <a:lnTo>
                  <a:pt x="4238625" y="6083"/>
                </a:lnTo>
                <a:lnTo>
                  <a:pt x="4239095" y="7200"/>
                </a:lnTo>
                <a:lnTo>
                  <a:pt x="4240962" y="9067"/>
                </a:lnTo>
                <a:lnTo>
                  <a:pt x="4242079" y="9525"/>
                </a:lnTo>
                <a:lnTo>
                  <a:pt x="4244708" y="9525"/>
                </a:lnTo>
                <a:lnTo>
                  <a:pt x="4245826" y="9067"/>
                </a:lnTo>
                <a:lnTo>
                  <a:pt x="4247693" y="7200"/>
                </a:lnTo>
                <a:lnTo>
                  <a:pt x="4248150" y="6083"/>
                </a:lnTo>
                <a:lnTo>
                  <a:pt x="4248150" y="3454"/>
                </a:lnTo>
                <a:close/>
              </a:path>
              <a:path w="5486400" h="646429">
                <a:moveTo>
                  <a:pt x="4295775" y="640359"/>
                </a:moveTo>
                <a:lnTo>
                  <a:pt x="4295318" y="639241"/>
                </a:lnTo>
                <a:lnTo>
                  <a:pt x="4293451" y="637374"/>
                </a:lnTo>
                <a:lnTo>
                  <a:pt x="4292333" y="636905"/>
                </a:lnTo>
                <a:lnTo>
                  <a:pt x="4289704" y="636905"/>
                </a:lnTo>
                <a:lnTo>
                  <a:pt x="4288587" y="637374"/>
                </a:lnTo>
                <a:lnTo>
                  <a:pt x="4286720" y="639241"/>
                </a:lnTo>
                <a:lnTo>
                  <a:pt x="4286250" y="640359"/>
                </a:lnTo>
                <a:lnTo>
                  <a:pt x="4286250" y="642988"/>
                </a:lnTo>
                <a:lnTo>
                  <a:pt x="4286720" y="644105"/>
                </a:lnTo>
                <a:lnTo>
                  <a:pt x="4288587" y="645972"/>
                </a:lnTo>
                <a:lnTo>
                  <a:pt x="4289704" y="646430"/>
                </a:lnTo>
                <a:lnTo>
                  <a:pt x="4292333" y="646430"/>
                </a:lnTo>
                <a:lnTo>
                  <a:pt x="4293451" y="645972"/>
                </a:lnTo>
                <a:lnTo>
                  <a:pt x="4295318" y="644105"/>
                </a:lnTo>
                <a:lnTo>
                  <a:pt x="4295775" y="642988"/>
                </a:lnTo>
                <a:lnTo>
                  <a:pt x="4295775" y="640359"/>
                </a:lnTo>
                <a:close/>
              </a:path>
              <a:path w="5486400" h="646429">
                <a:moveTo>
                  <a:pt x="4295775" y="3454"/>
                </a:moveTo>
                <a:lnTo>
                  <a:pt x="4295318" y="2336"/>
                </a:lnTo>
                <a:lnTo>
                  <a:pt x="4293451" y="469"/>
                </a:lnTo>
                <a:lnTo>
                  <a:pt x="4292333" y="0"/>
                </a:lnTo>
                <a:lnTo>
                  <a:pt x="4289704" y="0"/>
                </a:lnTo>
                <a:lnTo>
                  <a:pt x="4288587" y="469"/>
                </a:lnTo>
                <a:lnTo>
                  <a:pt x="4286720" y="2336"/>
                </a:lnTo>
                <a:lnTo>
                  <a:pt x="4286250" y="3454"/>
                </a:lnTo>
                <a:lnTo>
                  <a:pt x="4286250" y="6083"/>
                </a:lnTo>
                <a:lnTo>
                  <a:pt x="4286720" y="7200"/>
                </a:lnTo>
                <a:lnTo>
                  <a:pt x="4288587" y="9067"/>
                </a:lnTo>
                <a:lnTo>
                  <a:pt x="4289704" y="9525"/>
                </a:lnTo>
                <a:lnTo>
                  <a:pt x="4292333" y="9525"/>
                </a:lnTo>
                <a:lnTo>
                  <a:pt x="4293451" y="9067"/>
                </a:lnTo>
                <a:lnTo>
                  <a:pt x="4295318" y="7200"/>
                </a:lnTo>
                <a:lnTo>
                  <a:pt x="4295775" y="6083"/>
                </a:lnTo>
                <a:lnTo>
                  <a:pt x="4295775" y="3454"/>
                </a:lnTo>
                <a:close/>
              </a:path>
              <a:path w="5486400" h="646429">
                <a:moveTo>
                  <a:pt x="4343400" y="640359"/>
                </a:moveTo>
                <a:lnTo>
                  <a:pt x="4342943" y="639241"/>
                </a:lnTo>
                <a:lnTo>
                  <a:pt x="4341076" y="637374"/>
                </a:lnTo>
                <a:lnTo>
                  <a:pt x="4339958" y="636905"/>
                </a:lnTo>
                <a:lnTo>
                  <a:pt x="4337329" y="636905"/>
                </a:lnTo>
                <a:lnTo>
                  <a:pt x="4336199" y="637374"/>
                </a:lnTo>
                <a:lnTo>
                  <a:pt x="4334345" y="639241"/>
                </a:lnTo>
                <a:lnTo>
                  <a:pt x="4333875" y="640359"/>
                </a:lnTo>
                <a:lnTo>
                  <a:pt x="4333875" y="642988"/>
                </a:lnTo>
                <a:lnTo>
                  <a:pt x="4334345" y="644105"/>
                </a:lnTo>
                <a:lnTo>
                  <a:pt x="4336199" y="645972"/>
                </a:lnTo>
                <a:lnTo>
                  <a:pt x="4337329" y="646430"/>
                </a:lnTo>
                <a:lnTo>
                  <a:pt x="4339958" y="646430"/>
                </a:lnTo>
                <a:lnTo>
                  <a:pt x="4341076" y="645972"/>
                </a:lnTo>
                <a:lnTo>
                  <a:pt x="4342943" y="644105"/>
                </a:lnTo>
                <a:lnTo>
                  <a:pt x="4343400" y="642988"/>
                </a:lnTo>
                <a:lnTo>
                  <a:pt x="4343400" y="640359"/>
                </a:lnTo>
                <a:close/>
              </a:path>
              <a:path w="5486400" h="646429">
                <a:moveTo>
                  <a:pt x="4343400" y="3454"/>
                </a:moveTo>
                <a:lnTo>
                  <a:pt x="4342943" y="2336"/>
                </a:lnTo>
                <a:lnTo>
                  <a:pt x="4341076" y="469"/>
                </a:lnTo>
                <a:lnTo>
                  <a:pt x="4339958" y="0"/>
                </a:lnTo>
                <a:lnTo>
                  <a:pt x="4337329" y="0"/>
                </a:lnTo>
                <a:lnTo>
                  <a:pt x="4336199" y="469"/>
                </a:lnTo>
                <a:lnTo>
                  <a:pt x="4334345" y="2336"/>
                </a:lnTo>
                <a:lnTo>
                  <a:pt x="4333875" y="3454"/>
                </a:lnTo>
                <a:lnTo>
                  <a:pt x="4333875" y="6083"/>
                </a:lnTo>
                <a:lnTo>
                  <a:pt x="4334345" y="7200"/>
                </a:lnTo>
                <a:lnTo>
                  <a:pt x="4336199" y="9067"/>
                </a:lnTo>
                <a:lnTo>
                  <a:pt x="4337329" y="9525"/>
                </a:lnTo>
                <a:lnTo>
                  <a:pt x="4339958" y="9525"/>
                </a:lnTo>
                <a:lnTo>
                  <a:pt x="4341076" y="9067"/>
                </a:lnTo>
                <a:lnTo>
                  <a:pt x="4342943" y="7200"/>
                </a:lnTo>
                <a:lnTo>
                  <a:pt x="4343400" y="6083"/>
                </a:lnTo>
                <a:lnTo>
                  <a:pt x="4343400" y="3454"/>
                </a:lnTo>
                <a:close/>
              </a:path>
              <a:path w="5486400" h="646429">
                <a:moveTo>
                  <a:pt x="4391025" y="640359"/>
                </a:moveTo>
                <a:lnTo>
                  <a:pt x="4390568" y="639241"/>
                </a:lnTo>
                <a:lnTo>
                  <a:pt x="4388701" y="637374"/>
                </a:lnTo>
                <a:lnTo>
                  <a:pt x="4387583" y="636905"/>
                </a:lnTo>
                <a:lnTo>
                  <a:pt x="4384954" y="636905"/>
                </a:lnTo>
                <a:lnTo>
                  <a:pt x="4383824" y="637374"/>
                </a:lnTo>
                <a:lnTo>
                  <a:pt x="4381970" y="639241"/>
                </a:lnTo>
                <a:lnTo>
                  <a:pt x="4381500" y="640359"/>
                </a:lnTo>
                <a:lnTo>
                  <a:pt x="4381500" y="642988"/>
                </a:lnTo>
                <a:lnTo>
                  <a:pt x="4381970" y="644105"/>
                </a:lnTo>
                <a:lnTo>
                  <a:pt x="4383824" y="645972"/>
                </a:lnTo>
                <a:lnTo>
                  <a:pt x="4384954" y="646430"/>
                </a:lnTo>
                <a:lnTo>
                  <a:pt x="4387583" y="646430"/>
                </a:lnTo>
                <a:lnTo>
                  <a:pt x="4388701" y="645972"/>
                </a:lnTo>
                <a:lnTo>
                  <a:pt x="4390568" y="644105"/>
                </a:lnTo>
                <a:lnTo>
                  <a:pt x="4391025" y="642988"/>
                </a:lnTo>
                <a:lnTo>
                  <a:pt x="4391025" y="640359"/>
                </a:lnTo>
                <a:close/>
              </a:path>
              <a:path w="5486400" h="646429">
                <a:moveTo>
                  <a:pt x="4391025" y="3454"/>
                </a:moveTo>
                <a:lnTo>
                  <a:pt x="4390568" y="2336"/>
                </a:lnTo>
                <a:lnTo>
                  <a:pt x="4388701" y="469"/>
                </a:lnTo>
                <a:lnTo>
                  <a:pt x="4387583" y="0"/>
                </a:lnTo>
                <a:lnTo>
                  <a:pt x="4384954" y="0"/>
                </a:lnTo>
                <a:lnTo>
                  <a:pt x="4383824" y="469"/>
                </a:lnTo>
                <a:lnTo>
                  <a:pt x="4381970" y="2336"/>
                </a:lnTo>
                <a:lnTo>
                  <a:pt x="4381500" y="3454"/>
                </a:lnTo>
                <a:lnTo>
                  <a:pt x="4381500" y="6083"/>
                </a:lnTo>
                <a:lnTo>
                  <a:pt x="4381970" y="7200"/>
                </a:lnTo>
                <a:lnTo>
                  <a:pt x="4383824" y="9067"/>
                </a:lnTo>
                <a:lnTo>
                  <a:pt x="4384954" y="9525"/>
                </a:lnTo>
                <a:lnTo>
                  <a:pt x="4387583" y="9525"/>
                </a:lnTo>
                <a:lnTo>
                  <a:pt x="4388701" y="9067"/>
                </a:lnTo>
                <a:lnTo>
                  <a:pt x="4390568" y="7200"/>
                </a:lnTo>
                <a:lnTo>
                  <a:pt x="4391025" y="6083"/>
                </a:lnTo>
                <a:lnTo>
                  <a:pt x="4391025" y="3454"/>
                </a:lnTo>
                <a:close/>
              </a:path>
              <a:path w="5486400" h="646429">
                <a:moveTo>
                  <a:pt x="4438650" y="640359"/>
                </a:moveTo>
                <a:lnTo>
                  <a:pt x="4438193" y="639241"/>
                </a:lnTo>
                <a:lnTo>
                  <a:pt x="4436326" y="637374"/>
                </a:lnTo>
                <a:lnTo>
                  <a:pt x="4435208" y="636905"/>
                </a:lnTo>
                <a:lnTo>
                  <a:pt x="4432579" y="636905"/>
                </a:lnTo>
                <a:lnTo>
                  <a:pt x="4431449" y="637374"/>
                </a:lnTo>
                <a:lnTo>
                  <a:pt x="4429595" y="639241"/>
                </a:lnTo>
                <a:lnTo>
                  <a:pt x="4429125" y="640359"/>
                </a:lnTo>
                <a:lnTo>
                  <a:pt x="4429125" y="642988"/>
                </a:lnTo>
                <a:lnTo>
                  <a:pt x="4429595" y="644105"/>
                </a:lnTo>
                <a:lnTo>
                  <a:pt x="4431449" y="645972"/>
                </a:lnTo>
                <a:lnTo>
                  <a:pt x="4432579" y="646430"/>
                </a:lnTo>
                <a:lnTo>
                  <a:pt x="4435208" y="646430"/>
                </a:lnTo>
                <a:lnTo>
                  <a:pt x="4436326" y="645972"/>
                </a:lnTo>
                <a:lnTo>
                  <a:pt x="4438193" y="644105"/>
                </a:lnTo>
                <a:lnTo>
                  <a:pt x="4438650" y="642988"/>
                </a:lnTo>
                <a:lnTo>
                  <a:pt x="4438650" y="640359"/>
                </a:lnTo>
                <a:close/>
              </a:path>
              <a:path w="5486400" h="646429">
                <a:moveTo>
                  <a:pt x="4438650" y="3454"/>
                </a:moveTo>
                <a:lnTo>
                  <a:pt x="4438193" y="2336"/>
                </a:lnTo>
                <a:lnTo>
                  <a:pt x="4436326" y="469"/>
                </a:lnTo>
                <a:lnTo>
                  <a:pt x="4435208" y="0"/>
                </a:lnTo>
                <a:lnTo>
                  <a:pt x="4432579" y="0"/>
                </a:lnTo>
                <a:lnTo>
                  <a:pt x="4431449" y="469"/>
                </a:lnTo>
                <a:lnTo>
                  <a:pt x="4429595" y="2336"/>
                </a:lnTo>
                <a:lnTo>
                  <a:pt x="4429125" y="3454"/>
                </a:lnTo>
                <a:lnTo>
                  <a:pt x="4429125" y="6083"/>
                </a:lnTo>
                <a:lnTo>
                  <a:pt x="4429595" y="7200"/>
                </a:lnTo>
                <a:lnTo>
                  <a:pt x="4431449" y="9067"/>
                </a:lnTo>
                <a:lnTo>
                  <a:pt x="4432579" y="9525"/>
                </a:lnTo>
                <a:lnTo>
                  <a:pt x="4435208" y="9525"/>
                </a:lnTo>
                <a:lnTo>
                  <a:pt x="4436326" y="9067"/>
                </a:lnTo>
                <a:lnTo>
                  <a:pt x="4438193" y="7200"/>
                </a:lnTo>
                <a:lnTo>
                  <a:pt x="4438650" y="6083"/>
                </a:lnTo>
                <a:lnTo>
                  <a:pt x="4438650" y="3454"/>
                </a:lnTo>
                <a:close/>
              </a:path>
              <a:path w="5486400" h="646429">
                <a:moveTo>
                  <a:pt x="4486275" y="640359"/>
                </a:moveTo>
                <a:lnTo>
                  <a:pt x="4485818" y="639241"/>
                </a:lnTo>
                <a:lnTo>
                  <a:pt x="4483951" y="637374"/>
                </a:lnTo>
                <a:lnTo>
                  <a:pt x="4482833" y="636905"/>
                </a:lnTo>
                <a:lnTo>
                  <a:pt x="4480204" y="636905"/>
                </a:lnTo>
                <a:lnTo>
                  <a:pt x="4479087" y="637374"/>
                </a:lnTo>
                <a:lnTo>
                  <a:pt x="4477220" y="639241"/>
                </a:lnTo>
                <a:lnTo>
                  <a:pt x="4476750" y="640359"/>
                </a:lnTo>
                <a:lnTo>
                  <a:pt x="4476750" y="642988"/>
                </a:lnTo>
                <a:lnTo>
                  <a:pt x="4477220" y="644105"/>
                </a:lnTo>
                <a:lnTo>
                  <a:pt x="4479087" y="645972"/>
                </a:lnTo>
                <a:lnTo>
                  <a:pt x="4480204" y="646430"/>
                </a:lnTo>
                <a:lnTo>
                  <a:pt x="4482833" y="646430"/>
                </a:lnTo>
                <a:lnTo>
                  <a:pt x="4483951" y="645972"/>
                </a:lnTo>
                <a:lnTo>
                  <a:pt x="4485818" y="644105"/>
                </a:lnTo>
                <a:lnTo>
                  <a:pt x="4486275" y="642988"/>
                </a:lnTo>
                <a:lnTo>
                  <a:pt x="4486275" y="640359"/>
                </a:lnTo>
                <a:close/>
              </a:path>
              <a:path w="5486400" h="646429">
                <a:moveTo>
                  <a:pt x="4486275" y="3454"/>
                </a:moveTo>
                <a:lnTo>
                  <a:pt x="4485818" y="2336"/>
                </a:lnTo>
                <a:lnTo>
                  <a:pt x="4483951" y="469"/>
                </a:lnTo>
                <a:lnTo>
                  <a:pt x="4482833" y="0"/>
                </a:lnTo>
                <a:lnTo>
                  <a:pt x="4480204" y="0"/>
                </a:lnTo>
                <a:lnTo>
                  <a:pt x="4479087" y="469"/>
                </a:lnTo>
                <a:lnTo>
                  <a:pt x="4477220" y="2336"/>
                </a:lnTo>
                <a:lnTo>
                  <a:pt x="4476750" y="3454"/>
                </a:lnTo>
                <a:lnTo>
                  <a:pt x="4476750" y="6083"/>
                </a:lnTo>
                <a:lnTo>
                  <a:pt x="4477220" y="7200"/>
                </a:lnTo>
                <a:lnTo>
                  <a:pt x="4479087" y="9067"/>
                </a:lnTo>
                <a:lnTo>
                  <a:pt x="4480204" y="9525"/>
                </a:lnTo>
                <a:lnTo>
                  <a:pt x="4482833" y="9525"/>
                </a:lnTo>
                <a:lnTo>
                  <a:pt x="4483951" y="9067"/>
                </a:lnTo>
                <a:lnTo>
                  <a:pt x="4485818" y="7200"/>
                </a:lnTo>
                <a:lnTo>
                  <a:pt x="4486275" y="6083"/>
                </a:lnTo>
                <a:lnTo>
                  <a:pt x="4486275" y="3454"/>
                </a:lnTo>
                <a:close/>
              </a:path>
              <a:path w="5486400" h="646429">
                <a:moveTo>
                  <a:pt x="4533900" y="640359"/>
                </a:moveTo>
                <a:lnTo>
                  <a:pt x="4533443" y="639241"/>
                </a:lnTo>
                <a:lnTo>
                  <a:pt x="4531576" y="637374"/>
                </a:lnTo>
                <a:lnTo>
                  <a:pt x="4530458" y="636905"/>
                </a:lnTo>
                <a:lnTo>
                  <a:pt x="4527829" y="636905"/>
                </a:lnTo>
                <a:lnTo>
                  <a:pt x="4526712" y="637374"/>
                </a:lnTo>
                <a:lnTo>
                  <a:pt x="4524845" y="639241"/>
                </a:lnTo>
                <a:lnTo>
                  <a:pt x="4524375" y="640359"/>
                </a:lnTo>
                <a:lnTo>
                  <a:pt x="4524375" y="642988"/>
                </a:lnTo>
                <a:lnTo>
                  <a:pt x="4524845" y="644105"/>
                </a:lnTo>
                <a:lnTo>
                  <a:pt x="4526712" y="645972"/>
                </a:lnTo>
                <a:lnTo>
                  <a:pt x="4527829" y="646430"/>
                </a:lnTo>
                <a:lnTo>
                  <a:pt x="4530458" y="646430"/>
                </a:lnTo>
                <a:lnTo>
                  <a:pt x="4531576" y="645972"/>
                </a:lnTo>
                <a:lnTo>
                  <a:pt x="4533443" y="644105"/>
                </a:lnTo>
                <a:lnTo>
                  <a:pt x="4533900" y="642988"/>
                </a:lnTo>
                <a:lnTo>
                  <a:pt x="4533900" y="640359"/>
                </a:lnTo>
                <a:close/>
              </a:path>
              <a:path w="5486400" h="646429">
                <a:moveTo>
                  <a:pt x="4533900" y="3454"/>
                </a:moveTo>
                <a:lnTo>
                  <a:pt x="4533443" y="2336"/>
                </a:lnTo>
                <a:lnTo>
                  <a:pt x="4531576" y="469"/>
                </a:lnTo>
                <a:lnTo>
                  <a:pt x="4530458" y="0"/>
                </a:lnTo>
                <a:lnTo>
                  <a:pt x="4527829" y="0"/>
                </a:lnTo>
                <a:lnTo>
                  <a:pt x="4526712" y="469"/>
                </a:lnTo>
                <a:lnTo>
                  <a:pt x="4524845" y="2336"/>
                </a:lnTo>
                <a:lnTo>
                  <a:pt x="4524375" y="3454"/>
                </a:lnTo>
                <a:lnTo>
                  <a:pt x="4524375" y="6083"/>
                </a:lnTo>
                <a:lnTo>
                  <a:pt x="4524845" y="7200"/>
                </a:lnTo>
                <a:lnTo>
                  <a:pt x="4526712" y="9067"/>
                </a:lnTo>
                <a:lnTo>
                  <a:pt x="4527829" y="9525"/>
                </a:lnTo>
                <a:lnTo>
                  <a:pt x="4530458" y="9525"/>
                </a:lnTo>
                <a:lnTo>
                  <a:pt x="4531576" y="9067"/>
                </a:lnTo>
                <a:lnTo>
                  <a:pt x="4533443" y="7200"/>
                </a:lnTo>
                <a:lnTo>
                  <a:pt x="4533900" y="6083"/>
                </a:lnTo>
                <a:lnTo>
                  <a:pt x="4533900" y="3454"/>
                </a:lnTo>
                <a:close/>
              </a:path>
              <a:path w="5486400" h="646429">
                <a:moveTo>
                  <a:pt x="4581525" y="640359"/>
                </a:moveTo>
                <a:lnTo>
                  <a:pt x="4581068" y="639241"/>
                </a:lnTo>
                <a:lnTo>
                  <a:pt x="4579201" y="637374"/>
                </a:lnTo>
                <a:lnTo>
                  <a:pt x="4578083" y="636905"/>
                </a:lnTo>
                <a:lnTo>
                  <a:pt x="4575454" y="636905"/>
                </a:lnTo>
                <a:lnTo>
                  <a:pt x="4574337" y="637374"/>
                </a:lnTo>
                <a:lnTo>
                  <a:pt x="4572470" y="639241"/>
                </a:lnTo>
                <a:lnTo>
                  <a:pt x="4572000" y="640359"/>
                </a:lnTo>
                <a:lnTo>
                  <a:pt x="4572000" y="642988"/>
                </a:lnTo>
                <a:lnTo>
                  <a:pt x="4572470" y="644105"/>
                </a:lnTo>
                <a:lnTo>
                  <a:pt x="4574337" y="645972"/>
                </a:lnTo>
                <a:lnTo>
                  <a:pt x="4575454" y="646430"/>
                </a:lnTo>
                <a:lnTo>
                  <a:pt x="4578083" y="646430"/>
                </a:lnTo>
                <a:lnTo>
                  <a:pt x="4579201" y="645972"/>
                </a:lnTo>
                <a:lnTo>
                  <a:pt x="4581068" y="644105"/>
                </a:lnTo>
                <a:lnTo>
                  <a:pt x="4581525" y="642988"/>
                </a:lnTo>
                <a:lnTo>
                  <a:pt x="4581525" y="640359"/>
                </a:lnTo>
                <a:close/>
              </a:path>
              <a:path w="5486400" h="646429">
                <a:moveTo>
                  <a:pt x="4581525" y="3454"/>
                </a:moveTo>
                <a:lnTo>
                  <a:pt x="4581068" y="2336"/>
                </a:lnTo>
                <a:lnTo>
                  <a:pt x="4579201" y="469"/>
                </a:lnTo>
                <a:lnTo>
                  <a:pt x="4578083" y="0"/>
                </a:lnTo>
                <a:lnTo>
                  <a:pt x="4575454" y="0"/>
                </a:lnTo>
                <a:lnTo>
                  <a:pt x="4574337" y="469"/>
                </a:lnTo>
                <a:lnTo>
                  <a:pt x="4572470" y="2336"/>
                </a:lnTo>
                <a:lnTo>
                  <a:pt x="4572000" y="3454"/>
                </a:lnTo>
                <a:lnTo>
                  <a:pt x="4572000" y="6083"/>
                </a:lnTo>
                <a:lnTo>
                  <a:pt x="4572470" y="7200"/>
                </a:lnTo>
                <a:lnTo>
                  <a:pt x="4574337" y="9067"/>
                </a:lnTo>
                <a:lnTo>
                  <a:pt x="4575454" y="9525"/>
                </a:lnTo>
                <a:lnTo>
                  <a:pt x="4578083" y="9525"/>
                </a:lnTo>
                <a:lnTo>
                  <a:pt x="4579201" y="9067"/>
                </a:lnTo>
                <a:lnTo>
                  <a:pt x="4581068" y="7200"/>
                </a:lnTo>
                <a:lnTo>
                  <a:pt x="4581525" y="6083"/>
                </a:lnTo>
                <a:lnTo>
                  <a:pt x="4581525" y="3454"/>
                </a:lnTo>
                <a:close/>
              </a:path>
              <a:path w="5486400" h="646429">
                <a:moveTo>
                  <a:pt x="4629150" y="640359"/>
                </a:moveTo>
                <a:lnTo>
                  <a:pt x="4628693" y="639241"/>
                </a:lnTo>
                <a:lnTo>
                  <a:pt x="4626826" y="637374"/>
                </a:lnTo>
                <a:lnTo>
                  <a:pt x="4625708" y="636905"/>
                </a:lnTo>
                <a:lnTo>
                  <a:pt x="4623079" y="636905"/>
                </a:lnTo>
                <a:lnTo>
                  <a:pt x="4621962" y="637374"/>
                </a:lnTo>
                <a:lnTo>
                  <a:pt x="4620095" y="639241"/>
                </a:lnTo>
                <a:lnTo>
                  <a:pt x="4619625" y="640359"/>
                </a:lnTo>
                <a:lnTo>
                  <a:pt x="4619625" y="642988"/>
                </a:lnTo>
                <a:lnTo>
                  <a:pt x="4620095" y="644105"/>
                </a:lnTo>
                <a:lnTo>
                  <a:pt x="4621962" y="645972"/>
                </a:lnTo>
                <a:lnTo>
                  <a:pt x="4623079" y="646430"/>
                </a:lnTo>
                <a:lnTo>
                  <a:pt x="4625708" y="646430"/>
                </a:lnTo>
                <a:lnTo>
                  <a:pt x="4626826" y="645972"/>
                </a:lnTo>
                <a:lnTo>
                  <a:pt x="4628693" y="644105"/>
                </a:lnTo>
                <a:lnTo>
                  <a:pt x="4629150" y="642988"/>
                </a:lnTo>
                <a:lnTo>
                  <a:pt x="4629150" y="640359"/>
                </a:lnTo>
                <a:close/>
              </a:path>
              <a:path w="5486400" h="646429">
                <a:moveTo>
                  <a:pt x="4629150" y="3454"/>
                </a:moveTo>
                <a:lnTo>
                  <a:pt x="4628693" y="2336"/>
                </a:lnTo>
                <a:lnTo>
                  <a:pt x="4626826" y="469"/>
                </a:lnTo>
                <a:lnTo>
                  <a:pt x="4625708" y="0"/>
                </a:lnTo>
                <a:lnTo>
                  <a:pt x="4623079" y="0"/>
                </a:lnTo>
                <a:lnTo>
                  <a:pt x="4621962" y="469"/>
                </a:lnTo>
                <a:lnTo>
                  <a:pt x="4620095" y="2336"/>
                </a:lnTo>
                <a:lnTo>
                  <a:pt x="4619625" y="3454"/>
                </a:lnTo>
                <a:lnTo>
                  <a:pt x="4619625" y="6083"/>
                </a:lnTo>
                <a:lnTo>
                  <a:pt x="4620095" y="7200"/>
                </a:lnTo>
                <a:lnTo>
                  <a:pt x="4621962" y="9067"/>
                </a:lnTo>
                <a:lnTo>
                  <a:pt x="4623079" y="9525"/>
                </a:lnTo>
                <a:lnTo>
                  <a:pt x="4625708" y="9525"/>
                </a:lnTo>
                <a:lnTo>
                  <a:pt x="4626826" y="9067"/>
                </a:lnTo>
                <a:lnTo>
                  <a:pt x="4628693" y="7200"/>
                </a:lnTo>
                <a:lnTo>
                  <a:pt x="4629150" y="6083"/>
                </a:lnTo>
                <a:lnTo>
                  <a:pt x="4629150" y="3454"/>
                </a:lnTo>
                <a:close/>
              </a:path>
              <a:path w="5486400" h="646429">
                <a:moveTo>
                  <a:pt x="4676775" y="640359"/>
                </a:moveTo>
                <a:lnTo>
                  <a:pt x="4676318" y="639241"/>
                </a:lnTo>
                <a:lnTo>
                  <a:pt x="4674451" y="637374"/>
                </a:lnTo>
                <a:lnTo>
                  <a:pt x="4673333" y="636905"/>
                </a:lnTo>
                <a:lnTo>
                  <a:pt x="4670704" y="636905"/>
                </a:lnTo>
                <a:lnTo>
                  <a:pt x="4669587" y="637374"/>
                </a:lnTo>
                <a:lnTo>
                  <a:pt x="4667720" y="639241"/>
                </a:lnTo>
                <a:lnTo>
                  <a:pt x="4667250" y="640359"/>
                </a:lnTo>
                <a:lnTo>
                  <a:pt x="4667250" y="642988"/>
                </a:lnTo>
                <a:lnTo>
                  <a:pt x="4667720" y="644105"/>
                </a:lnTo>
                <a:lnTo>
                  <a:pt x="4669587" y="645972"/>
                </a:lnTo>
                <a:lnTo>
                  <a:pt x="4670704" y="646430"/>
                </a:lnTo>
                <a:lnTo>
                  <a:pt x="4673333" y="646430"/>
                </a:lnTo>
                <a:lnTo>
                  <a:pt x="4674451" y="645972"/>
                </a:lnTo>
                <a:lnTo>
                  <a:pt x="4676318" y="644105"/>
                </a:lnTo>
                <a:lnTo>
                  <a:pt x="4676775" y="642988"/>
                </a:lnTo>
                <a:lnTo>
                  <a:pt x="4676775" y="640359"/>
                </a:lnTo>
                <a:close/>
              </a:path>
              <a:path w="5486400" h="646429">
                <a:moveTo>
                  <a:pt x="4676775" y="3454"/>
                </a:moveTo>
                <a:lnTo>
                  <a:pt x="4676318" y="2336"/>
                </a:lnTo>
                <a:lnTo>
                  <a:pt x="4674451" y="469"/>
                </a:lnTo>
                <a:lnTo>
                  <a:pt x="4673333" y="0"/>
                </a:lnTo>
                <a:lnTo>
                  <a:pt x="4670704" y="0"/>
                </a:lnTo>
                <a:lnTo>
                  <a:pt x="4669587" y="469"/>
                </a:lnTo>
                <a:lnTo>
                  <a:pt x="4667720" y="2336"/>
                </a:lnTo>
                <a:lnTo>
                  <a:pt x="4667250" y="3454"/>
                </a:lnTo>
                <a:lnTo>
                  <a:pt x="4667250" y="6083"/>
                </a:lnTo>
                <a:lnTo>
                  <a:pt x="4667720" y="7200"/>
                </a:lnTo>
                <a:lnTo>
                  <a:pt x="4669587" y="9067"/>
                </a:lnTo>
                <a:lnTo>
                  <a:pt x="4670704" y="9525"/>
                </a:lnTo>
                <a:lnTo>
                  <a:pt x="4673333" y="9525"/>
                </a:lnTo>
                <a:lnTo>
                  <a:pt x="4674451" y="9067"/>
                </a:lnTo>
                <a:lnTo>
                  <a:pt x="4676318" y="7200"/>
                </a:lnTo>
                <a:lnTo>
                  <a:pt x="4676775" y="6083"/>
                </a:lnTo>
                <a:lnTo>
                  <a:pt x="4676775" y="3454"/>
                </a:lnTo>
                <a:close/>
              </a:path>
              <a:path w="5486400" h="646429">
                <a:moveTo>
                  <a:pt x="4724400" y="640359"/>
                </a:moveTo>
                <a:lnTo>
                  <a:pt x="4723943" y="639241"/>
                </a:lnTo>
                <a:lnTo>
                  <a:pt x="4722076" y="637374"/>
                </a:lnTo>
                <a:lnTo>
                  <a:pt x="4720958" y="636905"/>
                </a:lnTo>
                <a:lnTo>
                  <a:pt x="4718329" y="636905"/>
                </a:lnTo>
                <a:lnTo>
                  <a:pt x="4717212" y="637374"/>
                </a:lnTo>
                <a:lnTo>
                  <a:pt x="4715345" y="639241"/>
                </a:lnTo>
                <a:lnTo>
                  <a:pt x="4714875" y="640359"/>
                </a:lnTo>
                <a:lnTo>
                  <a:pt x="4714875" y="642988"/>
                </a:lnTo>
                <a:lnTo>
                  <a:pt x="4715345" y="644105"/>
                </a:lnTo>
                <a:lnTo>
                  <a:pt x="4717212" y="645972"/>
                </a:lnTo>
                <a:lnTo>
                  <a:pt x="4718329" y="646430"/>
                </a:lnTo>
                <a:lnTo>
                  <a:pt x="4720958" y="646430"/>
                </a:lnTo>
                <a:lnTo>
                  <a:pt x="4722076" y="645972"/>
                </a:lnTo>
                <a:lnTo>
                  <a:pt x="4723943" y="644105"/>
                </a:lnTo>
                <a:lnTo>
                  <a:pt x="4724400" y="642988"/>
                </a:lnTo>
                <a:lnTo>
                  <a:pt x="4724400" y="640359"/>
                </a:lnTo>
                <a:close/>
              </a:path>
              <a:path w="5486400" h="646429">
                <a:moveTo>
                  <a:pt x="4724400" y="3454"/>
                </a:moveTo>
                <a:lnTo>
                  <a:pt x="4723943" y="2336"/>
                </a:lnTo>
                <a:lnTo>
                  <a:pt x="4722076" y="469"/>
                </a:lnTo>
                <a:lnTo>
                  <a:pt x="4720958" y="0"/>
                </a:lnTo>
                <a:lnTo>
                  <a:pt x="4718329" y="0"/>
                </a:lnTo>
                <a:lnTo>
                  <a:pt x="4717212" y="469"/>
                </a:lnTo>
                <a:lnTo>
                  <a:pt x="4715345" y="2336"/>
                </a:lnTo>
                <a:lnTo>
                  <a:pt x="4714875" y="3454"/>
                </a:lnTo>
                <a:lnTo>
                  <a:pt x="4714875" y="6083"/>
                </a:lnTo>
                <a:lnTo>
                  <a:pt x="4715345" y="7200"/>
                </a:lnTo>
                <a:lnTo>
                  <a:pt x="4717212" y="9067"/>
                </a:lnTo>
                <a:lnTo>
                  <a:pt x="4718329" y="9525"/>
                </a:lnTo>
                <a:lnTo>
                  <a:pt x="4720958" y="9525"/>
                </a:lnTo>
                <a:lnTo>
                  <a:pt x="4722076" y="9067"/>
                </a:lnTo>
                <a:lnTo>
                  <a:pt x="4723943" y="7200"/>
                </a:lnTo>
                <a:lnTo>
                  <a:pt x="4724400" y="6083"/>
                </a:lnTo>
                <a:lnTo>
                  <a:pt x="4724400" y="3454"/>
                </a:lnTo>
                <a:close/>
              </a:path>
              <a:path w="5486400" h="646429">
                <a:moveTo>
                  <a:pt x="4772025" y="640359"/>
                </a:moveTo>
                <a:lnTo>
                  <a:pt x="4771568" y="639241"/>
                </a:lnTo>
                <a:lnTo>
                  <a:pt x="4769701" y="637374"/>
                </a:lnTo>
                <a:lnTo>
                  <a:pt x="4768583" y="636905"/>
                </a:lnTo>
                <a:lnTo>
                  <a:pt x="4765954" y="636905"/>
                </a:lnTo>
                <a:lnTo>
                  <a:pt x="4764837" y="637374"/>
                </a:lnTo>
                <a:lnTo>
                  <a:pt x="4762970" y="639241"/>
                </a:lnTo>
                <a:lnTo>
                  <a:pt x="4762500" y="640359"/>
                </a:lnTo>
                <a:lnTo>
                  <a:pt x="4762500" y="642988"/>
                </a:lnTo>
                <a:lnTo>
                  <a:pt x="4762970" y="644105"/>
                </a:lnTo>
                <a:lnTo>
                  <a:pt x="4764837" y="645972"/>
                </a:lnTo>
                <a:lnTo>
                  <a:pt x="4765954" y="646430"/>
                </a:lnTo>
                <a:lnTo>
                  <a:pt x="4768583" y="646430"/>
                </a:lnTo>
                <a:lnTo>
                  <a:pt x="4769701" y="645972"/>
                </a:lnTo>
                <a:lnTo>
                  <a:pt x="4771568" y="644105"/>
                </a:lnTo>
                <a:lnTo>
                  <a:pt x="4772025" y="642988"/>
                </a:lnTo>
                <a:lnTo>
                  <a:pt x="4772025" y="640359"/>
                </a:lnTo>
                <a:close/>
              </a:path>
              <a:path w="5486400" h="646429">
                <a:moveTo>
                  <a:pt x="4772025" y="3454"/>
                </a:moveTo>
                <a:lnTo>
                  <a:pt x="4771568" y="2336"/>
                </a:lnTo>
                <a:lnTo>
                  <a:pt x="4769701" y="469"/>
                </a:lnTo>
                <a:lnTo>
                  <a:pt x="4768583" y="0"/>
                </a:lnTo>
                <a:lnTo>
                  <a:pt x="4765954" y="0"/>
                </a:lnTo>
                <a:lnTo>
                  <a:pt x="4764837" y="469"/>
                </a:lnTo>
                <a:lnTo>
                  <a:pt x="4762970" y="2336"/>
                </a:lnTo>
                <a:lnTo>
                  <a:pt x="4762500" y="3454"/>
                </a:lnTo>
                <a:lnTo>
                  <a:pt x="4762500" y="6083"/>
                </a:lnTo>
                <a:lnTo>
                  <a:pt x="4762970" y="7200"/>
                </a:lnTo>
                <a:lnTo>
                  <a:pt x="4764837" y="9067"/>
                </a:lnTo>
                <a:lnTo>
                  <a:pt x="4765954" y="9525"/>
                </a:lnTo>
                <a:lnTo>
                  <a:pt x="4768583" y="9525"/>
                </a:lnTo>
                <a:lnTo>
                  <a:pt x="4769701" y="9067"/>
                </a:lnTo>
                <a:lnTo>
                  <a:pt x="4771568" y="7200"/>
                </a:lnTo>
                <a:lnTo>
                  <a:pt x="4772025" y="6083"/>
                </a:lnTo>
                <a:lnTo>
                  <a:pt x="4772025" y="3454"/>
                </a:lnTo>
                <a:close/>
              </a:path>
              <a:path w="5486400" h="646429">
                <a:moveTo>
                  <a:pt x="4819650" y="640359"/>
                </a:moveTo>
                <a:lnTo>
                  <a:pt x="4819193" y="639241"/>
                </a:lnTo>
                <a:lnTo>
                  <a:pt x="4817326" y="637374"/>
                </a:lnTo>
                <a:lnTo>
                  <a:pt x="4816208" y="636905"/>
                </a:lnTo>
                <a:lnTo>
                  <a:pt x="4813579" y="636905"/>
                </a:lnTo>
                <a:lnTo>
                  <a:pt x="4812449" y="637374"/>
                </a:lnTo>
                <a:lnTo>
                  <a:pt x="4810595" y="639241"/>
                </a:lnTo>
                <a:lnTo>
                  <a:pt x="4810125" y="640359"/>
                </a:lnTo>
                <a:lnTo>
                  <a:pt x="4810125" y="642988"/>
                </a:lnTo>
                <a:lnTo>
                  <a:pt x="4810595" y="644105"/>
                </a:lnTo>
                <a:lnTo>
                  <a:pt x="4812449" y="645972"/>
                </a:lnTo>
                <a:lnTo>
                  <a:pt x="4813579" y="646430"/>
                </a:lnTo>
                <a:lnTo>
                  <a:pt x="4816208" y="646430"/>
                </a:lnTo>
                <a:lnTo>
                  <a:pt x="4817326" y="645972"/>
                </a:lnTo>
                <a:lnTo>
                  <a:pt x="4819193" y="644105"/>
                </a:lnTo>
                <a:lnTo>
                  <a:pt x="4819650" y="642988"/>
                </a:lnTo>
                <a:lnTo>
                  <a:pt x="4819650" y="640359"/>
                </a:lnTo>
                <a:close/>
              </a:path>
              <a:path w="5486400" h="646429">
                <a:moveTo>
                  <a:pt x="4819650" y="3454"/>
                </a:moveTo>
                <a:lnTo>
                  <a:pt x="4819193" y="2336"/>
                </a:lnTo>
                <a:lnTo>
                  <a:pt x="4817326" y="469"/>
                </a:lnTo>
                <a:lnTo>
                  <a:pt x="4816208" y="0"/>
                </a:lnTo>
                <a:lnTo>
                  <a:pt x="4813579" y="0"/>
                </a:lnTo>
                <a:lnTo>
                  <a:pt x="4812449" y="469"/>
                </a:lnTo>
                <a:lnTo>
                  <a:pt x="4810595" y="2336"/>
                </a:lnTo>
                <a:lnTo>
                  <a:pt x="4810125" y="3454"/>
                </a:lnTo>
                <a:lnTo>
                  <a:pt x="4810125" y="6083"/>
                </a:lnTo>
                <a:lnTo>
                  <a:pt x="4810595" y="7200"/>
                </a:lnTo>
                <a:lnTo>
                  <a:pt x="4812449" y="9067"/>
                </a:lnTo>
                <a:lnTo>
                  <a:pt x="4813579" y="9525"/>
                </a:lnTo>
                <a:lnTo>
                  <a:pt x="4816208" y="9525"/>
                </a:lnTo>
                <a:lnTo>
                  <a:pt x="4817326" y="9067"/>
                </a:lnTo>
                <a:lnTo>
                  <a:pt x="4819193" y="7200"/>
                </a:lnTo>
                <a:lnTo>
                  <a:pt x="4819650" y="6083"/>
                </a:lnTo>
                <a:lnTo>
                  <a:pt x="4819650" y="3454"/>
                </a:lnTo>
                <a:close/>
              </a:path>
              <a:path w="5486400" h="646429">
                <a:moveTo>
                  <a:pt x="4867275" y="640359"/>
                </a:moveTo>
                <a:lnTo>
                  <a:pt x="4866818" y="639241"/>
                </a:lnTo>
                <a:lnTo>
                  <a:pt x="4864951" y="637374"/>
                </a:lnTo>
                <a:lnTo>
                  <a:pt x="4863833" y="636905"/>
                </a:lnTo>
                <a:lnTo>
                  <a:pt x="4861204" y="636905"/>
                </a:lnTo>
                <a:lnTo>
                  <a:pt x="4860074" y="637374"/>
                </a:lnTo>
                <a:lnTo>
                  <a:pt x="4858220" y="639241"/>
                </a:lnTo>
                <a:lnTo>
                  <a:pt x="4857750" y="640359"/>
                </a:lnTo>
                <a:lnTo>
                  <a:pt x="4857750" y="642988"/>
                </a:lnTo>
                <a:lnTo>
                  <a:pt x="4858220" y="644105"/>
                </a:lnTo>
                <a:lnTo>
                  <a:pt x="4860074" y="645972"/>
                </a:lnTo>
                <a:lnTo>
                  <a:pt x="4861204" y="646430"/>
                </a:lnTo>
                <a:lnTo>
                  <a:pt x="4863833" y="646430"/>
                </a:lnTo>
                <a:lnTo>
                  <a:pt x="4864951" y="645972"/>
                </a:lnTo>
                <a:lnTo>
                  <a:pt x="4866818" y="644105"/>
                </a:lnTo>
                <a:lnTo>
                  <a:pt x="4867275" y="642988"/>
                </a:lnTo>
                <a:lnTo>
                  <a:pt x="4867275" y="640359"/>
                </a:lnTo>
                <a:close/>
              </a:path>
              <a:path w="5486400" h="646429">
                <a:moveTo>
                  <a:pt x="4867275" y="3454"/>
                </a:moveTo>
                <a:lnTo>
                  <a:pt x="4866818" y="2336"/>
                </a:lnTo>
                <a:lnTo>
                  <a:pt x="4864951" y="469"/>
                </a:lnTo>
                <a:lnTo>
                  <a:pt x="4863833" y="0"/>
                </a:lnTo>
                <a:lnTo>
                  <a:pt x="4861204" y="0"/>
                </a:lnTo>
                <a:lnTo>
                  <a:pt x="4860074" y="469"/>
                </a:lnTo>
                <a:lnTo>
                  <a:pt x="4858220" y="2336"/>
                </a:lnTo>
                <a:lnTo>
                  <a:pt x="4857750" y="3454"/>
                </a:lnTo>
                <a:lnTo>
                  <a:pt x="4857750" y="6083"/>
                </a:lnTo>
                <a:lnTo>
                  <a:pt x="4858220" y="7200"/>
                </a:lnTo>
                <a:lnTo>
                  <a:pt x="4860074" y="9067"/>
                </a:lnTo>
                <a:lnTo>
                  <a:pt x="4861204" y="9525"/>
                </a:lnTo>
                <a:lnTo>
                  <a:pt x="4863833" y="9525"/>
                </a:lnTo>
                <a:lnTo>
                  <a:pt x="4864951" y="9067"/>
                </a:lnTo>
                <a:lnTo>
                  <a:pt x="4866818" y="7200"/>
                </a:lnTo>
                <a:lnTo>
                  <a:pt x="4867275" y="6083"/>
                </a:lnTo>
                <a:lnTo>
                  <a:pt x="4867275" y="3454"/>
                </a:lnTo>
                <a:close/>
              </a:path>
              <a:path w="5486400" h="646429">
                <a:moveTo>
                  <a:pt x="4914900" y="640359"/>
                </a:moveTo>
                <a:lnTo>
                  <a:pt x="4914443" y="639241"/>
                </a:lnTo>
                <a:lnTo>
                  <a:pt x="4912576" y="637374"/>
                </a:lnTo>
                <a:lnTo>
                  <a:pt x="4911458" y="636905"/>
                </a:lnTo>
                <a:lnTo>
                  <a:pt x="4908829" y="636905"/>
                </a:lnTo>
                <a:lnTo>
                  <a:pt x="4907699" y="637374"/>
                </a:lnTo>
                <a:lnTo>
                  <a:pt x="4905845" y="639241"/>
                </a:lnTo>
                <a:lnTo>
                  <a:pt x="4905375" y="640359"/>
                </a:lnTo>
                <a:lnTo>
                  <a:pt x="4905375" y="642988"/>
                </a:lnTo>
                <a:lnTo>
                  <a:pt x="4905845" y="644105"/>
                </a:lnTo>
                <a:lnTo>
                  <a:pt x="4907699" y="645972"/>
                </a:lnTo>
                <a:lnTo>
                  <a:pt x="4908829" y="646430"/>
                </a:lnTo>
                <a:lnTo>
                  <a:pt x="4911458" y="646430"/>
                </a:lnTo>
                <a:lnTo>
                  <a:pt x="4912576" y="645972"/>
                </a:lnTo>
                <a:lnTo>
                  <a:pt x="4914443" y="644105"/>
                </a:lnTo>
                <a:lnTo>
                  <a:pt x="4914900" y="642988"/>
                </a:lnTo>
                <a:lnTo>
                  <a:pt x="4914900" y="640359"/>
                </a:lnTo>
                <a:close/>
              </a:path>
              <a:path w="5486400" h="646429">
                <a:moveTo>
                  <a:pt x="4914900" y="3454"/>
                </a:moveTo>
                <a:lnTo>
                  <a:pt x="4914443" y="2336"/>
                </a:lnTo>
                <a:lnTo>
                  <a:pt x="4912576" y="469"/>
                </a:lnTo>
                <a:lnTo>
                  <a:pt x="4911458" y="0"/>
                </a:lnTo>
                <a:lnTo>
                  <a:pt x="4908829" y="0"/>
                </a:lnTo>
                <a:lnTo>
                  <a:pt x="4907699" y="469"/>
                </a:lnTo>
                <a:lnTo>
                  <a:pt x="4905845" y="2336"/>
                </a:lnTo>
                <a:lnTo>
                  <a:pt x="4905375" y="3454"/>
                </a:lnTo>
                <a:lnTo>
                  <a:pt x="4905375" y="6083"/>
                </a:lnTo>
                <a:lnTo>
                  <a:pt x="4905845" y="7200"/>
                </a:lnTo>
                <a:lnTo>
                  <a:pt x="4907699" y="9067"/>
                </a:lnTo>
                <a:lnTo>
                  <a:pt x="4908829" y="9525"/>
                </a:lnTo>
                <a:lnTo>
                  <a:pt x="4911458" y="9525"/>
                </a:lnTo>
                <a:lnTo>
                  <a:pt x="4912576" y="9067"/>
                </a:lnTo>
                <a:lnTo>
                  <a:pt x="4914443" y="7200"/>
                </a:lnTo>
                <a:lnTo>
                  <a:pt x="4914900" y="6083"/>
                </a:lnTo>
                <a:lnTo>
                  <a:pt x="4914900" y="3454"/>
                </a:lnTo>
                <a:close/>
              </a:path>
              <a:path w="5486400" h="646429">
                <a:moveTo>
                  <a:pt x="4962525" y="640359"/>
                </a:moveTo>
                <a:lnTo>
                  <a:pt x="4962068" y="639241"/>
                </a:lnTo>
                <a:lnTo>
                  <a:pt x="4960201" y="637374"/>
                </a:lnTo>
                <a:lnTo>
                  <a:pt x="4959083" y="636905"/>
                </a:lnTo>
                <a:lnTo>
                  <a:pt x="4956454" y="636905"/>
                </a:lnTo>
                <a:lnTo>
                  <a:pt x="4955324" y="637374"/>
                </a:lnTo>
                <a:lnTo>
                  <a:pt x="4953470" y="639241"/>
                </a:lnTo>
                <a:lnTo>
                  <a:pt x="4953000" y="640359"/>
                </a:lnTo>
                <a:lnTo>
                  <a:pt x="4953000" y="642988"/>
                </a:lnTo>
                <a:lnTo>
                  <a:pt x="4953470" y="644105"/>
                </a:lnTo>
                <a:lnTo>
                  <a:pt x="4955324" y="645972"/>
                </a:lnTo>
                <a:lnTo>
                  <a:pt x="4956454" y="646430"/>
                </a:lnTo>
                <a:lnTo>
                  <a:pt x="4959083" y="646430"/>
                </a:lnTo>
                <a:lnTo>
                  <a:pt x="4960201" y="645972"/>
                </a:lnTo>
                <a:lnTo>
                  <a:pt x="4962068" y="644105"/>
                </a:lnTo>
                <a:lnTo>
                  <a:pt x="4962525" y="642988"/>
                </a:lnTo>
                <a:lnTo>
                  <a:pt x="4962525" y="640359"/>
                </a:lnTo>
                <a:close/>
              </a:path>
              <a:path w="5486400" h="646429">
                <a:moveTo>
                  <a:pt x="4962525" y="3454"/>
                </a:moveTo>
                <a:lnTo>
                  <a:pt x="4962068" y="2336"/>
                </a:lnTo>
                <a:lnTo>
                  <a:pt x="4960201" y="469"/>
                </a:lnTo>
                <a:lnTo>
                  <a:pt x="4959083" y="0"/>
                </a:lnTo>
                <a:lnTo>
                  <a:pt x="4956454" y="0"/>
                </a:lnTo>
                <a:lnTo>
                  <a:pt x="4955324" y="469"/>
                </a:lnTo>
                <a:lnTo>
                  <a:pt x="4953470" y="2336"/>
                </a:lnTo>
                <a:lnTo>
                  <a:pt x="4953000" y="3454"/>
                </a:lnTo>
                <a:lnTo>
                  <a:pt x="4953000" y="6083"/>
                </a:lnTo>
                <a:lnTo>
                  <a:pt x="4953470" y="7200"/>
                </a:lnTo>
                <a:lnTo>
                  <a:pt x="4955324" y="9067"/>
                </a:lnTo>
                <a:lnTo>
                  <a:pt x="4956454" y="9525"/>
                </a:lnTo>
                <a:lnTo>
                  <a:pt x="4959083" y="9525"/>
                </a:lnTo>
                <a:lnTo>
                  <a:pt x="4960201" y="9067"/>
                </a:lnTo>
                <a:lnTo>
                  <a:pt x="4962068" y="7200"/>
                </a:lnTo>
                <a:lnTo>
                  <a:pt x="4962525" y="6083"/>
                </a:lnTo>
                <a:lnTo>
                  <a:pt x="4962525" y="3454"/>
                </a:lnTo>
                <a:close/>
              </a:path>
              <a:path w="5486400" h="646429">
                <a:moveTo>
                  <a:pt x="5010150" y="640359"/>
                </a:moveTo>
                <a:lnTo>
                  <a:pt x="5009693" y="639241"/>
                </a:lnTo>
                <a:lnTo>
                  <a:pt x="5007826" y="637374"/>
                </a:lnTo>
                <a:lnTo>
                  <a:pt x="5006708" y="636905"/>
                </a:lnTo>
                <a:lnTo>
                  <a:pt x="5004079" y="636905"/>
                </a:lnTo>
                <a:lnTo>
                  <a:pt x="5002949" y="637374"/>
                </a:lnTo>
                <a:lnTo>
                  <a:pt x="5001095" y="639241"/>
                </a:lnTo>
                <a:lnTo>
                  <a:pt x="5000625" y="640359"/>
                </a:lnTo>
                <a:lnTo>
                  <a:pt x="5000625" y="642988"/>
                </a:lnTo>
                <a:lnTo>
                  <a:pt x="5001095" y="644105"/>
                </a:lnTo>
                <a:lnTo>
                  <a:pt x="5002949" y="645972"/>
                </a:lnTo>
                <a:lnTo>
                  <a:pt x="5004079" y="646430"/>
                </a:lnTo>
                <a:lnTo>
                  <a:pt x="5006708" y="646430"/>
                </a:lnTo>
                <a:lnTo>
                  <a:pt x="5007826" y="645972"/>
                </a:lnTo>
                <a:lnTo>
                  <a:pt x="5009693" y="644105"/>
                </a:lnTo>
                <a:lnTo>
                  <a:pt x="5010150" y="642988"/>
                </a:lnTo>
                <a:lnTo>
                  <a:pt x="5010150" y="640359"/>
                </a:lnTo>
                <a:close/>
              </a:path>
              <a:path w="5486400" h="646429">
                <a:moveTo>
                  <a:pt x="5010150" y="3454"/>
                </a:moveTo>
                <a:lnTo>
                  <a:pt x="5009693" y="2336"/>
                </a:lnTo>
                <a:lnTo>
                  <a:pt x="5007826" y="469"/>
                </a:lnTo>
                <a:lnTo>
                  <a:pt x="5006708" y="0"/>
                </a:lnTo>
                <a:lnTo>
                  <a:pt x="5004079" y="0"/>
                </a:lnTo>
                <a:lnTo>
                  <a:pt x="5002949" y="469"/>
                </a:lnTo>
                <a:lnTo>
                  <a:pt x="5001095" y="2336"/>
                </a:lnTo>
                <a:lnTo>
                  <a:pt x="5000625" y="3454"/>
                </a:lnTo>
                <a:lnTo>
                  <a:pt x="5000625" y="6083"/>
                </a:lnTo>
                <a:lnTo>
                  <a:pt x="5001095" y="7200"/>
                </a:lnTo>
                <a:lnTo>
                  <a:pt x="5002949" y="9067"/>
                </a:lnTo>
                <a:lnTo>
                  <a:pt x="5004079" y="9525"/>
                </a:lnTo>
                <a:lnTo>
                  <a:pt x="5006708" y="9525"/>
                </a:lnTo>
                <a:lnTo>
                  <a:pt x="5007826" y="9067"/>
                </a:lnTo>
                <a:lnTo>
                  <a:pt x="5009693" y="7200"/>
                </a:lnTo>
                <a:lnTo>
                  <a:pt x="5010150" y="6083"/>
                </a:lnTo>
                <a:lnTo>
                  <a:pt x="5010150" y="3454"/>
                </a:lnTo>
                <a:close/>
              </a:path>
              <a:path w="5486400" h="646429">
                <a:moveTo>
                  <a:pt x="5057775" y="640359"/>
                </a:moveTo>
                <a:lnTo>
                  <a:pt x="5057318" y="639241"/>
                </a:lnTo>
                <a:lnTo>
                  <a:pt x="5055451" y="637374"/>
                </a:lnTo>
                <a:lnTo>
                  <a:pt x="5054333" y="636905"/>
                </a:lnTo>
                <a:lnTo>
                  <a:pt x="5051704" y="636905"/>
                </a:lnTo>
                <a:lnTo>
                  <a:pt x="5050574" y="637374"/>
                </a:lnTo>
                <a:lnTo>
                  <a:pt x="5048720" y="639241"/>
                </a:lnTo>
                <a:lnTo>
                  <a:pt x="5048250" y="640359"/>
                </a:lnTo>
                <a:lnTo>
                  <a:pt x="5048250" y="642988"/>
                </a:lnTo>
                <a:lnTo>
                  <a:pt x="5048720" y="644105"/>
                </a:lnTo>
                <a:lnTo>
                  <a:pt x="5050574" y="645972"/>
                </a:lnTo>
                <a:lnTo>
                  <a:pt x="5051704" y="646430"/>
                </a:lnTo>
                <a:lnTo>
                  <a:pt x="5054333" y="646430"/>
                </a:lnTo>
                <a:lnTo>
                  <a:pt x="5055451" y="645972"/>
                </a:lnTo>
                <a:lnTo>
                  <a:pt x="5057318" y="644105"/>
                </a:lnTo>
                <a:lnTo>
                  <a:pt x="5057775" y="642988"/>
                </a:lnTo>
                <a:lnTo>
                  <a:pt x="5057775" y="640359"/>
                </a:lnTo>
                <a:close/>
              </a:path>
              <a:path w="5486400" h="646429">
                <a:moveTo>
                  <a:pt x="5057775" y="3454"/>
                </a:moveTo>
                <a:lnTo>
                  <a:pt x="5057318" y="2336"/>
                </a:lnTo>
                <a:lnTo>
                  <a:pt x="5055451" y="469"/>
                </a:lnTo>
                <a:lnTo>
                  <a:pt x="5054333" y="0"/>
                </a:lnTo>
                <a:lnTo>
                  <a:pt x="5051704" y="0"/>
                </a:lnTo>
                <a:lnTo>
                  <a:pt x="5050574" y="469"/>
                </a:lnTo>
                <a:lnTo>
                  <a:pt x="5048720" y="2336"/>
                </a:lnTo>
                <a:lnTo>
                  <a:pt x="5048250" y="3454"/>
                </a:lnTo>
                <a:lnTo>
                  <a:pt x="5048250" y="6083"/>
                </a:lnTo>
                <a:lnTo>
                  <a:pt x="5048720" y="7200"/>
                </a:lnTo>
                <a:lnTo>
                  <a:pt x="5050574" y="9067"/>
                </a:lnTo>
                <a:lnTo>
                  <a:pt x="5051704" y="9525"/>
                </a:lnTo>
                <a:lnTo>
                  <a:pt x="5054333" y="9525"/>
                </a:lnTo>
                <a:lnTo>
                  <a:pt x="5055451" y="9067"/>
                </a:lnTo>
                <a:lnTo>
                  <a:pt x="5057318" y="7200"/>
                </a:lnTo>
                <a:lnTo>
                  <a:pt x="5057775" y="6083"/>
                </a:lnTo>
                <a:lnTo>
                  <a:pt x="5057775" y="3454"/>
                </a:lnTo>
                <a:close/>
              </a:path>
              <a:path w="5486400" h="646429">
                <a:moveTo>
                  <a:pt x="5105400" y="640359"/>
                </a:moveTo>
                <a:lnTo>
                  <a:pt x="5104943" y="639241"/>
                </a:lnTo>
                <a:lnTo>
                  <a:pt x="5103076" y="637374"/>
                </a:lnTo>
                <a:lnTo>
                  <a:pt x="5101958" y="636905"/>
                </a:lnTo>
                <a:lnTo>
                  <a:pt x="5099329" y="636905"/>
                </a:lnTo>
                <a:lnTo>
                  <a:pt x="5098212" y="637374"/>
                </a:lnTo>
                <a:lnTo>
                  <a:pt x="5096345" y="639241"/>
                </a:lnTo>
                <a:lnTo>
                  <a:pt x="5095875" y="640359"/>
                </a:lnTo>
                <a:lnTo>
                  <a:pt x="5095875" y="642988"/>
                </a:lnTo>
                <a:lnTo>
                  <a:pt x="5096345" y="644105"/>
                </a:lnTo>
                <a:lnTo>
                  <a:pt x="5098212" y="645972"/>
                </a:lnTo>
                <a:lnTo>
                  <a:pt x="5099329" y="646430"/>
                </a:lnTo>
                <a:lnTo>
                  <a:pt x="5101958" y="646430"/>
                </a:lnTo>
                <a:lnTo>
                  <a:pt x="5103076" y="645972"/>
                </a:lnTo>
                <a:lnTo>
                  <a:pt x="5104943" y="644105"/>
                </a:lnTo>
                <a:lnTo>
                  <a:pt x="5105400" y="642988"/>
                </a:lnTo>
                <a:lnTo>
                  <a:pt x="5105400" y="640359"/>
                </a:lnTo>
                <a:close/>
              </a:path>
              <a:path w="5486400" h="646429">
                <a:moveTo>
                  <a:pt x="5105400" y="3454"/>
                </a:moveTo>
                <a:lnTo>
                  <a:pt x="5104943" y="2336"/>
                </a:lnTo>
                <a:lnTo>
                  <a:pt x="5103076" y="469"/>
                </a:lnTo>
                <a:lnTo>
                  <a:pt x="5101958" y="0"/>
                </a:lnTo>
                <a:lnTo>
                  <a:pt x="5099329" y="0"/>
                </a:lnTo>
                <a:lnTo>
                  <a:pt x="5098212" y="469"/>
                </a:lnTo>
                <a:lnTo>
                  <a:pt x="5096345" y="2336"/>
                </a:lnTo>
                <a:lnTo>
                  <a:pt x="5095875" y="3454"/>
                </a:lnTo>
                <a:lnTo>
                  <a:pt x="5095875" y="6083"/>
                </a:lnTo>
                <a:lnTo>
                  <a:pt x="5096345" y="7200"/>
                </a:lnTo>
                <a:lnTo>
                  <a:pt x="5098212" y="9067"/>
                </a:lnTo>
                <a:lnTo>
                  <a:pt x="5099329" y="9525"/>
                </a:lnTo>
                <a:lnTo>
                  <a:pt x="5101958" y="9525"/>
                </a:lnTo>
                <a:lnTo>
                  <a:pt x="5103076" y="9067"/>
                </a:lnTo>
                <a:lnTo>
                  <a:pt x="5104943" y="7200"/>
                </a:lnTo>
                <a:lnTo>
                  <a:pt x="5105400" y="6083"/>
                </a:lnTo>
                <a:lnTo>
                  <a:pt x="5105400" y="3454"/>
                </a:lnTo>
                <a:close/>
              </a:path>
              <a:path w="5486400" h="646429">
                <a:moveTo>
                  <a:pt x="5153025" y="640359"/>
                </a:moveTo>
                <a:lnTo>
                  <a:pt x="5152568" y="639241"/>
                </a:lnTo>
                <a:lnTo>
                  <a:pt x="5150701" y="637374"/>
                </a:lnTo>
                <a:lnTo>
                  <a:pt x="5149583" y="636905"/>
                </a:lnTo>
                <a:lnTo>
                  <a:pt x="5146954" y="636905"/>
                </a:lnTo>
                <a:lnTo>
                  <a:pt x="5145824" y="637374"/>
                </a:lnTo>
                <a:lnTo>
                  <a:pt x="5143970" y="639241"/>
                </a:lnTo>
                <a:lnTo>
                  <a:pt x="5143500" y="640359"/>
                </a:lnTo>
                <a:lnTo>
                  <a:pt x="5143500" y="642988"/>
                </a:lnTo>
                <a:lnTo>
                  <a:pt x="5143970" y="644105"/>
                </a:lnTo>
                <a:lnTo>
                  <a:pt x="5145824" y="645972"/>
                </a:lnTo>
                <a:lnTo>
                  <a:pt x="5146954" y="646430"/>
                </a:lnTo>
                <a:lnTo>
                  <a:pt x="5149583" y="646430"/>
                </a:lnTo>
                <a:lnTo>
                  <a:pt x="5150701" y="645972"/>
                </a:lnTo>
                <a:lnTo>
                  <a:pt x="5152568" y="644105"/>
                </a:lnTo>
                <a:lnTo>
                  <a:pt x="5153025" y="642988"/>
                </a:lnTo>
                <a:lnTo>
                  <a:pt x="5153025" y="640359"/>
                </a:lnTo>
                <a:close/>
              </a:path>
              <a:path w="5486400" h="646429">
                <a:moveTo>
                  <a:pt x="5153025" y="3454"/>
                </a:moveTo>
                <a:lnTo>
                  <a:pt x="5152568" y="2336"/>
                </a:lnTo>
                <a:lnTo>
                  <a:pt x="5150701" y="469"/>
                </a:lnTo>
                <a:lnTo>
                  <a:pt x="5149583" y="0"/>
                </a:lnTo>
                <a:lnTo>
                  <a:pt x="5146954" y="0"/>
                </a:lnTo>
                <a:lnTo>
                  <a:pt x="5145824" y="469"/>
                </a:lnTo>
                <a:lnTo>
                  <a:pt x="5143970" y="2336"/>
                </a:lnTo>
                <a:lnTo>
                  <a:pt x="5143500" y="3454"/>
                </a:lnTo>
                <a:lnTo>
                  <a:pt x="5143500" y="6083"/>
                </a:lnTo>
                <a:lnTo>
                  <a:pt x="5143970" y="7200"/>
                </a:lnTo>
                <a:lnTo>
                  <a:pt x="5145824" y="9067"/>
                </a:lnTo>
                <a:lnTo>
                  <a:pt x="5146954" y="9525"/>
                </a:lnTo>
                <a:lnTo>
                  <a:pt x="5149583" y="9525"/>
                </a:lnTo>
                <a:lnTo>
                  <a:pt x="5150701" y="9067"/>
                </a:lnTo>
                <a:lnTo>
                  <a:pt x="5152568" y="7200"/>
                </a:lnTo>
                <a:lnTo>
                  <a:pt x="5153025" y="6083"/>
                </a:lnTo>
                <a:lnTo>
                  <a:pt x="5153025" y="3454"/>
                </a:lnTo>
                <a:close/>
              </a:path>
              <a:path w="5486400" h="646429">
                <a:moveTo>
                  <a:pt x="5200650" y="640359"/>
                </a:moveTo>
                <a:lnTo>
                  <a:pt x="5200193" y="639241"/>
                </a:lnTo>
                <a:lnTo>
                  <a:pt x="5198326" y="637374"/>
                </a:lnTo>
                <a:lnTo>
                  <a:pt x="5197208" y="636905"/>
                </a:lnTo>
                <a:lnTo>
                  <a:pt x="5194579" y="636905"/>
                </a:lnTo>
                <a:lnTo>
                  <a:pt x="5193449" y="637374"/>
                </a:lnTo>
                <a:lnTo>
                  <a:pt x="5191595" y="639241"/>
                </a:lnTo>
                <a:lnTo>
                  <a:pt x="5191125" y="640359"/>
                </a:lnTo>
                <a:lnTo>
                  <a:pt x="5191125" y="642988"/>
                </a:lnTo>
                <a:lnTo>
                  <a:pt x="5191595" y="644105"/>
                </a:lnTo>
                <a:lnTo>
                  <a:pt x="5193449" y="645972"/>
                </a:lnTo>
                <a:lnTo>
                  <a:pt x="5194579" y="646430"/>
                </a:lnTo>
                <a:lnTo>
                  <a:pt x="5197208" y="646430"/>
                </a:lnTo>
                <a:lnTo>
                  <a:pt x="5198326" y="645972"/>
                </a:lnTo>
                <a:lnTo>
                  <a:pt x="5200193" y="644105"/>
                </a:lnTo>
                <a:lnTo>
                  <a:pt x="5200650" y="642988"/>
                </a:lnTo>
                <a:lnTo>
                  <a:pt x="5200650" y="640359"/>
                </a:lnTo>
                <a:close/>
              </a:path>
              <a:path w="5486400" h="646429">
                <a:moveTo>
                  <a:pt x="5200650" y="3454"/>
                </a:moveTo>
                <a:lnTo>
                  <a:pt x="5200193" y="2336"/>
                </a:lnTo>
                <a:lnTo>
                  <a:pt x="5198326" y="469"/>
                </a:lnTo>
                <a:lnTo>
                  <a:pt x="5197208" y="0"/>
                </a:lnTo>
                <a:lnTo>
                  <a:pt x="5194579" y="0"/>
                </a:lnTo>
                <a:lnTo>
                  <a:pt x="5193449" y="469"/>
                </a:lnTo>
                <a:lnTo>
                  <a:pt x="5191595" y="2336"/>
                </a:lnTo>
                <a:lnTo>
                  <a:pt x="5191125" y="3454"/>
                </a:lnTo>
                <a:lnTo>
                  <a:pt x="5191125" y="6083"/>
                </a:lnTo>
                <a:lnTo>
                  <a:pt x="5191595" y="7200"/>
                </a:lnTo>
                <a:lnTo>
                  <a:pt x="5193449" y="9067"/>
                </a:lnTo>
                <a:lnTo>
                  <a:pt x="5194579" y="9525"/>
                </a:lnTo>
                <a:lnTo>
                  <a:pt x="5197208" y="9525"/>
                </a:lnTo>
                <a:lnTo>
                  <a:pt x="5198326" y="9067"/>
                </a:lnTo>
                <a:lnTo>
                  <a:pt x="5200193" y="7200"/>
                </a:lnTo>
                <a:lnTo>
                  <a:pt x="5200650" y="6083"/>
                </a:lnTo>
                <a:lnTo>
                  <a:pt x="5200650" y="3454"/>
                </a:lnTo>
                <a:close/>
              </a:path>
              <a:path w="5486400" h="646429">
                <a:moveTo>
                  <a:pt x="5248275" y="640359"/>
                </a:moveTo>
                <a:lnTo>
                  <a:pt x="5247818" y="639241"/>
                </a:lnTo>
                <a:lnTo>
                  <a:pt x="5245951" y="637374"/>
                </a:lnTo>
                <a:lnTo>
                  <a:pt x="5244833" y="636905"/>
                </a:lnTo>
                <a:lnTo>
                  <a:pt x="5242204" y="636905"/>
                </a:lnTo>
                <a:lnTo>
                  <a:pt x="5241074" y="637374"/>
                </a:lnTo>
                <a:lnTo>
                  <a:pt x="5239220" y="639241"/>
                </a:lnTo>
                <a:lnTo>
                  <a:pt x="5238750" y="640359"/>
                </a:lnTo>
                <a:lnTo>
                  <a:pt x="5238750" y="642988"/>
                </a:lnTo>
                <a:lnTo>
                  <a:pt x="5239220" y="644105"/>
                </a:lnTo>
                <a:lnTo>
                  <a:pt x="5241074" y="645972"/>
                </a:lnTo>
                <a:lnTo>
                  <a:pt x="5242204" y="646430"/>
                </a:lnTo>
                <a:lnTo>
                  <a:pt x="5244833" y="646430"/>
                </a:lnTo>
                <a:lnTo>
                  <a:pt x="5245951" y="645972"/>
                </a:lnTo>
                <a:lnTo>
                  <a:pt x="5247818" y="644105"/>
                </a:lnTo>
                <a:lnTo>
                  <a:pt x="5248275" y="642988"/>
                </a:lnTo>
                <a:lnTo>
                  <a:pt x="5248275" y="640359"/>
                </a:lnTo>
                <a:close/>
              </a:path>
              <a:path w="5486400" h="646429">
                <a:moveTo>
                  <a:pt x="5248275" y="3454"/>
                </a:moveTo>
                <a:lnTo>
                  <a:pt x="5247818" y="2336"/>
                </a:lnTo>
                <a:lnTo>
                  <a:pt x="5245951" y="469"/>
                </a:lnTo>
                <a:lnTo>
                  <a:pt x="5244833" y="0"/>
                </a:lnTo>
                <a:lnTo>
                  <a:pt x="5242204" y="0"/>
                </a:lnTo>
                <a:lnTo>
                  <a:pt x="5241074" y="469"/>
                </a:lnTo>
                <a:lnTo>
                  <a:pt x="5239220" y="2336"/>
                </a:lnTo>
                <a:lnTo>
                  <a:pt x="5238750" y="3454"/>
                </a:lnTo>
                <a:lnTo>
                  <a:pt x="5238750" y="6083"/>
                </a:lnTo>
                <a:lnTo>
                  <a:pt x="5239220" y="7200"/>
                </a:lnTo>
                <a:lnTo>
                  <a:pt x="5241074" y="9067"/>
                </a:lnTo>
                <a:lnTo>
                  <a:pt x="5242204" y="9525"/>
                </a:lnTo>
                <a:lnTo>
                  <a:pt x="5244833" y="9525"/>
                </a:lnTo>
                <a:lnTo>
                  <a:pt x="5245951" y="9067"/>
                </a:lnTo>
                <a:lnTo>
                  <a:pt x="5247818" y="7200"/>
                </a:lnTo>
                <a:lnTo>
                  <a:pt x="5248275" y="6083"/>
                </a:lnTo>
                <a:lnTo>
                  <a:pt x="5248275" y="3454"/>
                </a:lnTo>
                <a:close/>
              </a:path>
              <a:path w="5486400" h="646429">
                <a:moveTo>
                  <a:pt x="5295900" y="640359"/>
                </a:moveTo>
                <a:lnTo>
                  <a:pt x="5295443" y="639241"/>
                </a:lnTo>
                <a:lnTo>
                  <a:pt x="5293576" y="637374"/>
                </a:lnTo>
                <a:lnTo>
                  <a:pt x="5292458" y="636905"/>
                </a:lnTo>
                <a:lnTo>
                  <a:pt x="5289829" y="636905"/>
                </a:lnTo>
                <a:lnTo>
                  <a:pt x="5288699" y="637374"/>
                </a:lnTo>
                <a:lnTo>
                  <a:pt x="5286845" y="639241"/>
                </a:lnTo>
                <a:lnTo>
                  <a:pt x="5286375" y="640359"/>
                </a:lnTo>
                <a:lnTo>
                  <a:pt x="5286375" y="642988"/>
                </a:lnTo>
                <a:lnTo>
                  <a:pt x="5286845" y="644105"/>
                </a:lnTo>
                <a:lnTo>
                  <a:pt x="5288699" y="645972"/>
                </a:lnTo>
                <a:lnTo>
                  <a:pt x="5289829" y="646430"/>
                </a:lnTo>
                <a:lnTo>
                  <a:pt x="5292458" y="646430"/>
                </a:lnTo>
                <a:lnTo>
                  <a:pt x="5293576" y="645972"/>
                </a:lnTo>
                <a:lnTo>
                  <a:pt x="5295443" y="644105"/>
                </a:lnTo>
                <a:lnTo>
                  <a:pt x="5295900" y="642988"/>
                </a:lnTo>
                <a:lnTo>
                  <a:pt x="5295900" y="640359"/>
                </a:lnTo>
                <a:close/>
              </a:path>
              <a:path w="5486400" h="646429">
                <a:moveTo>
                  <a:pt x="5295900" y="3454"/>
                </a:moveTo>
                <a:lnTo>
                  <a:pt x="5295443" y="2336"/>
                </a:lnTo>
                <a:lnTo>
                  <a:pt x="5293576" y="469"/>
                </a:lnTo>
                <a:lnTo>
                  <a:pt x="5292458" y="0"/>
                </a:lnTo>
                <a:lnTo>
                  <a:pt x="5289829" y="0"/>
                </a:lnTo>
                <a:lnTo>
                  <a:pt x="5288699" y="469"/>
                </a:lnTo>
                <a:lnTo>
                  <a:pt x="5286845" y="2336"/>
                </a:lnTo>
                <a:lnTo>
                  <a:pt x="5286375" y="3454"/>
                </a:lnTo>
                <a:lnTo>
                  <a:pt x="5286375" y="6083"/>
                </a:lnTo>
                <a:lnTo>
                  <a:pt x="5286845" y="7200"/>
                </a:lnTo>
                <a:lnTo>
                  <a:pt x="5288699" y="9067"/>
                </a:lnTo>
                <a:lnTo>
                  <a:pt x="5289829" y="9525"/>
                </a:lnTo>
                <a:lnTo>
                  <a:pt x="5292458" y="9525"/>
                </a:lnTo>
                <a:lnTo>
                  <a:pt x="5293576" y="9067"/>
                </a:lnTo>
                <a:lnTo>
                  <a:pt x="5295443" y="7200"/>
                </a:lnTo>
                <a:lnTo>
                  <a:pt x="5295900" y="6083"/>
                </a:lnTo>
                <a:lnTo>
                  <a:pt x="5295900" y="3454"/>
                </a:lnTo>
                <a:close/>
              </a:path>
              <a:path w="5486400" h="646429">
                <a:moveTo>
                  <a:pt x="5343525" y="640359"/>
                </a:moveTo>
                <a:lnTo>
                  <a:pt x="5343068" y="639241"/>
                </a:lnTo>
                <a:lnTo>
                  <a:pt x="5341201" y="637374"/>
                </a:lnTo>
                <a:lnTo>
                  <a:pt x="5340083" y="636905"/>
                </a:lnTo>
                <a:lnTo>
                  <a:pt x="5337454" y="636905"/>
                </a:lnTo>
                <a:lnTo>
                  <a:pt x="5336324" y="637374"/>
                </a:lnTo>
                <a:lnTo>
                  <a:pt x="5334470" y="639241"/>
                </a:lnTo>
                <a:lnTo>
                  <a:pt x="5334000" y="640359"/>
                </a:lnTo>
                <a:lnTo>
                  <a:pt x="5334000" y="642988"/>
                </a:lnTo>
                <a:lnTo>
                  <a:pt x="5334470" y="644105"/>
                </a:lnTo>
                <a:lnTo>
                  <a:pt x="5336324" y="645972"/>
                </a:lnTo>
                <a:lnTo>
                  <a:pt x="5337454" y="646430"/>
                </a:lnTo>
                <a:lnTo>
                  <a:pt x="5340083" y="646430"/>
                </a:lnTo>
                <a:lnTo>
                  <a:pt x="5341201" y="645972"/>
                </a:lnTo>
                <a:lnTo>
                  <a:pt x="5343068" y="644105"/>
                </a:lnTo>
                <a:lnTo>
                  <a:pt x="5343525" y="642988"/>
                </a:lnTo>
                <a:lnTo>
                  <a:pt x="5343525" y="640359"/>
                </a:lnTo>
                <a:close/>
              </a:path>
              <a:path w="5486400" h="646429">
                <a:moveTo>
                  <a:pt x="5343525" y="3454"/>
                </a:moveTo>
                <a:lnTo>
                  <a:pt x="5343068" y="2336"/>
                </a:lnTo>
                <a:lnTo>
                  <a:pt x="5341201" y="469"/>
                </a:lnTo>
                <a:lnTo>
                  <a:pt x="5340083" y="0"/>
                </a:lnTo>
                <a:lnTo>
                  <a:pt x="5337454" y="0"/>
                </a:lnTo>
                <a:lnTo>
                  <a:pt x="5336324" y="469"/>
                </a:lnTo>
                <a:lnTo>
                  <a:pt x="5334470" y="2336"/>
                </a:lnTo>
                <a:lnTo>
                  <a:pt x="5334000" y="3454"/>
                </a:lnTo>
                <a:lnTo>
                  <a:pt x="5334000" y="6083"/>
                </a:lnTo>
                <a:lnTo>
                  <a:pt x="5334470" y="7200"/>
                </a:lnTo>
                <a:lnTo>
                  <a:pt x="5336324" y="9067"/>
                </a:lnTo>
                <a:lnTo>
                  <a:pt x="5337454" y="9525"/>
                </a:lnTo>
                <a:lnTo>
                  <a:pt x="5340083" y="9525"/>
                </a:lnTo>
                <a:lnTo>
                  <a:pt x="5341201" y="9067"/>
                </a:lnTo>
                <a:lnTo>
                  <a:pt x="5343068" y="7200"/>
                </a:lnTo>
                <a:lnTo>
                  <a:pt x="5343525" y="6083"/>
                </a:lnTo>
                <a:lnTo>
                  <a:pt x="5343525" y="3454"/>
                </a:lnTo>
                <a:close/>
              </a:path>
              <a:path w="5486400" h="646429">
                <a:moveTo>
                  <a:pt x="5391150" y="640359"/>
                </a:moveTo>
                <a:lnTo>
                  <a:pt x="5390693" y="639241"/>
                </a:lnTo>
                <a:lnTo>
                  <a:pt x="5388826" y="637374"/>
                </a:lnTo>
                <a:lnTo>
                  <a:pt x="5387708" y="636905"/>
                </a:lnTo>
                <a:lnTo>
                  <a:pt x="5385079" y="636905"/>
                </a:lnTo>
                <a:lnTo>
                  <a:pt x="5383949" y="637374"/>
                </a:lnTo>
                <a:lnTo>
                  <a:pt x="5382095" y="639241"/>
                </a:lnTo>
                <a:lnTo>
                  <a:pt x="5381625" y="640359"/>
                </a:lnTo>
                <a:lnTo>
                  <a:pt x="5381625" y="642988"/>
                </a:lnTo>
                <a:lnTo>
                  <a:pt x="5382095" y="644105"/>
                </a:lnTo>
                <a:lnTo>
                  <a:pt x="5383949" y="645972"/>
                </a:lnTo>
                <a:lnTo>
                  <a:pt x="5385079" y="646430"/>
                </a:lnTo>
                <a:lnTo>
                  <a:pt x="5387708" y="646430"/>
                </a:lnTo>
                <a:lnTo>
                  <a:pt x="5388826" y="645972"/>
                </a:lnTo>
                <a:lnTo>
                  <a:pt x="5390693" y="644105"/>
                </a:lnTo>
                <a:lnTo>
                  <a:pt x="5391150" y="642988"/>
                </a:lnTo>
                <a:lnTo>
                  <a:pt x="5391150" y="640359"/>
                </a:lnTo>
                <a:close/>
              </a:path>
              <a:path w="5486400" h="646429">
                <a:moveTo>
                  <a:pt x="5391150" y="3454"/>
                </a:moveTo>
                <a:lnTo>
                  <a:pt x="5390693" y="2336"/>
                </a:lnTo>
                <a:lnTo>
                  <a:pt x="5388826" y="469"/>
                </a:lnTo>
                <a:lnTo>
                  <a:pt x="5387708" y="0"/>
                </a:lnTo>
                <a:lnTo>
                  <a:pt x="5385079" y="0"/>
                </a:lnTo>
                <a:lnTo>
                  <a:pt x="5383949" y="469"/>
                </a:lnTo>
                <a:lnTo>
                  <a:pt x="5382095" y="2336"/>
                </a:lnTo>
                <a:lnTo>
                  <a:pt x="5381625" y="3454"/>
                </a:lnTo>
                <a:lnTo>
                  <a:pt x="5381625" y="6083"/>
                </a:lnTo>
                <a:lnTo>
                  <a:pt x="5382095" y="7200"/>
                </a:lnTo>
                <a:lnTo>
                  <a:pt x="5383949" y="9067"/>
                </a:lnTo>
                <a:lnTo>
                  <a:pt x="5385079" y="9525"/>
                </a:lnTo>
                <a:lnTo>
                  <a:pt x="5387708" y="9525"/>
                </a:lnTo>
                <a:lnTo>
                  <a:pt x="5388826" y="9067"/>
                </a:lnTo>
                <a:lnTo>
                  <a:pt x="5390693" y="7200"/>
                </a:lnTo>
                <a:lnTo>
                  <a:pt x="5391150" y="6083"/>
                </a:lnTo>
                <a:lnTo>
                  <a:pt x="5391150" y="3454"/>
                </a:lnTo>
                <a:close/>
              </a:path>
              <a:path w="5486400" h="646429">
                <a:moveTo>
                  <a:pt x="5438775" y="640359"/>
                </a:moveTo>
                <a:lnTo>
                  <a:pt x="5438318" y="639241"/>
                </a:lnTo>
                <a:lnTo>
                  <a:pt x="5436451" y="637374"/>
                </a:lnTo>
                <a:lnTo>
                  <a:pt x="5435333" y="636905"/>
                </a:lnTo>
                <a:lnTo>
                  <a:pt x="5432704" y="636905"/>
                </a:lnTo>
                <a:lnTo>
                  <a:pt x="5431574" y="637374"/>
                </a:lnTo>
                <a:lnTo>
                  <a:pt x="5429720" y="639241"/>
                </a:lnTo>
                <a:lnTo>
                  <a:pt x="5429250" y="640359"/>
                </a:lnTo>
                <a:lnTo>
                  <a:pt x="5429250" y="642988"/>
                </a:lnTo>
                <a:lnTo>
                  <a:pt x="5429720" y="644105"/>
                </a:lnTo>
                <a:lnTo>
                  <a:pt x="5431574" y="645972"/>
                </a:lnTo>
                <a:lnTo>
                  <a:pt x="5432704" y="646430"/>
                </a:lnTo>
                <a:lnTo>
                  <a:pt x="5435333" y="646430"/>
                </a:lnTo>
                <a:lnTo>
                  <a:pt x="5436451" y="645972"/>
                </a:lnTo>
                <a:lnTo>
                  <a:pt x="5438318" y="644105"/>
                </a:lnTo>
                <a:lnTo>
                  <a:pt x="5438775" y="642988"/>
                </a:lnTo>
                <a:lnTo>
                  <a:pt x="5438775" y="640359"/>
                </a:lnTo>
                <a:close/>
              </a:path>
              <a:path w="5486400" h="646429">
                <a:moveTo>
                  <a:pt x="5438775" y="3454"/>
                </a:moveTo>
                <a:lnTo>
                  <a:pt x="5438318" y="2336"/>
                </a:lnTo>
                <a:lnTo>
                  <a:pt x="5436451" y="469"/>
                </a:lnTo>
                <a:lnTo>
                  <a:pt x="5435333" y="0"/>
                </a:lnTo>
                <a:lnTo>
                  <a:pt x="5432704" y="0"/>
                </a:lnTo>
                <a:lnTo>
                  <a:pt x="5431574" y="469"/>
                </a:lnTo>
                <a:lnTo>
                  <a:pt x="5429720" y="2336"/>
                </a:lnTo>
                <a:lnTo>
                  <a:pt x="5429250" y="3454"/>
                </a:lnTo>
                <a:lnTo>
                  <a:pt x="5429250" y="6083"/>
                </a:lnTo>
                <a:lnTo>
                  <a:pt x="5429720" y="7200"/>
                </a:lnTo>
                <a:lnTo>
                  <a:pt x="5431574" y="9067"/>
                </a:lnTo>
                <a:lnTo>
                  <a:pt x="5432704" y="9525"/>
                </a:lnTo>
                <a:lnTo>
                  <a:pt x="5435333" y="9525"/>
                </a:lnTo>
                <a:lnTo>
                  <a:pt x="5436451" y="9067"/>
                </a:lnTo>
                <a:lnTo>
                  <a:pt x="5438318" y="7200"/>
                </a:lnTo>
                <a:lnTo>
                  <a:pt x="5438775" y="6083"/>
                </a:lnTo>
                <a:lnTo>
                  <a:pt x="5438775" y="3454"/>
                </a:lnTo>
                <a:close/>
              </a:path>
              <a:path w="5486400" h="646429">
                <a:moveTo>
                  <a:pt x="5486400" y="640359"/>
                </a:moveTo>
                <a:lnTo>
                  <a:pt x="5485943" y="639241"/>
                </a:lnTo>
                <a:lnTo>
                  <a:pt x="5484076" y="637374"/>
                </a:lnTo>
                <a:lnTo>
                  <a:pt x="5482958" y="636905"/>
                </a:lnTo>
                <a:lnTo>
                  <a:pt x="5480329" y="636905"/>
                </a:lnTo>
                <a:lnTo>
                  <a:pt x="5479199" y="637374"/>
                </a:lnTo>
                <a:lnTo>
                  <a:pt x="5477345" y="639241"/>
                </a:lnTo>
                <a:lnTo>
                  <a:pt x="5476875" y="640359"/>
                </a:lnTo>
                <a:lnTo>
                  <a:pt x="5476875" y="642988"/>
                </a:lnTo>
                <a:lnTo>
                  <a:pt x="5477345" y="644105"/>
                </a:lnTo>
                <a:lnTo>
                  <a:pt x="5479199" y="645972"/>
                </a:lnTo>
                <a:lnTo>
                  <a:pt x="5480329" y="646430"/>
                </a:lnTo>
                <a:lnTo>
                  <a:pt x="5482958" y="646430"/>
                </a:lnTo>
                <a:lnTo>
                  <a:pt x="5484076" y="645972"/>
                </a:lnTo>
                <a:lnTo>
                  <a:pt x="5485943" y="644105"/>
                </a:lnTo>
                <a:lnTo>
                  <a:pt x="5486400" y="642988"/>
                </a:lnTo>
                <a:lnTo>
                  <a:pt x="5486400" y="640359"/>
                </a:lnTo>
                <a:close/>
              </a:path>
              <a:path w="5486400" h="646429">
                <a:moveTo>
                  <a:pt x="5486400" y="3454"/>
                </a:moveTo>
                <a:lnTo>
                  <a:pt x="5485943" y="2336"/>
                </a:lnTo>
                <a:lnTo>
                  <a:pt x="5484076" y="469"/>
                </a:lnTo>
                <a:lnTo>
                  <a:pt x="5482958" y="0"/>
                </a:lnTo>
                <a:lnTo>
                  <a:pt x="5480329" y="0"/>
                </a:lnTo>
                <a:lnTo>
                  <a:pt x="5479199" y="469"/>
                </a:lnTo>
                <a:lnTo>
                  <a:pt x="5477345" y="2336"/>
                </a:lnTo>
                <a:lnTo>
                  <a:pt x="5476875" y="3454"/>
                </a:lnTo>
                <a:lnTo>
                  <a:pt x="5476875" y="6083"/>
                </a:lnTo>
                <a:lnTo>
                  <a:pt x="5477345" y="7200"/>
                </a:lnTo>
                <a:lnTo>
                  <a:pt x="5479199" y="9067"/>
                </a:lnTo>
                <a:lnTo>
                  <a:pt x="5480329" y="9525"/>
                </a:lnTo>
                <a:lnTo>
                  <a:pt x="5482958" y="9525"/>
                </a:lnTo>
                <a:lnTo>
                  <a:pt x="5484076" y="9067"/>
                </a:lnTo>
                <a:lnTo>
                  <a:pt x="5485943" y="7200"/>
                </a:lnTo>
                <a:lnTo>
                  <a:pt x="5486400" y="6083"/>
                </a:lnTo>
                <a:lnTo>
                  <a:pt x="5486400" y="3454"/>
                </a:lnTo>
                <a:close/>
              </a:path>
            </a:pathLst>
          </a:custGeom>
          <a:solidFill>
            <a:srgbClr val="C7C6C3"/>
          </a:solidFill>
        </p:spPr>
        <p:txBody>
          <a:bodyPr wrap="square" lIns="0" tIns="0" rIns="0" bIns="0" rtlCol="0"/>
          <a:lstStyle/>
          <a:p>
            <a:endParaRPr/>
          </a:p>
        </p:txBody>
      </p:sp>
      <p:sp>
        <p:nvSpPr>
          <p:cNvPr id="8" name="object 8"/>
          <p:cNvSpPr txBox="1"/>
          <p:nvPr/>
        </p:nvSpPr>
        <p:spPr>
          <a:xfrm>
            <a:off x="470544" y="5956081"/>
            <a:ext cx="242570"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Segoe UI"/>
                <a:cs typeface="Segoe UI"/>
              </a:rPr>
              <a:t>20%</a:t>
            </a:r>
            <a:endParaRPr sz="900">
              <a:latin typeface="Segoe UI"/>
              <a:cs typeface="Segoe UI"/>
            </a:endParaRPr>
          </a:p>
        </p:txBody>
      </p:sp>
      <p:sp>
        <p:nvSpPr>
          <p:cNvPr id="9" name="object 9"/>
          <p:cNvSpPr txBox="1"/>
          <p:nvPr/>
        </p:nvSpPr>
        <p:spPr>
          <a:xfrm>
            <a:off x="470544" y="5319176"/>
            <a:ext cx="242570"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Segoe UI"/>
                <a:cs typeface="Segoe UI"/>
              </a:rPr>
              <a:t>40%</a:t>
            </a:r>
            <a:endParaRPr sz="900">
              <a:latin typeface="Segoe UI"/>
              <a:cs typeface="Segoe UI"/>
            </a:endParaRPr>
          </a:p>
        </p:txBody>
      </p:sp>
      <p:sp>
        <p:nvSpPr>
          <p:cNvPr id="10" name="object 10"/>
          <p:cNvSpPr txBox="1"/>
          <p:nvPr/>
        </p:nvSpPr>
        <p:spPr>
          <a:xfrm>
            <a:off x="268595" y="5135338"/>
            <a:ext cx="177800" cy="1494790"/>
          </a:xfrm>
          <a:prstGeom prst="rect">
            <a:avLst/>
          </a:prstGeom>
        </p:spPr>
        <p:txBody>
          <a:bodyPr vert="vert270" wrap="square" lIns="0" tIns="0" rIns="0" bIns="0" rtlCol="0">
            <a:spAutoFit/>
          </a:bodyPr>
          <a:lstStyle/>
          <a:p>
            <a:pPr marL="12700">
              <a:lnSpc>
                <a:spcPts val="1275"/>
              </a:lnSpc>
            </a:pPr>
            <a:r>
              <a:rPr sz="1200" spc="-60" dirty="0">
                <a:solidFill>
                  <a:srgbClr val="252423"/>
                </a:solidFill>
                <a:latin typeface="Tahoma"/>
                <a:cs typeface="Tahoma"/>
              </a:rPr>
              <a:t>Percentage</a:t>
            </a:r>
            <a:r>
              <a:rPr sz="1200" spc="-65" dirty="0">
                <a:solidFill>
                  <a:srgbClr val="252423"/>
                </a:solidFill>
                <a:latin typeface="Tahoma"/>
                <a:cs typeface="Tahoma"/>
              </a:rPr>
              <a:t> </a:t>
            </a:r>
            <a:r>
              <a:rPr sz="1200" spc="-75" dirty="0">
                <a:solidFill>
                  <a:srgbClr val="252423"/>
                </a:solidFill>
                <a:latin typeface="Tahoma"/>
                <a:cs typeface="Tahoma"/>
              </a:rPr>
              <a:t>of</a:t>
            </a:r>
            <a:r>
              <a:rPr sz="1200" spc="-60" dirty="0">
                <a:solidFill>
                  <a:srgbClr val="252423"/>
                </a:solidFill>
                <a:latin typeface="Tahoma"/>
                <a:cs typeface="Tahoma"/>
              </a:rPr>
              <a:t> </a:t>
            </a:r>
            <a:r>
              <a:rPr sz="1200" spc="-75" dirty="0">
                <a:solidFill>
                  <a:srgbClr val="252423"/>
                </a:solidFill>
                <a:latin typeface="Tahoma"/>
                <a:cs typeface="Tahoma"/>
              </a:rPr>
              <a:t>Total</a:t>
            </a:r>
            <a:r>
              <a:rPr sz="1200" spc="-60" dirty="0">
                <a:solidFill>
                  <a:srgbClr val="252423"/>
                </a:solidFill>
                <a:latin typeface="Tahoma"/>
                <a:cs typeface="Tahoma"/>
              </a:rPr>
              <a:t> </a:t>
            </a:r>
            <a:r>
              <a:rPr sz="1200" spc="-20" dirty="0">
                <a:solidFill>
                  <a:srgbClr val="252423"/>
                </a:solidFill>
                <a:latin typeface="Tahoma"/>
                <a:cs typeface="Tahoma"/>
              </a:rPr>
              <a:t>sold</a:t>
            </a:r>
            <a:endParaRPr sz="1200">
              <a:latin typeface="Tahoma"/>
              <a:cs typeface="Tahoma"/>
            </a:endParaRPr>
          </a:p>
        </p:txBody>
      </p:sp>
      <p:sp>
        <p:nvSpPr>
          <p:cNvPr id="11" name="object 11"/>
          <p:cNvSpPr txBox="1"/>
          <p:nvPr/>
        </p:nvSpPr>
        <p:spPr>
          <a:xfrm>
            <a:off x="1798852" y="6704012"/>
            <a:ext cx="433705"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605D5C"/>
                </a:solidFill>
                <a:latin typeface="Segoe UI"/>
                <a:cs typeface="Segoe UI"/>
              </a:rPr>
              <a:t>skincare</a:t>
            </a:r>
            <a:endParaRPr sz="900">
              <a:latin typeface="Segoe UI"/>
              <a:cs typeface="Segoe UI"/>
            </a:endParaRPr>
          </a:p>
        </p:txBody>
      </p:sp>
      <p:sp>
        <p:nvSpPr>
          <p:cNvPr id="12" name="object 12"/>
          <p:cNvSpPr txBox="1"/>
          <p:nvPr/>
        </p:nvSpPr>
        <p:spPr>
          <a:xfrm>
            <a:off x="3139628" y="6696229"/>
            <a:ext cx="802640" cy="363855"/>
          </a:xfrm>
          <a:prstGeom prst="rect">
            <a:avLst/>
          </a:prstGeom>
        </p:spPr>
        <p:txBody>
          <a:bodyPr vert="horz" wrap="square" lIns="0" tIns="20320" rIns="0" bIns="0" rtlCol="0">
            <a:spAutoFit/>
          </a:bodyPr>
          <a:lstStyle/>
          <a:p>
            <a:pPr algn="ctr">
              <a:lnSpc>
                <a:spcPct val="100000"/>
              </a:lnSpc>
              <a:spcBef>
                <a:spcPts val="160"/>
              </a:spcBef>
            </a:pPr>
            <a:r>
              <a:rPr sz="900" spc="-10" dirty="0">
                <a:solidFill>
                  <a:srgbClr val="605D5C"/>
                </a:solidFill>
                <a:latin typeface="Segoe UI"/>
                <a:cs typeface="Segoe UI"/>
              </a:rPr>
              <a:t>haircare</a:t>
            </a:r>
            <a:endParaRPr sz="900">
              <a:latin typeface="Segoe UI"/>
              <a:cs typeface="Segoe UI"/>
            </a:endParaRPr>
          </a:p>
          <a:p>
            <a:pPr algn="ctr">
              <a:lnSpc>
                <a:spcPct val="100000"/>
              </a:lnSpc>
              <a:spcBef>
                <a:spcPts val="80"/>
              </a:spcBef>
            </a:pPr>
            <a:r>
              <a:rPr sz="1200" spc="-55" dirty="0">
                <a:solidFill>
                  <a:srgbClr val="252423"/>
                </a:solidFill>
                <a:latin typeface="Tahoma"/>
                <a:cs typeface="Tahoma"/>
              </a:rPr>
              <a:t>Product</a:t>
            </a:r>
            <a:r>
              <a:rPr sz="1200" spc="-40" dirty="0">
                <a:solidFill>
                  <a:srgbClr val="252423"/>
                </a:solidFill>
                <a:latin typeface="Tahoma"/>
                <a:cs typeface="Tahoma"/>
              </a:rPr>
              <a:t> </a:t>
            </a:r>
            <a:r>
              <a:rPr sz="1200" spc="-20" dirty="0">
                <a:solidFill>
                  <a:srgbClr val="252423"/>
                </a:solidFill>
                <a:latin typeface="Tahoma"/>
                <a:cs typeface="Tahoma"/>
              </a:rPr>
              <a:t>type</a:t>
            </a:r>
            <a:endParaRPr sz="1200">
              <a:latin typeface="Tahoma"/>
              <a:cs typeface="Tahoma"/>
            </a:endParaRPr>
          </a:p>
        </p:txBody>
      </p:sp>
      <p:sp>
        <p:nvSpPr>
          <p:cNvPr id="13" name="object 13"/>
          <p:cNvSpPr txBox="1"/>
          <p:nvPr/>
        </p:nvSpPr>
        <p:spPr>
          <a:xfrm>
            <a:off x="4806486" y="6704012"/>
            <a:ext cx="520065"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605D5C"/>
                </a:solidFill>
                <a:latin typeface="Segoe UI"/>
                <a:cs typeface="Segoe UI"/>
              </a:rPr>
              <a:t>cosmetics</a:t>
            </a:r>
            <a:endParaRPr sz="900">
              <a:latin typeface="Segoe UI"/>
              <a:cs typeface="Segoe UI"/>
            </a:endParaRPr>
          </a:p>
        </p:txBody>
      </p:sp>
      <p:grpSp>
        <p:nvGrpSpPr>
          <p:cNvPr id="14" name="object 14"/>
          <p:cNvGrpSpPr/>
          <p:nvPr/>
        </p:nvGrpSpPr>
        <p:grpSpPr>
          <a:xfrm>
            <a:off x="1134109" y="4822062"/>
            <a:ext cx="4478655" cy="1856739"/>
            <a:chOff x="1134109" y="4822062"/>
            <a:chExt cx="4478655" cy="1856739"/>
          </a:xfrm>
        </p:grpSpPr>
        <p:sp>
          <p:nvSpPr>
            <p:cNvPr id="15" name="object 15"/>
            <p:cNvSpPr/>
            <p:nvPr/>
          </p:nvSpPr>
          <p:spPr>
            <a:xfrm>
              <a:off x="1405466" y="5246512"/>
              <a:ext cx="1156335" cy="1432560"/>
            </a:xfrm>
            <a:custGeom>
              <a:avLst/>
              <a:gdLst/>
              <a:ahLst/>
              <a:cxnLst/>
              <a:rect l="l" t="t" r="r" b="b"/>
              <a:pathLst>
                <a:path w="1156335" h="1432559">
                  <a:moveTo>
                    <a:pt x="1156034" y="1432100"/>
                  </a:moveTo>
                  <a:lnTo>
                    <a:pt x="0" y="1432100"/>
                  </a:lnTo>
                  <a:lnTo>
                    <a:pt x="0" y="0"/>
                  </a:lnTo>
                  <a:lnTo>
                    <a:pt x="1156034" y="0"/>
                  </a:lnTo>
                  <a:lnTo>
                    <a:pt x="1156034" y="1432100"/>
                  </a:lnTo>
                  <a:close/>
                </a:path>
              </a:pathLst>
            </a:custGeom>
            <a:solidFill>
              <a:srgbClr val="E66B37"/>
            </a:solidFill>
          </p:spPr>
          <p:txBody>
            <a:bodyPr wrap="square" lIns="0" tIns="0" rIns="0" bIns="0" rtlCol="0"/>
            <a:lstStyle/>
            <a:p>
              <a:endParaRPr/>
            </a:p>
          </p:txBody>
        </p:sp>
        <p:sp>
          <p:nvSpPr>
            <p:cNvPr id="16" name="object 16"/>
            <p:cNvSpPr/>
            <p:nvPr/>
          </p:nvSpPr>
          <p:spPr>
            <a:xfrm>
              <a:off x="2930789" y="5738362"/>
              <a:ext cx="1156335" cy="940435"/>
            </a:xfrm>
            <a:custGeom>
              <a:avLst/>
              <a:gdLst/>
              <a:ahLst/>
              <a:cxnLst/>
              <a:rect l="l" t="t" r="r" b="b"/>
              <a:pathLst>
                <a:path w="1156335" h="940434">
                  <a:moveTo>
                    <a:pt x="1156034" y="940249"/>
                  </a:moveTo>
                  <a:lnTo>
                    <a:pt x="0" y="940249"/>
                  </a:lnTo>
                  <a:lnTo>
                    <a:pt x="0" y="0"/>
                  </a:lnTo>
                  <a:lnTo>
                    <a:pt x="1156034" y="0"/>
                  </a:lnTo>
                  <a:lnTo>
                    <a:pt x="1156034" y="940249"/>
                  </a:lnTo>
                  <a:close/>
                </a:path>
              </a:pathLst>
            </a:custGeom>
            <a:solidFill>
              <a:srgbClr val="12239D"/>
            </a:solidFill>
          </p:spPr>
          <p:txBody>
            <a:bodyPr wrap="square" lIns="0" tIns="0" rIns="0" bIns="0" rtlCol="0"/>
            <a:lstStyle/>
            <a:p>
              <a:endParaRPr/>
            </a:p>
          </p:txBody>
        </p:sp>
        <p:sp>
          <p:nvSpPr>
            <p:cNvPr id="17" name="object 17"/>
            <p:cNvSpPr/>
            <p:nvPr/>
          </p:nvSpPr>
          <p:spPr>
            <a:xfrm>
              <a:off x="4456112" y="5866437"/>
              <a:ext cx="1156335" cy="812800"/>
            </a:xfrm>
            <a:custGeom>
              <a:avLst/>
              <a:gdLst/>
              <a:ahLst/>
              <a:cxnLst/>
              <a:rect l="l" t="t" r="r" b="b"/>
              <a:pathLst>
                <a:path w="1156335" h="812800">
                  <a:moveTo>
                    <a:pt x="1156034" y="812175"/>
                  </a:moveTo>
                  <a:lnTo>
                    <a:pt x="0" y="812175"/>
                  </a:lnTo>
                  <a:lnTo>
                    <a:pt x="0" y="0"/>
                  </a:lnTo>
                  <a:lnTo>
                    <a:pt x="1156034" y="0"/>
                  </a:lnTo>
                  <a:lnTo>
                    <a:pt x="1156034" y="812175"/>
                  </a:lnTo>
                  <a:close/>
                </a:path>
              </a:pathLst>
            </a:custGeom>
            <a:solidFill>
              <a:srgbClr val="118CFF"/>
            </a:solidFill>
          </p:spPr>
          <p:txBody>
            <a:bodyPr wrap="square" lIns="0" tIns="0" rIns="0" bIns="0" rtlCol="0"/>
            <a:lstStyle/>
            <a:p>
              <a:endParaRPr/>
            </a:p>
          </p:txBody>
        </p:sp>
        <p:pic>
          <p:nvPicPr>
            <p:cNvPr id="18" name="object 18"/>
            <p:cNvPicPr/>
            <p:nvPr/>
          </p:nvPicPr>
          <p:blipFill>
            <a:blip r:embed="rId2" cstate="print"/>
            <a:stretch>
              <a:fillRect/>
            </a:stretch>
          </p:blipFill>
          <p:spPr>
            <a:xfrm>
              <a:off x="1134109" y="4822062"/>
              <a:ext cx="95249" cy="95249"/>
            </a:xfrm>
            <a:prstGeom prst="rect">
              <a:avLst/>
            </a:prstGeom>
          </p:spPr>
        </p:pic>
        <p:pic>
          <p:nvPicPr>
            <p:cNvPr id="19" name="object 19"/>
            <p:cNvPicPr/>
            <p:nvPr/>
          </p:nvPicPr>
          <p:blipFill>
            <a:blip r:embed="rId3" cstate="print"/>
            <a:stretch>
              <a:fillRect/>
            </a:stretch>
          </p:blipFill>
          <p:spPr>
            <a:xfrm>
              <a:off x="1753234" y="4822062"/>
              <a:ext cx="95249" cy="95249"/>
            </a:xfrm>
            <a:prstGeom prst="rect">
              <a:avLst/>
            </a:prstGeom>
          </p:spPr>
        </p:pic>
      </p:grpSp>
      <p:sp>
        <p:nvSpPr>
          <p:cNvPr id="20" name="object 20"/>
          <p:cNvSpPr txBox="1"/>
          <p:nvPr/>
        </p:nvSpPr>
        <p:spPr>
          <a:xfrm>
            <a:off x="263525" y="4457763"/>
            <a:ext cx="2165350" cy="495300"/>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252423"/>
                </a:solidFill>
                <a:latin typeface="Tahoma"/>
                <a:cs typeface="Tahoma"/>
              </a:rPr>
              <a:t>Products</a:t>
            </a:r>
            <a:r>
              <a:rPr sz="1400" spc="-80" dirty="0">
                <a:solidFill>
                  <a:srgbClr val="252423"/>
                </a:solidFill>
                <a:latin typeface="Tahoma"/>
                <a:cs typeface="Tahoma"/>
              </a:rPr>
              <a:t> </a:t>
            </a:r>
            <a:r>
              <a:rPr sz="1400" spc="-35" dirty="0">
                <a:solidFill>
                  <a:srgbClr val="252423"/>
                </a:solidFill>
                <a:latin typeface="Tahoma"/>
                <a:cs typeface="Tahoma"/>
              </a:rPr>
              <a:t>sold</a:t>
            </a:r>
            <a:r>
              <a:rPr sz="1400" spc="-80" dirty="0">
                <a:solidFill>
                  <a:srgbClr val="252423"/>
                </a:solidFill>
                <a:latin typeface="Tahoma"/>
                <a:cs typeface="Tahoma"/>
              </a:rPr>
              <a:t> by </a:t>
            </a:r>
            <a:r>
              <a:rPr sz="1400" spc="-55" dirty="0">
                <a:solidFill>
                  <a:srgbClr val="252423"/>
                </a:solidFill>
                <a:latin typeface="Tahoma"/>
                <a:cs typeface="Tahoma"/>
              </a:rPr>
              <a:t>Product</a:t>
            </a:r>
            <a:r>
              <a:rPr sz="1400" spc="-80" dirty="0">
                <a:solidFill>
                  <a:srgbClr val="252423"/>
                </a:solidFill>
                <a:latin typeface="Tahoma"/>
                <a:cs typeface="Tahoma"/>
              </a:rPr>
              <a:t> </a:t>
            </a:r>
            <a:r>
              <a:rPr sz="1400" spc="-35" dirty="0">
                <a:solidFill>
                  <a:srgbClr val="252423"/>
                </a:solidFill>
                <a:latin typeface="Tahoma"/>
                <a:cs typeface="Tahoma"/>
              </a:rPr>
              <a:t>type</a:t>
            </a:r>
            <a:endParaRPr sz="1400">
              <a:latin typeface="Tahoma"/>
              <a:cs typeface="Tahoma"/>
            </a:endParaRPr>
          </a:p>
          <a:p>
            <a:pPr marL="12700">
              <a:lnSpc>
                <a:spcPct val="100000"/>
              </a:lnSpc>
              <a:spcBef>
                <a:spcPts val="820"/>
              </a:spcBef>
              <a:tabLst>
                <a:tab pos="980440" algn="l"/>
                <a:tab pos="1607185" algn="l"/>
              </a:tabLst>
            </a:pPr>
            <a:r>
              <a:rPr sz="1000" b="1" dirty="0">
                <a:solidFill>
                  <a:srgbClr val="605D5C"/>
                </a:solidFill>
                <a:latin typeface="Segoe UI"/>
                <a:cs typeface="Segoe UI"/>
              </a:rPr>
              <a:t>Product</a:t>
            </a:r>
            <a:r>
              <a:rPr sz="1000" b="1" spc="-25" dirty="0">
                <a:solidFill>
                  <a:srgbClr val="605D5C"/>
                </a:solidFill>
                <a:latin typeface="Segoe UI"/>
                <a:cs typeface="Segoe UI"/>
              </a:rPr>
              <a:t> </a:t>
            </a:r>
            <a:r>
              <a:rPr sz="1000" b="1" spc="-20" dirty="0">
                <a:solidFill>
                  <a:srgbClr val="605D5C"/>
                </a:solidFill>
                <a:latin typeface="Segoe UI"/>
                <a:cs typeface="Segoe UI"/>
              </a:rPr>
              <a:t>type</a:t>
            </a:r>
            <a:r>
              <a:rPr sz="1000" b="1" dirty="0">
                <a:solidFill>
                  <a:srgbClr val="605D5C"/>
                </a:solidFill>
                <a:latin typeface="Segoe UI"/>
                <a:cs typeface="Segoe UI"/>
              </a:rPr>
              <a:t>	</a:t>
            </a:r>
            <a:r>
              <a:rPr sz="1000" spc="-10" dirty="0">
                <a:solidFill>
                  <a:srgbClr val="605D5C"/>
                </a:solidFill>
                <a:latin typeface="Segoe UI"/>
                <a:cs typeface="Segoe UI"/>
              </a:rPr>
              <a:t>skincare</a:t>
            </a:r>
            <a:r>
              <a:rPr sz="1000" dirty="0">
                <a:solidFill>
                  <a:srgbClr val="605D5C"/>
                </a:solidFill>
                <a:latin typeface="Segoe UI"/>
                <a:cs typeface="Segoe UI"/>
              </a:rPr>
              <a:t>	</a:t>
            </a:r>
            <a:r>
              <a:rPr sz="1000" spc="-10" dirty="0">
                <a:solidFill>
                  <a:srgbClr val="605D5C"/>
                </a:solidFill>
                <a:latin typeface="Segoe UI"/>
                <a:cs typeface="Segoe UI"/>
              </a:rPr>
              <a:t>haircare</a:t>
            </a:r>
            <a:endParaRPr sz="1000">
              <a:latin typeface="Segoe UI"/>
              <a:cs typeface="Segoe UI"/>
            </a:endParaRPr>
          </a:p>
        </p:txBody>
      </p:sp>
      <p:pic>
        <p:nvPicPr>
          <p:cNvPr id="21" name="object 21"/>
          <p:cNvPicPr/>
          <p:nvPr/>
        </p:nvPicPr>
        <p:blipFill>
          <a:blip r:embed="rId4" cstate="print"/>
          <a:stretch>
            <a:fillRect/>
          </a:stretch>
        </p:blipFill>
        <p:spPr>
          <a:xfrm>
            <a:off x="2372359" y="4822062"/>
            <a:ext cx="95249" cy="95249"/>
          </a:xfrm>
          <a:prstGeom prst="rect">
            <a:avLst/>
          </a:prstGeom>
        </p:spPr>
      </p:pic>
      <p:sp>
        <p:nvSpPr>
          <p:cNvPr id="22" name="object 22"/>
          <p:cNvSpPr txBox="1"/>
          <p:nvPr/>
        </p:nvSpPr>
        <p:spPr>
          <a:xfrm>
            <a:off x="2476748" y="4775231"/>
            <a:ext cx="574675" cy="177800"/>
          </a:xfrm>
          <a:prstGeom prst="rect">
            <a:avLst/>
          </a:prstGeom>
        </p:spPr>
        <p:txBody>
          <a:bodyPr vert="horz" wrap="square" lIns="0" tIns="12700" rIns="0" bIns="0" rtlCol="0">
            <a:spAutoFit/>
          </a:bodyPr>
          <a:lstStyle/>
          <a:p>
            <a:pPr marL="12700">
              <a:lnSpc>
                <a:spcPct val="100000"/>
              </a:lnSpc>
              <a:spcBef>
                <a:spcPts val="100"/>
              </a:spcBef>
            </a:pPr>
            <a:r>
              <a:rPr sz="1000" spc="-10" dirty="0">
                <a:solidFill>
                  <a:srgbClr val="605D5C"/>
                </a:solidFill>
                <a:latin typeface="Segoe UI"/>
                <a:cs typeface="Segoe UI"/>
              </a:rPr>
              <a:t>cosmetics</a:t>
            </a:r>
            <a:endParaRPr sz="1000">
              <a:latin typeface="Segoe UI"/>
              <a:cs typeface="Segoe UI"/>
            </a:endParaRPr>
          </a:p>
        </p:txBody>
      </p:sp>
      <p:sp>
        <p:nvSpPr>
          <p:cNvPr id="23" name="object 23"/>
          <p:cNvSpPr txBox="1"/>
          <p:nvPr/>
        </p:nvSpPr>
        <p:spPr>
          <a:xfrm>
            <a:off x="263525" y="1705038"/>
            <a:ext cx="129286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52423"/>
                </a:solidFill>
                <a:latin typeface="Tahoma"/>
                <a:cs typeface="Tahoma"/>
              </a:rPr>
              <a:t>Revenue</a:t>
            </a:r>
            <a:r>
              <a:rPr sz="1400" spc="-60" dirty="0">
                <a:solidFill>
                  <a:srgbClr val="252423"/>
                </a:solidFill>
                <a:latin typeface="Tahoma"/>
                <a:cs typeface="Tahoma"/>
              </a:rPr>
              <a:t> </a:t>
            </a:r>
            <a:r>
              <a:rPr sz="1400" spc="-10" dirty="0">
                <a:solidFill>
                  <a:srgbClr val="252423"/>
                </a:solidFill>
                <a:latin typeface="Tahoma"/>
                <a:cs typeface="Tahoma"/>
              </a:rPr>
              <a:t>Analysis</a:t>
            </a:r>
            <a:endParaRPr sz="1400">
              <a:latin typeface="Tahoma"/>
              <a:cs typeface="Tahoma"/>
            </a:endParaRPr>
          </a:p>
        </p:txBody>
      </p:sp>
      <p:sp>
        <p:nvSpPr>
          <p:cNvPr id="24" name="object 24"/>
          <p:cNvSpPr/>
          <p:nvPr/>
        </p:nvSpPr>
        <p:spPr>
          <a:xfrm>
            <a:off x="719124" y="2462212"/>
            <a:ext cx="5534025" cy="1628775"/>
          </a:xfrm>
          <a:custGeom>
            <a:avLst/>
            <a:gdLst/>
            <a:ahLst/>
            <a:cxnLst/>
            <a:rect l="l" t="t" r="r" b="b"/>
            <a:pathLst>
              <a:path w="5534025" h="1628775">
                <a:moveTo>
                  <a:pt x="9525" y="1622704"/>
                </a:moveTo>
                <a:lnTo>
                  <a:pt x="9067" y="1621586"/>
                </a:lnTo>
                <a:lnTo>
                  <a:pt x="7200" y="1619719"/>
                </a:lnTo>
                <a:lnTo>
                  <a:pt x="6083" y="1619250"/>
                </a:lnTo>
                <a:lnTo>
                  <a:pt x="3454" y="1619250"/>
                </a:lnTo>
                <a:lnTo>
                  <a:pt x="2336" y="1619719"/>
                </a:lnTo>
                <a:lnTo>
                  <a:pt x="469" y="1621586"/>
                </a:lnTo>
                <a:lnTo>
                  <a:pt x="0" y="1622704"/>
                </a:lnTo>
                <a:lnTo>
                  <a:pt x="0" y="1625333"/>
                </a:lnTo>
                <a:lnTo>
                  <a:pt x="469" y="1626450"/>
                </a:lnTo>
                <a:lnTo>
                  <a:pt x="2336" y="1628317"/>
                </a:lnTo>
                <a:lnTo>
                  <a:pt x="3454" y="1628775"/>
                </a:lnTo>
                <a:lnTo>
                  <a:pt x="6083" y="1628775"/>
                </a:lnTo>
                <a:lnTo>
                  <a:pt x="7200" y="1628317"/>
                </a:lnTo>
                <a:lnTo>
                  <a:pt x="9067" y="1626450"/>
                </a:lnTo>
                <a:lnTo>
                  <a:pt x="9525" y="1625333"/>
                </a:lnTo>
                <a:lnTo>
                  <a:pt x="9525" y="1622704"/>
                </a:lnTo>
                <a:close/>
              </a:path>
              <a:path w="5534025" h="1628775">
                <a:moveTo>
                  <a:pt x="9525" y="813079"/>
                </a:moveTo>
                <a:lnTo>
                  <a:pt x="9067" y="811961"/>
                </a:lnTo>
                <a:lnTo>
                  <a:pt x="7200" y="810094"/>
                </a:lnTo>
                <a:lnTo>
                  <a:pt x="6083" y="809625"/>
                </a:lnTo>
                <a:lnTo>
                  <a:pt x="3454" y="809625"/>
                </a:lnTo>
                <a:lnTo>
                  <a:pt x="2336" y="810094"/>
                </a:lnTo>
                <a:lnTo>
                  <a:pt x="469" y="811961"/>
                </a:lnTo>
                <a:lnTo>
                  <a:pt x="0" y="813079"/>
                </a:lnTo>
                <a:lnTo>
                  <a:pt x="0" y="815708"/>
                </a:lnTo>
                <a:lnTo>
                  <a:pt x="469" y="816825"/>
                </a:lnTo>
                <a:lnTo>
                  <a:pt x="2336" y="818692"/>
                </a:lnTo>
                <a:lnTo>
                  <a:pt x="3454" y="819150"/>
                </a:lnTo>
                <a:lnTo>
                  <a:pt x="6083" y="819150"/>
                </a:lnTo>
                <a:lnTo>
                  <a:pt x="7200" y="818692"/>
                </a:lnTo>
                <a:lnTo>
                  <a:pt x="9067" y="816825"/>
                </a:lnTo>
                <a:lnTo>
                  <a:pt x="9525" y="815708"/>
                </a:lnTo>
                <a:lnTo>
                  <a:pt x="9525" y="813079"/>
                </a:lnTo>
                <a:close/>
              </a:path>
              <a:path w="5534025" h="1628775">
                <a:moveTo>
                  <a:pt x="9525" y="3454"/>
                </a:moveTo>
                <a:lnTo>
                  <a:pt x="9067" y="2336"/>
                </a:lnTo>
                <a:lnTo>
                  <a:pt x="7200" y="469"/>
                </a:lnTo>
                <a:lnTo>
                  <a:pt x="6083" y="0"/>
                </a:lnTo>
                <a:lnTo>
                  <a:pt x="3454" y="0"/>
                </a:lnTo>
                <a:lnTo>
                  <a:pt x="2336" y="469"/>
                </a:lnTo>
                <a:lnTo>
                  <a:pt x="469" y="2336"/>
                </a:lnTo>
                <a:lnTo>
                  <a:pt x="0" y="3454"/>
                </a:lnTo>
                <a:lnTo>
                  <a:pt x="0" y="6083"/>
                </a:lnTo>
                <a:lnTo>
                  <a:pt x="469" y="7200"/>
                </a:lnTo>
                <a:lnTo>
                  <a:pt x="2336" y="9067"/>
                </a:lnTo>
                <a:lnTo>
                  <a:pt x="3454" y="9525"/>
                </a:lnTo>
                <a:lnTo>
                  <a:pt x="6083" y="9525"/>
                </a:lnTo>
                <a:lnTo>
                  <a:pt x="7200" y="9067"/>
                </a:lnTo>
                <a:lnTo>
                  <a:pt x="9067" y="7200"/>
                </a:lnTo>
                <a:lnTo>
                  <a:pt x="9525" y="6083"/>
                </a:lnTo>
                <a:lnTo>
                  <a:pt x="9525" y="3454"/>
                </a:lnTo>
                <a:close/>
              </a:path>
              <a:path w="5534025" h="1628775">
                <a:moveTo>
                  <a:pt x="57150" y="1622704"/>
                </a:moveTo>
                <a:lnTo>
                  <a:pt x="56692" y="1621586"/>
                </a:lnTo>
                <a:lnTo>
                  <a:pt x="54825" y="1619719"/>
                </a:lnTo>
                <a:lnTo>
                  <a:pt x="53708" y="1619250"/>
                </a:lnTo>
                <a:lnTo>
                  <a:pt x="51079" y="1619250"/>
                </a:lnTo>
                <a:lnTo>
                  <a:pt x="49961" y="1619719"/>
                </a:lnTo>
                <a:lnTo>
                  <a:pt x="48094" y="1621586"/>
                </a:lnTo>
                <a:lnTo>
                  <a:pt x="47625" y="1622704"/>
                </a:lnTo>
                <a:lnTo>
                  <a:pt x="47625" y="1625333"/>
                </a:lnTo>
                <a:lnTo>
                  <a:pt x="48094" y="1626450"/>
                </a:lnTo>
                <a:lnTo>
                  <a:pt x="49961" y="1628317"/>
                </a:lnTo>
                <a:lnTo>
                  <a:pt x="51079" y="1628775"/>
                </a:lnTo>
                <a:lnTo>
                  <a:pt x="53708" y="1628775"/>
                </a:lnTo>
                <a:lnTo>
                  <a:pt x="54825" y="1628317"/>
                </a:lnTo>
                <a:lnTo>
                  <a:pt x="56692" y="1626450"/>
                </a:lnTo>
                <a:lnTo>
                  <a:pt x="57150" y="1625333"/>
                </a:lnTo>
                <a:lnTo>
                  <a:pt x="57150" y="1622704"/>
                </a:lnTo>
                <a:close/>
              </a:path>
              <a:path w="5534025" h="1628775">
                <a:moveTo>
                  <a:pt x="57150" y="813079"/>
                </a:moveTo>
                <a:lnTo>
                  <a:pt x="56692" y="811961"/>
                </a:lnTo>
                <a:lnTo>
                  <a:pt x="54825" y="810094"/>
                </a:lnTo>
                <a:lnTo>
                  <a:pt x="53708" y="809625"/>
                </a:lnTo>
                <a:lnTo>
                  <a:pt x="51079" y="809625"/>
                </a:lnTo>
                <a:lnTo>
                  <a:pt x="49961" y="810094"/>
                </a:lnTo>
                <a:lnTo>
                  <a:pt x="48094" y="811961"/>
                </a:lnTo>
                <a:lnTo>
                  <a:pt x="47625" y="813079"/>
                </a:lnTo>
                <a:lnTo>
                  <a:pt x="47625" y="815708"/>
                </a:lnTo>
                <a:lnTo>
                  <a:pt x="48094" y="816825"/>
                </a:lnTo>
                <a:lnTo>
                  <a:pt x="49961" y="818692"/>
                </a:lnTo>
                <a:lnTo>
                  <a:pt x="51079" y="819150"/>
                </a:lnTo>
                <a:lnTo>
                  <a:pt x="53708" y="819150"/>
                </a:lnTo>
                <a:lnTo>
                  <a:pt x="54825" y="818692"/>
                </a:lnTo>
                <a:lnTo>
                  <a:pt x="56692" y="816825"/>
                </a:lnTo>
                <a:lnTo>
                  <a:pt x="57150" y="815708"/>
                </a:lnTo>
                <a:lnTo>
                  <a:pt x="57150" y="813079"/>
                </a:lnTo>
                <a:close/>
              </a:path>
              <a:path w="5534025" h="1628775">
                <a:moveTo>
                  <a:pt x="57150" y="3454"/>
                </a:moveTo>
                <a:lnTo>
                  <a:pt x="56692" y="2336"/>
                </a:lnTo>
                <a:lnTo>
                  <a:pt x="54825" y="469"/>
                </a:lnTo>
                <a:lnTo>
                  <a:pt x="53708" y="0"/>
                </a:lnTo>
                <a:lnTo>
                  <a:pt x="51079" y="0"/>
                </a:lnTo>
                <a:lnTo>
                  <a:pt x="49961" y="469"/>
                </a:lnTo>
                <a:lnTo>
                  <a:pt x="48094" y="2336"/>
                </a:lnTo>
                <a:lnTo>
                  <a:pt x="47625" y="3454"/>
                </a:lnTo>
                <a:lnTo>
                  <a:pt x="47625" y="6083"/>
                </a:lnTo>
                <a:lnTo>
                  <a:pt x="48094" y="7200"/>
                </a:lnTo>
                <a:lnTo>
                  <a:pt x="49961" y="9067"/>
                </a:lnTo>
                <a:lnTo>
                  <a:pt x="51079" y="9525"/>
                </a:lnTo>
                <a:lnTo>
                  <a:pt x="53708" y="9525"/>
                </a:lnTo>
                <a:lnTo>
                  <a:pt x="54825" y="9067"/>
                </a:lnTo>
                <a:lnTo>
                  <a:pt x="56692" y="7200"/>
                </a:lnTo>
                <a:lnTo>
                  <a:pt x="57150" y="6083"/>
                </a:lnTo>
                <a:lnTo>
                  <a:pt x="57150" y="3454"/>
                </a:lnTo>
                <a:close/>
              </a:path>
              <a:path w="5534025" h="1628775">
                <a:moveTo>
                  <a:pt x="104775" y="1622704"/>
                </a:moveTo>
                <a:lnTo>
                  <a:pt x="104317" y="1621586"/>
                </a:lnTo>
                <a:lnTo>
                  <a:pt x="102450" y="1619719"/>
                </a:lnTo>
                <a:lnTo>
                  <a:pt x="101333" y="1619250"/>
                </a:lnTo>
                <a:lnTo>
                  <a:pt x="98704" y="1619250"/>
                </a:lnTo>
                <a:lnTo>
                  <a:pt x="97586" y="1619719"/>
                </a:lnTo>
                <a:lnTo>
                  <a:pt x="95719" y="1621586"/>
                </a:lnTo>
                <a:lnTo>
                  <a:pt x="95250" y="1622704"/>
                </a:lnTo>
                <a:lnTo>
                  <a:pt x="95250" y="1625333"/>
                </a:lnTo>
                <a:lnTo>
                  <a:pt x="95719" y="1626450"/>
                </a:lnTo>
                <a:lnTo>
                  <a:pt x="97586" y="1628317"/>
                </a:lnTo>
                <a:lnTo>
                  <a:pt x="98704" y="1628775"/>
                </a:lnTo>
                <a:lnTo>
                  <a:pt x="101333" y="1628775"/>
                </a:lnTo>
                <a:lnTo>
                  <a:pt x="102450" y="1628317"/>
                </a:lnTo>
                <a:lnTo>
                  <a:pt x="104317" y="1626450"/>
                </a:lnTo>
                <a:lnTo>
                  <a:pt x="104775" y="1625333"/>
                </a:lnTo>
                <a:lnTo>
                  <a:pt x="104775" y="1622704"/>
                </a:lnTo>
                <a:close/>
              </a:path>
              <a:path w="5534025" h="1628775">
                <a:moveTo>
                  <a:pt x="104775" y="813079"/>
                </a:moveTo>
                <a:lnTo>
                  <a:pt x="104317" y="811961"/>
                </a:lnTo>
                <a:lnTo>
                  <a:pt x="102450" y="810094"/>
                </a:lnTo>
                <a:lnTo>
                  <a:pt x="101333" y="809625"/>
                </a:lnTo>
                <a:lnTo>
                  <a:pt x="98704" y="809625"/>
                </a:lnTo>
                <a:lnTo>
                  <a:pt x="97586" y="810094"/>
                </a:lnTo>
                <a:lnTo>
                  <a:pt x="95719" y="811961"/>
                </a:lnTo>
                <a:lnTo>
                  <a:pt x="95250" y="813079"/>
                </a:lnTo>
                <a:lnTo>
                  <a:pt x="95250" y="815708"/>
                </a:lnTo>
                <a:lnTo>
                  <a:pt x="95719" y="816825"/>
                </a:lnTo>
                <a:lnTo>
                  <a:pt x="97586" y="818692"/>
                </a:lnTo>
                <a:lnTo>
                  <a:pt x="98704" y="819150"/>
                </a:lnTo>
                <a:lnTo>
                  <a:pt x="101333" y="819150"/>
                </a:lnTo>
                <a:lnTo>
                  <a:pt x="102450" y="818692"/>
                </a:lnTo>
                <a:lnTo>
                  <a:pt x="104317" y="816825"/>
                </a:lnTo>
                <a:lnTo>
                  <a:pt x="104775" y="815708"/>
                </a:lnTo>
                <a:lnTo>
                  <a:pt x="104775" y="813079"/>
                </a:lnTo>
                <a:close/>
              </a:path>
              <a:path w="5534025" h="1628775">
                <a:moveTo>
                  <a:pt x="104775" y="3454"/>
                </a:moveTo>
                <a:lnTo>
                  <a:pt x="104317" y="2336"/>
                </a:lnTo>
                <a:lnTo>
                  <a:pt x="102450" y="469"/>
                </a:lnTo>
                <a:lnTo>
                  <a:pt x="101333" y="0"/>
                </a:lnTo>
                <a:lnTo>
                  <a:pt x="98704" y="0"/>
                </a:lnTo>
                <a:lnTo>
                  <a:pt x="97586" y="469"/>
                </a:lnTo>
                <a:lnTo>
                  <a:pt x="95719" y="2336"/>
                </a:lnTo>
                <a:lnTo>
                  <a:pt x="95250" y="3454"/>
                </a:lnTo>
                <a:lnTo>
                  <a:pt x="95250" y="6083"/>
                </a:lnTo>
                <a:lnTo>
                  <a:pt x="95719" y="7200"/>
                </a:lnTo>
                <a:lnTo>
                  <a:pt x="97586" y="9067"/>
                </a:lnTo>
                <a:lnTo>
                  <a:pt x="98704" y="9525"/>
                </a:lnTo>
                <a:lnTo>
                  <a:pt x="101333" y="9525"/>
                </a:lnTo>
                <a:lnTo>
                  <a:pt x="102450" y="9067"/>
                </a:lnTo>
                <a:lnTo>
                  <a:pt x="104317" y="7200"/>
                </a:lnTo>
                <a:lnTo>
                  <a:pt x="104775" y="6083"/>
                </a:lnTo>
                <a:lnTo>
                  <a:pt x="104775" y="3454"/>
                </a:lnTo>
                <a:close/>
              </a:path>
              <a:path w="5534025" h="1628775">
                <a:moveTo>
                  <a:pt x="152400" y="1622704"/>
                </a:moveTo>
                <a:lnTo>
                  <a:pt x="151942" y="1621586"/>
                </a:lnTo>
                <a:lnTo>
                  <a:pt x="150075" y="1619719"/>
                </a:lnTo>
                <a:lnTo>
                  <a:pt x="148958" y="1619250"/>
                </a:lnTo>
                <a:lnTo>
                  <a:pt x="146329" y="1619250"/>
                </a:lnTo>
                <a:lnTo>
                  <a:pt x="145211" y="1619719"/>
                </a:lnTo>
                <a:lnTo>
                  <a:pt x="143344" y="1621586"/>
                </a:lnTo>
                <a:lnTo>
                  <a:pt x="142875" y="1622704"/>
                </a:lnTo>
                <a:lnTo>
                  <a:pt x="142875" y="1625333"/>
                </a:lnTo>
                <a:lnTo>
                  <a:pt x="143344" y="1626450"/>
                </a:lnTo>
                <a:lnTo>
                  <a:pt x="145211" y="1628317"/>
                </a:lnTo>
                <a:lnTo>
                  <a:pt x="146329" y="1628775"/>
                </a:lnTo>
                <a:lnTo>
                  <a:pt x="148958" y="1628775"/>
                </a:lnTo>
                <a:lnTo>
                  <a:pt x="150075" y="1628317"/>
                </a:lnTo>
                <a:lnTo>
                  <a:pt x="151942" y="1626450"/>
                </a:lnTo>
                <a:lnTo>
                  <a:pt x="152400" y="1625333"/>
                </a:lnTo>
                <a:lnTo>
                  <a:pt x="152400" y="1622704"/>
                </a:lnTo>
                <a:close/>
              </a:path>
              <a:path w="5534025" h="1628775">
                <a:moveTo>
                  <a:pt x="152400" y="813079"/>
                </a:moveTo>
                <a:lnTo>
                  <a:pt x="151942" y="811961"/>
                </a:lnTo>
                <a:lnTo>
                  <a:pt x="150075" y="810094"/>
                </a:lnTo>
                <a:lnTo>
                  <a:pt x="148958" y="809625"/>
                </a:lnTo>
                <a:lnTo>
                  <a:pt x="146329" y="809625"/>
                </a:lnTo>
                <a:lnTo>
                  <a:pt x="145211" y="810094"/>
                </a:lnTo>
                <a:lnTo>
                  <a:pt x="143344" y="811961"/>
                </a:lnTo>
                <a:lnTo>
                  <a:pt x="142875" y="813079"/>
                </a:lnTo>
                <a:lnTo>
                  <a:pt x="142875" y="815708"/>
                </a:lnTo>
                <a:lnTo>
                  <a:pt x="143344" y="816825"/>
                </a:lnTo>
                <a:lnTo>
                  <a:pt x="145211" y="818692"/>
                </a:lnTo>
                <a:lnTo>
                  <a:pt x="146329" y="819150"/>
                </a:lnTo>
                <a:lnTo>
                  <a:pt x="148958" y="819150"/>
                </a:lnTo>
                <a:lnTo>
                  <a:pt x="150075" y="818692"/>
                </a:lnTo>
                <a:lnTo>
                  <a:pt x="151942" y="816825"/>
                </a:lnTo>
                <a:lnTo>
                  <a:pt x="152400" y="815708"/>
                </a:lnTo>
                <a:lnTo>
                  <a:pt x="152400" y="813079"/>
                </a:lnTo>
                <a:close/>
              </a:path>
              <a:path w="5534025" h="1628775">
                <a:moveTo>
                  <a:pt x="152400" y="3454"/>
                </a:moveTo>
                <a:lnTo>
                  <a:pt x="151942" y="2336"/>
                </a:lnTo>
                <a:lnTo>
                  <a:pt x="150075" y="469"/>
                </a:lnTo>
                <a:lnTo>
                  <a:pt x="148958" y="0"/>
                </a:lnTo>
                <a:lnTo>
                  <a:pt x="146329" y="0"/>
                </a:lnTo>
                <a:lnTo>
                  <a:pt x="145211" y="469"/>
                </a:lnTo>
                <a:lnTo>
                  <a:pt x="143344" y="2336"/>
                </a:lnTo>
                <a:lnTo>
                  <a:pt x="142875" y="3454"/>
                </a:lnTo>
                <a:lnTo>
                  <a:pt x="142875" y="6083"/>
                </a:lnTo>
                <a:lnTo>
                  <a:pt x="143344" y="7200"/>
                </a:lnTo>
                <a:lnTo>
                  <a:pt x="145211" y="9067"/>
                </a:lnTo>
                <a:lnTo>
                  <a:pt x="146329" y="9525"/>
                </a:lnTo>
                <a:lnTo>
                  <a:pt x="148958" y="9525"/>
                </a:lnTo>
                <a:lnTo>
                  <a:pt x="150075" y="9067"/>
                </a:lnTo>
                <a:lnTo>
                  <a:pt x="151942" y="7200"/>
                </a:lnTo>
                <a:lnTo>
                  <a:pt x="152400" y="6083"/>
                </a:lnTo>
                <a:lnTo>
                  <a:pt x="152400" y="3454"/>
                </a:lnTo>
                <a:close/>
              </a:path>
              <a:path w="5534025" h="1628775">
                <a:moveTo>
                  <a:pt x="200025" y="1622704"/>
                </a:moveTo>
                <a:lnTo>
                  <a:pt x="199567" y="1621586"/>
                </a:lnTo>
                <a:lnTo>
                  <a:pt x="197700" y="1619719"/>
                </a:lnTo>
                <a:lnTo>
                  <a:pt x="196583" y="1619250"/>
                </a:lnTo>
                <a:lnTo>
                  <a:pt x="193954" y="1619250"/>
                </a:lnTo>
                <a:lnTo>
                  <a:pt x="192836" y="1619719"/>
                </a:lnTo>
                <a:lnTo>
                  <a:pt x="190969" y="1621586"/>
                </a:lnTo>
                <a:lnTo>
                  <a:pt x="190500" y="1622704"/>
                </a:lnTo>
                <a:lnTo>
                  <a:pt x="190500" y="1625333"/>
                </a:lnTo>
                <a:lnTo>
                  <a:pt x="190969" y="1626450"/>
                </a:lnTo>
                <a:lnTo>
                  <a:pt x="192836" y="1628317"/>
                </a:lnTo>
                <a:lnTo>
                  <a:pt x="193954" y="1628775"/>
                </a:lnTo>
                <a:lnTo>
                  <a:pt x="196583" y="1628775"/>
                </a:lnTo>
                <a:lnTo>
                  <a:pt x="197700" y="1628317"/>
                </a:lnTo>
                <a:lnTo>
                  <a:pt x="199567" y="1626450"/>
                </a:lnTo>
                <a:lnTo>
                  <a:pt x="200025" y="1625333"/>
                </a:lnTo>
                <a:lnTo>
                  <a:pt x="200025" y="1622704"/>
                </a:lnTo>
                <a:close/>
              </a:path>
              <a:path w="5534025" h="1628775">
                <a:moveTo>
                  <a:pt x="200025" y="813079"/>
                </a:moveTo>
                <a:lnTo>
                  <a:pt x="199567" y="811961"/>
                </a:lnTo>
                <a:lnTo>
                  <a:pt x="197700" y="810094"/>
                </a:lnTo>
                <a:lnTo>
                  <a:pt x="196583" y="809625"/>
                </a:lnTo>
                <a:lnTo>
                  <a:pt x="193954" y="809625"/>
                </a:lnTo>
                <a:lnTo>
                  <a:pt x="192836" y="810094"/>
                </a:lnTo>
                <a:lnTo>
                  <a:pt x="190969" y="811961"/>
                </a:lnTo>
                <a:lnTo>
                  <a:pt x="190500" y="813079"/>
                </a:lnTo>
                <a:lnTo>
                  <a:pt x="190500" y="815708"/>
                </a:lnTo>
                <a:lnTo>
                  <a:pt x="190969" y="816825"/>
                </a:lnTo>
                <a:lnTo>
                  <a:pt x="192836" y="818692"/>
                </a:lnTo>
                <a:lnTo>
                  <a:pt x="193954" y="819150"/>
                </a:lnTo>
                <a:lnTo>
                  <a:pt x="196583" y="819150"/>
                </a:lnTo>
                <a:lnTo>
                  <a:pt x="197700" y="818692"/>
                </a:lnTo>
                <a:lnTo>
                  <a:pt x="199567" y="816825"/>
                </a:lnTo>
                <a:lnTo>
                  <a:pt x="200025" y="815708"/>
                </a:lnTo>
                <a:lnTo>
                  <a:pt x="200025" y="813079"/>
                </a:lnTo>
                <a:close/>
              </a:path>
              <a:path w="5534025" h="1628775">
                <a:moveTo>
                  <a:pt x="200025" y="3454"/>
                </a:moveTo>
                <a:lnTo>
                  <a:pt x="199567" y="2336"/>
                </a:lnTo>
                <a:lnTo>
                  <a:pt x="197700" y="469"/>
                </a:lnTo>
                <a:lnTo>
                  <a:pt x="196583" y="0"/>
                </a:lnTo>
                <a:lnTo>
                  <a:pt x="193954" y="0"/>
                </a:lnTo>
                <a:lnTo>
                  <a:pt x="192836" y="469"/>
                </a:lnTo>
                <a:lnTo>
                  <a:pt x="190969" y="2336"/>
                </a:lnTo>
                <a:lnTo>
                  <a:pt x="190500" y="3454"/>
                </a:lnTo>
                <a:lnTo>
                  <a:pt x="190500" y="6083"/>
                </a:lnTo>
                <a:lnTo>
                  <a:pt x="190969" y="7200"/>
                </a:lnTo>
                <a:lnTo>
                  <a:pt x="192836" y="9067"/>
                </a:lnTo>
                <a:lnTo>
                  <a:pt x="193954" y="9525"/>
                </a:lnTo>
                <a:lnTo>
                  <a:pt x="196583" y="9525"/>
                </a:lnTo>
                <a:lnTo>
                  <a:pt x="197700" y="9067"/>
                </a:lnTo>
                <a:lnTo>
                  <a:pt x="199567" y="7200"/>
                </a:lnTo>
                <a:lnTo>
                  <a:pt x="200025" y="6083"/>
                </a:lnTo>
                <a:lnTo>
                  <a:pt x="200025" y="3454"/>
                </a:lnTo>
                <a:close/>
              </a:path>
              <a:path w="5534025" h="1628775">
                <a:moveTo>
                  <a:pt x="247650" y="1622704"/>
                </a:moveTo>
                <a:lnTo>
                  <a:pt x="247192" y="1621586"/>
                </a:lnTo>
                <a:lnTo>
                  <a:pt x="245325" y="1619719"/>
                </a:lnTo>
                <a:lnTo>
                  <a:pt x="244208" y="1619250"/>
                </a:lnTo>
                <a:lnTo>
                  <a:pt x="241579" y="1619250"/>
                </a:lnTo>
                <a:lnTo>
                  <a:pt x="240461" y="1619719"/>
                </a:lnTo>
                <a:lnTo>
                  <a:pt x="238594" y="1621586"/>
                </a:lnTo>
                <a:lnTo>
                  <a:pt x="238125" y="1622704"/>
                </a:lnTo>
                <a:lnTo>
                  <a:pt x="238125" y="1625333"/>
                </a:lnTo>
                <a:lnTo>
                  <a:pt x="238594" y="1626450"/>
                </a:lnTo>
                <a:lnTo>
                  <a:pt x="240461" y="1628317"/>
                </a:lnTo>
                <a:lnTo>
                  <a:pt x="241579" y="1628775"/>
                </a:lnTo>
                <a:lnTo>
                  <a:pt x="244208" y="1628775"/>
                </a:lnTo>
                <a:lnTo>
                  <a:pt x="245325" y="1628317"/>
                </a:lnTo>
                <a:lnTo>
                  <a:pt x="247192" y="1626450"/>
                </a:lnTo>
                <a:lnTo>
                  <a:pt x="247650" y="1625333"/>
                </a:lnTo>
                <a:lnTo>
                  <a:pt x="247650" y="1622704"/>
                </a:lnTo>
                <a:close/>
              </a:path>
              <a:path w="5534025" h="1628775">
                <a:moveTo>
                  <a:pt x="247650" y="813079"/>
                </a:moveTo>
                <a:lnTo>
                  <a:pt x="247192" y="811961"/>
                </a:lnTo>
                <a:lnTo>
                  <a:pt x="245325" y="810094"/>
                </a:lnTo>
                <a:lnTo>
                  <a:pt x="244208" y="809625"/>
                </a:lnTo>
                <a:lnTo>
                  <a:pt x="241579" y="809625"/>
                </a:lnTo>
                <a:lnTo>
                  <a:pt x="240461" y="810094"/>
                </a:lnTo>
                <a:lnTo>
                  <a:pt x="238594" y="811961"/>
                </a:lnTo>
                <a:lnTo>
                  <a:pt x="238125" y="813079"/>
                </a:lnTo>
                <a:lnTo>
                  <a:pt x="238125" y="815708"/>
                </a:lnTo>
                <a:lnTo>
                  <a:pt x="238594" y="816825"/>
                </a:lnTo>
                <a:lnTo>
                  <a:pt x="240461" y="818692"/>
                </a:lnTo>
                <a:lnTo>
                  <a:pt x="241579" y="819150"/>
                </a:lnTo>
                <a:lnTo>
                  <a:pt x="244208" y="819150"/>
                </a:lnTo>
                <a:lnTo>
                  <a:pt x="245325" y="818692"/>
                </a:lnTo>
                <a:lnTo>
                  <a:pt x="247192" y="816825"/>
                </a:lnTo>
                <a:lnTo>
                  <a:pt x="247650" y="815708"/>
                </a:lnTo>
                <a:lnTo>
                  <a:pt x="247650" y="813079"/>
                </a:lnTo>
                <a:close/>
              </a:path>
              <a:path w="5534025" h="1628775">
                <a:moveTo>
                  <a:pt x="247650" y="3454"/>
                </a:moveTo>
                <a:lnTo>
                  <a:pt x="247192" y="2336"/>
                </a:lnTo>
                <a:lnTo>
                  <a:pt x="245325" y="469"/>
                </a:lnTo>
                <a:lnTo>
                  <a:pt x="244208" y="0"/>
                </a:lnTo>
                <a:lnTo>
                  <a:pt x="241579" y="0"/>
                </a:lnTo>
                <a:lnTo>
                  <a:pt x="240461" y="469"/>
                </a:lnTo>
                <a:lnTo>
                  <a:pt x="238594" y="2336"/>
                </a:lnTo>
                <a:lnTo>
                  <a:pt x="238125" y="3454"/>
                </a:lnTo>
                <a:lnTo>
                  <a:pt x="238125" y="6083"/>
                </a:lnTo>
                <a:lnTo>
                  <a:pt x="238594" y="7200"/>
                </a:lnTo>
                <a:lnTo>
                  <a:pt x="240461" y="9067"/>
                </a:lnTo>
                <a:lnTo>
                  <a:pt x="241579" y="9525"/>
                </a:lnTo>
                <a:lnTo>
                  <a:pt x="244208" y="9525"/>
                </a:lnTo>
                <a:lnTo>
                  <a:pt x="245325" y="9067"/>
                </a:lnTo>
                <a:lnTo>
                  <a:pt x="247192" y="7200"/>
                </a:lnTo>
                <a:lnTo>
                  <a:pt x="247650" y="6083"/>
                </a:lnTo>
                <a:lnTo>
                  <a:pt x="247650" y="3454"/>
                </a:lnTo>
                <a:close/>
              </a:path>
              <a:path w="5534025" h="1628775">
                <a:moveTo>
                  <a:pt x="295275" y="1622704"/>
                </a:moveTo>
                <a:lnTo>
                  <a:pt x="294817" y="1621586"/>
                </a:lnTo>
                <a:lnTo>
                  <a:pt x="292950" y="1619719"/>
                </a:lnTo>
                <a:lnTo>
                  <a:pt x="291833" y="1619250"/>
                </a:lnTo>
                <a:lnTo>
                  <a:pt x="289204" y="1619250"/>
                </a:lnTo>
                <a:lnTo>
                  <a:pt x="288086" y="1619719"/>
                </a:lnTo>
                <a:lnTo>
                  <a:pt x="286219" y="1621586"/>
                </a:lnTo>
                <a:lnTo>
                  <a:pt x="285750" y="1622704"/>
                </a:lnTo>
                <a:lnTo>
                  <a:pt x="285750" y="1625333"/>
                </a:lnTo>
                <a:lnTo>
                  <a:pt x="286219" y="1626450"/>
                </a:lnTo>
                <a:lnTo>
                  <a:pt x="288086" y="1628317"/>
                </a:lnTo>
                <a:lnTo>
                  <a:pt x="289204" y="1628775"/>
                </a:lnTo>
                <a:lnTo>
                  <a:pt x="291833" y="1628775"/>
                </a:lnTo>
                <a:lnTo>
                  <a:pt x="292950" y="1628317"/>
                </a:lnTo>
                <a:lnTo>
                  <a:pt x="294817" y="1626450"/>
                </a:lnTo>
                <a:lnTo>
                  <a:pt x="295275" y="1625333"/>
                </a:lnTo>
                <a:lnTo>
                  <a:pt x="295275" y="1622704"/>
                </a:lnTo>
                <a:close/>
              </a:path>
              <a:path w="5534025" h="1628775">
                <a:moveTo>
                  <a:pt x="295275" y="813079"/>
                </a:moveTo>
                <a:lnTo>
                  <a:pt x="294817" y="811961"/>
                </a:lnTo>
                <a:lnTo>
                  <a:pt x="292950" y="810094"/>
                </a:lnTo>
                <a:lnTo>
                  <a:pt x="291833" y="809625"/>
                </a:lnTo>
                <a:lnTo>
                  <a:pt x="289204" y="809625"/>
                </a:lnTo>
                <a:lnTo>
                  <a:pt x="288086" y="810094"/>
                </a:lnTo>
                <a:lnTo>
                  <a:pt x="286219" y="811961"/>
                </a:lnTo>
                <a:lnTo>
                  <a:pt x="285750" y="813079"/>
                </a:lnTo>
                <a:lnTo>
                  <a:pt x="285750" y="815708"/>
                </a:lnTo>
                <a:lnTo>
                  <a:pt x="286219" y="816825"/>
                </a:lnTo>
                <a:lnTo>
                  <a:pt x="288086" y="818692"/>
                </a:lnTo>
                <a:lnTo>
                  <a:pt x="289204" y="819150"/>
                </a:lnTo>
                <a:lnTo>
                  <a:pt x="291833" y="819150"/>
                </a:lnTo>
                <a:lnTo>
                  <a:pt x="292950" y="818692"/>
                </a:lnTo>
                <a:lnTo>
                  <a:pt x="294817" y="816825"/>
                </a:lnTo>
                <a:lnTo>
                  <a:pt x="295275" y="815708"/>
                </a:lnTo>
                <a:lnTo>
                  <a:pt x="295275" y="813079"/>
                </a:lnTo>
                <a:close/>
              </a:path>
              <a:path w="5534025" h="1628775">
                <a:moveTo>
                  <a:pt x="295275" y="3454"/>
                </a:moveTo>
                <a:lnTo>
                  <a:pt x="294817" y="2336"/>
                </a:lnTo>
                <a:lnTo>
                  <a:pt x="292950" y="469"/>
                </a:lnTo>
                <a:lnTo>
                  <a:pt x="291833" y="0"/>
                </a:lnTo>
                <a:lnTo>
                  <a:pt x="289204" y="0"/>
                </a:lnTo>
                <a:lnTo>
                  <a:pt x="288086" y="469"/>
                </a:lnTo>
                <a:lnTo>
                  <a:pt x="286219" y="2336"/>
                </a:lnTo>
                <a:lnTo>
                  <a:pt x="285750" y="3454"/>
                </a:lnTo>
                <a:lnTo>
                  <a:pt x="285750" y="6083"/>
                </a:lnTo>
                <a:lnTo>
                  <a:pt x="286219" y="7200"/>
                </a:lnTo>
                <a:lnTo>
                  <a:pt x="288086" y="9067"/>
                </a:lnTo>
                <a:lnTo>
                  <a:pt x="289204" y="9525"/>
                </a:lnTo>
                <a:lnTo>
                  <a:pt x="291833" y="9525"/>
                </a:lnTo>
                <a:lnTo>
                  <a:pt x="292950" y="9067"/>
                </a:lnTo>
                <a:lnTo>
                  <a:pt x="294817" y="7200"/>
                </a:lnTo>
                <a:lnTo>
                  <a:pt x="295275" y="6083"/>
                </a:lnTo>
                <a:lnTo>
                  <a:pt x="295275" y="3454"/>
                </a:lnTo>
                <a:close/>
              </a:path>
              <a:path w="5534025" h="1628775">
                <a:moveTo>
                  <a:pt x="342900" y="1622704"/>
                </a:moveTo>
                <a:lnTo>
                  <a:pt x="342442" y="1621586"/>
                </a:lnTo>
                <a:lnTo>
                  <a:pt x="340575" y="1619719"/>
                </a:lnTo>
                <a:lnTo>
                  <a:pt x="339458" y="1619250"/>
                </a:lnTo>
                <a:lnTo>
                  <a:pt x="336829" y="1619250"/>
                </a:lnTo>
                <a:lnTo>
                  <a:pt x="335711" y="1619719"/>
                </a:lnTo>
                <a:lnTo>
                  <a:pt x="333844" y="1621586"/>
                </a:lnTo>
                <a:lnTo>
                  <a:pt x="333375" y="1622704"/>
                </a:lnTo>
                <a:lnTo>
                  <a:pt x="333375" y="1625333"/>
                </a:lnTo>
                <a:lnTo>
                  <a:pt x="333844" y="1626450"/>
                </a:lnTo>
                <a:lnTo>
                  <a:pt x="335711" y="1628317"/>
                </a:lnTo>
                <a:lnTo>
                  <a:pt x="336829" y="1628775"/>
                </a:lnTo>
                <a:lnTo>
                  <a:pt x="339458" y="1628775"/>
                </a:lnTo>
                <a:lnTo>
                  <a:pt x="340575" y="1628317"/>
                </a:lnTo>
                <a:lnTo>
                  <a:pt x="342442" y="1626450"/>
                </a:lnTo>
                <a:lnTo>
                  <a:pt x="342900" y="1625333"/>
                </a:lnTo>
                <a:lnTo>
                  <a:pt x="342900" y="1622704"/>
                </a:lnTo>
                <a:close/>
              </a:path>
              <a:path w="5534025" h="1628775">
                <a:moveTo>
                  <a:pt x="342900" y="813079"/>
                </a:moveTo>
                <a:lnTo>
                  <a:pt x="342442" y="811961"/>
                </a:lnTo>
                <a:lnTo>
                  <a:pt x="340575" y="810094"/>
                </a:lnTo>
                <a:lnTo>
                  <a:pt x="339458" y="809625"/>
                </a:lnTo>
                <a:lnTo>
                  <a:pt x="336829" y="809625"/>
                </a:lnTo>
                <a:lnTo>
                  <a:pt x="335711" y="810094"/>
                </a:lnTo>
                <a:lnTo>
                  <a:pt x="333844" y="811961"/>
                </a:lnTo>
                <a:lnTo>
                  <a:pt x="333375" y="813079"/>
                </a:lnTo>
                <a:lnTo>
                  <a:pt x="333375" y="815708"/>
                </a:lnTo>
                <a:lnTo>
                  <a:pt x="333844" y="816825"/>
                </a:lnTo>
                <a:lnTo>
                  <a:pt x="335711" y="818692"/>
                </a:lnTo>
                <a:lnTo>
                  <a:pt x="336829" y="819150"/>
                </a:lnTo>
                <a:lnTo>
                  <a:pt x="339458" y="819150"/>
                </a:lnTo>
                <a:lnTo>
                  <a:pt x="340575" y="818692"/>
                </a:lnTo>
                <a:lnTo>
                  <a:pt x="342442" y="816825"/>
                </a:lnTo>
                <a:lnTo>
                  <a:pt x="342900" y="815708"/>
                </a:lnTo>
                <a:lnTo>
                  <a:pt x="342900" y="813079"/>
                </a:lnTo>
                <a:close/>
              </a:path>
              <a:path w="5534025" h="1628775">
                <a:moveTo>
                  <a:pt x="342900" y="3454"/>
                </a:moveTo>
                <a:lnTo>
                  <a:pt x="342442" y="2336"/>
                </a:lnTo>
                <a:lnTo>
                  <a:pt x="340575" y="469"/>
                </a:lnTo>
                <a:lnTo>
                  <a:pt x="339458" y="0"/>
                </a:lnTo>
                <a:lnTo>
                  <a:pt x="336829" y="0"/>
                </a:lnTo>
                <a:lnTo>
                  <a:pt x="335711" y="469"/>
                </a:lnTo>
                <a:lnTo>
                  <a:pt x="333844" y="2336"/>
                </a:lnTo>
                <a:lnTo>
                  <a:pt x="333375" y="3454"/>
                </a:lnTo>
                <a:lnTo>
                  <a:pt x="333375" y="6083"/>
                </a:lnTo>
                <a:lnTo>
                  <a:pt x="333844" y="7200"/>
                </a:lnTo>
                <a:lnTo>
                  <a:pt x="335711" y="9067"/>
                </a:lnTo>
                <a:lnTo>
                  <a:pt x="336829" y="9525"/>
                </a:lnTo>
                <a:lnTo>
                  <a:pt x="339458" y="9525"/>
                </a:lnTo>
                <a:lnTo>
                  <a:pt x="340575" y="9067"/>
                </a:lnTo>
                <a:lnTo>
                  <a:pt x="342442" y="7200"/>
                </a:lnTo>
                <a:lnTo>
                  <a:pt x="342900" y="6083"/>
                </a:lnTo>
                <a:lnTo>
                  <a:pt x="342900" y="3454"/>
                </a:lnTo>
                <a:close/>
              </a:path>
              <a:path w="5534025" h="1628775">
                <a:moveTo>
                  <a:pt x="390525" y="1622704"/>
                </a:moveTo>
                <a:lnTo>
                  <a:pt x="390067" y="1621586"/>
                </a:lnTo>
                <a:lnTo>
                  <a:pt x="388200" y="1619719"/>
                </a:lnTo>
                <a:lnTo>
                  <a:pt x="387083" y="1619250"/>
                </a:lnTo>
                <a:lnTo>
                  <a:pt x="384454" y="1619250"/>
                </a:lnTo>
                <a:lnTo>
                  <a:pt x="383336" y="1619719"/>
                </a:lnTo>
                <a:lnTo>
                  <a:pt x="381469" y="1621586"/>
                </a:lnTo>
                <a:lnTo>
                  <a:pt x="381000" y="1622704"/>
                </a:lnTo>
                <a:lnTo>
                  <a:pt x="381000" y="1625333"/>
                </a:lnTo>
                <a:lnTo>
                  <a:pt x="381469" y="1626450"/>
                </a:lnTo>
                <a:lnTo>
                  <a:pt x="383336" y="1628317"/>
                </a:lnTo>
                <a:lnTo>
                  <a:pt x="384454" y="1628775"/>
                </a:lnTo>
                <a:lnTo>
                  <a:pt x="387083" y="1628775"/>
                </a:lnTo>
                <a:lnTo>
                  <a:pt x="388200" y="1628317"/>
                </a:lnTo>
                <a:lnTo>
                  <a:pt x="390067" y="1626450"/>
                </a:lnTo>
                <a:lnTo>
                  <a:pt x="390525" y="1625333"/>
                </a:lnTo>
                <a:lnTo>
                  <a:pt x="390525" y="1622704"/>
                </a:lnTo>
                <a:close/>
              </a:path>
              <a:path w="5534025" h="1628775">
                <a:moveTo>
                  <a:pt x="390525" y="813079"/>
                </a:moveTo>
                <a:lnTo>
                  <a:pt x="390067" y="811961"/>
                </a:lnTo>
                <a:lnTo>
                  <a:pt x="388200" y="810094"/>
                </a:lnTo>
                <a:lnTo>
                  <a:pt x="387083" y="809625"/>
                </a:lnTo>
                <a:lnTo>
                  <a:pt x="384454" y="809625"/>
                </a:lnTo>
                <a:lnTo>
                  <a:pt x="383336" y="810094"/>
                </a:lnTo>
                <a:lnTo>
                  <a:pt x="381469" y="811961"/>
                </a:lnTo>
                <a:lnTo>
                  <a:pt x="381000" y="813079"/>
                </a:lnTo>
                <a:lnTo>
                  <a:pt x="381000" y="815708"/>
                </a:lnTo>
                <a:lnTo>
                  <a:pt x="381469" y="816825"/>
                </a:lnTo>
                <a:lnTo>
                  <a:pt x="383336" y="818692"/>
                </a:lnTo>
                <a:lnTo>
                  <a:pt x="384454" y="819150"/>
                </a:lnTo>
                <a:lnTo>
                  <a:pt x="387083" y="819150"/>
                </a:lnTo>
                <a:lnTo>
                  <a:pt x="388200" y="818692"/>
                </a:lnTo>
                <a:lnTo>
                  <a:pt x="390067" y="816825"/>
                </a:lnTo>
                <a:lnTo>
                  <a:pt x="390525" y="815708"/>
                </a:lnTo>
                <a:lnTo>
                  <a:pt x="390525" y="813079"/>
                </a:lnTo>
                <a:close/>
              </a:path>
              <a:path w="5534025" h="1628775">
                <a:moveTo>
                  <a:pt x="390525" y="3454"/>
                </a:moveTo>
                <a:lnTo>
                  <a:pt x="390067" y="2336"/>
                </a:lnTo>
                <a:lnTo>
                  <a:pt x="388200" y="469"/>
                </a:lnTo>
                <a:lnTo>
                  <a:pt x="387083" y="0"/>
                </a:lnTo>
                <a:lnTo>
                  <a:pt x="384454" y="0"/>
                </a:lnTo>
                <a:lnTo>
                  <a:pt x="383336" y="469"/>
                </a:lnTo>
                <a:lnTo>
                  <a:pt x="381469" y="2336"/>
                </a:lnTo>
                <a:lnTo>
                  <a:pt x="381000" y="3454"/>
                </a:lnTo>
                <a:lnTo>
                  <a:pt x="381000" y="6083"/>
                </a:lnTo>
                <a:lnTo>
                  <a:pt x="381469" y="7200"/>
                </a:lnTo>
                <a:lnTo>
                  <a:pt x="383336" y="9067"/>
                </a:lnTo>
                <a:lnTo>
                  <a:pt x="384454" y="9525"/>
                </a:lnTo>
                <a:lnTo>
                  <a:pt x="387083" y="9525"/>
                </a:lnTo>
                <a:lnTo>
                  <a:pt x="388200" y="9067"/>
                </a:lnTo>
                <a:lnTo>
                  <a:pt x="390067" y="7200"/>
                </a:lnTo>
                <a:lnTo>
                  <a:pt x="390525" y="6083"/>
                </a:lnTo>
                <a:lnTo>
                  <a:pt x="390525" y="3454"/>
                </a:lnTo>
                <a:close/>
              </a:path>
              <a:path w="5534025" h="1628775">
                <a:moveTo>
                  <a:pt x="438150" y="1622704"/>
                </a:moveTo>
                <a:lnTo>
                  <a:pt x="437692" y="1621586"/>
                </a:lnTo>
                <a:lnTo>
                  <a:pt x="435825" y="1619719"/>
                </a:lnTo>
                <a:lnTo>
                  <a:pt x="434708" y="1619250"/>
                </a:lnTo>
                <a:lnTo>
                  <a:pt x="432079" y="1619250"/>
                </a:lnTo>
                <a:lnTo>
                  <a:pt x="430961" y="1619719"/>
                </a:lnTo>
                <a:lnTo>
                  <a:pt x="429094" y="1621586"/>
                </a:lnTo>
                <a:lnTo>
                  <a:pt x="428625" y="1622704"/>
                </a:lnTo>
                <a:lnTo>
                  <a:pt x="428625" y="1625333"/>
                </a:lnTo>
                <a:lnTo>
                  <a:pt x="429094" y="1626450"/>
                </a:lnTo>
                <a:lnTo>
                  <a:pt x="430961" y="1628317"/>
                </a:lnTo>
                <a:lnTo>
                  <a:pt x="432079" y="1628775"/>
                </a:lnTo>
                <a:lnTo>
                  <a:pt x="434708" y="1628775"/>
                </a:lnTo>
                <a:lnTo>
                  <a:pt x="435825" y="1628317"/>
                </a:lnTo>
                <a:lnTo>
                  <a:pt x="437692" y="1626450"/>
                </a:lnTo>
                <a:lnTo>
                  <a:pt x="438150" y="1625333"/>
                </a:lnTo>
                <a:lnTo>
                  <a:pt x="438150" y="1622704"/>
                </a:lnTo>
                <a:close/>
              </a:path>
              <a:path w="5534025" h="1628775">
                <a:moveTo>
                  <a:pt x="438150" y="813079"/>
                </a:moveTo>
                <a:lnTo>
                  <a:pt x="437692" y="811961"/>
                </a:lnTo>
                <a:lnTo>
                  <a:pt x="435825" y="810094"/>
                </a:lnTo>
                <a:lnTo>
                  <a:pt x="434708" y="809625"/>
                </a:lnTo>
                <a:lnTo>
                  <a:pt x="432079" y="809625"/>
                </a:lnTo>
                <a:lnTo>
                  <a:pt x="430961" y="810094"/>
                </a:lnTo>
                <a:lnTo>
                  <a:pt x="429094" y="811961"/>
                </a:lnTo>
                <a:lnTo>
                  <a:pt x="428625" y="813079"/>
                </a:lnTo>
                <a:lnTo>
                  <a:pt x="428625" y="815708"/>
                </a:lnTo>
                <a:lnTo>
                  <a:pt x="429094" y="816825"/>
                </a:lnTo>
                <a:lnTo>
                  <a:pt x="430961" y="818692"/>
                </a:lnTo>
                <a:lnTo>
                  <a:pt x="432079" y="819150"/>
                </a:lnTo>
                <a:lnTo>
                  <a:pt x="434708" y="819150"/>
                </a:lnTo>
                <a:lnTo>
                  <a:pt x="435825" y="818692"/>
                </a:lnTo>
                <a:lnTo>
                  <a:pt x="437692" y="816825"/>
                </a:lnTo>
                <a:lnTo>
                  <a:pt x="438150" y="815708"/>
                </a:lnTo>
                <a:lnTo>
                  <a:pt x="438150" y="813079"/>
                </a:lnTo>
                <a:close/>
              </a:path>
              <a:path w="5534025" h="1628775">
                <a:moveTo>
                  <a:pt x="438150" y="3454"/>
                </a:moveTo>
                <a:lnTo>
                  <a:pt x="437692" y="2336"/>
                </a:lnTo>
                <a:lnTo>
                  <a:pt x="435825" y="469"/>
                </a:lnTo>
                <a:lnTo>
                  <a:pt x="434708" y="0"/>
                </a:lnTo>
                <a:lnTo>
                  <a:pt x="432079" y="0"/>
                </a:lnTo>
                <a:lnTo>
                  <a:pt x="430961" y="469"/>
                </a:lnTo>
                <a:lnTo>
                  <a:pt x="429094" y="2336"/>
                </a:lnTo>
                <a:lnTo>
                  <a:pt x="428625" y="3454"/>
                </a:lnTo>
                <a:lnTo>
                  <a:pt x="428625" y="6083"/>
                </a:lnTo>
                <a:lnTo>
                  <a:pt x="429094" y="7200"/>
                </a:lnTo>
                <a:lnTo>
                  <a:pt x="430961" y="9067"/>
                </a:lnTo>
                <a:lnTo>
                  <a:pt x="432079" y="9525"/>
                </a:lnTo>
                <a:lnTo>
                  <a:pt x="434708" y="9525"/>
                </a:lnTo>
                <a:lnTo>
                  <a:pt x="435825" y="9067"/>
                </a:lnTo>
                <a:lnTo>
                  <a:pt x="437692" y="7200"/>
                </a:lnTo>
                <a:lnTo>
                  <a:pt x="438150" y="6083"/>
                </a:lnTo>
                <a:lnTo>
                  <a:pt x="438150" y="3454"/>
                </a:lnTo>
                <a:close/>
              </a:path>
              <a:path w="5534025" h="1628775">
                <a:moveTo>
                  <a:pt x="485775" y="1622704"/>
                </a:moveTo>
                <a:lnTo>
                  <a:pt x="485317" y="1621586"/>
                </a:lnTo>
                <a:lnTo>
                  <a:pt x="483450" y="1619719"/>
                </a:lnTo>
                <a:lnTo>
                  <a:pt x="482333" y="1619250"/>
                </a:lnTo>
                <a:lnTo>
                  <a:pt x="479704" y="1619250"/>
                </a:lnTo>
                <a:lnTo>
                  <a:pt x="478586" y="1619719"/>
                </a:lnTo>
                <a:lnTo>
                  <a:pt x="476719" y="1621586"/>
                </a:lnTo>
                <a:lnTo>
                  <a:pt x="476250" y="1622704"/>
                </a:lnTo>
                <a:lnTo>
                  <a:pt x="476250" y="1625333"/>
                </a:lnTo>
                <a:lnTo>
                  <a:pt x="476719" y="1626450"/>
                </a:lnTo>
                <a:lnTo>
                  <a:pt x="478586" y="1628317"/>
                </a:lnTo>
                <a:lnTo>
                  <a:pt x="479704" y="1628775"/>
                </a:lnTo>
                <a:lnTo>
                  <a:pt x="482333" y="1628775"/>
                </a:lnTo>
                <a:lnTo>
                  <a:pt x="483450" y="1628317"/>
                </a:lnTo>
                <a:lnTo>
                  <a:pt x="485317" y="1626450"/>
                </a:lnTo>
                <a:lnTo>
                  <a:pt x="485775" y="1625333"/>
                </a:lnTo>
                <a:lnTo>
                  <a:pt x="485775" y="1622704"/>
                </a:lnTo>
                <a:close/>
              </a:path>
              <a:path w="5534025" h="1628775">
                <a:moveTo>
                  <a:pt x="485775" y="813079"/>
                </a:moveTo>
                <a:lnTo>
                  <a:pt x="485317" y="811961"/>
                </a:lnTo>
                <a:lnTo>
                  <a:pt x="483450" y="810094"/>
                </a:lnTo>
                <a:lnTo>
                  <a:pt x="482333" y="809625"/>
                </a:lnTo>
                <a:lnTo>
                  <a:pt x="479704" y="809625"/>
                </a:lnTo>
                <a:lnTo>
                  <a:pt x="478586" y="810094"/>
                </a:lnTo>
                <a:lnTo>
                  <a:pt x="476719" y="811961"/>
                </a:lnTo>
                <a:lnTo>
                  <a:pt x="476250" y="813079"/>
                </a:lnTo>
                <a:lnTo>
                  <a:pt x="476250" y="815708"/>
                </a:lnTo>
                <a:lnTo>
                  <a:pt x="476719" y="816825"/>
                </a:lnTo>
                <a:lnTo>
                  <a:pt x="478586" y="818692"/>
                </a:lnTo>
                <a:lnTo>
                  <a:pt x="479704" y="819150"/>
                </a:lnTo>
                <a:lnTo>
                  <a:pt x="482333" y="819150"/>
                </a:lnTo>
                <a:lnTo>
                  <a:pt x="483450" y="818692"/>
                </a:lnTo>
                <a:lnTo>
                  <a:pt x="485317" y="816825"/>
                </a:lnTo>
                <a:lnTo>
                  <a:pt x="485775" y="815708"/>
                </a:lnTo>
                <a:lnTo>
                  <a:pt x="485775" y="813079"/>
                </a:lnTo>
                <a:close/>
              </a:path>
              <a:path w="5534025" h="1628775">
                <a:moveTo>
                  <a:pt x="485775" y="3454"/>
                </a:moveTo>
                <a:lnTo>
                  <a:pt x="485317" y="2336"/>
                </a:lnTo>
                <a:lnTo>
                  <a:pt x="483450" y="469"/>
                </a:lnTo>
                <a:lnTo>
                  <a:pt x="482333" y="0"/>
                </a:lnTo>
                <a:lnTo>
                  <a:pt x="479704" y="0"/>
                </a:lnTo>
                <a:lnTo>
                  <a:pt x="478586" y="469"/>
                </a:lnTo>
                <a:lnTo>
                  <a:pt x="476719" y="2336"/>
                </a:lnTo>
                <a:lnTo>
                  <a:pt x="476250" y="3454"/>
                </a:lnTo>
                <a:lnTo>
                  <a:pt x="476250" y="6083"/>
                </a:lnTo>
                <a:lnTo>
                  <a:pt x="476719" y="7200"/>
                </a:lnTo>
                <a:lnTo>
                  <a:pt x="478586" y="9067"/>
                </a:lnTo>
                <a:lnTo>
                  <a:pt x="479704" y="9525"/>
                </a:lnTo>
                <a:lnTo>
                  <a:pt x="482333" y="9525"/>
                </a:lnTo>
                <a:lnTo>
                  <a:pt x="483450" y="9067"/>
                </a:lnTo>
                <a:lnTo>
                  <a:pt x="485317" y="7200"/>
                </a:lnTo>
                <a:lnTo>
                  <a:pt x="485775" y="6083"/>
                </a:lnTo>
                <a:lnTo>
                  <a:pt x="485775" y="3454"/>
                </a:lnTo>
                <a:close/>
              </a:path>
              <a:path w="5534025" h="1628775">
                <a:moveTo>
                  <a:pt x="533400" y="1622704"/>
                </a:moveTo>
                <a:lnTo>
                  <a:pt x="532942" y="1621586"/>
                </a:lnTo>
                <a:lnTo>
                  <a:pt x="531075" y="1619719"/>
                </a:lnTo>
                <a:lnTo>
                  <a:pt x="529958" y="1619250"/>
                </a:lnTo>
                <a:lnTo>
                  <a:pt x="527329" y="1619250"/>
                </a:lnTo>
                <a:lnTo>
                  <a:pt x="526211" y="1619719"/>
                </a:lnTo>
                <a:lnTo>
                  <a:pt x="524344" y="1621586"/>
                </a:lnTo>
                <a:lnTo>
                  <a:pt x="523875" y="1622704"/>
                </a:lnTo>
                <a:lnTo>
                  <a:pt x="523875" y="1625333"/>
                </a:lnTo>
                <a:lnTo>
                  <a:pt x="524344" y="1626450"/>
                </a:lnTo>
                <a:lnTo>
                  <a:pt x="526211" y="1628317"/>
                </a:lnTo>
                <a:lnTo>
                  <a:pt x="527329" y="1628775"/>
                </a:lnTo>
                <a:lnTo>
                  <a:pt x="529958" y="1628775"/>
                </a:lnTo>
                <a:lnTo>
                  <a:pt x="531075" y="1628317"/>
                </a:lnTo>
                <a:lnTo>
                  <a:pt x="532942" y="1626450"/>
                </a:lnTo>
                <a:lnTo>
                  <a:pt x="533400" y="1625333"/>
                </a:lnTo>
                <a:lnTo>
                  <a:pt x="533400" y="1622704"/>
                </a:lnTo>
                <a:close/>
              </a:path>
              <a:path w="5534025" h="1628775">
                <a:moveTo>
                  <a:pt x="533400" y="813079"/>
                </a:moveTo>
                <a:lnTo>
                  <a:pt x="532942" y="811961"/>
                </a:lnTo>
                <a:lnTo>
                  <a:pt x="531075" y="810094"/>
                </a:lnTo>
                <a:lnTo>
                  <a:pt x="529958" y="809625"/>
                </a:lnTo>
                <a:lnTo>
                  <a:pt x="527329" y="809625"/>
                </a:lnTo>
                <a:lnTo>
                  <a:pt x="526211" y="810094"/>
                </a:lnTo>
                <a:lnTo>
                  <a:pt x="524344" y="811961"/>
                </a:lnTo>
                <a:lnTo>
                  <a:pt x="523875" y="813079"/>
                </a:lnTo>
                <a:lnTo>
                  <a:pt x="523875" y="815708"/>
                </a:lnTo>
                <a:lnTo>
                  <a:pt x="524344" y="816825"/>
                </a:lnTo>
                <a:lnTo>
                  <a:pt x="526211" y="818692"/>
                </a:lnTo>
                <a:lnTo>
                  <a:pt x="527329" y="819150"/>
                </a:lnTo>
                <a:lnTo>
                  <a:pt x="529958" y="819150"/>
                </a:lnTo>
                <a:lnTo>
                  <a:pt x="531075" y="818692"/>
                </a:lnTo>
                <a:lnTo>
                  <a:pt x="532942" y="816825"/>
                </a:lnTo>
                <a:lnTo>
                  <a:pt x="533400" y="815708"/>
                </a:lnTo>
                <a:lnTo>
                  <a:pt x="533400" y="813079"/>
                </a:lnTo>
                <a:close/>
              </a:path>
              <a:path w="5534025" h="1628775">
                <a:moveTo>
                  <a:pt x="533400" y="3454"/>
                </a:moveTo>
                <a:lnTo>
                  <a:pt x="532942" y="2336"/>
                </a:lnTo>
                <a:lnTo>
                  <a:pt x="531075" y="469"/>
                </a:lnTo>
                <a:lnTo>
                  <a:pt x="529958" y="0"/>
                </a:lnTo>
                <a:lnTo>
                  <a:pt x="527329" y="0"/>
                </a:lnTo>
                <a:lnTo>
                  <a:pt x="526211" y="469"/>
                </a:lnTo>
                <a:lnTo>
                  <a:pt x="524344" y="2336"/>
                </a:lnTo>
                <a:lnTo>
                  <a:pt x="523875" y="3454"/>
                </a:lnTo>
                <a:lnTo>
                  <a:pt x="523875" y="6083"/>
                </a:lnTo>
                <a:lnTo>
                  <a:pt x="524344" y="7200"/>
                </a:lnTo>
                <a:lnTo>
                  <a:pt x="526211" y="9067"/>
                </a:lnTo>
                <a:lnTo>
                  <a:pt x="527329" y="9525"/>
                </a:lnTo>
                <a:lnTo>
                  <a:pt x="529958" y="9525"/>
                </a:lnTo>
                <a:lnTo>
                  <a:pt x="531075" y="9067"/>
                </a:lnTo>
                <a:lnTo>
                  <a:pt x="532942" y="7200"/>
                </a:lnTo>
                <a:lnTo>
                  <a:pt x="533400" y="6083"/>
                </a:lnTo>
                <a:lnTo>
                  <a:pt x="533400" y="3454"/>
                </a:lnTo>
                <a:close/>
              </a:path>
              <a:path w="5534025" h="1628775">
                <a:moveTo>
                  <a:pt x="581025" y="1622704"/>
                </a:moveTo>
                <a:lnTo>
                  <a:pt x="580567" y="1621586"/>
                </a:lnTo>
                <a:lnTo>
                  <a:pt x="578700" y="1619719"/>
                </a:lnTo>
                <a:lnTo>
                  <a:pt x="577583" y="1619250"/>
                </a:lnTo>
                <a:lnTo>
                  <a:pt x="574954" y="1619250"/>
                </a:lnTo>
                <a:lnTo>
                  <a:pt x="573836" y="1619719"/>
                </a:lnTo>
                <a:lnTo>
                  <a:pt x="571969" y="1621586"/>
                </a:lnTo>
                <a:lnTo>
                  <a:pt x="571500" y="1622704"/>
                </a:lnTo>
                <a:lnTo>
                  <a:pt x="571500" y="1625333"/>
                </a:lnTo>
                <a:lnTo>
                  <a:pt x="571969" y="1626450"/>
                </a:lnTo>
                <a:lnTo>
                  <a:pt x="573836" y="1628317"/>
                </a:lnTo>
                <a:lnTo>
                  <a:pt x="574954" y="1628775"/>
                </a:lnTo>
                <a:lnTo>
                  <a:pt x="577583" y="1628775"/>
                </a:lnTo>
                <a:lnTo>
                  <a:pt x="578700" y="1628317"/>
                </a:lnTo>
                <a:lnTo>
                  <a:pt x="580567" y="1626450"/>
                </a:lnTo>
                <a:lnTo>
                  <a:pt x="581025" y="1625333"/>
                </a:lnTo>
                <a:lnTo>
                  <a:pt x="581025" y="1622704"/>
                </a:lnTo>
                <a:close/>
              </a:path>
              <a:path w="5534025" h="1628775">
                <a:moveTo>
                  <a:pt x="581025" y="813079"/>
                </a:moveTo>
                <a:lnTo>
                  <a:pt x="580567" y="811961"/>
                </a:lnTo>
                <a:lnTo>
                  <a:pt x="578700" y="810094"/>
                </a:lnTo>
                <a:lnTo>
                  <a:pt x="577583" y="809625"/>
                </a:lnTo>
                <a:lnTo>
                  <a:pt x="574954" y="809625"/>
                </a:lnTo>
                <a:lnTo>
                  <a:pt x="573836" y="810094"/>
                </a:lnTo>
                <a:lnTo>
                  <a:pt x="571969" y="811961"/>
                </a:lnTo>
                <a:lnTo>
                  <a:pt x="571500" y="813079"/>
                </a:lnTo>
                <a:lnTo>
                  <a:pt x="571500" y="815708"/>
                </a:lnTo>
                <a:lnTo>
                  <a:pt x="571969" y="816825"/>
                </a:lnTo>
                <a:lnTo>
                  <a:pt x="573836" y="818692"/>
                </a:lnTo>
                <a:lnTo>
                  <a:pt x="574954" y="819150"/>
                </a:lnTo>
                <a:lnTo>
                  <a:pt x="577583" y="819150"/>
                </a:lnTo>
                <a:lnTo>
                  <a:pt x="578700" y="818692"/>
                </a:lnTo>
                <a:lnTo>
                  <a:pt x="580567" y="816825"/>
                </a:lnTo>
                <a:lnTo>
                  <a:pt x="581025" y="815708"/>
                </a:lnTo>
                <a:lnTo>
                  <a:pt x="581025" y="813079"/>
                </a:lnTo>
                <a:close/>
              </a:path>
              <a:path w="5534025" h="1628775">
                <a:moveTo>
                  <a:pt x="581025" y="3454"/>
                </a:moveTo>
                <a:lnTo>
                  <a:pt x="580567" y="2336"/>
                </a:lnTo>
                <a:lnTo>
                  <a:pt x="578700" y="469"/>
                </a:lnTo>
                <a:lnTo>
                  <a:pt x="577583" y="0"/>
                </a:lnTo>
                <a:lnTo>
                  <a:pt x="574954" y="0"/>
                </a:lnTo>
                <a:lnTo>
                  <a:pt x="573836" y="469"/>
                </a:lnTo>
                <a:lnTo>
                  <a:pt x="571969" y="2336"/>
                </a:lnTo>
                <a:lnTo>
                  <a:pt x="571500" y="3454"/>
                </a:lnTo>
                <a:lnTo>
                  <a:pt x="571500" y="6083"/>
                </a:lnTo>
                <a:lnTo>
                  <a:pt x="571969" y="7200"/>
                </a:lnTo>
                <a:lnTo>
                  <a:pt x="573836" y="9067"/>
                </a:lnTo>
                <a:lnTo>
                  <a:pt x="574954" y="9525"/>
                </a:lnTo>
                <a:lnTo>
                  <a:pt x="577583" y="9525"/>
                </a:lnTo>
                <a:lnTo>
                  <a:pt x="578700" y="9067"/>
                </a:lnTo>
                <a:lnTo>
                  <a:pt x="580567" y="7200"/>
                </a:lnTo>
                <a:lnTo>
                  <a:pt x="581025" y="6083"/>
                </a:lnTo>
                <a:lnTo>
                  <a:pt x="581025" y="3454"/>
                </a:lnTo>
                <a:close/>
              </a:path>
              <a:path w="5534025" h="1628775">
                <a:moveTo>
                  <a:pt x="628650" y="1622704"/>
                </a:moveTo>
                <a:lnTo>
                  <a:pt x="628192" y="1621586"/>
                </a:lnTo>
                <a:lnTo>
                  <a:pt x="626325" y="1619719"/>
                </a:lnTo>
                <a:lnTo>
                  <a:pt x="625208" y="1619250"/>
                </a:lnTo>
                <a:lnTo>
                  <a:pt x="622579" y="1619250"/>
                </a:lnTo>
                <a:lnTo>
                  <a:pt x="621461" y="1619719"/>
                </a:lnTo>
                <a:lnTo>
                  <a:pt x="619594" y="1621586"/>
                </a:lnTo>
                <a:lnTo>
                  <a:pt x="619125" y="1622704"/>
                </a:lnTo>
                <a:lnTo>
                  <a:pt x="619125" y="1625333"/>
                </a:lnTo>
                <a:lnTo>
                  <a:pt x="619594" y="1626450"/>
                </a:lnTo>
                <a:lnTo>
                  <a:pt x="621461" y="1628317"/>
                </a:lnTo>
                <a:lnTo>
                  <a:pt x="622579" y="1628775"/>
                </a:lnTo>
                <a:lnTo>
                  <a:pt x="625208" y="1628775"/>
                </a:lnTo>
                <a:lnTo>
                  <a:pt x="626325" y="1628317"/>
                </a:lnTo>
                <a:lnTo>
                  <a:pt x="628192" y="1626450"/>
                </a:lnTo>
                <a:lnTo>
                  <a:pt x="628650" y="1625333"/>
                </a:lnTo>
                <a:lnTo>
                  <a:pt x="628650" y="1622704"/>
                </a:lnTo>
                <a:close/>
              </a:path>
              <a:path w="5534025" h="1628775">
                <a:moveTo>
                  <a:pt x="628650" y="813079"/>
                </a:moveTo>
                <a:lnTo>
                  <a:pt x="628192" y="811961"/>
                </a:lnTo>
                <a:lnTo>
                  <a:pt x="626325" y="810094"/>
                </a:lnTo>
                <a:lnTo>
                  <a:pt x="625208" y="809625"/>
                </a:lnTo>
                <a:lnTo>
                  <a:pt x="622579" y="809625"/>
                </a:lnTo>
                <a:lnTo>
                  <a:pt x="621461" y="810094"/>
                </a:lnTo>
                <a:lnTo>
                  <a:pt x="619594" y="811961"/>
                </a:lnTo>
                <a:lnTo>
                  <a:pt x="619125" y="813079"/>
                </a:lnTo>
                <a:lnTo>
                  <a:pt x="619125" y="815708"/>
                </a:lnTo>
                <a:lnTo>
                  <a:pt x="619594" y="816825"/>
                </a:lnTo>
                <a:lnTo>
                  <a:pt x="621461" y="818692"/>
                </a:lnTo>
                <a:lnTo>
                  <a:pt x="622579" y="819150"/>
                </a:lnTo>
                <a:lnTo>
                  <a:pt x="625208" y="819150"/>
                </a:lnTo>
                <a:lnTo>
                  <a:pt x="626325" y="818692"/>
                </a:lnTo>
                <a:lnTo>
                  <a:pt x="628192" y="816825"/>
                </a:lnTo>
                <a:lnTo>
                  <a:pt x="628650" y="815708"/>
                </a:lnTo>
                <a:lnTo>
                  <a:pt x="628650" y="813079"/>
                </a:lnTo>
                <a:close/>
              </a:path>
              <a:path w="5534025" h="1628775">
                <a:moveTo>
                  <a:pt x="628650" y="3454"/>
                </a:moveTo>
                <a:lnTo>
                  <a:pt x="628192" y="2336"/>
                </a:lnTo>
                <a:lnTo>
                  <a:pt x="626325" y="469"/>
                </a:lnTo>
                <a:lnTo>
                  <a:pt x="625208" y="0"/>
                </a:lnTo>
                <a:lnTo>
                  <a:pt x="622579" y="0"/>
                </a:lnTo>
                <a:lnTo>
                  <a:pt x="621461" y="469"/>
                </a:lnTo>
                <a:lnTo>
                  <a:pt x="619594" y="2336"/>
                </a:lnTo>
                <a:lnTo>
                  <a:pt x="619125" y="3454"/>
                </a:lnTo>
                <a:lnTo>
                  <a:pt x="619125" y="6083"/>
                </a:lnTo>
                <a:lnTo>
                  <a:pt x="619594" y="7200"/>
                </a:lnTo>
                <a:lnTo>
                  <a:pt x="621461" y="9067"/>
                </a:lnTo>
                <a:lnTo>
                  <a:pt x="622579" y="9525"/>
                </a:lnTo>
                <a:lnTo>
                  <a:pt x="625208" y="9525"/>
                </a:lnTo>
                <a:lnTo>
                  <a:pt x="626325" y="9067"/>
                </a:lnTo>
                <a:lnTo>
                  <a:pt x="628192" y="7200"/>
                </a:lnTo>
                <a:lnTo>
                  <a:pt x="628650" y="6083"/>
                </a:lnTo>
                <a:lnTo>
                  <a:pt x="628650" y="3454"/>
                </a:lnTo>
                <a:close/>
              </a:path>
              <a:path w="5534025" h="1628775">
                <a:moveTo>
                  <a:pt x="676275" y="1622704"/>
                </a:moveTo>
                <a:lnTo>
                  <a:pt x="675817" y="1621586"/>
                </a:lnTo>
                <a:lnTo>
                  <a:pt x="673950" y="1619719"/>
                </a:lnTo>
                <a:lnTo>
                  <a:pt x="672833" y="1619250"/>
                </a:lnTo>
                <a:lnTo>
                  <a:pt x="670204" y="1619250"/>
                </a:lnTo>
                <a:lnTo>
                  <a:pt x="669086" y="1619719"/>
                </a:lnTo>
                <a:lnTo>
                  <a:pt x="667219" y="1621586"/>
                </a:lnTo>
                <a:lnTo>
                  <a:pt x="666750" y="1622704"/>
                </a:lnTo>
                <a:lnTo>
                  <a:pt x="666750" y="1625333"/>
                </a:lnTo>
                <a:lnTo>
                  <a:pt x="667219" y="1626450"/>
                </a:lnTo>
                <a:lnTo>
                  <a:pt x="669086" y="1628317"/>
                </a:lnTo>
                <a:lnTo>
                  <a:pt x="670204" y="1628775"/>
                </a:lnTo>
                <a:lnTo>
                  <a:pt x="672833" y="1628775"/>
                </a:lnTo>
                <a:lnTo>
                  <a:pt x="673950" y="1628317"/>
                </a:lnTo>
                <a:lnTo>
                  <a:pt x="675817" y="1626450"/>
                </a:lnTo>
                <a:lnTo>
                  <a:pt x="676275" y="1625333"/>
                </a:lnTo>
                <a:lnTo>
                  <a:pt x="676275" y="1622704"/>
                </a:lnTo>
                <a:close/>
              </a:path>
              <a:path w="5534025" h="1628775">
                <a:moveTo>
                  <a:pt x="676275" y="813079"/>
                </a:moveTo>
                <a:lnTo>
                  <a:pt x="675817" y="811961"/>
                </a:lnTo>
                <a:lnTo>
                  <a:pt x="673950" y="810094"/>
                </a:lnTo>
                <a:lnTo>
                  <a:pt x="672833" y="809625"/>
                </a:lnTo>
                <a:lnTo>
                  <a:pt x="670204" y="809625"/>
                </a:lnTo>
                <a:lnTo>
                  <a:pt x="669086" y="810094"/>
                </a:lnTo>
                <a:lnTo>
                  <a:pt x="667219" y="811961"/>
                </a:lnTo>
                <a:lnTo>
                  <a:pt x="666750" y="813079"/>
                </a:lnTo>
                <a:lnTo>
                  <a:pt x="666750" y="815708"/>
                </a:lnTo>
                <a:lnTo>
                  <a:pt x="667219" y="816825"/>
                </a:lnTo>
                <a:lnTo>
                  <a:pt x="669086" y="818692"/>
                </a:lnTo>
                <a:lnTo>
                  <a:pt x="670204" y="819150"/>
                </a:lnTo>
                <a:lnTo>
                  <a:pt x="672833" y="819150"/>
                </a:lnTo>
                <a:lnTo>
                  <a:pt x="673950" y="818692"/>
                </a:lnTo>
                <a:lnTo>
                  <a:pt x="675817" y="816825"/>
                </a:lnTo>
                <a:lnTo>
                  <a:pt x="676275" y="815708"/>
                </a:lnTo>
                <a:lnTo>
                  <a:pt x="676275" y="813079"/>
                </a:lnTo>
                <a:close/>
              </a:path>
              <a:path w="5534025" h="1628775">
                <a:moveTo>
                  <a:pt x="676275" y="3454"/>
                </a:moveTo>
                <a:lnTo>
                  <a:pt x="675817" y="2336"/>
                </a:lnTo>
                <a:lnTo>
                  <a:pt x="673950" y="469"/>
                </a:lnTo>
                <a:lnTo>
                  <a:pt x="672833" y="0"/>
                </a:lnTo>
                <a:lnTo>
                  <a:pt x="670204" y="0"/>
                </a:lnTo>
                <a:lnTo>
                  <a:pt x="669086" y="469"/>
                </a:lnTo>
                <a:lnTo>
                  <a:pt x="667219" y="2336"/>
                </a:lnTo>
                <a:lnTo>
                  <a:pt x="666750" y="3454"/>
                </a:lnTo>
                <a:lnTo>
                  <a:pt x="666750" y="6083"/>
                </a:lnTo>
                <a:lnTo>
                  <a:pt x="667219" y="7200"/>
                </a:lnTo>
                <a:lnTo>
                  <a:pt x="669086" y="9067"/>
                </a:lnTo>
                <a:lnTo>
                  <a:pt x="670204" y="9525"/>
                </a:lnTo>
                <a:lnTo>
                  <a:pt x="672833" y="9525"/>
                </a:lnTo>
                <a:lnTo>
                  <a:pt x="673950" y="9067"/>
                </a:lnTo>
                <a:lnTo>
                  <a:pt x="675817" y="7200"/>
                </a:lnTo>
                <a:lnTo>
                  <a:pt x="676275" y="6083"/>
                </a:lnTo>
                <a:lnTo>
                  <a:pt x="676275" y="3454"/>
                </a:lnTo>
                <a:close/>
              </a:path>
              <a:path w="5534025" h="1628775">
                <a:moveTo>
                  <a:pt x="723900" y="1622704"/>
                </a:moveTo>
                <a:lnTo>
                  <a:pt x="723442" y="1621586"/>
                </a:lnTo>
                <a:lnTo>
                  <a:pt x="721575" y="1619719"/>
                </a:lnTo>
                <a:lnTo>
                  <a:pt x="720458" y="1619250"/>
                </a:lnTo>
                <a:lnTo>
                  <a:pt x="717829" y="1619250"/>
                </a:lnTo>
                <a:lnTo>
                  <a:pt x="716711" y="1619719"/>
                </a:lnTo>
                <a:lnTo>
                  <a:pt x="714844" y="1621586"/>
                </a:lnTo>
                <a:lnTo>
                  <a:pt x="714375" y="1622704"/>
                </a:lnTo>
                <a:lnTo>
                  <a:pt x="714375" y="1625333"/>
                </a:lnTo>
                <a:lnTo>
                  <a:pt x="714844" y="1626450"/>
                </a:lnTo>
                <a:lnTo>
                  <a:pt x="716711" y="1628317"/>
                </a:lnTo>
                <a:lnTo>
                  <a:pt x="717829" y="1628775"/>
                </a:lnTo>
                <a:lnTo>
                  <a:pt x="720458" y="1628775"/>
                </a:lnTo>
                <a:lnTo>
                  <a:pt x="721575" y="1628317"/>
                </a:lnTo>
                <a:lnTo>
                  <a:pt x="723442" y="1626450"/>
                </a:lnTo>
                <a:lnTo>
                  <a:pt x="723900" y="1625333"/>
                </a:lnTo>
                <a:lnTo>
                  <a:pt x="723900" y="1622704"/>
                </a:lnTo>
                <a:close/>
              </a:path>
              <a:path w="5534025" h="1628775">
                <a:moveTo>
                  <a:pt x="723900" y="813079"/>
                </a:moveTo>
                <a:lnTo>
                  <a:pt x="723442" y="811961"/>
                </a:lnTo>
                <a:lnTo>
                  <a:pt x="721575" y="810094"/>
                </a:lnTo>
                <a:lnTo>
                  <a:pt x="720458" y="809625"/>
                </a:lnTo>
                <a:lnTo>
                  <a:pt x="717829" y="809625"/>
                </a:lnTo>
                <a:lnTo>
                  <a:pt x="716711" y="810094"/>
                </a:lnTo>
                <a:lnTo>
                  <a:pt x="714844" y="811961"/>
                </a:lnTo>
                <a:lnTo>
                  <a:pt x="714375" y="813079"/>
                </a:lnTo>
                <a:lnTo>
                  <a:pt x="714375" y="815708"/>
                </a:lnTo>
                <a:lnTo>
                  <a:pt x="714844" y="816825"/>
                </a:lnTo>
                <a:lnTo>
                  <a:pt x="716711" y="818692"/>
                </a:lnTo>
                <a:lnTo>
                  <a:pt x="717829" y="819150"/>
                </a:lnTo>
                <a:lnTo>
                  <a:pt x="720458" y="819150"/>
                </a:lnTo>
                <a:lnTo>
                  <a:pt x="721575" y="818692"/>
                </a:lnTo>
                <a:lnTo>
                  <a:pt x="723442" y="816825"/>
                </a:lnTo>
                <a:lnTo>
                  <a:pt x="723900" y="815708"/>
                </a:lnTo>
                <a:lnTo>
                  <a:pt x="723900" y="813079"/>
                </a:lnTo>
                <a:close/>
              </a:path>
              <a:path w="5534025" h="1628775">
                <a:moveTo>
                  <a:pt x="723900" y="3454"/>
                </a:moveTo>
                <a:lnTo>
                  <a:pt x="723442" y="2336"/>
                </a:lnTo>
                <a:lnTo>
                  <a:pt x="721575" y="469"/>
                </a:lnTo>
                <a:lnTo>
                  <a:pt x="720458" y="0"/>
                </a:lnTo>
                <a:lnTo>
                  <a:pt x="717829" y="0"/>
                </a:lnTo>
                <a:lnTo>
                  <a:pt x="716711" y="469"/>
                </a:lnTo>
                <a:lnTo>
                  <a:pt x="714844" y="2336"/>
                </a:lnTo>
                <a:lnTo>
                  <a:pt x="714375" y="3454"/>
                </a:lnTo>
                <a:lnTo>
                  <a:pt x="714375" y="6083"/>
                </a:lnTo>
                <a:lnTo>
                  <a:pt x="714844" y="7200"/>
                </a:lnTo>
                <a:lnTo>
                  <a:pt x="716711" y="9067"/>
                </a:lnTo>
                <a:lnTo>
                  <a:pt x="717829" y="9525"/>
                </a:lnTo>
                <a:lnTo>
                  <a:pt x="720458" y="9525"/>
                </a:lnTo>
                <a:lnTo>
                  <a:pt x="721575" y="9067"/>
                </a:lnTo>
                <a:lnTo>
                  <a:pt x="723442" y="7200"/>
                </a:lnTo>
                <a:lnTo>
                  <a:pt x="723900" y="6083"/>
                </a:lnTo>
                <a:lnTo>
                  <a:pt x="723900" y="3454"/>
                </a:lnTo>
                <a:close/>
              </a:path>
              <a:path w="5534025" h="1628775">
                <a:moveTo>
                  <a:pt x="771525" y="1622704"/>
                </a:moveTo>
                <a:lnTo>
                  <a:pt x="771067" y="1621586"/>
                </a:lnTo>
                <a:lnTo>
                  <a:pt x="769200" y="1619719"/>
                </a:lnTo>
                <a:lnTo>
                  <a:pt x="768083" y="1619250"/>
                </a:lnTo>
                <a:lnTo>
                  <a:pt x="765454" y="1619250"/>
                </a:lnTo>
                <a:lnTo>
                  <a:pt x="764336" y="1619719"/>
                </a:lnTo>
                <a:lnTo>
                  <a:pt x="762469" y="1621586"/>
                </a:lnTo>
                <a:lnTo>
                  <a:pt x="762000" y="1622704"/>
                </a:lnTo>
                <a:lnTo>
                  <a:pt x="762000" y="1625333"/>
                </a:lnTo>
                <a:lnTo>
                  <a:pt x="762469" y="1626450"/>
                </a:lnTo>
                <a:lnTo>
                  <a:pt x="764336" y="1628317"/>
                </a:lnTo>
                <a:lnTo>
                  <a:pt x="765454" y="1628775"/>
                </a:lnTo>
                <a:lnTo>
                  <a:pt x="768083" y="1628775"/>
                </a:lnTo>
                <a:lnTo>
                  <a:pt x="769200" y="1628317"/>
                </a:lnTo>
                <a:lnTo>
                  <a:pt x="771067" y="1626450"/>
                </a:lnTo>
                <a:lnTo>
                  <a:pt x="771525" y="1625333"/>
                </a:lnTo>
                <a:lnTo>
                  <a:pt x="771525" y="1622704"/>
                </a:lnTo>
                <a:close/>
              </a:path>
              <a:path w="5534025" h="1628775">
                <a:moveTo>
                  <a:pt x="771525" y="813079"/>
                </a:moveTo>
                <a:lnTo>
                  <a:pt x="771067" y="811961"/>
                </a:lnTo>
                <a:lnTo>
                  <a:pt x="769200" y="810094"/>
                </a:lnTo>
                <a:lnTo>
                  <a:pt x="768083" y="809625"/>
                </a:lnTo>
                <a:lnTo>
                  <a:pt x="765454" y="809625"/>
                </a:lnTo>
                <a:lnTo>
                  <a:pt x="764336" y="810094"/>
                </a:lnTo>
                <a:lnTo>
                  <a:pt x="762469" y="811961"/>
                </a:lnTo>
                <a:lnTo>
                  <a:pt x="762000" y="813079"/>
                </a:lnTo>
                <a:lnTo>
                  <a:pt x="762000" y="815708"/>
                </a:lnTo>
                <a:lnTo>
                  <a:pt x="762469" y="816825"/>
                </a:lnTo>
                <a:lnTo>
                  <a:pt x="764336" y="818692"/>
                </a:lnTo>
                <a:lnTo>
                  <a:pt x="765454" y="819150"/>
                </a:lnTo>
                <a:lnTo>
                  <a:pt x="768083" y="819150"/>
                </a:lnTo>
                <a:lnTo>
                  <a:pt x="769200" y="818692"/>
                </a:lnTo>
                <a:lnTo>
                  <a:pt x="771067" y="816825"/>
                </a:lnTo>
                <a:lnTo>
                  <a:pt x="771525" y="815708"/>
                </a:lnTo>
                <a:lnTo>
                  <a:pt x="771525" y="813079"/>
                </a:lnTo>
                <a:close/>
              </a:path>
              <a:path w="5534025" h="1628775">
                <a:moveTo>
                  <a:pt x="771525" y="3454"/>
                </a:moveTo>
                <a:lnTo>
                  <a:pt x="771067" y="2336"/>
                </a:lnTo>
                <a:lnTo>
                  <a:pt x="769200" y="469"/>
                </a:lnTo>
                <a:lnTo>
                  <a:pt x="768083" y="0"/>
                </a:lnTo>
                <a:lnTo>
                  <a:pt x="765454" y="0"/>
                </a:lnTo>
                <a:lnTo>
                  <a:pt x="764336" y="469"/>
                </a:lnTo>
                <a:lnTo>
                  <a:pt x="762469" y="2336"/>
                </a:lnTo>
                <a:lnTo>
                  <a:pt x="762000" y="3454"/>
                </a:lnTo>
                <a:lnTo>
                  <a:pt x="762000" y="6083"/>
                </a:lnTo>
                <a:lnTo>
                  <a:pt x="762469" y="7200"/>
                </a:lnTo>
                <a:lnTo>
                  <a:pt x="764336" y="9067"/>
                </a:lnTo>
                <a:lnTo>
                  <a:pt x="765454" y="9525"/>
                </a:lnTo>
                <a:lnTo>
                  <a:pt x="768083" y="9525"/>
                </a:lnTo>
                <a:lnTo>
                  <a:pt x="769200" y="9067"/>
                </a:lnTo>
                <a:lnTo>
                  <a:pt x="771067" y="7200"/>
                </a:lnTo>
                <a:lnTo>
                  <a:pt x="771525" y="6083"/>
                </a:lnTo>
                <a:lnTo>
                  <a:pt x="771525" y="3454"/>
                </a:lnTo>
                <a:close/>
              </a:path>
              <a:path w="5534025" h="1628775">
                <a:moveTo>
                  <a:pt x="819150" y="1622704"/>
                </a:moveTo>
                <a:lnTo>
                  <a:pt x="818692" y="1621586"/>
                </a:lnTo>
                <a:lnTo>
                  <a:pt x="816825" y="1619719"/>
                </a:lnTo>
                <a:lnTo>
                  <a:pt x="815708" y="1619250"/>
                </a:lnTo>
                <a:lnTo>
                  <a:pt x="813079" y="1619250"/>
                </a:lnTo>
                <a:lnTo>
                  <a:pt x="811961" y="1619719"/>
                </a:lnTo>
                <a:lnTo>
                  <a:pt x="810094" y="1621586"/>
                </a:lnTo>
                <a:lnTo>
                  <a:pt x="809625" y="1622704"/>
                </a:lnTo>
                <a:lnTo>
                  <a:pt x="809625" y="1625333"/>
                </a:lnTo>
                <a:lnTo>
                  <a:pt x="810094" y="1626450"/>
                </a:lnTo>
                <a:lnTo>
                  <a:pt x="811961" y="1628317"/>
                </a:lnTo>
                <a:lnTo>
                  <a:pt x="813079" y="1628775"/>
                </a:lnTo>
                <a:lnTo>
                  <a:pt x="815708" y="1628775"/>
                </a:lnTo>
                <a:lnTo>
                  <a:pt x="816825" y="1628317"/>
                </a:lnTo>
                <a:lnTo>
                  <a:pt x="818692" y="1626450"/>
                </a:lnTo>
                <a:lnTo>
                  <a:pt x="819150" y="1625333"/>
                </a:lnTo>
                <a:lnTo>
                  <a:pt x="819150" y="1622704"/>
                </a:lnTo>
                <a:close/>
              </a:path>
              <a:path w="5534025" h="1628775">
                <a:moveTo>
                  <a:pt x="819150" y="813079"/>
                </a:moveTo>
                <a:lnTo>
                  <a:pt x="818692" y="811961"/>
                </a:lnTo>
                <a:lnTo>
                  <a:pt x="816825" y="810094"/>
                </a:lnTo>
                <a:lnTo>
                  <a:pt x="815708" y="809625"/>
                </a:lnTo>
                <a:lnTo>
                  <a:pt x="813079" y="809625"/>
                </a:lnTo>
                <a:lnTo>
                  <a:pt x="811961" y="810094"/>
                </a:lnTo>
                <a:lnTo>
                  <a:pt x="810094" y="811961"/>
                </a:lnTo>
                <a:lnTo>
                  <a:pt x="809625" y="813079"/>
                </a:lnTo>
                <a:lnTo>
                  <a:pt x="809625" y="815708"/>
                </a:lnTo>
                <a:lnTo>
                  <a:pt x="810094" y="816825"/>
                </a:lnTo>
                <a:lnTo>
                  <a:pt x="811961" y="818692"/>
                </a:lnTo>
                <a:lnTo>
                  <a:pt x="813079" y="819150"/>
                </a:lnTo>
                <a:lnTo>
                  <a:pt x="815708" y="819150"/>
                </a:lnTo>
                <a:lnTo>
                  <a:pt x="816825" y="818692"/>
                </a:lnTo>
                <a:lnTo>
                  <a:pt x="818692" y="816825"/>
                </a:lnTo>
                <a:lnTo>
                  <a:pt x="819150" y="815708"/>
                </a:lnTo>
                <a:lnTo>
                  <a:pt x="819150" y="813079"/>
                </a:lnTo>
                <a:close/>
              </a:path>
              <a:path w="5534025" h="1628775">
                <a:moveTo>
                  <a:pt x="819150" y="3454"/>
                </a:moveTo>
                <a:lnTo>
                  <a:pt x="818692" y="2336"/>
                </a:lnTo>
                <a:lnTo>
                  <a:pt x="816825" y="469"/>
                </a:lnTo>
                <a:lnTo>
                  <a:pt x="815708" y="0"/>
                </a:lnTo>
                <a:lnTo>
                  <a:pt x="813079" y="0"/>
                </a:lnTo>
                <a:lnTo>
                  <a:pt x="811961" y="469"/>
                </a:lnTo>
                <a:lnTo>
                  <a:pt x="810094" y="2336"/>
                </a:lnTo>
                <a:lnTo>
                  <a:pt x="809625" y="3454"/>
                </a:lnTo>
                <a:lnTo>
                  <a:pt x="809625" y="6083"/>
                </a:lnTo>
                <a:lnTo>
                  <a:pt x="810094" y="7200"/>
                </a:lnTo>
                <a:lnTo>
                  <a:pt x="811961" y="9067"/>
                </a:lnTo>
                <a:lnTo>
                  <a:pt x="813079" y="9525"/>
                </a:lnTo>
                <a:lnTo>
                  <a:pt x="815708" y="9525"/>
                </a:lnTo>
                <a:lnTo>
                  <a:pt x="816825" y="9067"/>
                </a:lnTo>
                <a:lnTo>
                  <a:pt x="818692" y="7200"/>
                </a:lnTo>
                <a:lnTo>
                  <a:pt x="819150" y="6083"/>
                </a:lnTo>
                <a:lnTo>
                  <a:pt x="819150" y="3454"/>
                </a:lnTo>
                <a:close/>
              </a:path>
              <a:path w="5534025" h="1628775">
                <a:moveTo>
                  <a:pt x="866775" y="1622704"/>
                </a:moveTo>
                <a:lnTo>
                  <a:pt x="866317" y="1621586"/>
                </a:lnTo>
                <a:lnTo>
                  <a:pt x="864450" y="1619719"/>
                </a:lnTo>
                <a:lnTo>
                  <a:pt x="863333" y="1619250"/>
                </a:lnTo>
                <a:lnTo>
                  <a:pt x="860704" y="1619250"/>
                </a:lnTo>
                <a:lnTo>
                  <a:pt x="859586" y="1619719"/>
                </a:lnTo>
                <a:lnTo>
                  <a:pt x="857719" y="1621586"/>
                </a:lnTo>
                <a:lnTo>
                  <a:pt x="857250" y="1622704"/>
                </a:lnTo>
                <a:lnTo>
                  <a:pt x="857250" y="1625333"/>
                </a:lnTo>
                <a:lnTo>
                  <a:pt x="857719" y="1626450"/>
                </a:lnTo>
                <a:lnTo>
                  <a:pt x="859586" y="1628317"/>
                </a:lnTo>
                <a:lnTo>
                  <a:pt x="860704" y="1628775"/>
                </a:lnTo>
                <a:lnTo>
                  <a:pt x="863333" y="1628775"/>
                </a:lnTo>
                <a:lnTo>
                  <a:pt x="864450" y="1628317"/>
                </a:lnTo>
                <a:lnTo>
                  <a:pt x="866317" y="1626450"/>
                </a:lnTo>
                <a:lnTo>
                  <a:pt x="866775" y="1625333"/>
                </a:lnTo>
                <a:lnTo>
                  <a:pt x="866775" y="1622704"/>
                </a:lnTo>
                <a:close/>
              </a:path>
              <a:path w="5534025" h="1628775">
                <a:moveTo>
                  <a:pt x="866775" y="813079"/>
                </a:moveTo>
                <a:lnTo>
                  <a:pt x="866317" y="811961"/>
                </a:lnTo>
                <a:lnTo>
                  <a:pt x="864450" y="810094"/>
                </a:lnTo>
                <a:lnTo>
                  <a:pt x="863333" y="809625"/>
                </a:lnTo>
                <a:lnTo>
                  <a:pt x="860704" y="809625"/>
                </a:lnTo>
                <a:lnTo>
                  <a:pt x="859586" y="810094"/>
                </a:lnTo>
                <a:lnTo>
                  <a:pt x="857719" y="811961"/>
                </a:lnTo>
                <a:lnTo>
                  <a:pt x="857250" y="813079"/>
                </a:lnTo>
                <a:lnTo>
                  <a:pt x="857250" y="815708"/>
                </a:lnTo>
                <a:lnTo>
                  <a:pt x="857719" y="816825"/>
                </a:lnTo>
                <a:lnTo>
                  <a:pt x="859586" y="818692"/>
                </a:lnTo>
                <a:lnTo>
                  <a:pt x="860704" y="819150"/>
                </a:lnTo>
                <a:lnTo>
                  <a:pt x="863333" y="819150"/>
                </a:lnTo>
                <a:lnTo>
                  <a:pt x="864450" y="818692"/>
                </a:lnTo>
                <a:lnTo>
                  <a:pt x="866317" y="816825"/>
                </a:lnTo>
                <a:lnTo>
                  <a:pt x="866775" y="815708"/>
                </a:lnTo>
                <a:lnTo>
                  <a:pt x="866775" y="813079"/>
                </a:lnTo>
                <a:close/>
              </a:path>
              <a:path w="5534025" h="1628775">
                <a:moveTo>
                  <a:pt x="866775" y="3454"/>
                </a:moveTo>
                <a:lnTo>
                  <a:pt x="866317" y="2336"/>
                </a:lnTo>
                <a:lnTo>
                  <a:pt x="864450" y="469"/>
                </a:lnTo>
                <a:lnTo>
                  <a:pt x="863333" y="0"/>
                </a:lnTo>
                <a:lnTo>
                  <a:pt x="860704" y="0"/>
                </a:lnTo>
                <a:lnTo>
                  <a:pt x="859586" y="469"/>
                </a:lnTo>
                <a:lnTo>
                  <a:pt x="857719" y="2336"/>
                </a:lnTo>
                <a:lnTo>
                  <a:pt x="857250" y="3454"/>
                </a:lnTo>
                <a:lnTo>
                  <a:pt x="857250" y="6083"/>
                </a:lnTo>
                <a:lnTo>
                  <a:pt x="857719" y="7200"/>
                </a:lnTo>
                <a:lnTo>
                  <a:pt x="859586" y="9067"/>
                </a:lnTo>
                <a:lnTo>
                  <a:pt x="860704" y="9525"/>
                </a:lnTo>
                <a:lnTo>
                  <a:pt x="863333" y="9525"/>
                </a:lnTo>
                <a:lnTo>
                  <a:pt x="864450" y="9067"/>
                </a:lnTo>
                <a:lnTo>
                  <a:pt x="866317" y="7200"/>
                </a:lnTo>
                <a:lnTo>
                  <a:pt x="866775" y="6083"/>
                </a:lnTo>
                <a:lnTo>
                  <a:pt x="866775" y="3454"/>
                </a:lnTo>
                <a:close/>
              </a:path>
              <a:path w="5534025" h="1628775">
                <a:moveTo>
                  <a:pt x="914400" y="1622704"/>
                </a:moveTo>
                <a:lnTo>
                  <a:pt x="913942" y="1621586"/>
                </a:lnTo>
                <a:lnTo>
                  <a:pt x="912075" y="1619719"/>
                </a:lnTo>
                <a:lnTo>
                  <a:pt x="910958" y="1619250"/>
                </a:lnTo>
                <a:lnTo>
                  <a:pt x="908329" y="1619250"/>
                </a:lnTo>
                <a:lnTo>
                  <a:pt x="907211" y="1619719"/>
                </a:lnTo>
                <a:lnTo>
                  <a:pt x="905344" y="1621586"/>
                </a:lnTo>
                <a:lnTo>
                  <a:pt x="904875" y="1622704"/>
                </a:lnTo>
                <a:lnTo>
                  <a:pt x="904875" y="1625333"/>
                </a:lnTo>
                <a:lnTo>
                  <a:pt x="905344" y="1626450"/>
                </a:lnTo>
                <a:lnTo>
                  <a:pt x="907211" y="1628317"/>
                </a:lnTo>
                <a:lnTo>
                  <a:pt x="908329" y="1628775"/>
                </a:lnTo>
                <a:lnTo>
                  <a:pt x="910958" y="1628775"/>
                </a:lnTo>
                <a:lnTo>
                  <a:pt x="912075" y="1628317"/>
                </a:lnTo>
                <a:lnTo>
                  <a:pt x="913942" y="1626450"/>
                </a:lnTo>
                <a:lnTo>
                  <a:pt x="914400" y="1625333"/>
                </a:lnTo>
                <a:lnTo>
                  <a:pt x="914400" y="1622704"/>
                </a:lnTo>
                <a:close/>
              </a:path>
              <a:path w="5534025" h="1628775">
                <a:moveTo>
                  <a:pt x="914400" y="813079"/>
                </a:moveTo>
                <a:lnTo>
                  <a:pt x="913942" y="811961"/>
                </a:lnTo>
                <a:lnTo>
                  <a:pt x="912075" y="810094"/>
                </a:lnTo>
                <a:lnTo>
                  <a:pt x="910958" y="809625"/>
                </a:lnTo>
                <a:lnTo>
                  <a:pt x="908329" y="809625"/>
                </a:lnTo>
                <a:lnTo>
                  <a:pt x="907211" y="810094"/>
                </a:lnTo>
                <a:lnTo>
                  <a:pt x="905344" y="811961"/>
                </a:lnTo>
                <a:lnTo>
                  <a:pt x="904875" y="813079"/>
                </a:lnTo>
                <a:lnTo>
                  <a:pt x="904875" y="815708"/>
                </a:lnTo>
                <a:lnTo>
                  <a:pt x="905344" y="816825"/>
                </a:lnTo>
                <a:lnTo>
                  <a:pt x="907211" y="818692"/>
                </a:lnTo>
                <a:lnTo>
                  <a:pt x="908329" y="819150"/>
                </a:lnTo>
                <a:lnTo>
                  <a:pt x="910958" y="819150"/>
                </a:lnTo>
                <a:lnTo>
                  <a:pt x="912075" y="818692"/>
                </a:lnTo>
                <a:lnTo>
                  <a:pt x="913942" y="816825"/>
                </a:lnTo>
                <a:lnTo>
                  <a:pt x="914400" y="815708"/>
                </a:lnTo>
                <a:lnTo>
                  <a:pt x="914400" y="813079"/>
                </a:lnTo>
                <a:close/>
              </a:path>
              <a:path w="5534025" h="1628775">
                <a:moveTo>
                  <a:pt x="914400" y="3454"/>
                </a:moveTo>
                <a:lnTo>
                  <a:pt x="913942" y="2336"/>
                </a:lnTo>
                <a:lnTo>
                  <a:pt x="912075" y="469"/>
                </a:lnTo>
                <a:lnTo>
                  <a:pt x="910958" y="0"/>
                </a:lnTo>
                <a:lnTo>
                  <a:pt x="908329" y="0"/>
                </a:lnTo>
                <a:lnTo>
                  <a:pt x="907211" y="469"/>
                </a:lnTo>
                <a:lnTo>
                  <a:pt x="905344" y="2336"/>
                </a:lnTo>
                <a:lnTo>
                  <a:pt x="904875" y="3454"/>
                </a:lnTo>
                <a:lnTo>
                  <a:pt x="904875" y="6083"/>
                </a:lnTo>
                <a:lnTo>
                  <a:pt x="905344" y="7200"/>
                </a:lnTo>
                <a:lnTo>
                  <a:pt x="907211" y="9067"/>
                </a:lnTo>
                <a:lnTo>
                  <a:pt x="908329" y="9525"/>
                </a:lnTo>
                <a:lnTo>
                  <a:pt x="910958" y="9525"/>
                </a:lnTo>
                <a:lnTo>
                  <a:pt x="912075" y="9067"/>
                </a:lnTo>
                <a:lnTo>
                  <a:pt x="913942" y="7200"/>
                </a:lnTo>
                <a:lnTo>
                  <a:pt x="914400" y="6083"/>
                </a:lnTo>
                <a:lnTo>
                  <a:pt x="914400" y="3454"/>
                </a:lnTo>
                <a:close/>
              </a:path>
              <a:path w="5534025" h="1628775">
                <a:moveTo>
                  <a:pt x="962025" y="1622704"/>
                </a:moveTo>
                <a:lnTo>
                  <a:pt x="961567" y="1621586"/>
                </a:lnTo>
                <a:lnTo>
                  <a:pt x="959700" y="1619719"/>
                </a:lnTo>
                <a:lnTo>
                  <a:pt x="958583" y="1619250"/>
                </a:lnTo>
                <a:lnTo>
                  <a:pt x="955954" y="1619250"/>
                </a:lnTo>
                <a:lnTo>
                  <a:pt x="954836" y="1619719"/>
                </a:lnTo>
                <a:lnTo>
                  <a:pt x="952969" y="1621586"/>
                </a:lnTo>
                <a:lnTo>
                  <a:pt x="952500" y="1622704"/>
                </a:lnTo>
                <a:lnTo>
                  <a:pt x="952500" y="1625333"/>
                </a:lnTo>
                <a:lnTo>
                  <a:pt x="952969" y="1626450"/>
                </a:lnTo>
                <a:lnTo>
                  <a:pt x="954836" y="1628317"/>
                </a:lnTo>
                <a:lnTo>
                  <a:pt x="955954" y="1628775"/>
                </a:lnTo>
                <a:lnTo>
                  <a:pt x="958583" y="1628775"/>
                </a:lnTo>
                <a:lnTo>
                  <a:pt x="959700" y="1628317"/>
                </a:lnTo>
                <a:lnTo>
                  <a:pt x="961567" y="1626450"/>
                </a:lnTo>
                <a:lnTo>
                  <a:pt x="962025" y="1625333"/>
                </a:lnTo>
                <a:lnTo>
                  <a:pt x="962025" y="1622704"/>
                </a:lnTo>
                <a:close/>
              </a:path>
              <a:path w="5534025" h="1628775">
                <a:moveTo>
                  <a:pt x="962025" y="813079"/>
                </a:moveTo>
                <a:lnTo>
                  <a:pt x="961567" y="811961"/>
                </a:lnTo>
                <a:lnTo>
                  <a:pt x="959700" y="810094"/>
                </a:lnTo>
                <a:lnTo>
                  <a:pt x="958583" y="809625"/>
                </a:lnTo>
                <a:lnTo>
                  <a:pt x="955954" y="809625"/>
                </a:lnTo>
                <a:lnTo>
                  <a:pt x="954836" y="810094"/>
                </a:lnTo>
                <a:lnTo>
                  <a:pt x="952969" y="811961"/>
                </a:lnTo>
                <a:lnTo>
                  <a:pt x="952500" y="813079"/>
                </a:lnTo>
                <a:lnTo>
                  <a:pt x="952500" y="815708"/>
                </a:lnTo>
                <a:lnTo>
                  <a:pt x="952969" y="816825"/>
                </a:lnTo>
                <a:lnTo>
                  <a:pt x="954836" y="818692"/>
                </a:lnTo>
                <a:lnTo>
                  <a:pt x="955954" y="819150"/>
                </a:lnTo>
                <a:lnTo>
                  <a:pt x="958583" y="819150"/>
                </a:lnTo>
                <a:lnTo>
                  <a:pt x="959700" y="818692"/>
                </a:lnTo>
                <a:lnTo>
                  <a:pt x="961567" y="816825"/>
                </a:lnTo>
                <a:lnTo>
                  <a:pt x="962025" y="815708"/>
                </a:lnTo>
                <a:lnTo>
                  <a:pt x="962025" y="813079"/>
                </a:lnTo>
                <a:close/>
              </a:path>
              <a:path w="5534025" h="1628775">
                <a:moveTo>
                  <a:pt x="962025" y="3454"/>
                </a:moveTo>
                <a:lnTo>
                  <a:pt x="961567" y="2336"/>
                </a:lnTo>
                <a:lnTo>
                  <a:pt x="959700" y="469"/>
                </a:lnTo>
                <a:lnTo>
                  <a:pt x="958583" y="0"/>
                </a:lnTo>
                <a:lnTo>
                  <a:pt x="955954" y="0"/>
                </a:lnTo>
                <a:lnTo>
                  <a:pt x="954836" y="469"/>
                </a:lnTo>
                <a:lnTo>
                  <a:pt x="952969" y="2336"/>
                </a:lnTo>
                <a:lnTo>
                  <a:pt x="952500" y="3454"/>
                </a:lnTo>
                <a:lnTo>
                  <a:pt x="952500" y="6083"/>
                </a:lnTo>
                <a:lnTo>
                  <a:pt x="952969" y="7200"/>
                </a:lnTo>
                <a:lnTo>
                  <a:pt x="954836" y="9067"/>
                </a:lnTo>
                <a:lnTo>
                  <a:pt x="955954" y="9525"/>
                </a:lnTo>
                <a:lnTo>
                  <a:pt x="958583" y="9525"/>
                </a:lnTo>
                <a:lnTo>
                  <a:pt x="959700" y="9067"/>
                </a:lnTo>
                <a:lnTo>
                  <a:pt x="961567" y="7200"/>
                </a:lnTo>
                <a:lnTo>
                  <a:pt x="962025" y="6083"/>
                </a:lnTo>
                <a:lnTo>
                  <a:pt x="962025" y="3454"/>
                </a:lnTo>
                <a:close/>
              </a:path>
              <a:path w="5534025" h="1628775">
                <a:moveTo>
                  <a:pt x="1009650" y="1622704"/>
                </a:moveTo>
                <a:lnTo>
                  <a:pt x="1009192" y="1621586"/>
                </a:lnTo>
                <a:lnTo>
                  <a:pt x="1007325" y="1619719"/>
                </a:lnTo>
                <a:lnTo>
                  <a:pt x="1006208" y="1619250"/>
                </a:lnTo>
                <a:lnTo>
                  <a:pt x="1003579" y="1619250"/>
                </a:lnTo>
                <a:lnTo>
                  <a:pt x="1002461" y="1619719"/>
                </a:lnTo>
                <a:lnTo>
                  <a:pt x="1000594" y="1621586"/>
                </a:lnTo>
                <a:lnTo>
                  <a:pt x="1000125" y="1622704"/>
                </a:lnTo>
                <a:lnTo>
                  <a:pt x="1000125" y="1625333"/>
                </a:lnTo>
                <a:lnTo>
                  <a:pt x="1000594" y="1626450"/>
                </a:lnTo>
                <a:lnTo>
                  <a:pt x="1002461" y="1628317"/>
                </a:lnTo>
                <a:lnTo>
                  <a:pt x="1003579" y="1628775"/>
                </a:lnTo>
                <a:lnTo>
                  <a:pt x="1006208" y="1628775"/>
                </a:lnTo>
                <a:lnTo>
                  <a:pt x="1007325" y="1628317"/>
                </a:lnTo>
                <a:lnTo>
                  <a:pt x="1009192" y="1626450"/>
                </a:lnTo>
                <a:lnTo>
                  <a:pt x="1009650" y="1625333"/>
                </a:lnTo>
                <a:lnTo>
                  <a:pt x="1009650" y="1622704"/>
                </a:lnTo>
                <a:close/>
              </a:path>
              <a:path w="5534025" h="1628775">
                <a:moveTo>
                  <a:pt x="1009650" y="813079"/>
                </a:moveTo>
                <a:lnTo>
                  <a:pt x="1009192" y="811961"/>
                </a:lnTo>
                <a:lnTo>
                  <a:pt x="1007325" y="810094"/>
                </a:lnTo>
                <a:lnTo>
                  <a:pt x="1006208" y="809625"/>
                </a:lnTo>
                <a:lnTo>
                  <a:pt x="1003579" y="809625"/>
                </a:lnTo>
                <a:lnTo>
                  <a:pt x="1002461" y="810094"/>
                </a:lnTo>
                <a:lnTo>
                  <a:pt x="1000594" y="811961"/>
                </a:lnTo>
                <a:lnTo>
                  <a:pt x="1000125" y="813079"/>
                </a:lnTo>
                <a:lnTo>
                  <a:pt x="1000125" y="815708"/>
                </a:lnTo>
                <a:lnTo>
                  <a:pt x="1000594" y="816825"/>
                </a:lnTo>
                <a:lnTo>
                  <a:pt x="1002461" y="818692"/>
                </a:lnTo>
                <a:lnTo>
                  <a:pt x="1003579" y="819150"/>
                </a:lnTo>
                <a:lnTo>
                  <a:pt x="1006208" y="819150"/>
                </a:lnTo>
                <a:lnTo>
                  <a:pt x="1007325" y="818692"/>
                </a:lnTo>
                <a:lnTo>
                  <a:pt x="1009192" y="816825"/>
                </a:lnTo>
                <a:lnTo>
                  <a:pt x="1009650" y="815708"/>
                </a:lnTo>
                <a:lnTo>
                  <a:pt x="1009650" y="813079"/>
                </a:lnTo>
                <a:close/>
              </a:path>
              <a:path w="5534025" h="1628775">
                <a:moveTo>
                  <a:pt x="1009650" y="3454"/>
                </a:moveTo>
                <a:lnTo>
                  <a:pt x="1009192" y="2336"/>
                </a:lnTo>
                <a:lnTo>
                  <a:pt x="1007325" y="469"/>
                </a:lnTo>
                <a:lnTo>
                  <a:pt x="1006208" y="0"/>
                </a:lnTo>
                <a:lnTo>
                  <a:pt x="1003579" y="0"/>
                </a:lnTo>
                <a:lnTo>
                  <a:pt x="1002461" y="469"/>
                </a:lnTo>
                <a:lnTo>
                  <a:pt x="1000594" y="2336"/>
                </a:lnTo>
                <a:lnTo>
                  <a:pt x="1000125" y="3454"/>
                </a:lnTo>
                <a:lnTo>
                  <a:pt x="1000125" y="6083"/>
                </a:lnTo>
                <a:lnTo>
                  <a:pt x="1000594" y="7200"/>
                </a:lnTo>
                <a:lnTo>
                  <a:pt x="1002461" y="9067"/>
                </a:lnTo>
                <a:lnTo>
                  <a:pt x="1003579" y="9525"/>
                </a:lnTo>
                <a:lnTo>
                  <a:pt x="1006208" y="9525"/>
                </a:lnTo>
                <a:lnTo>
                  <a:pt x="1007325" y="9067"/>
                </a:lnTo>
                <a:lnTo>
                  <a:pt x="1009192" y="7200"/>
                </a:lnTo>
                <a:lnTo>
                  <a:pt x="1009650" y="6083"/>
                </a:lnTo>
                <a:lnTo>
                  <a:pt x="1009650" y="3454"/>
                </a:lnTo>
                <a:close/>
              </a:path>
              <a:path w="5534025" h="1628775">
                <a:moveTo>
                  <a:pt x="1057275" y="1622704"/>
                </a:moveTo>
                <a:lnTo>
                  <a:pt x="1056817" y="1621586"/>
                </a:lnTo>
                <a:lnTo>
                  <a:pt x="1054950" y="1619719"/>
                </a:lnTo>
                <a:lnTo>
                  <a:pt x="1053833" y="1619250"/>
                </a:lnTo>
                <a:lnTo>
                  <a:pt x="1051204" y="1619250"/>
                </a:lnTo>
                <a:lnTo>
                  <a:pt x="1050086" y="1619719"/>
                </a:lnTo>
                <a:lnTo>
                  <a:pt x="1048219" y="1621586"/>
                </a:lnTo>
                <a:lnTo>
                  <a:pt x="1047750" y="1622704"/>
                </a:lnTo>
                <a:lnTo>
                  <a:pt x="1047750" y="1625333"/>
                </a:lnTo>
                <a:lnTo>
                  <a:pt x="1048219" y="1626450"/>
                </a:lnTo>
                <a:lnTo>
                  <a:pt x="1050086" y="1628317"/>
                </a:lnTo>
                <a:lnTo>
                  <a:pt x="1051204" y="1628775"/>
                </a:lnTo>
                <a:lnTo>
                  <a:pt x="1053833" y="1628775"/>
                </a:lnTo>
                <a:lnTo>
                  <a:pt x="1054950" y="1628317"/>
                </a:lnTo>
                <a:lnTo>
                  <a:pt x="1056817" y="1626450"/>
                </a:lnTo>
                <a:lnTo>
                  <a:pt x="1057275" y="1625333"/>
                </a:lnTo>
                <a:lnTo>
                  <a:pt x="1057275" y="1622704"/>
                </a:lnTo>
                <a:close/>
              </a:path>
              <a:path w="5534025" h="1628775">
                <a:moveTo>
                  <a:pt x="1057275" y="813079"/>
                </a:moveTo>
                <a:lnTo>
                  <a:pt x="1056817" y="811961"/>
                </a:lnTo>
                <a:lnTo>
                  <a:pt x="1054950" y="810094"/>
                </a:lnTo>
                <a:lnTo>
                  <a:pt x="1053833" y="809625"/>
                </a:lnTo>
                <a:lnTo>
                  <a:pt x="1051204" y="809625"/>
                </a:lnTo>
                <a:lnTo>
                  <a:pt x="1050086" y="810094"/>
                </a:lnTo>
                <a:lnTo>
                  <a:pt x="1048219" y="811961"/>
                </a:lnTo>
                <a:lnTo>
                  <a:pt x="1047750" y="813079"/>
                </a:lnTo>
                <a:lnTo>
                  <a:pt x="1047750" y="815708"/>
                </a:lnTo>
                <a:lnTo>
                  <a:pt x="1048219" y="816825"/>
                </a:lnTo>
                <a:lnTo>
                  <a:pt x="1050086" y="818692"/>
                </a:lnTo>
                <a:lnTo>
                  <a:pt x="1051204" y="819150"/>
                </a:lnTo>
                <a:lnTo>
                  <a:pt x="1053833" y="819150"/>
                </a:lnTo>
                <a:lnTo>
                  <a:pt x="1054950" y="818692"/>
                </a:lnTo>
                <a:lnTo>
                  <a:pt x="1056817" y="816825"/>
                </a:lnTo>
                <a:lnTo>
                  <a:pt x="1057275" y="815708"/>
                </a:lnTo>
                <a:lnTo>
                  <a:pt x="1057275" y="813079"/>
                </a:lnTo>
                <a:close/>
              </a:path>
              <a:path w="5534025" h="1628775">
                <a:moveTo>
                  <a:pt x="1057275" y="3454"/>
                </a:moveTo>
                <a:lnTo>
                  <a:pt x="1056817" y="2336"/>
                </a:lnTo>
                <a:lnTo>
                  <a:pt x="1054950" y="469"/>
                </a:lnTo>
                <a:lnTo>
                  <a:pt x="1053833" y="0"/>
                </a:lnTo>
                <a:lnTo>
                  <a:pt x="1051204" y="0"/>
                </a:lnTo>
                <a:lnTo>
                  <a:pt x="1050086" y="469"/>
                </a:lnTo>
                <a:lnTo>
                  <a:pt x="1048219" y="2336"/>
                </a:lnTo>
                <a:lnTo>
                  <a:pt x="1047750" y="3454"/>
                </a:lnTo>
                <a:lnTo>
                  <a:pt x="1047750" y="6083"/>
                </a:lnTo>
                <a:lnTo>
                  <a:pt x="1048219" y="7200"/>
                </a:lnTo>
                <a:lnTo>
                  <a:pt x="1050086" y="9067"/>
                </a:lnTo>
                <a:lnTo>
                  <a:pt x="1051204" y="9525"/>
                </a:lnTo>
                <a:lnTo>
                  <a:pt x="1053833" y="9525"/>
                </a:lnTo>
                <a:lnTo>
                  <a:pt x="1054950" y="9067"/>
                </a:lnTo>
                <a:lnTo>
                  <a:pt x="1056817" y="7200"/>
                </a:lnTo>
                <a:lnTo>
                  <a:pt x="1057275" y="6083"/>
                </a:lnTo>
                <a:lnTo>
                  <a:pt x="1057275" y="3454"/>
                </a:lnTo>
                <a:close/>
              </a:path>
              <a:path w="5534025" h="1628775">
                <a:moveTo>
                  <a:pt x="1104900" y="1622704"/>
                </a:moveTo>
                <a:lnTo>
                  <a:pt x="1104442" y="1621586"/>
                </a:lnTo>
                <a:lnTo>
                  <a:pt x="1102575" y="1619719"/>
                </a:lnTo>
                <a:lnTo>
                  <a:pt x="1101458" y="1619250"/>
                </a:lnTo>
                <a:lnTo>
                  <a:pt x="1098829" y="1619250"/>
                </a:lnTo>
                <a:lnTo>
                  <a:pt x="1097711" y="1619719"/>
                </a:lnTo>
                <a:lnTo>
                  <a:pt x="1095844" y="1621586"/>
                </a:lnTo>
                <a:lnTo>
                  <a:pt x="1095375" y="1622704"/>
                </a:lnTo>
                <a:lnTo>
                  <a:pt x="1095375" y="1625333"/>
                </a:lnTo>
                <a:lnTo>
                  <a:pt x="1095844" y="1626450"/>
                </a:lnTo>
                <a:lnTo>
                  <a:pt x="1097711" y="1628317"/>
                </a:lnTo>
                <a:lnTo>
                  <a:pt x="1098829" y="1628775"/>
                </a:lnTo>
                <a:lnTo>
                  <a:pt x="1101458" y="1628775"/>
                </a:lnTo>
                <a:lnTo>
                  <a:pt x="1102575" y="1628317"/>
                </a:lnTo>
                <a:lnTo>
                  <a:pt x="1104442" y="1626450"/>
                </a:lnTo>
                <a:lnTo>
                  <a:pt x="1104900" y="1625333"/>
                </a:lnTo>
                <a:lnTo>
                  <a:pt x="1104900" y="1622704"/>
                </a:lnTo>
                <a:close/>
              </a:path>
              <a:path w="5534025" h="1628775">
                <a:moveTo>
                  <a:pt x="1104900" y="813079"/>
                </a:moveTo>
                <a:lnTo>
                  <a:pt x="1104442" y="811961"/>
                </a:lnTo>
                <a:lnTo>
                  <a:pt x="1102575" y="810094"/>
                </a:lnTo>
                <a:lnTo>
                  <a:pt x="1101458" y="809625"/>
                </a:lnTo>
                <a:lnTo>
                  <a:pt x="1098829" y="809625"/>
                </a:lnTo>
                <a:lnTo>
                  <a:pt x="1097711" y="810094"/>
                </a:lnTo>
                <a:lnTo>
                  <a:pt x="1095844" y="811961"/>
                </a:lnTo>
                <a:lnTo>
                  <a:pt x="1095375" y="813079"/>
                </a:lnTo>
                <a:lnTo>
                  <a:pt x="1095375" y="815708"/>
                </a:lnTo>
                <a:lnTo>
                  <a:pt x="1095844" y="816825"/>
                </a:lnTo>
                <a:lnTo>
                  <a:pt x="1097711" y="818692"/>
                </a:lnTo>
                <a:lnTo>
                  <a:pt x="1098829" y="819150"/>
                </a:lnTo>
                <a:lnTo>
                  <a:pt x="1101458" y="819150"/>
                </a:lnTo>
                <a:lnTo>
                  <a:pt x="1102575" y="818692"/>
                </a:lnTo>
                <a:lnTo>
                  <a:pt x="1104442" y="816825"/>
                </a:lnTo>
                <a:lnTo>
                  <a:pt x="1104900" y="815708"/>
                </a:lnTo>
                <a:lnTo>
                  <a:pt x="1104900" y="813079"/>
                </a:lnTo>
                <a:close/>
              </a:path>
              <a:path w="5534025" h="1628775">
                <a:moveTo>
                  <a:pt x="1104900" y="3454"/>
                </a:moveTo>
                <a:lnTo>
                  <a:pt x="1104442" y="2336"/>
                </a:lnTo>
                <a:lnTo>
                  <a:pt x="1102575" y="469"/>
                </a:lnTo>
                <a:lnTo>
                  <a:pt x="1101458" y="0"/>
                </a:lnTo>
                <a:lnTo>
                  <a:pt x="1098829" y="0"/>
                </a:lnTo>
                <a:lnTo>
                  <a:pt x="1097711" y="469"/>
                </a:lnTo>
                <a:lnTo>
                  <a:pt x="1095844" y="2336"/>
                </a:lnTo>
                <a:lnTo>
                  <a:pt x="1095375" y="3454"/>
                </a:lnTo>
                <a:lnTo>
                  <a:pt x="1095375" y="6083"/>
                </a:lnTo>
                <a:lnTo>
                  <a:pt x="1095844" y="7200"/>
                </a:lnTo>
                <a:lnTo>
                  <a:pt x="1097711" y="9067"/>
                </a:lnTo>
                <a:lnTo>
                  <a:pt x="1098829" y="9525"/>
                </a:lnTo>
                <a:lnTo>
                  <a:pt x="1101458" y="9525"/>
                </a:lnTo>
                <a:lnTo>
                  <a:pt x="1102575" y="9067"/>
                </a:lnTo>
                <a:lnTo>
                  <a:pt x="1104442" y="7200"/>
                </a:lnTo>
                <a:lnTo>
                  <a:pt x="1104900" y="6083"/>
                </a:lnTo>
                <a:lnTo>
                  <a:pt x="1104900" y="3454"/>
                </a:lnTo>
                <a:close/>
              </a:path>
              <a:path w="5534025" h="1628775">
                <a:moveTo>
                  <a:pt x="1152525" y="1622704"/>
                </a:moveTo>
                <a:lnTo>
                  <a:pt x="1152067" y="1621586"/>
                </a:lnTo>
                <a:lnTo>
                  <a:pt x="1150200" y="1619719"/>
                </a:lnTo>
                <a:lnTo>
                  <a:pt x="1149083" y="1619250"/>
                </a:lnTo>
                <a:lnTo>
                  <a:pt x="1146454" y="1619250"/>
                </a:lnTo>
                <a:lnTo>
                  <a:pt x="1145336" y="1619719"/>
                </a:lnTo>
                <a:lnTo>
                  <a:pt x="1143469" y="1621586"/>
                </a:lnTo>
                <a:lnTo>
                  <a:pt x="1143000" y="1622704"/>
                </a:lnTo>
                <a:lnTo>
                  <a:pt x="1143000" y="1625333"/>
                </a:lnTo>
                <a:lnTo>
                  <a:pt x="1143469" y="1626450"/>
                </a:lnTo>
                <a:lnTo>
                  <a:pt x="1145336" y="1628317"/>
                </a:lnTo>
                <a:lnTo>
                  <a:pt x="1146454" y="1628775"/>
                </a:lnTo>
                <a:lnTo>
                  <a:pt x="1149083" y="1628775"/>
                </a:lnTo>
                <a:lnTo>
                  <a:pt x="1150200" y="1628317"/>
                </a:lnTo>
                <a:lnTo>
                  <a:pt x="1152067" y="1626450"/>
                </a:lnTo>
                <a:lnTo>
                  <a:pt x="1152525" y="1625333"/>
                </a:lnTo>
                <a:lnTo>
                  <a:pt x="1152525" y="1622704"/>
                </a:lnTo>
                <a:close/>
              </a:path>
              <a:path w="5534025" h="1628775">
                <a:moveTo>
                  <a:pt x="1152525" y="813079"/>
                </a:moveTo>
                <a:lnTo>
                  <a:pt x="1152067" y="811961"/>
                </a:lnTo>
                <a:lnTo>
                  <a:pt x="1150200" y="810094"/>
                </a:lnTo>
                <a:lnTo>
                  <a:pt x="1149083" y="809625"/>
                </a:lnTo>
                <a:lnTo>
                  <a:pt x="1146454" y="809625"/>
                </a:lnTo>
                <a:lnTo>
                  <a:pt x="1145336" y="810094"/>
                </a:lnTo>
                <a:lnTo>
                  <a:pt x="1143469" y="811961"/>
                </a:lnTo>
                <a:lnTo>
                  <a:pt x="1143000" y="813079"/>
                </a:lnTo>
                <a:lnTo>
                  <a:pt x="1143000" y="815708"/>
                </a:lnTo>
                <a:lnTo>
                  <a:pt x="1143469" y="816825"/>
                </a:lnTo>
                <a:lnTo>
                  <a:pt x="1145336" y="818692"/>
                </a:lnTo>
                <a:lnTo>
                  <a:pt x="1146454" y="819150"/>
                </a:lnTo>
                <a:lnTo>
                  <a:pt x="1149083" y="819150"/>
                </a:lnTo>
                <a:lnTo>
                  <a:pt x="1150200" y="818692"/>
                </a:lnTo>
                <a:lnTo>
                  <a:pt x="1152067" y="816825"/>
                </a:lnTo>
                <a:lnTo>
                  <a:pt x="1152525" y="815708"/>
                </a:lnTo>
                <a:lnTo>
                  <a:pt x="1152525" y="813079"/>
                </a:lnTo>
                <a:close/>
              </a:path>
              <a:path w="5534025" h="1628775">
                <a:moveTo>
                  <a:pt x="1152525" y="3454"/>
                </a:moveTo>
                <a:lnTo>
                  <a:pt x="1152067" y="2336"/>
                </a:lnTo>
                <a:lnTo>
                  <a:pt x="1150200" y="469"/>
                </a:lnTo>
                <a:lnTo>
                  <a:pt x="1149083" y="0"/>
                </a:lnTo>
                <a:lnTo>
                  <a:pt x="1146454" y="0"/>
                </a:lnTo>
                <a:lnTo>
                  <a:pt x="1145336" y="469"/>
                </a:lnTo>
                <a:lnTo>
                  <a:pt x="1143469" y="2336"/>
                </a:lnTo>
                <a:lnTo>
                  <a:pt x="1143000" y="3454"/>
                </a:lnTo>
                <a:lnTo>
                  <a:pt x="1143000" y="6083"/>
                </a:lnTo>
                <a:lnTo>
                  <a:pt x="1143469" y="7200"/>
                </a:lnTo>
                <a:lnTo>
                  <a:pt x="1145336" y="9067"/>
                </a:lnTo>
                <a:lnTo>
                  <a:pt x="1146454" y="9525"/>
                </a:lnTo>
                <a:lnTo>
                  <a:pt x="1149083" y="9525"/>
                </a:lnTo>
                <a:lnTo>
                  <a:pt x="1150200" y="9067"/>
                </a:lnTo>
                <a:lnTo>
                  <a:pt x="1152067" y="7200"/>
                </a:lnTo>
                <a:lnTo>
                  <a:pt x="1152525" y="6083"/>
                </a:lnTo>
                <a:lnTo>
                  <a:pt x="1152525" y="3454"/>
                </a:lnTo>
                <a:close/>
              </a:path>
              <a:path w="5534025" h="1628775">
                <a:moveTo>
                  <a:pt x="1200150" y="1622704"/>
                </a:moveTo>
                <a:lnTo>
                  <a:pt x="1199692" y="1621586"/>
                </a:lnTo>
                <a:lnTo>
                  <a:pt x="1197825" y="1619719"/>
                </a:lnTo>
                <a:lnTo>
                  <a:pt x="1196708" y="1619250"/>
                </a:lnTo>
                <a:lnTo>
                  <a:pt x="1194079" y="1619250"/>
                </a:lnTo>
                <a:lnTo>
                  <a:pt x="1192961" y="1619719"/>
                </a:lnTo>
                <a:lnTo>
                  <a:pt x="1191094" y="1621586"/>
                </a:lnTo>
                <a:lnTo>
                  <a:pt x="1190625" y="1622704"/>
                </a:lnTo>
                <a:lnTo>
                  <a:pt x="1190625" y="1625333"/>
                </a:lnTo>
                <a:lnTo>
                  <a:pt x="1191094" y="1626450"/>
                </a:lnTo>
                <a:lnTo>
                  <a:pt x="1192961" y="1628317"/>
                </a:lnTo>
                <a:lnTo>
                  <a:pt x="1194079" y="1628775"/>
                </a:lnTo>
                <a:lnTo>
                  <a:pt x="1196708" y="1628775"/>
                </a:lnTo>
                <a:lnTo>
                  <a:pt x="1197825" y="1628317"/>
                </a:lnTo>
                <a:lnTo>
                  <a:pt x="1199692" y="1626450"/>
                </a:lnTo>
                <a:lnTo>
                  <a:pt x="1200150" y="1625333"/>
                </a:lnTo>
                <a:lnTo>
                  <a:pt x="1200150" y="1622704"/>
                </a:lnTo>
                <a:close/>
              </a:path>
              <a:path w="5534025" h="1628775">
                <a:moveTo>
                  <a:pt x="1200150" y="813079"/>
                </a:moveTo>
                <a:lnTo>
                  <a:pt x="1199692" y="811961"/>
                </a:lnTo>
                <a:lnTo>
                  <a:pt x="1197825" y="810094"/>
                </a:lnTo>
                <a:lnTo>
                  <a:pt x="1196708" y="809625"/>
                </a:lnTo>
                <a:lnTo>
                  <a:pt x="1194079" y="809625"/>
                </a:lnTo>
                <a:lnTo>
                  <a:pt x="1192961" y="810094"/>
                </a:lnTo>
                <a:lnTo>
                  <a:pt x="1191094" y="811961"/>
                </a:lnTo>
                <a:lnTo>
                  <a:pt x="1190625" y="813079"/>
                </a:lnTo>
                <a:lnTo>
                  <a:pt x="1190625" y="815708"/>
                </a:lnTo>
                <a:lnTo>
                  <a:pt x="1191094" y="816825"/>
                </a:lnTo>
                <a:lnTo>
                  <a:pt x="1192961" y="818692"/>
                </a:lnTo>
                <a:lnTo>
                  <a:pt x="1194079" y="819150"/>
                </a:lnTo>
                <a:lnTo>
                  <a:pt x="1196708" y="819150"/>
                </a:lnTo>
                <a:lnTo>
                  <a:pt x="1197825" y="818692"/>
                </a:lnTo>
                <a:lnTo>
                  <a:pt x="1199692" y="816825"/>
                </a:lnTo>
                <a:lnTo>
                  <a:pt x="1200150" y="815708"/>
                </a:lnTo>
                <a:lnTo>
                  <a:pt x="1200150" y="813079"/>
                </a:lnTo>
                <a:close/>
              </a:path>
              <a:path w="5534025" h="1628775">
                <a:moveTo>
                  <a:pt x="1200150" y="3454"/>
                </a:moveTo>
                <a:lnTo>
                  <a:pt x="1199692" y="2336"/>
                </a:lnTo>
                <a:lnTo>
                  <a:pt x="1197825" y="469"/>
                </a:lnTo>
                <a:lnTo>
                  <a:pt x="1196708" y="0"/>
                </a:lnTo>
                <a:lnTo>
                  <a:pt x="1194079" y="0"/>
                </a:lnTo>
                <a:lnTo>
                  <a:pt x="1192961" y="469"/>
                </a:lnTo>
                <a:lnTo>
                  <a:pt x="1191094" y="2336"/>
                </a:lnTo>
                <a:lnTo>
                  <a:pt x="1190625" y="3454"/>
                </a:lnTo>
                <a:lnTo>
                  <a:pt x="1190625" y="6083"/>
                </a:lnTo>
                <a:lnTo>
                  <a:pt x="1191094" y="7200"/>
                </a:lnTo>
                <a:lnTo>
                  <a:pt x="1192961" y="9067"/>
                </a:lnTo>
                <a:lnTo>
                  <a:pt x="1194079" y="9525"/>
                </a:lnTo>
                <a:lnTo>
                  <a:pt x="1196708" y="9525"/>
                </a:lnTo>
                <a:lnTo>
                  <a:pt x="1197825" y="9067"/>
                </a:lnTo>
                <a:lnTo>
                  <a:pt x="1199692" y="7200"/>
                </a:lnTo>
                <a:lnTo>
                  <a:pt x="1200150" y="6083"/>
                </a:lnTo>
                <a:lnTo>
                  <a:pt x="1200150" y="3454"/>
                </a:lnTo>
                <a:close/>
              </a:path>
              <a:path w="5534025" h="1628775">
                <a:moveTo>
                  <a:pt x="1247775" y="1622704"/>
                </a:moveTo>
                <a:lnTo>
                  <a:pt x="1247317" y="1621586"/>
                </a:lnTo>
                <a:lnTo>
                  <a:pt x="1245450" y="1619719"/>
                </a:lnTo>
                <a:lnTo>
                  <a:pt x="1244333" y="1619250"/>
                </a:lnTo>
                <a:lnTo>
                  <a:pt x="1241704" y="1619250"/>
                </a:lnTo>
                <a:lnTo>
                  <a:pt x="1240586" y="1619719"/>
                </a:lnTo>
                <a:lnTo>
                  <a:pt x="1238719" y="1621586"/>
                </a:lnTo>
                <a:lnTo>
                  <a:pt x="1238250" y="1622704"/>
                </a:lnTo>
                <a:lnTo>
                  <a:pt x="1238250" y="1625333"/>
                </a:lnTo>
                <a:lnTo>
                  <a:pt x="1238719" y="1626450"/>
                </a:lnTo>
                <a:lnTo>
                  <a:pt x="1240586" y="1628317"/>
                </a:lnTo>
                <a:lnTo>
                  <a:pt x="1241704" y="1628775"/>
                </a:lnTo>
                <a:lnTo>
                  <a:pt x="1244333" y="1628775"/>
                </a:lnTo>
                <a:lnTo>
                  <a:pt x="1245450" y="1628317"/>
                </a:lnTo>
                <a:lnTo>
                  <a:pt x="1247317" y="1626450"/>
                </a:lnTo>
                <a:lnTo>
                  <a:pt x="1247775" y="1625333"/>
                </a:lnTo>
                <a:lnTo>
                  <a:pt x="1247775" y="1622704"/>
                </a:lnTo>
                <a:close/>
              </a:path>
              <a:path w="5534025" h="1628775">
                <a:moveTo>
                  <a:pt x="1247775" y="813079"/>
                </a:moveTo>
                <a:lnTo>
                  <a:pt x="1247317" y="811961"/>
                </a:lnTo>
                <a:lnTo>
                  <a:pt x="1245450" y="810094"/>
                </a:lnTo>
                <a:lnTo>
                  <a:pt x="1244333" y="809625"/>
                </a:lnTo>
                <a:lnTo>
                  <a:pt x="1241704" y="809625"/>
                </a:lnTo>
                <a:lnTo>
                  <a:pt x="1240586" y="810094"/>
                </a:lnTo>
                <a:lnTo>
                  <a:pt x="1238719" y="811961"/>
                </a:lnTo>
                <a:lnTo>
                  <a:pt x="1238250" y="813079"/>
                </a:lnTo>
                <a:lnTo>
                  <a:pt x="1238250" y="815708"/>
                </a:lnTo>
                <a:lnTo>
                  <a:pt x="1238719" y="816825"/>
                </a:lnTo>
                <a:lnTo>
                  <a:pt x="1240586" y="818692"/>
                </a:lnTo>
                <a:lnTo>
                  <a:pt x="1241704" y="819150"/>
                </a:lnTo>
                <a:lnTo>
                  <a:pt x="1244333" y="819150"/>
                </a:lnTo>
                <a:lnTo>
                  <a:pt x="1245450" y="818692"/>
                </a:lnTo>
                <a:lnTo>
                  <a:pt x="1247317" y="816825"/>
                </a:lnTo>
                <a:lnTo>
                  <a:pt x="1247775" y="815708"/>
                </a:lnTo>
                <a:lnTo>
                  <a:pt x="1247775" y="813079"/>
                </a:lnTo>
                <a:close/>
              </a:path>
              <a:path w="5534025" h="1628775">
                <a:moveTo>
                  <a:pt x="1247775" y="3454"/>
                </a:moveTo>
                <a:lnTo>
                  <a:pt x="1247317" y="2336"/>
                </a:lnTo>
                <a:lnTo>
                  <a:pt x="1245450" y="469"/>
                </a:lnTo>
                <a:lnTo>
                  <a:pt x="1244333" y="0"/>
                </a:lnTo>
                <a:lnTo>
                  <a:pt x="1241704" y="0"/>
                </a:lnTo>
                <a:lnTo>
                  <a:pt x="1240586" y="469"/>
                </a:lnTo>
                <a:lnTo>
                  <a:pt x="1238719" y="2336"/>
                </a:lnTo>
                <a:lnTo>
                  <a:pt x="1238250" y="3454"/>
                </a:lnTo>
                <a:lnTo>
                  <a:pt x="1238250" y="6083"/>
                </a:lnTo>
                <a:lnTo>
                  <a:pt x="1238719" y="7200"/>
                </a:lnTo>
                <a:lnTo>
                  <a:pt x="1240586" y="9067"/>
                </a:lnTo>
                <a:lnTo>
                  <a:pt x="1241704" y="9525"/>
                </a:lnTo>
                <a:lnTo>
                  <a:pt x="1244333" y="9525"/>
                </a:lnTo>
                <a:lnTo>
                  <a:pt x="1245450" y="9067"/>
                </a:lnTo>
                <a:lnTo>
                  <a:pt x="1247317" y="7200"/>
                </a:lnTo>
                <a:lnTo>
                  <a:pt x="1247775" y="6083"/>
                </a:lnTo>
                <a:lnTo>
                  <a:pt x="1247775" y="3454"/>
                </a:lnTo>
                <a:close/>
              </a:path>
              <a:path w="5534025" h="1628775">
                <a:moveTo>
                  <a:pt x="1295400" y="1622704"/>
                </a:moveTo>
                <a:lnTo>
                  <a:pt x="1294942" y="1621586"/>
                </a:lnTo>
                <a:lnTo>
                  <a:pt x="1293075" y="1619719"/>
                </a:lnTo>
                <a:lnTo>
                  <a:pt x="1291958" y="1619250"/>
                </a:lnTo>
                <a:lnTo>
                  <a:pt x="1289329" y="1619250"/>
                </a:lnTo>
                <a:lnTo>
                  <a:pt x="1288211" y="1619719"/>
                </a:lnTo>
                <a:lnTo>
                  <a:pt x="1286344" y="1621586"/>
                </a:lnTo>
                <a:lnTo>
                  <a:pt x="1285875" y="1622704"/>
                </a:lnTo>
                <a:lnTo>
                  <a:pt x="1285875" y="1625333"/>
                </a:lnTo>
                <a:lnTo>
                  <a:pt x="1286344" y="1626450"/>
                </a:lnTo>
                <a:lnTo>
                  <a:pt x="1288211" y="1628317"/>
                </a:lnTo>
                <a:lnTo>
                  <a:pt x="1289329" y="1628775"/>
                </a:lnTo>
                <a:lnTo>
                  <a:pt x="1291958" y="1628775"/>
                </a:lnTo>
                <a:lnTo>
                  <a:pt x="1293075" y="1628317"/>
                </a:lnTo>
                <a:lnTo>
                  <a:pt x="1294942" y="1626450"/>
                </a:lnTo>
                <a:lnTo>
                  <a:pt x="1295400" y="1625333"/>
                </a:lnTo>
                <a:lnTo>
                  <a:pt x="1295400" y="1622704"/>
                </a:lnTo>
                <a:close/>
              </a:path>
              <a:path w="5534025" h="1628775">
                <a:moveTo>
                  <a:pt x="1295400" y="813079"/>
                </a:moveTo>
                <a:lnTo>
                  <a:pt x="1294942" y="811961"/>
                </a:lnTo>
                <a:lnTo>
                  <a:pt x="1293075" y="810094"/>
                </a:lnTo>
                <a:lnTo>
                  <a:pt x="1291958" y="809625"/>
                </a:lnTo>
                <a:lnTo>
                  <a:pt x="1289329" y="809625"/>
                </a:lnTo>
                <a:lnTo>
                  <a:pt x="1288211" y="810094"/>
                </a:lnTo>
                <a:lnTo>
                  <a:pt x="1286344" y="811961"/>
                </a:lnTo>
                <a:lnTo>
                  <a:pt x="1285875" y="813079"/>
                </a:lnTo>
                <a:lnTo>
                  <a:pt x="1285875" y="815708"/>
                </a:lnTo>
                <a:lnTo>
                  <a:pt x="1286344" y="816825"/>
                </a:lnTo>
                <a:lnTo>
                  <a:pt x="1288211" y="818692"/>
                </a:lnTo>
                <a:lnTo>
                  <a:pt x="1289329" y="819150"/>
                </a:lnTo>
                <a:lnTo>
                  <a:pt x="1291958" y="819150"/>
                </a:lnTo>
                <a:lnTo>
                  <a:pt x="1293075" y="818692"/>
                </a:lnTo>
                <a:lnTo>
                  <a:pt x="1294942" y="816825"/>
                </a:lnTo>
                <a:lnTo>
                  <a:pt x="1295400" y="815708"/>
                </a:lnTo>
                <a:lnTo>
                  <a:pt x="1295400" y="813079"/>
                </a:lnTo>
                <a:close/>
              </a:path>
              <a:path w="5534025" h="1628775">
                <a:moveTo>
                  <a:pt x="1295400" y="3454"/>
                </a:moveTo>
                <a:lnTo>
                  <a:pt x="1294942" y="2336"/>
                </a:lnTo>
                <a:lnTo>
                  <a:pt x="1293075" y="469"/>
                </a:lnTo>
                <a:lnTo>
                  <a:pt x="1291958" y="0"/>
                </a:lnTo>
                <a:lnTo>
                  <a:pt x="1289329" y="0"/>
                </a:lnTo>
                <a:lnTo>
                  <a:pt x="1288211" y="469"/>
                </a:lnTo>
                <a:lnTo>
                  <a:pt x="1286344" y="2336"/>
                </a:lnTo>
                <a:lnTo>
                  <a:pt x="1285875" y="3454"/>
                </a:lnTo>
                <a:lnTo>
                  <a:pt x="1285875" y="6083"/>
                </a:lnTo>
                <a:lnTo>
                  <a:pt x="1286344" y="7200"/>
                </a:lnTo>
                <a:lnTo>
                  <a:pt x="1288211" y="9067"/>
                </a:lnTo>
                <a:lnTo>
                  <a:pt x="1289329" y="9525"/>
                </a:lnTo>
                <a:lnTo>
                  <a:pt x="1291958" y="9525"/>
                </a:lnTo>
                <a:lnTo>
                  <a:pt x="1293075" y="9067"/>
                </a:lnTo>
                <a:lnTo>
                  <a:pt x="1294942" y="7200"/>
                </a:lnTo>
                <a:lnTo>
                  <a:pt x="1295400" y="6083"/>
                </a:lnTo>
                <a:lnTo>
                  <a:pt x="1295400" y="3454"/>
                </a:lnTo>
                <a:close/>
              </a:path>
              <a:path w="5534025" h="1628775">
                <a:moveTo>
                  <a:pt x="1343025" y="1622704"/>
                </a:moveTo>
                <a:lnTo>
                  <a:pt x="1342567" y="1621586"/>
                </a:lnTo>
                <a:lnTo>
                  <a:pt x="1340700" y="1619719"/>
                </a:lnTo>
                <a:lnTo>
                  <a:pt x="1339583" y="1619250"/>
                </a:lnTo>
                <a:lnTo>
                  <a:pt x="1336954" y="1619250"/>
                </a:lnTo>
                <a:lnTo>
                  <a:pt x="1335836" y="1619719"/>
                </a:lnTo>
                <a:lnTo>
                  <a:pt x="1333969" y="1621586"/>
                </a:lnTo>
                <a:lnTo>
                  <a:pt x="1333500" y="1622704"/>
                </a:lnTo>
                <a:lnTo>
                  <a:pt x="1333500" y="1625333"/>
                </a:lnTo>
                <a:lnTo>
                  <a:pt x="1333969" y="1626450"/>
                </a:lnTo>
                <a:lnTo>
                  <a:pt x="1335836" y="1628317"/>
                </a:lnTo>
                <a:lnTo>
                  <a:pt x="1336954" y="1628775"/>
                </a:lnTo>
                <a:lnTo>
                  <a:pt x="1339583" y="1628775"/>
                </a:lnTo>
                <a:lnTo>
                  <a:pt x="1340700" y="1628317"/>
                </a:lnTo>
                <a:lnTo>
                  <a:pt x="1342567" y="1626450"/>
                </a:lnTo>
                <a:lnTo>
                  <a:pt x="1343025" y="1625333"/>
                </a:lnTo>
                <a:lnTo>
                  <a:pt x="1343025" y="1622704"/>
                </a:lnTo>
                <a:close/>
              </a:path>
              <a:path w="5534025" h="1628775">
                <a:moveTo>
                  <a:pt x="1343025" y="813079"/>
                </a:moveTo>
                <a:lnTo>
                  <a:pt x="1342567" y="811961"/>
                </a:lnTo>
                <a:lnTo>
                  <a:pt x="1340700" y="810094"/>
                </a:lnTo>
                <a:lnTo>
                  <a:pt x="1339583" y="809625"/>
                </a:lnTo>
                <a:lnTo>
                  <a:pt x="1336954" y="809625"/>
                </a:lnTo>
                <a:lnTo>
                  <a:pt x="1335836" y="810094"/>
                </a:lnTo>
                <a:lnTo>
                  <a:pt x="1333969" y="811961"/>
                </a:lnTo>
                <a:lnTo>
                  <a:pt x="1333500" y="813079"/>
                </a:lnTo>
                <a:lnTo>
                  <a:pt x="1333500" y="815708"/>
                </a:lnTo>
                <a:lnTo>
                  <a:pt x="1333969" y="816825"/>
                </a:lnTo>
                <a:lnTo>
                  <a:pt x="1335836" y="818692"/>
                </a:lnTo>
                <a:lnTo>
                  <a:pt x="1336954" y="819150"/>
                </a:lnTo>
                <a:lnTo>
                  <a:pt x="1339583" y="819150"/>
                </a:lnTo>
                <a:lnTo>
                  <a:pt x="1340700" y="818692"/>
                </a:lnTo>
                <a:lnTo>
                  <a:pt x="1342567" y="816825"/>
                </a:lnTo>
                <a:lnTo>
                  <a:pt x="1343025" y="815708"/>
                </a:lnTo>
                <a:lnTo>
                  <a:pt x="1343025" y="813079"/>
                </a:lnTo>
                <a:close/>
              </a:path>
              <a:path w="5534025" h="1628775">
                <a:moveTo>
                  <a:pt x="1343025" y="3454"/>
                </a:moveTo>
                <a:lnTo>
                  <a:pt x="1342567" y="2336"/>
                </a:lnTo>
                <a:lnTo>
                  <a:pt x="1340700" y="469"/>
                </a:lnTo>
                <a:lnTo>
                  <a:pt x="1339583" y="0"/>
                </a:lnTo>
                <a:lnTo>
                  <a:pt x="1336954" y="0"/>
                </a:lnTo>
                <a:lnTo>
                  <a:pt x="1335836" y="469"/>
                </a:lnTo>
                <a:lnTo>
                  <a:pt x="1333969" y="2336"/>
                </a:lnTo>
                <a:lnTo>
                  <a:pt x="1333500" y="3454"/>
                </a:lnTo>
                <a:lnTo>
                  <a:pt x="1333500" y="6083"/>
                </a:lnTo>
                <a:lnTo>
                  <a:pt x="1333969" y="7200"/>
                </a:lnTo>
                <a:lnTo>
                  <a:pt x="1335836" y="9067"/>
                </a:lnTo>
                <a:lnTo>
                  <a:pt x="1336954" y="9525"/>
                </a:lnTo>
                <a:lnTo>
                  <a:pt x="1339583" y="9525"/>
                </a:lnTo>
                <a:lnTo>
                  <a:pt x="1340700" y="9067"/>
                </a:lnTo>
                <a:lnTo>
                  <a:pt x="1342567" y="7200"/>
                </a:lnTo>
                <a:lnTo>
                  <a:pt x="1343025" y="6083"/>
                </a:lnTo>
                <a:lnTo>
                  <a:pt x="1343025" y="3454"/>
                </a:lnTo>
                <a:close/>
              </a:path>
              <a:path w="5534025" h="1628775">
                <a:moveTo>
                  <a:pt x="1390650" y="1622704"/>
                </a:moveTo>
                <a:lnTo>
                  <a:pt x="1390192" y="1621586"/>
                </a:lnTo>
                <a:lnTo>
                  <a:pt x="1388325" y="1619719"/>
                </a:lnTo>
                <a:lnTo>
                  <a:pt x="1387208" y="1619250"/>
                </a:lnTo>
                <a:lnTo>
                  <a:pt x="1384579" y="1619250"/>
                </a:lnTo>
                <a:lnTo>
                  <a:pt x="1383461" y="1619719"/>
                </a:lnTo>
                <a:lnTo>
                  <a:pt x="1381594" y="1621586"/>
                </a:lnTo>
                <a:lnTo>
                  <a:pt x="1381125" y="1622704"/>
                </a:lnTo>
                <a:lnTo>
                  <a:pt x="1381125" y="1625333"/>
                </a:lnTo>
                <a:lnTo>
                  <a:pt x="1381594" y="1626450"/>
                </a:lnTo>
                <a:lnTo>
                  <a:pt x="1383461" y="1628317"/>
                </a:lnTo>
                <a:lnTo>
                  <a:pt x="1384579" y="1628775"/>
                </a:lnTo>
                <a:lnTo>
                  <a:pt x="1387208" y="1628775"/>
                </a:lnTo>
                <a:lnTo>
                  <a:pt x="1388325" y="1628317"/>
                </a:lnTo>
                <a:lnTo>
                  <a:pt x="1390192" y="1626450"/>
                </a:lnTo>
                <a:lnTo>
                  <a:pt x="1390650" y="1625333"/>
                </a:lnTo>
                <a:lnTo>
                  <a:pt x="1390650" y="1622704"/>
                </a:lnTo>
                <a:close/>
              </a:path>
              <a:path w="5534025" h="1628775">
                <a:moveTo>
                  <a:pt x="1390650" y="813079"/>
                </a:moveTo>
                <a:lnTo>
                  <a:pt x="1390192" y="811961"/>
                </a:lnTo>
                <a:lnTo>
                  <a:pt x="1388325" y="810094"/>
                </a:lnTo>
                <a:lnTo>
                  <a:pt x="1387208" y="809625"/>
                </a:lnTo>
                <a:lnTo>
                  <a:pt x="1384579" y="809625"/>
                </a:lnTo>
                <a:lnTo>
                  <a:pt x="1383461" y="810094"/>
                </a:lnTo>
                <a:lnTo>
                  <a:pt x="1381594" y="811961"/>
                </a:lnTo>
                <a:lnTo>
                  <a:pt x="1381125" y="813079"/>
                </a:lnTo>
                <a:lnTo>
                  <a:pt x="1381125" y="815708"/>
                </a:lnTo>
                <a:lnTo>
                  <a:pt x="1381594" y="816825"/>
                </a:lnTo>
                <a:lnTo>
                  <a:pt x="1383461" y="818692"/>
                </a:lnTo>
                <a:lnTo>
                  <a:pt x="1384579" y="819150"/>
                </a:lnTo>
                <a:lnTo>
                  <a:pt x="1387208" y="819150"/>
                </a:lnTo>
                <a:lnTo>
                  <a:pt x="1388325" y="818692"/>
                </a:lnTo>
                <a:lnTo>
                  <a:pt x="1390192" y="816825"/>
                </a:lnTo>
                <a:lnTo>
                  <a:pt x="1390650" y="815708"/>
                </a:lnTo>
                <a:lnTo>
                  <a:pt x="1390650" y="813079"/>
                </a:lnTo>
                <a:close/>
              </a:path>
              <a:path w="5534025" h="1628775">
                <a:moveTo>
                  <a:pt x="1390650" y="3454"/>
                </a:moveTo>
                <a:lnTo>
                  <a:pt x="1390192" y="2336"/>
                </a:lnTo>
                <a:lnTo>
                  <a:pt x="1388325" y="469"/>
                </a:lnTo>
                <a:lnTo>
                  <a:pt x="1387208" y="0"/>
                </a:lnTo>
                <a:lnTo>
                  <a:pt x="1384579" y="0"/>
                </a:lnTo>
                <a:lnTo>
                  <a:pt x="1383461" y="469"/>
                </a:lnTo>
                <a:lnTo>
                  <a:pt x="1381594" y="2336"/>
                </a:lnTo>
                <a:lnTo>
                  <a:pt x="1381125" y="3454"/>
                </a:lnTo>
                <a:lnTo>
                  <a:pt x="1381125" y="6083"/>
                </a:lnTo>
                <a:lnTo>
                  <a:pt x="1381594" y="7200"/>
                </a:lnTo>
                <a:lnTo>
                  <a:pt x="1383461" y="9067"/>
                </a:lnTo>
                <a:lnTo>
                  <a:pt x="1384579" y="9525"/>
                </a:lnTo>
                <a:lnTo>
                  <a:pt x="1387208" y="9525"/>
                </a:lnTo>
                <a:lnTo>
                  <a:pt x="1388325" y="9067"/>
                </a:lnTo>
                <a:lnTo>
                  <a:pt x="1390192" y="7200"/>
                </a:lnTo>
                <a:lnTo>
                  <a:pt x="1390650" y="6083"/>
                </a:lnTo>
                <a:lnTo>
                  <a:pt x="1390650" y="3454"/>
                </a:lnTo>
                <a:close/>
              </a:path>
              <a:path w="5534025" h="1628775">
                <a:moveTo>
                  <a:pt x="1438275" y="1622704"/>
                </a:moveTo>
                <a:lnTo>
                  <a:pt x="1437817" y="1621586"/>
                </a:lnTo>
                <a:lnTo>
                  <a:pt x="1435950" y="1619719"/>
                </a:lnTo>
                <a:lnTo>
                  <a:pt x="1434833" y="1619250"/>
                </a:lnTo>
                <a:lnTo>
                  <a:pt x="1432204" y="1619250"/>
                </a:lnTo>
                <a:lnTo>
                  <a:pt x="1431086" y="1619719"/>
                </a:lnTo>
                <a:lnTo>
                  <a:pt x="1429219" y="1621586"/>
                </a:lnTo>
                <a:lnTo>
                  <a:pt x="1428750" y="1622704"/>
                </a:lnTo>
                <a:lnTo>
                  <a:pt x="1428750" y="1625333"/>
                </a:lnTo>
                <a:lnTo>
                  <a:pt x="1429219" y="1626450"/>
                </a:lnTo>
                <a:lnTo>
                  <a:pt x="1431086" y="1628317"/>
                </a:lnTo>
                <a:lnTo>
                  <a:pt x="1432204" y="1628775"/>
                </a:lnTo>
                <a:lnTo>
                  <a:pt x="1434833" y="1628775"/>
                </a:lnTo>
                <a:lnTo>
                  <a:pt x="1435950" y="1628317"/>
                </a:lnTo>
                <a:lnTo>
                  <a:pt x="1437817" y="1626450"/>
                </a:lnTo>
                <a:lnTo>
                  <a:pt x="1438275" y="1625333"/>
                </a:lnTo>
                <a:lnTo>
                  <a:pt x="1438275" y="1622704"/>
                </a:lnTo>
                <a:close/>
              </a:path>
              <a:path w="5534025" h="1628775">
                <a:moveTo>
                  <a:pt x="1438275" y="813079"/>
                </a:moveTo>
                <a:lnTo>
                  <a:pt x="1437817" y="811961"/>
                </a:lnTo>
                <a:lnTo>
                  <a:pt x="1435950" y="810094"/>
                </a:lnTo>
                <a:lnTo>
                  <a:pt x="1434833" y="809625"/>
                </a:lnTo>
                <a:lnTo>
                  <a:pt x="1432204" y="809625"/>
                </a:lnTo>
                <a:lnTo>
                  <a:pt x="1431086" y="810094"/>
                </a:lnTo>
                <a:lnTo>
                  <a:pt x="1429219" y="811961"/>
                </a:lnTo>
                <a:lnTo>
                  <a:pt x="1428750" y="813079"/>
                </a:lnTo>
                <a:lnTo>
                  <a:pt x="1428750" y="815708"/>
                </a:lnTo>
                <a:lnTo>
                  <a:pt x="1429219" y="816825"/>
                </a:lnTo>
                <a:lnTo>
                  <a:pt x="1431086" y="818692"/>
                </a:lnTo>
                <a:lnTo>
                  <a:pt x="1432204" y="819150"/>
                </a:lnTo>
                <a:lnTo>
                  <a:pt x="1434833" y="819150"/>
                </a:lnTo>
                <a:lnTo>
                  <a:pt x="1435950" y="818692"/>
                </a:lnTo>
                <a:lnTo>
                  <a:pt x="1437817" y="816825"/>
                </a:lnTo>
                <a:lnTo>
                  <a:pt x="1438275" y="815708"/>
                </a:lnTo>
                <a:lnTo>
                  <a:pt x="1438275" y="813079"/>
                </a:lnTo>
                <a:close/>
              </a:path>
              <a:path w="5534025" h="1628775">
                <a:moveTo>
                  <a:pt x="1438275" y="3454"/>
                </a:moveTo>
                <a:lnTo>
                  <a:pt x="1437817" y="2336"/>
                </a:lnTo>
                <a:lnTo>
                  <a:pt x="1435950" y="469"/>
                </a:lnTo>
                <a:lnTo>
                  <a:pt x="1434833" y="0"/>
                </a:lnTo>
                <a:lnTo>
                  <a:pt x="1432204" y="0"/>
                </a:lnTo>
                <a:lnTo>
                  <a:pt x="1431086" y="469"/>
                </a:lnTo>
                <a:lnTo>
                  <a:pt x="1429219" y="2336"/>
                </a:lnTo>
                <a:lnTo>
                  <a:pt x="1428750" y="3454"/>
                </a:lnTo>
                <a:lnTo>
                  <a:pt x="1428750" y="6083"/>
                </a:lnTo>
                <a:lnTo>
                  <a:pt x="1429219" y="7200"/>
                </a:lnTo>
                <a:lnTo>
                  <a:pt x="1431086" y="9067"/>
                </a:lnTo>
                <a:lnTo>
                  <a:pt x="1432204" y="9525"/>
                </a:lnTo>
                <a:lnTo>
                  <a:pt x="1434833" y="9525"/>
                </a:lnTo>
                <a:lnTo>
                  <a:pt x="1435950" y="9067"/>
                </a:lnTo>
                <a:lnTo>
                  <a:pt x="1437817" y="7200"/>
                </a:lnTo>
                <a:lnTo>
                  <a:pt x="1438275" y="6083"/>
                </a:lnTo>
                <a:lnTo>
                  <a:pt x="1438275" y="3454"/>
                </a:lnTo>
                <a:close/>
              </a:path>
              <a:path w="5534025" h="1628775">
                <a:moveTo>
                  <a:pt x="1485900" y="1622704"/>
                </a:moveTo>
                <a:lnTo>
                  <a:pt x="1485442" y="1621586"/>
                </a:lnTo>
                <a:lnTo>
                  <a:pt x="1483575" y="1619719"/>
                </a:lnTo>
                <a:lnTo>
                  <a:pt x="1482458" y="1619250"/>
                </a:lnTo>
                <a:lnTo>
                  <a:pt x="1479829" y="1619250"/>
                </a:lnTo>
                <a:lnTo>
                  <a:pt x="1478711" y="1619719"/>
                </a:lnTo>
                <a:lnTo>
                  <a:pt x="1476844" y="1621586"/>
                </a:lnTo>
                <a:lnTo>
                  <a:pt x="1476375" y="1622704"/>
                </a:lnTo>
                <a:lnTo>
                  <a:pt x="1476375" y="1625333"/>
                </a:lnTo>
                <a:lnTo>
                  <a:pt x="1476844" y="1626450"/>
                </a:lnTo>
                <a:lnTo>
                  <a:pt x="1478711" y="1628317"/>
                </a:lnTo>
                <a:lnTo>
                  <a:pt x="1479829" y="1628775"/>
                </a:lnTo>
                <a:lnTo>
                  <a:pt x="1482458" y="1628775"/>
                </a:lnTo>
                <a:lnTo>
                  <a:pt x="1483575" y="1628317"/>
                </a:lnTo>
                <a:lnTo>
                  <a:pt x="1485442" y="1626450"/>
                </a:lnTo>
                <a:lnTo>
                  <a:pt x="1485900" y="1625333"/>
                </a:lnTo>
                <a:lnTo>
                  <a:pt x="1485900" y="1622704"/>
                </a:lnTo>
                <a:close/>
              </a:path>
              <a:path w="5534025" h="1628775">
                <a:moveTo>
                  <a:pt x="1485900" y="813079"/>
                </a:moveTo>
                <a:lnTo>
                  <a:pt x="1485442" y="811961"/>
                </a:lnTo>
                <a:lnTo>
                  <a:pt x="1483575" y="810094"/>
                </a:lnTo>
                <a:lnTo>
                  <a:pt x="1482458" y="809625"/>
                </a:lnTo>
                <a:lnTo>
                  <a:pt x="1479829" y="809625"/>
                </a:lnTo>
                <a:lnTo>
                  <a:pt x="1478711" y="810094"/>
                </a:lnTo>
                <a:lnTo>
                  <a:pt x="1476844" y="811961"/>
                </a:lnTo>
                <a:lnTo>
                  <a:pt x="1476375" y="813079"/>
                </a:lnTo>
                <a:lnTo>
                  <a:pt x="1476375" y="815708"/>
                </a:lnTo>
                <a:lnTo>
                  <a:pt x="1476844" y="816825"/>
                </a:lnTo>
                <a:lnTo>
                  <a:pt x="1478711" y="818692"/>
                </a:lnTo>
                <a:lnTo>
                  <a:pt x="1479829" y="819150"/>
                </a:lnTo>
                <a:lnTo>
                  <a:pt x="1482458" y="819150"/>
                </a:lnTo>
                <a:lnTo>
                  <a:pt x="1483575" y="818692"/>
                </a:lnTo>
                <a:lnTo>
                  <a:pt x="1485442" y="816825"/>
                </a:lnTo>
                <a:lnTo>
                  <a:pt x="1485900" y="815708"/>
                </a:lnTo>
                <a:lnTo>
                  <a:pt x="1485900" y="813079"/>
                </a:lnTo>
                <a:close/>
              </a:path>
              <a:path w="5534025" h="1628775">
                <a:moveTo>
                  <a:pt x="1485900" y="3454"/>
                </a:moveTo>
                <a:lnTo>
                  <a:pt x="1485442" y="2336"/>
                </a:lnTo>
                <a:lnTo>
                  <a:pt x="1483575" y="469"/>
                </a:lnTo>
                <a:lnTo>
                  <a:pt x="1482458" y="0"/>
                </a:lnTo>
                <a:lnTo>
                  <a:pt x="1479829" y="0"/>
                </a:lnTo>
                <a:lnTo>
                  <a:pt x="1478711" y="469"/>
                </a:lnTo>
                <a:lnTo>
                  <a:pt x="1476844" y="2336"/>
                </a:lnTo>
                <a:lnTo>
                  <a:pt x="1476375" y="3454"/>
                </a:lnTo>
                <a:lnTo>
                  <a:pt x="1476375" y="6083"/>
                </a:lnTo>
                <a:lnTo>
                  <a:pt x="1476844" y="7200"/>
                </a:lnTo>
                <a:lnTo>
                  <a:pt x="1478711" y="9067"/>
                </a:lnTo>
                <a:lnTo>
                  <a:pt x="1479829" y="9525"/>
                </a:lnTo>
                <a:lnTo>
                  <a:pt x="1482458" y="9525"/>
                </a:lnTo>
                <a:lnTo>
                  <a:pt x="1483575" y="9067"/>
                </a:lnTo>
                <a:lnTo>
                  <a:pt x="1485442" y="7200"/>
                </a:lnTo>
                <a:lnTo>
                  <a:pt x="1485900" y="6083"/>
                </a:lnTo>
                <a:lnTo>
                  <a:pt x="1485900" y="3454"/>
                </a:lnTo>
                <a:close/>
              </a:path>
              <a:path w="5534025" h="1628775">
                <a:moveTo>
                  <a:pt x="1533525" y="1622704"/>
                </a:moveTo>
                <a:lnTo>
                  <a:pt x="1533067" y="1621586"/>
                </a:lnTo>
                <a:lnTo>
                  <a:pt x="1531200" y="1619719"/>
                </a:lnTo>
                <a:lnTo>
                  <a:pt x="1530083" y="1619250"/>
                </a:lnTo>
                <a:lnTo>
                  <a:pt x="1527454" y="1619250"/>
                </a:lnTo>
                <a:lnTo>
                  <a:pt x="1526336" y="1619719"/>
                </a:lnTo>
                <a:lnTo>
                  <a:pt x="1524469" y="1621586"/>
                </a:lnTo>
                <a:lnTo>
                  <a:pt x="1524000" y="1622704"/>
                </a:lnTo>
                <a:lnTo>
                  <a:pt x="1524000" y="1625333"/>
                </a:lnTo>
                <a:lnTo>
                  <a:pt x="1524469" y="1626450"/>
                </a:lnTo>
                <a:lnTo>
                  <a:pt x="1526336" y="1628317"/>
                </a:lnTo>
                <a:lnTo>
                  <a:pt x="1527454" y="1628775"/>
                </a:lnTo>
                <a:lnTo>
                  <a:pt x="1530083" y="1628775"/>
                </a:lnTo>
                <a:lnTo>
                  <a:pt x="1531200" y="1628317"/>
                </a:lnTo>
                <a:lnTo>
                  <a:pt x="1533067" y="1626450"/>
                </a:lnTo>
                <a:lnTo>
                  <a:pt x="1533525" y="1625333"/>
                </a:lnTo>
                <a:lnTo>
                  <a:pt x="1533525" y="1622704"/>
                </a:lnTo>
                <a:close/>
              </a:path>
              <a:path w="5534025" h="1628775">
                <a:moveTo>
                  <a:pt x="1533525" y="813079"/>
                </a:moveTo>
                <a:lnTo>
                  <a:pt x="1533067" y="811961"/>
                </a:lnTo>
                <a:lnTo>
                  <a:pt x="1531200" y="810094"/>
                </a:lnTo>
                <a:lnTo>
                  <a:pt x="1530083" y="809625"/>
                </a:lnTo>
                <a:lnTo>
                  <a:pt x="1527454" y="809625"/>
                </a:lnTo>
                <a:lnTo>
                  <a:pt x="1526336" y="810094"/>
                </a:lnTo>
                <a:lnTo>
                  <a:pt x="1524469" y="811961"/>
                </a:lnTo>
                <a:lnTo>
                  <a:pt x="1524000" y="813079"/>
                </a:lnTo>
                <a:lnTo>
                  <a:pt x="1524000" y="815708"/>
                </a:lnTo>
                <a:lnTo>
                  <a:pt x="1524469" y="816825"/>
                </a:lnTo>
                <a:lnTo>
                  <a:pt x="1526336" y="818692"/>
                </a:lnTo>
                <a:lnTo>
                  <a:pt x="1527454" y="819150"/>
                </a:lnTo>
                <a:lnTo>
                  <a:pt x="1530083" y="819150"/>
                </a:lnTo>
                <a:lnTo>
                  <a:pt x="1531200" y="818692"/>
                </a:lnTo>
                <a:lnTo>
                  <a:pt x="1533067" y="816825"/>
                </a:lnTo>
                <a:lnTo>
                  <a:pt x="1533525" y="815708"/>
                </a:lnTo>
                <a:lnTo>
                  <a:pt x="1533525" y="813079"/>
                </a:lnTo>
                <a:close/>
              </a:path>
              <a:path w="5534025" h="1628775">
                <a:moveTo>
                  <a:pt x="1533525" y="3454"/>
                </a:moveTo>
                <a:lnTo>
                  <a:pt x="1533067" y="2336"/>
                </a:lnTo>
                <a:lnTo>
                  <a:pt x="1531200" y="469"/>
                </a:lnTo>
                <a:lnTo>
                  <a:pt x="1530083" y="0"/>
                </a:lnTo>
                <a:lnTo>
                  <a:pt x="1527454" y="0"/>
                </a:lnTo>
                <a:lnTo>
                  <a:pt x="1526336" y="469"/>
                </a:lnTo>
                <a:lnTo>
                  <a:pt x="1524469" y="2336"/>
                </a:lnTo>
                <a:lnTo>
                  <a:pt x="1524000" y="3454"/>
                </a:lnTo>
                <a:lnTo>
                  <a:pt x="1524000" y="6083"/>
                </a:lnTo>
                <a:lnTo>
                  <a:pt x="1524469" y="7200"/>
                </a:lnTo>
                <a:lnTo>
                  <a:pt x="1526336" y="9067"/>
                </a:lnTo>
                <a:lnTo>
                  <a:pt x="1527454" y="9525"/>
                </a:lnTo>
                <a:lnTo>
                  <a:pt x="1530083" y="9525"/>
                </a:lnTo>
                <a:lnTo>
                  <a:pt x="1531200" y="9067"/>
                </a:lnTo>
                <a:lnTo>
                  <a:pt x="1533067" y="7200"/>
                </a:lnTo>
                <a:lnTo>
                  <a:pt x="1533525" y="6083"/>
                </a:lnTo>
                <a:lnTo>
                  <a:pt x="1533525" y="3454"/>
                </a:lnTo>
                <a:close/>
              </a:path>
              <a:path w="5534025" h="1628775">
                <a:moveTo>
                  <a:pt x="1581150" y="1622704"/>
                </a:moveTo>
                <a:lnTo>
                  <a:pt x="1580692" y="1621586"/>
                </a:lnTo>
                <a:lnTo>
                  <a:pt x="1578825" y="1619719"/>
                </a:lnTo>
                <a:lnTo>
                  <a:pt x="1577708" y="1619250"/>
                </a:lnTo>
                <a:lnTo>
                  <a:pt x="1575079" y="1619250"/>
                </a:lnTo>
                <a:lnTo>
                  <a:pt x="1573961" y="1619719"/>
                </a:lnTo>
                <a:lnTo>
                  <a:pt x="1572094" y="1621586"/>
                </a:lnTo>
                <a:lnTo>
                  <a:pt x="1571625" y="1622704"/>
                </a:lnTo>
                <a:lnTo>
                  <a:pt x="1571625" y="1625333"/>
                </a:lnTo>
                <a:lnTo>
                  <a:pt x="1572094" y="1626450"/>
                </a:lnTo>
                <a:lnTo>
                  <a:pt x="1573961" y="1628317"/>
                </a:lnTo>
                <a:lnTo>
                  <a:pt x="1575079" y="1628775"/>
                </a:lnTo>
                <a:lnTo>
                  <a:pt x="1577708" y="1628775"/>
                </a:lnTo>
                <a:lnTo>
                  <a:pt x="1578825" y="1628317"/>
                </a:lnTo>
                <a:lnTo>
                  <a:pt x="1580692" y="1626450"/>
                </a:lnTo>
                <a:lnTo>
                  <a:pt x="1581150" y="1625333"/>
                </a:lnTo>
                <a:lnTo>
                  <a:pt x="1581150" y="1622704"/>
                </a:lnTo>
                <a:close/>
              </a:path>
              <a:path w="5534025" h="1628775">
                <a:moveTo>
                  <a:pt x="1581150" y="813079"/>
                </a:moveTo>
                <a:lnTo>
                  <a:pt x="1580692" y="811961"/>
                </a:lnTo>
                <a:lnTo>
                  <a:pt x="1578825" y="810094"/>
                </a:lnTo>
                <a:lnTo>
                  <a:pt x="1577708" y="809625"/>
                </a:lnTo>
                <a:lnTo>
                  <a:pt x="1575079" y="809625"/>
                </a:lnTo>
                <a:lnTo>
                  <a:pt x="1573961" y="810094"/>
                </a:lnTo>
                <a:lnTo>
                  <a:pt x="1572094" y="811961"/>
                </a:lnTo>
                <a:lnTo>
                  <a:pt x="1571625" y="813079"/>
                </a:lnTo>
                <a:lnTo>
                  <a:pt x="1571625" y="815708"/>
                </a:lnTo>
                <a:lnTo>
                  <a:pt x="1572094" y="816825"/>
                </a:lnTo>
                <a:lnTo>
                  <a:pt x="1573961" y="818692"/>
                </a:lnTo>
                <a:lnTo>
                  <a:pt x="1575079" y="819150"/>
                </a:lnTo>
                <a:lnTo>
                  <a:pt x="1577708" y="819150"/>
                </a:lnTo>
                <a:lnTo>
                  <a:pt x="1578825" y="818692"/>
                </a:lnTo>
                <a:lnTo>
                  <a:pt x="1580692" y="816825"/>
                </a:lnTo>
                <a:lnTo>
                  <a:pt x="1581150" y="815708"/>
                </a:lnTo>
                <a:lnTo>
                  <a:pt x="1581150" y="813079"/>
                </a:lnTo>
                <a:close/>
              </a:path>
              <a:path w="5534025" h="1628775">
                <a:moveTo>
                  <a:pt x="1581150" y="3454"/>
                </a:moveTo>
                <a:lnTo>
                  <a:pt x="1580692" y="2336"/>
                </a:lnTo>
                <a:lnTo>
                  <a:pt x="1578825" y="469"/>
                </a:lnTo>
                <a:lnTo>
                  <a:pt x="1577708" y="0"/>
                </a:lnTo>
                <a:lnTo>
                  <a:pt x="1575079" y="0"/>
                </a:lnTo>
                <a:lnTo>
                  <a:pt x="1573961" y="469"/>
                </a:lnTo>
                <a:lnTo>
                  <a:pt x="1572094" y="2336"/>
                </a:lnTo>
                <a:lnTo>
                  <a:pt x="1571625" y="3454"/>
                </a:lnTo>
                <a:lnTo>
                  <a:pt x="1571625" y="6083"/>
                </a:lnTo>
                <a:lnTo>
                  <a:pt x="1572094" y="7200"/>
                </a:lnTo>
                <a:lnTo>
                  <a:pt x="1573961" y="9067"/>
                </a:lnTo>
                <a:lnTo>
                  <a:pt x="1575079" y="9525"/>
                </a:lnTo>
                <a:lnTo>
                  <a:pt x="1577708" y="9525"/>
                </a:lnTo>
                <a:lnTo>
                  <a:pt x="1578825" y="9067"/>
                </a:lnTo>
                <a:lnTo>
                  <a:pt x="1580692" y="7200"/>
                </a:lnTo>
                <a:lnTo>
                  <a:pt x="1581150" y="6083"/>
                </a:lnTo>
                <a:lnTo>
                  <a:pt x="1581150" y="3454"/>
                </a:lnTo>
                <a:close/>
              </a:path>
              <a:path w="5534025" h="1628775">
                <a:moveTo>
                  <a:pt x="1628775" y="1622704"/>
                </a:moveTo>
                <a:lnTo>
                  <a:pt x="1628317" y="1621586"/>
                </a:lnTo>
                <a:lnTo>
                  <a:pt x="1626450" y="1619719"/>
                </a:lnTo>
                <a:lnTo>
                  <a:pt x="1625333" y="1619250"/>
                </a:lnTo>
                <a:lnTo>
                  <a:pt x="1622704" y="1619250"/>
                </a:lnTo>
                <a:lnTo>
                  <a:pt x="1621586" y="1619719"/>
                </a:lnTo>
                <a:lnTo>
                  <a:pt x="1619719" y="1621586"/>
                </a:lnTo>
                <a:lnTo>
                  <a:pt x="1619250" y="1622704"/>
                </a:lnTo>
                <a:lnTo>
                  <a:pt x="1619250" y="1625333"/>
                </a:lnTo>
                <a:lnTo>
                  <a:pt x="1619719" y="1626450"/>
                </a:lnTo>
                <a:lnTo>
                  <a:pt x="1621586" y="1628317"/>
                </a:lnTo>
                <a:lnTo>
                  <a:pt x="1622704" y="1628775"/>
                </a:lnTo>
                <a:lnTo>
                  <a:pt x="1625333" y="1628775"/>
                </a:lnTo>
                <a:lnTo>
                  <a:pt x="1626450" y="1628317"/>
                </a:lnTo>
                <a:lnTo>
                  <a:pt x="1628317" y="1626450"/>
                </a:lnTo>
                <a:lnTo>
                  <a:pt x="1628775" y="1625333"/>
                </a:lnTo>
                <a:lnTo>
                  <a:pt x="1628775" y="1622704"/>
                </a:lnTo>
                <a:close/>
              </a:path>
              <a:path w="5534025" h="1628775">
                <a:moveTo>
                  <a:pt x="1628775" y="813079"/>
                </a:moveTo>
                <a:lnTo>
                  <a:pt x="1628317" y="811961"/>
                </a:lnTo>
                <a:lnTo>
                  <a:pt x="1626450" y="810094"/>
                </a:lnTo>
                <a:lnTo>
                  <a:pt x="1625333" y="809625"/>
                </a:lnTo>
                <a:lnTo>
                  <a:pt x="1622704" y="809625"/>
                </a:lnTo>
                <a:lnTo>
                  <a:pt x="1621586" y="810094"/>
                </a:lnTo>
                <a:lnTo>
                  <a:pt x="1619719" y="811961"/>
                </a:lnTo>
                <a:lnTo>
                  <a:pt x="1619250" y="813079"/>
                </a:lnTo>
                <a:lnTo>
                  <a:pt x="1619250" y="815708"/>
                </a:lnTo>
                <a:lnTo>
                  <a:pt x="1619719" y="816825"/>
                </a:lnTo>
                <a:lnTo>
                  <a:pt x="1621586" y="818692"/>
                </a:lnTo>
                <a:lnTo>
                  <a:pt x="1622704" y="819150"/>
                </a:lnTo>
                <a:lnTo>
                  <a:pt x="1625333" y="819150"/>
                </a:lnTo>
                <a:lnTo>
                  <a:pt x="1626450" y="818692"/>
                </a:lnTo>
                <a:lnTo>
                  <a:pt x="1628317" y="816825"/>
                </a:lnTo>
                <a:lnTo>
                  <a:pt x="1628775" y="815708"/>
                </a:lnTo>
                <a:lnTo>
                  <a:pt x="1628775" y="813079"/>
                </a:lnTo>
                <a:close/>
              </a:path>
              <a:path w="5534025" h="1628775">
                <a:moveTo>
                  <a:pt x="1628775" y="3454"/>
                </a:moveTo>
                <a:lnTo>
                  <a:pt x="1628317" y="2336"/>
                </a:lnTo>
                <a:lnTo>
                  <a:pt x="1626450" y="469"/>
                </a:lnTo>
                <a:lnTo>
                  <a:pt x="1625333" y="0"/>
                </a:lnTo>
                <a:lnTo>
                  <a:pt x="1622704" y="0"/>
                </a:lnTo>
                <a:lnTo>
                  <a:pt x="1621586" y="469"/>
                </a:lnTo>
                <a:lnTo>
                  <a:pt x="1619719" y="2336"/>
                </a:lnTo>
                <a:lnTo>
                  <a:pt x="1619250" y="3454"/>
                </a:lnTo>
                <a:lnTo>
                  <a:pt x="1619250" y="6083"/>
                </a:lnTo>
                <a:lnTo>
                  <a:pt x="1619719" y="7200"/>
                </a:lnTo>
                <a:lnTo>
                  <a:pt x="1621586" y="9067"/>
                </a:lnTo>
                <a:lnTo>
                  <a:pt x="1622704" y="9525"/>
                </a:lnTo>
                <a:lnTo>
                  <a:pt x="1625333" y="9525"/>
                </a:lnTo>
                <a:lnTo>
                  <a:pt x="1626450" y="9067"/>
                </a:lnTo>
                <a:lnTo>
                  <a:pt x="1628317" y="7200"/>
                </a:lnTo>
                <a:lnTo>
                  <a:pt x="1628775" y="6083"/>
                </a:lnTo>
                <a:lnTo>
                  <a:pt x="1628775" y="3454"/>
                </a:lnTo>
                <a:close/>
              </a:path>
              <a:path w="5534025" h="1628775">
                <a:moveTo>
                  <a:pt x="1676400" y="1622704"/>
                </a:moveTo>
                <a:lnTo>
                  <a:pt x="1675942" y="1621586"/>
                </a:lnTo>
                <a:lnTo>
                  <a:pt x="1674075" y="1619719"/>
                </a:lnTo>
                <a:lnTo>
                  <a:pt x="1672958" y="1619250"/>
                </a:lnTo>
                <a:lnTo>
                  <a:pt x="1670329" y="1619250"/>
                </a:lnTo>
                <a:lnTo>
                  <a:pt x="1669211" y="1619719"/>
                </a:lnTo>
                <a:lnTo>
                  <a:pt x="1667344" y="1621586"/>
                </a:lnTo>
                <a:lnTo>
                  <a:pt x="1666875" y="1622704"/>
                </a:lnTo>
                <a:lnTo>
                  <a:pt x="1666875" y="1625333"/>
                </a:lnTo>
                <a:lnTo>
                  <a:pt x="1667344" y="1626450"/>
                </a:lnTo>
                <a:lnTo>
                  <a:pt x="1669211" y="1628317"/>
                </a:lnTo>
                <a:lnTo>
                  <a:pt x="1670329" y="1628775"/>
                </a:lnTo>
                <a:lnTo>
                  <a:pt x="1672958" y="1628775"/>
                </a:lnTo>
                <a:lnTo>
                  <a:pt x="1674075" y="1628317"/>
                </a:lnTo>
                <a:lnTo>
                  <a:pt x="1675942" y="1626450"/>
                </a:lnTo>
                <a:lnTo>
                  <a:pt x="1676400" y="1625333"/>
                </a:lnTo>
                <a:lnTo>
                  <a:pt x="1676400" y="1622704"/>
                </a:lnTo>
                <a:close/>
              </a:path>
              <a:path w="5534025" h="1628775">
                <a:moveTo>
                  <a:pt x="1676400" y="813079"/>
                </a:moveTo>
                <a:lnTo>
                  <a:pt x="1675942" y="811961"/>
                </a:lnTo>
                <a:lnTo>
                  <a:pt x="1674075" y="810094"/>
                </a:lnTo>
                <a:lnTo>
                  <a:pt x="1672958" y="809625"/>
                </a:lnTo>
                <a:lnTo>
                  <a:pt x="1670329" y="809625"/>
                </a:lnTo>
                <a:lnTo>
                  <a:pt x="1669211" y="810094"/>
                </a:lnTo>
                <a:lnTo>
                  <a:pt x="1667344" y="811961"/>
                </a:lnTo>
                <a:lnTo>
                  <a:pt x="1666875" y="813079"/>
                </a:lnTo>
                <a:lnTo>
                  <a:pt x="1666875" y="815708"/>
                </a:lnTo>
                <a:lnTo>
                  <a:pt x="1667344" y="816825"/>
                </a:lnTo>
                <a:lnTo>
                  <a:pt x="1669211" y="818692"/>
                </a:lnTo>
                <a:lnTo>
                  <a:pt x="1670329" y="819150"/>
                </a:lnTo>
                <a:lnTo>
                  <a:pt x="1672958" y="819150"/>
                </a:lnTo>
                <a:lnTo>
                  <a:pt x="1674075" y="818692"/>
                </a:lnTo>
                <a:lnTo>
                  <a:pt x="1675942" y="816825"/>
                </a:lnTo>
                <a:lnTo>
                  <a:pt x="1676400" y="815708"/>
                </a:lnTo>
                <a:lnTo>
                  <a:pt x="1676400" y="813079"/>
                </a:lnTo>
                <a:close/>
              </a:path>
              <a:path w="5534025" h="1628775">
                <a:moveTo>
                  <a:pt x="1676400" y="3454"/>
                </a:moveTo>
                <a:lnTo>
                  <a:pt x="1675942" y="2336"/>
                </a:lnTo>
                <a:lnTo>
                  <a:pt x="1674075" y="469"/>
                </a:lnTo>
                <a:lnTo>
                  <a:pt x="1672958" y="0"/>
                </a:lnTo>
                <a:lnTo>
                  <a:pt x="1670329" y="0"/>
                </a:lnTo>
                <a:lnTo>
                  <a:pt x="1669211" y="469"/>
                </a:lnTo>
                <a:lnTo>
                  <a:pt x="1667344" y="2336"/>
                </a:lnTo>
                <a:lnTo>
                  <a:pt x="1666875" y="3454"/>
                </a:lnTo>
                <a:lnTo>
                  <a:pt x="1666875" y="6083"/>
                </a:lnTo>
                <a:lnTo>
                  <a:pt x="1667344" y="7200"/>
                </a:lnTo>
                <a:lnTo>
                  <a:pt x="1669211" y="9067"/>
                </a:lnTo>
                <a:lnTo>
                  <a:pt x="1670329" y="9525"/>
                </a:lnTo>
                <a:lnTo>
                  <a:pt x="1672958" y="9525"/>
                </a:lnTo>
                <a:lnTo>
                  <a:pt x="1674075" y="9067"/>
                </a:lnTo>
                <a:lnTo>
                  <a:pt x="1675942" y="7200"/>
                </a:lnTo>
                <a:lnTo>
                  <a:pt x="1676400" y="6083"/>
                </a:lnTo>
                <a:lnTo>
                  <a:pt x="1676400" y="3454"/>
                </a:lnTo>
                <a:close/>
              </a:path>
              <a:path w="5534025" h="1628775">
                <a:moveTo>
                  <a:pt x="1724025" y="1622704"/>
                </a:moveTo>
                <a:lnTo>
                  <a:pt x="1723567" y="1621586"/>
                </a:lnTo>
                <a:lnTo>
                  <a:pt x="1721700" y="1619719"/>
                </a:lnTo>
                <a:lnTo>
                  <a:pt x="1720583" y="1619250"/>
                </a:lnTo>
                <a:lnTo>
                  <a:pt x="1717954" y="1619250"/>
                </a:lnTo>
                <a:lnTo>
                  <a:pt x="1716836" y="1619719"/>
                </a:lnTo>
                <a:lnTo>
                  <a:pt x="1714969" y="1621586"/>
                </a:lnTo>
                <a:lnTo>
                  <a:pt x="1714500" y="1622704"/>
                </a:lnTo>
                <a:lnTo>
                  <a:pt x="1714500" y="1625333"/>
                </a:lnTo>
                <a:lnTo>
                  <a:pt x="1714969" y="1626450"/>
                </a:lnTo>
                <a:lnTo>
                  <a:pt x="1716836" y="1628317"/>
                </a:lnTo>
                <a:lnTo>
                  <a:pt x="1717954" y="1628775"/>
                </a:lnTo>
                <a:lnTo>
                  <a:pt x="1720583" y="1628775"/>
                </a:lnTo>
                <a:lnTo>
                  <a:pt x="1721700" y="1628317"/>
                </a:lnTo>
                <a:lnTo>
                  <a:pt x="1723567" y="1626450"/>
                </a:lnTo>
                <a:lnTo>
                  <a:pt x="1724025" y="1625333"/>
                </a:lnTo>
                <a:lnTo>
                  <a:pt x="1724025" y="1622704"/>
                </a:lnTo>
                <a:close/>
              </a:path>
              <a:path w="5534025" h="1628775">
                <a:moveTo>
                  <a:pt x="1724025" y="813079"/>
                </a:moveTo>
                <a:lnTo>
                  <a:pt x="1723567" y="811961"/>
                </a:lnTo>
                <a:lnTo>
                  <a:pt x="1721700" y="810094"/>
                </a:lnTo>
                <a:lnTo>
                  <a:pt x="1720583" y="809625"/>
                </a:lnTo>
                <a:lnTo>
                  <a:pt x="1717954" y="809625"/>
                </a:lnTo>
                <a:lnTo>
                  <a:pt x="1716836" y="810094"/>
                </a:lnTo>
                <a:lnTo>
                  <a:pt x="1714969" y="811961"/>
                </a:lnTo>
                <a:lnTo>
                  <a:pt x="1714500" y="813079"/>
                </a:lnTo>
                <a:lnTo>
                  <a:pt x="1714500" y="815708"/>
                </a:lnTo>
                <a:lnTo>
                  <a:pt x="1714969" y="816825"/>
                </a:lnTo>
                <a:lnTo>
                  <a:pt x="1716836" y="818692"/>
                </a:lnTo>
                <a:lnTo>
                  <a:pt x="1717954" y="819150"/>
                </a:lnTo>
                <a:lnTo>
                  <a:pt x="1720583" y="819150"/>
                </a:lnTo>
                <a:lnTo>
                  <a:pt x="1721700" y="818692"/>
                </a:lnTo>
                <a:lnTo>
                  <a:pt x="1723567" y="816825"/>
                </a:lnTo>
                <a:lnTo>
                  <a:pt x="1724025" y="815708"/>
                </a:lnTo>
                <a:lnTo>
                  <a:pt x="1724025" y="813079"/>
                </a:lnTo>
                <a:close/>
              </a:path>
              <a:path w="5534025" h="1628775">
                <a:moveTo>
                  <a:pt x="1724025" y="3454"/>
                </a:moveTo>
                <a:lnTo>
                  <a:pt x="1723567" y="2336"/>
                </a:lnTo>
                <a:lnTo>
                  <a:pt x="1721700" y="469"/>
                </a:lnTo>
                <a:lnTo>
                  <a:pt x="1720583" y="0"/>
                </a:lnTo>
                <a:lnTo>
                  <a:pt x="1717954" y="0"/>
                </a:lnTo>
                <a:lnTo>
                  <a:pt x="1716836" y="469"/>
                </a:lnTo>
                <a:lnTo>
                  <a:pt x="1714969" y="2336"/>
                </a:lnTo>
                <a:lnTo>
                  <a:pt x="1714500" y="3454"/>
                </a:lnTo>
                <a:lnTo>
                  <a:pt x="1714500" y="6083"/>
                </a:lnTo>
                <a:lnTo>
                  <a:pt x="1714969" y="7200"/>
                </a:lnTo>
                <a:lnTo>
                  <a:pt x="1716836" y="9067"/>
                </a:lnTo>
                <a:lnTo>
                  <a:pt x="1717954" y="9525"/>
                </a:lnTo>
                <a:lnTo>
                  <a:pt x="1720583" y="9525"/>
                </a:lnTo>
                <a:lnTo>
                  <a:pt x="1721700" y="9067"/>
                </a:lnTo>
                <a:lnTo>
                  <a:pt x="1723567" y="7200"/>
                </a:lnTo>
                <a:lnTo>
                  <a:pt x="1724025" y="6083"/>
                </a:lnTo>
                <a:lnTo>
                  <a:pt x="1724025" y="3454"/>
                </a:lnTo>
                <a:close/>
              </a:path>
              <a:path w="5534025" h="1628775">
                <a:moveTo>
                  <a:pt x="1771650" y="1622704"/>
                </a:moveTo>
                <a:lnTo>
                  <a:pt x="1771192" y="1621586"/>
                </a:lnTo>
                <a:lnTo>
                  <a:pt x="1769325" y="1619719"/>
                </a:lnTo>
                <a:lnTo>
                  <a:pt x="1768208" y="1619250"/>
                </a:lnTo>
                <a:lnTo>
                  <a:pt x="1765579" y="1619250"/>
                </a:lnTo>
                <a:lnTo>
                  <a:pt x="1764461" y="1619719"/>
                </a:lnTo>
                <a:lnTo>
                  <a:pt x="1762594" y="1621586"/>
                </a:lnTo>
                <a:lnTo>
                  <a:pt x="1762137" y="1622704"/>
                </a:lnTo>
                <a:lnTo>
                  <a:pt x="1762137" y="1625333"/>
                </a:lnTo>
                <a:lnTo>
                  <a:pt x="1762594" y="1626450"/>
                </a:lnTo>
                <a:lnTo>
                  <a:pt x="1764461" y="1628317"/>
                </a:lnTo>
                <a:lnTo>
                  <a:pt x="1765579" y="1628775"/>
                </a:lnTo>
                <a:lnTo>
                  <a:pt x="1768208" y="1628775"/>
                </a:lnTo>
                <a:lnTo>
                  <a:pt x="1769325" y="1628317"/>
                </a:lnTo>
                <a:lnTo>
                  <a:pt x="1771192" y="1626450"/>
                </a:lnTo>
                <a:lnTo>
                  <a:pt x="1771650" y="1625333"/>
                </a:lnTo>
                <a:lnTo>
                  <a:pt x="1771650" y="1622704"/>
                </a:lnTo>
                <a:close/>
              </a:path>
              <a:path w="5534025" h="1628775">
                <a:moveTo>
                  <a:pt x="1771650" y="813079"/>
                </a:moveTo>
                <a:lnTo>
                  <a:pt x="1771192" y="811961"/>
                </a:lnTo>
                <a:lnTo>
                  <a:pt x="1769325" y="810094"/>
                </a:lnTo>
                <a:lnTo>
                  <a:pt x="1768208" y="809625"/>
                </a:lnTo>
                <a:lnTo>
                  <a:pt x="1765579" y="809625"/>
                </a:lnTo>
                <a:lnTo>
                  <a:pt x="1764461" y="810094"/>
                </a:lnTo>
                <a:lnTo>
                  <a:pt x="1762594" y="811961"/>
                </a:lnTo>
                <a:lnTo>
                  <a:pt x="1762137" y="813079"/>
                </a:lnTo>
                <a:lnTo>
                  <a:pt x="1762137" y="815708"/>
                </a:lnTo>
                <a:lnTo>
                  <a:pt x="1762594" y="816825"/>
                </a:lnTo>
                <a:lnTo>
                  <a:pt x="1764461" y="818692"/>
                </a:lnTo>
                <a:lnTo>
                  <a:pt x="1765579" y="819150"/>
                </a:lnTo>
                <a:lnTo>
                  <a:pt x="1768208" y="819150"/>
                </a:lnTo>
                <a:lnTo>
                  <a:pt x="1769325" y="818692"/>
                </a:lnTo>
                <a:lnTo>
                  <a:pt x="1771192" y="816825"/>
                </a:lnTo>
                <a:lnTo>
                  <a:pt x="1771650" y="815708"/>
                </a:lnTo>
                <a:lnTo>
                  <a:pt x="1771650" y="813079"/>
                </a:lnTo>
                <a:close/>
              </a:path>
              <a:path w="5534025" h="1628775">
                <a:moveTo>
                  <a:pt x="1771650" y="3454"/>
                </a:moveTo>
                <a:lnTo>
                  <a:pt x="1771192" y="2336"/>
                </a:lnTo>
                <a:lnTo>
                  <a:pt x="1769325" y="469"/>
                </a:lnTo>
                <a:lnTo>
                  <a:pt x="1768208" y="0"/>
                </a:lnTo>
                <a:lnTo>
                  <a:pt x="1765579" y="0"/>
                </a:lnTo>
                <a:lnTo>
                  <a:pt x="1764461" y="469"/>
                </a:lnTo>
                <a:lnTo>
                  <a:pt x="1762594" y="2336"/>
                </a:lnTo>
                <a:lnTo>
                  <a:pt x="1762137" y="3454"/>
                </a:lnTo>
                <a:lnTo>
                  <a:pt x="1762137" y="6083"/>
                </a:lnTo>
                <a:lnTo>
                  <a:pt x="1762594" y="7200"/>
                </a:lnTo>
                <a:lnTo>
                  <a:pt x="1764461" y="9067"/>
                </a:lnTo>
                <a:lnTo>
                  <a:pt x="1765579" y="9525"/>
                </a:lnTo>
                <a:lnTo>
                  <a:pt x="1768208" y="9525"/>
                </a:lnTo>
                <a:lnTo>
                  <a:pt x="1769325" y="9067"/>
                </a:lnTo>
                <a:lnTo>
                  <a:pt x="1771192" y="7200"/>
                </a:lnTo>
                <a:lnTo>
                  <a:pt x="1771650" y="6083"/>
                </a:lnTo>
                <a:lnTo>
                  <a:pt x="1771650" y="3454"/>
                </a:lnTo>
                <a:close/>
              </a:path>
              <a:path w="5534025" h="1628775">
                <a:moveTo>
                  <a:pt x="1819275" y="1622704"/>
                </a:moveTo>
                <a:lnTo>
                  <a:pt x="1818817" y="1621586"/>
                </a:lnTo>
                <a:lnTo>
                  <a:pt x="1816950" y="1619719"/>
                </a:lnTo>
                <a:lnTo>
                  <a:pt x="1815833" y="1619250"/>
                </a:lnTo>
                <a:lnTo>
                  <a:pt x="1813204" y="1619250"/>
                </a:lnTo>
                <a:lnTo>
                  <a:pt x="1812086" y="1619719"/>
                </a:lnTo>
                <a:lnTo>
                  <a:pt x="1810219" y="1621586"/>
                </a:lnTo>
                <a:lnTo>
                  <a:pt x="1809750" y="1622704"/>
                </a:lnTo>
                <a:lnTo>
                  <a:pt x="1809750" y="1625333"/>
                </a:lnTo>
                <a:lnTo>
                  <a:pt x="1810219" y="1626450"/>
                </a:lnTo>
                <a:lnTo>
                  <a:pt x="1812086" y="1628317"/>
                </a:lnTo>
                <a:lnTo>
                  <a:pt x="1813204" y="1628775"/>
                </a:lnTo>
                <a:lnTo>
                  <a:pt x="1815833" y="1628775"/>
                </a:lnTo>
                <a:lnTo>
                  <a:pt x="1816950" y="1628317"/>
                </a:lnTo>
                <a:lnTo>
                  <a:pt x="1818817" y="1626450"/>
                </a:lnTo>
                <a:lnTo>
                  <a:pt x="1819275" y="1625333"/>
                </a:lnTo>
                <a:lnTo>
                  <a:pt x="1819275" y="1622704"/>
                </a:lnTo>
                <a:close/>
              </a:path>
              <a:path w="5534025" h="1628775">
                <a:moveTo>
                  <a:pt x="1819275" y="813079"/>
                </a:moveTo>
                <a:lnTo>
                  <a:pt x="1818817" y="811961"/>
                </a:lnTo>
                <a:lnTo>
                  <a:pt x="1816950" y="810094"/>
                </a:lnTo>
                <a:lnTo>
                  <a:pt x="1815833" y="809625"/>
                </a:lnTo>
                <a:lnTo>
                  <a:pt x="1813204" y="809625"/>
                </a:lnTo>
                <a:lnTo>
                  <a:pt x="1812086" y="810094"/>
                </a:lnTo>
                <a:lnTo>
                  <a:pt x="1810219" y="811961"/>
                </a:lnTo>
                <a:lnTo>
                  <a:pt x="1809750" y="813079"/>
                </a:lnTo>
                <a:lnTo>
                  <a:pt x="1809750" y="815708"/>
                </a:lnTo>
                <a:lnTo>
                  <a:pt x="1810219" y="816825"/>
                </a:lnTo>
                <a:lnTo>
                  <a:pt x="1812086" y="818692"/>
                </a:lnTo>
                <a:lnTo>
                  <a:pt x="1813204" y="819150"/>
                </a:lnTo>
                <a:lnTo>
                  <a:pt x="1815833" y="819150"/>
                </a:lnTo>
                <a:lnTo>
                  <a:pt x="1816950" y="818692"/>
                </a:lnTo>
                <a:lnTo>
                  <a:pt x="1818817" y="816825"/>
                </a:lnTo>
                <a:lnTo>
                  <a:pt x="1819275" y="815708"/>
                </a:lnTo>
                <a:lnTo>
                  <a:pt x="1819275" y="813079"/>
                </a:lnTo>
                <a:close/>
              </a:path>
              <a:path w="5534025" h="1628775">
                <a:moveTo>
                  <a:pt x="1819275" y="3454"/>
                </a:moveTo>
                <a:lnTo>
                  <a:pt x="1818817" y="2336"/>
                </a:lnTo>
                <a:lnTo>
                  <a:pt x="1816950" y="469"/>
                </a:lnTo>
                <a:lnTo>
                  <a:pt x="1815833" y="0"/>
                </a:lnTo>
                <a:lnTo>
                  <a:pt x="1813204" y="0"/>
                </a:lnTo>
                <a:lnTo>
                  <a:pt x="1812086" y="469"/>
                </a:lnTo>
                <a:lnTo>
                  <a:pt x="1810219" y="2336"/>
                </a:lnTo>
                <a:lnTo>
                  <a:pt x="1809750" y="3454"/>
                </a:lnTo>
                <a:lnTo>
                  <a:pt x="1809750" y="6083"/>
                </a:lnTo>
                <a:lnTo>
                  <a:pt x="1810219" y="7200"/>
                </a:lnTo>
                <a:lnTo>
                  <a:pt x="1812086" y="9067"/>
                </a:lnTo>
                <a:lnTo>
                  <a:pt x="1813204" y="9525"/>
                </a:lnTo>
                <a:lnTo>
                  <a:pt x="1815833" y="9525"/>
                </a:lnTo>
                <a:lnTo>
                  <a:pt x="1816950" y="9067"/>
                </a:lnTo>
                <a:lnTo>
                  <a:pt x="1818817" y="7200"/>
                </a:lnTo>
                <a:lnTo>
                  <a:pt x="1819275" y="6083"/>
                </a:lnTo>
                <a:lnTo>
                  <a:pt x="1819275" y="3454"/>
                </a:lnTo>
                <a:close/>
              </a:path>
              <a:path w="5534025" h="1628775">
                <a:moveTo>
                  <a:pt x="1866900" y="1622704"/>
                </a:moveTo>
                <a:lnTo>
                  <a:pt x="1866442" y="1621586"/>
                </a:lnTo>
                <a:lnTo>
                  <a:pt x="1864575" y="1619719"/>
                </a:lnTo>
                <a:lnTo>
                  <a:pt x="1863458" y="1619250"/>
                </a:lnTo>
                <a:lnTo>
                  <a:pt x="1860829" y="1619250"/>
                </a:lnTo>
                <a:lnTo>
                  <a:pt x="1859711" y="1619719"/>
                </a:lnTo>
                <a:lnTo>
                  <a:pt x="1857844" y="1621586"/>
                </a:lnTo>
                <a:lnTo>
                  <a:pt x="1857375" y="1622704"/>
                </a:lnTo>
                <a:lnTo>
                  <a:pt x="1857375" y="1625333"/>
                </a:lnTo>
                <a:lnTo>
                  <a:pt x="1857844" y="1626450"/>
                </a:lnTo>
                <a:lnTo>
                  <a:pt x="1859711" y="1628317"/>
                </a:lnTo>
                <a:lnTo>
                  <a:pt x="1860829" y="1628775"/>
                </a:lnTo>
                <a:lnTo>
                  <a:pt x="1863458" y="1628775"/>
                </a:lnTo>
                <a:lnTo>
                  <a:pt x="1864575" y="1628317"/>
                </a:lnTo>
                <a:lnTo>
                  <a:pt x="1866442" y="1626450"/>
                </a:lnTo>
                <a:lnTo>
                  <a:pt x="1866900" y="1625333"/>
                </a:lnTo>
                <a:lnTo>
                  <a:pt x="1866900" y="1622704"/>
                </a:lnTo>
                <a:close/>
              </a:path>
              <a:path w="5534025" h="1628775">
                <a:moveTo>
                  <a:pt x="1866900" y="813079"/>
                </a:moveTo>
                <a:lnTo>
                  <a:pt x="1866442" y="811961"/>
                </a:lnTo>
                <a:lnTo>
                  <a:pt x="1864575" y="810094"/>
                </a:lnTo>
                <a:lnTo>
                  <a:pt x="1863458" y="809625"/>
                </a:lnTo>
                <a:lnTo>
                  <a:pt x="1860829" y="809625"/>
                </a:lnTo>
                <a:lnTo>
                  <a:pt x="1859711" y="810094"/>
                </a:lnTo>
                <a:lnTo>
                  <a:pt x="1857844" y="811961"/>
                </a:lnTo>
                <a:lnTo>
                  <a:pt x="1857375" y="813079"/>
                </a:lnTo>
                <a:lnTo>
                  <a:pt x="1857375" y="815708"/>
                </a:lnTo>
                <a:lnTo>
                  <a:pt x="1857844" y="816825"/>
                </a:lnTo>
                <a:lnTo>
                  <a:pt x="1859711" y="818692"/>
                </a:lnTo>
                <a:lnTo>
                  <a:pt x="1860829" y="819150"/>
                </a:lnTo>
                <a:lnTo>
                  <a:pt x="1863458" y="819150"/>
                </a:lnTo>
                <a:lnTo>
                  <a:pt x="1864575" y="818692"/>
                </a:lnTo>
                <a:lnTo>
                  <a:pt x="1866442" y="816825"/>
                </a:lnTo>
                <a:lnTo>
                  <a:pt x="1866900" y="815708"/>
                </a:lnTo>
                <a:lnTo>
                  <a:pt x="1866900" y="813079"/>
                </a:lnTo>
                <a:close/>
              </a:path>
              <a:path w="5534025" h="1628775">
                <a:moveTo>
                  <a:pt x="1866900" y="3454"/>
                </a:moveTo>
                <a:lnTo>
                  <a:pt x="1866442" y="2336"/>
                </a:lnTo>
                <a:lnTo>
                  <a:pt x="1864575" y="469"/>
                </a:lnTo>
                <a:lnTo>
                  <a:pt x="1863458" y="0"/>
                </a:lnTo>
                <a:lnTo>
                  <a:pt x="1860829" y="0"/>
                </a:lnTo>
                <a:lnTo>
                  <a:pt x="1859711" y="469"/>
                </a:lnTo>
                <a:lnTo>
                  <a:pt x="1857844" y="2336"/>
                </a:lnTo>
                <a:lnTo>
                  <a:pt x="1857375" y="3454"/>
                </a:lnTo>
                <a:lnTo>
                  <a:pt x="1857375" y="6083"/>
                </a:lnTo>
                <a:lnTo>
                  <a:pt x="1857844" y="7200"/>
                </a:lnTo>
                <a:lnTo>
                  <a:pt x="1859711" y="9067"/>
                </a:lnTo>
                <a:lnTo>
                  <a:pt x="1860829" y="9525"/>
                </a:lnTo>
                <a:lnTo>
                  <a:pt x="1863458" y="9525"/>
                </a:lnTo>
                <a:lnTo>
                  <a:pt x="1864575" y="9067"/>
                </a:lnTo>
                <a:lnTo>
                  <a:pt x="1866442" y="7200"/>
                </a:lnTo>
                <a:lnTo>
                  <a:pt x="1866900" y="6083"/>
                </a:lnTo>
                <a:lnTo>
                  <a:pt x="1866900" y="3454"/>
                </a:lnTo>
                <a:close/>
              </a:path>
              <a:path w="5534025" h="1628775">
                <a:moveTo>
                  <a:pt x="1914525" y="1622704"/>
                </a:moveTo>
                <a:lnTo>
                  <a:pt x="1914067" y="1621586"/>
                </a:lnTo>
                <a:lnTo>
                  <a:pt x="1912200" y="1619719"/>
                </a:lnTo>
                <a:lnTo>
                  <a:pt x="1911083" y="1619250"/>
                </a:lnTo>
                <a:lnTo>
                  <a:pt x="1908454" y="1619250"/>
                </a:lnTo>
                <a:lnTo>
                  <a:pt x="1907336" y="1619719"/>
                </a:lnTo>
                <a:lnTo>
                  <a:pt x="1905469" y="1621586"/>
                </a:lnTo>
                <a:lnTo>
                  <a:pt x="1905000" y="1622704"/>
                </a:lnTo>
                <a:lnTo>
                  <a:pt x="1905000" y="1625333"/>
                </a:lnTo>
                <a:lnTo>
                  <a:pt x="1905469" y="1626450"/>
                </a:lnTo>
                <a:lnTo>
                  <a:pt x="1907336" y="1628317"/>
                </a:lnTo>
                <a:lnTo>
                  <a:pt x="1908454" y="1628775"/>
                </a:lnTo>
                <a:lnTo>
                  <a:pt x="1911083" y="1628775"/>
                </a:lnTo>
                <a:lnTo>
                  <a:pt x="1912200" y="1628317"/>
                </a:lnTo>
                <a:lnTo>
                  <a:pt x="1914067" y="1626450"/>
                </a:lnTo>
                <a:lnTo>
                  <a:pt x="1914525" y="1625333"/>
                </a:lnTo>
                <a:lnTo>
                  <a:pt x="1914525" y="1622704"/>
                </a:lnTo>
                <a:close/>
              </a:path>
              <a:path w="5534025" h="1628775">
                <a:moveTo>
                  <a:pt x="1914525" y="813079"/>
                </a:moveTo>
                <a:lnTo>
                  <a:pt x="1914067" y="811961"/>
                </a:lnTo>
                <a:lnTo>
                  <a:pt x="1912200" y="810094"/>
                </a:lnTo>
                <a:lnTo>
                  <a:pt x="1911083" y="809625"/>
                </a:lnTo>
                <a:lnTo>
                  <a:pt x="1908454" y="809625"/>
                </a:lnTo>
                <a:lnTo>
                  <a:pt x="1907336" y="810094"/>
                </a:lnTo>
                <a:lnTo>
                  <a:pt x="1905469" y="811961"/>
                </a:lnTo>
                <a:lnTo>
                  <a:pt x="1905000" y="813079"/>
                </a:lnTo>
                <a:lnTo>
                  <a:pt x="1905000" y="815708"/>
                </a:lnTo>
                <a:lnTo>
                  <a:pt x="1905469" y="816825"/>
                </a:lnTo>
                <a:lnTo>
                  <a:pt x="1907336" y="818692"/>
                </a:lnTo>
                <a:lnTo>
                  <a:pt x="1908454" y="819150"/>
                </a:lnTo>
                <a:lnTo>
                  <a:pt x="1911083" y="819150"/>
                </a:lnTo>
                <a:lnTo>
                  <a:pt x="1912200" y="818692"/>
                </a:lnTo>
                <a:lnTo>
                  <a:pt x="1914067" y="816825"/>
                </a:lnTo>
                <a:lnTo>
                  <a:pt x="1914525" y="815708"/>
                </a:lnTo>
                <a:lnTo>
                  <a:pt x="1914525" y="813079"/>
                </a:lnTo>
                <a:close/>
              </a:path>
              <a:path w="5534025" h="1628775">
                <a:moveTo>
                  <a:pt x="1914525" y="3454"/>
                </a:moveTo>
                <a:lnTo>
                  <a:pt x="1914067" y="2336"/>
                </a:lnTo>
                <a:lnTo>
                  <a:pt x="1912200" y="469"/>
                </a:lnTo>
                <a:lnTo>
                  <a:pt x="1911083" y="0"/>
                </a:lnTo>
                <a:lnTo>
                  <a:pt x="1908454" y="0"/>
                </a:lnTo>
                <a:lnTo>
                  <a:pt x="1907336" y="469"/>
                </a:lnTo>
                <a:lnTo>
                  <a:pt x="1905469" y="2336"/>
                </a:lnTo>
                <a:lnTo>
                  <a:pt x="1905000" y="3454"/>
                </a:lnTo>
                <a:lnTo>
                  <a:pt x="1905000" y="6083"/>
                </a:lnTo>
                <a:lnTo>
                  <a:pt x="1905469" y="7200"/>
                </a:lnTo>
                <a:lnTo>
                  <a:pt x="1907336" y="9067"/>
                </a:lnTo>
                <a:lnTo>
                  <a:pt x="1908454" y="9525"/>
                </a:lnTo>
                <a:lnTo>
                  <a:pt x="1911083" y="9525"/>
                </a:lnTo>
                <a:lnTo>
                  <a:pt x="1912200" y="9067"/>
                </a:lnTo>
                <a:lnTo>
                  <a:pt x="1914067" y="7200"/>
                </a:lnTo>
                <a:lnTo>
                  <a:pt x="1914525" y="6083"/>
                </a:lnTo>
                <a:lnTo>
                  <a:pt x="1914525" y="3454"/>
                </a:lnTo>
                <a:close/>
              </a:path>
              <a:path w="5534025" h="1628775">
                <a:moveTo>
                  <a:pt x="1962150" y="1622704"/>
                </a:moveTo>
                <a:lnTo>
                  <a:pt x="1961692" y="1621586"/>
                </a:lnTo>
                <a:lnTo>
                  <a:pt x="1959825" y="1619719"/>
                </a:lnTo>
                <a:lnTo>
                  <a:pt x="1958708" y="1619250"/>
                </a:lnTo>
                <a:lnTo>
                  <a:pt x="1956079" y="1619250"/>
                </a:lnTo>
                <a:lnTo>
                  <a:pt x="1954961" y="1619719"/>
                </a:lnTo>
                <a:lnTo>
                  <a:pt x="1953094" y="1621586"/>
                </a:lnTo>
                <a:lnTo>
                  <a:pt x="1952625" y="1622704"/>
                </a:lnTo>
                <a:lnTo>
                  <a:pt x="1952625" y="1625333"/>
                </a:lnTo>
                <a:lnTo>
                  <a:pt x="1953094" y="1626450"/>
                </a:lnTo>
                <a:lnTo>
                  <a:pt x="1954961" y="1628317"/>
                </a:lnTo>
                <a:lnTo>
                  <a:pt x="1956079" y="1628775"/>
                </a:lnTo>
                <a:lnTo>
                  <a:pt x="1958708" y="1628775"/>
                </a:lnTo>
                <a:lnTo>
                  <a:pt x="1959825" y="1628317"/>
                </a:lnTo>
                <a:lnTo>
                  <a:pt x="1961692" y="1626450"/>
                </a:lnTo>
                <a:lnTo>
                  <a:pt x="1962150" y="1625333"/>
                </a:lnTo>
                <a:lnTo>
                  <a:pt x="1962150" y="1622704"/>
                </a:lnTo>
                <a:close/>
              </a:path>
              <a:path w="5534025" h="1628775">
                <a:moveTo>
                  <a:pt x="1962150" y="813079"/>
                </a:moveTo>
                <a:lnTo>
                  <a:pt x="1961692" y="811961"/>
                </a:lnTo>
                <a:lnTo>
                  <a:pt x="1959825" y="810094"/>
                </a:lnTo>
                <a:lnTo>
                  <a:pt x="1958708" y="809625"/>
                </a:lnTo>
                <a:lnTo>
                  <a:pt x="1956079" y="809625"/>
                </a:lnTo>
                <a:lnTo>
                  <a:pt x="1954961" y="810094"/>
                </a:lnTo>
                <a:lnTo>
                  <a:pt x="1953094" y="811961"/>
                </a:lnTo>
                <a:lnTo>
                  <a:pt x="1952625" y="813079"/>
                </a:lnTo>
                <a:lnTo>
                  <a:pt x="1952625" y="815708"/>
                </a:lnTo>
                <a:lnTo>
                  <a:pt x="1953094" y="816825"/>
                </a:lnTo>
                <a:lnTo>
                  <a:pt x="1954961" y="818692"/>
                </a:lnTo>
                <a:lnTo>
                  <a:pt x="1956079" y="819150"/>
                </a:lnTo>
                <a:lnTo>
                  <a:pt x="1958708" y="819150"/>
                </a:lnTo>
                <a:lnTo>
                  <a:pt x="1959825" y="818692"/>
                </a:lnTo>
                <a:lnTo>
                  <a:pt x="1961692" y="816825"/>
                </a:lnTo>
                <a:lnTo>
                  <a:pt x="1962150" y="815708"/>
                </a:lnTo>
                <a:lnTo>
                  <a:pt x="1962150" y="813079"/>
                </a:lnTo>
                <a:close/>
              </a:path>
              <a:path w="5534025" h="1628775">
                <a:moveTo>
                  <a:pt x="1962150" y="3454"/>
                </a:moveTo>
                <a:lnTo>
                  <a:pt x="1961692" y="2336"/>
                </a:lnTo>
                <a:lnTo>
                  <a:pt x="1959825" y="469"/>
                </a:lnTo>
                <a:lnTo>
                  <a:pt x="1958708" y="0"/>
                </a:lnTo>
                <a:lnTo>
                  <a:pt x="1956079" y="0"/>
                </a:lnTo>
                <a:lnTo>
                  <a:pt x="1954961" y="469"/>
                </a:lnTo>
                <a:lnTo>
                  <a:pt x="1953094" y="2336"/>
                </a:lnTo>
                <a:lnTo>
                  <a:pt x="1952625" y="3454"/>
                </a:lnTo>
                <a:lnTo>
                  <a:pt x="1952625" y="6083"/>
                </a:lnTo>
                <a:lnTo>
                  <a:pt x="1953094" y="7200"/>
                </a:lnTo>
                <a:lnTo>
                  <a:pt x="1954961" y="9067"/>
                </a:lnTo>
                <a:lnTo>
                  <a:pt x="1956079" y="9525"/>
                </a:lnTo>
                <a:lnTo>
                  <a:pt x="1958708" y="9525"/>
                </a:lnTo>
                <a:lnTo>
                  <a:pt x="1959825" y="9067"/>
                </a:lnTo>
                <a:lnTo>
                  <a:pt x="1961692" y="7200"/>
                </a:lnTo>
                <a:lnTo>
                  <a:pt x="1962150" y="6083"/>
                </a:lnTo>
                <a:lnTo>
                  <a:pt x="1962150" y="3454"/>
                </a:lnTo>
                <a:close/>
              </a:path>
              <a:path w="5534025" h="1628775">
                <a:moveTo>
                  <a:pt x="2009775" y="1622704"/>
                </a:moveTo>
                <a:lnTo>
                  <a:pt x="2009317" y="1621586"/>
                </a:lnTo>
                <a:lnTo>
                  <a:pt x="2007450" y="1619719"/>
                </a:lnTo>
                <a:lnTo>
                  <a:pt x="2006333" y="1619250"/>
                </a:lnTo>
                <a:lnTo>
                  <a:pt x="2003704" y="1619250"/>
                </a:lnTo>
                <a:lnTo>
                  <a:pt x="2002586" y="1619719"/>
                </a:lnTo>
                <a:lnTo>
                  <a:pt x="2000719" y="1621586"/>
                </a:lnTo>
                <a:lnTo>
                  <a:pt x="2000250" y="1622704"/>
                </a:lnTo>
                <a:lnTo>
                  <a:pt x="2000250" y="1625333"/>
                </a:lnTo>
                <a:lnTo>
                  <a:pt x="2000719" y="1626450"/>
                </a:lnTo>
                <a:lnTo>
                  <a:pt x="2002586" y="1628317"/>
                </a:lnTo>
                <a:lnTo>
                  <a:pt x="2003704" y="1628775"/>
                </a:lnTo>
                <a:lnTo>
                  <a:pt x="2006333" y="1628775"/>
                </a:lnTo>
                <a:lnTo>
                  <a:pt x="2007450" y="1628317"/>
                </a:lnTo>
                <a:lnTo>
                  <a:pt x="2009317" y="1626450"/>
                </a:lnTo>
                <a:lnTo>
                  <a:pt x="2009775" y="1625333"/>
                </a:lnTo>
                <a:lnTo>
                  <a:pt x="2009775" y="1622704"/>
                </a:lnTo>
                <a:close/>
              </a:path>
              <a:path w="5534025" h="1628775">
                <a:moveTo>
                  <a:pt x="2009775" y="813079"/>
                </a:moveTo>
                <a:lnTo>
                  <a:pt x="2009317" y="811961"/>
                </a:lnTo>
                <a:lnTo>
                  <a:pt x="2007450" y="810094"/>
                </a:lnTo>
                <a:lnTo>
                  <a:pt x="2006333" y="809625"/>
                </a:lnTo>
                <a:lnTo>
                  <a:pt x="2003704" y="809625"/>
                </a:lnTo>
                <a:lnTo>
                  <a:pt x="2002586" y="810094"/>
                </a:lnTo>
                <a:lnTo>
                  <a:pt x="2000719" y="811961"/>
                </a:lnTo>
                <a:lnTo>
                  <a:pt x="2000250" y="813079"/>
                </a:lnTo>
                <a:lnTo>
                  <a:pt x="2000250" y="815708"/>
                </a:lnTo>
                <a:lnTo>
                  <a:pt x="2000719" y="816825"/>
                </a:lnTo>
                <a:lnTo>
                  <a:pt x="2002586" y="818692"/>
                </a:lnTo>
                <a:lnTo>
                  <a:pt x="2003704" y="819150"/>
                </a:lnTo>
                <a:lnTo>
                  <a:pt x="2006333" y="819150"/>
                </a:lnTo>
                <a:lnTo>
                  <a:pt x="2007450" y="818692"/>
                </a:lnTo>
                <a:lnTo>
                  <a:pt x="2009317" y="816825"/>
                </a:lnTo>
                <a:lnTo>
                  <a:pt x="2009775" y="815708"/>
                </a:lnTo>
                <a:lnTo>
                  <a:pt x="2009775" y="813079"/>
                </a:lnTo>
                <a:close/>
              </a:path>
              <a:path w="5534025" h="1628775">
                <a:moveTo>
                  <a:pt x="2009775" y="3454"/>
                </a:moveTo>
                <a:lnTo>
                  <a:pt x="2009317" y="2336"/>
                </a:lnTo>
                <a:lnTo>
                  <a:pt x="2007450" y="469"/>
                </a:lnTo>
                <a:lnTo>
                  <a:pt x="2006333" y="0"/>
                </a:lnTo>
                <a:lnTo>
                  <a:pt x="2003704" y="0"/>
                </a:lnTo>
                <a:lnTo>
                  <a:pt x="2002586" y="469"/>
                </a:lnTo>
                <a:lnTo>
                  <a:pt x="2000719" y="2336"/>
                </a:lnTo>
                <a:lnTo>
                  <a:pt x="2000250" y="3454"/>
                </a:lnTo>
                <a:lnTo>
                  <a:pt x="2000250" y="6083"/>
                </a:lnTo>
                <a:lnTo>
                  <a:pt x="2000719" y="7200"/>
                </a:lnTo>
                <a:lnTo>
                  <a:pt x="2002586" y="9067"/>
                </a:lnTo>
                <a:lnTo>
                  <a:pt x="2003704" y="9525"/>
                </a:lnTo>
                <a:lnTo>
                  <a:pt x="2006333" y="9525"/>
                </a:lnTo>
                <a:lnTo>
                  <a:pt x="2007450" y="9067"/>
                </a:lnTo>
                <a:lnTo>
                  <a:pt x="2009317" y="7200"/>
                </a:lnTo>
                <a:lnTo>
                  <a:pt x="2009775" y="6083"/>
                </a:lnTo>
                <a:lnTo>
                  <a:pt x="2009775" y="3454"/>
                </a:lnTo>
                <a:close/>
              </a:path>
              <a:path w="5534025" h="1628775">
                <a:moveTo>
                  <a:pt x="2057400" y="1622704"/>
                </a:moveTo>
                <a:lnTo>
                  <a:pt x="2056942" y="1621586"/>
                </a:lnTo>
                <a:lnTo>
                  <a:pt x="2055075" y="1619719"/>
                </a:lnTo>
                <a:lnTo>
                  <a:pt x="2053958" y="1619250"/>
                </a:lnTo>
                <a:lnTo>
                  <a:pt x="2051329" y="1619250"/>
                </a:lnTo>
                <a:lnTo>
                  <a:pt x="2050211" y="1619719"/>
                </a:lnTo>
                <a:lnTo>
                  <a:pt x="2048344" y="1621586"/>
                </a:lnTo>
                <a:lnTo>
                  <a:pt x="2047875" y="1622704"/>
                </a:lnTo>
                <a:lnTo>
                  <a:pt x="2047875" y="1625333"/>
                </a:lnTo>
                <a:lnTo>
                  <a:pt x="2048344" y="1626450"/>
                </a:lnTo>
                <a:lnTo>
                  <a:pt x="2050211" y="1628317"/>
                </a:lnTo>
                <a:lnTo>
                  <a:pt x="2051329" y="1628775"/>
                </a:lnTo>
                <a:lnTo>
                  <a:pt x="2053958" y="1628775"/>
                </a:lnTo>
                <a:lnTo>
                  <a:pt x="2055075" y="1628317"/>
                </a:lnTo>
                <a:lnTo>
                  <a:pt x="2056942" y="1626450"/>
                </a:lnTo>
                <a:lnTo>
                  <a:pt x="2057400" y="1625333"/>
                </a:lnTo>
                <a:lnTo>
                  <a:pt x="2057400" y="1622704"/>
                </a:lnTo>
                <a:close/>
              </a:path>
              <a:path w="5534025" h="1628775">
                <a:moveTo>
                  <a:pt x="2057400" y="813079"/>
                </a:moveTo>
                <a:lnTo>
                  <a:pt x="2056942" y="811961"/>
                </a:lnTo>
                <a:lnTo>
                  <a:pt x="2055075" y="810094"/>
                </a:lnTo>
                <a:lnTo>
                  <a:pt x="2053958" y="809625"/>
                </a:lnTo>
                <a:lnTo>
                  <a:pt x="2051329" y="809625"/>
                </a:lnTo>
                <a:lnTo>
                  <a:pt x="2050211" y="810094"/>
                </a:lnTo>
                <a:lnTo>
                  <a:pt x="2048344" y="811961"/>
                </a:lnTo>
                <a:lnTo>
                  <a:pt x="2047875" y="813079"/>
                </a:lnTo>
                <a:lnTo>
                  <a:pt x="2047875" y="815708"/>
                </a:lnTo>
                <a:lnTo>
                  <a:pt x="2048344" y="816825"/>
                </a:lnTo>
                <a:lnTo>
                  <a:pt x="2050211" y="818692"/>
                </a:lnTo>
                <a:lnTo>
                  <a:pt x="2051329" y="819150"/>
                </a:lnTo>
                <a:lnTo>
                  <a:pt x="2053958" y="819150"/>
                </a:lnTo>
                <a:lnTo>
                  <a:pt x="2055075" y="818692"/>
                </a:lnTo>
                <a:lnTo>
                  <a:pt x="2056942" y="816825"/>
                </a:lnTo>
                <a:lnTo>
                  <a:pt x="2057400" y="815708"/>
                </a:lnTo>
                <a:lnTo>
                  <a:pt x="2057400" y="813079"/>
                </a:lnTo>
                <a:close/>
              </a:path>
              <a:path w="5534025" h="1628775">
                <a:moveTo>
                  <a:pt x="2057400" y="3454"/>
                </a:moveTo>
                <a:lnTo>
                  <a:pt x="2056942" y="2336"/>
                </a:lnTo>
                <a:lnTo>
                  <a:pt x="2055075" y="469"/>
                </a:lnTo>
                <a:lnTo>
                  <a:pt x="2053958" y="0"/>
                </a:lnTo>
                <a:lnTo>
                  <a:pt x="2051329" y="0"/>
                </a:lnTo>
                <a:lnTo>
                  <a:pt x="2050211" y="469"/>
                </a:lnTo>
                <a:lnTo>
                  <a:pt x="2048344" y="2336"/>
                </a:lnTo>
                <a:lnTo>
                  <a:pt x="2047875" y="3454"/>
                </a:lnTo>
                <a:lnTo>
                  <a:pt x="2047875" y="6083"/>
                </a:lnTo>
                <a:lnTo>
                  <a:pt x="2048344" y="7200"/>
                </a:lnTo>
                <a:lnTo>
                  <a:pt x="2050211" y="9067"/>
                </a:lnTo>
                <a:lnTo>
                  <a:pt x="2051329" y="9525"/>
                </a:lnTo>
                <a:lnTo>
                  <a:pt x="2053958" y="9525"/>
                </a:lnTo>
                <a:lnTo>
                  <a:pt x="2055075" y="9067"/>
                </a:lnTo>
                <a:lnTo>
                  <a:pt x="2056942" y="7200"/>
                </a:lnTo>
                <a:lnTo>
                  <a:pt x="2057400" y="6083"/>
                </a:lnTo>
                <a:lnTo>
                  <a:pt x="2057400" y="3454"/>
                </a:lnTo>
                <a:close/>
              </a:path>
              <a:path w="5534025" h="1628775">
                <a:moveTo>
                  <a:pt x="2105025" y="1622704"/>
                </a:moveTo>
                <a:lnTo>
                  <a:pt x="2104567" y="1621586"/>
                </a:lnTo>
                <a:lnTo>
                  <a:pt x="2102700" y="1619719"/>
                </a:lnTo>
                <a:lnTo>
                  <a:pt x="2101583" y="1619250"/>
                </a:lnTo>
                <a:lnTo>
                  <a:pt x="2098954" y="1619250"/>
                </a:lnTo>
                <a:lnTo>
                  <a:pt x="2097836" y="1619719"/>
                </a:lnTo>
                <a:lnTo>
                  <a:pt x="2095969" y="1621586"/>
                </a:lnTo>
                <a:lnTo>
                  <a:pt x="2095500" y="1622704"/>
                </a:lnTo>
                <a:lnTo>
                  <a:pt x="2095500" y="1625333"/>
                </a:lnTo>
                <a:lnTo>
                  <a:pt x="2095969" y="1626450"/>
                </a:lnTo>
                <a:lnTo>
                  <a:pt x="2097836" y="1628317"/>
                </a:lnTo>
                <a:lnTo>
                  <a:pt x="2098954" y="1628775"/>
                </a:lnTo>
                <a:lnTo>
                  <a:pt x="2101583" y="1628775"/>
                </a:lnTo>
                <a:lnTo>
                  <a:pt x="2102700" y="1628317"/>
                </a:lnTo>
                <a:lnTo>
                  <a:pt x="2104567" y="1626450"/>
                </a:lnTo>
                <a:lnTo>
                  <a:pt x="2105025" y="1625333"/>
                </a:lnTo>
                <a:lnTo>
                  <a:pt x="2105025" y="1622704"/>
                </a:lnTo>
                <a:close/>
              </a:path>
              <a:path w="5534025" h="1628775">
                <a:moveTo>
                  <a:pt x="2105025" y="813079"/>
                </a:moveTo>
                <a:lnTo>
                  <a:pt x="2104567" y="811961"/>
                </a:lnTo>
                <a:lnTo>
                  <a:pt x="2102700" y="810094"/>
                </a:lnTo>
                <a:lnTo>
                  <a:pt x="2101583" y="809625"/>
                </a:lnTo>
                <a:lnTo>
                  <a:pt x="2098954" y="809625"/>
                </a:lnTo>
                <a:lnTo>
                  <a:pt x="2097836" y="810094"/>
                </a:lnTo>
                <a:lnTo>
                  <a:pt x="2095969" y="811961"/>
                </a:lnTo>
                <a:lnTo>
                  <a:pt x="2095500" y="813079"/>
                </a:lnTo>
                <a:lnTo>
                  <a:pt x="2095500" y="815708"/>
                </a:lnTo>
                <a:lnTo>
                  <a:pt x="2095969" y="816825"/>
                </a:lnTo>
                <a:lnTo>
                  <a:pt x="2097836" y="818692"/>
                </a:lnTo>
                <a:lnTo>
                  <a:pt x="2098954" y="819150"/>
                </a:lnTo>
                <a:lnTo>
                  <a:pt x="2101583" y="819150"/>
                </a:lnTo>
                <a:lnTo>
                  <a:pt x="2102700" y="818692"/>
                </a:lnTo>
                <a:lnTo>
                  <a:pt x="2104567" y="816825"/>
                </a:lnTo>
                <a:lnTo>
                  <a:pt x="2105025" y="815708"/>
                </a:lnTo>
                <a:lnTo>
                  <a:pt x="2105025" y="813079"/>
                </a:lnTo>
                <a:close/>
              </a:path>
              <a:path w="5534025" h="1628775">
                <a:moveTo>
                  <a:pt x="2105025" y="3454"/>
                </a:moveTo>
                <a:lnTo>
                  <a:pt x="2104567" y="2336"/>
                </a:lnTo>
                <a:lnTo>
                  <a:pt x="2102700" y="469"/>
                </a:lnTo>
                <a:lnTo>
                  <a:pt x="2101583" y="0"/>
                </a:lnTo>
                <a:lnTo>
                  <a:pt x="2098954" y="0"/>
                </a:lnTo>
                <a:lnTo>
                  <a:pt x="2097836" y="469"/>
                </a:lnTo>
                <a:lnTo>
                  <a:pt x="2095969" y="2336"/>
                </a:lnTo>
                <a:lnTo>
                  <a:pt x="2095500" y="3454"/>
                </a:lnTo>
                <a:lnTo>
                  <a:pt x="2095500" y="6083"/>
                </a:lnTo>
                <a:lnTo>
                  <a:pt x="2095969" y="7200"/>
                </a:lnTo>
                <a:lnTo>
                  <a:pt x="2097836" y="9067"/>
                </a:lnTo>
                <a:lnTo>
                  <a:pt x="2098954" y="9525"/>
                </a:lnTo>
                <a:lnTo>
                  <a:pt x="2101583" y="9525"/>
                </a:lnTo>
                <a:lnTo>
                  <a:pt x="2102700" y="9067"/>
                </a:lnTo>
                <a:lnTo>
                  <a:pt x="2104567" y="7200"/>
                </a:lnTo>
                <a:lnTo>
                  <a:pt x="2105025" y="6083"/>
                </a:lnTo>
                <a:lnTo>
                  <a:pt x="2105025" y="3454"/>
                </a:lnTo>
                <a:close/>
              </a:path>
              <a:path w="5534025" h="1628775">
                <a:moveTo>
                  <a:pt x="2152650" y="1622704"/>
                </a:moveTo>
                <a:lnTo>
                  <a:pt x="2152192" y="1621586"/>
                </a:lnTo>
                <a:lnTo>
                  <a:pt x="2150326" y="1619719"/>
                </a:lnTo>
                <a:lnTo>
                  <a:pt x="2149208" y="1619250"/>
                </a:lnTo>
                <a:lnTo>
                  <a:pt x="2146579" y="1619250"/>
                </a:lnTo>
                <a:lnTo>
                  <a:pt x="2145461" y="1619719"/>
                </a:lnTo>
                <a:lnTo>
                  <a:pt x="2143595" y="1621586"/>
                </a:lnTo>
                <a:lnTo>
                  <a:pt x="2143125" y="1622704"/>
                </a:lnTo>
                <a:lnTo>
                  <a:pt x="2143125" y="1625333"/>
                </a:lnTo>
                <a:lnTo>
                  <a:pt x="2143595" y="1626450"/>
                </a:lnTo>
                <a:lnTo>
                  <a:pt x="2145461" y="1628317"/>
                </a:lnTo>
                <a:lnTo>
                  <a:pt x="2146579" y="1628775"/>
                </a:lnTo>
                <a:lnTo>
                  <a:pt x="2149208" y="1628775"/>
                </a:lnTo>
                <a:lnTo>
                  <a:pt x="2150326" y="1628317"/>
                </a:lnTo>
                <a:lnTo>
                  <a:pt x="2152192" y="1626450"/>
                </a:lnTo>
                <a:lnTo>
                  <a:pt x="2152650" y="1625333"/>
                </a:lnTo>
                <a:lnTo>
                  <a:pt x="2152650" y="1622704"/>
                </a:lnTo>
                <a:close/>
              </a:path>
              <a:path w="5534025" h="1628775">
                <a:moveTo>
                  <a:pt x="2152650" y="813079"/>
                </a:moveTo>
                <a:lnTo>
                  <a:pt x="2152192" y="811961"/>
                </a:lnTo>
                <a:lnTo>
                  <a:pt x="2150326" y="810094"/>
                </a:lnTo>
                <a:lnTo>
                  <a:pt x="2149208" y="809625"/>
                </a:lnTo>
                <a:lnTo>
                  <a:pt x="2146579" y="809625"/>
                </a:lnTo>
                <a:lnTo>
                  <a:pt x="2145461" y="810094"/>
                </a:lnTo>
                <a:lnTo>
                  <a:pt x="2143595" y="811961"/>
                </a:lnTo>
                <a:lnTo>
                  <a:pt x="2143125" y="813079"/>
                </a:lnTo>
                <a:lnTo>
                  <a:pt x="2143125" y="815708"/>
                </a:lnTo>
                <a:lnTo>
                  <a:pt x="2143595" y="816825"/>
                </a:lnTo>
                <a:lnTo>
                  <a:pt x="2145461" y="818692"/>
                </a:lnTo>
                <a:lnTo>
                  <a:pt x="2146579" y="819150"/>
                </a:lnTo>
                <a:lnTo>
                  <a:pt x="2149208" y="819150"/>
                </a:lnTo>
                <a:lnTo>
                  <a:pt x="2150326" y="818692"/>
                </a:lnTo>
                <a:lnTo>
                  <a:pt x="2152192" y="816825"/>
                </a:lnTo>
                <a:lnTo>
                  <a:pt x="2152650" y="815708"/>
                </a:lnTo>
                <a:lnTo>
                  <a:pt x="2152650" y="813079"/>
                </a:lnTo>
                <a:close/>
              </a:path>
              <a:path w="5534025" h="1628775">
                <a:moveTo>
                  <a:pt x="2152650" y="3454"/>
                </a:moveTo>
                <a:lnTo>
                  <a:pt x="2152192" y="2336"/>
                </a:lnTo>
                <a:lnTo>
                  <a:pt x="2150326" y="469"/>
                </a:lnTo>
                <a:lnTo>
                  <a:pt x="2149208" y="0"/>
                </a:lnTo>
                <a:lnTo>
                  <a:pt x="2146579" y="0"/>
                </a:lnTo>
                <a:lnTo>
                  <a:pt x="2145461" y="469"/>
                </a:lnTo>
                <a:lnTo>
                  <a:pt x="2143595" y="2336"/>
                </a:lnTo>
                <a:lnTo>
                  <a:pt x="2143125" y="3454"/>
                </a:lnTo>
                <a:lnTo>
                  <a:pt x="2143125" y="6083"/>
                </a:lnTo>
                <a:lnTo>
                  <a:pt x="2143595" y="7200"/>
                </a:lnTo>
                <a:lnTo>
                  <a:pt x="2145461" y="9067"/>
                </a:lnTo>
                <a:lnTo>
                  <a:pt x="2146579" y="9525"/>
                </a:lnTo>
                <a:lnTo>
                  <a:pt x="2149208" y="9525"/>
                </a:lnTo>
                <a:lnTo>
                  <a:pt x="2150326" y="9067"/>
                </a:lnTo>
                <a:lnTo>
                  <a:pt x="2152192" y="7200"/>
                </a:lnTo>
                <a:lnTo>
                  <a:pt x="2152650" y="6083"/>
                </a:lnTo>
                <a:lnTo>
                  <a:pt x="2152650" y="3454"/>
                </a:lnTo>
                <a:close/>
              </a:path>
              <a:path w="5534025" h="1628775">
                <a:moveTo>
                  <a:pt x="2200275" y="1622704"/>
                </a:moveTo>
                <a:lnTo>
                  <a:pt x="2199817" y="1621586"/>
                </a:lnTo>
                <a:lnTo>
                  <a:pt x="2197951" y="1619719"/>
                </a:lnTo>
                <a:lnTo>
                  <a:pt x="2196833" y="1619250"/>
                </a:lnTo>
                <a:lnTo>
                  <a:pt x="2194204" y="1619250"/>
                </a:lnTo>
                <a:lnTo>
                  <a:pt x="2193086" y="1619719"/>
                </a:lnTo>
                <a:lnTo>
                  <a:pt x="2191220" y="1621586"/>
                </a:lnTo>
                <a:lnTo>
                  <a:pt x="2190750" y="1622704"/>
                </a:lnTo>
                <a:lnTo>
                  <a:pt x="2190750" y="1625333"/>
                </a:lnTo>
                <a:lnTo>
                  <a:pt x="2191220" y="1626450"/>
                </a:lnTo>
                <a:lnTo>
                  <a:pt x="2193086" y="1628317"/>
                </a:lnTo>
                <a:lnTo>
                  <a:pt x="2194204" y="1628775"/>
                </a:lnTo>
                <a:lnTo>
                  <a:pt x="2196833" y="1628775"/>
                </a:lnTo>
                <a:lnTo>
                  <a:pt x="2197951" y="1628317"/>
                </a:lnTo>
                <a:lnTo>
                  <a:pt x="2199817" y="1626450"/>
                </a:lnTo>
                <a:lnTo>
                  <a:pt x="2200275" y="1625333"/>
                </a:lnTo>
                <a:lnTo>
                  <a:pt x="2200275" y="1622704"/>
                </a:lnTo>
                <a:close/>
              </a:path>
              <a:path w="5534025" h="1628775">
                <a:moveTo>
                  <a:pt x="2200275" y="813079"/>
                </a:moveTo>
                <a:lnTo>
                  <a:pt x="2199817" y="811961"/>
                </a:lnTo>
                <a:lnTo>
                  <a:pt x="2197951" y="810094"/>
                </a:lnTo>
                <a:lnTo>
                  <a:pt x="2196833" y="809625"/>
                </a:lnTo>
                <a:lnTo>
                  <a:pt x="2194204" y="809625"/>
                </a:lnTo>
                <a:lnTo>
                  <a:pt x="2193086" y="810094"/>
                </a:lnTo>
                <a:lnTo>
                  <a:pt x="2191220" y="811961"/>
                </a:lnTo>
                <a:lnTo>
                  <a:pt x="2190750" y="813079"/>
                </a:lnTo>
                <a:lnTo>
                  <a:pt x="2190750" y="815708"/>
                </a:lnTo>
                <a:lnTo>
                  <a:pt x="2191220" y="816825"/>
                </a:lnTo>
                <a:lnTo>
                  <a:pt x="2193086" y="818692"/>
                </a:lnTo>
                <a:lnTo>
                  <a:pt x="2194204" y="819150"/>
                </a:lnTo>
                <a:lnTo>
                  <a:pt x="2196833" y="819150"/>
                </a:lnTo>
                <a:lnTo>
                  <a:pt x="2197951" y="818692"/>
                </a:lnTo>
                <a:lnTo>
                  <a:pt x="2199817" y="816825"/>
                </a:lnTo>
                <a:lnTo>
                  <a:pt x="2200275" y="815708"/>
                </a:lnTo>
                <a:lnTo>
                  <a:pt x="2200275" y="813079"/>
                </a:lnTo>
                <a:close/>
              </a:path>
              <a:path w="5534025" h="1628775">
                <a:moveTo>
                  <a:pt x="2200275" y="3454"/>
                </a:moveTo>
                <a:lnTo>
                  <a:pt x="2199817" y="2336"/>
                </a:lnTo>
                <a:lnTo>
                  <a:pt x="2197951" y="469"/>
                </a:lnTo>
                <a:lnTo>
                  <a:pt x="2196833" y="0"/>
                </a:lnTo>
                <a:lnTo>
                  <a:pt x="2194204" y="0"/>
                </a:lnTo>
                <a:lnTo>
                  <a:pt x="2193086" y="469"/>
                </a:lnTo>
                <a:lnTo>
                  <a:pt x="2191220" y="2336"/>
                </a:lnTo>
                <a:lnTo>
                  <a:pt x="2190750" y="3454"/>
                </a:lnTo>
                <a:lnTo>
                  <a:pt x="2190750" y="6083"/>
                </a:lnTo>
                <a:lnTo>
                  <a:pt x="2191220" y="7200"/>
                </a:lnTo>
                <a:lnTo>
                  <a:pt x="2193086" y="9067"/>
                </a:lnTo>
                <a:lnTo>
                  <a:pt x="2194204" y="9525"/>
                </a:lnTo>
                <a:lnTo>
                  <a:pt x="2196833" y="9525"/>
                </a:lnTo>
                <a:lnTo>
                  <a:pt x="2197951" y="9067"/>
                </a:lnTo>
                <a:lnTo>
                  <a:pt x="2199817" y="7200"/>
                </a:lnTo>
                <a:lnTo>
                  <a:pt x="2200275" y="6083"/>
                </a:lnTo>
                <a:lnTo>
                  <a:pt x="2200275" y="3454"/>
                </a:lnTo>
                <a:close/>
              </a:path>
              <a:path w="5534025" h="1628775">
                <a:moveTo>
                  <a:pt x="2247900" y="1622704"/>
                </a:moveTo>
                <a:lnTo>
                  <a:pt x="2247442" y="1621586"/>
                </a:lnTo>
                <a:lnTo>
                  <a:pt x="2245576" y="1619719"/>
                </a:lnTo>
                <a:lnTo>
                  <a:pt x="2244458" y="1619250"/>
                </a:lnTo>
                <a:lnTo>
                  <a:pt x="2241829" y="1619250"/>
                </a:lnTo>
                <a:lnTo>
                  <a:pt x="2240711" y="1619719"/>
                </a:lnTo>
                <a:lnTo>
                  <a:pt x="2238845" y="1621586"/>
                </a:lnTo>
                <a:lnTo>
                  <a:pt x="2238375" y="1622704"/>
                </a:lnTo>
                <a:lnTo>
                  <a:pt x="2238375" y="1625333"/>
                </a:lnTo>
                <a:lnTo>
                  <a:pt x="2238845" y="1626450"/>
                </a:lnTo>
                <a:lnTo>
                  <a:pt x="2240711" y="1628317"/>
                </a:lnTo>
                <a:lnTo>
                  <a:pt x="2241829" y="1628775"/>
                </a:lnTo>
                <a:lnTo>
                  <a:pt x="2244458" y="1628775"/>
                </a:lnTo>
                <a:lnTo>
                  <a:pt x="2245576" y="1628317"/>
                </a:lnTo>
                <a:lnTo>
                  <a:pt x="2247442" y="1626450"/>
                </a:lnTo>
                <a:lnTo>
                  <a:pt x="2247900" y="1625333"/>
                </a:lnTo>
                <a:lnTo>
                  <a:pt x="2247900" y="1622704"/>
                </a:lnTo>
                <a:close/>
              </a:path>
              <a:path w="5534025" h="1628775">
                <a:moveTo>
                  <a:pt x="2247900" y="813079"/>
                </a:moveTo>
                <a:lnTo>
                  <a:pt x="2247442" y="811961"/>
                </a:lnTo>
                <a:lnTo>
                  <a:pt x="2245576" y="810094"/>
                </a:lnTo>
                <a:lnTo>
                  <a:pt x="2244458" y="809625"/>
                </a:lnTo>
                <a:lnTo>
                  <a:pt x="2241829" y="809625"/>
                </a:lnTo>
                <a:lnTo>
                  <a:pt x="2240711" y="810094"/>
                </a:lnTo>
                <a:lnTo>
                  <a:pt x="2238845" y="811961"/>
                </a:lnTo>
                <a:lnTo>
                  <a:pt x="2238375" y="813079"/>
                </a:lnTo>
                <a:lnTo>
                  <a:pt x="2238375" y="815708"/>
                </a:lnTo>
                <a:lnTo>
                  <a:pt x="2238845" y="816825"/>
                </a:lnTo>
                <a:lnTo>
                  <a:pt x="2240711" y="818692"/>
                </a:lnTo>
                <a:lnTo>
                  <a:pt x="2241829" y="819150"/>
                </a:lnTo>
                <a:lnTo>
                  <a:pt x="2244458" y="819150"/>
                </a:lnTo>
                <a:lnTo>
                  <a:pt x="2245576" y="818692"/>
                </a:lnTo>
                <a:lnTo>
                  <a:pt x="2247442" y="816825"/>
                </a:lnTo>
                <a:lnTo>
                  <a:pt x="2247900" y="815708"/>
                </a:lnTo>
                <a:lnTo>
                  <a:pt x="2247900" y="813079"/>
                </a:lnTo>
                <a:close/>
              </a:path>
              <a:path w="5534025" h="1628775">
                <a:moveTo>
                  <a:pt x="2247900" y="3454"/>
                </a:moveTo>
                <a:lnTo>
                  <a:pt x="2247442" y="2336"/>
                </a:lnTo>
                <a:lnTo>
                  <a:pt x="2245576" y="469"/>
                </a:lnTo>
                <a:lnTo>
                  <a:pt x="2244458" y="0"/>
                </a:lnTo>
                <a:lnTo>
                  <a:pt x="2241829" y="0"/>
                </a:lnTo>
                <a:lnTo>
                  <a:pt x="2240711" y="469"/>
                </a:lnTo>
                <a:lnTo>
                  <a:pt x="2238845" y="2336"/>
                </a:lnTo>
                <a:lnTo>
                  <a:pt x="2238375" y="3454"/>
                </a:lnTo>
                <a:lnTo>
                  <a:pt x="2238375" y="6083"/>
                </a:lnTo>
                <a:lnTo>
                  <a:pt x="2238845" y="7200"/>
                </a:lnTo>
                <a:lnTo>
                  <a:pt x="2240711" y="9067"/>
                </a:lnTo>
                <a:lnTo>
                  <a:pt x="2241829" y="9525"/>
                </a:lnTo>
                <a:lnTo>
                  <a:pt x="2244458" y="9525"/>
                </a:lnTo>
                <a:lnTo>
                  <a:pt x="2245576" y="9067"/>
                </a:lnTo>
                <a:lnTo>
                  <a:pt x="2247442" y="7200"/>
                </a:lnTo>
                <a:lnTo>
                  <a:pt x="2247900" y="6083"/>
                </a:lnTo>
                <a:lnTo>
                  <a:pt x="2247900" y="3454"/>
                </a:lnTo>
                <a:close/>
              </a:path>
              <a:path w="5534025" h="1628775">
                <a:moveTo>
                  <a:pt x="2295525" y="1622704"/>
                </a:moveTo>
                <a:lnTo>
                  <a:pt x="2295067" y="1621586"/>
                </a:lnTo>
                <a:lnTo>
                  <a:pt x="2293201" y="1619719"/>
                </a:lnTo>
                <a:lnTo>
                  <a:pt x="2292083" y="1619250"/>
                </a:lnTo>
                <a:lnTo>
                  <a:pt x="2289454" y="1619250"/>
                </a:lnTo>
                <a:lnTo>
                  <a:pt x="2288336" y="1619719"/>
                </a:lnTo>
                <a:lnTo>
                  <a:pt x="2286470" y="1621586"/>
                </a:lnTo>
                <a:lnTo>
                  <a:pt x="2286000" y="1622704"/>
                </a:lnTo>
                <a:lnTo>
                  <a:pt x="2286000" y="1625333"/>
                </a:lnTo>
                <a:lnTo>
                  <a:pt x="2286470" y="1626450"/>
                </a:lnTo>
                <a:lnTo>
                  <a:pt x="2288336" y="1628317"/>
                </a:lnTo>
                <a:lnTo>
                  <a:pt x="2289454" y="1628775"/>
                </a:lnTo>
                <a:lnTo>
                  <a:pt x="2292083" y="1628775"/>
                </a:lnTo>
                <a:lnTo>
                  <a:pt x="2293201" y="1628317"/>
                </a:lnTo>
                <a:lnTo>
                  <a:pt x="2295067" y="1626450"/>
                </a:lnTo>
                <a:lnTo>
                  <a:pt x="2295525" y="1625333"/>
                </a:lnTo>
                <a:lnTo>
                  <a:pt x="2295525" y="1622704"/>
                </a:lnTo>
                <a:close/>
              </a:path>
              <a:path w="5534025" h="1628775">
                <a:moveTo>
                  <a:pt x="2295525" y="813079"/>
                </a:moveTo>
                <a:lnTo>
                  <a:pt x="2295067" y="811961"/>
                </a:lnTo>
                <a:lnTo>
                  <a:pt x="2293201" y="810094"/>
                </a:lnTo>
                <a:lnTo>
                  <a:pt x="2292083" y="809625"/>
                </a:lnTo>
                <a:lnTo>
                  <a:pt x="2289454" y="809625"/>
                </a:lnTo>
                <a:lnTo>
                  <a:pt x="2288336" y="810094"/>
                </a:lnTo>
                <a:lnTo>
                  <a:pt x="2286470" y="811961"/>
                </a:lnTo>
                <a:lnTo>
                  <a:pt x="2286000" y="813079"/>
                </a:lnTo>
                <a:lnTo>
                  <a:pt x="2286000" y="815708"/>
                </a:lnTo>
                <a:lnTo>
                  <a:pt x="2286470" y="816825"/>
                </a:lnTo>
                <a:lnTo>
                  <a:pt x="2288336" y="818692"/>
                </a:lnTo>
                <a:lnTo>
                  <a:pt x="2289454" y="819150"/>
                </a:lnTo>
                <a:lnTo>
                  <a:pt x="2292083" y="819150"/>
                </a:lnTo>
                <a:lnTo>
                  <a:pt x="2293201" y="818692"/>
                </a:lnTo>
                <a:lnTo>
                  <a:pt x="2295067" y="816825"/>
                </a:lnTo>
                <a:lnTo>
                  <a:pt x="2295525" y="815708"/>
                </a:lnTo>
                <a:lnTo>
                  <a:pt x="2295525" y="813079"/>
                </a:lnTo>
                <a:close/>
              </a:path>
              <a:path w="5534025" h="1628775">
                <a:moveTo>
                  <a:pt x="2295525" y="3454"/>
                </a:moveTo>
                <a:lnTo>
                  <a:pt x="2295067" y="2336"/>
                </a:lnTo>
                <a:lnTo>
                  <a:pt x="2293201" y="469"/>
                </a:lnTo>
                <a:lnTo>
                  <a:pt x="2292083" y="0"/>
                </a:lnTo>
                <a:lnTo>
                  <a:pt x="2289454" y="0"/>
                </a:lnTo>
                <a:lnTo>
                  <a:pt x="2288336" y="469"/>
                </a:lnTo>
                <a:lnTo>
                  <a:pt x="2286470" y="2336"/>
                </a:lnTo>
                <a:lnTo>
                  <a:pt x="2286000" y="3454"/>
                </a:lnTo>
                <a:lnTo>
                  <a:pt x="2286000" y="6083"/>
                </a:lnTo>
                <a:lnTo>
                  <a:pt x="2286470" y="7200"/>
                </a:lnTo>
                <a:lnTo>
                  <a:pt x="2288336" y="9067"/>
                </a:lnTo>
                <a:lnTo>
                  <a:pt x="2289454" y="9525"/>
                </a:lnTo>
                <a:lnTo>
                  <a:pt x="2292083" y="9525"/>
                </a:lnTo>
                <a:lnTo>
                  <a:pt x="2293201" y="9067"/>
                </a:lnTo>
                <a:lnTo>
                  <a:pt x="2295067" y="7200"/>
                </a:lnTo>
                <a:lnTo>
                  <a:pt x="2295525" y="6083"/>
                </a:lnTo>
                <a:lnTo>
                  <a:pt x="2295525" y="3454"/>
                </a:lnTo>
                <a:close/>
              </a:path>
              <a:path w="5534025" h="1628775">
                <a:moveTo>
                  <a:pt x="2343150" y="1622704"/>
                </a:moveTo>
                <a:lnTo>
                  <a:pt x="2342692" y="1621586"/>
                </a:lnTo>
                <a:lnTo>
                  <a:pt x="2340826" y="1619719"/>
                </a:lnTo>
                <a:lnTo>
                  <a:pt x="2339708" y="1619250"/>
                </a:lnTo>
                <a:lnTo>
                  <a:pt x="2337079" y="1619250"/>
                </a:lnTo>
                <a:lnTo>
                  <a:pt x="2335961" y="1619719"/>
                </a:lnTo>
                <a:lnTo>
                  <a:pt x="2334095" y="1621586"/>
                </a:lnTo>
                <a:lnTo>
                  <a:pt x="2333625" y="1622704"/>
                </a:lnTo>
                <a:lnTo>
                  <a:pt x="2333625" y="1625333"/>
                </a:lnTo>
                <a:lnTo>
                  <a:pt x="2334095" y="1626450"/>
                </a:lnTo>
                <a:lnTo>
                  <a:pt x="2335961" y="1628317"/>
                </a:lnTo>
                <a:lnTo>
                  <a:pt x="2337079" y="1628775"/>
                </a:lnTo>
                <a:lnTo>
                  <a:pt x="2339708" y="1628775"/>
                </a:lnTo>
                <a:lnTo>
                  <a:pt x="2340826" y="1628317"/>
                </a:lnTo>
                <a:lnTo>
                  <a:pt x="2342692" y="1626450"/>
                </a:lnTo>
                <a:lnTo>
                  <a:pt x="2343150" y="1625333"/>
                </a:lnTo>
                <a:lnTo>
                  <a:pt x="2343150" y="1622704"/>
                </a:lnTo>
                <a:close/>
              </a:path>
              <a:path w="5534025" h="1628775">
                <a:moveTo>
                  <a:pt x="2343150" y="813079"/>
                </a:moveTo>
                <a:lnTo>
                  <a:pt x="2342692" y="811961"/>
                </a:lnTo>
                <a:lnTo>
                  <a:pt x="2340826" y="810094"/>
                </a:lnTo>
                <a:lnTo>
                  <a:pt x="2339708" y="809625"/>
                </a:lnTo>
                <a:lnTo>
                  <a:pt x="2337079" y="809625"/>
                </a:lnTo>
                <a:lnTo>
                  <a:pt x="2335961" y="810094"/>
                </a:lnTo>
                <a:lnTo>
                  <a:pt x="2334095" y="811961"/>
                </a:lnTo>
                <a:lnTo>
                  <a:pt x="2333625" y="813079"/>
                </a:lnTo>
                <a:lnTo>
                  <a:pt x="2333625" y="815708"/>
                </a:lnTo>
                <a:lnTo>
                  <a:pt x="2334095" y="816825"/>
                </a:lnTo>
                <a:lnTo>
                  <a:pt x="2335961" y="818692"/>
                </a:lnTo>
                <a:lnTo>
                  <a:pt x="2337079" y="819150"/>
                </a:lnTo>
                <a:lnTo>
                  <a:pt x="2339708" y="819150"/>
                </a:lnTo>
                <a:lnTo>
                  <a:pt x="2340826" y="818692"/>
                </a:lnTo>
                <a:lnTo>
                  <a:pt x="2342692" y="816825"/>
                </a:lnTo>
                <a:lnTo>
                  <a:pt x="2343150" y="815708"/>
                </a:lnTo>
                <a:lnTo>
                  <a:pt x="2343150" y="813079"/>
                </a:lnTo>
                <a:close/>
              </a:path>
              <a:path w="5534025" h="1628775">
                <a:moveTo>
                  <a:pt x="2343150" y="3454"/>
                </a:moveTo>
                <a:lnTo>
                  <a:pt x="2342692" y="2336"/>
                </a:lnTo>
                <a:lnTo>
                  <a:pt x="2340826" y="469"/>
                </a:lnTo>
                <a:lnTo>
                  <a:pt x="2339708" y="0"/>
                </a:lnTo>
                <a:lnTo>
                  <a:pt x="2337079" y="0"/>
                </a:lnTo>
                <a:lnTo>
                  <a:pt x="2335961" y="469"/>
                </a:lnTo>
                <a:lnTo>
                  <a:pt x="2334095" y="2336"/>
                </a:lnTo>
                <a:lnTo>
                  <a:pt x="2333625" y="3454"/>
                </a:lnTo>
                <a:lnTo>
                  <a:pt x="2333625" y="6083"/>
                </a:lnTo>
                <a:lnTo>
                  <a:pt x="2334095" y="7200"/>
                </a:lnTo>
                <a:lnTo>
                  <a:pt x="2335961" y="9067"/>
                </a:lnTo>
                <a:lnTo>
                  <a:pt x="2337079" y="9525"/>
                </a:lnTo>
                <a:lnTo>
                  <a:pt x="2339708" y="9525"/>
                </a:lnTo>
                <a:lnTo>
                  <a:pt x="2340826" y="9067"/>
                </a:lnTo>
                <a:lnTo>
                  <a:pt x="2342692" y="7200"/>
                </a:lnTo>
                <a:lnTo>
                  <a:pt x="2343150" y="6083"/>
                </a:lnTo>
                <a:lnTo>
                  <a:pt x="2343150" y="3454"/>
                </a:lnTo>
                <a:close/>
              </a:path>
              <a:path w="5534025" h="1628775">
                <a:moveTo>
                  <a:pt x="2390775" y="1622704"/>
                </a:moveTo>
                <a:lnTo>
                  <a:pt x="2390317" y="1621586"/>
                </a:lnTo>
                <a:lnTo>
                  <a:pt x="2388451" y="1619719"/>
                </a:lnTo>
                <a:lnTo>
                  <a:pt x="2387333" y="1619250"/>
                </a:lnTo>
                <a:lnTo>
                  <a:pt x="2384704" y="1619250"/>
                </a:lnTo>
                <a:lnTo>
                  <a:pt x="2383586" y="1619719"/>
                </a:lnTo>
                <a:lnTo>
                  <a:pt x="2381720" y="1621586"/>
                </a:lnTo>
                <a:lnTo>
                  <a:pt x="2381250" y="1622704"/>
                </a:lnTo>
                <a:lnTo>
                  <a:pt x="2381250" y="1625333"/>
                </a:lnTo>
                <a:lnTo>
                  <a:pt x="2381720" y="1626450"/>
                </a:lnTo>
                <a:lnTo>
                  <a:pt x="2383586" y="1628317"/>
                </a:lnTo>
                <a:lnTo>
                  <a:pt x="2384704" y="1628775"/>
                </a:lnTo>
                <a:lnTo>
                  <a:pt x="2387333" y="1628775"/>
                </a:lnTo>
                <a:lnTo>
                  <a:pt x="2388451" y="1628317"/>
                </a:lnTo>
                <a:lnTo>
                  <a:pt x="2390317" y="1626450"/>
                </a:lnTo>
                <a:lnTo>
                  <a:pt x="2390775" y="1625333"/>
                </a:lnTo>
                <a:lnTo>
                  <a:pt x="2390775" y="1622704"/>
                </a:lnTo>
                <a:close/>
              </a:path>
              <a:path w="5534025" h="1628775">
                <a:moveTo>
                  <a:pt x="2390775" y="813079"/>
                </a:moveTo>
                <a:lnTo>
                  <a:pt x="2390317" y="811961"/>
                </a:lnTo>
                <a:lnTo>
                  <a:pt x="2388451" y="810094"/>
                </a:lnTo>
                <a:lnTo>
                  <a:pt x="2387333" y="809625"/>
                </a:lnTo>
                <a:lnTo>
                  <a:pt x="2384704" y="809625"/>
                </a:lnTo>
                <a:lnTo>
                  <a:pt x="2383586" y="810094"/>
                </a:lnTo>
                <a:lnTo>
                  <a:pt x="2381720" y="811961"/>
                </a:lnTo>
                <a:lnTo>
                  <a:pt x="2381250" y="813079"/>
                </a:lnTo>
                <a:lnTo>
                  <a:pt x="2381250" y="815708"/>
                </a:lnTo>
                <a:lnTo>
                  <a:pt x="2381720" y="816825"/>
                </a:lnTo>
                <a:lnTo>
                  <a:pt x="2383586" y="818692"/>
                </a:lnTo>
                <a:lnTo>
                  <a:pt x="2384704" y="819150"/>
                </a:lnTo>
                <a:lnTo>
                  <a:pt x="2387333" y="819150"/>
                </a:lnTo>
                <a:lnTo>
                  <a:pt x="2388451" y="818692"/>
                </a:lnTo>
                <a:lnTo>
                  <a:pt x="2390317" y="816825"/>
                </a:lnTo>
                <a:lnTo>
                  <a:pt x="2390775" y="815708"/>
                </a:lnTo>
                <a:lnTo>
                  <a:pt x="2390775" y="813079"/>
                </a:lnTo>
                <a:close/>
              </a:path>
              <a:path w="5534025" h="1628775">
                <a:moveTo>
                  <a:pt x="2390775" y="3454"/>
                </a:moveTo>
                <a:lnTo>
                  <a:pt x="2390317" y="2336"/>
                </a:lnTo>
                <a:lnTo>
                  <a:pt x="2388451" y="469"/>
                </a:lnTo>
                <a:lnTo>
                  <a:pt x="2387333" y="0"/>
                </a:lnTo>
                <a:lnTo>
                  <a:pt x="2384704" y="0"/>
                </a:lnTo>
                <a:lnTo>
                  <a:pt x="2383586" y="469"/>
                </a:lnTo>
                <a:lnTo>
                  <a:pt x="2381720" y="2336"/>
                </a:lnTo>
                <a:lnTo>
                  <a:pt x="2381250" y="3454"/>
                </a:lnTo>
                <a:lnTo>
                  <a:pt x="2381250" y="6083"/>
                </a:lnTo>
                <a:lnTo>
                  <a:pt x="2381720" y="7200"/>
                </a:lnTo>
                <a:lnTo>
                  <a:pt x="2383586" y="9067"/>
                </a:lnTo>
                <a:lnTo>
                  <a:pt x="2384704" y="9525"/>
                </a:lnTo>
                <a:lnTo>
                  <a:pt x="2387333" y="9525"/>
                </a:lnTo>
                <a:lnTo>
                  <a:pt x="2388451" y="9067"/>
                </a:lnTo>
                <a:lnTo>
                  <a:pt x="2390317" y="7200"/>
                </a:lnTo>
                <a:lnTo>
                  <a:pt x="2390775" y="6083"/>
                </a:lnTo>
                <a:lnTo>
                  <a:pt x="2390775" y="3454"/>
                </a:lnTo>
                <a:close/>
              </a:path>
              <a:path w="5534025" h="1628775">
                <a:moveTo>
                  <a:pt x="2438400" y="1622704"/>
                </a:moveTo>
                <a:lnTo>
                  <a:pt x="2437942" y="1621586"/>
                </a:lnTo>
                <a:lnTo>
                  <a:pt x="2436076" y="1619719"/>
                </a:lnTo>
                <a:lnTo>
                  <a:pt x="2434958" y="1619250"/>
                </a:lnTo>
                <a:lnTo>
                  <a:pt x="2432329" y="1619250"/>
                </a:lnTo>
                <a:lnTo>
                  <a:pt x="2431211" y="1619719"/>
                </a:lnTo>
                <a:lnTo>
                  <a:pt x="2429345" y="1621586"/>
                </a:lnTo>
                <a:lnTo>
                  <a:pt x="2428875" y="1622704"/>
                </a:lnTo>
                <a:lnTo>
                  <a:pt x="2428875" y="1625333"/>
                </a:lnTo>
                <a:lnTo>
                  <a:pt x="2429345" y="1626450"/>
                </a:lnTo>
                <a:lnTo>
                  <a:pt x="2431211" y="1628317"/>
                </a:lnTo>
                <a:lnTo>
                  <a:pt x="2432329" y="1628775"/>
                </a:lnTo>
                <a:lnTo>
                  <a:pt x="2434958" y="1628775"/>
                </a:lnTo>
                <a:lnTo>
                  <a:pt x="2436076" y="1628317"/>
                </a:lnTo>
                <a:lnTo>
                  <a:pt x="2437942" y="1626450"/>
                </a:lnTo>
                <a:lnTo>
                  <a:pt x="2438400" y="1625333"/>
                </a:lnTo>
                <a:lnTo>
                  <a:pt x="2438400" y="1622704"/>
                </a:lnTo>
                <a:close/>
              </a:path>
              <a:path w="5534025" h="1628775">
                <a:moveTo>
                  <a:pt x="2438400" y="813079"/>
                </a:moveTo>
                <a:lnTo>
                  <a:pt x="2437942" y="811961"/>
                </a:lnTo>
                <a:lnTo>
                  <a:pt x="2436076" y="810094"/>
                </a:lnTo>
                <a:lnTo>
                  <a:pt x="2434958" y="809625"/>
                </a:lnTo>
                <a:lnTo>
                  <a:pt x="2432329" y="809625"/>
                </a:lnTo>
                <a:lnTo>
                  <a:pt x="2431211" y="810094"/>
                </a:lnTo>
                <a:lnTo>
                  <a:pt x="2429345" y="811961"/>
                </a:lnTo>
                <a:lnTo>
                  <a:pt x="2428875" y="813079"/>
                </a:lnTo>
                <a:lnTo>
                  <a:pt x="2428875" y="815708"/>
                </a:lnTo>
                <a:lnTo>
                  <a:pt x="2429345" y="816825"/>
                </a:lnTo>
                <a:lnTo>
                  <a:pt x="2431211" y="818692"/>
                </a:lnTo>
                <a:lnTo>
                  <a:pt x="2432329" y="819150"/>
                </a:lnTo>
                <a:lnTo>
                  <a:pt x="2434958" y="819150"/>
                </a:lnTo>
                <a:lnTo>
                  <a:pt x="2436076" y="818692"/>
                </a:lnTo>
                <a:lnTo>
                  <a:pt x="2437942" y="816825"/>
                </a:lnTo>
                <a:lnTo>
                  <a:pt x="2438400" y="815708"/>
                </a:lnTo>
                <a:lnTo>
                  <a:pt x="2438400" y="813079"/>
                </a:lnTo>
                <a:close/>
              </a:path>
              <a:path w="5534025" h="1628775">
                <a:moveTo>
                  <a:pt x="2438400" y="3454"/>
                </a:moveTo>
                <a:lnTo>
                  <a:pt x="2437942" y="2336"/>
                </a:lnTo>
                <a:lnTo>
                  <a:pt x="2436076" y="469"/>
                </a:lnTo>
                <a:lnTo>
                  <a:pt x="2434958" y="0"/>
                </a:lnTo>
                <a:lnTo>
                  <a:pt x="2432329" y="0"/>
                </a:lnTo>
                <a:lnTo>
                  <a:pt x="2431211" y="469"/>
                </a:lnTo>
                <a:lnTo>
                  <a:pt x="2429345" y="2336"/>
                </a:lnTo>
                <a:lnTo>
                  <a:pt x="2428875" y="3454"/>
                </a:lnTo>
                <a:lnTo>
                  <a:pt x="2428875" y="6083"/>
                </a:lnTo>
                <a:lnTo>
                  <a:pt x="2429345" y="7200"/>
                </a:lnTo>
                <a:lnTo>
                  <a:pt x="2431211" y="9067"/>
                </a:lnTo>
                <a:lnTo>
                  <a:pt x="2432329" y="9525"/>
                </a:lnTo>
                <a:lnTo>
                  <a:pt x="2434958" y="9525"/>
                </a:lnTo>
                <a:lnTo>
                  <a:pt x="2436076" y="9067"/>
                </a:lnTo>
                <a:lnTo>
                  <a:pt x="2437942" y="7200"/>
                </a:lnTo>
                <a:lnTo>
                  <a:pt x="2438400" y="6083"/>
                </a:lnTo>
                <a:lnTo>
                  <a:pt x="2438400" y="3454"/>
                </a:lnTo>
                <a:close/>
              </a:path>
              <a:path w="5534025" h="1628775">
                <a:moveTo>
                  <a:pt x="2486025" y="1622704"/>
                </a:moveTo>
                <a:lnTo>
                  <a:pt x="2485567" y="1621586"/>
                </a:lnTo>
                <a:lnTo>
                  <a:pt x="2483701" y="1619719"/>
                </a:lnTo>
                <a:lnTo>
                  <a:pt x="2482583" y="1619250"/>
                </a:lnTo>
                <a:lnTo>
                  <a:pt x="2479954" y="1619250"/>
                </a:lnTo>
                <a:lnTo>
                  <a:pt x="2478836" y="1619719"/>
                </a:lnTo>
                <a:lnTo>
                  <a:pt x="2476970" y="1621586"/>
                </a:lnTo>
                <a:lnTo>
                  <a:pt x="2476500" y="1622704"/>
                </a:lnTo>
                <a:lnTo>
                  <a:pt x="2476500" y="1625333"/>
                </a:lnTo>
                <a:lnTo>
                  <a:pt x="2476970" y="1626450"/>
                </a:lnTo>
                <a:lnTo>
                  <a:pt x="2478836" y="1628317"/>
                </a:lnTo>
                <a:lnTo>
                  <a:pt x="2479954" y="1628775"/>
                </a:lnTo>
                <a:lnTo>
                  <a:pt x="2482583" y="1628775"/>
                </a:lnTo>
                <a:lnTo>
                  <a:pt x="2483701" y="1628317"/>
                </a:lnTo>
                <a:lnTo>
                  <a:pt x="2485567" y="1626450"/>
                </a:lnTo>
                <a:lnTo>
                  <a:pt x="2486025" y="1625333"/>
                </a:lnTo>
                <a:lnTo>
                  <a:pt x="2486025" y="1622704"/>
                </a:lnTo>
                <a:close/>
              </a:path>
              <a:path w="5534025" h="1628775">
                <a:moveTo>
                  <a:pt x="2486025" y="813079"/>
                </a:moveTo>
                <a:lnTo>
                  <a:pt x="2485567" y="811961"/>
                </a:lnTo>
                <a:lnTo>
                  <a:pt x="2483701" y="810094"/>
                </a:lnTo>
                <a:lnTo>
                  <a:pt x="2482583" y="809625"/>
                </a:lnTo>
                <a:lnTo>
                  <a:pt x="2479954" y="809625"/>
                </a:lnTo>
                <a:lnTo>
                  <a:pt x="2478836" y="810094"/>
                </a:lnTo>
                <a:lnTo>
                  <a:pt x="2476970" y="811961"/>
                </a:lnTo>
                <a:lnTo>
                  <a:pt x="2476500" y="813079"/>
                </a:lnTo>
                <a:lnTo>
                  <a:pt x="2476500" y="815708"/>
                </a:lnTo>
                <a:lnTo>
                  <a:pt x="2476970" y="816825"/>
                </a:lnTo>
                <a:lnTo>
                  <a:pt x="2478836" y="818692"/>
                </a:lnTo>
                <a:lnTo>
                  <a:pt x="2479954" y="819150"/>
                </a:lnTo>
                <a:lnTo>
                  <a:pt x="2482583" y="819150"/>
                </a:lnTo>
                <a:lnTo>
                  <a:pt x="2483701" y="818692"/>
                </a:lnTo>
                <a:lnTo>
                  <a:pt x="2485567" y="816825"/>
                </a:lnTo>
                <a:lnTo>
                  <a:pt x="2486025" y="815708"/>
                </a:lnTo>
                <a:lnTo>
                  <a:pt x="2486025" y="813079"/>
                </a:lnTo>
                <a:close/>
              </a:path>
              <a:path w="5534025" h="1628775">
                <a:moveTo>
                  <a:pt x="2486025" y="3454"/>
                </a:moveTo>
                <a:lnTo>
                  <a:pt x="2485567" y="2336"/>
                </a:lnTo>
                <a:lnTo>
                  <a:pt x="2483701" y="469"/>
                </a:lnTo>
                <a:lnTo>
                  <a:pt x="2482583" y="0"/>
                </a:lnTo>
                <a:lnTo>
                  <a:pt x="2479954" y="0"/>
                </a:lnTo>
                <a:lnTo>
                  <a:pt x="2478836" y="469"/>
                </a:lnTo>
                <a:lnTo>
                  <a:pt x="2476970" y="2336"/>
                </a:lnTo>
                <a:lnTo>
                  <a:pt x="2476500" y="3454"/>
                </a:lnTo>
                <a:lnTo>
                  <a:pt x="2476500" y="6083"/>
                </a:lnTo>
                <a:lnTo>
                  <a:pt x="2476970" y="7200"/>
                </a:lnTo>
                <a:lnTo>
                  <a:pt x="2478836" y="9067"/>
                </a:lnTo>
                <a:lnTo>
                  <a:pt x="2479954" y="9525"/>
                </a:lnTo>
                <a:lnTo>
                  <a:pt x="2482583" y="9525"/>
                </a:lnTo>
                <a:lnTo>
                  <a:pt x="2483701" y="9067"/>
                </a:lnTo>
                <a:lnTo>
                  <a:pt x="2485567" y="7200"/>
                </a:lnTo>
                <a:lnTo>
                  <a:pt x="2486025" y="6083"/>
                </a:lnTo>
                <a:lnTo>
                  <a:pt x="2486025" y="3454"/>
                </a:lnTo>
                <a:close/>
              </a:path>
              <a:path w="5534025" h="1628775">
                <a:moveTo>
                  <a:pt x="2533650" y="1622704"/>
                </a:moveTo>
                <a:lnTo>
                  <a:pt x="2533192" y="1621586"/>
                </a:lnTo>
                <a:lnTo>
                  <a:pt x="2531326" y="1619719"/>
                </a:lnTo>
                <a:lnTo>
                  <a:pt x="2530208" y="1619250"/>
                </a:lnTo>
                <a:lnTo>
                  <a:pt x="2527579" y="1619250"/>
                </a:lnTo>
                <a:lnTo>
                  <a:pt x="2526461" y="1619719"/>
                </a:lnTo>
                <a:lnTo>
                  <a:pt x="2524595" y="1621586"/>
                </a:lnTo>
                <a:lnTo>
                  <a:pt x="2524125" y="1622704"/>
                </a:lnTo>
                <a:lnTo>
                  <a:pt x="2524125" y="1625333"/>
                </a:lnTo>
                <a:lnTo>
                  <a:pt x="2524595" y="1626450"/>
                </a:lnTo>
                <a:lnTo>
                  <a:pt x="2526461" y="1628317"/>
                </a:lnTo>
                <a:lnTo>
                  <a:pt x="2527579" y="1628775"/>
                </a:lnTo>
                <a:lnTo>
                  <a:pt x="2530208" y="1628775"/>
                </a:lnTo>
                <a:lnTo>
                  <a:pt x="2531326" y="1628317"/>
                </a:lnTo>
                <a:lnTo>
                  <a:pt x="2533192" y="1626450"/>
                </a:lnTo>
                <a:lnTo>
                  <a:pt x="2533650" y="1625333"/>
                </a:lnTo>
                <a:lnTo>
                  <a:pt x="2533650" y="1622704"/>
                </a:lnTo>
                <a:close/>
              </a:path>
              <a:path w="5534025" h="1628775">
                <a:moveTo>
                  <a:pt x="2533650" y="813079"/>
                </a:moveTo>
                <a:lnTo>
                  <a:pt x="2533192" y="811961"/>
                </a:lnTo>
                <a:lnTo>
                  <a:pt x="2531326" y="810094"/>
                </a:lnTo>
                <a:lnTo>
                  <a:pt x="2530208" y="809625"/>
                </a:lnTo>
                <a:lnTo>
                  <a:pt x="2527579" y="809625"/>
                </a:lnTo>
                <a:lnTo>
                  <a:pt x="2526461" y="810094"/>
                </a:lnTo>
                <a:lnTo>
                  <a:pt x="2524595" y="811961"/>
                </a:lnTo>
                <a:lnTo>
                  <a:pt x="2524125" y="813079"/>
                </a:lnTo>
                <a:lnTo>
                  <a:pt x="2524125" y="815708"/>
                </a:lnTo>
                <a:lnTo>
                  <a:pt x="2524595" y="816825"/>
                </a:lnTo>
                <a:lnTo>
                  <a:pt x="2526461" y="818692"/>
                </a:lnTo>
                <a:lnTo>
                  <a:pt x="2527579" y="819150"/>
                </a:lnTo>
                <a:lnTo>
                  <a:pt x="2530208" y="819150"/>
                </a:lnTo>
                <a:lnTo>
                  <a:pt x="2531326" y="818692"/>
                </a:lnTo>
                <a:lnTo>
                  <a:pt x="2533192" y="816825"/>
                </a:lnTo>
                <a:lnTo>
                  <a:pt x="2533650" y="815708"/>
                </a:lnTo>
                <a:lnTo>
                  <a:pt x="2533650" y="813079"/>
                </a:lnTo>
                <a:close/>
              </a:path>
              <a:path w="5534025" h="1628775">
                <a:moveTo>
                  <a:pt x="2533650" y="3454"/>
                </a:moveTo>
                <a:lnTo>
                  <a:pt x="2533192" y="2336"/>
                </a:lnTo>
                <a:lnTo>
                  <a:pt x="2531326" y="469"/>
                </a:lnTo>
                <a:lnTo>
                  <a:pt x="2530208" y="0"/>
                </a:lnTo>
                <a:lnTo>
                  <a:pt x="2527579" y="0"/>
                </a:lnTo>
                <a:lnTo>
                  <a:pt x="2526461" y="469"/>
                </a:lnTo>
                <a:lnTo>
                  <a:pt x="2524595" y="2336"/>
                </a:lnTo>
                <a:lnTo>
                  <a:pt x="2524125" y="3454"/>
                </a:lnTo>
                <a:lnTo>
                  <a:pt x="2524125" y="6083"/>
                </a:lnTo>
                <a:lnTo>
                  <a:pt x="2524595" y="7200"/>
                </a:lnTo>
                <a:lnTo>
                  <a:pt x="2526461" y="9067"/>
                </a:lnTo>
                <a:lnTo>
                  <a:pt x="2527579" y="9525"/>
                </a:lnTo>
                <a:lnTo>
                  <a:pt x="2530208" y="9525"/>
                </a:lnTo>
                <a:lnTo>
                  <a:pt x="2531326" y="9067"/>
                </a:lnTo>
                <a:lnTo>
                  <a:pt x="2533192" y="7200"/>
                </a:lnTo>
                <a:lnTo>
                  <a:pt x="2533650" y="6083"/>
                </a:lnTo>
                <a:lnTo>
                  <a:pt x="2533650" y="3454"/>
                </a:lnTo>
                <a:close/>
              </a:path>
              <a:path w="5534025" h="1628775">
                <a:moveTo>
                  <a:pt x="2581275" y="1622704"/>
                </a:moveTo>
                <a:lnTo>
                  <a:pt x="2580817" y="1621586"/>
                </a:lnTo>
                <a:lnTo>
                  <a:pt x="2578951" y="1619719"/>
                </a:lnTo>
                <a:lnTo>
                  <a:pt x="2577833" y="1619250"/>
                </a:lnTo>
                <a:lnTo>
                  <a:pt x="2575204" y="1619250"/>
                </a:lnTo>
                <a:lnTo>
                  <a:pt x="2574086" y="1619719"/>
                </a:lnTo>
                <a:lnTo>
                  <a:pt x="2572220" y="1621586"/>
                </a:lnTo>
                <a:lnTo>
                  <a:pt x="2571750" y="1622704"/>
                </a:lnTo>
                <a:lnTo>
                  <a:pt x="2571750" y="1625333"/>
                </a:lnTo>
                <a:lnTo>
                  <a:pt x="2572220" y="1626450"/>
                </a:lnTo>
                <a:lnTo>
                  <a:pt x="2574086" y="1628317"/>
                </a:lnTo>
                <a:lnTo>
                  <a:pt x="2575204" y="1628775"/>
                </a:lnTo>
                <a:lnTo>
                  <a:pt x="2577833" y="1628775"/>
                </a:lnTo>
                <a:lnTo>
                  <a:pt x="2578951" y="1628317"/>
                </a:lnTo>
                <a:lnTo>
                  <a:pt x="2580817" y="1626450"/>
                </a:lnTo>
                <a:lnTo>
                  <a:pt x="2581275" y="1625333"/>
                </a:lnTo>
                <a:lnTo>
                  <a:pt x="2581275" y="1622704"/>
                </a:lnTo>
                <a:close/>
              </a:path>
              <a:path w="5534025" h="1628775">
                <a:moveTo>
                  <a:pt x="2581275" y="813079"/>
                </a:moveTo>
                <a:lnTo>
                  <a:pt x="2580817" y="811961"/>
                </a:lnTo>
                <a:lnTo>
                  <a:pt x="2578951" y="810094"/>
                </a:lnTo>
                <a:lnTo>
                  <a:pt x="2577833" y="809625"/>
                </a:lnTo>
                <a:lnTo>
                  <a:pt x="2575204" y="809625"/>
                </a:lnTo>
                <a:lnTo>
                  <a:pt x="2574086" y="810094"/>
                </a:lnTo>
                <a:lnTo>
                  <a:pt x="2572220" y="811961"/>
                </a:lnTo>
                <a:lnTo>
                  <a:pt x="2571750" y="813079"/>
                </a:lnTo>
                <a:lnTo>
                  <a:pt x="2571750" y="815708"/>
                </a:lnTo>
                <a:lnTo>
                  <a:pt x="2572220" y="816825"/>
                </a:lnTo>
                <a:lnTo>
                  <a:pt x="2574086" y="818692"/>
                </a:lnTo>
                <a:lnTo>
                  <a:pt x="2575204" y="819150"/>
                </a:lnTo>
                <a:lnTo>
                  <a:pt x="2577833" y="819150"/>
                </a:lnTo>
                <a:lnTo>
                  <a:pt x="2578951" y="818692"/>
                </a:lnTo>
                <a:lnTo>
                  <a:pt x="2580817" y="816825"/>
                </a:lnTo>
                <a:lnTo>
                  <a:pt x="2581275" y="815708"/>
                </a:lnTo>
                <a:lnTo>
                  <a:pt x="2581275" y="813079"/>
                </a:lnTo>
                <a:close/>
              </a:path>
              <a:path w="5534025" h="1628775">
                <a:moveTo>
                  <a:pt x="2581275" y="3454"/>
                </a:moveTo>
                <a:lnTo>
                  <a:pt x="2580817" y="2336"/>
                </a:lnTo>
                <a:lnTo>
                  <a:pt x="2578951" y="469"/>
                </a:lnTo>
                <a:lnTo>
                  <a:pt x="2577833" y="0"/>
                </a:lnTo>
                <a:lnTo>
                  <a:pt x="2575204" y="0"/>
                </a:lnTo>
                <a:lnTo>
                  <a:pt x="2574086" y="469"/>
                </a:lnTo>
                <a:lnTo>
                  <a:pt x="2572220" y="2336"/>
                </a:lnTo>
                <a:lnTo>
                  <a:pt x="2571750" y="3454"/>
                </a:lnTo>
                <a:lnTo>
                  <a:pt x="2571750" y="6083"/>
                </a:lnTo>
                <a:lnTo>
                  <a:pt x="2572220" y="7200"/>
                </a:lnTo>
                <a:lnTo>
                  <a:pt x="2574086" y="9067"/>
                </a:lnTo>
                <a:lnTo>
                  <a:pt x="2575204" y="9525"/>
                </a:lnTo>
                <a:lnTo>
                  <a:pt x="2577833" y="9525"/>
                </a:lnTo>
                <a:lnTo>
                  <a:pt x="2578951" y="9067"/>
                </a:lnTo>
                <a:lnTo>
                  <a:pt x="2580817" y="7200"/>
                </a:lnTo>
                <a:lnTo>
                  <a:pt x="2581275" y="6083"/>
                </a:lnTo>
                <a:lnTo>
                  <a:pt x="2581275" y="3454"/>
                </a:lnTo>
                <a:close/>
              </a:path>
              <a:path w="5534025" h="1628775">
                <a:moveTo>
                  <a:pt x="2628900" y="1622704"/>
                </a:moveTo>
                <a:lnTo>
                  <a:pt x="2628442" y="1621586"/>
                </a:lnTo>
                <a:lnTo>
                  <a:pt x="2626576" y="1619719"/>
                </a:lnTo>
                <a:lnTo>
                  <a:pt x="2625458" y="1619250"/>
                </a:lnTo>
                <a:lnTo>
                  <a:pt x="2622829" y="1619250"/>
                </a:lnTo>
                <a:lnTo>
                  <a:pt x="2621711" y="1619719"/>
                </a:lnTo>
                <a:lnTo>
                  <a:pt x="2619845" y="1621586"/>
                </a:lnTo>
                <a:lnTo>
                  <a:pt x="2619375" y="1622704"/>
                </a:lnTo>
                <a:lnTo>
                  <a:pt x="2619375" y="1625333"/>
                </a:lnTo>
                <a:lnTo>
                  <a:pt x="2619845" y="1626450"/>
                </a:lnTo>
                <a:lnTo>
                  <a:pt x="2621711" y="1628317"/>
                </a:lnTo>
                <a:lnTo>
                  <a:pt x="2622829" y="1628775"/>
                </a:lnTo>
                <a:lnTo>
                  <a:pt x="2625458" y="1628775"/>
                </a:lnTo>
                <a:lnTo>
                  <a:pt x="2626576" y="1628317"/>
                </a:lnTo>
                <a:lnTo>
                  <a:pt x="2628442" y="1626450"/>
                </a:lnTo>
                <a:lnTo>
                  <a:pt x="2628900" y="1625333"/>
                </a:lnTo>
                <a:lnTo>
                  <a:pt x="2628900" y="1622704"/>
                </a:lnTo>
                <a:close/>
              </a:path>
              <a:path w="5534025" h="1628775">
                <a:moveTo>
                  <a:pt x="2628900" y="813079"/>
                </a:moveTo>
                <a:lnTo>
                  <a:pt x="2628442" y="811961"/>
                </a:lnTo>
                <a:lnTo>
                  <a:pt x="2626576" y="810094"/>
                </a:lnTo>
                <a:lnTo>
                  <a:pt x="2625458" y="809625"/>
                </a:lnTo>
                <a:lnTo>
                  <a:pt x="2622829" y="809625"/>
                </a:lnTo>
                <a:lnTo>
                  <a:pt x="2621711" y="810094"/>
                </a:lnTo>
                <a:lnTo>
                  <a:pt x="2619845" y="811961"/>
                </a:lnTo>
                <a:lnTo>
                  <a:pt x="2619375" y="813079"/>
                </a:lnTo>
                <a:lnTo>
                  <a:pt x="2619375" y="815708"/>
                </a:lnTo>
                <a:lnTo>
                  <a:pt x="2619845" y="816825"/>
                </a:lnTo>
                <a:lnTo>
                  <a:pt x="2621711" y="818692"/>
                </a:lnTo>
                <a:lnTo>
                  <a:pt x="2622829" y="819150"/>
                </a:lnTo>
                <a:lnTo>
                  <a:pt x="2625458" y="819150"/>
                </a:lnTo>
                <a:lnTo>
                  <a:pt x="2626576" y="818692"/>
                </a:lnTo>
                <a:lnTo>
                  <a:pt x="2628442" y="816825"/>
                </a:lnTo>
                <a:lnTo>
                  <a:pt x="2628900" y="815708"/>
                </a:lnTo>
                <a:lnTo>
                  <a:pt x="2628900" y="813079"/>
                </a:lnTo>
                <a:close/>
              </a:path>
              <a:path w="5534025" h="1628775">
                <a:moveTo>
                  <a:pt x="2628900" y="3454"/>
                </a:moveTo>
                <a:lnTo>
                  <a:pt x="2628442" y="2336"/>
                </a:lnTo>
                <a:lnTo>
                  <a:pt x="2626576" y="469"/>
                </a:lnTo>
                <a:lnTo>
                  <a:pt x="2625458" y="0"/>
                </a:lnTo>
                <a:lnTo>
                  <a:pt x="2622829" y="0"/>
                </a:lnTo>
                <a:lnTo>
                  <a:pt x="2621711" y="469"/>
                </a:lnTo>
                <a:lnTo>
                  <a:pt x="2619845" y="2336"/>
                </a:lnTo>
                <a:lnTo>
                  <a:pt x="2619375" y="3454"/>
                </a:lnTo>
                <a:lnTo>
                  <a:pt x="2619375" y="6083"/>
                </a:lnTo>
                <a:lnTo>
                  <a:pt x="2619845" y="7200"/>
                </a:lnTo>
                <a:lnTo>
                  <a:pt x="2621711" y="9067"/>
                </a:lnTo>
                <a:lnTo>
                  <a:pt x="2622829" y="9525"/>
                </a:lnTo>
                <a:lnTo>
                  <a:pt x="2625458" y="9525"/>
                </a:lnTo>
                <a:lnTo>
                  <a:pt x="2626576" y="9067"/>
                </a:lnTo>
                <a:lnTo>
                  <a:pt x="2628442" y="7200"/>
                </a:lnTo>
                <a:lnTo>
                  <a:pt x="2628900" y="6083"/>
                </a:lnTo>
                <a:lnTo>
                  <a:pt x="2628900" y="3454"/>
                </a:lnTo>
                <a:close/>
              </a:path>
              <a:path w="5534025" h="1628775">
                <a:moveTo>
                  <a:pt x="2676525" y="1622704"/>
                </a:moveTo>
                <a:lnTo>
                  <a:pt x="2676067" y="1621586"/>
                </a:lnTo>
                <a:lnTo>
                  <a:pt x="2674201" y="1619719"/>
                </a:lnTo>
                <a:lnTo>
                  <a:pt x="2673083" y="1619250"/>
                </a:lnTo>
                <a:lnTo>
                  <a:pt x="2670454" y="1619250"/>
                </a:lnTo>
                <a:lnTo>
                  <a:pt x="2669336" y="1619719"/>
                </a:lnTo>
                <a:lnTo>
                  <a:pt x="2667470" y="1621586"/>
                </a:lnTo>
                <a:lnTo>
                  <a:pt x="2667000" y="1622704"/>
                </a:lnTo>
                <a:lnTo>
                  <a:pt x="2667000" y="1625333"/>
                </a:lnTo>
                <a:lnTo>
                  <a:pt x="2667470" y="1626450"/>
                </a:lnTo>
                <a:lnTo>
                  <a:pt x="2669336" y="1628317"/>
                </a:lnTo>
                <a:lnTo>
                  <a:pt x="2670454" y="1628775"/>
                </a:lnTo>
                <a:lnTo>
                  <a:pt x="2673083" y="1628775"/>
                </a:lnTo>
                <a:lnTo>
                  <a:pt x="2674201" y="1628317"/>
                </a:lnTo>
                <a:lnTo>
                  <a:pt x="2676067" y="1626450"/>
                </a:lnTo>
                <a:lnTo>
                  <a:pt x="2676525" y="1625333"/>
                </a:lnTo>
                <a:lnTo>
                  <a:pt x="2676525" y="1622704"/>
                </a:lnTo>
                <a:close/>
              </a:path>
              <a:path w="5534025" h="1628775">
                <a:moveTo>
                  <a:pt x="2676525" y="813079"/>
                </a:moveTo>
                <a:lnTo>
                  <a:pt x="2676067" y="811961"/>
                </a:lnTo>
                <a:lnTo>
                  <a:pt x="2674201" y="810094"/>
                </a:lnTo>
                <a:lnTo>
                  <a:pt x="2673083" y="809625"/>
                </a:lnTo>
                <a:lnTo>
                  <a:pt x="2670454" y="809625"/>
                </a:lnTo>
                <a:lnTo>
                  <a:pt x="2669336" y="810094"/>
                </a:lnTo>
                <a:lnTo>
                  <a:pt x="2667470" y="811961"/>
                </a:lnTo>
                <a:lnTo>
                  <a:pt x="2667000" y="813079"/>
                </a:lnTo>
                <a:lnTo>
                  <a:pt x="2667000" y="815708"/>
                </a:lnTo>
                <a:lnTo>
                  <a:pt x="2667470" y="816825"/>
                </a:lnTo>
                <a:lnTo>
                  <a:pt x="2669336" y="818692"/>
                </a:lnTo>
                <a:lnTo>
                  <a:pt x="2670454" y="819150"/>
                </a:lnTo>
                <a:lnTo>
                  <a:pt x="2673083" y="819150"/>
                </a:lnTo>
                <a:lnTo>
                  <a:pt x="2674201" y="818692"/>
                </a:lnTo>
                <a:lnTo>
                  <a:pt x="2676067" y="816825"/>
                </a:lnTo>
                <a:lnTo>
                  <a:pt x="2676525" y="815708"/>
                </a:lnTo>
                <a:lnTo>
                  <a:pt x="2676525" y="813079"/>
                </a:lnTo>
                <a:close/>
              </a:path>
              <a:path w="5534025" h="1628775">
                <a:moveTo>
                  <a:pt x="2676525" y="3454"/>
                </a:moveTo>
                <a:lnTo>
                  <a:pt x="2676067" y="2336"/>
                </a:lnTo>
                <a:lnTo>
                  <a:pt x="2674201" y="469"/>
                </a:lnTo>
                <a:lnTo>
                  <a:pt x="2673083" y="0"/>
                </a:lnTo>
                <a:lnTo>
                  <a:pt x="2670454" y="0"/>
                </a:lnTo>
                <a:lnTo>
                  <a:pt x="2669336" y="469"/>
                </a:lnTo>
                <a:lnTo>
                  <a:pt x="2667470" y="2336"/>
                </a:lnTo>
                <a:lnTo>
                  <a:pt x="2667000" y="3454"/>
                </a:lnTo>
                <a:lnTo>
                  <a:pt x="2667000" y="6083"/>
                </a:lnTo>
                <a:lnTo>
                  <a:pt x="2667470" y="7200"/>
                </a:lnTo>
                <a:lnTo>
                  <a:pt x="2669336" y="9067"/>
                </a:lnTo>
                <a:lnTo>
                  <a:pt x="2670454" y="9525"/>
                </a:lnTo>
                <a:lnTo>
                  <a:pt x="2673083" y="9525"/>
                </a:lnTo>
                <a:lnTo>
                  <a:pt x="2674201" y="9067"/>
                </a:lnTo>
                <a:lnTo>
                  <a:pt x="2676067" y="7200"/>
                </a:lnTo>
                <a:lnTo>
                  <a:pt x="2676525" y="6083"/>
                </a:lnTo>
                <a:lnTo>
                  <a:pt x="2676525" y="3454"/>
                </a:lnTo>
                <a:close/>
              </a:path>
              <a:path w="5534025" h="1628775">
                <a:moveTo>
                  <a:pt x="2724150" y="1622704"/>
                </a:moveTo>
                <a:lnTo>
                  <a:pt x="2723692" y="1621586"/>
                </a:lnTo>
                <a:lnTo>
                  <a:pt x="2721826" y="1619719"/>
                </a:lnTo>
                <a:lnTo>
                  <a:pt x="2720708" y="1619250"/>
                </a:lnTo>
                <a:lnTo>
                  <a:pt x="2718079" y="1619250"/>
                </a:lnTo>
                <a:lnTo>
                  <a:pt x="2716961" y="1619719"/>
                </a:lnTo>
                <a:lnTo>
                  <a:pt x="2715095" y="1621586"/>
                </a:lnTo>
                <a:lnTo>
                  <a:pt x="2714625" y="1622704"/>
                </a:lnTo>
                <a:lnTo>
                  <a:pt x="2714625" y="1625333"/>
                </a:lnTo>
                <a:lnTo>
                  <a:pt x="2715095" y="1626450"/>
                </a:lnTo>
                <a:lnTo>
                  <a:pt x="2716961" y="1628317"/>
                </a:lnTo>
                <a:lnTo>
                  <a:pt x="2718079" y="1628775"/>
                </a:lnTo>
                <a:lnTo>
                  <a:pt x="2720708" y="1628775"/>
                </a:lnTo>
                <a:lnTo>
                  <a:pt x="2721826" y="1628317"/>
                </a:lnTo>
                <a:lnTo>
                  <a:pt x="2723692" y="1626450"/>
                </a:lnTo>
                <a:lnTo>
                  <a:pt x="2724150" y="1625333"/>
                </a:lnTo>
                <a:lnTo>
                  <a:pt x="2724150" y="1622704"/>
                </a:lnTo>
                <a:close/>
              </a:path>
              <a:path w="5534025" h="1628775">
                <a:moveTo>
                  <a:pt x="2724150" y="813079"/>
                </a:moveTo>
                <a:lnTo>
                  <a:pt x="2723692" y="811961"/>
                </a:lnTo>
                <a:lnTo>
                  <a:pt x="2721826" y="810094"/>
                </a:lnTo>
                <a:lnTo>
                  <a:pt x="2720708" y="809625"/>
                </a:lnTo>
                <a:lnTo>
                  <a:pt x="2718079" y="809625"/>
                </a:lnTo>
                <a:lnTo>
                  <a:pt x="2716961" y="810094"/>
                </a:lnTo>
                <a:lnTo>
                  <a:pt x="2715095" y="811961"/>
                </a:lnTo>
                <a:lnTo>
                  <a:pt x="2714625" y="813079"/>
                </a:lnTo>
                <a:lnTo>
                  <a:pt x="2714625" y="815708"/>
                </a:lnTo>
                <a:lnTo>
                  <a:pt x="2715095" y="816825"/>
                </a:lnTo>
                <a:lnTo>
                  <a:pt x="2716961" y="818692"/>
                </a:lnTo>
                <a:lnTo>
                  <a:pt x="2718079" y="819150"/>
                </a:lnTo>
                <a:lnTo>
                  <a:pt x="2720708" y="819150"/>
                </a:lnTo>
                <a:lnTo>
                  <a:pt x="2721826" y="818692"/>
                </a:lnTo>
                <a:lnTo>
                  <a:pt x="2723692" y="816825"/>
                </a:lnTo>
                <a:lnTo>
                  <a:pt x="2724150" y="815708"/>
                </a:lnTo>
                <a:lnTo>
                  <a:pt x="2724150" y="813079"/>
                </a:lnTo>
                <a:close/>
              </a:path>
              <a:path w="5534025" h="1628775">
                <a:moveTo>
                  <a:pt x="2724150" y="3454"/>
                </a:moveTo>
                <a:lnTo>
                  <a:pt x="2723692" y="2336"/>
                </a:lnTo>
                <a:lnTo>
                  <a:pt x="2721826" y="469"/>
                </a:lnTo>
                <a:lnTo>
                  <a:pt x="2720708" y="0"/>
                </a:lnTo>
                <a:lnTo>
                  <a:pt x="2718079" y="0"/>
                </a:lnTo>
                <a:lnTo>
                  <a:pt x="2716961" y="469"/>
                </a:lnTo>
                <a:lnTo>
                  <a:pt x="2715095" y="2336"/>
                </a:lnTo>
                <a:lnTo>
                  <a:pt x="2714625" y="3454"/>
                </a:lnTo>
                <a:lnTo>
                  <a:pt x="2714625" y="6083"/>
                </a:lnTo>
                <a:lnTo>
                  <a:pt x="2715095" y="7200"/>
                </a:lnTo>
                <a:lnTo>
                  <a:pt x="2716961" y="9067"/>
                </a:lnTo>
                <a:lnTo>
                  <a:pt x="2718079" y="9525"/>
                </a:lnTo>
                <a:lnTo>
                  <a:pt x="2720708" y="9525"/>
                </a:lnTo>
                <a:lnTo>
                  <a:pt x="2721826" y="9067"/>
                </a:lnTo>
                <a:lnTo>
                  <a:pt x="2723692" y="7200"/>
                </a:lnTo>
                <a:lnTo>
                  <a:pt x="2724150" y="6083"/>
                </a:lnTo>
                <a:lnTo>
                  <a:pt x="2724150" y="3454"/>
                </a:lnTo>
                <a:close/>
              </a:path>
              <a:path w="5534025" h="1628775">
                <a:moveTo>
                  <a:pt x="2771775" y="1622704"/>
                </a:moveTo>
                <a:lnTo>
                  <a:pt x="2771317" y="1621586"/>
                </a:lnTo>
                <a:lnTo>
                  <a:pt x="2769451" y="1619719"/>
                </a:lnTo>
                <a:lnTo>
                  <a:pt x="2768333" y="1619250"/>
                </a:lnTo>
                <a:lnTo>
                  <a:pt x="2765704" y="1619250"/>
                </a:lnTo>
                <a:lnTo>
                  <a:pt x="2764586" y="1619719"/>
                </a:lnTo>
                <a:lnTo>
                  <a:pt x="2762720" y="1621586"/>
                </a:lnTo>
                <a:lnTo>
                  <a:pt x="2762250" y="1622704"/>
                </a:lnTo>
                <a:lnTo>
                  <a:pt x="2762250" y="1625333"/>
                </a:lnTo>
                <a:lnTo>
                  <a:pt x="2762720" y="1626450"/>
                </a:lnTo>
                <a:lnTo>
                  <a:pt x="2764586" y="1628317"/>
                </a:lnTo>
                <a:lnTo>
                  <a:pt x="2765704" y="1628775"/>
                </a:lnTo>
                <a:lnTo>
                  <a:pt x="2768333" y="1628775"/>
                </a:lnTo>
                <a:lnTo>
                  <a:pt x="2769451" y="1628317"/>
                </a:lnTo>
                <a:lnTo>
                  <a:pt x="2771317" y="1626450"/>
                </a:lnTo>
                <a:lnTo>
                  <a:pt x="2771775" y="1625333"/>
                </a:lnTo>
                <a:lnTo>
                  <a:pt x="2771775" y="1622704"/>
                </a:lnTo>
                <a:close/>
              </a:path>
              <a:path w="5534025" h="1628775">
                <a:moveTo>
                  <a:pt x="2771775" y="813079"/>
                </a:moveTo>
                <a:lnTo>
                  <a:pt x="2771317" y="811961"/>
                </a:lnTo>
                <a:lnTo>
                  <a:pt x="2769451" y="810094"/>
                </a:lnTo>
                <a:lnTo>
                  <a:pt x="2768333" y="809625"/>
                </a:lnTo>
                <a:lnTo>
                  <a:pt x="2765704" y="809625"/>
                </a:lnTo>
                <a:lnTo>
                  <a:pt x="2764586" y="810094"/>
                </a:lnTo>
                <a:lnTo>
                  <a:pt x="2762720" y="811961"/>
                </a:lnTo>
                <a:lnTo>
                  <a:pt x="2762250" y="813079"/>
                </a:lnTo>
                <a:lnTo>
                  <a:pt x="2762250" y="815708"/>
                </a:lnTo>
                <a:lnTo>
                  <a:pt x="2762720" y="816825"/>
                </a:lnTo>
                <a:lnTo>
                  <a:pt x="2764586" y="818692"/>
                </a:lnTo>
                <a:lnTo>
                  <a:pt x="2765704" y="819150"/>
                </a:lnTo>
                <a:lnTo>
                  <a:pt x="2768333" y="819150"/>
                </a:lnTo>
                <a:lnTo>
                  <a:pt x="2769451" y="818692"/>
                </a:lnTo>
                <a:lnTo>
                  <a:pt x="2771317" y="816825"/>
                </a:lnTo>
                <a:lnTo>
                  <a:pt x="2771775" y="815708"/>
                </a:lnTo>
                <a:lnTo>
                  <a:pt x="2771775" y="813079"/>
                </a:lnTo>
                <a:close/>
              </a:path>
              <a:path w="5534025" h="1628775">
                <a:moveTo>
                  <a:pt x="2771775" y="3454"/>
                </a:moveTo>
                <a:lnTo>
                  <a:pt x="2771317" y="2336"/>
                </a:lnTo>
                <a:lnTo>
                  <a:pt x="2769451" y="469"/>
                </a:lnTo>
                <a:lnTo>
                  <a:pt x="2768333" y="0"/>
                </a:lnTo>
                <a:lnTo>
                  <a:pt x="2765704" y="0"/>
                </a:lnTo>
                <a:lnTo>
                  <a:pt x="2764586" y="469"/>
                </a:lnTo>
                <a:lnTo>
                  <a:pt x="2762720" y="2336"/>
                </a:lnTo>
                <a:lnTo>
                  <a:pt x="2762250" y="3454"/>
                </a:lnTo>
                <a:lnTo>
                  <a:pt x="2762250" y="6083"/>
                </a:lnTo>
                <a:lnTo>
                  <a:pt x="2762720" y="7200"/>
                </a:lnTo>
                <a:lnTo>
                  <a:pt x="2764586" y="9067"/>
                </a:lnTo>
                <a:lnTo>
                  <a:pt x="2765704" y="9525"/>
                </a:lnTo>
                <a:lnTo>
                  <a:pt x="2768333" y="9525"/>
                </a:lnTo>
                <a:lnTo>
                  <a:pt x="2769451" y="9067"/>
                </a:lnTo>
                <a:lnTo>
                  <a:pt x="2771317" y="7200"/>
                </a:lnTo>
                <a:lnTo>
                  <a:pt x="2771775" y="6083"/>
                </a:lnTo>
                <a:lnTo>
                  <a:pt x="2771775" y="3454"/>
                </a:lnTo>
                <a:close/>
              </a:path>
              <a:path w="5534025" h="1628775">
                <a:moveTo>
                  <a:pt x="2819400" y="1622704"/>
                </a:moveTo>
                <a:lnTo>
                  <a:pt x="2818942" y="1621586"/>
                </a:lnTo>
                <a:lnTo>
                  <a:pt x="2817076" y="1619719"/>
                </a:lnTo>
                <a:lnTo>
                  <a:pt x="2815958" y="1619250"/>
                </a:lnTo>
                <a:lnTo>
                  <a:pt x="2813329" y="1619250"/>
                </a:lnTo>
                <a:lnTo>
                  <a:pt x="2812211" y="1619719"/>
                </a:lnTo>
                <a:lnTo>
                  <a:pt x="2810345" y="1621586"/>
                </a:lnTo>
                <a:lnTo>
                  <a:pt x="2809875" y="1622704"/>
                </a:lnTo>
                <a:lnTo>
                  <a:pt x="2809875" y="1625333"/>
                </a:lnTo>
                <a:lnTo>
                  <a:pt x="2810345" y="1626450"/>
                </a:lnTo>
                <a:lnTo>
                  <a:pt x="2812211" y="1628317"/>
                </a:lnTo>
                <a:lnTo>
                  <a:pt x="2813329" y="1628775"/>
                </a:lnTo>
                <a:lnTo>
                  <a:pt x="2815958" y="1628775"/>
                </a:lnTo>
                <a:lnTo>
                  <a:pt x="2817076" y="1628317"/>
                </a:lnTo>
                <a:lnTo>
                  <a:pt x="2818942" y="1626450"/>
                </a:lnTo>
                <a:lnTo>
                  <a:pt x="2819400" y="1625333"/>
                </a:lnTo>
                <a:lnTo>
                  <a:pt x="2819400" y="1622704"/>
                </a:lnTo>
                <a:close/>
              </a:path>
              <a:path w="5534025" h="1628775">
                <a:moveTo>
                  <a:pt x="2819400" y="813079"/>
                </a:moveTo>
                <a:lnTo>
                  <a:pt x="2818942" y="811961"/>
                </a:lnTo>
                <a:lnTo>
                  <a:pt x="2817076" y="810094"/>
                </a:lnTo>
                <a:lnTo>
                  <a:pt x="2815958" y="809625"/>
                </a:lnTo>
                <a:lnTo>
                  <a:pt x="2813329" y="809625"/>
                </a:lnTo>
                <a:lnTo>
                  <a:pt x="2812211" y="810094"/>
                </a:lnTo>
                <a:lnTo>
                  <a:pt x="2810345" y="811961"/>
                </a:lnTo>
                <a:lnTo>
                  <a:pt x="2809875" y="813079"/>
                </a:lnTo>
                <a:lnTo>
                  <a:pt x="2809875" y="815708"/>
                </a:lnTo>
                <a:lnTo>
                  <a:pt x="2810345" y="816825"/>
                </a:lnTo>
                <a:lnTo>
                  <a:pt x="2812211" y="818692"/>
                </a:lnTo>
                <a:lnTo>
                  <a:pt x="2813329" y="819150"/>
                </a:lnTo>
                <a:lnTo>
                  <a:pt x="2815958" y="819150"/>
                </a:lnTo>
                <a:lnTo>
                  <a:pt x="2817076" y="818692"/>
                </a:lnTo>
                <a:lnTo>
                  <a:pt x="2818942" y="816825"/>
                </a:lnTo>
                <a:lnTo>
                  <a:pt x="2819400" y="815708"/>
                </a:lnTo>
                <a:lnTo>
                  <a:pt x="2819400" y="813079"/>
                </a:lnTo>
                <a:close/>
              </a:path>
              <a:path w="5534025" h="1628775">
                <a:moveTo>
                  <a:pt x="2819400" y="3454"/>
                </a:moveTo>
                <a:lnTo>
                  <a:pt x="2818942" y="2336"/>
                </a:lnTo>
                <a:lnTo>
                  <a:pt x="2817076" y="469"/>
                </a:lnTo>
                <a:lnTo>
                  <a:pt x="2815958" y="0"/>
                </a:lnTo>
                <a:lnTo>
                  <a:pt x="2813329" y="0"/>
                </a:lnTo>
                <a:lnTo>
                  <a:pt x="2812211" y="469"/>
                </a:lnTo>
                <a:lnTo>
                  <a:pt x="2810345" y="2336"/>
                </a:lnTo>
                <a:lnTo>
                  <a:pt x="2809875" y="3454"/>
                </a:lnTo>
                <a:lnTo>
                  <a:pt x="2809875" y="6083"/>
                </a:lnTo>
                <a:lnTo>
                  <a:pt x="2810345" y="7200"/>
                </a:lnTo>
                <a:lnTo>
                  <a:pt x="2812211" y="9067"/>
                </a:lnTo>
                <a:lnTo>
                  <a:pt x="2813329" y="9525"/>
                </a:lnTo>
                <a:lnTo>
                  <a:pt x="2815958" y="9525"/>
                </a:lnTo>
                <a:lnTo>
                  <a:pt x="2817076" y="9067"/>
                </a:lnTo>
                <a:lnTo>
                  <a:pt x="2818942" y="7200"/>
                </a:lnTo>
                <a:lnTo>
                  <a:pt x="2819400" y="6083"/>
                </a:lnTo>
                <a:lnTo>
                  <a:pt x="2819400" y="3454"/>
                </a:lnTo>
                <a:close/>
              </a:path>
              <a:path w="5534025" h="1628775">
                <a:moveTo>
                  <a:pt x="2867025" y="1622704"/>
                </a:moveTo>
                <a:lnTo>
                  <a:pt x="2866567" y="1621586"/>
                </a:lnTo>
                <a:lnTo>
                  <a:pt x="2864701" y="1619719"/>
                </a:lnTo>
                <a:lnTo>
                  <a:pt x="2863583" y="1619250"/>
                </a:lnTo>
                <a:lnTo>
                  <a:pt x="2860954" y="1619250"/>
                </a:lnTo>
                <a:lnTo>
                  <a:pt x="2859836" y="1619719"/>
                </a:lnTo>
                <a:lnTo>
                  <a:pt x="2857970" y="1621586"/>
                </a:lnTo>
                <a:lnTo>
                  <a:pt x="2857500" y="1622704"/>
                </a:lnTo>
                <a:lnTo>
                  <a:pt x="2857500" y="1625333"/>
                </a:lnTo>
                <a:lnTo>
                  <a:pt x="2857970" y="1626450"/>
                </a:lnTo>
                <a:lnTo>
                  <a:pt x="2859836" y="1628317"/>
                </a:lnTo>
                <a:lnTo>
                  <a:pt x="2860954" y="1628775"/>
                </a:lnTo>
                <a:lnTo>
                  <a:pt x="2863583" y="1628775"/>
                </a:lnTo>
                <a:lnTo>
                  <a:pt x="2864701" y="1628317"/>
                </a:lnTo>
                <a:lnTo>
                  <a:pt x="2866567" y="1626450"/>
                </a:lnTo>
                <a:lnTo>
                  <a:pt x="2867025" y="1625333"/>
                </a:lnTo>
                <a:lnTo>
                  <a:pt x="2867025" y="1622704"/>
                </a:lnTo>
                <a:close/>
              </a:path>
              <a:path w="5534025" h="1628775">
                <a:moveTo>
                  <a:pt x="2867025" y="813079"/>
                </a:moveTo>
                <a:lnTo>
                  <a:pt x="2866567" y="811961"/>
                </a:lnTo>
                <a:lnTo>
                  <a:pt x="2864701" y="810094"/>
                </a:lnTo>
                <a:lnTo>
                  <a:pt x="2863583" y="809625"/>
                </a:lnTo>
                <a:lnTo>
                  <a:pt x="2860954" y="809625"/>
                </a:lnTo>
                <a:lnTo>
                  <a:pt x="2859836" y="810094"/>
                </a:lnTo>
                <a:lnTo>
                  <a:pt x="2857970" y="811961"/>
                </a:lnTo>
                <a:lnTo>
                  <a:pt x="2857500" y="813079"/>
                </a:lnTo>
                <a:lnTo>
                  <a:pt x="2857500" y="815708"/>
                </a:lnTo>
                <a:lnTo>
                  <a:pt x="2857970" y="816825"/>
                </a:lnTo>
                <a:lnTo>
                  <a:pt x="2859836" y="818692"/>
                </a:lnTo>
                <a:lnTo>
                  <a:pt x="2860954" y="819150"/>
                </a:lnTo>
                <a:lnTo>
                  <a:pt x="2863583" y="819150"/>
                </a:lnTo>
                <a:lnTo>
                  <a:pt x="2864701" y="818692"/>
                </a:lnTo>
                <a:lnTo>
                  <a:pt x="2866567" y="816825"/>
                </a:lnTo>
                <a:lnTo>
                  <a:pt x="2867025" y="815708"/>
                </a:lnTo>
                <a:lnTo>
                  <a:pt x="2867025" y="813079"/>
                </a:lnTo>
                <a:close/>
              </a:path>
              <a:path w="5534025" h="1628775">
                <a:moveTo>
                  <a:pt x="2867025" y="3454"/>
                </a:moveTo>
                <a:lnTo>
                  <a:pt x="2866567" y="2336"/>
                </a:lnTo>
                <a:lnTo>
                  <a:pt x="2864701" y="469"/>
                </a:lnTo>
                <a:lnTo>
                  <a:pt x="2863583" y="0"/>
                </a:lnTo>
                <a:lnTo>
                  <a:pt x="2860954" y="0"/>
                </a:lnTo>
                <a:lnTo>
                  <a:pt x="2859836" y="469"/>
                </a:lnTo>
                <a:lnTo>
                  <a:pt x="2857970" y="2336"/>
                </a:lnTo>
                <a:lnTo>
                  <a:pt x="2857500" y="3454"/>
                </a:lnTo>
                <a:lnTo>
                  <a:pt x="2857500" y="6083"/>
                </a:lnTo>
                <a:lnTo>
                  <a:pt x="2857970" y="7200"/>
                </a:lnTo>
                <a:lnTo>
                  <a:pt x="2859836" y="9067"/>
                </a:lnTo>
                <a:lnTo>
                  <a:pt x="2860954" y="9525"/>
                </a:lnTo>
                <a:lnTo>
                  <a:pt x="2863583" y="9525"/>
                </a:lnTo>
                <a:lnTo>
                  <a:pt x="2864701" y="9067"/>
                </a:lnTo>
                <a:lnTo>
                  <a:pt x="2866567" y="7200"/>
                </a:lnTo>
                <a:lnTo>
                  <a:pt x="2867025" y="6083"/>
                </a:lnTo>
                <a:lnTo>
                  <a:pt x="2867025" y="3454"/>
                </a:lnTo>
                <a:close/>
              </a:path>
              <a:path w="5534025" h="1628775">
                <a:moveTo>
                  <a:pt x="2914650" y="1622704"/>
                </a:moveTo>
                <a:lnTo>
                  <a:pt x="2914192" y="1621586"/>
                </a:lnTo>
                <a:lnTo>
                  <a:pt x="2912326" y="1619719"/>
                </a:lnTo>
                <a:lnTo>
                  <a:pt x="2911208" y="1619250"/>
                </a:lnTo>
                <a:lnTo>
                  <a:pt x="2908579" y="1619250"/>
                </a:lnTo>
                <a:lnTo>
                  <a:pt x="2907461" y="1619719"/>
                </a:lnTo>
                <a:lnTo>
                  <a:pt x="2905595" y="1621586"/>
                </a:lnTo>
                <a:lnTo>
                  <a:pt x="2905125" y="1622704"/>
                </a:lnTo>
                <a:lnTo>
                  <a:pt x="2905125" y="1625333"/>
                </a:lnTo>
                <a:lnTo>
                  <a:pt x="2905595" y="1626450"/>
                </a:lnTo>
                <a:lnTo>
                  <a:pt x="2907461" y="1628317"/>
                </a:lnTo>
                <a:lnTo>
                  <a:pt x="2908579" y="1628775"/>
                </a:lnTo>
                <a:lnTo>
                  <a:pt x="2911208" y="1628775"/>
                </a:lnTo>
                <a:lnTo>
                  <a:pt x="2912326" y="1628317"/>
                </a:lnTo>
                <a:lnTo>
                  <a:pt x="2914192" y="1626450"/>
                </a:lnTo>
                <a:lnTo>
                  <a:pt x="2914650" y="1625333"/>
                </a:lnTo>
                <a:lnTo>
                  <a:pt x="2914650" y="1622704"/>
                </a:lnTo>
                <a:close/>
              </a:path>
              <a:path w="5534025" h="1628775">
                <a:moveTo>
                  <a:pt x="2914650" y="813079"/>
                </a:moveTo>
                <a:lnTo>
                  <a:pt x="2914192" y="811961"/>
                </a:lnTo>
                <a:lnTo>
                  <a:pt x="2912326" y="810094"/>
                </a:lnTo>
                <a:lnTo>
                  <a:pt x="2911208" y="809625"/>
                </a:lnTo>
                <a:lnTo>
                  <a:pt x="2908579" y="809625"/>
                </a:lnTo>
                <a:lnTo>
                  <a:pt x="2907461" y="810094"/>
                </a:lnTo>
                <a:lnTo>
                  <a:pt x="2905595" y="811961"/>
                </a:lnTo>
                <a:lnTo>
                  <a:pt x="2905125" y="813079"/>
                </a:lnTo>
                <a:lnTo>
                  <a:pt x="2905125" y="815708"/>
                </a:lnTo>
                <a:lnTo>
                  <a:pt x="2905595" y="816825"/>
                </a:lnTo>
                <a:lnTo>
                  <a:pt x="2907461" y="818692"/>
                </a:lnTo>
                <a:lnTo>
                  <a:pt x="2908579" y="819150"/>
                </a:lnTo>
                <a:lnTo>
                  <a:pt x="2911208" y="819150"/>
                </a:lnTo>
                <a:lnTo>
                  <a:pt x="2912326" y="818692"/>
                </a:lnTo>
                <a:lnTo>
                  <a:pt x="2914192" y="816825"/>
                </a:lnTo>
                <a:lnTo>
                  <a:pt x="2914650" y="815708"/>
                </a:lnTo>
                <a:lnTo>
                  <a:pt x="2914650" y="813079"/>
                </a:lnTo>
                <a:close/>
              </a:path>
              <a:path w="5534025" h="1628775">
                <a:moveTo>
                  <a:pt x="2914650" y="3454"/>
                </a:moveTo>
                <a:lnTo>
                  <a:pt x="2914192" y="2336"/>
                </a:lnTo>
                <a:lnTo>
                  <a:pt x="2912326" y="469"/>
                </a:lnTo>
                <a:lnTo>
                  <a:pt x="2911208" y="0"/>
                </a:lnTo>
                <a:lnTo>
                  <a:pt x="2908579" y="0"/>
                </a:lnTo>
                <a:lnTo>
                  <a:pt x="2907461" y="469"/>
                </a:lnTo>
                <a:lnTo>
                  <a:pt x="2905595" y="2336"/>
                </a:lnTo>
                <a:lnTo>
                  <a:pt x="2905125" y="3454"/>
                </a:lnTo>
                <a:lnTo>
                  <a:pt x="2905125" y="6083"/>
                </a:lnTo>
                <a:lnTo>
                  <a:pt x="2905595" y="7200"/>
                </a:lnTo>
                <a:lnTo>
                  <a:pt x="2907461" y="9067"/>
                </a:lnTo>
                <a:lnTo>
                  <a:pt x="2908579" y="9525"/>
                </a:lnTo>
                <a:lnTo>
                  <a:pt x="2911208" y="9525"/>
                </a:lnTo>
                <a:lnTo>
                  <a:pt x="2912326" y="9067"/>
                </a:lnTo>
                <a:lnTo>
                  <a:pt x="2914192" y="7200"/>
                </a:lnTo>
                <a:lnTo>
                  <a:pt x="2914650" y="6083"/>
                </a:lnTo>
                <a:lnTo>
                  <a:pt x="2914650" y="3454"/>
                </a:lnTo>
                <a:close/>
              </a:path>
              <a:path w="5534025" h="1628775">
                <a:moveTo>
                  <a:pt x="2962275" y="1622704"/>
                </a:moveTo>
                <a:lnTo>
                  <a:pt x="2961817" y="1621586"/>
                </a:lnTo>
                <a:lnTo>
                  <a:pt x="2959951" y="1619719"/>
                </a:lnTo>
                <a:lnTo>
                  <a:pt x="2958833" y="1619250"/>
                </a:lnTo>
                <a:lnTo>
                  <a:pt x="2956204" y="1619250"/>
                </a:lnTo>
                <a:lnTo>
                  <a:pt x="2955086" y="1619719"/>
                </a:lnTo>
                <a:lnTo>
                  <a:pt x="2953220" y="1621586"/>
                </a:lnTo>
                <a:lnTo>
                  <a:pt x="2952750" y="1622704"/>
                </a:lnTo>
                <a:lnTo>
                  <a:pt x="2952750" y="1625333"/>
                </a:lnTo>
                <a:lnTo>
                  <a:pt x="2953220" y="1626450"/>
                </a:lnTo>
                <a:lnTo>
                  <a:pt x="2955086" y="1628317"/>
                </a:lnTo>
                <a:lnTo>
                  <a:pt x="2956204" y="1628775"/>
                </a:lnTo>
                <a:lnTo>
                  <a:pt x="2958833" y="1628775"/>
                </a:lnTo>
                <a:lnTo>
                  <a:pt x="2959951" y="1628317"/>
                </a:lnTo>
                <a:lnTo>
                  <a:pt x="2961817" y="1626450"/>
                </a:lnTo>
                <a:lnTo>
                  <a:pt x="2962275" y="1625333"/>
                </a:lnTo>
                <a:lnTo>
                  <a:pt x="2962275" y="1622704"/>
                </a:lnTo>
                <a:close/>
              </a:path>
              <a:path w="5534025" h="1628775">
                <a:moveTo>
                  <a:pt x="2962275" y="813079"/>
                </a:moveTo>
                <a:lnTo>
                  <a:pt x="2961817" y="811961"/>
                </a:lnTo>
                <a:lnTo>
                  <a:pt x="2959951" y="810094"/>
                </a:lnTo>
                <a:lnTo>
                  <a:pt x="2958833" y="809625"/>
                </a:lnTo>
                <a:lnTo>
                  <a:pt x="2956204" y="809625"/>
                </a:lnTo>
                <a:lnTo>
                  <a:pt x="2955086" y="810094"/>
                </a:lnTo>
                <a:lnTo>
                  <a:pt x="2953220" y="811961"/>
                </a:lnTo>
                <a:lnTo>
                  <a:pt x="2952750" y="813079"/>
                </a:lnTo>
                <a:lnTo>
                  <a:pt x="2952750" y="815708"/>
                </a:lnTo>
                <a:lnTo>
                  <a:pt x="2953220" y="816825"/>
                </a:lnTo>
                <a:lnTo>
                  <a:pt x="2955086" y="818692"/>
                </a:lnTo>
                <a:lnTo>
                  <a:pt x="2956204" y="819150"/>
                </a:lnTo>
                <a:lnTo>
                  <a:pt x="2958833" y="819150"/>
                </a:lnTo>
                <a:lnTo>
                  <a:pt x="2959951" y="818692"/>
                </a:lnTo>
                <a:lnTo>
                  <a:pt x="2961817" y="816825"/>
                </a:lnTo>
                <a:lnTo>
                  <a:pt x="2962275" y="815708"/>
                </a:lnTo>
                <a:lnTo>
                  <a:pt x="2962275" y="813079"/>
                </a:lnTo>
                <a:close/>
              </a:path>
              <a:path w="5534025" h="1628775">
                <a:moveTo>
                  <a:pt x="2962275" y="3454"/>
                </a:moveTo>
                <a:lnTo>
                  <a:pt x="2961817" y="2336"/>
                </a:lnTo>
                <a:lnTo>
                  <a:pt x="2959951" y="469"/>
                </a:lnTo>
                <a:lnTo>
                  <a:pt x="2958833" y="0"/>
                </a:lnTo>
                <a:lnTo>
                  <a:pt x="2956204" y="0"/>
                </a:lnTo>
                <a:lnTo>
                  <a:pt x="2955086" y="469"/>
                </a:lnTo>
                <a:lnTo>
                  <a:pt x="2953220" y="2336"/>
                </a:lnTo>
                <a:lnTo>
                  <a:pt x="2952750" y="3454"/>
                </a:lnTo>
                <a:lnTo>
                  <a:pt x="2952750" y="6083"/>
                </a:lnTo>
                <a:lnTo>
                  <a:pt x="2953220" y="7200"/>
                </a:lnTo>
                <a:lnTo>
                  <a:pt x="2955086" y="9067"/>
                </a:lnTo>
                <a:lnTo>
                  <a:pt x="2956204" y="9525"/>
                </a:lnTo>
                <a:lnTo>
                  <a:pt x="2958833" y="9525"/>
                </a:lnTo>
                <a:lnTo>
                  <a:pt x="2959951" y="9067"/>
                </a:lnTo>
                <a:lnTo>
                  <a:pt x="2961817" y="7200"/>
                </a:lnTo>
                <a:lnTo>
                  <a:pt x="2962275" y="6083"/>
                </a:lnTo>
                <a:lnTo>
                  <a:pt x="2962275" y="3454"/>
                </a:lnTo>
                <a:close/>
              </a:path>
              <a:path w="5534025" h="1628775">
                <a:moveTo>
                  <a:pt x="3009900" y="1622704"/>
                </a:moveTo>
                <a:lnTo>
                  <a:pt x="3009442" y="1621586"/>
                </a:lnTo>
                <a:lnTo>
                  <a:pt x="3007576" y="1619719"/>
                </a:lnTo>
                <a:lnTo>
                  <a:pt x="3006458" y="1619250"/>
                </a:lnTo>
                <a:lnTo>
                  <a:pt x="3003829" y="1619250"/>
                </a:lnTo>
                <a:lnTo>
                  <a:pt x="3002711" y="1619719"/>
                </a:lnTo>
                <a:lnTo>
                  <a:pt x="3000845" y="1621586"/>
                </a:lnTo>
                <a:lnTo>
                  <a:pt x="3000375" y="1622704"/>
                </a:lnTo>
                <a:lnTo>
                  <a:pt x="3000375" y="1625333"/>
                </a:lnTo>
                <a:lnTo>
                  <a:pt x="3000845" y="1626450"/>
                </a:lnTo>
                <a:lnTo>
                  <a:pt x="3002711" y="1628317"/>
                </a:lnTo>
                <a:lnTo>
                  <a:pt x="3003829" y="1628775"/>
                </a:lnTo>
                <a:lnTo>
                  <a:pt x="3006458" y="1628775"/>
                </a:lnTo>
                <a:lnTo>
                  <a:pt x="3007576" y="1628317"/>
                </a:lnTo>
                <a:lnTo>
                  <a:pt x="3009442" y="1626450"/>
                </a:lnTo>
                <a:lnTo>
                  <a:pt x="3009900" y="1625333"/>
                </a:lnTo>
                <a:lnTo>
                  <a:pt x="3009900" y="1622704"/>
                </a:lnTo>
                <a:close/>
              </a:path>
              <a:path w="5534025" h="1628775">
                <a:moveTo>
                  <a:pt x="3009900" y="813079"/>
                </a:moveTo>
                <a:lnTo>
                  <a:pt x="3009442" y="811961"/>
                </a:lnTo>
                <a:lnTo>
                  <a:pt x="3007576" y="810094"/>
                </a:lnTo>
                <a:lnTo>
                  <a:pt x="3006458" y="809625"/>
                </a:lnTo>
                <a:lnTo>
                  <a:pt x="3003829" y="809625"/>
                </a:lnTo>
                <a:lnTo>
                  <a:pt x="3002711" y="810094"/>
                </a:lnTo>
                <a:lnTo>
                  <a:pt x="3000845" y="811961"/>
                </a:lnTo>
                <a:lnTo>
                  <a:pt x="3000375" y="813079"/>
                </a:lnTo>
                <a:lnTo>
                  <a:pt x="3000375" y="815708"/>
                </a:lnTo>
                <a:lnTo>
                  <a:pt x="3000845" y="816825"/>
                </a:lnTo>
                <a:lnTo>
                  <a:pt x="3002711" y="818692"/>
                </a:lnTo>
                <a:lnTo>
                  <a:pt x="3003829" y="819150"/>
                </a:lnTo>
                <a:lnTo>
                  <a:pt x="3006458" y="819150"/>
                </a:lnTo>
                <a:lnTo>
                  <a:pt x="3007576" y="818692"/>
                </a:lnTo>
                <a:lnTo>
                  <a:pt x="3009442" y="816825"/>
                </a:lnTo>
                <a:lnTo>
                  <a:pt x="3009900" y="815708"/>
                </a:lnTo>
                <a:lnTo>
                  <a:pt x="3009900" y="813079"/>
                </a:lnTo>
                <a:close/>
              </a:path>
              <a:path w="5534025" h="1628775">
                <a:moveTo>
                  <a:pt x="3009900" y="3454"/>
                </a:moveTo>
                <a:lnTo>
                  <a:pt x="3009442" y="2336"/>
                </a:lnTo>
                <a:lnTo>
                  <a:pt x="3007576" y="469"/>
                </a:lnTo>
                <a:lnTo>
                  <a:pt x="3006458" y="0"/>
                </a:lnTo>
                <a:lnTo>
                  <a:pt x="3003829" y="0"/>
                </a:lnTo>
                <a:lnTo>
                  <a:pt x="3002711" y="469"/>
                </a:lnTo>
                <a:lnTo>
                  <a:pt x="3000845" y="2336"/>
                </a:lnTo>
                <a:lnTo>
                  <a:pt x="3000375" y="3454"/>
                </a:lnTo>
                <a:lnTo>
                  <a:pt x="3000375" y="6083"/>
                </a:lnTo>
                <a:lnTo>
                  <a:pt x="3000845" y="7200"/>
                </a:lnTo>
                <a:lnTo>
                  <a:pt x="3002711" y="9067"/>
                </a:lnTo>
                <a:lnTo>
                  <a:pt x="3003829" y="9525"/>
                </a:lnTo>
                <a:lnTo>
                  <a:pt x="3006458" y="9525"/>
                </a:lnTo>
                <a:lnTo>
                  <a:pt x="3007576" y="9067"/>
                </a:lnTo>
                <a:lnTo>
                  <a:pt x="3009442" y="7200"/>
                </a:lnTo>
                <a:lnTo>
                  <a:pt x="3009900" y="6083"/>
                </a:lnTo>
                <a:lnTo>
                  <a:pt x="3009900" y="3454"/>
                </a:lnTo>
                <a:close/>
              </a:path>
              <a:path w="5534025" h="1628775">
                <a:moveTo>
                  <a:pt x="3057525" y="1622704"/>
                </a:moveTo>
                <a:lnTo>
                  <a:pt x="3057067" y="1621586"/>
                </a:lnTo>
                <a:lnTo>
                  <a:pt x="3055201" y="1619719"/>
                </a:lnTo>
                <a:lnTo>
                  <a:pt x="3054083" y="1619250"/>
                </a:lnTo>
                <a:lnTo>
                  <a:pt x="3051454" y="1619250"/>
                </a:lnTo>
                <a:lnTo>
                  <a:pt x="3050336" y="1619719"/>
                </a:lnTo>
                <a:lnTo>
                  <a:pt x="3048470" y="1621586"/>
                </a:lnTo>
                <a:lnTo>
                  <a:pt x="3048000" y="1622704"/>
                </a:lnTo>
                <a:lnTo>
                  <a:pt x="3048000" y="1625333"/>
                </a:lnTo>
                <a:lnTo>
                  <a:pt x="3048470" y="1626450"/>
                </a:lnTo>
                <a:lnTo>
                  <a:pt x="3050336" y="1628317"/>
                </a:lnTo>
                <a:lnTo>
                  <a:pt x="3051454" y="1628775"/>
                </a:lnTo>
                <a:lnTo>
                  <a:pt x="3054083" y="1628775"/>
                </a:lnTo>
                <a:lnTo>
                  <a:pt x="3055201" y="1628317"/>
                </a:lnTo>
                <a:lnTo>
                  <a:pt x="3057067" y="1626450"/>
                </a:lnTo>
                <a:lnTo>
                  <a:pt x="3057525" y="1625333"/>
                </a:lnTo>
                <a:lnTo>
                  <a:pt x="3057525" y="1622704"/>
                </a:lnTo>
                <a:close/>
              </a:path>
              <a:path w="5534025" h="1628775">
                <a:moveTo>
                  <a:pt x="3057525" y="813079"/>
                </a:moveTo>
                <a:lnTo>
                  <a:pt x="3057067" y="811961"/>
                </a:lnTo>
                <a:lnTo>
                  <a:pt x="3055201" y="810094"/>
                </a:lnTo>
                <a:lnTo>
                  <a:pt x="3054083" y="809625"/>
                </a:lnTo>
                <a:lnTo>
                  <a:pt x="3051454" y="809625"/>
                </a:lnTo>
                <a:lnTo>
                  <a:pt x="3050336" y="810094"/>
                </a:lnTo>
                <a:lnTo>
                  <a:pt x="3048470" y="811961"/>
                </a:lnTo>
                <a:lnTo>
                  <a:pt x="3048000" y="813079"/>
                </a:lnTo>
                <a:lnTo>
                  <a:pt x="3048000" y="815708"/>
                </a:lnTo>
                <a:lnTo>
                  <a:pt x="3048470" y="816825"/>
                </a:lnTo>
                <a:lnTo>
                  <a:pt x="3050336" y="818692"/>
                </a:lnTo>
                <a:lnTo>
                  <a:pt x="3051454" y="819150"/>
                </a:lnTo>
                <a:lnTo>
                  <a:pt x="3054083" y="819150"/>
                </a:lnTo>
                <a:lnTo>
                  <a:pt x="3055201" y="818692"/>
                </a:lnTo>
                <a:lnTo>
                  <a:pt x="3057067" y="816825"/>
                </a:lnTo>
                <a:lnTo>
                  <a:pt x="3057525" y="815708"/>
                </a:lnTo>
                <a:lnTo>
                  <a:pt x="3057525" y="813079"/>
                </a:lnTo>
                <a:close/>
              </a:path>
              <a:path w="5534025" h="1628775">
                <a:moveTo>
                  <a:pt x="3057525" y="3454"/>
                </a:moveTo>
                <a:lnTo>
                  <a:pt x="3057067" y="2336"/>
                </a:lnTo>
                <a:lnTo>
                  <a:pt x="3055201" y="469"/>
                </a:lnTo>
                <a:lnTo>
                  <a:pt x="3054083" y="0"/>
                </a:lnTo>
                <a:lnTo>
                  <a:pt x="3051454" y="0"/>
                </a:lnTo>
                <a:lnTo>
                  <a:pt x="3050336" y="469"/>
                </a:lnTo>
                <a:lnTo>
                  <a:pt x="3048470" y="2336"/>
                </a:lnTo>
                <a:lnTo>
                  <a:pt x="3048000" y="3454"/>
                </a:lnTo>
                <a:lnTo>
                  <a:pt x="3048000" y="6083"/>
                </a:lnTo>
                <a:lnTo>
                  <a:pt x="3048470" y="7200"/>
                </a:lnTo>
                <a:lnTo>
                  <a:pt x="3050336" y="9067"/>
                </a:lnTo>
                <a:lnTo>
                  <a:pt x="3051454" y="9525"/>
                </a:lnTo>
                <a:lnTo>
                  <a:pt x="3054083" y="9525"/>
                </a:lnTo>
                <a:lnTo>
                  <a:pt x="3055201" y="9067"/>
                </a:lnTo>
                <a:lnTo>
                  <a:pt x="3057067" y="7200"/>
                </a:lnTo>
                <a:lnTo>
                  <a:pt x="3057525" y="6083"/>
                </a:lnTo>
                <a:lnTo>
                  <a:pt x="3057525" y="3454"/>
                </a:lnTo>
                <a:close/>
              </a:path>
              <a:path w="5534025" h="1628775">
                <a:moveTo>
                  <a:pt x="3105150" y="1622704"/>
                </a:moveTo>
                <a:lnTo>
                  <a:pt x="3104692" y="1621586"/>
                </a:lnTo>
                <a:lnTo>
                  <a:pt x="3102826" y="1619719"/>
                </a:lnTo>
                <a:lnTo>
                  <a:pt x="3101708" y="1619250"/>
                </a:lnTo>
                <a:lnTo>
                  <a:pt x="3099079" y="1619250"/>
                </a:lnTo>
                <a:lnTo>
                  <a:pt x="3097961" y="1619719"/>
                </a:lnTo>
                <a:lnTo>
                  <a:pt x="3096095" y="1621586"/>
                </a:lnTo>
                <a:lnTo>
                  <a:pt x="3095625" y="1622704"/>
                </a:lnTo>
                <a:lnTo>
                  <a:pt x="3095625" y="1625333"/>
                </a:lnTo>
                <a:lnTo>
                  <a:pt x="3096095" y="1626450"/>
                </a:lnTo>
                <a:lnTo>
                  <a:pt x="3097961" y="1628317"/>
                </a:lnTo>
                <a:lnTo>
                  <a:pt x="3099079" y="1628775"/>
                </a:lnTo>
                <a:lnTo>
                  <a:pt x="3101708" y="1628775"/>
                </a:lnTo>
                <a:lnTo>
                  <a:pt x="3102826" y="1628317"/>
                </a:lnTo>
                <a:lnTo>
                  <a:pt x="3104692" y="1626450"/>
                </a:lnTo>
                <a:lnTo>
                  <a:pt x="3105150" y="1625333"/>
                </a:lnTo>
                <a:lnTo>
                  <a:pt x="3105150" y="1622704"/>
                </a:lnTo>
                <a:close/>
              </a:path>
              <a:path w="5534025" h="1628775">
                <a:moveTo>
                  <a:pt x="3105150" y="813079"/>
                </a:moveTo>
                <a:lnTo>
                  <a:pt x="3104692" y="811961"/>
                </a:lnTo>
                <a:lnTo>
                  <a:pt x="3102826" y="810094"/>
                </a:lnTo>
                <a:lnTo>
                  <a:pt x="3101708" y="809625"/>
                </a:lnTo>
                <a:lnTo>
                  <a:pt x="3099079" y="809625"/>
                </a:lnTo>
                <a:lnTo>
                  <a:pt x="3097961" y="810094"/>
                </a:lnTo>
                <a:lnTo>
                  <a:pt x="3096095" y="811961"/>
                </a:lnTo>
                <a:lnTo>
                  <a:pt x="3095625" y="813079"/>
                </a:lnTo>
                <a:lnTo>
                  <a:pt x="3095625" y="815708"/>
                </a:lnTo>
                <a:lnTo>
                  <a:pt x="3096095" y="816825"/>
                </a:lnTo>
                <a:lnTo>
                  <a:pt x="3097961" y="818692"/>
                </a:lnTo>
                <a:lnTo>
                  <a:pt x="3099079" y="819150"/>
                </a:lnTo>
                <a:lnTo>
                  <a:pt x="3101708" y="819150"/>
                </a:lnTo>
                <a:lnTo>
                  <a:pt x="3102826" y="818692"/>
                </a:lnTo>
                <a:lnTo>
                  <a:pt x="3104692" y="816825"/>
                </a:lnTo>
                <a:lnTo>
                  <a:pt x="3105150" y="815708"/>
                </a:lnTo>
                <a:lnTo>
                  <a:pt x="3105150" y="813079"/>
                </a:lnTo>
                <a:close/>
              </a:path>
              <a:path w="5534025" h="1628775">
                <a:moveTo>
                  <a:pt x="3105150" y="3454"/>
                </a:moveTo>
                <a:lnTo>
                  <a:pt x="3104692" y="2336"/>
                </a:lnTo>
                <a:lnTo>
                  <a:pt x="3102826" y="469"/>
                </a:lnTo>
                <a:lnTo>
                  <a:pt x="3101708" y="0"/>
                </a:lnTo>
                <a:lnTo>
                  <a:pt x="3099079" y="0"/>
                </a:lnTo>
                <a:lnTo>
                  <a:pt x="3097961" y="469"/>
                </a:lnTo>
                <a:lnTo>
                  <a:pt x="3096095" y="2336"/>
                </a:lnTo>
                <a:lnTo>
                  <a:pt x="3095625" y="3454"/>
                </a:lnTo>
                <a:lnTo>
                  <a:pt x="3095625" y="6083"/>
                </a:lnTo>
                <a:lnTo>
                  <a:pt x="3096095" y="7200"/>
                </a:lnTo>
                <a:lnTo>
                  <a:pt x="3097961" y="9067"/>
                </a:lnTo>
                <a:lnTo>
                  <a:pt x="3099079" y="9525"/>
                </a:lnTo>
                <a:lnTo>
                  <a:pt x="3101708" y="9525"/>
                </a:lnTo>
                <a:lnTo>
                  <a:pt x="3102826" y="9067"/>
                </a:lnTo>
                <a:lnTo>
                  <a:pt x="3104692" y="7200"/>
                </a:lnTo>
                <a:lnTo>
                  <a:pt x="3105150" y="6083"/>
                </a:lnTo>
                <a:lnTo>
                  <a:pt x="3105150" y="3454"/>
                </a:lnTo>
                <a:close/>
              </a:path>
              <a:path w="5534025" h="1628775">
                <a:moveTo>
                  <a:pt x="3152775" y="1622704"/>
                </a:moveTo>
                <a:lnTo>
                  <a:pt x="3152317" y="1621586"/>
                </a:lnTo>
                <a:lnTo>
                  <a:pt x="3150451" y="1619719"/>
                </a:lnTo>
                <a:lnTo>
                  <a:pt x="3149333" y="1619250"/>
                </a:lnTo>
                <a:lnTo>
                  <a:pt x="3146704" y="1619250"/>
                </a:lnTo>
                <a:lnTo>
                  <a:pt x="3145586" y="1619719"/>
                </a:lnTo>
                <a:lnTo>
                  <a:pt x="3143720" y="1621586"/>
                </a:lnTo>
                <a:lnTo>
                  <a:pt x="3143250" y="1622704"/>
                </a:lnTo>
                <a:lnTo>
                  <a:pt x="3143250" y="1625333"/>
                </a:lnTo>
                <a:lnTo>
                  <a:pt x="3143720" y="1626450"/>
                </a:lnTo>
                <a:lnTo>
                  <a:pt x="3145586" y="1628317"/>
                </a:lnTo>
                <a:lnTo>
                  <a:pt x="3146704" y="1628775"/>
                </a:lnTo>
                <a:lnTo>
                  <a:pt x="3149333" y="1628775"/>
                </a:lnTo>
                <a:lnTo>
                  <a:pt x="3150451" y="1628317"/>
                </a:lnTo>
                <a:lnTo>
                  <a:pt x="3152317" y="1626450"/>
                </a:lnTo>
                <a:lnTo>
                  <a:pt x="3152775" y="1625333"/>
                </a:lnTo>
                <a:lnTo>
                  <a:pt x="3152775" y="1622704"/>
                </a:lnTo>
                <a:close/>
              </a:path>
              <a:path w="5534025" h="1628775">
                <a:moveTo>
                  <a:pt x="3152775" y="813079"/>
                </a:moveTo>
                <a:lnTo>
                  <a:pt x="3152317" y="811961"/>
                </a:lnTo>
                <a:lnTo>
                  <a:pt x="3150451" y="810094"/>
                </a:lnTo>
                <a:lnTo>
                  <a:pt x="3149333" y="809625"/>
                </a:lnTo>
                <a:lnTo>
                  <a:pt x="3146704" y="809625"/>
                </a:lnTo>
                <a:lnTo>
                  <a:pt x="3145586" y="810094"/>
                </a:lnTo>
                <a:lnTo>
                  <a:pt x="3143720" y="811961"/>
                </a:lnTo>
                <a:lnTo>
                  <a:pt x="3143250" y="813079"/>
                </a:lnTo>
                <a:lnTo>
                  <a:pt x="3143250" y="815708"/>
                </a:lnTo>
                <a:lnTo>
                  <a:pt x="3143720" y="816825"/>
                </a:lnTo>
                <a:lnTo>
                  <a:pt x="3145586" y="818692"/>
                </a:lnTo>
                <a:lnTo>
                  <a:pt x="3146704" y="819150"/>
                </a:lnTo>
                <a:lnTo>
                  <a:pt x="3149333" y="819150"/>
                </a:lnTo>
                <a:lnTo>
                  <a:pt x="3150451" y="818692"/>
                </a:lnTo>
                <a:lnTo>
                  <a:pt x="3152317" y="816825"/>
                </a:lnTo>
                <a:lnTo>
                  <a:pt x="3152775" y="815708"/>
                </a:lnTo>
                <a:lnTo>
                  <a:pt x="3152775" y="813079"/>
                </a:lnTo>
                <a:close/>
              </a:path>
              <a:path w="5534025" h="1628775">
                <a:moveTo>
                  <a:pt x="3152775" y="3454"/>
                </a:moveTo>
                <a:lnTo>
                  <a:pt x="3152317" y="2336"/>
                </a:lnTo>
                <a:lnTo>
                  <a:pt x="3150451" y="469"/>
                </a:lnTo>
                <a:lnTo>
                  <a:pt x="3149333" y="0"/>
                </a:lnTo>
                <a:lnTo>
                  <a:pt x="3146704" y="0"/>
                </a:lnTo>
                <a:lnTo>
                  <a:pt x="3145586" y="469"/>
                </a:lnTo>
                <a:lnTo>
                  <a:pt x="3143720" y="2336"/>
                </a:lnTo>
                <a:lnTo>
                  <a:pt x="3143250" y="3454"/>
                </a:lnTo>
                <a:lnTo>
                  <a:pt x="3143250" y="6083"/>
                </a:lnTo>
                <a:lnTo>
                  <a:pt x="3143720" y="7200"/>
                </a:lnTo>
                <a:lnTo>
                  <a:pt x="3145586" y="9067"/>
                </a:lnTo>
                <a:lnTo>
                  <a:pt x="3146704" y="9525"/>
                </a:lnTo>
                <a:lnTo>
                  <a:pt x="3149333" y="9525"/>
                </a:lnTo>
                <a:lnTo>
                  <a:pt x="3150451" y="9067"/>
                </a:lnTo>
                <a:lnTo>
                  <a:pt x="3152317" y="7200"/>
                </a:lnTo>
                <a:lnTo>
                  <a:pt x="3152775" y="6083"/>
                </a:lnTo>
                <a:lnTo>
                  <a:pt x="3152775" y="3454"/>
                </a:lnTo>
                <a:close/>
              </a:path>
              <a:path w="5534025" h="1628775">
                <a:moveTo>
                  <a:pt x="3200400" y="1622704"/>
                </a:moveTo>
                <a:lnTo>
                  <a:pt x="3199942" y="1621586"/>
                </a:lnTo>
                <a:lnTo>
                  <a:pt x="3198076" y="1619719"/>
                </a:lnTo>
                <a:lnTo>
                  <a:pt x="3196958" y="1619250"/>
                </a:lnTo>
                <a:lnTo>
                  <a:pt x="3194329" y="1619250"/>
                </a:lnTo>
                <a:lnTo>
                  <a:pt x="3193211" y="1619719"/>
                </a:lnTo>
                <a:lnTo>
                  <a:pt x="3191345" y="1621586"/>
                </a:lnTo>
                <a:lnTo>
                  <a:pt x="3190875" y="1622704"/>
                </a:lnTo>
                <a:lnTo>
                  <a:pt x="3190875" y="1625333"/>
                </a:lnTo>
                <a:lnTo>
                  <a:pt x="3191345" y="1626450"/>
                </a:lnTo>
                <a:lnTo>
                  <a:pt x="3193211" y="1628317"/>
                </a:lnTo>
                <a:lnTo>
                  <a:pt x="3194329" y="1628775"/>
                </a:lnTo>
                <a:lnTo>
                  <a:pt x="3196958" y="1628775"/>
                </a:lnTo>
                <a:lnTo>
                  <a:pt x="3198076" y="1628317"/>
                </a:lnTo>
                <a:lnTo>
                  <a:pt x="3199942" y="1626450"/>
                </a:lnTo>
                <a:lnTo>
                  <a:pt x="3200400" y="1625333"/>
                </a:lnTo>
                <a:lnTo>
                  <a:pt x="3200400" y="1622704"/>
                </a:lnTo>
                <a:close/>
              </a:path>
              <a:path w="5534025" h="1628775">
                <a:moveTo>
                  <a:pt x="3200400" y="813079"/>
                </a:moveTo>
                <a:lnTo>
                  <a:pt x="3199942" y="811961"/>
                </a:lnTo>
                <a:lnTo>
                  <a:pt x="3198076" y="810094"/>
                </a:lnTo>
                <a:lnTo>
                  <a:pt x="3196958" y="809625"/>
                </a:lnTo>
                <a:lnTo>
                  <a:pt x="3194329" y="809625"/>
                </a:lnTo>
                <a:lnTo>
                  <a:pt x="3193211" y="810094"/>
                </a:lnTo>
                <a:lnTo>
                  <a:pt x="3191345" y="811961"/>
                </a:lnTo>
                <a:lnTo>
                  <a:pt x="3190875" y="813079"/>
                </a:lnTo>
                <a:lnTo>
                  <a:pt x="3190875" y="815708"/>
                </a:lnTo>
                <a:lnTo>
                  <a:pt x="3191345" y="816825"/>
                </a:lnTo>
                <a:lnTo>
                  <a:pt x="3193211" y="818692"/>
                </a:lnTo>
                <a:lnTo>
                  <a:pt x="3194329" y="819150"/>
                </a:lnTo>
                <a:lnTo>
                  <a:pt x="3196958" y="819150"/>
                </a:lnTo>
                <a:lnTo>
                  <a:pt x="3198076" y="818692"/>
                </a:lnTo>
                <a:lnTo>
                  <a:pt x="3199942" y="816825"/>
                </a:lnTo>
                <a:lnTo>
                  <a:pt x="3200400" y="815708"/>
                </a:lnTo>
                <a:lnTo>
                  <a:pt x="3200400" y="813079"/>
                </a:lnTo>
                <a:close/>
              </a:path>
              <a:path w="5534025" h="1628775">
                <a:moveTo>
                  <a:pt x="3200400" y="3454"/>
                </a:moveTo>
                <a:lnTo>
                  <a:pt x="3199942" y="2336"/>
                </a:lnTo>
                <a:lnTo>
                  <a:pt x="3198076" y="469"/>
                </a:lnTo>
                <a:lnTo>
                  <a:pt x="3196958" y="0"/>
                </a:lnTo>
                <a:lnTo>
                  <a:pt x="3194329" y="0"/>
                </a:lnTo>
                <a:lnTo>
                  <a:pt x="3193211" y="469"/>
                </a:lnTo>
                <a:lnTo>
                  <a:pt x="3191345" y="2336"/>
                </a:lnTo>
                <a:lnTo>
                  <a:pt x="3190875" y="3454"/>
                </a:lnTo>
                <a:lnTo>
                  <a:pt x="3190875" y="6083"/>
                </a:lnTo>
                <a:lnTo>
                  <a:pt x="3191345" y="7200"/>
                </a:lnTo>
                <a:lnTo>
                  <a:pt x="3193211" y="9067"/>
                </a:lnTo>
                <a:lnTo>
                  <a:pt x="3194329" y="9525"/>
                </a:lnTo>
                <a:lnTo>
                  <a:pt x="3196958" y="9525"/>
                </a:lnTo>
                <a:lnTo>
                  <a:pt x="3198076" y="9067"/>
                </a:lnTo>
                <a:lnTo>
                  <a:pt x="3199942" y="7200"/>
                </a:lnTo>
                <a:lnTo>
                  <a:pt x="3200400" y="6083"/>
                </a:lnTo>
                <a:lnTo>
                  <a:pt x="3200400" y="3454"/>
                </a:lnTo>
                <a:close/>
              </a:path>
              <a:path w="5534025" h="1628775">
                <a:moveTo>
                  <a:pt x="3248025" y="1622704"/>
                </a:moveTo>
                <a:lnTo>
                  <a:pt x="3247567" y="1621586"/>
                </a:lnTo>
                <a:lnTo>
                  <a:pt x="3245701" y="1619719"/>
                </a:lnTo>
                <a:lnTo>
                  <a:pt x="3244583" y="1619250"/>
                </a:lnTo>
                <a:lnTo>
                  <a:pt x="3241954" y="1619250"/>
                </a:lnTo>
                <a:lnTo>
                  <a:pt x="3240836" y="1619719"/>
                </a:lnTo>
                <a:lnTo>
                  <a:pt x="3238970" y="1621586"/>
                </a:lnTo>
                <a:lnTo>
                  <a:pt x="3238500" y="1622704"/>
                </a:lnTo>
                <a:lnTo>
                  <a:pt x="3238500" y="1625333"/>
                </a:lnTo>
                <a:lnTo>
                  <a:pt x="3238970" y="1626450"/>
                </a:lnTo>
                <a:lnTo>
                  <a:pt x="3240836" y="1628317"/>
                </a:lnTo>
                <a:lnTo>
                  <a:pt x="3241954" y="1628775"/>
                </a:lnTo>
                <a:lnTo>
                  <a:pt x="3244583" y="1628775"/>
                </a:lnTo>
                <a:lnTo>
                  <a:pt x="3245701" y="1628317"/>
                </a:lnTo>
                <a:lnTo>
                  <a:pt x="3247567" y="1626450"/>
                </a:lnTo>
                <a:lnTo>
                  <a:pt x="3248025" y="1625333"/>
                </a:lnTo>
                <a:lnTo>
                  <a:pt x="3248025" y="1622704"/>
                </a:lnTo>
                <a:close/>
              </a:path>
              <a:path w="5534025" h="1628775">
                <a:moveTo>
                  <a:pt x="3248025" y="813079"/>
                </a:moveTo>
                <a:lnTo>
                  <a:pt x="3247567" y="811961"/>
                </a:lnTo>
                <a:lnTo>
                  <a:pt x="3245701" y="810094"/>
                </a:lnTo>
                <a:lnTo>
                  <a:pt x="3244583" y="809625"/>
                </a:lnTo>
                <a:lnTo>
                  <a:pt x="3241954" y="809625"/>
                </a:lnTo>
                <a:lnTo>
                  <a:pt x="3240836" y="810094"/>
                </a:lnTo>
                <a:lnTo>
                  <a:pt x="3238970" y="811961"/>
                </a:lnTo>
                <a:lnTo>
                  <a:pt x="3238500" y="813079"/>
                </a:lnTo>
                <a:lnTo>
                  <a:pt x="3238500" y="815708"/>
                </a:lnTo>
                <a:lnTo>
                  <a:pt x="3238970" y="816825"/>
                </a:lnTo>
                <a:lnTo>
                  <a:pt x="3240836" y="818692"/>
                </a:lnTo>
                <a:lnTo>
                  <a:pt x="3241954" y="819150"/>
                </a:lnTo>
                <a:lnTo>
                  <a:pt x="3244583" y="819150"/>
                </a:lnTo>
                <a:lnTo>
                  <a:pt x="3245701" y="818692"/>
                </a:lnTo>
                <a:lnTo>
                  <a:pt x="3247567" y="816825"/>
                </a:lnTo>
                <a:lnTo>
                  <a:pt x="3248025" y="815708"/>
                </a:lnTo>
                <a:lnTo>
                  <a:pt x="3248025" y="813079"/>
                </a:lnTo>
                <a:close/>
              </a:path>
              <a:path w="5534025" h="1628775">
                <a:moveTo>
                  <a:pt x="3248025" y="3454"/>
                </a:moveTo>
                <a:lnTo>
                  <a:pt x="3247567" y="2336"/>
                </a:lnTo>
                <a:lnTo>
                  <a:pt x="3245701" y="469"/>
                </a:lnTo>
                <a:lnTo>
                  <a:pt x="3244583" y="0"/>
                </a:lnTo>
                <a:lnTo>
                  <a:pt x="3241954" y="0"/>
                </a:lnTo>
                <a:lnTo>
                  <a:pt x="3240836" y="469"/>
                </a:lnTo>
                <a:lnTo>
                  <a:pt x="3238970" y="2336"/>
                </a:lnTo>
                <a:lnTo>
                  <a:pt x="3238500" y="3454"/>
                </a:lnTo>
                <a:lnTo>
                  <a:pt x="3238500" y="6083"/>
                </a:lnTo>
                <a:lnTo>
                  <a:pt x="3238970" y="7200"/>
                </a:lnTo>
                <a:lnTo>
                  <a:pt x="3240836" y="9067"/>
                </a:lnTo>
                <a:lnTo>
                  <a:pt x="3241954" y="9525"/>
                </a:lnTo>
                <a:lnTo>
                  <a:pt x="3244583" y="9525"/>
                </a:lnTo>
                <a:lnTo>
                  <a:pt x="3245701" y="9067"/>
                </a:lnTo>
                <a:lnTo>
                  <a:pt x="3247567" y="7200"/>
                </a:lnTo>
                <a:lnTo>
                  <a:pt x="3248025" y="6083"/>
                </a:lnTo>
                <a:lnTo>
                  <a:pt x="3248025" y="3454"/>
                </a:lnTo>
                <a:close/>
              </a:path>
              <a:path w="5534025" h="1628775">
                <a:moveTo>
                  <a:pt x="3295650" y="1622704"/>
                </a:moveTo>
                <a:lnTo>
                  <a:pt x="3295192" y="1621586"/>
                </a:lnTo>
                <a:lnTo>
                  <a:pt x="3293326" y="1619719"/>
                </a:lnTo>
                <a:lnTo>
                  <a:pt x="3292208" y="1619250"/>
                </a:lnTo>
                <a:lnTo>
                  <a:pt x="3289579" y="1619250"/>
                </a:lnTo>
                <a:lnTo>
                  <a:pt x="3288461" y="1619719"/>
                </a:lnTo>
                <a:lnTo>
                  <a:pt x="3286595" y="1621586"/>
                </a:lnTo>
                <a:lnTo>
                  <a:pt x="3286125" y="1622704"/>
                </a:lnTo>
                <a:lnTo>
                  <a:pt x="3286125" y="1625333"/>
                </a:lnTo>
                <a:lnTo>
                  <a:pt x="3286595" y="1626450"/>
                </a:lnTo>
                <a:lnTo>
                  <a:pt x="3288461" y="1628317"/>
                </a:lnTo>
                <a:lnTo>
                  <a:pt x="3289579" y="1628775"/>
                </a:lnTo>
                <a:lnTo>
                  <a:pt x="3292208" y="1628775"/>
                </a:lnTo>
                <a:lnTo>
                  <a:pt x="3293326" y="1628317"/>
                </a:lnTo>
                <a:lnTo>
                  <a:pt x="3295192" y="1626450"/>
                </a:lnTo>
                <a:lnTo>
                  <a:pt x="3295650" y="1625333"/>
                </a:lnTo>
                <a:lnTo>
                  <a:pt x="3295650" y="1622704"/>
                </a:lnTo>
                <a:close/>
              </a:path>
              <a:path w="5534025" h="1628775">
                <a:moveTo>
                  <a:pt x="3295650" y="813079"/>
                </a:moveTo>
                <a:lnTo>
                  <a:pt x="3295192" y="811961"/>
                </a:lnTo>
                <a:lnTo>
                  <a:pt x="3293326" y="810094"/>
                </a:lnTo>
                <a:lnTo>
                  <a:pt x="3292208" y="809625"/>
                </a:lnTo>
                <a:lnTo>
                  <a:pt x="3289579" y="809625"/>
                </a:lnTo>
                <a:lnTo>
                  <a:pt x="3288461" y="810094"/>
                </a:lnTo>
                <a:lnTo>
                  <a:pt x="3286595" y="811961"/>
                </a:lnTo>
                <a:lnTo>
                  <a:pt x="3286125" y="813079"/>
                </a:lnTo>
                <a:lnTo>
                  <a:pt x="3286125" y="815708"/>
                </a:lnTo>
                <a:lnTo>
                  <a:pt x="3286595" y="816825"/>
                </a:lnTo>
                <a:lnTo>
                  <a:pt x="3288461" y="818692"/>
                </a:lnTo>
                <a:lnTo>
                  <a:pt x="3289579" y="819150"/>
                </a:lnTo>
                <a:lnTo>
                  <a:pt x="3292208" y="819150"/>
                </a:lnTo>
                <a:lnTo>
                  <a:pt x="3293326" y="818692"/>
                </a:lnTo>
                <a:lnTo>
                  <a:pt x="3295192" y="816825"/>
                </a:lnTo>
                <a:lnTo>
                  <a:pt x="3295650" y="815708"/>
                </a:lnTo>
                <a:lnTo>
                  <a:pt x="3295650" y="813079"/>
                </a:lnTo>
                <a:close/>
              </a:path>
              <a:path w="5534025" h="1628775">
                <a:moveTo>
                  <a:pt x="3295650" y="3454"/>
                </a:moveTo>
                <a:lnTo>
                  <a:pt x="3295192" y="2336"/>
                </a:lnTo>
                <a:lnTo>
                  <a:pt x="3293326" y="469"/>
                </a:lnTo>
                <a:lnTo>
                  <a:pt x="3292208" y="0"/>
                </a:lnTo>
                <a:lnTo>
                  <a:pt x="3289579" y="0"/>
                </a:lnTo>
                <a:lnTo>
                  <a:pt x="3288461" y="469"/>
                </a:lnTo>
                <a:lnTo>
                  <a:pt x="3286595" y="2336"/>
                </a:lnTo>
                <a:lnTo>
                  <a:pt x="3286125" y="3454"/>
                </a:lnTo>
                <a:lnTo>
                  <a:pt x="3286125" y="6083"/>
                </a:lnTo>
                <a:lnTo>
                  <a:pt x="3286595" y="7200"/>
                </a:lnTo>
                <a:lnTo>
                  <a:pt x="3288461" y="9067"/>
                </a:lnTo>
                <a:lnTo>
                  <a:pt x="3289579" y="9525"/>
                </a:lnTo>
                <a:lnTo>
                  <a:pt x="3292208" y="9525"/>
                </a:lnTo>
                <a:lnTo>
                  <a:pt x="3293326" y="9067"/>
                </a:lnTo>
                <a:lnTo>
                  <a:pt x="3295192" y="7200"/>
                </a:lnTo>
                <a:lnTo>
                  <a:pt x="3295650" y="6083"/>
                </a:lnTo>
                <a:lnTo>
                  <a:pt x="3295650" y="3454"/>
                </a:lnTo>
                <a:close/>
              </a:path>
              <a:path w="5534025" h="1628775">
                <a:moveTo>
                  <a:pt x="3343275" y="1622704"/>
                </a:moveTo>
                <a:lnTo>
                  <a:pt x="3342817" y="1621586"/>
                </a:lnTo>
                <a:lnTo>
                  <a:pt x="3340951" y="1619719"/>
                </a:lnTo>
                <a:lnTo>
                  <a:pt x="3339833" y="1619250"/>
                </a:lnTo>
                <a:lnTo>
                  <a:pt x="3337204" y="1619250"/>
                </a:lnTo>
                <a:lnTo>
                  <a:pt x="3336086" y="1619719"/>
                </a:lnTo>
                <a:lnTo>
                  <a:pt x="3334220" y="1621586"/>
                </a:lnTo>
                <a:lnTo>
                  <a:pt x="3333750" y="1622704"/>
                </a:lnTo>
                <a:lnTo>
                  <a:pt x="3333750" y="1625333"/>
                </a:lnTo>
                <a:lnTo>
                  <a:pt x="3334220" y="1626450"/>
                </a:lnTo>
                <a:lnTo>
                  <a:pt x="3336086" y="1628317"/>
                </a:lnTo>
                <a:lnTo>
                  <a:pt x="3337204" y="1628775"/>
                </a:lnTo>
                <a:lnTo>
                  <a:pt x="3339833" y="1628775"/>
                </a:lnTo>
                <a:lnTo>
                  <a:pt x="3340951" y="1628317"/>
                </a:lnTo>
                <a:lnTo>
                  <a:pt x="3342817" y="1626450"/>
                </a:lnTo>
                <a:lnTo>
                  <a:pt x="3343275" y="1625333"/>
                </a:lnTo>
                <a:lnTo>
                  <a:pt x="3343275" y="1622704"/>
                </a:lnTo>
                <a:close/>
              </a:path>
              <a:path w="5534025" h="1628775">
                <a:moveTo>
                  <a:pt x="3343275" y="813079"/>
                </a:moveTo>
                <a:lnTo>
                  <a:pt x="3342817" y="811961"/>
                </a:lnTo>
                <a:lnTo>
                  <a:pt x="3340951" y="810094"/>
                </a:lnTo>
                <a:lnTo>
                  <a:pt x="3339833" y="809625"/>
                </a:lnTo>
                <a:lnTo>
                  <a:pt x="3337204" y="809625"/>
                </a:lnTo>
                <a:lnTo>
                  <a:pt x="3336086" y="810094"/>
                </a:lnTo>
                <a:lnTo>
                  <a:pt x="3334220" y="811961"/>
                </a:lnTo>
                <a:lnTo>
                  <a:pt x="3333750" y="813079"/>
                </a:lnTo>
                <a:lnTo>
                  <a:pt x="3333750" y="815708"/>
                </a:lnTo>
                <a:lnTo>
                  <a:pt x="3334220" y="816825"/>
                </a:lnTo>
                <a:lnTo>
                  <a:pt x="3336086" y="818692"/>
                </a:lnTo>
                <a:lnTo>
                  <a:pt x="3337204" y="819150"/>
                </a:lnTo>
                <a:lnTo>
                  <a:pt x="3339833" y="819150"/>
                </a:lnTo>
                <a:lnTo>
                  <a:pt x="3340951" y="818692"/>
                </a:lnTo>
                <a:lnTo>
                  <a:pt x="3342817" y="816825"/>
                </a:lnTo>
                <a:lnTo>
                  <a:pt x="3343275" y="815708"/>
                </a:lnTo>
                <a:lnTo>
                  <a:pt x="3343275" y="813079"/>
                </a:lnTo>
                <a:close/>
              </a:path>
              <a:path w="5534025" h="1628775">
                <a:moveTo>
                  <a:pt x="3343275" y="3454"/>
                </a:moveTo>
                <a:lnTo>
                  <a:pt x="3342817" y="2336"/>
                </a:lnTo>
                <a:lnTo>
                  <a:pt x="3340951" y="469"/>
                </a:lnTo>
                <a:lnTo>
                  <a:pt x="3339833" y="0"/>
                </a:lnTo>
                <a:lnTo>
                  <a:pt x="3337204" y="0"/>
                </a:lnTo>
                <a:lnTo>
                  <a:pt x="3336086" y="469"/>
                </a:lnTo>
                <a:lnTo>
                  <a:pt x="3334220" y="2336"/>
                </a:lnTo>
                <a:lnTo>
                  <a:pt x="3333750" y="3454"/>
                </a:lnTo>
                <a:lnTo>
                  <a:pt x="3333750" y="6083"/>
                </a:lnTo>
                <a:lnTo>
                  <a:pt x="3334220" y="7200"/>
                </a:lnTo>
                <a:lnTo>
                  <a:pt x="3336086" y="9067"/>
                </a:lnTo>
                <a:lnTo>
                  <a:pt x="3337204" y="9525"/>
                </a:lnTo>
                <a:lnTo>
                  <a:pt x="3339833" y="9525"/>
                </a:lnTo>
                <a:lnTo>
                  <a:pt x="3340951" y="9067"/>
                </a:lnTo>
                <a:lnTo>
                  <a:pt x="3342817" y="7200"/>
                </a:lnTo>
                <a:lnTo>
                  <a:pt x="3343275" y="6083"/>
                </a:lnTo>
                <a:lnTo>
                  <a:pt x="3343275" y="3454"/>
                </a:lnTo>
                <a:close/>
              </a:path>
              <a:path w="5534025" h="1628775">
                <a:moveTo>
                  <a:pt x="3390900" y="1622704"/>
                </a:moveTo>
                <a:lnTo>
                  <a:pt x="3390442" y="1621586"/>
                </a:lnTo>
                <a:lnTo>
                  <a:pt x="3388576" y="1619719"/>
                </a:lnTo>
                <a:lnTo>
                  <a:pt x="3387458" y="1619250"/>
                </a:lnTo>
                <a:lnTo>
                  <a:pt x="3384829" y="1619250"/>
                </a:lnTo>
                <a:lnTo>
                  <a:pt x="3383711" y="1619719"/>
                </a:lnTo>
                <a:lnTo>
                  <a:pt x="3381845" y="1621586"/>
                </a:lnTo>
                <a:lnTo>
                  <a:pt x="3381375" y="1622704"/>
                </a:lnTo>
                <a:lnTo>
                  <a:pt x="3381375" y="1625333"/>
                </a:lnTo>
                <a:lnTo>
                  <a:pt x="3381845" y="1626450"/>
                </a:lnTo>
                <a:lnTo>
                  <a:pt x="3383711" y="1628317"/>
                </a:lnTo>
                <a:lnTo>
                  <a:pt x="3384829" y="1628775"/>
                </a:lnTo>
                <a:lnTo>
                  <a:pt x="3387458" y="1628775"/>
                </a:lnTo>
                <a:lnTo>
                  <a:pt x="3388576" y="1628317"/>
                </a:lnTo>
                <a:lnTo>
                  <a:pt x="3390442" y="1626450"/>
                </a:lnTo>
                <a:lnTo>
                  <a:pt x="3390900" y="1625333"/>
                </a:lnTo>
                <a:lnTo>
                  <a:pt x="3390900" y="1622704"/>
                </a:lnTo>
                <a:close/>
              </a:path>
              <a:path w="5534025" h="1628775">
                <a:moveTo>
                  <a:pt x="3390900" y="813079"/>
                </a:moveTo>
                <a:lnTo>
                  <a:pt x="3390442" y="811961"/>
                </a:lnTo>
                <a:lnTo>
                  <a:pt x="3388576" y="810094"/>
                </a:lnTo>
                <a:lnTo>
                  <a:pt x="3387458" y="809625"/>
                </a:lnTo>
                <a:lnTo>
                  <a:pt x="3384829" y="809625"/>
                </a:lnTo>
                <a:lnTo>
                  <a:pt x="3383711" y="810094"/>
                </a:lnTo>
                <a:lnTo>
                  <a:pt x="3381845" y="811961"/>
                </a:lnTo>
                <a:lnTo>
                  <a:pt x="3381375" y="813079"/>
                </a:lnTo>
                <a:lnTo>
                  <a:pt x="3381375" y="815708"/>
                </a:lnTo>
                <a:lnTo>
                  <a:pt x="3381845" y="816825"/>
                </a:lnTo>
                <a:lnTo>
                  <a:pt x="3383711" y="818692"/>
                </a:lnTo>
                <a:lnTo>
                  <a:pt x="3384829" y="819150"/>
                </a:lnTo>
                <a:lnTo>
                  <a:pt x="3387458" y="819150"/>
                </a:lnTo>
                <a:lnTo>
                  <a:pt x="3388576" y="818692"/>
                </a:lnTo>
                <a:lnTo>
                  <a:pt x="3390442" y="816825"/>
                </a:lnTo>
                <a:lnTo>
                  <a:pt x="3390900" y="815708"/>
                </a:lnTo>
                <a:lnTo>
                  <a:pt x="3390900" y="813079"/>
                </a:lnTo>
                <a:close/>
              </a:path>
              <a:path w="5534025" h="1628775">
                <a:moveTo>
                  <a:pt x="3390900" y="3454"/>
                </a:moveTo>
                <a:lnTo>
                  <a:pt x="3390442" y="2336"/>
                </a:lnTo>
                <a:lnTo>
                  <a:pt x="3388576" y="469"/>
                </a:lnTo>
                <a:lnTo>
                  <a:pt x="3387458" y="0"/>
                </a:lnTo>
                <a:lnTo>
                  <a:pt x="3384829" y="0"/>
                </a:lnTo>
                <a:lnTo>
                  <a:pt x="3383711" y="469"/>
                </a:lnTo>
                <a:lnTo>
                  <a:pt x="3381845" y="2336"/>
                </a:lnTo>
                <a:lnTo>
                  <a:pt x="3381375" y="3454"/>
                </a:lnTo>
                <a:lnTo>
                  <a:pt x="3381375" y="6083"/>
                </a:lnTo>
                <a:lnTo>
                  <a:pt x="3381845" y="7200"/>
                </a:lnTo>
                <a:lnTo>
                  <a:pt x="3383711" y="9067"/>
                </a:lnTo>
                <a:lnTo>
                  <a:pt x="3384829" y="9525"/>
                </a:lnTo>
                <a:lnTo>
                  <a:pt x="3387458" y="9525"/>
                </a:lnTo>
                <a:lnTo>
                  <a:pt x="3388576" y="9067"/>
                </a:lnTo>
                <a:lnTo>
                  <a:pt x="3390442" y="7200"/>
                </a:lnTo>
                <a:lnTo>
                  <a:pt x="3390900" y="6083"/>
                </a:lnTo>
                <a:lnTo>
                  <a:pt x="3390900" y="3454"/>
                </a:lnTo>
                <a:close/>
              </a:path>
              <a:path w="5534025" h="1628775">
                <a:moveTo>
                  <a:pt x="3438525" y="1622704"/>
                </a:moveTo>
                <a:lnTo>
                  <a:pt x="3438067" y="1621586"/>
                </a:lnTo>
                <a:lnTo>
                  <a:pt x="3436201" y="1619719"/>
                </a:lnTo>
                <a:lnTo>
                  <a:pt x="3435083" y="1619250"/>
                </a:lnTo>
                <a:lnTo>
                  <a:pt x="3432454" y="1619250"/>
                </a:lnTo>
                <a:lnTo>
                  <a:pt x="3431336" y="1619719"/>
                </a:lnTo>
                <a:lnTo>
                  <a:pt x="3429470" y="1621586"/>
                </a:lnTo>
                <a:lnTo>
                  <a:pt x="3429000" y="1622704"/>
                </a:lnTo>
                <a:lnTo>
                  <a:pt x="3429000" y="1625333"/>
                </a:lnTo>
                <a:lnTo>
                  <a:pt x="3429470" y="1626450"/>
                </a:lnTo>
                <a:lnTo>
                  <a:pt x="3431336" y="1628317"/>
                </a:lnTo>
                <a:lnTo>
                  <a:pt x="3432454" y="1628775"/>
                </a:lnTo>
                <a:lnTo>
                  <a:pt x="3435083" y="1628775"/>
                </a:lnTo>
                <a:lnTo>
                  <a:pt x="3436201" y="1628317"/>
                </a:lnTo>
                <a:lnTo>
                  <a:pt x="3438067" y="1626450"/>
                </a:lnTo>
                <a:lnTo>
                  <a:pt x="3438525" y="1625333"/>
                </a:lnTo>
                <a:lnTo>
                  <a:pt x="3438525" y="1622704"/>
                </a:lnTo>
                <a:close/>
              </a:path>
              <a:path w="5534025" h="1628775">
                <a:moveTo>
                  <a:pt x="3438525" y="813079"/>
                </a:moveTo>
                <a:lnTo>
                  <a:pt x="3438067" y="811961"/>
                </a:lnTo>
                <a:lnTo>
                  <a:pt x="3436201" y="810094"/>
                </a:lnTo>
                <a:lnTo>
                  <a:pt x="3435083" y="809625"/>
                </a:lnTo>
                <a:lnTo>
                  <a:pt x="3432454" y="809625"/>
                </a:lnTo>
                <a:lnTo>
                  <a:pt x="3431336" y="810094"/>
                </a:lnTo>
                <a:lnTo>
                  <a:pt x="3429470" y="811961"/>
                </a:lnTo>
                <a:lnTo>
                  <a:pt x="3429000" y="813079"/>
                </a:lnTo>
                <a:lnTo>
                  <a:pt x="3429000" y="815708"/>
                </a:lnTo>
                <a:lnTo>
                  <a:pt x="3429470" y="816825"/>
                </a:lnTo>
                <a:lnTo>
                  <a:pt x="3431336" y="818692"/>
                </a:lnTo>
                <a:lnTo>
                  <a:pt x="3432454" y="819150"/>
                </a:lnTo>
                <a:lnTo>
                  <a:pt x="3435083" y="819150"/>
                </a:lnTo>
                <a:lnTo>
                  <a:pt x="3436201" y="818692"/>
                </a:lnTo>
                <a:lnTo>
                  <a:pt x="3438067" y="816825"/>
                </a:lnTo>
                <a:lnTo>
                  <a:pt x="3438525" y="815708"/>
                </a:lnTo>
                <a:lnTo>
                  <a:pt x="3438525" y="813079"/>
                </a:lnTo>
                <a:close/>
              </a:path>
              <a:path w="5534025" h="1628775">
                <a:moveTo>
                  <a:pt x="3438525" y="3454"/>
                </a:moveTo>
                <a:lnTo>
                  <a:pt x="3438067" y="2336"/>
                </a:lnTo>
                <a:lnTo>
                  <a:pt x="3436201" y="469"/>
                </a:lnTo>
                <a:lnTo>
                  <a:pt x="3435083" y="0"/>
                </a:lnTo>
                <a:lnTo>
                  <a:pt x="3432454" y="0"/>
                </a:lnTo>
                <a:lnTo>
                  <a:pt x="3431336" y="469"/>
                </a:lnTo>
                <a:lnTo>
                  <a:pt x="3429470" y="2336"/>
                </a:lnTo>
                <a:lnTo>
                  <a:pt x="3429000" y="3454"/>
                </a:lnTo>
                <a:lnTo>
                  <a:pt x="3429000" y="6083"/>
                </a:lnTo>
                <a:lnTo>
                  <a:pt x="3429470" y="7200"/>
                </a:lnTo>
                <a:lnTo>
                  <a:pt x="3431336" y="9067"/>
                </a:lnTo>
                <a:lnTo>
                  <a:pt x="3432454" y="9525"/>
                </a:lnTo>
                <a:lnTo>
                  <a:pt x="3435083" y="9525"/>
                </a:lnTo>
                <a:lnTo>
                  <a:pt x="3436201" y="9067"/>
                </a:lnTo>
                <a:lnTo>
                  <a:pt x="3438067" y="7200"/>
                </a:lnTo>
                <a:lnTo>
                  <a:pt x="3438525" y="6083"/>
                </a:lnTo>
                <a:lnTo>
                  <a:pt x="3438525" y="3454"/>
                </a:lnTo>
                <a:close/>
              </a:path>
              <a:path w="5534025" h="1628775">
                <a:moveTo>
                  <a:pt x="3486150" y="1622704"/>
                </a:moveTo>
                <a:lnTo>
                  <a:pt x="3485692" y="1621586"/>
                </a:lnTo>
                <a:lnTo>
                  <a:pt x="3483826" y="1619719"/>
                </a:lnTo>
                <a:lnTo>
                  <a:pt x="3482708" y="1619250"/>
                </a:lnTo>
                <a:lnTo>
                  <a:pt x="3480079" y="1619250"/>
                </a:lnTo>
                <a:lnTo>
                  <a:pt x="3478961" y="1619719"/>
                </a:lnTo>
                <a:lnTo>
                  <a:pt x="3477095" y="1621586"/>
                </a:lnTo>
                <a:lnTo>
                  <a:pt x="3476625" y="1622704"/>
                </a:lnTo>
                <a:lnTo>
                  <a:pt x="3476625" y="1625333"/>
                </a:lnTo>
                <a:lnTo>
                  <a:pt x="3477095" y="1626450"/>
                </a:lnTo>
                <a:lnTo>
                  <a:pt x="3478961" y="1628317"/>
                </a:lnTo>
                <a:lnTo>
                  <a:pt x="3480079" y="1628775"/>
                </a:lnTo>
                <a:lnTo>
                  <a:pt x="3482708" y="1628775"/>
                </a:lnTo>
                <a:lnTo>
                  <a:pt x="3483826" y="1628317"/>
                </a:lnTo>
                <a:lnTo>
                  <a:pt x="3485692" y="1626450"/>
                </a:lnTo>
                <a:lnTo>
                  <a:pt x="3486150" y="1625333"/>
                </a:lnTo>
                <a:lnTo>
                  <a:pt x="3486150" y="1622704"/>
                </a:lnTo>
                <a:close/>
              </a:path>
              <a:path w="5534025" h="1628775">
                <a:moveTo>
                  <a:pt x="3486150" y="813079"/>
                </a:moveTo>
                <a:lnTo>
                  <a:pt x="3485692" y="811961"/>
                </a:lnTo>
                <a:lnTo>
                  <a:pt x="3483826" y="810094"/>
                </a:lnTo>
                <a:lnTo>
                  <a:pt x="3482708" y="809625"/>
                </a:lnTo>
                <a:lnTo>
                  <a:pt x="3480079" y="809625"/>
                </a:lnTo>
                <a:lnTo>
                  <a:pt x="3478961" y="810094"/>
                </a:lnTo>
                <a:lnTo>
                  <a:pt x="3477095" y="811961"/>
                </a:lnTo>
                <a:lnTo>
                  <a:pt x="3476625" y="813079"/>
                </a:lnTo>
                <a:lnTo>
                  <a:pt x="3476625" y="815708"/>
                </a:lnTo>
                <a:lnTo>
                  <a:pt x="3477095" y="816825"/>
                </a:lnTo>
                <a:lnTo>
                  <a:pt x="3478961" y="818692"/>
                </a:lnTo>
                <a:lnTo>
                  <a:pt x="3480079" y="819150"/>
                </a:lnTo>
                <a:lnTo>
                  <a:pt x="3482708" y="819150"/>
                </a:lnTo>
                <a:lnTo>
                  <a:pt x="3483826" y="818692"/>
                </a:lnTo>
                <a:lnTo>
                  <a:pt x="3485692" y="816825"/>
                </a:lnTo>
                <a:lnTo>
                  <a:pt x="3486150" y="815708"/>
                </a:lnTo>
                <a:lnTo>
                  <a:pt x="3486150" y="813079"/>
                </a:lnTo>
                <a:close/>
              </a:path>
              <a:path w="5534025" h="1628775">
                <a:moveTo>
                  <a:pt x="3486150" y="3454"/>
                </a:moveTo>
                <a:lnTo>
                  <a:pt x="3485692" y="2336"/>
                </a:lnTo>
                <a:lnTo>
                  <a:pt x="3483826" y="469"/>
                </a:lnTo>
                <a:lnTo>
                  <a:pt x="3482708" y="0"/>
                </a:lnTo>
                <a:lnTo>
                  <a:pt x="3480079" y="0"/>
                </a:lnTo>
                <a:lnTo>
                  <a:pt x="3478961" y="469"/>
                </a:lnTo>
                <a:lnTo>
                  <a:pt x="3477095" y="2336"/>
                </a:lnTo>
                <a:lnTo>
                  <a:pt x="3476625" y="3454"/>
                </a:lnTo>
                <a:lnTo>
                  <a:pt x="3476625" y="6083"/>
                </a:lnTo>
                <a:lnTo>
                  <a:pt x="3477095" y="7200"/>
                </a:lnTo>
                <a:lnTo>
                  <a:pt x="3478961" y="9067"/>
                </a:lnTo>
                <a:lnTo>
                  <a:pt x="3480079" y="9525"/>
                </a:lnTo>
                <a:lnTo>
                  <a:pt x="3482708" y="9525"/>
                </a:lnTo>
                <a:lnTo>
                  <a:pt x="3483826" y="9067"/>
                </a:lnTo>
                <a:lnTo>
                  <a:pt x="3485692" y="7200"/>
                </a:lnTo>
                <a:lnTo>
                  <a:pt x="3486150" y="6083"/>
                </a:lnTo>
                <a:lnTo>
                  <a:pt x="3486150" y="3454"/>
                </a:lnTo>
                <a:close/>
              </a:path>
              <a:path w="5534025" h="1628775">
                <a:moveTo>
                  <a:pt x="3533787" y="1622704"/>
                </a:moveTo>
                <a:lnTo>
                  <a:pt x="3533317" y="1621586"/>
                </a:lnTo>
                <a:lnTo>
                  <a:pt x="3531451" y="1619719"/>
                </a:lnTo>
                <a:lnTo>
                  <a:pt x="3530333" y="1619250"/>
                </a:lnTo>
                <a:lnTo>
                  <a:pt x="3527704" y="1619250"/>
                </a:lnTo>
                <a:lnTo>
                  <a:pt x="3526586" y="1619719"/>
                </a:lnTo>
                <a:lnTo>
                  <a:pt x="3524720" y="1621586"/>
                </a:lnTo>
                <a:lnTo>
                  <a:pt x="3524250" y="1622704"/>
                </a:lnTo>
                <a:lnTo>
                  <a:pt x="3524250" y="1625333"/>
                </a:lnTo>
                <a:lnTo>
                  <a:pt x="3524720" y="1626450"/>
                </a:lnTo>
                <a:lnTo>
                  <a:pt x="3526586" y="1628317"/>
                </a:lnTo>
                <a:lnTo>
                  <a:pt x="3527704" y="1628775"/>
                </a:lnTo>
                <a:lnTo>
                  <a:pt x="3530333" y="1628775"/>
                </a:lnTo>
                <a:lnTo>
                  <a:pt x="3531451" y="1628317"/>
                </a:lnTo>
                <a:lnTo>
                  <a:pt x="3533317" y="1626450"/>
                </a:lnTo>
                <a:lnTo>
                  <a:pt x="3533787" y="1625333"/>
                </a:lnTo>
                <a:lnTo>
                  <a:pt x="3533787" y="1622704"/>
                </a:lnTo>
                <a:close/>
              </a:path>
              <a:path w="5534025" h="1628775">
                <a:moveTo>
                  <a:pt x="3533787" y="813079"/>
                </a:moveTo>
                <a:lnTo>
                  <a:pt x="3533317" y="811961"/>
                </a:lnTo>
                <a:lnTo>
                  <a:pt x="3531451" y="810094"/>
                </a:lnTo>
                <a:lnTo>
                  <a:pt x="3530333" y="809625"/>
                </a:lnTo>
                <a:lnTo>
                  <a:pt x="3527704" y="809625"/>
                </a:lnTo>
                <a:lnTo>
                  <a:pt x="3526586" y="810094"/>
                </a:lnTo>
                <a:lnTo>
                  <a:pt x="3524720" y="811961"/>
                </a:lnTo>
                <a:lnTo>
                  <a:pt x="3524250" y="813079"/>
                </a:lnTo>
                <a:lnTo>
                  <a:pt x="3524250" y="815708"/>
                </a:lnTo>
                <a:lnTo>
                  <a:pt x="3524720" y="816825"/>
                </a:lnTo>
                <a:lnTo>
                  <a:pt x="3526586" y="818692"/>
                </a:lnTo>
                <a:lnTo>
                  <a:pt x="3527704" y="819150"/>
                </a:lnTo>
                <a:lnTo>
                  <a:pt x="3530333" y="819150"/>
                </a:lnTo>
                <a:lnTo>
                  <a:pt x="3531451" y="818692"/>
                </a:lnTo>
                <a:lnTo>
                  <a:pt x="3533317" y="816825"/>
                </a:lnTo>
                <a:lnTo>
                  <a:pt x="3533787" y="815708"/>
                </a:lnTo>
                <a:lnTo>
                  <a:pt x="3533787" y="813079"/>
                </a:lnTo>
                <a:close/>
              </a:path>
              <a:path w="5534025" h="1628775">
                <a:moveTo>
                  <a:pt x="3533787" y="3454"/>
                </a:moveTo>
                <a:lnTo>
                  <a:pt x="3533317" y="2336"/>
                </a:lnTo>
                <a:lnTo>
                  <a:pt x="3531451" y="469"/>
                </a:lnTo>
                <a:lnTo>
                  <a:pt x="3530333" y="0"/>
                </a:lnTo>
                <a:lnTo>
                  <a:pt x="3527704" y="0"/>
                </a:lnTo>
                <a:lnTo>
                  <a:pt x="3526586" y="469"/>
                </a:lnTo>
                <a:lnTo>
                  <a:pt x="3524720" y="2336"/>
                </a:lnTo>
                <a:lnTo>
                  <a:pt x="3524250" y="3454"/>
                </a:lnTo>
                <a:lnTo>
                  <a:pt x="3524250" y="6083"/>
                </a:lnTo>
                <a:lnTo>
                  <a:pt x="3524720" y="7200"/>
                </a:lnTo>
                <a:lnTo>
                  <a:pt x="3526586" y="9067"/>
                </a:lnTo>
                <a:lnTo>
                  <a:pt x="3527704" y="9525"/>
                </a:lnTo>
                <a:lnTo>
                  <a:pt x="3530333" y="9525"/>
                </a:lnTo>
                <a:lnTo>
                  <a:pt x="3531451" y="9067"/>
                </a:lnTo>
                <a:lnTo>
                  <a:pt x="3533317" y="7200"/>
                </a:lnTo>
                <a:lnTo>
                  <a:pt x="3533787" y="6083"/>
                </a:lnTo>
                <a:lnTo>
                  <a:pt x="3533787" y="3454"/>
                </a:lnTo>
                <a:close/>
              </a:path>
              <a:path w="5534025" h="1628775">
                <a:moveTo>
                  <a:pt x="3581400" y="1622704"/>
                </a:moveTo>
                <a:lnTo>
                  <a:pt x="3580942" y="1621586"/>
                </a:lnTo>
                <a:lnTo>
                  <a:pt x="3579076" y="1619719"/>
                </a:lnTo>
                <a:lnTo>
                  <a:pt x="3577958" y="1619250"/>
                </a:lnTo>
                <a:lnTo>
                  <a:pt x="3575329" y="1619250"/>
                </a:lnTo>
                <a:lnTo>
                  <a:pt x="3574211" y="1619719"/>
                </a:lnTo>
                <a:lnTo>
                  <a:pt x="3572345" y="1621586"/>
                </a:lnTo>
                <a:lnTo>
                  <a:pt x="3571875" y="1622704"/>
                </a:lnTo>
                <a:lnTo>
                  <a:pt x="3571875" y="1625333"/>
                </a:lnTo>
                <a:lnTo>
                  <a:pt x="3572345" y="1626450"/>
                </a:lnTo>
                <a:lnTo>
                  <a:pt x="3574211" y="1628317"/>
                </a:lnTo>
                <a:lnTo>
                  <a:pt x="3575329" y="1628775"/>
                </a:lnTo>
                <a:lnTo>
                  <a:pt x="3577958" y="1628775"/>
                </a:lnTo>
                <a:lnTo>
                  <a:pt x="3579076" y="1628317"/>
                </a:lnTo>
                <a:lnTo>
                  <a:pt x="3580942" y="1626450"/>
                </a:lnTo>
                <a:lnTo>
                  <a:pt x="3581400" y="1625333"/>
                </a:lnTo>
                <a:lnTo>
                  <a:pt x="3581400" y="1622704"/>
                </a:lnTo>
                <a:close/>
              </a:path>
              <a:path w="5534025" h="1628775">
                <a:moveTo>
                  <a:pt x="3581400" y="813079"/>
                </a:moveTo>
                <a:lnTo>
                  <a:pt x="3580942" y="811961"/>
                </a:lnTo>
                <a:lnTo>
                  <a:pt x="3579076" y="810094"/>
                </a:lnTo>
                <a:lnTo>
                  <a:pt x="3577958" y="809625"/>
                </a:lnTo>
                <a:lnTo>
                  <a:pt x="3575329" y="809625"/>
                </a:lnTo>
                <a:lnTo>
                  <a:pt x="3574211" y="810094"/>
                </a:lnTo>
                <a:lnTo>
                  <a:pt x="3572345" y="811961"/>
                </a:lnTo>
                <a:lnTo>
                  <a:pt x="3571875" y="813079"/>
                </a:lnTo>
                <a:lnTo>
                  <a:pt x="3571875" y="815708"/>
                </a:lnTo>
                <a:lnTo>
                  <a:pt x="3572345" y="816825"/>
                </a:lnTo>
                <a:lnTo>
                  <a:pt x="3574211" y="818692"/>
                </a:lnTo>
                <a:lnTo>
                  <a:pt x="3575329" y="819150"/>
                </a:lnTo>
                <a:lnTo>
                  <a:pt x="3577958" y="819150"/>
                </a:lnTo>
                <a:lnTo>
                  <a:pt x="3579076" y="818692"/>
                </a:lnTo>
                <a:lnTo>
                  <a:pt x="3580942" y="816825"/>
                </a:lnTo>
                <a:lnTo>
                  <a:pt x="3581400" y="815708"/>
                </a:lnTo>
                <a:lnTo>
                  <a:pt x="3581400" y="813079"/>
                </a:lnTo>
                <a:close/>
              </a:path>
              <a:path w="5534025" h="1628775">
                <a:moveTo>
                  <a:pt x="3581400" y="3454"/>
                </a:moveTo>
                <a:lnTo>
                  <a:pt x="3580942" y="2336"/>
                </a:lnTo>
                <a:lnTo>
                  <a:pt x="3579076" y="469"/>
                </a:lnTo>
                <a:lnTo>
                  <a:pt x="3577958" y="0"/>
                </a:lnTo>
                <a:lnTo>
                  <a:pt x="3575329" y="0"/>
                </a:lnTo>
                <a:lnTo>
                  <a:pt x="3574211" y="469"/>
                </a:lnTo>
                <a:lnTo>
                  <a:pt x="3572345" y="2336"/>
                </a:lnTo>
                <a:lnTo>
                  <a:pt x="3571875" y="3454"/>
                </a:lnTo>
                <a:lnTo>
                  <a:pt x="3571875" y="6083"/>
                </a:lnTo>
                <a:lnTo>
                  <a:pt x="3572345" y="7200"/>
                </a:lnTo>
                <a:lnTo>
                  <a:pt x="3574211" y="9067"/>
                </a:lnTo>
                <a:lnTo>
                  <a:pt x="3575329" y="9525"/>
                </a:lnTo>
                <a:lnTo>
                  <a:pt x="3577958" y="9525"/>
                </a:lnTo>
                <a:lnTo>
                  <a:pt x="3579076" y="9067"/>
                </a:lnTo>
                <a:lnTo>
                  <a:pt x="3580942" y="7200"/>
                </a:lnTo>
                <a:lnTo>
                  <a:pt x="3581400" y="6083"/>
                </a:lnTo>
                <a:lnTo>
                  <a:pt x="3581400" y="3454"/>
                </a:lnTo>
                <a:close/>
              </a:path>
              <a:path w="5534025" h="1628775">
                <a:moveTo>
                  <a:pt x="3629025" y="1622704"/>
                </a:moveTo>
                <a:lnTo>
                  <a:pt x="3628567" y="1621586"/>
                </a:lnTo>
                <a:lnTo>
                  <a:pt x="3626701" y="1619719"/>
                </a:lnTo>
                <a:lnTo>
                  <a:pt x="3625583" y="1619250"/>
                </a:lnTo>
                <a:lnTo>
                  <a:pt x="3622954" y="1619250"/>
                </a:lnTo>
                <a:lnTo>
                  <a:pt x="3621836" y="1619719"/>
                </a:lnTo>
                <a:lnTo>
                  <a:pt x="3619970" y="1621586"/>
                </a:lnTo>
                <a:lnTo>
                  <a:pt x="3619500" y="1622704"/>
                </a:lnTo>
                <a:lnTo>
                  <a:pt x="3619500" y="1625333"/>
                </a:lnTo>
                <a:lnTo>
                  <a:pt x="3619970" y="1626450"/>
                </a:lnTo>
                <a:lnTo>
                  <a:pt x="3621836" y="1628317"/>
                </a:lnTo>
                <a:lnTo>
                  <a:pt x="3622954" y="1628775"/>
                </a:lnTo>
                <a:lnTo>
                  <a:pt x="3625583" y="1628775"/>
                </a:lnTo>
                <a:lnTo>
                  <a:pt x="3626701" y="1628317"/>
                </a:lnTo>
                <a:lnTo>
                  <a:pt x="3628567" y="1626450"/>
                </a:lnTo>
                <a:lnTo>
                  <a:pt x="3629025" y="1625333"/>
                </a:lnTo>
                <a:lnTo>
                  <a:pt x="3629025" y="1622704"/>
                </a:lnTo>
                <a:close/>
              </a:path>
              <a:path w="5534025" h="1628775">
                <a:moveTo>
                  <a:pt x="3629025" y="813079"/>
                </a:moveTo>
                <a:lnTo>
                  <a:pt x="3628567" y="811961"/>
                </a:lnTo>
                <a:lnTo>
                  <a:pt x="3626701" y="810094"/>
                </a:lnTo>
                <a:lnTo>
                  <a:pt x="3625583" y="809625"/>
                </a:lnTo>
                <a:lnTo>
                  <a:pt x="3622954" y="809625"/>
                </a:lnTo>
                <a:lnTo>
                  <a:pt x="3621836" y="810094"/>
                </a:lnTo>
                <a:lnTo>
                  <a:pt x="3619970" y="811961"/>
                </a:lnTo>
                <a:lnTo>
                  <a:pt x="3619500" y="813079"/>
                </a:lnTo>
                <a:lnTo>
                  <a:pt x="3619500" y="815708"/>
                </a:lnTo>
                <a:lnTo>
                  <a:pt x="3619970" y="816825"/>
                </a:lnTo>
                <a:lnTo>
                  <a:pt x="3621836" y="818692"/>
                </a:lnTo>
                <a:lnTo>
                  <a:pt x="3622954" y="819150"/>
                </a:lnTo>
                <a:lnTo>
                  <a:pt x="3625583" y="819150"/>
                </a:lnTo>
                <a:lnTo>
                  <a:pt x="3626701" y="818692"/>
                </a:lnTo>
                <a:lnTo>
                  <a:pt x="3628567" y="816825"/>
                </a:lnTo>
                <a:lnTo>
                  <a:pt x="3629025" y="815708"/>
                </a:lnTo>
                <a:lnTo>
                  <a:pt x="3629025" y="813079"/>
                </a:lnTo>
                <a:close/>
              </a:path>
              <a:path w="5534025" h="1628775">
                <a:moveTo>
                  <a:pt x="3629025" y="3454"/>
                </a:moveTo>
                <a:lnTo>
                  <a:pt x="3628567" y="2336"/>
                </a:lnTo>
                <a:lnTo>
                  <a:pt x="3626701" y="469"/>
                </a:lnTo>
                <a:lnTo>
                  <a:pt x="3625583" y="0"/>
                </a:lnTo>
                <a:lnTo>
                  <a:pt x="3622954" y="0"/>
                </a:lnTo>
                <a:lnTo>
                  <a:pt x="3621836" y="469"/>
                </a:lnTo>
                <a:lnTo>
                  <a:pt x="3619970" y="2336"/>
                </a:lnTo>
                <a:lnTo>
                  <a:pt x="3619500" y="3454"/>
                </a:lnTo>
                <a:lnTo>
                  <a:pt x="3619500" y="6083"/>
                </a:lnTo>
                <a:lnTo>
                  <a:pt x="3619970" y="7200"/>
                </a:lnTo>
                <a:lnTo>
                  <a:pt x="3621836" y="9067"/>
                </a:lnTo>
                <a:lnTo>
                  <a:pt x="3622954" y="9525"/>
                </a:lnTo>
                <a:lnTo>
                  <a:pt x="3625583" y="9525"/>
                </a:lnTo>
                <a:lnTo>
                  <a:pt x="3626701" y="9067"/>
                </a:lnTo>
                <a:lnTo>
                  <a:pt x="3628567" y="7200"/>
                </a:lnTo>
                <a:lnTo>
                  <a:pt x="3629025" y="6083"/>
                </a:lnTo>
                <a:lnTo>
                  <a:pt x="3629025" y="3454"/>
                </a:lnTo>
                <a:close/>
              </a:path>
              <a:path w="5534025" h="1628775">
                <a:moveTo>
                  <a:pt x="3676650" y="1622704"/>
                </a:moveTo>
                <a:lnTo>
                  <a:pt x="3676192" y="1621586"/>
                </a:lnTo>
                <a:lnTo>
                  <a:pt x="3674326" y="1619719"/>
                </a:lnTo>
                <a:lnTo>
                  <a:pt x="3673208" y="1619250"/>
                </a:lnTo>
                <a:lnTo>
                  <a:pt x="3670579" y="1619250"/>
                </a:lnTo>
                <a:lnTo>
                  <a:pt x="3669461" y="1619719"/>
                </a:lnTo>
                <a:lnTo>
                  <a:pt x="3667595" y="1621586"/>
                </a:lnTo>
                <a:lnTo>
                  <a:pt x="3667125" y="1622704"/>
                </a:lnTo>
                <a:lnTo>
                  <a:pt x="3667125" y="1625333"/>
                </a:lnTo>
                <a:lnTo>
                  <a:pt x="3667595" y="1626450"/>
                </a:lnTo>
                <a:lnTo>
                  <a:pt x="3669461" y="1628317"/>
                </a:lnTo>
                <a:lnTo>
                  <a:pt x="3670579" y="1628775"/>
                </a:lnTo>
                <a:lnTo>
                  <a:pt x="3673208" y="1628775"/>
                </a:lnTo>
                <a:lnTo>
                  <a:pt x="3674326" y="1628317"/>
                </a:lnTo>
                <a:lnTo>
                  <a:pt x="3676192" y="1626450"/>
                </a:lnTo>
                <a:lnTo>
                  <a:pt x="3676650" y="1625333"/>
                </a:lnTo>
                <a:lnTo>
                  <a:pt x="3676650" y="1622704"/>
                </a:lnTo>
                <a:close/>
              </a:path>
              <a:path w="5534025" h="1628775">
                <a:moveTo>
                  <a:pt x="3676650" y="813079"/>
                </a:moveTo>
                <a:lnTo>
                  <a:pt x="3676192" y="811961"/>
                </a:lnTo>
                <a:lnTo>
                  <a:pt x="3674326" y="810094"/>
                </a:lnTo>
                <a:lnTo>
                  <a:pt x="3673208" y="809625"/>
                </a:lnTo>
                <a:lnTo>
                  <a:pt x="3670579" y="809625"/>
                </a:lnTo>
                <a:lnTo>
                  <a:pt x="3669461" y="810094"/>
                </a:lnTo>
                <a:lnTo>
                  <a:pt x="3667595" y="811961"/>
                </a:lnTo>
                <a:lnTo>
                  <a:pt x="3667125" y="813079"/>
                </a:lnTo>
                <a:lnTo>
                  <a:pt x="3667125" y="815708"/>
                </a:lnTo>
                <a:lnTo>
                  <a:pt x="3667595" y="816825"/>
                </a:lnTo>
                <a:lnTo>
                  <a:pt x="3669461" y="818692"/>
                </a:lnTo>
                <a:lnTo>
                  <a:pt x="3670579" y="819150"/>
                </a:lnTo>
                <a:lnTo>
                  <a:pt x="3673208" y="819150"/>
                </a:lnTo>
                <a:lnTo>
                  <a:pt x="3674326" y="818692"/>
                </a:lnTo>
                <a:lnTo>
                  <a:pt x="3676192" y="816825"/>
                </a:lnTo>
                <a:lnTo>
                  <a:pt x="3676650" y="815708"/>
                </a:lnTo>
                <a:lnTo>
                  <a:pt x="3676650" y="813079"/>
                </a:lnTo>
                <a:close/>
              </a:path>
              <a:path w="5534025" h="1628775">
                <a:moveTo>
                  <a:pt x="3676650" y="3454"/>
                </a:moveTo>
                <a:lnTo>
                  <a:pt x="3676192" y="2336"/>
                </a:lnTo>
                <a:lnTo>
                  <a:pt x="3674326" y="469"/>
                </a:lnTo>
                <a:lnTo>
                  <a:pt x="3673208" y="0"/>
                </a:lnTo>
                <a:lnTo>
                  <a:pt x="3670579" y="0"/>
                </a:lnTo>
                <a:lnTo>
                  <a:pt x="3669461" y="469"/>
                </a:lnTo>
                <a:lnTo>
                  <a:pt x="3667595" y="2336"/>
                </a:lnTo>
                <a:lnTo>
                  <a:pt x="3667125" y="3454"/>
                </a:lnTo>
                <a:lnTo>
                  <a:pt x="3667125" y="6083"/>
                </a:lnTo>
                <a:lnTo>
                  <a:pt x="3667595" y="7200"/>
                </a:lnTo>
                <a:lnTo>
                  <a:pt x="3669461" y="9067"/>
                </a:lnTo>
                <a:lnTo>
                  <a:pt x="3670579" y="9525"/>
                </a:lnTo>
                <a:lnTo>
                  <a:pt x="3673208" y="9525"/>
                </a:lnTo>
                <a:lnTo>
                  <a:pt x="3674326" y="9067"/>
                </a:lnTo>
                <a:lnTo>
                  <a:pt x="3676192" y="7200"/>
                </a:lnTo>
                <a:lnTo>
                  <a:pt x="3676650" y="6083"/>
                </a:lnTo>
                <a:lnTo>
                  <a:pt x="3676650" y="3454"/>
                </a:lnTo>
                <a:close/>
              </a:path>
              <a:path w="5534025" h="1628775">
                <a:moveTo>
                  <a:pt x="3724275" y="1622704"/>
                </a:moveTo>
                <a:lnTo>
                  <a:pt x="3723817" y="1621586"/>
                </a:lnTo>
                <a:lnTo>
                  <a:pt x="3721951" y="1619719"/>
                </a:lnTo>
                <a:lnTo>
                  <a:pt x="3720833" y="1619250"/>
                </a:lnTo>
                <a:lnTo>
                  <a:pt x="3718204" y="1619250"/>
                </a:lnTo>
                <a:lnTo>
                  <a:pt x="3717086" y="1619719"/>
                </a:lnTo>
                <a:lnTo>
                  <a:pt x="3715220" y="1621586"/>
                </a:lnTo>
                <a:lnTo>
                  <a:pt x="3714750" y="1622704"/>
                </a:lnTo>
                <a:lnTo>
                  <a:pt x="3714750" y="1625333"/>
                </a:lnTo>
                <a:lnTo>
                  <a:pt x="3715220" y="1626450"/>
                </a:lnTo>
                <a:lnTo>
                  <a:pt x="3717086" y="1628317"/>
                </a:lnTo>
                <a:lnTo>
                  <a:pt x="3718204" y="1628775"/>
                </a:lnTo>
                <a:lnTo>
                  <a:pt x="3720833" y="1628775"/>
                </a:lnTo>
                <a:lnTo>
                  <a:pt x="3721951" y="1628317"/>
                </a:lnTo>
                <a:lnTo>
                  <a:pt x="3723817" y="1626450"/>
                </a:lnTo>
                <a:lnTo>
                  <a:pt x="3724275" y="1625333"/>
                </a:lnTo>
                <a:lnTo>
                  <a:pt x="3724275" y="1622704"/>
                </a:lnTo>
                <a:close/>
              </a:path>
              <a:path w="5534025" h="1628775">
                <a:moveTo>
                  <a:pt x="3724275" y="813079"/>
                </a:moveTo>
                <a:lnTo>
                  <a:pt x="3723817" y="811961"/>
                </a:lnTo>
                <a:lnTo>
                  <a:pt x="3721951" y="810094"/>
                </a:lnTo>
                <a:lnTo>
                  <a:pt x="3720833" y="809625"/>
                </a:lnTo>
                <a:lnTo>
                  <a:pt x="3718204" y="809625"/>
                </a:lnTo>
                <a:lnTo>
                  <a:pt x="3717086" y="810094"/>
                </a:lnTo>
                <a:lnTo>
                  <a:pt x="3715220" y="811961"/>
                </a:lnTo>
                <a:lnTo>
                  <a:pt x="3714750" y="813079"/>
                </a:lnTo>
                <a:lnTo>
                  <a:pt x="3714750" y="815708"/>
                </a:lnTo>
                <a:lnTo>
                  <a:pt x="3715220" y="816825"/>
                </a:lnTo>
                <a:lnTo>
                  <a:pt x="3717086" y="818692"/>
                </a:lnTo>
                <a:lnTo>
                  <a:pt x="3718204" y="819150"/>
                </a:lnTo>
                <a:lnTo>
                  <a:pt x="3720833" y="819150"/>
                </a:lnTo>
                <a:lnTo>
                  <a:pt x="3721951" y="818692"/>
                </a:lnTo>
                <a:lnTo>
                  <a:pt x="3723817" y="816825"/>
                </a:lnTo>
                <a:lnTo>
                  <a:pt x="3724275" y="815708"/>
                </a:lnTo>
                <a:lnTo>
                  <a:pt x="3724275" y="813079"/>
                </a:lnTo>
                <a:close/>
              </a:path>
              <a:path w="5534025" h="1628775">
                <a:moveTo>
                  <a:pt x="3724275" y="3454"/>
                </a:moveTo>
                <a:lnTo>
                  <a:pt x="3723817" y="2336"/>
                </a:lnTo>
                <a:lnTo>
                  <a:pt x="3721951" y="469"/>
                </a:lnTo>
                <a:lnTo>
                  <a:pt x="3720833" y="0"/>
                </a:lnTo>
                <a:lnTo>
                  <a:pt x="3718204" y="0"/>
                </a:lnTo>
                <a:lnTo>
                  <a:pt x="3717086" y="469"/>
                </a:lnTo>
                <a:lnTo>
                  <a:pt x="3715220" y="2336"/>
                </a:lnTo>
                <a:lnTo>
                  <a:pt x="3714750" y="3454"/>
                </a:lnTo>
                <a:lnTo>
                  <a:pt x="3714750" y="6083"/>
                </a:lnTo>
                <a:lnTo>
                  <a:pt x="3715220" y="7200"/>
                </a:lnTo>
                <a:lnTo>
                  <a:pt x="3717086" y="9067"/>
                </a:lnTo>
                <a:lnTo>
                  <a:pt x="3718204" y="9525"/>
                </a:lnTo>
                <a:lnTo>
                  <a:pt x="3720833" y="9525"/>
                </a:lnTo>
                <a:lnTo>
                  <a:pt x="3721951" y="9067"/>
                </a:lnTo>
                <a:lnTo>
                  <a:pt x="3723817" y="7200"/>
                </a:lnTo>
                <a:lnTo>
                  <a:pt x="3724275" y="6083"/>
                </a:lnTo>
                <a:lnTo>
                  <a:pt x="3724275" y="3454"/>
                </a:lnTo>
                <a:close/>
              </a:path>
              <a:path w="5534025" h="1628775">
                <a:moveTo>
                  <a:pt x="3771900" y="1622704"/>
                </a:moveTo>
                <a:lnTo>
                  <a:pt x="3771442" y="1621586"/>
                </a:lnTo>
                <a:lnTo>
                  <a:pt x="3769576" y="1619719"/>
                </a:lnTo>
                <a:lnTo>
                  <a:pt x="3768458" y="1619250"/>
                </a:lnTo>
                <a:lnTo>
                  <a:pt x="3765829" y="1619250"/>
                </a:lnTo>
                <a:lnTo>
                  <a:pt x="3764711" y="1619719"/>
                </a:lnTo>
                <a:lnTo>
                  <a:pt x="3762845" y="1621586"/>
                </a:lnTo>
                <a:lnTo>
                  <a:pt x="3762375" y="1622704"/>
                </a:lnTo>
                <a:lnTo>
                  <a:pt x="3762375" y="1625333"/>
                </a:lnTo>
                <a:lnTo>
                  <a:pt x="3762845" y="1626450"/>
                </a:lnTo>
                <a:lnTo>
                  <a:pt x="3764711" y="1628317"/>
                </a:lnTo>
                <a:lnTo>
                  <a:pt x="3765829" y="1628775"/>
                </a:lnTo>
                <a:lnTo>
                  <a:pt x="3768458" y="1628775"/>
                </a:lnTo>
                <a:lnTo>
                  <a:pt x="3769576" y="1628317"/>
                </a:lnTo>
                <a:lnTo>
                  <a:pt x="3771442" y="1626450"/>
                </a:lnTo>
                <a:lnTo>
                  <a:pt x="3771900" y="1625333"/>
                </a:lnTo>
                <a:lnTo>
                  <a:pt x="3771900" y="1622704"/>
                </a:lnTo>
                <a:close/>
              </a:path>
              <a:path w="5534025" h="1628775">
                <a:moveTo>
                  <a:pt x="3771900" y="813079"/>
                </a:moveTo>
                <a:lnTo>
                  <a:pt x="3771442" y="811961"/>
                </a:lnTo>
                <a:lnTo>
                  <a:pt x="3769576" y="810094"/>
                </a:lnTo>
                <a:lnTo>
                  <a:pt x="3768458" y="809625"/>
                </a:lnTo>
                <a:lnTo>
                  <a:pt x="3765829" y="809625"/>
                </a:lnTo>
                <a:lnTo>
                  <a:pt x="3764711" y="810094"/>
                </a:lnTo>
                <a:lnTo>
                  <a:pt x="3762845" y="811961"/>
                </a:lnTo>
                <a:lnTo>
                  <a:pt x="3762375" y="813079"/>
                </a:lnTo>
                <a:lnTo>
                  <a:pt x="3762375" y="815708"/>
                </a:lnTo>
                <a:lnTo>
                  <a:pt x="3762845" y="816825"/>
                </a:lnTo>
                <a:lnTo>
                  <a:pt x="3764711" y="818692"/>
                </a:lnTo>
                <a:lnTo>
                  <a:pt x="3765829" y="819150"/>
                </a:lnTo>
                <a:lnTo>
                  <a:pt x="3768458" y="819150"/>
                </a:lnTo>
                <a:lnTo>
                  <a:pt x="3769576" y="818692"/>
                </a:lnTo>
                <a:lnTo>
                  <a:pt x="3771442" y="816825"/>
                </a:lnTo>
                <a:lnTo>
                  <a:pt x="3771900" y="815708"/>
                </a:lnTo>
                <a:lnTo>
                  <a:pt x="3771900" y="813079"/>
                </a:lnTo>
                <a:close/>
              </a:path>
              <a:path w="5534025" h="1628775">
                <a:moveTo>
                  <a:pt x="3771900" y="3454"/>
                </a:moveTo>
                <a:lnTo>
                  <a:pt x="3771442" y="2336"/>
                </a:lnTo>
                <a:lnTo>
                  <a:pt x="3769576" y="469"/>
                </a:lnTo>
                <a:lnTo>
                  <a:pt x="3768458" y="0"/>
                </a:lnTo>
                <a:lnTo>
                  <a:pt x="3765829" y="0"/>
                </a:lnTo>
                <a:lnTo>
                  <a:pt x="3764711" y="469"/>
                </a:lnTo>
                <a:lnTo>
                  <a:pt x="3762845" y="2336"/>
                </a:lnTo>
                <a:lnTo>
                  <a:pt x="3762375" y="3454"/>
                </a:lnTo>
                <a:lnTo>
                  <a:pt x="3762375" y="6083"/>
                </a:lnTo>
                <a:lnTo>
                  <a:pt x="3762845" y="7200"/>
                </a:lnTo>
                <a:lnTo>
                  <a:pt x="3764711" y="9067"/>
                </a:lnTo>
                <a:lnTo>
                  <a:pt x="3765829" y="9525"/>
                </a:lnTo>
                <a:lnTo>
                  <a:pt x="3768458" y="9525"/>
                </a:lnTo>
                <a:lnTo>
                  <a:pt x="3769576" y="9067"/>
                </a:lnTo>
                <a:lnTo>
                  <a:pt x="3771442" y="7200"/>
                </a:lnTo>
                <a:lnTo>
                  <a:pt x="3771900" y="6083"/>
                </a:lnTo>
                <a:lnTo>
                  <a:pt x="3771900" y="3454"/>
                </a:lnTo>
                <a:close/>
              </a:path>
              <a:path w="5534025" h="1628775">
                <a:moveTo>
                  <a:pt x="3819525" y="1622704"/>
                </a:moveTo>
                <a:lnTo>
                  <a:pt x="3819067" y="1621586"/>
                </a:lnTo>
                <a:lnTo>
                  <a:pt x="3817201" y="1619719"/>
                </a:lnTo>
                <a:lnTo>
                  <a:pt x="3816083" y="1619250"/>
                </a:lnTo>
                <a:lnTo>
                  <a:pt x="3813454" y="1619250"/>
                </a:lnTo>
                <a:lnTo>
                  <a:pt x="3812336" y="1619719"/>
                </a:lnTo>
                <a:lnTo>
                  <a:pt x="3810470" y="1621586"/>
                </a:lnTo>
                <a:lnTo>
                  <a:pt x="3810000" y="1622704"/>
                </a:lnTo>
                <a:lnTo>
                  <a:pt x="3810000" y="1625333"/>
                </a:lnTo>
                <a:lnTo>
                  <a:pt x="3810470" y="1626450"/>
                </a:lnTo>
                <a:lnTo>
                  <a:pt x="3812336" y="1628317"/>
                </a:lnTo>
                <a:lnTo>
                  <a:pt x="3813454" y="1628775"/>
                </a:lnTo>
                <a:lnTo>
                  <a:pt x="3816083" y="1628775"/>
                </a:lnTo>
                <a:lnTo>
                  <a:pt x="3817201" y="1628317"/>
                </a:lnTo>
                <a:lnTo>
                  <a:pt x="3819067" y="1626450"/>
                </a:lnTo>
                <a:lnTo>
                  <a:pt x="3819525" y="1625333"/>
                </a:lnTo>
                <a:lnTo>
                  <a:pt x="3819525" y="1622704"/>
                </a:lnTo>
                <a:close/>
              </a:path>
              <a:path w="5534025" h="1628775">
                <a:moveTo>
                  <a:pt x="3819525" y="813079"/>
                </a:moveTo>
                <a:lnTo>
                  <a:pt x="3819067" y="811961"/>
                </a:lnTo>
                <a:lnTo>
                  <a:pt x="3817201" y="810094"/>
                </a:lnTo>
                <a:lnTo>
                  <a:pt x="3816083" y="809625"/>
                </a:lnTo>
                <a:lnTo>
                  <a:pt x="3813454" y="809625"/>
                </a:lnTo>
                <a:lnTo>
                  <a:pt x="3812336" y="810094"/>
                </a:lnTo>
                <a:lnTo>
                  <a:pt x="3810470" y="811961"/>
                </a:lnTo>
                <a:lnTo>
                  <a:pt x="3810000" y="813079"/>
                </a:lnTo>
                <a:lnTo>
                  <a:pt x="3810000" y="815708"/>
                </a:lnTo>
                <a:lnTo>
                  <a:pt x="3810470" y="816825"/>
                </a:lnTo>
                <a:lnTo>
                  <a:pt x="3812336" y="818692"/>
                </a:lnTo>
                <a:lnTo>
                  <a:pt x="3813454" y="819150"/>
                </a:lnTo>
                <a:lnTo>
                  <a:pt x="3816083" y="819150"/>
                </a:lnTo>
                <a:lnTo>
                  <a:pt x="3817201" y="818692"/>
                </a:lnTo>
                <a:lnTo>
                  <a:pt x="3819067" y="816825"/>
                </a:lnTo>
                <a:lnTo>
                  <a:pt x="3819525" y="815708"/>
                </a:lnTo>
                <a:lnTo>
                  <a:pt x="3819525" y="813079"/>
                </a:lnTo>
                <a:close/>
              </a:path>
              <a:path w="5534025" h="1628775">
                <a:moveTo>
                  <a:pt x="3819525" y="3454"/>
                </a:moveTo>
                <a:lnTo>
                  <a:pt x="3819067" y="2336"/>
                </a:lnTo>
                <a:lnTo>
                  <a:pt x="3817201" y="469"/>
                </a:lnTo>
                <a:lnTo>
                  <a:pt x="3816083" y="0"/>
                </a:lnTo>
                <a:lnTo>
                  <a:pt x="3813454" y="0"/>
                </a:lnTo>
                <a:lnTo>
                  <a:pt x="3812336" y="469"/>
                </a:lnTo>
                <a:lnTo>
                  <a:pt x="3810470" y="2336"/>
                </a:lnTo>
                <a:lnTo>
                  <a:pt x="3810000" y="3454"/>
                </a:lnTo>
                <a:lnTo>
                  <a:pt x="3810000" y="6083"/>
                </a:lnTo>
                <a:lnTo>
                  <a:pt x="3810470" y="7200"/>
                </a:lnTo>
                <a:lnTo>
                  <a:pt x="3812336" y="9067"/>
                </a:lnTo>
                <a:lnTo>
                  <a:pt x="3813454" y="9525"/>
                </a:lnTo>
                <a:lnTo>
                  <a:pt x="3816083" y="9525"/>
                </a:lnTo>
                <a:lnTo>
                  <a:pt x="3817201" y="9067"/>
                </a:lnTo>
                <a:lnTo>
                  <a:pt x="3819067" y="7200"/>
                </a:lnTo>
                <a:lnTo>
                  <a:pt x="3819525" y="6083"/>
                </a:lnTo>
                <a:lnTo>
                  <a:pt x="3819525" y="3454"/>
                </a:lnTo>
                <a:close/>
              </a:path>
              <a:path w="5534025" h="1628775">
                <a:moveTo>
                  <a:pt x="3867150" y="1622704"/>
                </a:moveTo>
                <a:lnTo>
                  <a:pt x="3866692" y="1621586"/>
                </a:lnTo>
                <a:lnTo>
                  <a:pt x="3864826" y="1619719"/>
                </a:lnTo>
                <a:lnTo>
                  <a:pt x="3863708" y="1619250"/>
                </a:lnTo>
                <a:lnTo>
                  <a:pt x="3861079" y="1619250"/>
                </a:lnTo>
                <a:lnTo>
                  <a:pt x="3859949" y="1619719"/>
                </a:lnTo>
                <a:lnTo>
                  <a:pt x="3858095" y="1621586"/>
                </a:lnTo>
                <a:lnTo>
                  <a:pt x="3857625" y="1622704"/>
                </a:lnTo>
                <a:lnTo>
                  <a:pt x="3857625" y="1625333"/>
                </a:lnTo>
                <a:lnTo>
                  <a:pt x="3858095" y="1626450"/>
                </a:lnTo>
                <a:lnTo>
                  <a:pt x="3859949" y="1628317"/>
                </a:lnTo>
                <a:lnTo>
                  <a:pt x="3861079" y="1628775"/>
                </a:lnTo>
                <a:lnTo>
                  <a:pt x="3863708" y="1628775"/>
                </a:lnTo>
                <a:lnTo>
                  <a:pt x="3864826" y="1628317"/>
                </a:lnTo>
                <a:lnTo>
                  <a:pt x="3866692" y="1626450"/>
                </a:lnTo>
                <a:lnTo>
                  <a:pt x="3867150" y="1625333"/>
                </a:lnTo>
                <a:lnTo>
                  <a:pt x="3867150" y="1622704"/>
                </a:lnTo>
                <a:close/>
              </a:path>
              <a:path w="5534025" h="1628775">
                <a:moveTo>
                  <a:pt x="3867150" y="813079"/>
                </a:moveTo>
                <a:lnTo>
                  <a:pt x="3866692" y="811961"/>
                </a:lnTo>
                <a:lnTo>
                  <a:pt x="3864826" y="810094"/>
                </a:lnTo>
                <a:lnTo>
                  <a:pt x="3863708" y="809625"/>
                </a:lnTo>
                <a:lnTo>
                  <a:pt x="3861079" y="809625"/>
                </a:lnTo>
                <a:lnTo>
                  <a:pt x="3859949" y="810094"/>
                </a:lnTo>
                <a:lnTo>
                  <a:pt x="3858095" y="811961"/>
                </a:lnTo>
                <a:lnTo>
                  <a:pt x="3857625" y="813079"/>
                </a:lnTo>
                <a:lnTo>
                  <a:pt x="3857625" y="815708"/>
                </a:lnTo>
                <a:lnTo>
                  <a:pt x="3858095" y="816825"/>
                </a:lnTo>
                <a:lnTo>
                  <a:pt x="3859949" y="818692"/>
                </a:lnTo>
                <a:lnTo>
                  <a:pt x="3861079" y="819150"/>
                </a:lnTo>
                <a:lnTo>
                  <a:pt x="3863708" y="819150"/>
                </a:lnTo>
                <a:lnTo>
                  <a:pt x="3864826" y="818692"/>
                </a:lnTo>
                <a:lnTo>
                  <a:pt x="3866692" y="816825"/>
                </a:lnTo>
                <a:lnTo>
                  <a:pt x="3867150" y="815708"/>
                </a:lnTo>
                <a:lnTo>
                  <a:pt x="3867150" y="813079"/>
                </a:lnTo>
                <a:close/>
              </a:path>
              <a:path w="5534025" h="1628775">
                <a:moveTo>
                  <a:pt x="3867150" y="3454"/>
                </a:moveTo>
                <a:lnTo>
                  <a:pt x="3866692" y="2336"/>
                </a:lnTo>
                <a:lnTo>
                  <a:pt x="3864826" y="469"/>
                </a:lnTo>
                <a:lnTo>
                  <a:pt x="3863708" y="0"/>
                </a:lnTo>
                <a:lnTo>
                  <a:pt x="3861079" y="0"/>
                </a:lnTo>
                <a:lnTo>
                  <a:pt x="3859949" y="469"/>
                </a:lnTo>
                <a:lnTo>
                  <a:pt x="3858095" y="2336"/>
                </a:lnTo>
                <a:lnTo>
                  <a:pt x="3857625" y="3454"/>
                </a:lnTo>
                <a:lnTo>
                  <a:pt x="3857625" y="6083"/>
                </a:lnTo>
                <a:lnTo>
                  <a:pt x="3858095" y="7200"/>
                </a:lnTo>
                <a:lnTo>
                  <a:pt x="3859949" y="9067"/>
                </a:lnTo>
                <a:lnTo>
                  <a:pt x="3861079" y="9525"/>
                </a:lnTo>
                <a:lnTo>
                  <a:pt x="3863708" y="9525"/>
                </a:lnTo>
                <a:lnTo>
                  <a:pt x="3864826" y="9067"/>
                </a:lnTo>
                <a:lnTo>
                  <a:pt x="3866692" y="7200"/>
                </a:lnTo>
                <a:lnTo>
                  <a:pt x="3867150" y="6083"/>
                </a:lnTo>
                <a:lnTo>
                  <a:pt x="3867150" y="3454"/>
                </a:lnTo>
                <a:close/>
              </a:path>
              <a:path w="5534025" h="1628775">
                <a:moveTo>
                  <a:pt x="3914775" y="1622704"/>
                </a:moveTo>
                <a:lnTo>
                  <a:pt x="3914317" y="1621586"/>
                </a:lnTo>
                <a:lnTo>
                  <a:pt x="3912451" y="1619719"/>
                </a:lnTo>
                <a:lnTo>
                  <a:pt x="3911333" y="1619250"/>
                </a:lnTo>
                <a:lnTo>
                  <a:pt x="3908704" y="1619250"/>
                </a:lnTo>
                <a:lnTo>
                  <a:pt x="3907574" y="1619719"/>
                </a:lnTo>
                <a:lnTo>
                  <a:pt x="3905720" y="1621586"/>
                </a:lnTo>
                <a:lnTo>
                  <a:pt x="3905250" y="1622704"/>
                </a:lnTo>
                <a:lnTo>
                  <a:pt x="3905250" y="1625333"/>
                </a:lnTo>
                <a:lnTo>
                  <a:pt x="3905720" y="1626450"/>
                </a:lnTo>
                <a:lnTo>
                  <a:pt x="3907574" y="1628317"/>
                </a:lnTo>
                <a:lnTo>
                  <a:pt x="3908704" y="1628775"/>
                </a:lnTo>
                <a:lnTo>
                  <a:pt x="3911333" y="1628775"/>
                </a:lnTo>
                <a:lnTo>
                  <a:pt x="3912451" y="1628317"/>
                </a:lnTo>
                <a:lnTo>
                  <a:pt x="3914317" y="1626450"/>
                </a:lnTo>
                <a:lnTo>
                  <a:pt x="3914775" y="1625333"/>
                </a:lnTo>
                <a:lnTo>
                  <a:pt x="3914775" y="1622704"/>
                </a:lnTo>
                <a:close/>
              </a:path>
              <a:path w="5534025" h="1628775">
                <a:moveTo>
                  <a:pt x="3914775" y="813079"/>
                </a:moveTo>
                <a:lnTo>
                  <a:pt x="3914317" y="811961"/>
                </a:lnTo>
                <a:lnTo>
                  <a:pt x="3912451" y="810094"/>
                </a:lnTo>
                <a:lnTo>
                  <a:pt x="3911333" y="809625"/>
                </a:lnTo>
                <a:lnTo>
                  <a:pt x="3908704" y="809625"/>
                </a:lnTo>
                <a:lnTo>
                  <a:pt x="3907574" y="810094"/>
                </a:lnTo>
                <a:lnTo>
                  <a:pt x="3905720" y="811961"/>
                </a:lnTo>
                <a:lnTo>
                  <a:pt x="3905250" y="813079"/>
                </a:lnTo>
                <a:lnTo>
                  <a:pt x="3905250" y="815708"/>
                </a:lnTo>
                <a:lnTo>
                  <a:pt x="3905720" y="816825"/>
                </a:lnTo>
                <a:lnTo>
                  <a:pt x="3907574" y="818692"/>
                </a:lnTo>
                <a:lnTo>
                  <a:pt x="3908704" y="819150"/>
                </a:lnTo>
                <a:lnTo>
                  <a:pt x="3911333" y="819150"/>
                </a:lnTo>
                <a:lnTo>
                  <a:pt x="3912451" y="818692"/>
                </a:lnTo>
                <a:lnTo>
                  <a:pt x="3914317" y="816825"/>
                </a:lnTo>
                <a:lnTo>
                  <a:pt x="3914775" y="815708"/>
                </a:lnTo>
                <a:lnTo>
                  <a:pt x="3914775" y="813079"/>
                </a:lnTo>
                <a:close/>
              </a:path>
              <a:path w="5534025" h="1628775">
                <a:moveTo>
                  <a:pt x="3914775" y="3454"/>
                </a:moveTo>
                <a:lnTo>
                  <a:pt x="3914317" y="2336"/>
                </a:lnTo>
                <a:lnTo>
                  <a:pt x="3912451" y="469"/>
                </a:lnTo>
                <a:lnTo>
                  <a:pt x="3911333" y="0"/>
                </a:lnTo>
                <a:lnTo>
                  <a:pt x="3908704" y="0"/>
                </a:lnTo>
                <a:lnTo>
                  <a:pt x="3907574" y="469"/>
                </a:lnTo>
                <a:lnTo>
                  <a:pt x="3905720" y="2336"/>
                </a:lnTo>
                <a:lnTo>
                  <a:pt x="3905250" y="3454"/>
                </a:lnTo>
                <a:lnTo>
                  <a:pt x="3905250" y="6083"/>
                </a:lnTo>
                <a:lnTo>
                  <a:pt x="3905720" y="7200"/>
                </a:lnTo>
                <a:lnTo>
                  <a:pt x="3907574" y="9067"/>
                </a:lnTo>
                <a:lnTo>
                  <a:pt x="3908704" y="9525"/>
                </a:lnTo>
                <a:lnTo>
                  <a:pt x="3911333" y="9525"/>
                </a:lnTo>
                <a:lnTo>
                  <a:pt x="3912451" y="9067"/>
                </a:lnTo>
                <a:lnTo>
                  <a:pt x="3914317" y="7200"/>
                </a:lnTo>
                <a:lnTo>
                  <a:pt x="3914775" y="6083"/>
                </a:lnTo>
                <a:lnTo>
                  <a:pt x="3914775" y="3454"/>
                </a:lnTo>
                <a:close/>
              </a:path>
              <a:path w="5534025" h="1628775">
                <a:moveTo>
                  <a:pt x="3962400" y="1622704"/>
                </a:moveTo>
                <a:lnTo>
                  <a:pt x="3961942" y="1621586"/>
                </a:lnTo>
                <a:lnTo>
                  <a:pt x="3960076" y="1619719"/>
                </a:lnTo>
                <a:lnTo>
                  <a:pt x="3958958" y="1619250"/>
                </a:lnTo>
                <a:lnTo>
                  <a:pt x="3956329" y="1619250"/>
                </a:lnTo>
                <a:lnTo>
                  <a:pt x="3955199" y="1619719"/>
                </a:lnTo>
                <a:lnTo>
                  <a:pt x="3953345" y="1621586"/>
                </a:lnTo>
                <a:lnTo>
                  <a:pt x="3952875" y="1622704"/>
                </a:lnTo>
                <a:lnTo>
                  <a:pt x="3952875" y="1625333"/>
                </a:lnTo>
                <a:lnTo>
                  <a:pt x="3953345" y="1626450"/>
                </a:lnTo>
                <a:lnTo>
                  <a:pt x="3955199" y="1628317"/>
                </a:lnTo>
                <a:lnTo>
                  <a:pt x="3956329" y="1628775"/>
                </a:lnTo>
                <a:lnTo>
                  <a:pt x="3958958" y="1628775"/>
                </a:lnTo>
                <a:lnTo>
                  <a:pt x="3960076" y="1628317"/>
                </a:lnTo>
                <a:lnTo>
                  <a:pt x="3961942" y="1626450"/>
                </a:lnTo>
                <a:lnTo>
                  <a:pt x="3962400" y="1625333"/>
                </a:lnTo>
                <a:lnTo>
                  <a:pt x="3962400" y="1622704"/>
                </a:lnTo>
                <a:close/>
              </a:path>
              <a:path w="5534025" h="1628775">
                <a:moveTo>
                  <a:pt x="3962400" y="813079"/>
                </a:moveTo>
                <a:lnTo>
                  <a:pt x="3961942" y="811961"/>
                </a:lnTo>
                <a:lnTo>
                  <a:pt x="3960076" y="810094"/>
                </a:lnTo>
                <a:lnTo>
                  <a:pt x="3958958" y="809625"/>
                </a:lnTo>
                <a:lnTo>
                  <a:pt x="3956329" y="809625"/>
                </a:lnTo>
                <a:lnTo>
                  <a:pt x="3955199" y="810094"/>
                </a:lnTo>
                <a:lnTo>
                  <a:pt x="3953345" y="811961"/>
                </a:lnTo>
                <a:lnTo>
                  <a:pt x="3952875" y="813079"/>
                </a:lnTo>
                <a:lnTo>
                  <a:pt x="3952875" y="815708"/>
                </a:lnTo>
                <a:lnTo>
                  <a:pt x="3953345" y="816825"/>
                </a:lnTo>
                <a:lnTo>
                  <a:pt x="3955199" y="818692"/>
                </a:lnTo>
                <a:lnTo>
                  <a:pt x="3956329" y="819150"/>
                </a:lnTo>
                <a:lnTo>
                  <a:pt x="3958958" y="819150"/>
                </a:lnTo>
                <a:lnTo>
                  <a:pt x="3960076" y="818692"/>
                </a:lnTo>
                <a:lnTo>
                  <a:pt x="3961942" y="816825"/>
                </a:lnTo>
                <a:lnTo>
                  <a:pt x="3962400" y="815708"/>
                </a:lnTo>
                <a:lnTo>
                  <a:pt x="3962400" y="813079"/>
                </a:lnTo>
                <a:close/>
              </a:path>
              <a:path w="5534025" h="1628775">
                <a:moveTo>
                  <a:pt x="3962400" y="3454"/>
                </a:moveTo>
                <a:lnTo>
                  <a:pt x="3961942" y="2336"/>
                </a:lnTo>
                <a:lnTo>
                  <a:pt x="3960076" y="469"/>
                </a:lnTo>
                <a:lnTo>
                  <a:pt x="3958958" y="0"/>
                </a:lnTo>
                <a:lnTo>
                  <a:pt x="3956329" y="0"/>
                </a:lnTo>
                <a:lnTo>
                  <a:pt x="3955199" y="469"/>
                </a:lnTo>
                <a:lnTo>
                  <a:pt x="3953345" y="2336"/>
                </a:lnTo>
                <a:lnTo>
                  <a:pt x="3952875" y="3454"/>
                </a:lnTo>
                <a:lnTo>
                  <a:pt x="3952875" y="6083"/>
                </a:lnTo>
                <a:lnTo>
                  <a:pt x="3953345" y="7200"/>
                </a:lnTo>
                <a:lnTo>
                  <a:pt x="3955199" y="9067"/>
                </a:lnTo>
                <a:lnTo>
                  <a:pt x="3956329" y="9525"/>
                </a:lnTo>
                <a:lnTo>
                  <a:pt x="3958958" y="9525"/>
                </a:lnTo>
                <a:lnTo>
                  <a:pt x="3960076" y="9067"/>
                </a:lnTo>
                <a:lnTo>
                  <a:pt x="3961942" y="7200"/>
                </a:lnTo>
                <a:lnTo>
                  <a:pt x="3962400" y="6083"/>
                </a:lnTo>
                <a:lnTo>
                  <a:pt x="3962400" y="3454"/>
                </a:lnTo>
                <a:close/>
              </a:path>
              <a:path w="5534025" h="1628775">
                <a:moveTo>
                  <a:pt x="4010025" y="1622704"/>
                </a:moveTo>
                <a:lnTo>
                  <a:pt x="4009567" y="1621586"/>
                </a:lnTo>
                <a:lnTo>
                  <a:pt x="4007701" y="1619719"/>
                </a:lnTo>
                <a:lnTo>
                  <a:pt x="4006583" y="1619250"/>
                </a:lnTo>
                <a:lnTo>
                  <a:pt x="4003954" y="1619250"/>
                </a:lnTo>
                <a:lnTo>
                  <a:pt x="4002836" y="1619719"/>
                </a:lnTo>
                <a:lnTo>
                  <a:pt x="4000970" y="1621586"/>
                </a:lnTo>
                <a:lnTo>
                  <a:pt x="4000500" y="1622704"/>
                </a:lnTo>
                <a:lnTo>
                  <a:pt x="4000500" y="1625333"/>
                </a:lnTo>
                <a:lnTo>
                  <a:pt x="4000970" y="1626450"/>
                </a:lnTo>
                <a:lnTo>
                  <a:pt x="4002836" y="1628317"/>
                </a:lnTo>
                <a:lnTo>
                  <a:pt x="4003954" y="1628775"/>
                </a:lnTo>
                <a:lnTo>
                  <a:pt x="4006583" y="1628775"/>
                </a:lnTo>
                <a:lnTo>
                  <a:pt x="4007701" y="1628317"/>
                </a:lnTo>
                <a:lnTo>
                  <a:pt x="4009567" y="1626450"/>
                </a:lnTo>
                <a:lnTo>
                  <a:pt x="4010025" y="1625333"/>
                </a:lnTo>
                <a:lnTo>
                  <a:pt x="4010025" y="1622704"/>
                </a:lnTo>
                <a:close/>
              </a:path>
              <a:path w="5534025" h="1628775">
                <a:moveTo>
                  <a:pt x="4010025" y="813079"/>
                </a:moveTo>
                <a:lnTo>
                  <a:pt x="4009567" y="811961"/>
                </a:lnTo>
                <a:lnTo>
                  <a:pt x="4007701" y="810094"/>
                </a:lnTo>
                <a:lnTo>
                  <a:pt x="4006583" y="809625"/>
                </a:lnTo>
                <a:lnTo>
                  <a:pt x="4003954" y="809625"/>
                </a:lnTo>
                <a:lnTo>
                  <a:pt x="4002836" y="810094"/>
                </a:lnTo>
                <a:lnTo>
                  <a:pt x="4000970" y="811961"/>
                </a:lnTo>
                <a:lnTo>
                  <a:pt x="4000500" y="813079"/>
                </a:lnTo>
                <a:lnTo>
                  <a:pt x="4000500" y="815708"/>
                </a:lnTo>
                <a:lnTo>
                  <a:pt x="4000970" y="816825"/>
                </a:lnTo>
                <a:lnTo>
                  <a:pt x="4002836" y="818692"/>
                </a:lnTo>
                <a:lnTo>
                  <a:pt x="4003954" y="819150"/>
                </a:lnTo>
                <a:lnTo>
                  <a:pt x="4006583" y="819150"/>
                </a:lnTo>
                <a:lnTo>
                  <a:pt x="4007701" y="818692"/>
                </a:lnTo>
                <a:lnTo>
                  <a:pt x="4009567" y="816825"/>
                </a:lnTo>
                <a:lnTo>
                  <a:pt x="4010025" y="815708"/>
                </a:lnTo>
                <a:lnTo>
                  <a:pt x="4010025" y="813079"/>
                </a:lnTo>
                <a:close/>
              </a:path>
              <a:path w="5534025" h="1628775">
                <a:moveTo>
                  <a:pt x="4010025" y="3454"/>
                </a:moveTo>
                <a:lnTo>
                  <a:pt x="4009567" y="2336"/>
                </a:lnTo>
                <a:lnTo>
                  <a:pt x="4007701" y="469"/>
                </a:lnTo>
                <a:lnTo>
                  <a:pt x="4006583" y="0"/>
                </a:lnTo>
                <a:lnTo>
                  <a:pt x="4003954" y="0"/>
                </a:lnTo>
                <a:lnTo>
                  <a:pt x="4002836" y="469"/>
                </a:lnTo>
                <a:lnTo>
                  <a:pt x="4000970" y="2336"/>
                </a:lnTo>
                <a:lnTo>
                  <a:pt x="4000500" y="3454"/>
                </a:lnTo>
                <a:lnTo>
                  <a:pt x="4000500" y="6083"/>
                </a:lnTo>
                <a:lnTo>
                  <a:pt x="4000970" y="7200"/>
                </a:lnTo>
                <a:lnTo>
                  <a:pt x="4002836" y="9067"/>
                </a:lnTo>
                <a:lnTo>
                  <a:pt x="4003954" y="9525"/>
                </a:lnTo>
                <a:lnTo>
                  <a:pt x="4006583" y="9525"/>
                </a:lnTo>
                <a:lnTo>
                  <a:pt x="4007701" y="9067"/>
                </a:lnTo>
                <a:lnTo>
                  <a:pt x="4009567" y="7200"/>
                </a:lnTo>
                <a:lnTo>
                  <a:pt x="4010025" y="6083"/>
                </a:lnTo>
                <a:lnTo>
                  <a:pt x="4010025" y="3454"/>
                </a:lnTo>
                <a:close/>
              </a:path>
              <a:path w="5534025" h="1628775">
                <a:moveTo>
                  <a:pt x="4057650" y="1622704"/>
                </a:moveTo>
                <a:lnTo>
                  <a:pt x="4057192" y="1621586"/>
                </a:lnTo>
                <a:lnTo>
                  <a:pt x="4055326" y="1619719"/>
                </a:lnTo>
                <a:lnTo>
                  <a:pt x="4054208" y="1619250"/>
                </a:lnTo>
                <a:lnTo>
                  <a:pt x="4051579" y="1619250"/>
                </a:lnTo>
                <a:lnTo>
                  <a:pt x="4050461" y="1619719"/>
                </a:lnTo>
                <a:lnTo>
                  <a:pt x="4048595" y="1621586"/>
                </a:lnTo>
                <a:lnTo>
                  <a:pt x="4048125" y="1622704"/>
                </a:lnTo>
                <a:lnTo>
                  <a:pt x="4048125" y="1625333"/>
                </a:lnTo>
                <a:lnTo>
                  <a:pt x="4048595" y="1626450"/>
                </a:lnTo>
                <a:lnTo>
                  <a:pt x="4050461" y="1628317"/>
                </a:lnTo>
                <a:lnTo>
                  <a:pt x="4051579" y="1628775"/>
                </a:lnTo>
                <a:lnTo>
                  <a:pt x="4054208" y="1628775"/>
                </a:lnTo>
                <a:lnTo>
                  <a:pt x="4055326" y="1628317"/>
                </a:lnTo>
                <a:lnTo>
                  <a:pt x="4057192" y="1626450"/>
                </a:lnTo>
                <a:lnTo>
                  <a:pt x="4057650" y="1625333"/>
                </a:lnTo>
                <a:lnTo>
                  <a:pt x="4057650" y="1622704"/>
                </a:lnTo>
                <a:close/>
              </a:path>
              <a:path w="5534025" h="1628775">
                <a:moveTo>
                  <a:pt x="4057650" y="813079"/>
                </a:moveTo>
                <a:lnTo>
                  <a:pt x="4057192" y="811961"/>
                </a:lnTo>
                <a:lnTo>
                  <a:pt x="4055326" y="810094"/>
                </a:lnTo>
                <a:lnTo>
                  <a:pt x="4054208" y="809625"/>
                </a:lnTo>
                <a:lnTo>
                  <a:pt x="4051579" y="809625"/>
                </a:lnTo>
                <a:lnTo>
                  <a:pt x="4050461" y="810094"/>
                </a:lnTo>
                <a:lnTo>
                  <a:pt x="4048595" y="811961"/>
                </a:lnTo>
                <a:lnTo>
                  <a:pt x="4048125" y="813079"/>
                </a:lnTo>
                <a:lnTo>
                  <a:pt x="4048125" y="815708"/>
                </a:lnTo>
                <a:lnTo>
                  <a:pt x="4048595" y="816825"/>
                </a:lnTo>
                <a:lnTo>
                  <a:pt x="4050461" y="818692"/>
                </a:lnTo>
                <a:lnTo>
                  <a:pt x="4051579" y="819150"/>
                </a:lnTo>
                <a:lnTo>
                  <a:pt x="4054208" y="819150"/>
                </a:lnTo>
                <a:lnTo>
                  <a:pt x="4055326" y="818692"/>
                </a:lnTo>
                <a:lnTo>
                  <a:pt x="4057192" y="816825"/>
                </a:lnTo>
                <a:lnTo>
                  <a:pt x="4057650" y="815708"/>
                </a:lnTo>
                <a:lnTo>
                  <a:pt x="4057650" y="813079"/>
                </a:lnTo>
                <a:close/>
              </a:path>
              <a:path w="5534025" h="1628775">
                <a:moveTo>
                  <a:pt x="4057650" y="3454"/>
                </a:moveTo>
                <a:lnTo>
                  <a:pt x="4057192" y="2336"/>
                </a:lnTo>
                <a:lnTo>
                  <a:pt x="4055326" y="469"/>
                </a:lnTo>
                <a:lnTo>
                  <a:pt x="4054208" y="0"/>
                </a:lnTo>
                <a:lnTo>
                  <a:pt x="4051579" y="0"/>
                </a:lnTo>
                <a:lnTo>
                  <a:pt x="4050461" y="469"/>
                </a:lnTo>
                <a:lnTo>
                  <a:pt x="4048595" y="2336"/>
                </a:lnTo>
                <a:lnTo>
                  <a:pt x="4048125" y="3454"/>
                </a:lnTo>
                <a:lnTo>
                  <a:pt x="4048125" y="6083"/>
                </a:lnTo>
                <a:lnTo>
                  <a:pt x="4048595" y="7200"/>
                </a:lnTo>
                <a:lnTo>
                  <a:pt x="4050461" y="9067"/>
                </a:lnTo>
                <a:lnTo>
                  <a:pt x="4051579" y="9525"/>
                </a:lnTo>
                <a:lnTo>
                  <a:pt x="4054208" y="9525"/>
                </a:lnTo>
                <a:lnTo>
                  <a:pt x="4055326" y="9067"/>
                </a:lnTo>
                <a:lnTo>
                  <a:pt x="4057192" y="7200"/>
                </a:lnTo>
                <a:lnTo>
                  <a:pt x="4057650" y="6083"/>
                </a:lnTo>
                <a:lnTo>
                  <a:pt x="4057650" y="3454"/>
                </a:lnTo>
                <a:close/>
              </a:path>
              <a:path w="5534025" h="1628775">
                <a:moveTo>
                  <a:pt x="4105275" y="1622704"/>
                </a:moveTo>
                <a:lnTo>
                  <a:pt x="4104817" y="1621586"/>
                </a:lnTo>
                <a:lnTo>
                  <a:pt x="4102951" y="1619719"/>
                </a:lnTo>
                <a:lnTo>
                  <a:pt x="4101833" y="1619250"/>
                </a:lnTo>
                <a:lnTo>
                  <a:pt x="4099204" y="1619250"/>
                </a:lnTo>
                <a:lnTo>
                  <a:pt x="4098086" y="1619719"/>
                </a:lnTo>
                <a:lnTo>
                  <a:pt x="4096220" y="1621586"/>
                </a:lnTo>
                <a:lnTo>
                  <a:pt x="4095750" y="1622704"/>
                </a:lnTo>
                <a:lnTo>
                  <a:pt x="4095750" y="1625333"/>
                </a:lnTo>
                <a:lnTo>
                  <a:pt x="4096220" y="1626450"/>
                </a:lnTo>
                <a:lnTo>
                  <a:pt x="4098086" y="1628317"/>
                </a:lnTo>
                <a:lnTo>
                  <a:pt x="4099204" y="1628775"/>
                </a:lnTo>
                <a:lnTo>
                  <a:pt x="4101833" y="1628775"/>
                </a:lnTo>
                <a:lnTo>
                  <a:pt x="4102951" y="1628317"/>
                </a:lnTo>
                <a:lnTo>
                  <a:pt x="4104817" y="1626450"/>
                </a:lnTo>
                <a:lnTo>
                  <a:pt x="4105275" y="1625333"/>
                </a:lnTo>
                <a:lnTo>
                  <a:pt x="4105275" y="1622704"/>
                </a:lnTo>
                <a:close/>
              </a:path>
              <a:path w="5534025" h="1628775">
                <a:moveTo>
                  <a:pt x="4105275" y="813079"/>
                </a:moveTo>
                <a:lnTo>
                  <a:pt x="4104817" y="811961"/>
                </a:lnTo>
                <a:lnTo>
                  <a:pt x="4102951" y="810094"/>
                </a:lnTo>
                <a:lnTo>
                  <a:pt x="4101833" y="809625"/>
                </a:lnTo>
                <a:lnTo>
                  <a:pt x="4099204" y="809625"/>
                </a:lnTo>
                <a:lnTo>
                  <a:pt x="4098086" y="810094"/>
                </a:lnTo>
                <a:lnTo>
                  <a:pt x="4096220" y="811961"/>
                </a:lnTo>
                <a:lnTo>
                  <a:pt x="4095750" y="813079"/>
                </a:lnTo>
                <a:lnTo>
                  <a:pt x="4095750" y="815708"/>
                </a:lnTo>
                <a:lnTo>
                  <a:pt x="4096220" y="816825"/>
                </a:lnTo>
                <a:lnTo>
                  <a:pt x="4098086" y="818692"/>
                </a:lnTo>
                <a:lnTo>
                  <a:pt x="4099204" y="819150"/>
                </a:lnTo>
                <a:lnTo>
                  <a:pt x="4101833" y="819150"/>
                </a:lnTo>
                <a:lnTo>
                  <a:pt x="4102951" y="818692"/>
                </a:lnTo>
                <a:lnTo>
                  <a:pt x="4104817" y="816825"/>
                </a:lnTo>
                <a:lnTo>
                  <a:pt x="4105275" y="815708"/>
                </a:lnTo>
                <a:lnTo>
                  <a:pt x="4105275" y="813079"/>
                </a:lnTo>
                <a:close/>
              </a:path>
              <a:path w="5534025" h="1628775">
                <a:moveTo>
                  <a:pt x="4105275" y="3454"/>
                </a:moveTo>
                <a:lnTo>
                  <a:pt x="4104817" y="2336"/>
                </a:lnTo>
                <a:lnTo>
                  <a:pt x="4102951" y="469"/>
                </a:lnTo>
                <a:lnTo>
                  <a:pt x="4101833" y="0"/>
                </a:lnTo>
                <a:lnTo>
                  <a:pt x="4099204" y="0"/>
                </a:lnTo>
                <a:lnTo>
                  <a:pt x="4098086" y="469"/>
                </a:lnTo>
                <a:lnTo>
                  <a:pt x="4096220" y="2336"/>
                </a:lnTo>
                <a:lnTo>
                  <a:pt x="4095750" y="3454"/>
                </a:lnTo>
                <a:lnTo>
                  <a:pt x="4095750" y="6083"/>
                </a:lnTo>
                <a:lnTo>
                  <a:pt x="4096220" y="7200"/>
                </a:lnTo>
                <a:lnTo>
                  <a:pt x="4098086" y="9067"/>
                </a:lnTo>
                <a:lnTo>
                  <a:pt x="4099204" y="9525"/>
                </a:lnTo>
                <a:lnTo>
                  <a:pt x="4101833" y="9525"/>
                </a:lnTo>
                <a:lnTo>
                  <a:pt x="4102951" y="9067"/>
                </a:lnTo>
                <a:lnTo>
                  <a:pt x="4104817" y="7200"/>
                </a:lnTo>
                <a:lnTo>
                  <a:pt x="4105275" y="6083"/>
                </a:lnTo>
                <a:lnTo>
                  <a:pt x="4105275" y="3454"/>
                </a:lnTo>
                <a:close/>
              </a:path>
              <a:path w="5534025" h="1628775">
                <a:moveTo>
                  <a:pt x="4152900" y="1622704"/>
                </a:moveTo>
                <a:lnTo>
                  <a:pt x="4152442" y="1621586"/>
                </a:lnTo>
                <a:lnTo>
                  <a:pt x="4150576" y="1619719"/>
                </a:lnTo>
                <a:lnTo>
                  <a:pt x="4149458" y="1619250"/>
                </a:lnTo>
                <a:lnTo>
                  <a:pt x="4146829" y="1619250"/>
                </a:lnTo>
                <a:lnTo>
                  <a:pt x="4145711" y="1619719"/>
                </a:lnTo>
                <a:lnTo>
                  <a:pt x="4143845" y="1621586"/>
                </a:lnTo>
                <a:lnTo>
                  <a:pt x="4143375" y="1622704"/>
                </a:lnTo>
                <a:lnTo>
                  <a:pt x="4143375" y="1625333"/>
                </a:lnTo>
                <a:lnTo>
                  <a:pt x="4143845" y="1626450"/>
                </a:lnTo>
                <a:lnTo>
                  <a:pt x="4145711" y="1628317"/>
                </a:lnTo>
                <a:lnTo>
                  <a:pt x="4146829" y="1628775"/>
                </a:lnTo>
                <a:lnTo>
                  <a:pt x="4149458" y="1628775"/>
                </a:lnTo>
                <a:lnTo>
                  <a:pt x="4150576" y="1628317"/>
                </a:lnTo>
                <a:lnTo>
                  <a:pt x="4152442" y="1626450"/>
                </a:lnTo>
                <a:lnTo>
                  <a:pt x="4152900" y="1625333"/>
                </a:lnTo>
                <a:lnTo>
                  <a:pt x="4152900" y="1622704"/>
                </a:lnTo>
                <a:close/>
              </a:path>
              <a:path w="5534025" h="1628775">
                <a:moveTo>
                  <a:pt x="4152900" y="813079"/>
                </a:moveTo>
                <a:lnTo>
                  <a:pt x="4152442" y="811961"/>
                </a:lnTo>
                <a:lnTo>
                  <a:pt x="4150576" y="810094"/>
                </a:lnTo>
                <a:lnTo>
                  <a:pt x="4149458" y="809625"/>
                </a:lnTo>
                <a:lnTo>
                  <a:pt x="4146829" y="809625"/>
                </a:lnTo>
                <a:lnTo>
                  <a:pt x="4145711" y="810094"/>
                </a:lnTo>
                <a:lnTo>
                  <a:pt x="4143845" y="811961"/>
                </a:lnTo>
                <a:lnTo>
                  <a:pt x="4143375" y="813079"/>
                </a:lnTo>
                <a:lnTo>
                  <a:pt x="4143375" y="815708"/>
                </a:lnTo>
                <a:lnTo>
                  <a:pt x="4143845" y="816825"/>
                </a:lnTo>
                <a:lnTo>
                  <a:pt x="4145711" y="818692"/>
                </a:lnTo>
                <a:lnTo>
                  <a:pt x="4146829" y="819150"/>
                </a:lnTo>
                <a:lnTo>
                  <a:pt x="4149458" y="819150"/>
                </a:lnTo>
                <a:lnTo>
                  <a:pt x="4150576" y="818692"/>
                </a:lnTo>
                <a:lnTo>
                  <a:pt x="4152442" y="816825"/>
                </a:lnTo>
                <a:lnTo>
                  <a:pt x="4152900" y="815708"/>
                </a:lnTo>
                <a:lnTo>
                  <a:pt x="4152900" y="813079"/>
                </a:lnTo>
                <a:close/>
              </a:path>
              <a:path w="5534025" h="1628775">
                <a:moveTo>
                  <a:pt x="4152900" y="3454"/>
                </a:moveTo>
                <a:lnTo>
                  <a:pt x="4152442" y="2336"/>
                </a:lnTo>
                <a:lnTo>
                  <a:pt x="4150576" y="469"/>
                </a:lnTo>
                <a:lnTo>
                  <a:pt x="4149458" y="0"/>
                </a:lnTo>
                <a:lnTo>
                  <a:pt x="4146829" y="0"/>
                </a:lnTo>
                <a:lnTo>
                  <a:pt x="4145711" y="469"/>
                </a:lnTo>
                <a:lnTo>
                  <a:pt x="4143845" y="2336"/>
                </a:lnTo>
                <a:lnTo>
                  <a:pt x="4143375" y="3454"/>
                </a:lnTo>
                <a:lnTo>
                  <a:pt x="4143375" y="6083"/>
                </a:lnTo>
                <a:lnTo>
                  <a:pt x="4143845" y="7200"/>
                </a:lnTo>
                <a:lnTo>
                  <a:pt x="4145711" y="9067"/>
                </a:lnTo>
                <a:lnTo>
                  <a:pt x="4146829" y="9525"/>
                </a:lnTo>
                <a:lnTo>
                  <a:pt x="4149458" y="9525"/>
                </a:lnTo>
                <a:lnTo>
                  <a:pt x="4150576" y="9067"/>
                </a:lnTo>
                <a:lnTo>
                  <a:pt x="4152442" y="7200"/>
                </a:lnTo>
                <a:lnTo>
                  <a:pt x="4152900" y="6083"/>
                </a:lnTo>
                <a:lnTo>
                  <a:pt x="4152900" y="3454"/>
                </a:lnTo>
                <a:close/>
              </a:path>
              <a:path w="5534025" h="1628775">
                <a:moveTo>
                  <a:pt x="4200525" y="1622704"/>
                </a:moveTo>
                <a:lnTo>
                  <a:pt x="4200067" y="1621586"/>
                </a:lnTo>
                <a:lnTo>
                  <a:pt x="4198201" y="1619719"/>
                </a:lnTo>
                <a:lnTo>
                  <a:pt x="4197083" y="1619250"/>
                </a:lnTo>
                <a:lnTo>
                  <a:pt x="4194454" y="1619250"/>
                </a:lnTo>
                <a:lnTo>
                  <a:pt x="4193336" y="1619719"/>
                </a:lnTo>
                <a:lnTo>
                  <a:pt x="4191470" y="1621586"/>
                </a:lnTo>
                <a:lnTo>
                  <a:pt x="4191000" y="1622704"/>
                </a:lnTo>
                <a:lnTo>
                  <a:pt x="4191000" y="1625333"/>
                </a:lnTo>
                <a:lnTo>
                  <a:pt x="4191470" y="1626450"/>
                </a:lnTo>
                <a:lnTo>
                  <a:pt x="4193336" y="1628317"/>
                </a:lnTo>
                <a:lnTo>
                  <a:pt x="4194454" y="1628775"/>
                </a:lnTo>
                <a:lnTo>
                  <a:pt x="4197083" y="1628775"/>
                </a:lnTo>
                <a:lnTo>
                  <a:pt x="4198201" y="1628317"/>
                </a:lnTo>
                <a:lnTo>
                  <a:pt x="4200067" y="1626450"/>
                </a:lnTo>
                <a:lnTo>
                  <a:pt x="4200525" y="1625333"/>
                </a:lnTo>
                <a:lnTo>
                  <a:pt x="4200525" y="1622704"/>
                </a:lnTo>
                <a:close/>
              </a:path>
              <a:path w="5534025" h="1628775">
                <a:moveTo>
                  <a:pt x="4200525" y="813079"/>
                </a:moveTo>
                <a:lnTo>
                  <a:pt x="4200067" y="811961"/>
                </a:lnTo>
                <a:lnTo>
                  <a:pt x="4198201" y="810094"/>
                </a:lnTo>
                <a:lnTo>
                  <a:pt x="4197083" y="809625"/>
                </a:lnTo>
                <a:lnTo>
                  <a:pt x="4194454" y="809625"/>
                </a:lnTo>
                <a:lnTo>
                  <a:pt x="4193336" y="810094"/>
                </a:lnTo>
                <a:lnTo>
                  <a:pt x="4191470" y="811961"/>
                </a:lnTo>
                <a:lnTo>
                  <a:pt x="4191000" y="813079"/>
                </a:lnTo>
                <a:lnTo>
                  <a:pt x="4191000" y="815708"/>
                </a:lnTo>
                <a:lnTo>
                  <a:pt x="4191470" y="816825"/>
                </a:lnTo>
                <a:lnTo>
                  <a:pt x="4193336" y="818692"/>
                </a:lnTo>
                <a:lnTo>
                  <a:pt x="4194454" y="819150"/>
                </a:lnTo>
                <a:lnTo>
                  <a:pt x="4197083" y="819150"/>
                </a:lnTo>
                <a:lnTo>
                  <a:pt x="4198201" y="818692"/>
                </a:lnTo>
                <a:lnTo>
                  <a:pt x="4200067" y="816825"/>
                </a:lnTo>
                <a:lnTo>
                  <a:pt x="4200525" y="815708"/>
                </a:lnTo>
                <a:lnTo>
                  <a:pt x="4200525" y="813079"/>
                </a:lnTo>
                <a:close/>
              </a:path>
              <a:path w="5534025" h="1628775">
                <a:moveTo>
                  <a:pt x="4200525" y="3454"/>
                </a:moveTo>
                <a:lnTo>
                  <a:pt x="4200067" y="2336"/>
                </a:lnTo>
                <a:lnTo>
                  <a:pt x="4198201" y="469"/>
                </a:lnTo>
                <a:lnTo>
                  <a:pt x="4197083" y="0"/>
                </a:lnTo>
                <a:lnTo>
                  <a:pt x="4194454" y="0"/>
                </a:lnTo>
                <a:lnTo>
                  <a:pt x="4193336" y="469"/>
                </a:lnTo>
                <a:lnTo>
                  <a:pt x="4191470" y="2336"/>
                </a:lnTo>
                <a:lnTo>
                  <a:pt x="4191000" y="3454"/>
                </a:lnTo>
                <a:lnTo>
                  <a:pt x="4191000" y="6083"/>
                </a:lnTo>
                <a:lnTo>
                  <a:pt x="4191470" y="7200"/>
                </a:lnTo>
                <a:lnTo>
                  <a:pt x="4193336" y="9067"/>
                </a:lnTo>
                <a:lnTo>
                  <a:pt x="4194454" y="9525"/>
                </a:lnTo>
                <a:lnTo>
                  <a:pt x="4197083" y="9525"/>
                </a:lnTo>
                <a:lnTo>
                  <a:pt x="4198201" y="9067"/>
                </a:lnTo>
                <a:lnTo>
                  <a:pt x="4200067" y="7200"/>
                </a:lnTo>
                <a:lnTo>
                  <a:pt x="4200525" y="6083"/>
                </a:lnTo>
                <a:lnTo>
                  <a:pt x="4200525" y="3454"/>
                </a:lnTo>
                <a:close/>
              </a:path>
              <a:path w="5534025" h="1628775">
                <a:moveTo>
                  <a:pt x="4248150" y="1622704"/>
                </a:moveTo>
                <a:lnTo>
                  <a:pt x="4247693" y="1621586"/>
                </a:lnTo>
                <a:lnTo>
                  <a:pt x="4245826" y="1619719"/>
                </a:lnTo>
                <a:lnTo>
                  <a:pt x="4244708" y="1619250"/>
                </a:lnTo>
                <a:lnTo>
                  <a:pt x="4242079" y="1619250"/>
                </a:lnTo>
                <a:lnTo>
                  <a:pt x="4240962" y="1619719"/>
                </a:lnTo>
                <a:lnTo>
                  <a:pt x="4239095" y="1621586"/>
                </a:lnTo>
                <a:lnTo>
                  <a:pt x="4238625" y="1622704"/>
                </a:lnTo>
                <a:lnTo>
                  <a:pt x="4238625" y="1625333"/>
                </a:lnTo>
                <a:lnTo>
                  <a:pt x="4239095" y="1626450"/>
                </a:lnTo>
                <a:lnTo>
                  <a:pt x="4240962" y="1628317"/>
                </a:lnTo>
                <a:lnTo>
                  <a:pt x="4242079" y="1628775"/>
                </a:lnTo>
                <a:lnTo>
                  <a:pt x="4244708" y="1628775"/>
                </a:lnTo>
                <a:lnTo>
                  <a:pt x="4245826" y="1628317"/>
                </a:lnTo>
                <a:lnTo>
                  <a:pt x="4247693" y="1626450"/>
                </a:lnTo>
                <a:lnTo>
                  <a:pt x="4248150" y="1625333"/>
                </a:lnTo>
                <a:lnTo>
                  <a:pt x="4248150" y="1622704"/>
                </a:lnTo>
                <a:close/>
              </a:path>
              <a:path w="5534025" h="1628775">
                <a:moveTo>
                  <a:pt x="4248150" y="813079"/>
                </a:moveTo>
                <a:lnTo>
                  <a:pt x="4247693" y="811961"/>
                </a:lnTo>
                <a:lnTo>
                  <a:pt x="4245826" y="810094"/>
                </a:lnTo>
                <a:lnTo>
                  <a:pt x="4244708" y="809625"/>
                </a:lnTo>
                <a:lnTo>
                  <a:pt x="4242079" y="809625"/>
                </a:lnTo>
                <a:lnTo>
                  <a:pt x="4240962" y="810094"/>
                </a:lnTo>
                <a:lnTo>
                  <a:pt x="4239095" y="811961"/>
                </a:lnTo>
                <a:lnTo>
                  <a:pt x="4238625" y="813079"/>
                </a:lnTo>
                <a:lnTo>
                  <a:pt x="4238625" y="815708"/>
                </a:lnTo>
                <a:lnTo>
                  <a:pt x="4239095" y="816825"/>
                </a:lnTo>
                <a:lnTo>
                  <a:pt x="4240962" y="818692"/>
                </a:lnTo>
                <a:lnTo>
                  <a:pt x="4242079" y="819150"/>
                </a:lnTo>
                <a:lnTo>
                  <a:pt x="4244708" y="819150"/>
                </a:lnTo>
                <a:lnTo>
                  <a:pt x="4245826" y="818692"/>
                </a:lnTo>
                <a:lnTo>
                  <a:pt x="4247693" y="816825"/>
                </a:lnTo>
                <a:lnTo>
                  <a:pt x="4248150" y="815708"/>
                </a:lnTo>
                <a:lnTo>
                  <a:pt x="4248150" y="813079"/>
                </a:lnTo>
                <a:close/>
              </a:path>
              <a:path w="5534025" h="1628775">
                <a:moveTo>
                  <a:pt x="4248150" y="3454"/>
                </a:moveTo>
                <a:lnTo>
                  <a:pt x="4247693" y="2336"/>
                </a:lnTo>
                <a:lnTo>
                  <a:pt x="4245826" y="469"/>
                </a:lnTo>
                <a:lnTo>
                  <a:pt x="4244708" y="0"/>
                </a:lnTo>
                <a:lnTo>
                  <a:pt x="4242079" y="0"/>
                </a:lnTo>
                <a:lnTo>
                  <a:pt x="4240962" y="469"/>
                </a:lnTo>
                <a:lnTo>
                  <a:pt x="4239095" y="2336"/>
                </a:lnTo>
                <a:lnTo>
                  <a:pt x="4238625" y="3454"/>
                </a:lnTo>
                <a:lnTo>
                  <a:pt x="4238625" y="6083"/>
                </a:lnTo>
                <a:lnTo>
                  <a:pt x="4239095" y="7200"/>
                </a:lnTo>
                <a:lnTo>
                  <a:pt x="4240962" y="9067"/>
                </a:lnTo>
                <a:lnTo>
                  <a:pt x="4242079" y="9525"/>
                </a:lnTo>
                <a:lnTo>
                  <a:pt x="4244708" y="9525"/>
                </a:lnTo>
                <a:lnTo>
                  <a:pt x="4245826" y="9067"/>
                </a:lnTo>
                <a:lnTo>
                  <a:pt x="4247693" y="7200"/>
                </a:lnTo>
                <a:lnTo>
                  <a:pt x="4248150" y="6083"/>
                </a:lnTo>
                <a:lnTo>
                  <a:pt x="4248150" y="3454"/>
                </a:lnTo>
                <a:close/>
              </a:path>
              <a:path w="5534025" h="1628775">
                <a:moveTo>
                  <a:pt x="4295775" y="1622704"/>
                </a:moveTo>
                <a:lnTo>
                  <a:pt x="4295318" y="1621586"/>
                </a:lnTo>
                <a:lnTo>
                  <a:pt x="4293451" y="1619719"/>
                </a:lnTo>
                <a:lnTo>
                  <a:pt x="4292333" y="1619250"/>
                </a:lnTo>
                <a:lnTo>
                  <a:pt x="4289704" y="1619250"/>
                </a:lnTo>
                <a:lnTo>
                  <a:pt x="4288587" y="1619719"/>
                </a:lnTo>
                <a:lnTo>
                  <a:pt x="4286720" y="1621586"/>
                </a:lnTo>
                <a:lnTo>
                  <a:pt x="4286250" y="1622704"/>
                </a:lnTo>
                <a:lnTo>
                  <a:pt x="4286250" y="1625333"/>
                </a:lnTo>
                <a:lnTo>
                  <a:pt x="4286720" y="1626450"/>
                </a:lnTo>
                <a:lnTo>
                  <a:pt x="4288587" y="1628317"/>
                </a:lnTo>
                <a:lnTo>
                  <a:pt x="4289704" y="1628775"/>
                </a:lnTo>
                <a:lnTo>
                  <a:pt x="4292333" y="1628775"/>
                </a:lnTo>
                <a:lnTo>
                  <a:pt x="4293451" y="1628317"/>
                </a:lnTo>
                <a:lnTo>
                  <a:pt x="4295318" y="1626450"/>
                </a:lnTo>
                <a:lnTo>
                  <a:pt x="4295775" y="1625333"/>
                </a:lnTo>
                <a:lnTo>
                  <a:pt x="4295775" y="1622704"/>
                </a:lnTo>
                <a:close/>
              </a:path>
              <a:path w="5534025" h="1628775">
                <a:moveTo>
                  <a:pt x="4295775" y="813079"/>
                </a:moveTo>
                <a:lnTo>
                  <a:pt x="4295318" y="811961"/>
                </a:lnTo>
                <a:lnTo>
                  <a:pt x="4293451" y="810094"/>
                </a:lnTo>
                <a:lnTo>
                  <a:pt x="4292333" y="809625"/>
                </a:lnTo>
                <a:lnTo>
                  <a:pt x="4289704" y="809625"/>
                </a:lnTo>
                <a:lnTo>
                  <a:pt x="4288587" y="810094"/>
                </a:lnTo>
                <a:lnTo>
                  <a:pt x="4286720" y="811961"/>
                </a:lnTo>
                <a:lnTo>
                  <a:pt x="4286250" y="813079"/>
                </a:lnTo>
                <a:lnTo>
                  <a:pt x="4286250" y="815708"/>
                </a:lnTo>
                <a:lnTo>
                  <a:pt x="4286720" y="816825"/>
                </a:lnTo>
                <a:lnTo>
                  <a:pt x="4288587" y="818692"/>
                </a:lnTo>
                <a:lnTo>
                  <a:pt x="4289704" y="819150"/>
                </a:lnTo>
                <a:lnTo>
                  <a:pt x="4292333" y="819150"/>
                </a:lnTo>
                <a:lnTo>
                  <a:pt x="4293451" y="818692"/>
                </a:lnTo>
                <a:lnTo>
                  <a:pt x="4295318" y="816825"/>
                </a:lnTo>
                <a:lnTo>
                  <a:pt x="4295775" y="815708"/>
                </a:lnTo>
                <a:lnTo>
                  <a:pt x="4295775" y="813079"/>
                </a:lnTo>
                <a:close/>
              </a:path>
              <a:path w="5534025" h="1628775">
                <a:moveTo>
                  <a:pt x="4295775" y="3454"/>
                </a:moveTo>
                <a:lnTo>
                  <a:pt x="4295318" y="2336"/>
                </a:lnTo>
                <a:lnTo>
                  <a:pt x="4293451" y="469"/>
                </a:lnTo>
                <a:lnTo>
                  <a:pt x="4292333" y="0"/>
                </a:lnTo>
                <a:lnTo>
                  <a:pt x="4289704" y="0"/>
                </a:lnTo>
                <a:lnTo>
                  <a:pt x="4288587" y="469"/>
                </a:lnTo>
                <a:lnTo>
                  <a:pt x="4286720" y="2336"/>
                </a:lnTo>
                <a:lnTo>
                  <a:pt x="4286250" y="3454"/>
                </a:lnTo>
                <a:lnTo>
                  <a:pt x="4286250" y="6083"/>
                </a:lnTo>
                <a:lnTo>
                  <a:pt x="4286720" y="7200"/>
                </a:lnTo>
                <a:lnTo>
                  <a:pt x="4288587" y="9067"/>
                </a:lnTo>
                <a:lnTo>
                  <a:pt x="4289704" y="9525"/>
                </a:lnTo>
                <a:lnTo>
                  <a:pt x="4292333" y="9525"/>
                </a:lnTo>
                <a:lnTo>
                  <a:pt x="4293451" y="9067"/>
                </a:lnTo>
                <a:lnTo>
                  <a:pt x="4295318" y="7200"/>
                </a:lnTo>
                <a:lnTo>
                  <a:pt x="4295775" y="6083"/>
                </a:lnTo>
                <a:lnTo>
                  <a:pt x="4295775" y="3454"/>
                </a:lnTo>
                <a:close/>
              </a:path>
              <a:path w="5534025" h="1628775">
                <a:moveTo>
                  <a:pt x="4343400" y="1622704"/>
                </a:moveTo>
                <a:lnTo>
                  <a:pt x="4342943" y="1621586"/>
                </a:lnTo>
                <a:lnTo>
                  <a:pt x="4341076" y="1619719"/>
                </a:lnTo>
                <a:lnTo>
                  <a:pt x="4339958" y="1619250"/>
                </a:lnTo>
                <a:lnTo>
                  <a:pt x="4337329" y="1619250"/>
                </a:lnTo>
                <a:lnTo>
                  <a:pt x="4336199" y="1619719"/>
                </a:lnTo>
                <a:lnTo>
                  <a:pt x="4334345" y="1621586"/>
                </a:lnTo>
                <a:lnTo>
                  <a:pt x="4333875" y="1622704"/>
                </a:lnTo>
                <a:lnTo>
                  <a:pt x="4333875" y="1625333"/>
                </a:lnTo>
                <a:lnTo>
                  <a:pt x="4334345" y="1626450"/>
                </a:lnTo>
                <a:lnTo>
                  <a:pt x="4336199" y="1628317"/>
                </a:lnTo>
                <a:lnTo>
                  <a:pt x="4337329" y="1628775"/>
                </a:lnTo>
                <a:lnTo>
                  <a:pt x="4339958" y="1628775"/>
                </a:lnTo>
                <a:lnTo>
                  <a:pt x="4341076" y="1628317"/>
                </a:lnTo>
                <a:lnTo>
                  <a:pt x="4342943" y="1626450"/>
                </a:lnTo>
                <a:lnTo>
                  <a:pt x="4343400" y="1625333"/>
                </a:lnTo>
                <a:lnTo>
                  <a:pt x="4343400" y="1622704"/>
                </a:lnTo>
                <a:close/>
              </a:path>
              <a:path w="5534025" h="1628775">
                <a:moveTo>
                  <a:pt x="4343400" y="813079"/>
                </a:moveTo>
                <a:lnTo>
                  <a:pt x="4342943" y="811961"/>
                </a:lnTo>
                <a:lnTo>
                  <a:pt x="4341076" y="810094"/>
                </a:lnTo>
                <a:lnTo>
                  <a:pt x="4339958" y="809625"/>
                </a:lnTo>
                <a:lnTo>
                  <a:pt x="4337329" y="809625"/>
                </a:lnTo>
                <a:lnTo>
                  <a:pt x="4336199" y="810094"/>
                </a:lnTo>
                <a:lnTo>
                  <a:pt x="4334345" y="811961"/>
                </a:lnTo>
                <a:lnTo>
                  <a:pt x="4333875" y="813079"/>
                </a:lnTo>
                <a:lnTo>
                  <a:pt x="4333875" y="815708"/>
                </a:lnTo>
                <a:lnTo>
                  <a:pt x="4334345" y="816825"/>
                </a:lnTo>
                <a:lnTo>
                  <a:pt x="4336199" y="818692"/>
                </a:lnTo>
                <a:lnTo>
                  <a:pt x="4337329" y="819150"/>
                </a:lnTo>
                <a:lnTo>
                  <a:pt x="4339958" y="819150"/>
                </a:lnTo>
                <a:lnTo>
                  <a:pt x="4341076" y="818692"/>
                </a:lnTo>
                <a:lnTo>
                  <a:pt x="4342943" y="816825"/>
                </a:lnTo>
                <a:lnTo>
                  <a:pt x="4343400" y="815708"/>
                </a:lnTo>
                <a:lnTo>
                  <a:pt x="4343400" y="813079"/>
                </a:lnTo>
                <a:close/>
              </a:path>
              <a:path w="5534025" h="1628775">
                <a:moveTo>
                  <a:pt x="4343400" y="3454"/>
                </a:moveTo>
                <a:lnTo>
                  <a:pt x="4342943" y="2336"/>
                </a:lnTo>
                <a:lnTo>
                  <a:pt x="4341076" y="469"/>
                </a:lnTo>
                <a:lnTo>
                  <a:pt x="4339958" y="0"/>
                </a:lnTo>
                <a:lnTo>
                  <a:pt x="4337329" y="0"/>
                </a:lnTo>
                <a:lnTo>
                  <a:pt x="4336199" y="469"/>
                </a:lnTo>
                <a:lnTo>
                  <a:pt x="4334345" y="2336"/>
                </a:lnTo>
                <a:lnTo>
                  <a:pt x="4333875" y="3454"/>
                </a:lnTo>
                <a:lnTo>
                  <a:pt x="4333875" y="6083"/>
                </a:lnTo>
                <a:lnTo>
                  <a:pt x="4334345" y="7200"/>
                </a:lnTo>
                <a:lnTo>
                  <a:pt x="4336199" y="9067"/>
                </a:lnTo>
                <a:lnTo>
                  <a:pt x="4337329" y="9525"/>
                </a:lnTo>
                <a:lnTo>
                  <a:pt x="4339958" y="9525"/>
                </a:lnTo>
                <a:lnTo>
                  <a:pt x="4341076" y="9067"/>
                </a:lnTo>
                <a:lnTo>
                  <a:pt x="4342943" y="7200"/>
                </a:lnTo>
                <a:lnTo>
                  <a:pt x="4343400" y="6083"/>
                </a:lnTo>
                <a:lnTo>
                  <a:pt x="4343400" y="3454"/>
                </a:lnTo>
                <a:close/>
              </a:path>
              <a:path w="5534025" h="1628775">
                <a:moveTo>
                  <a:pt x="4391025" y="1622704"/>
                </a:moveTo>
                <a:lnTo>
                  <a:pt x="4390568" y="1621586"/>
                </a:lnTo>
                <a:lnTo>
                  <a:pt x="4388701" y="1619719"/>
                </a:lnTo>
                <a:lnTo>
                  <a:pt x="4387583" y="1619250"/>
                </a:lnTo>
                <a:lnTo>
                  <a:pt x="4384954" y="1619250"/>
                </a:lnTo>
                <a:lnTo>
                  <a:pt x="4383824" y="1619719"/>
                </a:lnTo>
                <a:lnTo>
                  <a:pt x="4381970" y="1621586"/>
                </a:lnTo>
                <a:lnTo>
                  <a:pt x="4381500" y="1622704"/>
                </a:lnTo>
                <a:lnTo>
                  <a:pt x="4381500" y="1625333"/>
                </a:lnTo>
                <a:lnTo>
                  <a:pt x="4381970" y="1626450"/>
                </a:lnTo>
                <a:lnTo>
                  <a:pt x="4383824" y="1628317"/>
                </a:lnTo>
                <a:lnTo>
                  <a:pt x="4384954" y="1628775"/>
                </a:lnTo>
                <a:lnTo>
                  <a:pt x="4387583" y="1628775"/>
                </a:lnTo>
                <a:lnTo>
                  <a:pt x="4388701" y="1628317"/>
                </a:lnTo>
                <a:lnTo>
                  <a:pt x="4390568" y="1626450"/>
                </a:lnTo>
                <a:lnTo>
                  <a:pt x="4391025" y="1625333"/>
                </a:lnTo>
                <a:lnTo>
                  <a:pt x="4391025" y="1622704"/>
                </a:lnTo>
                <a:close/>
              </a:path>
              <a:path w="5534025" h="1628775">
                <a:moveTo>
                  <a:pt x="4391025" y="813079"/>
                </a:moveTo>
                <a:lnTo>
                  <a:pt x="4390568" y="811961"/>
                </a:lnTo>
                <a:lnTo>
                  <a:pt x="4388701" y="810094"/>
                </a:lnTo>
                <a:lnTo>
                  <a:pt x="4387583" y="809625"/>
                </a:lnTo>
                <a:lnTo>
                  <a:pt x="4384954" y="809625"/>
                </a:lnTo>
                <a:lnTo>
                  <a:pt x="4383824" y="810094"/>
                </a:lnTo>
                <a:lnTo>
                  <a:pt x="4381970" y="811961"/>
                </a:lnTo>
                <a:lnTo>
                  <a:pt x="4381500" y="813079"/>
                </a:lnTo>
                <a:lnTo>
                  <a:pt x="4381500" y="815708"/>
                </a:lnTo>
                <a:lnTo>
                  <a:pt x="4381970" y="816825"/>
                </a:lnTo>
                <a:lnTo>
                  <a:pt x="4383824" y="818692"/>
                </a:lnTo>
                <a:lnTo>
                  <a:pt x="4384954" y="819150"/>
                </a:lnTo>
                <a:lnTo>
                  <a:pt x="4387583" y="819150"/>
                </a:lnTo>
                <a:lnTo>
                  <a:pt x="4388701" y="818692"/>
                </a:lnTo>
                <a:lnTo>
                  <a:pt x="4390568" y="816825"/>
                </a:lnTo>
                <a:lnTo>
                  <a:pt x="4391025" y="815708"/>
                </a:lnTo>
                <a:lnTo>
                  <a:pt x="4391025" y="813079"/>
                </a:lnTo>
                <a:close/>
              </a:path>
              <a:path w="5534025" h="1628775">
                <a:moveTo>
                  <a:pt x="4391025" y="3454"/>
                </a:moveTo>
                <a:lnTo>
                  <a:pt x="4390568" y="2336"/>
                </a:lnTo>
                <a:lnTo>
                  <a:pt x="4388701" y="469"/>
                </a:lnTo>
                <a:lnTo>
                  <a:pt x="4387583" y="0"/>
                </a:lnTo>
                <a:lnTo>
                  <a:pt x="4384954" y="0"/>
                </a:lnTo>
                <a:lnTo>
                  <a:pt x="4383824" y="469"/>
                </a:lnTo>
                <a:lnTo>
                  <a:pt x="4381970" y="2336"/>
                </a:lnTo>
                <a:lnTo>
                  <a:pt x="4381500" y="3454"/>
                </a:lnTo>
                <a:lnTo>
                  <a:pt x="4381500" y="6083"/>
                </a:lnTo>
                <a:lnTo>
                  <a:pt x="4381970" y="7200"/>
                </a:lnTo>
                <a:lnTo>
                  <a:pt x="4383824" y="9067"/>
                </a:lnTo>
                <a:lnTo>
                  <a:pt x="4384954" y="9525"/>
                </a:lnTo>
                <a:lnTo>
                  <a:pt x="4387583" y="9525"/>
                </a:lnTo>
                <a:lnTo>
                  <a:pt x="4388701" y="9067"/>
                </a:lnTo>
                <a:lnTo>
                  <a:pt x="4390568" y="7200"/>
                </a:lnTo>
                <a:lnTo>
                  <a:pt x="4391025" y="6083"/>
                </a:lnTo>
                <a:lnTo>
                  <a:pt x="4391025" y="3454"/>
                </a:lnTo>
                <a:close/>
              </a:path>
              <a:path w="5534025" h="1628775">
                <a:moveTo>
                  <a:pt x="4438650" y="1622704"/>
                </a:moveTo>
                <a:lnTo>
                  <a:pt x="4438193" y="1621586"/>
                </a:lnTo>
                <a:lnTo>
                  <a:pt x="4436326" y="1619719"/>
                </a:lnTo>
                <a:lnTo>
                  <a:pt x="4435208" y="1619250"/>
                </a:lnTo>
                <a:lnTo>
                  <a:pt x="4432579" y="1619250"/>
                </a:lnTo>
                <a:lnTo>
                  <a:pt x="4431449" y="1619719"/>
                </a:lnTo>
                <a:lnTo>
                  <a:pt x="4429595" y="1621586"/>
                </a:lnTo>
                <a:lnTo>
                  <a:pt x="4429125" y="1622704"/>
                </a:lnTo>
                <a:lnTo>
                  <a:pt x="4429125" y="1625333"/>
                </a:lnTo>
                <a:lnTo>
                  <a:pt x="4429595" y="1626450"/>
                </a:lnTo>
                <a:lnTo>
                  <a:pt x="4431449" y="1628317"/>
                </a:lnTo>
                <a:lnTo>
                  <a:pt x="4432579" y="1628775"/>
                </a:lnTo>
                <a:lnTo>
                  <a:pt x="4435208" y="1628775"/>
                </a:lnTo>
                <a:lnTo>
                  <a:pt x="4436326" y="1628317"/>
                </a:lnTo>
                <a:lnTo>
                  <a:pt x="4438193" y="1626450"/>
                </a:lnTo>
                <a:lnTo>
                  <a:pt x="4438650" y="1625333"/>
                </a:lnTo>
                <a:lnTo>
                  <a:pt x="4438650" y="1622704"/>
                </a:lnTo>
                <a:close/>
              </a:path>
              <a:path w="5534025" h="1628775">
                <a:moveTo>
                  <a:pt x="4438650" y="813079"/>
                </a:moveTo>
                <a:lnTo>
                  <a:pt x="4438193" y="811961"/>
                </a:lnTo>
                <a:lnTo>
                  <a:pt x="4436326" y="810094"/>
                </a:lnTo>
                <a:lnTo>
                  <a:pt x="4435208" y="809625"/>
                </a:lnTo>
                <a:lnTo>
                  <a:pt x="4432579" y="809625"/>
                </a:lnTo>
                <a:lnTo>
                  <a:pt x="4431449" y="810094"/>
                </a:lnTo>
                <a:lnTo>
                  <a:pt x="4429595" y="811961"/>
                </a:lnTo>
                <a:lnTo>
                  <a:pt x="4429125" y="813079"/>
                </a:lnTo>
                <a:lnTo>
                  <a:pt x="4429125" y="815708"/>
                </a:lnTo>
                <a:lnTo>
                  <a:pt x="4429595" y="816825"/>
                </a:lnTo>
                <a:lnTo>
                  <a:pt x="4431449" y="818692"/>
                </a:lnTo>
                <a:lnTo>
                  <a:pt x="4432579" y="819150"/>
                </a:lnTo>
                <a:lnTo>
                  <a:pt x="4435208" y="819150"/>
                </a:lnTo>
                <a:lnTo>
                  <a:pt x="4436326" y="818692"/>
                </a:lnTo>
                <a:lnTo>
                  <a:pt x="4438193" y="816825"/>
                </a:lnTo>
                <a:lnTo>
                  <a:pt x="4438650" y="815708"/>
                </a:lnTo>
                <a:lnTo>
                  <a:pt x="4438650" y="813079"/>
                </a:lnTo>
                <a:close/>
              </a:path>
              <a:path w="5534025" h="1628775">
                <a:moveTo>
                  <a:pt x="4438650" y="3454"/>
                </a:moveTo>
                <a:lnTo>
                  <a:pt x="4438193" y="2336"/>
                </a:lnTo>
                <a:lnTo>
                  <a:pt x="4436326" y="469"/>
                </a:lnTo>
                <a:lnTo>
                  <a:pt x="4435208" y="0"/>
                </a:lnTo>
                <a:lnTo>
                  <a:pt x="4432579" y="0"/>
                </a:lnTo>
                <a:lnTo>
                  <a:pt x="4431449" y="469"/>
                </a:lnTo>
                <a:lnTo>
                  <a:pt x="4429595" y="2336"/>
                </a:lnTo>
                <a:lnTo>
                  <a:pt x="4429125" y="3454"/>
                </a:lnTo>
                <a:lnTo>
                  <a:pt x="4429125" y="6083"/>
                </a:lnTo>
                <a:lnTo>
                  <a:pt x="4429595" y="7200"/>
                </a:lnTo>
                <a:lnTo>
                  <a:pt x="4431449" y="9067"/>
                </a:lnTo>
                <a:lnTo>
                  <a:pt x="4432579" y="9525"/>
                </a:lnTo>
                <a:lnTo>
                  <a:pt x="4435208" y="9525"/>
                </a:lnTo>
                <a:lnTo>
                  <a:pt x="4436326" y="9067"/>
                </a:lnTo>
                <a:lnTo>
                  <a:pt x="4438193" y="7200"/>
                </a:lnTo>
                <a:lnTo>
                  <a:pt x="4438650" y="6083"/>
                </a:lnTo>
                <a:lnTo>
                  <a:pt x="4438650" y="3454"/>
                </a:lnTo>
                <a:close/>
              </a:path>
              <a:path w="5534025" h="1628775">
                <a:moveTo>
                  <a:pt x="4486275" y="1622704"/>
                </a:moveTo>
                <a:lnTo>
                  <a:pt x="4485818" y="1621586"/>
                </a:lnTo>
                <a:lnTo>
                  <a:pt x="4483951" y="1619719"/>
                </a:lnTo>
                <a:lnTo>
                  <a:pt x="4482833" y="1619250"/>
                </a:lnTo>
                <a:lnTo>
                  <a:pt x="4480204" y="1619250"/>
                </a:lnTo>
                <a:lnTo>
                  <a:pt x="4479087" y="1619719"/>
                </a:lnTo>
                <a:lnTo>
                  <a:pt x="4477220" y="1621586"/>
                </a:lnTo>
                <a:lnTo>
                  <a:pt x="4476750" y="1622704"/>
                </a:lnTo>
                <a:lnTo>
                  <a:pt x="4476750" y="1625333"/>
                </a:lnTo>
                <a:lnTo>
                  <a:pt x="4477220" y="1626450"/>
                </a:lnTo>
                <a:lnTo>
                  <a:pt x="4479087" y="1628317"/>
                </a:lnTo>
                <a:lnTo>
                  <a:pt x="4480204" y="1628775"/>
                </a:lnTo>
                <a:lnTo>
                  <a:pt x="4482833" y="1628775"/>
                </a:lnTo>
                <a:lnTo>
                  <a:pt x="4483951" y="1628317"/>
                </a:lnTo>
                <a:lnTo>
                  <a:pt x="4485818" y="1626450"/>
                </a:lnTo>
                <a:lnTo>
                  <a:pt x="4486275" y="1625333"/>
                </a:lnTo>
                <a:lnTo>
                  <a:pt x="4486275" y="1622704"/>
                </a:lnTo>
                <a:close/>
              </a:path>
              <a:path w="5534025" h="1628775">
                <a:moveTo>
                  <a:pt x="4486275" y="813079"/>
                </a:moveTo>
                <a:lnTo>
                  <a:pt x="4485818" y="811961"/>
                </a:lnTo>
                <a:lnTo>
                  <a:pt x="4483951" y="810094"/>
                </a:lnTo>
                <a:lnTo>
                  <a:pt x="4482833" y="809625"/>
                </a:lnTo>
                <a:lnTo>
                  <a:pt x="4480204" y="809625"/>
                </a:lnTo>
                <a:lnTo>
                  <a:pt x="4479087" y="810094"/>
                </a:lnTo>
                <a:lnTo>
                  <a:pt x="4477220" y="811961"/>
                </a:lnTo>
                <a:lnTo>
                  <a:pt x="4476750" y="813079"/>
                </a:lnTo>
                <a:lnTo>
                  <a:pt x="4476750" y="815708"/>
                </a:lnTo>
                <a:lnTo>
                  <a:pt x="4477220" y="816825"/>
                </a:lnTo>
                <a:lnTo>
                  <a:pt x="4479087" y="818692"/>
                </a:lnTo>
                <a:lnTo>
                  <a:pt x="4480204" y="819150"/>
                </a:lnTo>
                <a:lnTo>
                  <a:pt x="4482833" y="819150"/>
                </a:lnTo>
                <a:lnTo>
                  <a:pt x="4483951" y="818692"/>
                </a:lnTo>
                <a:lnTo>
                  <a:pt x="4485818" y="816825"/>
                </a:lnTo>
                <a:lnTo>
                  <a:pt x="4486275" y="815708"/>
                </a:lnTo>
                <a:lnTo>
                  <a:pt x="4486275" y="813079"/>
                </a:lnTo>
                <a:close/>
              </a:path>
              <a:path w="5534025" h="1628775">
                <a:moveTo>
                  <a:pt x="4486275" y="3454"/>
                </a:moveTo>
                <a:lnTo>
                  <a:pt x="4485818" y="2336"/>
                </a:lnTo>
                <a:lnTo>
                  <a:pt x="4483951" y="469"/>
                </a:lnTo>
                <a:lnTo>
                  <a:pt x="4482833" y="0"/>
                </a:lnTo>
                <a:lnTo>
                  <a:pt x="4480204" y="0"/>
                </a:lnTo>
                <a:lnTo>
                  <a:pt x="4479087" y="469"/>
                </a:lnTo>
                <a:lnTo>
                  <a:pt x="4477220" y="2336"/>
                </a:lnTo>
                <a:lnTo>
                  <a:pt x="4476750" y="3454"/>
                </a:lnTo>
                <a:lnTo>
                  <a:pt x="4476750" y="6083"/>
                </a:lnTo>
                <a:lnTo>
                  <a:pt x="4477220" y="7200"/>
                </a:lnTo>
                <a:lnTo>
                  <a:pt x="4479087" y="9067"/>
                </a:lnTo>
                <a:lnTo>
                  <a:pt x="4480204" y="9525"/>
                </a:lnTo>
                <a:lnTo>
                  <a:pt x="4482833" y="9525"/>
                </a:lnTo>
                <a:lnTo>
                  <a:pt x="4483951" y="9067"/>
                </a:lnTo>
                <a:lnTo>
                  <a:pt x="4485818" y="7200"/>
                </a:lnTo>
                <a:lnTo>
                  <a:pt x="4486275" y="6083"/>
                </a:lnTo>
                <a:lnTo>
                  <a:pt x="4486275" y="3454"/>
                </a:lnTo>
                <a:close/>
              </a:path>
              <a:path w="5534025" h="1628775">
                <a:moveTo>
                  <a:pt x="4533900" y="1622704"/>
                </a:moveTo>
                <a:lnTo>
                  <a:pt x="4533443" y="1621586"/>
                </a:lnTo>
                <a:lnTo>
                  <a:pt x="4531576" y="1619719"/>
                </a:lnTo>
                <a:lnTo>
                  <a:pt x="4530458" y="1619250"/>
                </a:lnTo>
                <a:lnTo>
                  <a:pt x="4527829" y="1619250"/>
                </a:lnTo>
                <a:lnTo>
                  <a:pt x="4526712" y="1619719"/>
                </a:lnTo>
                <a:lnTo>
                  <a:pt x="4524845" y="1621586"/>
                </a:lnTo>
                <a:lnTo>
                  <a:pt x="4524375" y="1622704"/>
                </a:lnTo>
                <a:lnTo>
                  <a:pt x="4524375" y="1625333"/>
                </a:lnTo>
                <a:lnTo>
                  <a:pt x="4524845" y="1626450"/>
                </a:lnTo>
                <a:lnTo>
                  <a:pt x="4526712" y="1628317"/>
                </a:lnTo>
                <a:lnTo>
                  <a:pt x="4527829" y="1628775"/>
                </a:lnTo>
                <a:lnTo>
                  <a:pt x="4530458" y="1628775"/>
                </a:lnTo>
                <a:lnTo>
                  <a:pt x="4531576" y="1628317"/>
                </a:lnTo>
                <a:lnTo>
                  <a:pt x="4533443" y="1626450"/>
                </a:lnTo>
                <a:lnTo>
                  <a:pt x="4533900" y="1625333"/>
                </a:lnTo>
                <a:lnTo>
                  <a:pt x="4533900" y="1622704"/>
                </a:lnTo>
                <a:close/>
              </a:path>
              <a:path w="5534025" h="1628775">
                <a:moveTo>
                  <a:pt x="4533900" y="813079"/>
                </a:moveTo>
                <a:lnTo>
                  <a:pt x="4533443" y="811961"/>
                </a:lnTo>
                <a:lnTo>
                  <a:pt x="4531576" y="810094"/>
                </a:lnTo>
                <a:lnTo>
                  <a:pt x="4530458" y="809625"/>
                </a:lnTo>
                <a:lnTo>
                  <a:pt x="4527829" y="809625"/>
                </a:lnTo>
                <a:lnTo>
                  <a:pt x="4526712" y="810094"/>
                </a:lnTo>
                <a:lnTo>
                  <a:pt x="4524845" y="811961"/>
                </a:lnTo>
                <a:lnTo>
                  <a:pt x="4524375" y="813079"/>
                </a:lnTo>
                <a:lnTo>
                  <a:pt x="4524375" y="815708"/>
                </a:lnTo>
                <a:lnTo>
                  <a:pt x="4524845" y="816825"/>
                </a:lnTo>
                <a:lnTo>
                  <a:pt x="4526712" y="818692"/>
                </a:lnTo>
                <a:lnTo>
                  <a:pt x="4527829" y="819150"/>
                </a:lnTo>
                <a:lnTo>
                  <a:pt x="4530458" y="819150"/>
                </a:lnTo>
                <a:lnTo>
                  <a:pt x="4531576" y="818692"/>
                </a:lnTo>
                <a:lnTo>
                  <a:pt x="4533443" y="816825"/>
                </a:lnTo>
                <a:lnTo>
                  <a:pt x="4533900" y="815708"/>
                </a:lnTo>
                <a:lnTo>
                  <a:pt x="4533900" y="813079"/>
                </a:lnTo>
                <a:close/>
              </a:path>
              <a:path w="5534025" h="1628775">
                <a:moveTo>
                  <a:pt x="4533900" y="3454"/>
                </a:moveTo>
                <a:lnTo>
                  <a:pt x="4533443" y="2336"/>
                </a:lnTo>
                <a:lnTo>
                  <a:pt x="4531576" y="469"/>
                </a:lnTo>
                <a:lnTo>
                  <a:pt x="4530458" y="0"/>
                </a:lnTo>
                <a:lnTo>
                  <a:pt x="4527829" y="0"/>
                </a:lnTo>
                <a:lnTo>
                  <a:pt x="4526712" y="469"/>
                </a:lnTo>
                <a:lnTo>
                  <a:pt x="4524845" y="2336"/>
                </a:lnTo>
                <a:lnTo>
                  <a:pt x="4524375" y="3454"/>
                </a:lnTo>
                <a:lnTo>
                  <a:pt x="4524375" y="6083"/>
                </a:lnTo>
                <a:lnTo>
                  <a:pt x="4524845" y="7200"/>
                </a:lnTo>
                <a:lnTo>
                  <a:pt x="4526712" y="9067"/>
                </a:lnTo>
                <a:lnTo>
                  <a:pt x="4527829" y="9525"/>
                </a:lnTo>
                <a:lnTo>
                  <a:pt x="4530458" y="9525"/>
                </a:lnTo>
                <a:lnTo>
                  <a:pt x="4531576" y="9067"/>
                </a:lnTo>
                <a:lnTo>
                  <a:pt x="4533443" y="7200"/>
                </a:lnTo>
                <a:lnTo>
                  <a:pt x="4533900" y="6083"/>
                </a:lnTo>
                <a:lnTo>
                  <a:pt x="4533900" y="3454"/>
                </a:lnTo>
                <a:close/>
              </a:path>
              <a:path w="5534025" h="1628775">
                <a:moveTo>
                  <a:pt x="4581525" y="1622704"/>
                </a:moveTo>
                <a:lnTo>
                  <a:pt x="4581068" y="1621586"/>
                </a:lnTo>
                <a:lnTo>
                  <a:pt x="4579201" y="1619719"/>
                </a:lnTo>
                <a:lnTo>
                  <a:pt x="4578083" y="1619250"/>
                </a:lnTo>
                <a:lnTo>
                  <a:pt x="4575454" y="1619250"/>
                </a:lnTo>
                <a:lnTo>
                  <a:pt x="4574337" y="1619719"/>
                </a:lnTo>
                <a:lnTo>
                  <a:pt x="4572470" y="1621586"/>
                </a:lnTo>
                <a:lnTo>
                  <a:pt x="4572000" y="1622704"/>
                </a:lnTo>
                <a:lnTo>
                  <a:pt x="4572000" y="1625333"/>
                </a:lnTo>
                <a:lnTo>
                  <a:pt x="4572470" y="1626450"/>
                </a:lnTo>
                <a:lnTo>
                  <a:pt x="4574337" y="1628317"/>
                </a:lnTo>
                <a:lnTo>
                  <a:pt x="4575454" y="1628775"/>
                </a:lnTo>
                <a:lnTo>
                  <a:pt x="4578083" y="1628775"/>
                </a:lnTo>
                <a:lnTo>
                  <a:pt x="4579201" y="1628317"/>
                </a:lnTo>
                <a:lnTo>
                  <a:pt x="4581068" y="1626450"/>
                </a:lnTo>
                <a:lnTo>
                  <a:pt x="4581525" y="1625333"/>
                </a:lnTo>
                <a:lnTo>
                  <a:pt x="4581525" y="1622704"/>
                </a:lnTo>
                <a:close/>
              </a:path>
              <a:path w="5534025" h="1628775">
                <a:moveTo>
                  <a:pt x="4581525" y="813079"/>
                </a:moveTo>
                <a:lnTo>
                  <a:pt x="4581068" y="811961"/>
                </a:lnTo>
                <a:lnTo>
                  <a:pt x="4579201" y="810094"/>
                </a:lnTo>
                <a:lnTo>
                  <a:pt x="4578083" y="809625"/>
                </a:lnTo>
                <a:lnTo>
                  <a:pt x="4575454" y="809625"/>
                </a:lnTo>
                <a:lnTo>
                  <a:pt x="4574337" y="810094"/>
                </a:lnTo>
                <a:lnTo>
                  <a:pt x="4572470" y="811961"/>
                </a:lnTo>
                <a:lnTo>
                  <a:pt x="4572000" y="813079"/>
                </a:lnTo>
                <a:lnTo>
                  <a:pt x="4572000" y="815708"/>
                </a:lnTo>
                <a:lnTo>
                  <a:pt x="4572470" y="816825"/>
                </a:lnTo>
                <a:lnTo>
                  <a:pt x="4574337" y="818692"/>
                </a:lnTo>
                <a:lnTo>
                  <a:pt x="4575454" y="819150"/>
                </a:lnTo>
                <a:lnTo>
                  <a:pt x="4578083" y="819150"/>
                </a:lnTo>
                <a:lnTo>
                  <a:pt x="4579201" y="818692"/>
                </a:lnTo>
                <a:lnTo>
                  <a:pt x="4581068" y="816825"/>
                </a:lnTo>
                <a:lnTo>
                  <a:pt x="4581525" y="815708"/>
                </a:lnTo>
                <a:lnTo>
                  <a:pt x="4581525" y="813079"/>
                </a:lnTo>
                <a:close/>
              </a:path>
              <a:path w="5534025" h="1628775">
                <a:moveTo>
                  <a:pt x="4581525" y="3454"/>
                </a:moveTo>
                <a:lnTo>
                  <a:pt x="4581068" y="2336"/>
                </a:lnTo>
                <a:lnTo>
                  <a:pt x="4579201" y="469"/>
                </a:lnTo>
                <a:lnTo>
                  <a:pt x="4578083" y="0"/>
                </a:lnTo>
                <a:lnTo>
                  <a:pt x="4575454" y="0"/>
                </a:lnTo>
                <a:lnTo>
                  <a:pt x="4574337" y="469"/>
                </a:lnTo>
                <a:lnTo>
                  <a:pt x="4572470" y="2336"/>
                </a:lnTo>
                <a:lnTo>
                  <a:pt x="4572000" y="3454"/>
                </a:lnTo>
                <a:lnTo>
                  <a:pt x="4572000" y="6083"/>
                </a:lnTo>
                <a:lnTo>
                  <a:pt x="4572470" y="7200"/>
                </a:lnTo>
                <a:lnTo>
                  <a:pt x="4574337" y="9067"/>
                </a:lnTo>
                <a:lnTo>
                  <a:pt x="4575454" y="9525"/>
                </a:lnTo>
                <a:lnTo>
                  <a:pt x="4578083" y="9525"/>
                </a:lnTo>
                <a:lnTo>
                  <a:pt x="4579201" y="9067"/>
                </a:lnTo>
                <a:lnTo>
                  <a:pt x="4581068" y="7200"/>
                </a:lnTo>
                <a:lnTo>
                  <a:pt x="4581525" y="6083"/>
                </a:lnTo>
                <a:lnTo>
                  <a:pt x="4581525" y="3454"/>
                </a:lnTo>
                <a:close/>
              </a:path>
              <a:path w="5534025" h="1628775">
                <a:moveTo>
                  <a:pt x="4629150" y="1622704"/>
                </a:moveTo>
                <a:lnTo>
                  <a:pt x="4628693" y="1621586"/>
                </a:lnTo>
                <a:lnTo>
                  <a:pt x="4626826" y="1619719"/>
                </a:lnTo>
                <a:lnTo>
                  <a:pt x="4625708" y="1619250"/>
                </a:lnTo>
                <a:lnTo>
                  <a:pt x="4623079" y="1619250"/>
                </a:lnTo>
                <a:lnTo>
                  <a:pt x="4621962" y="1619719"/>
                </a:lnTo>
                <a:lnTo>
                  <a:pt x="4620095" y="1621586"/>
                </a:lnTo>
                <a:lnTo>
                  <a:pt x="4619625" y="1622704"/>
                </a:lnTo>
                <a:lnTo>
                  <a:pt x="4619625" y="1625333"/>
                </a:lnTo>
                <a:lnTo>
                  <a:pt x="4620095" y="1626450"/>
                </a:lnTo>
                <a:lnTo>
                  <a:pt x="4621962" y="1628317"/>
                </a:lnTo>
                <a:lnTo>
                  <a:pt x="4623079" y="1628775"/>
                </a:lnTo>
                <a:lnTo>
                  <a:pt x="4625708" y="1628775"/>
                </a:lnTo>
                <a:lnTo>
                  <a:pt x="4626826" y="1628317"/>
                </a:lnTo>
                <a:lnTo>
                  <a:pt x="4628693" y="1626450"/>
                </a:lnTo>
                <a:lnTo>
                  <a:pt x="4629150" y="1625333"/>
                </a:lnTo>
                <a:lnTo>
                  <a:pt x="4629150" y="1622704"/>
                </a:lnTo>
                <a:close/>
              </a:path>
              <a:path w="5534025" h="1628775">
                <a:moveTo>
                  <a:pt x="4629150" y="813079"/>
                </a:moveTo>
                <a:lnTo>
                  <a:pt x="4628693" y="811961"/>
                </a:lnTo>
                <a:lnTo>
                  <a:pt x="4626826" y="810094"/>
                </a:lnTo>
                <a:lnTo>
                  <a:pt x="4625708" y="809625"/>
                </a:lnTo>
                <a:lnTo>
                  <a:pt x="4623079" y="809625"/>
                </a:lnTo>
                <a:lnTo>
                  <a:pt x="4621962" y="810094"/>
                </a:lnTo>
                <a:lnTo>
                  <a:pt x="4620095" y="811961"/>
                </a:lnTo>
                <a:lnTo>
                  <a:pt x="4619625" y="813079"/>
                </a:lnTo>
                <a:lnTo>
                  <a:pt x="4619625" y="815708"/>
                </a:lnTo>
                <a:lnTo>
                  <a:pt x="4620095" y="816825"/>
                </a:lnTo>
                <a:lnTo>
                  <a:pt x="4621962" y="818692"/>
                </a:lnTo>
                <a:lnTo>
                  <a:pt x="4623079" y="819150"/>
                </a:lnTo>
                <a:lnTo>
                  <a:pt x="4625708" y="819150"/>
                </a:lnTo>
                <a:lnTo>
                  <a:pt x="4626826" y="818692"/>
                </a:lnTo>
                <a:lnTo>
                  <a:pt x="4628693" y="816825"/>
                </a:lnTo>
                <a:lnTo>
                  <a:pt x="4629150" y="815708"/>
                </a:lnTo>
                <a:lnTo>
                  <a:pt x="4629150" y="813079"/>
                </a:lnTo>
                <a:close/>
              </a:path>
              <a:path w="5534025" h="1628775">
                <a:moveTo>
                  <a:pt x="4629150" y="3454"/>
                </a:moveTo>
                <a:lnTo>
                  <a:pt x="4628693" y="2336"/>
                </a:lnTo>
                <a:lnTo>
                  <a:pt x="4626826" y="469"/>
                </a:lnTo>
                <a:lnTo>
                  <a:pt x="4625708" y="0"/>
                </a:lnTo>
                <a:lnTo>
                  <a:pt x="4623079" y="0"/>
                </a:lnTo>
                <a:lnTo>
                  <a:pt x="4621962" y="469"/>
                </a:lnTo>
                <a:lnTo>
                  <a:pt x="4620095" y="2336"/>
                </a:lnTo>
                <a:lnTo>
                  <a:pt x="4619625" y="3454"/>
                </a:lnTo>
                <a:lnTo>
                  <a:pt x="4619625" y="6083"/>
                </a:lnTo>
                <a:lnTo>
                  <a:pt x="4620095" y="7200"/>
                </a:lnTo>
                <a:lnTo>
                  <a:pt x="4621962" y="9067"/>
                </a:lnTo>
                <a:lnTo>
                  <a:pt x="4623079" y="9525"/>
                </a:lnTo>
                <a:lnTo>
                  <a:pt x="4625708" y="9525"/>
                </a:lnTo>
                <a:lnTo>
                  <a:pt x="4626826" y="9067"/>
                </a:lnTo>
                <a:lnTo>
                  <a:pt x="4628693" y="7200"/>
                </a:lnTo>
                <a:lnTo>
                  <a:pt x="4629150" y="6083"/>
                </a:lnTo>
                <a:lnTo>
                  <a:pt x="4629150" y="3454"/>
                </a:lnTo>
                <a:close/>
              </a:path>
              <a:path w="5534025" h="1628775">
                <a:moveTo>
                  <a:pt x="4676775" y="1622704"/>
                </a:moveTo>
                <a:lnTo>
                  <a:pt x="4676318" y="1621586"/>
                </a:lnTo>
                <a:lnTo>
                  <a:pt x="4674451" y="1619719"/>
                </a:lnTo>
                <a:lnTo>
                  <a:pt x="4673333" y="1619250"/>
                </a:lnTo>
                <a:lnTo>
                  <a:pt x="4670704" y="1619250"/>
                </a:lnTo>
                <a:lnTo>
                  <a:pt x="4669587" y="1619719"/>
                </a:lnTo>
                <a:lnTo>
                  <a:pt x="4667720" y="1621586"/>
                </a:lnTo>
                <a:lnTo>
                  <a:pt x="4667250" y="1622704"/>
                </a:lnTo>
                <a:lnTo>
                  <a:pt x="4667250" y="1625333"/>
                </a:lnTo>
                <a:lnTo>
                  <a:pt x="4667720" y="1626450"/>
                </a:lnTo>
                <a:lnTo>
                  <a:pt x="4669587" y="1628317"/>
                </a:lnTo>
                <a:lnTo>
                  <a:pt x="4670704" y="1628775"/>
                </a:lnTo>
                <a:lnTo>
                  <a:pt x="4673333" y="1628775"/>
                </a:lnTo>
                <a:lnTo>
                  <a:pt x="4674451" y="1628317"/>
                </a:lnTo>
                <a:lnTo>
                  <a:pt x="4676318" y="1626450"/>
                </a:lnTo>
                <a:lnTo>
                  <a:pt x="4676775" y="1625333"/>
                </a:lnTo>
                <a:lnTo>
                  <a:pt x="4676775" y="1622704"/>
                </a:lnTo>
                <a:close/>
              </a:path>
              <a:path w="5534025" h="1628775">
                <a:moveTo>
                  <a:pt x="4676775" y="813079"/>
                </a:moveTo>
                <a:lnTo>
                  <a:pt x="4676318" y="811961"/>
                </a:lnTo>
                <a:lnTo>
                  <a:pt x="4674451" y="810094"/>
                </a:lnTo>
                <a:lnTo>
                  <a:pt x="4673333" y="809625"/>
                </a:lnTo>
                <a:lnTo>
                  <a:pt x="4670704" y="809625"/>
                </a:lnTo>
                <a:lnTo>
                  <a:pt x="4669587" y="810094"/>
                </a:lnTo>
                <a:lnTo>
                  <a:pt x="4667720" y="811961"/>
                </a:lnTo>
                <a:lnTo>
                  <a:pt x="4667250" y="813079"/>
                </a:lnTo>
                <a:lnTo>
                  <a:pt x="4667250" y="815708"/>
                </a:lnTo>
                <a:lnTo>
                  <a:pt x="4667720" y="816825"/>
                </a:lnTo>
                <a:lnTo>
                  <a:pt x="4669587" y="818692"/>
                </a:lnTo>
                <a:lnTo>
                  <a:pt x="4670704" y="819150"/>
                </a:lnTo>
                <a:lnTo>
                  <a:pt x="4673333" y="819150"/>
                </a:lnTo>
                <a:lnTo>
                  <a:pt x="4674451" y="818692"/>
                </a:lnTo>
                <a:lnTo>
                  <a:pt x="4676318" y="816825"/>
                </a:lnTo>
                <a:lnTo>
                  <a:pt x="4676775" y="815708"/>
                </a:lnTo>
                <a:lnTo>
                  <a:pt x="4676775" y="813079"/>
                </a:lnTo>
                <a:close/>
              </a:path>
              <a:path w="5534025" h="1628775">
                <a:moveTo>
                  <a:pt x="4676775" y="3454"/>
                </a:moveTo>
                <a:lnTo>
                  <a:pt x="4676318" y="2336"/>
                </a:lnTo>
                <a:lnTo>
                  <a:pt x="4674451" y="469"/>
                </a:lnTo>
                <a:lnTo>
                  <a:pt x="4673333" y="0"/>
                </a:lnTo>
                <a:lnTo>
                  <a:pt x="4670704" y="0"/>
                </a:lnTo>
                <a:lnTo>
                  <a:pt x="4669587" y="469"/>
                </a:lnTo>
                <a:lnTo>
                  <a:pt x="4667720" y="2336"/>
                </a:lnTo>
                <a:lnTo>
                  <a:pt x="4667250" y="3454"/>
                </a:lnTo>
                <a:lnTo>
                  <a:pt x="4667250" y="6083"/>
                </a:lnTo>
                <a:lnTo>
                  <a:pt x="4667720" y="7200"/>
                </a:lnTo>
                <a:lnTo>
                  <a:pt x="4669587" y="9067"/>
                </a:lnTo>
                <a:lnTo>
                  <a:pt x="4670704" y="9525"/>
                </a:lnTo>
                <a:lnTo>
                  <a:pt x="4673333" y="9525"/>
                </a:lnTo>
                <a:lnTo>
                  <a:pt x="4674451" y="9067"/>
                </a:lnTo>
                <a:lnTo>
                  <a:pt x="4676318" y="7200"/>
                </a:lnTo>
                <a:lnTo>
                  <a:pt x="4676775" y="6083"/>
                </a:lnTo>
                <a:lnTo>
                  <a:pt x="4676775" y="3454"/>
                </a:lnTo>
                <a:close/>
              </a:path>
              <a:path w="5534025" h="1628775">
                <a:moveTo>
                  <a:pt x="4724400" y="1622704"/>
                </a:moveTo>
                <a:lnTo>
                  <a:pt x="4723943" y="1621586"/>
                </a:lnTo>
                <a:lnTo>
                  <a:pt x="4722076" y="1619719"/>
                </a:lnTo>
                <a:lnTo>
                  <a:pt x="4720958" y="1619250"/>
                </a:lnTo>
                <a:lnTo>
                  <a:pt x="4718329" y="1619250"/>
                </a:lnTo>
                <a:lnTo>
                  <a:pt x="4717212" y="1619719"/>
                </a:lnTo>
                <a:lnTo>
                  <a:pt x="4715345" y="1621586"/>
                </a:lnTo>
                <a:lnTo>
                  <a:pt x="4714875" y="1622704"/>
                </a:lnTo>
                <a:lnTo>
                  <a:pt x="4714875" y="1625333"/>
                </a:lnTo>
                <a:lnTo>
                  <a:pt x="4715345" y="1626450"/>
                </a:lnTo>
                <a:lnTo>
                  <a:pt x="4717212" y="1628317"/>
                </a:lnTo>
                <a:lnTo>
                  <a:pt x="4718329" y="1628775"/>
                </a:lnTo>
                <a:lnTo>
                  <a:pt x="4720958" y="1628775"/>
                </a:lnTo>
                <a:lnTo>
                  <a:pt x="4722076" y="1628317"/>
                </a:lnTo>
                <a:lnTo>
                  <a:pt x="4723943" y="1626450"/>
                </a:lnTo>
                <a:lnTo>
                  <a:pt x="4724400" y="1625333"/>
                </a:lnTo>
                <a:lnTo>
                  <a:pt x="4724400" y="1622704"/>
                </a:lnTo>
                <a:close/>
              </a:path>
              <a:path w="5534025" h="1628775">
                <a:moveTo>
                  <a:pt x="4724400" y="813079"/>
                </a:moveTo>
                <a:lnTo>
                  <a:pt x="4723943" y="811961"/>
                </a:lnTo>
                <a:lnTo>
                  <a:pt x="4722076" y="810094"/>
                </a:lnTo>
                <a:lnTo>
                  <a:pt x="4720958" y="809625"/>
                </a:lnTo>
                <a:lnTo>
                  <a:pt x="4718329" y="809625"/>
                </a:lnTo>
                <a:lnTo>
                  <a:pt x="4717212" y="810094"/>
                </a:lnTo>
                <a:lnTo>
                  <a:pt x="4715345" y="811961"/>
                </a:lnTo>
                <a:lnTo>
                  <a:pt x="4714875" y="813079"/>
                </a:lnTo>
                <a:lnTo>
                  <a:pt x="4714875" y="815708"/>
                </a:lnTo>
                <a:lnTo>
                  <a:pt x="4715345" y="816825"/>
                </a:lnTo>
                <a:lnTo>
                  <a:pt x="4717212" y="818692"/>
                </a:lnTo>
                <a:lnTo>
                  <a:pt x="4718329" y="819150"/>
                </a:lnTo>
                <a:lnTo>
                  <a:pt x="4720958" y="819150"/>
                </a:lnTo>
                <a:lnTo>
                  <a:pt x="4722076" y="818692"/>
                </a:lnTo>
                <a:lnTo>
                  <a:pt x="4723943" y="816825"/>
                </a:lnTo>
                <a:lnTo>
                  <a:pt x="4724400" y="815708"/>
                </a:lnTo>
                <a:lnTo>
                  <a:pt x="4724400" y="813079"/>
                </a:lnTo>
                <a:close/>
              </a:path>
              <a:path w="5534025" h="1628775">
                <a:moveTo>
                  <a:pt x="4724400" y="3454"/>
                </a:moveTo>
                <a:lnTo>
                  <a:pt x="4723943" y="2336"/>
                </a:lnTo>
                <a:lnTo>
                  <a:pt x="4722076" y="469"/>
                </a:lnTo>
                <a:lnTo>
                  <a:pt x="4720958" y="0"/>
                </a:lnTo>
                <a:lnTo>
                  <a:pt x="4718329" y="0"/>
                </a:lnTo>
                <a:lnTo>
                  <a:pt x="4717212" y="469"/>
                </a:lnTo>
                <a:lnTo>
                  <a:pt x="4715345" y="2336"/>
                </a:lnTo>
                <a:lnTo>
                  <a:pt x="4714875" y="3454"/>
                </a:lnTo>
                <a:lnTo>
                  <a:pt x="4714875" y="6083"/>
                </a:lnTo>
                <a:lnTo>
                  <a:pt x="4715345" y="7200"/>
                </a:lnTo>
                <a:lnTo>
                  <a:pt x="4717212" y="9067"/>
                </a:lnTo>
                <a:lnTo>
                  <a:pt x="4718329" y="9525"/>
                </a:lnTo>
                <a:lnTo>
                  <a:pt x="4720958" y="9525"/>
                </a:lnTo>
                <a:lnTo>
                  <a:pt x="4722076" y="9067"/>
                </a:lnTo>
                <a:lnTo>
                  <a:pt x="4723943" y="7200"/>
                </a:lnTo>
                <a:lnTo>
                  <a:pt x="4724400" y="6083"/>
                </a:lnTo>
                <a:lnTo>
                  <a:pt x="4724400" y="3454"/>
                </a:lnTo>
                <a:close/>
              </a:path>
              <a:path w="5534025" h="1628775">
                <a:moveTo>
                  <a:pt x="4772025" y="1622704"/>
                </a:moveTo>
                <a:lnTo>
                  <a:pt x="4771568" y="1621586"/>
                </a:lnTo>
                <a:lnTo>
                  <a:pt x="4769701" y="1619719"/>
                </a:lnTo>
                <a:lnTo>
                  <a:pt x="4768583" y="1619250"/>
                </a:lnTo>
                <a:lnTo>
                  <a:pt x="4765954" y="1619250"/>
                </a:lnTo>
                <a:lnTo>
                  <a:pt x="4764837" y="1619719"/>
                </a:lnTo>
                <a:lnTo>
                  <a:pt x="4762970" y="1621586"/>
                </a:lnTo>
                <a:lnTo>
                  <a:pt x="4762500" y="1622704"/>
                </a:lnTo>
                <a:lnTo>
                  <a:pt x="4762500" y="1625333"/>
                </a:lnTo>
                <a:lnTo>
                  <a:pt x="4762970" y="1626450"/>
                </a:lnTo>
                <a:lnTo>
                  <a:pt x="4764837" y="1628317"/>
                </a:lnTo>
                <a:lnTo>
                  <a:pt x="4765954" y="1628775"/>
                </a:lnTo>
                <a:lnTo>
                  <a:pt x="4768583" y="1628775"/>
                </a:lnTo>
                <a:lnTo>
                  <a:pt x="4769701" y="1628317"/>
                </a:lnTo>
                <a:lnTo>
                  <a:pt x="4771568" y="1626450"/>
                </a:lnTo>
                <a:lnTo>
                  <a:pt x="4772025" y="1625333"/>
                </a:lnTo>
                <a:lnTo>
                  <a:pt x="4772025" y="1622704"/>
                </a:lnTo>
                <a:close/>
              </a:path>
              <a:path w="5534025" h="1628775">
                <a:moveTo>
                  <a:pt x="4772025" y="813079"/>
                </a:moveTo>
                <a:lnTo>
                  <a:pt x="4771568" y="811961"/>
                </a:lnTo>
                <a:lnTo>
                  <a:pt x="4769701" y="810094"/>
                </a:lnTo>
                <a:lnTo>
                  <a:pt x="4768583" y="809625"/>
                </a:lnTo>
                <a:lnTo>
                  <a:pt x="4765954" y="809625"/>
                </a:lnTo>
                <a:lnTo>
                  <a:pt x="4764837" y="810094"/>
                </a:lnTo>
                <a:lnTo>
                  <a:pt x="4762970" y="811961"/>
                </a:lnTo>
                <a:lnTo>
                  <a:pt x="4762500" y="813079"/>
                </a:lnTo>
                <a:lnTo>
                  <a:pt x="4762500" y="815708"/>
                </a:lnTo>
                <a:lnTo>
                  <a:pt x="4762970" y="816825"/>
                </a:lnTo>
                <a:lnTo>
                  <a:pt x="4764837" y="818692"/>
                </a:lnTo>
                <a:lnTo>
                  <a:pt x="4765954" y="819150"/>
                </a:lnTo>
                <a:lnTo>
                  <a:pt x="4768583" y="819150"/>
                </a:lnTo>
                <a:lnTo>
                  <a:pt x="4769701" y="818692"/>
                </a:lnTo>
                <a:lnTo>
                  <a:pt x="4771568" y="816825"/>
                </a:lnTo>
                <a:lnTo>
                  <a:pt x="4772025" y="815708"/>
                </a:lnTo>
                <a:lnTo>
                  <a:pt x="4772025" y="813079"/>
                </a:lnTo>
                <a:close/>
              </a:path>
              <a:path w="5534025" h="1628775">
                <a:moveTo>
                  <a:pt x="4772025" y="3454"/>
                </a:moveTo>
                <a:lnTo>
                  <a:pt x="4771568" y="2336"/>
                </a:lnTo>
                <a:lnTo>
                  <a:pt x="4769701" y="469"/>
                </a:lnTo>
                <a:lnTo>
                  <a:pt x="4768583" y="0"/>
                </a:lnTo>
                <a:lnTo>
                  <a:pt x="4765954" y="0"/>
                </a:lnTo>
                <a:lnTo>
                  <a:pt x="4764837" y="469"/>
                </a:lnTo>
                <a:lnTo>
                  <a:pt x="4762970" y="2336"/>
                </a:lnTo>
                <a:lnTo>
                  <a:pt x="4762500" y="3454"/>
                </a:lnTo>
                <a:lnTo>
                  <a:pt x="4762500" y="6083"/>
                </a:lnTo>
                <a:lnTo>
                  <a:pt x="4762970" y="7200"/>
                </a:lnTo>
                <a:lnTo>
                  <a:pt x="4764837" y="9067"/>
                </a:lnTo>
                <a:lnTo>
                  <a:pt x="4765954" y="9525"/>
                </a:lnTo>
                <a:lnTo>
                  <a:pt x="4768583" y="9525"/>
                </a:lnTo>
                <a:lnTo>
                  <a:pt x="4769701" y="9067"/>
                </a:lnTo>
                <a:lnTo>
                  <a:pt x="4771568" y="7200"/>
                </a:lnTo>
                <a:lnTo>
                  <a:pt x="4772025" y="6083"/>
                </a:lnTo>
                <a:lnTo>
                  <a:pt x="4772025" y="3454"/>
                </a:lnTo>
                <a:close/>
              </a:path>
              <a:path w="5534025" h="1628775">
                <a:moveTo>
                  <a:pt x="4819650" y="1622704"/>
                </a:moveTo>
                <a:lnTo>
                  <a:pt x="4819193" y="1621586"/>
                </a:lnTo>
                <a:lnTo>
                  <a:pt x="4817326" y="1619719"/>
                </a:lnTo>
                <a:lnTo>
                  <a:pt x="4816208" y="1619250"/>
                </a:lnTo>
                <a:lnTo>
                  <a:pt x="4813579" y="1619250"/>
                </a:lnTo>
                <a:lnTo>
                  <a:pt x="4812449" y="1619719"/>
                </a:lnTo>
                <a:lnTo>
                  <a:pt x="4810595" y="1621586"/>
                </a:lnTo>
                <a:lnTo>
                  <a:pt x="4810125" y="1622704"/>
                </a:lnTo>
                <a:lnTo>
                  <a:pt x="4810125" y="1625333"/>
                </a:lnTo>
                <a:lnTo>
                  <a:pt x="4810595" y="1626450"/>
                </a:lnTo>
                <a:lnTo>
                  <a:pt x="4812449" y="1628317"/>
                </a:lnTo>
                <a:lnTo>
                  <a:pt x="4813579" y="1628775"/>
                </a:lnTo>
                <a:lnTo>
                  <a:pt x="4816208" y="1628775"/>
                </a:lnTo>
                <a:lnTo>
                  <a:pt x="4817326" y="1628317"/>
                </a:lnTo>
                <a:lnTo>
                  <a:pt x="4819193" y="1626450"/>
                </a:lnTo>
                <a:lnTo>
                  <a:pt x="4819650" y="1625333"/>
                </a:lnTo>
                <a:lnTo>
                  <a:pt x="4819650" y="1622704"/>
                </a:lnTo>
                <a:close/>
              </a:path>
              <a:path w="5534025" h="1628775">
                <a:moveTo>
                  <a:pt x="4819650" y="813079"/>
                </a:moveTo>
                <a:lnTo>
                  <a:pt x="4819193" y="811961"/>
                </a:lnTo>
                <a:lnTo>
                  <a:pt x="4817326" y="810094"/>
                </a:lnTo>
                <a:lnTo>
                  <a:pt x="4816208" y="809625"/>
                </a:lnTo>
                <a:lnTo>
                  <a:pt x="4813579" y="809625"/>
                </a:lnTo>
                <a:lnTo>
                  <a:pt x="4812449" y="810094"/>
                </a:lnTo>
                <a:lnTo>
                  <a:pt x="4810595" y="811961"/>
                </a:lnTo>
                <a:lnTo>
                  <a:pt x="4810125" y="813079"/>
                </a:lnTo>
                <a:lnTo>
                  <a:pt x="4810125" y="815708"/>
                </a:lnTo>
                <a:lnTo>
                  <a:pt x="4810595" y="816825"/>
                </a:lnTo>
                <a:lnTo>
                  <a:pt x="4812449" y="818692"/>
                </a:lnTo>
                <a:lnTo>
                  <a:pt x="4813579" y="819150"/>
                </a:lnTo>
                <a:lnTo>
                  <a:pt x="4816208" y="819150"/>
                </a:lnTo>
                <a:lnTo>
                  <a:pt x="4817326" y="818692"/>
                </a:lnTo>
                <a:lnTo>
                  <a:pt x="4819193" y="816825"/>
                </a:lnTo>
                <a:lnTo>
                  <a:pt x="4819650" y="815708"/>
                </a:lnTo>
                <a:lnTo>
                  <a:pt x="4819650" y="813079"/>
                </a:lnTo>
                <a:close/>
              </a:path>
              <a:path w="5534025" h="1628775">
                <a:moveTo>
                  <a:pt x="4819650" y="3454"/>
                </a:moveTo>
                <a:lnTo>
                  <a:pt x="4819193" y="2336"/>
                </a:lnTo>
                <a:lnTo>
                  <a:pt x="4817326" y="469"/>
                </a:lnTo>
                <a:lnTo>
                  <a:pt x="4816208" y="0"/>
                </a:lnTo>
                <a:lnTo>
                  <a:pt x="4813579" y="0"/>
                </a:lnTo>
                <a:lnTo>
                  <a:pt x="4812449" y="469"/>
                </a:lnTo>
                <a:lnTo>
                  <a:pt x="4810595" y="2336"/>
                </a:lnTo>
                <a:lnTo>
                  <a:pt x="4810125" y="3454"/>
                </a:lnTo>
                <a:lnTo>
                  <a:pt x="4810125" y="6083"/>
                </a:lnTo>
                <a:lnTo>
                  <a:pt x="4810595" y="7200"/>
                </a:lnTo>
                <a:lnTo>
                  <a:pt x="4812449" y="9067"/>
                </a:lnTo>
                <a:lnTo>
                  <a:pt x="4813579" y="9525"/>
                </a:lnTo>
                <a:lnTo>
                  <a:pt x="4816208" y="9525"/>
                </a:lnTo>
                <a:lnTo>
                  <a:pt x="4817326" y="9067"/>
                </a:lnTo>
                <a:lnTo>
                  <a:pt x="4819193" y="7200"/>
                </a:lnTo>
                <a:lnTo>
                  <a:pt x="4819650" y="6083"/>
                </a:lnTo>
                <a:lnTo>
                  <a:pt x="4819650" y="3454"/>
                </a:lnTo>
                <a:close/>
              </a:path>
              <a:path w="5534025" h="1628775">
                <a:moveTo>
                  <a:pt x="4867275" y="1622704"/>
                </a:moveTo>
                <a:lnTo>
                  <a:pt x="4866818" y="1621586"/>
                </a:lnTo>
                <a:lnTo>
                  <a:pt x="4864951" y="1619719"/>
                </a:lnTo>
                <a:lnTo>
                  <a:pt x="4863833" y="1619250"/>
                </a:lnTo>
                <a:lnTo>
                  <a:pt x="4861204" y="1619250"/>
                </a:lnTo>
                <a:lnTo>
                  <a:pt x="4860074" y="1619719"/>
                </a:lnTo>
                <a:lnTo>
                  <a:pt x="4858220" y="1621586"/>
                </a:lnTo>
                <a:lnTo>
                  <a:pt x="4857750" y="1622704"/>
                </a:lnTo>
                <a:lnTo>
                  <a:pt x="4857750" y="1625333"/>
                </a:lnTo>
                <a:lnTo>
                  <a:pt x="4858220" y="1626450"/>
                </a:lnTo>
                <a:lnTo>
                  <a:pt x="4860074" y="1628317"/>
                </a:lnTo>
                <a:lnTo>
                  <a:pt x="4861204" y="1628775"/>
                </a:lnTo>
                <a:lnTo>
                  <a:pt x="4863833" y="1628775"/>
                </a:lnTo>
                <a:lnTo>
                  <a:pt x="4864951" y="1628317"/>
                </a:lnTo>
                <a:lnTo>
                  <a:pt x="4866818" y="1626450"/>
                </a:lnTo>
                <a:lnTo>
                  <a:pt x="4867275" y="1625333"/>
                </a:lnTo>
                <a:lnTo>
                  <a:pt x="4867275" y="1622704"/>
                </a:lnTo>
                <a:close/>
              </a:path>
              <a:path w="5534025" h="1628775">
                <a:moveTo>
                  <a:pt x="4867275" y="813079"/>
                </a:moveTo>
                <a:lnTo>
                  <a:pt x="4866818" y="811961"/>
                </a:lnTo>
                <a:lnTo>
                  <a:pt x="4864951" y="810094"/>
                </a:lnTo>
                <a:lnTo>
                  <a:pt x="4863833" y="809625"/>
                </a:lnTo>
                <a:lnTo>
                  <a:pt x="4861204" y="809625"/>
                </a:lnTo>
                <a:lnTo>
                  <a:pt x="4860074" y="810094"/>
                </a:lnTo>
                <a:lnTo>
                  <a:pt x="4858220" y="811961"/>
                </a:lnTo>
                <a:lnTo>
                  <a:pt x="4857750" y="813079"/>
                </a:lnTo>
                <a:lnTo>
                  <a:pt x="4857750" y="815708"/>
                </a:lnTo>
                <a:lnTo>
                  <a:pt x="4858220" y="816825"/>
                </a:lnTo>
                <a:lnTo>
                  <a:pt x="4860074" y="818692"/>
                </a:lnTo>
                <a:lnTo>
                  <a:pt x="4861204" y="819150"/>
                </a:lnTo>
                <a:lnTo>
                  <a:pt x="4863833" y="819150"/>
                </a:lnTo>
                <a:lnTo>
                  <a:pt x="4864951" y="818692"/>
                </a:lnTo>
                <a:lnTo>
                  <a:pt x="4866818" y="816825"/>
                </a:lnTo>
                <a:lnTo>
                  <a:pt x="4867275" y="815708"/>
                </a:lnTo>
                <a:lnTo>
                  <a:pt x="4867275" y="813079"/>
                </a:lnTo>
                <a:close/>
              </a:path>
              <a:path w="5534025" h="1628775">
                <a:moveTo>
                  <a:pt x="4867275" y="3454"/>
                </a:moveTo>
                <a:lnTo>
                  <a:pt x="4866818" y="2336"/>
                </a:lnTo>
                <a:lnTo>
                  <a:pt x="4864951" y="469"/>
                </a:lnTo>
                <a:lnTo>
                  <a:pt x="4863833" y="0"/>
                </a:lnTo>
                <a:lnTo>
                  <a:pt x="4861204" y="0"/>
                </a:lnTo>
                <a:lnTo>
                  <a:pt x="4860074" y="469"/>
                </a:lnTo>
                <a:lnTo>
                  <a:pt x="4858220" y="2336"/>
                </a:lnTo>
                <a:lnTo>
                  <a:pt x="4857750" y="3454"/>
                </a:lnTo>
                <a:lnTo>
                  <a:pt x="4857750" y="6083"/>
                </a:lnTo>
                <a:lnTo>
                  <a:pt x="4858220" y="7200"/>
                </a:lnTo>
                <a:lnTo>
                  <a:pt x="4860074" y="9067"/>
                </a:lnTo>
                <a:lnTo>
                  <a:pt x="4861204" y="9525"/>
                </a:lnTo>
                <a:lnTo>
                  <a:pt x="4863833" y="9525"/>
                </a:lnTo>
                <a:lnTo>
                  <a:pt x="4864951" y="9067"/>
                </a:lnTo>
                <a:lnTo>
                  <a:pt x="4866818" y="7200"/>
                </a:lnTo>
                <a:lnTo>
                  <a:pt x="4867275" y="6083"/>
                </a:lnTo>
                <a:lnTo>
                  <a:pt x="4867275" y="3454"/>
                </a:lnTo>
                <a:close/>
              </a:path>
              <a:path w="5534025" h="1628775">
                <a:moveTo>
                  <a:pt x="4914900" y="1622704"/>
                </a:moveTo>
                <a:lnTo>
                  <a:pt x="4914443" y="1621586"/>
                </a:lnTo>
                <a:lnTo>
                  <a:pt x="4912576" y="1619719"/>
                </a:lnTo>
                <a:lnTo>
                  <a:pt x="4911458" y="1619250"/>
                </a:lnTo>
                <a:lnTo>
                  <a:pt x="4908829" y="1619250"/>
                </a:lnTo>
                <a:lnTo>
                  <a:pt x="4907699" y="1619719"/>
                </a:lnTo>
                <a:lnTo>
                  <a:pt x="4905845" y="1621586"/>
                </a:lnTo>
                <a:lnTo>
                  <a:pt x="4905375" y="1622704"/>
                </a:lnTo>
                <a:lnTo>
                  <a:pt x="4905375" y="1625333"/>
                </a:lnTo>
                <a:lnTo>
                  <a:pt x="4905845" y="1626450"/>
                </a:lnTo>
                <a:lnTo>
                  <a:pt x="4907699" y="1628317"/>
                </a:lnTo>
                <a:lnTo>
                  <a:pt x="4908829" y="1628775"/>
                </a:lnTo>
                <a:lnTo>
                  <a:pt x="4911458" y="1628775"/>
                </a:lnTo>
                <a:lnTo>
                  <a:pt x="4912576" y="1628317"/>
                </a:lnTo>
                <a:lnTo>
                  <a:pt x="4914443" y="1626450"/>
                </a:lnTo>
                <a:lnTo>
                  <a:pt x="4914900" y="1625333"/>
                </a:lnTo>
                <a:lnTo>
                  <a:pt x="4914900" y="1622704"/>
                </a:lnTo>
                <a:close/>
              </a:path>
              <a:path w="5534025" h="1628775">
                <a:moveTo>
                  <a:pt x="4914900" y="813079"/>
                </a:moveTo>
                <a:lnTo>
                  <a:pt x="4914443" y="811961"/>
                </a:lnTo>
                <a:lnTo>
                  <a:pt x="4912576" y="810094"/>
                </a:lnTo>
                <a:lnTo>
                  <a:pt x="4911458" y="809625"/>
                </a:lnTo>
                <a:lnTo>
                  <a:pt x="4908829" y="809625"/>
                </a:lnTo>
                <a:lnTo>
                  <a:pt x="4907699" y="810094"/>
                </a:lnTo>
                <a:lnTo>
                  <a:pt x="4905845" y="811961"/>
                </a:lnTo>
                <a:lnTo>
                  <a:pt x="4905375" y="813079"/>
                </a:lnTo>
                <a:lnTo>
                  <a:pt x="4905375" y="815708"/>
                </a:lnTo>
                <a:lnTo>
                  <a:pt x="4905845" y="816825"/>
                </a:lnTo>
                <a:lnTo>
                  <a:pt x="4907699" y="818692"/>
                </a:lnTo>
                <a:lnTo>
                  <a:pt x="4908829" y="819150"/>
                </a:lnTo>
                <a:lnTo>
                  <a:pt x="4911458" y="819150"/>
                </a:lnTo>
                <a:lnTo>
                  <a:pt x="4912576" y="818692"/>
                </a:lnTo>
                <a:lnTo>
                  <a:pt x="4914443" y="816825"/>
                </a:lnTo>
                <a:lnTo>
                  <a:pt x="4914900" y="815708"/>
                </a:lnTo>
                <a:lnTo>
                  <a:pt x="4914900" y="813079"/>
                </a:lnTo>
                <a:close/>
              </a:path>
              <a:path w="5534025" h="1628775">
                <a:moveTo>
                  <a:pt x="4914900" y="3454"/>
                </a:moveTo>
                <a:lnTo>
                  <a:pt x="4914443" y="2336"/>
                </a:lnTo>
                <a:lnTo>
                  <a:pt x="4912576" y="469"/>
                </a:lnTo>
                <a:lnTo>
                  <a:pt x="4911458" y="0"/>
                </a:lnTo>
                <a:lnTo>
                  <a:pt x="4908829" y="0"/>
                </a:lnTo>
                <a:lnTo>
                  <a:pt x="4907699" y="469"/>
                </a:lnTo>
                <a:lnTo>
                  <a:pt x="4905845" y="2336"/>
                </a:lnTo>
                <a:lnTo>
                  <a:pt x="4905375" y="3454"/>
                </a:lnTo>
                <a:lnTo>
                  <a:pt x="4905375" y="6083"/>
                </a:lnTo>
                <a:lnTo>
                  <a:pt x="4905845" y="7200"/>
                </a:lnTo>
                <a:lnTo>
                  <a:pt x="4907699" y="9067"/>
                </a:lnTo>
                <a:lnTo>
                  <a:pt x="4908829" y="9525"/>
                </a:lnTo>
                <a:lnTo>
                  <a:pt x="4911458" y="9525"/>
                </a:lnTo>
                <a:lnTo>
                  <a:pt x="4912576" y="9067"/>
                </a:lnTo>
                <a:lnTo>
                  <a:pt x="4914443" y="7200"/>
                </a:lnTo>
                <a:lnTo>
                  <a:pt x="4914900" y="6083"/>
                </a:lnTo>
                <a:lnTo>
                  <a:pt x="4914900" y="3454"/>
                </a:lnTo>
                <a:close/>
              </a:path>
              <a:path w="5534025" h="1628775">
                <a:moveTo>
                  <a:pt x="4962525" y="1622704"/>
                </a:moveTo>
                <a:lnTo>
                  <a:pt x="4962068" y="1621586"/>
                </a:lnTo>
                <a:lnTo>
                  <a:pt x="4960201" y="1619719"/>
                </a:lnTo>
                <a:lnTo>
                  <a:pt x="4959083" y="1619250"/>
                </a:lnTo>
                <a:lnTo>
                  <a:pt x="4956454" y="1619250"/>
                </a:lnTo>
                <a:lnTo>
                  <a:pt x="4955324" y="1619719"/>
                </a:lnTo>
                <a:lnTo>
                  <a:pt x="4953470" y="1621586"/>
                </a:lnTo>
                <a:lnTo>
                  <a:pt x="4953000" y="1622704"/>
                </a:lnTo>
                <a:lnTo>
                  <a:pt x="4953000" y="1625333"/>
                </a:lnTo>
                <a:lnTo>
                  <a:pt x="4953470" y="1626450"/>
                </a:lnTo>
                <a:lnTo>
                  <a:pt x="4955324" y="1628317"/>
                </a:lnTo>
                <a:lnTo>
                  <a:pt x="4956454" y="1628775"/>
                </a:lnTo>
                <a:lnTo>
                  <a:pt x="4959083" y="1628775"/>
                </a:lnTo>
                <a:lnTo>
                  <a:pt x="4960201" y="1628317"/>
                </a:lnTo>
                <a:lnTo>
                  <a:pt x="4962068" y="1626450"/>
                </a:lnTo>
                <a:lnTo>
                  <a:pt x="4962525" y="1625333"/>
                </a:lnTo>
                <a:lnTo>
                  <a:pt x="4962525" y="1622704"/>
                </a:lnTo>
                <a:close/>
              </a:path>
              <a:path w="5534025" h="1628775">
                <a:moveTo>
                  <a:pt x="4962525" y="813079"/>
                </a:moveTo>
                <a:lnTo>
                  <a:pt x="4962068" y="811961"/>
                </a:lnTo>
                <a:lnTo>
                  <a:pt x="4960201" y="810094"/>
                </a:lnTo>
                <a:lnTo>
                  <a:pt x="4959083" y="809625"/>
                </a:lnTo>
                <a:lnTo>
                  <a:pt x="4956454" y="809625"/>
                </a:lnTo>
                <a:lnTo>
                  <a:pt x="4955324" y="810094"/>
                </a:lnTo>
                <a:lnTo>
                  <a:pt x="4953470" y="811961"/>
                </a:lnTo>
                <a:lnTo>
                  <a:pt x="4953000" y="813079"/>
                </a:lnTo>
                <a:lnTo>
                  <a:pt x="4953000" y="815708"/>
                </a:lnTo>
                <a:lnTo>
                  <a:pt x="4953470" y="816825"/>
                </a:lnTo>
                <a:lnTo>
                  <a:pt x="4955324" y="818692"/>
                </a:lnTo>
                <a:lnTo>
                  <a:pt x="4956454" y="819150"/>
                </a:lnTo>
                <a:lnTo>
                  <a:pt x="4959083" y="819150"/>
                </a:lnTo>
                <a:lnTo>
                  <a:pt x="4960201" y="818692"/>
                </a:lnTo>
                <a:lnTo>
                  <a:pt x="4962068" y="816825"/>
                </a:lnTo>
                <a:lnTo>
                  <a:pt x="4962525" y="815708"/>
                </a:lnTo>
                <a:lnTo>
                  <a:pt x="4962525" y="813079"/>
                </a:lnTo>
                <a:close/>
              </a:path>
              <a:path w="5534025" h="1628775">
                <a:moveTo>
                  <a:pt x="4962525" y="3454"/>
                </a:moveTo>
                <a:lnTo>
                  <a:pt x="4962068" y="2336"/>
                </a:lnTo>
                <a:lnTo>
                  <a:pt x="4960201" y="469"/>
                </a:lnTo>
                <a:lnTo>
                  <a:pt x="4959083" y="0"/>
                </a:lnTo>
                <a:lnTo>
                  <a:pt x="4956454" y="0"/>
                </a:lnTo>
                <a:lnTo>
                  <a:pt x="4955324" y="469"/>
                </a:lnTo>
                <a:lnTo>
                  <a:pt x="4953470" y="2336"/>
                </a:lnTo>
                <a:lnTo>
                  <a:pt x="4953000" y="3454"/>
                </a:lnTo>
                <a:lnTo>
                  <a:pt x="4953000" y="6083"/>
                </a:lnTo>
                <a:lnTo>
                  <a:pt x="4953470" y="7200"/>
                </a:lnTo>
                <a:lnTo>
                  <a:pt x="4955324" y="9067"/>
                </a:lnTo>
                <a:lnTo>
                  <a:pt x="4956454" y="9525"/>
                </a:lnTo>
                <a:lnTo>
                  <a:pt x="4959083" y="9525"/>
                </a:lnTo>
                <a:lnTo>
                  <a:pt x="4960201" y="9067"/>
                </a:lnTo>
                <a:lnTo>
                  <a:pt x="4962068" y="7200"/>
                </a:lnTo>
                <a:lnTo>
                  <a:pt x="4962525" y="6083"/>
                </a:lnTo>
                <a:lnTo>
                  <a:pt x="4962525" y="3454"/>
                </a:lnTo>
                <a:close/>
              </a:path>
              <a:path w="5534025" h="1628775">
                <a:moveTo>
                  <a:pt x="5010150" y="1622704"/>
                </a:moveTo>
                <a:lnTo>
                  <a:pt x="5009693" y="1621586"/>
                </a:lnTo>
                <a:lnTo>
                  <a:pt x="5007826" y="1619719"/>
                </a:lnTo>
                <a:lnTo>
                  <a:pt x="5006708" y="1619250"/>
                </a:lnTo>
                <a:lnTo>
                  <a:pt x="5004079" y="1619250"/>
                </a:lnTo>
                <a:lnTo>
                  <a:pt x="5002949" y="1619719"/>
                </a:lnTo>
                <a:lnTo>
                  <a:pt x="5001095" y="1621586"/>
                </a:lnTo>
                <a:lnTo>
                  <a:pt x="5000625" y="1622704"/>
                </a:lnTo>
                <a:lnTo>
                  <a:pt x="5000625" y="1625333"/>
                </a:lnTo>
                <a:lnTo>
                  <a:pt x="5001095" y="1626450"/>
                </a:lnTo>
                <a:lnTo>
                  <a:pt x="5002949" y="1628317"/>
                </a:lnTo>
                <a:lnTo>
                  <a:pt x="5004079" y="1628775"/>
                </a:lnTo>
                <a:lnTo>
                  <a:pt x="5006708" y="1628775"/>
                </a:lnTo>
                <a:lnTo>
                  <a:pt x="5007826" y="1628317"/>
                </a:lnTo>
                <a:lnTo>
                  <a:pt x="5009693" y="1626450"/>
                </a:lnTo>
                <a:lnTo>
                  <a:pt x="5010150" y="1625333"/>
                </a:lnTo>
                <a:lnTo>
                  <a:pt x="5010150" y="1622704"/>
                </a:lnTo>
                <a:close/>
              </a:path>
              <a:path w="5534025" h="1628775">
                <a:moveTo>
                  <a:pt x="5010150" y="813079"/>
                </a:moveTo>
                <a:lnTo>
                  <a:pt x="5009693" y="811961"/>
                </a:lnTo>
                <a:lnTo>
                  <a:pt x="5007826" y="810094"/>
                </a:lnTo>
                <a:lnTo>
                  <a:pt x="5006708" y="809625"/>
                </a:lnTo>
                <a:lnTo>
                  <a:pt x="5004079" y="809625"/>
                </a:lnTo>
                <a:lnTo>
                  <a:pt x="5002949" y="810094"/>
                </a:lnTo>
                <a:lnTo>
                  <a:pt x="5001095" y="811961"/>
                </a:lnTo>
                <a:lnTo>
                  <a:pt x="5000625" y="813079"/>
                </a:lnTo>
                <a:lnTo>
                  <a:pt x="5000625" y="815708"/>
                </a:lnTo>
                <a:lnTo>
                  <a:pt x="5001095" y="816825"/>
                </a:lnTo>
                <a:lnTo>
                  <a:pt x="5002949" y="818692"/>
                </a:lnTo>
                <a:lnTo>
                  <a:pt x="5004079" y="819150"/>
                </a:lnTo>
                <a:lnTo>
                  <a:pt x="5006708" y="819150"/>
                </a:lnTo>
                <a:lnTo>
                  <a:pt x="5007826" y="818692"/>
                </a:lnTo>
                <a:lnTo>
                  <a:pt x="5009693" y="816825"/>
                </a:lnTo>
                <a:lnTo>
                  <a:pt x="5010150" y="815708"/>
                </a:lnTo>
                <a:lnTo>
                  <a:pt x="5010150" y="813079"/>
                </a:lnTo>
                <a:close/>
              </a:path>
              <a:path w="5534025" h="1628775">
                <a:moveTo>
                  <a:pt x="5010150" y="3454"/>
                </a:moveTo>
                <a:lnTo>
                  <a:pt x="5009693" y="2336"/>
                </a:lnTo>
                <a:lnTo>
                  <a:pt x="5007826" y="469"/>
                </a:lnTo>
                <a:lnTo>
                  <a:pt x="5006708" y="0"/>
                </a:lnTo>
                <a:lnTo>
                  <a:pt x="5004079" y="0"/>
                </a:lnTo>
                <a:lnTo>
                  <a:pt x="5002949" y="469"/>
                </a:lnTo>
                <a:lnTo>
                  <a:pt x="5001095" y="2336"/>
                </a:lnTo>
                <a:lnTo>
                  <a:pt x="5000625" y="3454"/>
                </a:lnTo>
                <a:lnTo>
                  <a:pt x="5000625" y="6083"/>
                </a:lnTo>
                <a:lnTo>
                  <a:pt x="5001095" y="7200"/>
                </a:lnTo>
                <a:lnTo>
                  <a:pt x="5002949" y="9067"/>
                </a:lnTo>
                <a:lnTo>
                  <a:pt x="5004079" y="9525"/>
                </a:lnTo>
                <a:lnTo>
                  <a:pt x="5006708" y="9525"/>
                </a:lnTo>
                <a:lnTo>
                  <a:pt x="5007826" y="9067"/>
                </a:lnTo>
                <a:lnTo>
                  <a:pt x="5009693" y="7200"/>
                </a:lnTo>
                <a:lnTo>
                  <a:pt x="5010150" y="6083"/>
                </a:lnTo>
                <a:lnTo>
                  <a:pt x="5010150" y="3454"/>
                </a:lnTo>
                <a:close/>
              </a:path>
              <a:path w="5534025" h="1628775">
                <a:moveTo>
                  <a:pt x="5057775" y="1622704"/>
                </a:moveTo>
                <a:lnTo>
                  <a:pt x="5057318" y="1621586"/>
                </a:lnTo>
                <a:lnTo>
                  <a:pt x="5055451" y="1619719"/>
                </a:lnTo>
                <a:lnTo>
                  <a:pt x="5054333" y="1619250"/>
                </a:lnTo>
                <a:lnTo>
                  <a:pt x="5051704" y="1619250"/>
                </a:lnTo>
                <a:lnTo>
                  <a:pt x="5050574" y="1619719"/>
                </a:lnTo>
                <a:lnTo>
                  <a:pt x="5048720" y="1621586"/>
                </a:lnTo>
                <a:lnTo>
                  <a:pt x="5048250" y="1622704"/>
                </a:lnTo>
                <a:lnTo>
                  <a:pt x="5048250" y="1625333"/>
                </a:lnTo>
                <a:lnTo>
                  <a:pt x="5048720" y="1626450"/>
                </a:lnTo>
                <a:lnTo>
                  <a:pt x="5050574" y="1628317"/>
                </a:lnTo>
                <a:lnTo>
                  <a:pt x="5051704" y="1628775"/>
                </a:lnTo>
                <a:lnTo>
                  <a:pt x="5054333" y="1628775"/>
                </a:lnTo>
                <a:lnTo>
                  <a:pt x="5055451" y="1628317"/>
                </a:lnTo>
                <a:lnTo>
                  <a:pt x="5057318" y="1626450"/>
                </a:lnTo>
                <a:lnTo>
                  <a:pt x="5057775" y="1625333"/>
                </a:lnTo>
                <a:lnTo>
                  <a:pt x="5057775" y="1622704"/>
                </a:lnTo>
                <a:close/>
              </a:path>
              <a:path w="5534025" h="1628775">
                <a:moveTo>
                  <a:pt x="5057775" y="813079"/>
                </a:moveTo>
                <a:lnTo>
                  <a:pt x="5057318" y="811961"/>
                </a:lnTo>
                <a:lnTo>
                  <a:pt x="5055451" y="810094"/>
                </a:lnTo>
                <a:lnTo>
                  <a:pt x="5054333" y="809625"/>
                </a:lnTo>
                <a:lnTo>
                  <a:pt x="5051704" y="809625"/>
                </a:lnTo>
                <a:lnTo>
                  <a:pt x="5050574" y="810094"/>
                </a:lnTo>
                <a:lnTo>
                  <a:pt x="5048720" y="811961"/>
                </a:lnTo>
                <a:lnTo>
                  <a:pt x="5048250" y="813079"/>
                </a:lnTo>
                <a:lnTo>
                  <a:pt x="5048250" y="815708"/>
                </a:lnTo>
                <a:lnTo>
                  <a:pt x="5048720" y="816825"/>
                </a:lnTo>
                <a:lnTo>
                  <a:pt x="5050574" y="818692"/>
                </a:lnTo>
                <a:lnTo>
                  <a:pt x="5051704" y="819150"/>
                </a:lnTo>
                <a:lnTo>
                  <a:pt x="5054333" y="819150"/>
                </a:lnTo>
                <a:lnTo>
                  <a:pt x="5055451" y="818692"/>
                </a:lnTo>
                <a:lnTo>
                  <a:pt x="5057318" y="816825"/>
                </a:lnTo>
                <a:lnTo>
                  <a:pt x="5057775" y="815708"/>
                </a:lnTo>
                <a:lnTo>
                  <a:pt x="5057775" y="813079"/>
                </a:lnTo>
                <a:close/>
              </a:path>
              <a:path w="5534025" h="1628775">
                <a:moveTo>
                  <a:pt x="5057775" y="3454"/>
                </a:moveTo>
                <a:lnTo>
                  <a:pt x="5057318" y="2336"/>
                </a:lnTo>
                <a:lnTo>
                  <a:pt x="5055451" y="469"/>
                </a:lnTo>
                <a:lnTo>
                  <a:pt x="5054333" y="0"/>
                </a:lnTo>
                <a:lnTo>
                  <a:pt x="5051704" y="0"/>
                </a:lnTo>
                <a:lnTo>
                  <a:pt x="5050574" y="469"/>
                </a:lnTo>
                <a:lnTo>
                  <a:pt x="5048720" y="2336"/>
                </a:lnTo>
                <a:lnTo>
                  <a:pt x="5048250" y="3454"/>
                </a:lnTo>
                <a:lnTo>
                  <a:pt x="5048250" y="6083"/>
                </a:lnTo>
                <a:lnTo>
                  <a:pt x="5048720" y="7200"/>
                </a:lnTo>
                <a:lnTo>
                  <a:pt x="5050574" y="9067"/>
                </a:lnTo>
                <a:lnTo>
                  <a:pt x="5051704" y="9525"/>
                </a:lnTo>
                <a:lnTo>
                  <a:pt x="5054333" y="9525"/>
                </a:lnTo>
                <a:lnTo>
                  <a:pt x="5055451" y="9067"/>
                </a:lnTo>
                <a:lnTo>
                  <a:pt x="5057318" y="7200"/>
                </a:lnTo>
                <a:lnTo>
                  <a:pt x="5057775" y="6083"/>
                </a:lnTo>
                <a:lnTo>
                  <a:pt x="5057775" y="3454"/>
                </a:lnTo>
                <a:close/>
              </a:path>
              <a:path w="5534025" h="1628775">
                <a:moveTo>
                  <a:pt x="5105400" y="1622704"/>
                </a:moveTo>
                <a:lnTo>
                  <a:pt x="5104943" y="1621586"/>
                </a:lnTo>
                <a:lnTo>
                  <a:pt x="5103076" y="1619719"/>
                </a:lnTo>
                <a:lnTo>
                  <a:pt x="5101958" y="1619250"/>
                </a:lnTo>
                <a:lnTo>
                  <a:pt x="5099329" y="1619250"/>
                </a:lnTo>
                <a:lnTo>
                  <a:pt x="5098212" y="1619719"/>
                </a:lnTo>
                <a:lnTo>
                  <a:pt x="5096345" y="1621586"/>
                </a:lnTo>
                <a:lnTo>
                  <a:pt x="5095875" y="1622704"/>
                </a:lnTo>
                <a:lnTo>
                  <a:pt x="5095875" y="1625333"/>
                </a:lnTo>
                <a:lnTo>
                  <a:pt x="5096345" y="1626450"/>
                </a:lnTo>
                <a:lnTo>
                  <a:pt x="5098212" y="1628317"/>
                </a:lnTo>
                <a:lnTo>
                  <a:pt x="5099329" y="1628775"/>
                </a:lnTo>
                <a:lnTo>
                  <a:pt x="5101958" y="1628775"/>
                </a:lnTo>
                <a:lnTo>
                  <a:pt x="5103076" y="1628317"/>
                </a:lnTo>
                <a:lnTo>
                  <a:pt x="5104943" y="1626450"/>
                </a:lnTo>
                <a:lnTo>
                  <a:pt x="5105400" y="1625333"/>
                </a:lnTo>
                <a:lnTo>
                  <a:pt x="5105400" y="1622704"/>
                </a:lnTo>
                <a:close/>
              </a:path>
              <a:path w="5534025" h="1628775">
                <a:moveTo>
                  <a:pt x="5105400" y="813079"/>
                </a:moveTo>
                <a:lnTo>
                  <a:pt x="5104943" y="811961"/>
                </a:lnTo>
                <a:lnTo>
                  <a:pt x="5103076" y="810094"/>
                </a:lnTo>
                <a:lnTo>
                  <a:pt x="5101958" y="809625"/>
                </a:lnTo>
                <a:lnTo>
                  <a:pt x="5099329" y="809625"/>
                </a:lnTo>
                <a:lnTo>
                  <a:pt x="5098212" y="810094"/>
                </a:lnTo>
                <a:lnTo>
                  <a:pt x="5096345" y="811961"/>
                </a:lnTo>
                <a:lnTo>
                  <a:pt x="5095875" y="813079"/>
                </a:lnTo>
                <a:lnTo>
                  <a:pt x="5095875" y="815708"/>
                </a:lnTo>
                <a:lnTo>
                  <a:pt x="5096345" y="816825"/>
                </a:lnTo>
                <a:lnTo>
                  <a:pt x="5098212" y="818692"/>
                </a:lnTo>
                <a:lnTo>
                  <a:pt x="5099329" y="819150"/>
                </a:lnTo>
                <a:lnTo>
                  <a:pt x="5101958" y="819150"/>
                </a:lnTo>
                <a:lnTo>
                  <a:pt x="5103076" y="818692"/>
                </a:lnTo>
                <a:lnTo>
                  <a:pt x="5104943" y="816825"/>
                </a:lnTo>
                <a:lnTo>
                  <a:pt x="5105400" y="815708"/>
                </a:lnTo>
                <a:lnTo>
                  <a:pt x="5105400" y="813079"/>
                </a:lnTo>
                <a:close/>
              </a:path>
              <a:path w="5534025" h="1628775">
                <a:moveTo>
                  <a:pt x="5105400" y="3454"/>
                </a:moveTo>
                <a:lnTo>
                  <a:pt x="5104943" y="2336"/>
                </a:lnTo>
                <a:lnTo>
                  <a:pt x="5103076" y="469"/>
                </a:lnTo>
                <a:lnTo>
                  <a:pt x="5101958" y="0"/>
                </a:lnTo>
                <a:lnTo>
                  <a:pt x="5099329" y="0"/>
                </a:lnTo>
                <a:lnTo>
                  <a:pt x="5098212" y="469"/>
                </a:lnTo>
                <a:lnTo>
                  <a:pt x="5096345" y="2336"/>
                </a:lnTo>
                <a:lnTo>
                  <a:pt x="5095875" y="3454"/>
                </a:lnTo>
                <a:lnTo>
                  <a:pt x="5095875" y="6083"/>
                </a:lnTo>
                <a:lnTo>
                  <a:pt x="5096345" y="7200"/>
                </a:lnTo>
                <a:lnTo>
                  <a:pt x="5098212" y="9067"/>
                </a:lnTo>
                <a:lnTo>
                  <a:pt x="5099329" y="9525"/>
                </a:lnTo>
                <a:lnTo>
                  <a:pt x="5101958" y="9525"/>
                </a:lnTo>
                <a:lnTo>
                  <a:pt x="5103076" y="9067"/>
                </a:lnTo>
                <a:lnTo>
                  <a:pt x="5104943" y="7200"/>
                </a:lnTo>
                <a:lnTo>
                  <a:pt x="5105400" y="6083"/>
                </a:lnTo>
                <a:lnTo>
                  <a:pt x="5105400" y="3454"/>
                </a:lnTo>
                <a:close/>
              </a:path>
              <a:path w="5534025" h="1628775">
                <a:moveTo>
                  <a:pt x="5153025" y="1622704"/>
                </a:moveTo>
                <a:lnTo>
                  <a:pt x="5152568" y="1621586"/>
                </a:lnTo>
                <a:lnTo>
                  <a:pt x="5150701" y="1619719"/>
                </a:lnTo>
                <a:lnTo>
                  <a:pt x="5149583" y="1619250"/>
                </a:lnTo>
                <a:lnTo>
                  <a:pt x="5146954" y="1619250"/>
                </a:lnTo>
                <a:lnTo>
                  <a:pt x="5145824" y="1619719"/>
                </a:lnTo>
                <a:lnTo>
                  <a:pt x="5143970" y="1621586"/>
                </a:lnTo>
                <a:lnTo>
                  <a:pt x="5143500" y="1622704"/>
                </a:lnTo>
                <a:lnTo>
                  <a:pt x="5143500" y="1625333"/>
                </a:lnTo>
                <a:lnTo>
                  <a:pt x="5143970" y="1626450"/>
                </a:lnTo>
                <a:lnTo>
                  <a:pt x="5145824" y="1628317"/>
                </a:lnTo>
                <a:lnTo>
                  <a:pt x="5146954" y="1628775"/>
                </a:lnTo>
                <a:lnTo>
                  <a:pt x="5149583" y="1628775"/>
                </a:lnTo>
                <a:lnTo>
                  <a:pt x="5150701" y="1628317"/>
                </a:lnTo>
                <a:lnTo>
                  <a:pt x="5152568" y="1626450"/>
                </a:lnTo>
                <a:lnTo>
                  <a:pt x="5153025" y="1625333"/>
                </a:lnTo>
                <a:lnTo>
                  <a:pt x="5153025" y="1622704"/>
                </a:lnTo>
                <a:close/>
              </a:path>
              <a:path w="5534025" h="1628775">
                <a:moveTo>
                  <a:pt x="5153025" y="813079"/>
                </a:moveTo>
                <a:lnTo>
                  <a:pt x="5152568" y="811961"/>
                </a:lnTo>
                <a:lnTo>
                  <a:pt x="5150701" y="810094"/>
                </a:lnTo>
                <a:lnTo>
                  <a:pt x="5149583" y="809625"/>
                </a:lnTo>
                <a:lnTo>
                  <a:pt x="5146954" y="809625"/>
                </a:lnTo>
                <a:lnTo>
                  <a:pt x="5145824" y="810094"/>
                </a:lnTo>
                <a:lnTo>
                  <a:pt x="5143970" y="811961"/>
                </a:lnTo>
                <a:lnTo>
                  <a:pt x="5143500" y="813079"/>
                </a:lnTo>
                <a:lnTo>
                  <a:pt x="5143500" y="815708"/>
                </a:lnTo>
                <a:lnTo>
                  <a:pt x="5143970" y="816825"/>
                </a:lnTo>
                <a:lnTo>
                  <a:pt x="5145824" y="818692"/>
                </a:lnTo>
                <a:lnTo>
                  <a:pt x="5146954" y="819150"/>
                </a:lnTo>
                <a:lnTo>
                  <a:pt x="5149583" y="819150"/>
                </a:lnTo>
                <a:lnTo>
                  <a:pt x="5150701" y="818692"/>
                </a:lnTo>
                <a:lnTo>
                  <a:pt x="5152568" y="816825"/>
                </a:lnTo>
                <a:lnTo>
                  <a:pt x="5153025" y="815708"/>
                </a:lnTo>
                <a:lnTo>
                  <a:pt x="5153025" y="813079"/>
                </a:lnTo>
                <a:close/>
              </a:path>
              <a:path w="5534025" h="1628775">
                <a:moveTo>
                  <a:pt x="5153025" y="3454"/>
                </a:moveTo>
                <a:lnTo>
                  <a:pt x="5152568" y="2336"/>
                </a:lnTo>
                <a:lnTo>
                  <a:pt x="5150701" y="469"/>
                </a:lnTo>
                <a:lnTo>
                  <a:pt x="5149583" y="0"/>
                </a:lnTo>
                <a:lnTo>
                  <a:pt x="5146954" y="0"/>
                </a:lnTo>
                <a:lnTo>
                  <a:pt x="5145824" y="469"/>
                </a:lnTo>
                <a:lnTo>
                  <a:pt x="5143970" y="2336"/>
                </a:lnTo>
                <a:lnTo>
                  <a:pt x="5143500" y="3454"/>
                </a:lnTo>
                <a:lnTo>
                  <a:pt x="5143500" y="6083"/>
                </a:lnTo>
                <a:lnTo>
                  <a:pt x="5143970" y="7200"/>
                </a:lnTo>
                <a:lnTo>
                  <a:pt x="5145824" y="9067"/>
                </a:lnTo>
                <a:lnTo>
                  <a:pt x="5146954" y="9525"/>
                </a:lnTo>
                <a:lnTo>
                  <a:pt x="5149583" y="9525"/>
                </a:lnTo>
                <a:lnTo>
                  <a:pt x="5150701" y="9067"/>
                </a:lnTo>
                <a:lnTo>
                  <a:pt x="5152568" y="7200"/>
                </a:lnTo>
                <a:lnTo>
                  <a:pt x="5153025" y="6083"/>
                </a:lnTo>
                <a:lnTo>
                  <a:pt x="5153025" y="3454"/>
                </a:lnTo>
                <a:close/>
              </a:path>
              <a:path w="5534025" h="1628775">
                <a:moveTo>
                  <a:pt x="5200650" y="1622704"/>
                </a:moveTo>
                <a:lnTo>
                  <a:pt x="5200193" y="1621586"/>
                </a:lnTo>
                <a:lnTo>
                  <a:pt x="5198326" y="1619719"/>
                </a:lnTo>
                <a:lnTo>
                  <a:pt x="5197208" y="1619250"/>
                </a:lnTo>
                <a:lnTo>
                  <a:pt x="5194579" y="1619250"/>
                </a:lnTo>
                <a:lnTo>
                  <a:pt x="5193449" y="1619719"/>
                </a:lnTo>
                <a:lnTo>
                  <a:pt x="5191595" y="1621586"/>
                </a:lnTo>
                <a:lnTo>
                  <a:pt x="5191125" y="1622704"/>
                </a:lnTo>
                <a:lnTo>
                  <a:pt x="5191125" y="1625333"/>
                </a:lnTo>
                <a:lnTo>
                  <a:pt x="5191595" y="1626450"/>
                </a:lnTo>
                <a:lnTo>
                  <a:pt x="5193449" y="1628317"/>
                </a:lnTo>
                <a:lnTo>
                  <a:pt x="5194579" y="1628775"/>
                </a:lnTo>
                <a:lnTo>
                  <a:pt x="5197208" y="1628775"/>
                </a:lnTo>
                <a:lnTo>
                  <a:pt x="5198326" y="1628317"/>
                </a:lnTo>
                <a:lnTo>
                  <a:pt x="5200193" y="1626450"/>
                </a:lnTo>
                <a:lnTo>
                  <a:pt x="5200650" y="1625333"/>
                </a:lnTo>
                <a:lnTo>
                  <a:pt x="5200650" y="1622704"/>
                </a:lnTo>
                <a:close/>
              </a:path>
              <a:path w="5534025" h="1628775">
                <a:moveTo>
                  <a:pt x="5200650" y="813079"/>
                </a:moveTo>
                <a:lnTo>
                  <a:pt x="5200193" y="811961"/>
                </a:lnTo>
                <a:lnTo>
                  <a:pt x="5198326" y="810094"/>
                </a:lnTo>
                <a:lnTo>
                  <a:pt x="5197208" y="809625"/>
                </a:lnTo>
                <a:lnTo>
                  <a:pt x="5194579" y="809625"/>
                </a:lnTo>
                <a:lnTo>
                  <a:pt x="5193449" y="810094"/>
                </a:lnTo>
                <a:lnTo>
                  <a:pt x="5191595" y="811961"/>
                </a:lnTo>
                <a:lnTo>
                  <a:pt x="5191125" y="813079"/>
                </a:lnTo>
                <a:lnTo>
                  <a:pt x="5191125" y="815708"/>
                </a:lnTo>
                <a:lnTo>
                  <a:pt x="5191595" y="816825"/>
                </a:lnTo>
                <a:lnTo>
                  <a:pt x="5193449" y="818692"/>
                </a:lnTo>
                <a:lnTo>
                  <a:pt x="5194579" y="819150"/>
                </a:lnTo>
                <a:lnTo>
                  <a:pt x="5197208" y="819150"/>
                </a:lnTo>
                <a:lnTo>
                  <a:pt x="5198326" y="818692"/>
                </a:lnTo>
                <a:lnTo>
                  <a:pt x="5200193" y="816825"/>
                </a:lnTo>
                <a:lnTo>
                  <a:pt x="5200650" y="815708"/>
                </a:lnTo>
                <a:lnTo>
                  <a:pt x="5200650" y="813079"/>
                </a:lnTo>
                <a:close/>
              </a:path>
              <a:path w="5534025" h="1628775">
                <a:moveTo>
                  <a:pt x="5200650" y="3454"/>
                </a:moveTo>
                <a:lnTo>
                  <a:pt x="5200193" y="2336"/>
                </a:lnTo>
                <a:lnTo>
                  <a:pt x="5198326" y="469"/>
                </a:lnTo>
                <a:lnTo>
                  <a:pt x="5197208" y="0"/>
                </a:lnTo>
                <a:lnTo>
                  <a:pt x="5194579" y="0"/>
                </a:lnTo>
                <a:lnTo>
                  <a:pt x="5193449" y="469"/>
                </a:lnTo>
                <a:lnTo>
                  <a:pt x="5191595" y="2336"/>
                </a:lnTo>
                <a:lnTo>
                  <a:pt x="5191125" y="3454"/>
                </a:lnTo>
                <a:lnTo>
                  <a:pt x="5191125" y="6083"/>
                </a:lnTo>
                <a:lnTo>
                  <a:pt x="5191595" y="7200"/>
                </a:lnTo>
                <a:lnTo>
                  <a:pt x="5193449" y="9067"/>
                </a:lnTo>
                <a:lnTo>
                  <a:pt x="5194579" y="9525"/>
                </a:lnTo>
                <a:lnTo>
                  <a:pt x="5197208" y="9525"/>
                </a:lnTo>
                <a:lnTo>
                  <a:pt x="5198326" y="9067"/>
                </a:lnTo>
                <a:lnTo>
                  <a:pt x="5200193" y="7200"/>
                </a:lnTo>
                <a:lnTo>
                  <a:pt x="5200650" y="6083"/>
                </a:lnTo>
                <a:lnTo>
                  <a:pt x="5200650" y="3454"/>
                </a:lnTo>
                <a:close/>
              </a:path>
              <a:path w="5534025" h="1628775">
                <a:moveTo>
                  <a:pt x="5248275" y="1622704"/>
                </a:moveTo>
                <a:lnTo>
                  <a:pt x="5247818" y="1621586"/>
                </a:lnTo>
                <a:lnTo>
                  <a:pt x="5245951" y="1619719"/>
                </a:lnTo>
                <a:lnTo>
                  <a:pt x="5244833" y="1619250"/>
                </a:lnTo>
                <a:lnTo>
                  <a:pt x="5242204" y="1619250"/>
                </a:lnTo>
                <a:lnTo>
                  <a:pt x="5241074" y="1619719"/>
                </a:lnTo>
                <a:lnTo>
                  <a:pt x="5239220" y="1621586"/>
                </a:lnTo>
                <a:lnTo>
                  <a:pt x="5238750" y="1622704"/>
                </a:lnTo>
                <a:lnTo>
                  <a:pt x="5238750" y="1625333"/>
                </a:lnTo>
                <a:lnTo>
                  <a:pt x="5239220" y="1626450"/>
                </a:lnTo>
                <a:lnTo>
                  <a:pt x="5241074" y="1628317"/>
                </a:lnTo>
                <a:lnTo>
                  <a:pt x="5242204" y="1628775"/>
                </a:lnTo>
                <a:lnTo>
                  <a:pt x="5244833" y="1628775"/>
                </a:lnTo>
                <a:lnTo>
                  <a:pt x="5245951" y="1628317"/>
                </a:lnTo>
                <a:lnTo>
                  <a:pt x="5247818" y="1626450"/>
                </a:lnTo>
                <a:lnTo>
                  <a:pt x="5248275" y="1625333"/>
                </a:lnTo>
                <a:lnTo>
                  <a:pt x="5248275" y="1622704"/>
                </a:lnTo>
                <a:close/>
              </a:path>
              <a:path w="5534025" h="1628775">
                <a:moveTo>
                  <a:pt x="5248275" y="813079"/>
                </a:moveTo>
                <a:lnTo>
                  <a:pt x="5247818" y="811961"/>
                </a:lnTo>
                <a:lnTo>
                  <a:pt x="5245951" y="810094"/>
                </a:lnTo>
                <a:lnTo>
                  <a:pt x="5244833" y="809625"/>
                </a:lnTo>
                <a:lnTo>
                  <a:pt x="5242204" y="809625"/>
                </a:lnTo>
                <a:lnTo>
                  <a:pt x="5241074" y="810094"/>
                </a:lnTo>
                <a:lnTo>
                  <a:pt x="5239220" y="811961"/>
                </a:lnTo>
                <a:lnTo>
                  <a:pt x="5238750" y="813079"/>
                </a:lnTo>
                <a:lnTo>
                  <a:pt x="5238750" y="815708"/>
                </a:lnTo>
                <a:lnTo>
                  <a:pt x="5239220" y="816825"/>
                </a:lnTo>
                <a:lnTo>
                  <a:pt x="5241074" y="818692"/>
                </a:lnTo>
                <a:lnTo>
                  <a:pt x="5242204" y="819150"/>
                </a:lnTo>
                <a:lnTo>
                  <a:pt x="5244833" y="819150"/>
                </a:lnTo>
                <a:lnTo>
                  <a:pt x="5245951" y="818692"/>
                </a:lnTo>
                <a:lnTo>
                  <a:pt x="5247818" y="816825"/>
                </a:lnTo>
                <a:lnTo>
                  <a:pt x="5248275" y="815708"/>
                </a:lnTo>
                <a:lnTo>
                  <a:pt x="5248275" y="813079"/>
                </a:lnTo>
                <a:close/>
              </a:path>
              <a:path w="5534025" h="1628775">
                <a:moveTo>
                  <a:pt x="5248275" y="3454"/>
                </a:moveTo>
                <a:lnTo>
                  <a:pt x="5247818" y="2336"/>
                </a:lnTo>
                <a:lnTo>
                  <a:pt x="5245951" y="469"/>
                </a:lnTo>
                <a:lnTo>
                  <a:pt x="5244833" y="0"/>
                </a:lnTo>
                <a:lnTo>
                  <a:pt x="5242204" y="0"/>
                </a:lnTo>
                <a:lnTo>
                  <a:pt x="5241074" y="469"/>
                </a:lnTo>
                <a:lnTo>
                  <a:pt x="5239220" y="2336"/>
                </a:lnTo>
                <a:lnTo>
                  <a:pt x="5238750" y="3454"/>
                </a:lnTo>
                <a:lnTo>
                  <a:pt x="5238750" y="6083"/>
                </a:lnTo>
                <a:lnTo>
                  <a:pt x="5239220" y="7200"/>
                </a:lnTo>
                <a:lnTo>
                  <a:pt x="5241074" y="9067"/>
                </a:lnTo>
                <a:lnTo>
                  <a:pt x="5242204" y="9525"/>
                </a:lnTo>
                <a:lnTo>
                  <a:pt x="5244833" y="9525"/>
                </a:lnTo>
                <a:lnTo>
                  <a:pt x="5245951" y="9067"/>
                </a:lnTo>
                <a:lnTo>
                  <a:pt x="5247818" y="7200"/>
                </a:lnTo>
                <a:lnTo>
                  <a:pt x="5248275" y="6083"/>
                </a:lnTo>
                <a:lnTo>
                  <a:pt x="5248275" y="3454"/>
                </a:lnTo>
                <a:close/>
              </a:path>
              <a:path w="5534025" h="1628775">
                <a:moveTo>
                  <a:pt x="5295900" y="1622704"/>
                </a:moveTo>
                <a:lnTo>
                  <a:pt x="5295443" y="1621586"/>
                </a:lnTo>
                <a:lnTo>
                  <a:pt x="5293576" y="1619719"/>
                </a:lnTo>
                <a:lnTo>
                  <a:pt x="5292458" y="1619250"/>
                </a:lnTo>
                <a:lnTo>
                  <a:pt x="5289829" y="1619250"/>
                </a:lnTo>
                <a:lnTo>
                  <a:pt x="5288699" y="1619719"/>
                </a:lnTo>
                <a:lnTo>
                  <a:pt x="5286845" y="1621586"/>
                </a:lnTo>
                <a:lnTo>
                  <a:pt x="5286375" y="1622704"/>
                </a:lnTo>
                <a:lnTo>
                  <a:pt x="5286375" y="1625333"/>
                </a:lnTo>
                <a:lnTo>
                  <a:pt x="5286845" y="1626450"/>
                </a:lnTo>
                <a:lnTo>
                  <a:pt x="5288699" y="1628317"/>
                </a:lnTo>
                <a:lnTo>
                  <a:pt x="5289829" y="1628775"/>
                </a:lnTo>
                <a:lnTo>
                  <a:pt x="5292458" y="1628775"/>
                </a:lnTo>
                <a:lnTo>
                  <a:pt x="5293576" y="1628317"/>
                </a:lnTo>
                <a:lnTo>
                  <a:pt x="5295443" y="1626450"/>
                </a:lnTo>
                <a:lnTo>
                  <a:pt x="5295900" y="1625333"/>
                </a:lnTo>
                <a:lnTo>
                  <a:pt x="5295900" y="1622704"/>
                </a:lnTo>
                <a:close/>
              </a:path>
              <a:path w="5534025" h="1628775">
                <a:moveTo>
                  <a:pt x="5295900" y="813079"/>
                </a:moveTo>
                <a:lnTo>
                  <a:pt x="5295443" y="811961"/>
                </a:lnTo>
                <a:lnTo>
                  <a:pt x="5293576" y="810094"/>
                </a:lnTo>
                <a:lnTo>
                  <a:pt x="5292458" y="809625"/>
                </a:lnTo>
                <a:lnTo>
                  <a:pt x="5289829" y="809625"/>
                </a:lnTo>
                <a:lnTo>
                  <a:pt x="5288699" y="810094"/>
                </a:lnTo>
                <a:lnTo>
                  <a:pt x="5286845" y="811961"/>
                </a:lnTo>
                <a:lnTo>
                  <a:pt x="5286375" y="813079"/>
                </a:lnTo>
                <a:lnTo>
                  <a:pt x="5286375" y="815708"/>
                </a:lnTo>
                <a:lnTo>
                  <a:pt x="5286845" y="816825"/>
                </a:lnTo>
                <a:lnTo>
                  <a:pt x="5288699" y="818692"/>
                </a:lnTo>
                <a:lnTo>
                  <a:pt x="5289829" y="819150"/>
                </a:lnTo>
                <a:lnTo>
                  <a:pt x="5292458" y="819150"/>
                </a:lnTo>
                <a:lnTo>
                  <a:pt x="5293576" y="818692"/>
                </a:lnTo>
                <a:lnTo>
                  <a:pt x="5295443" y="816825"/>
                </a:lnTo>
                <a:lnTo>
                  <a:pt x="5295900" y="815708"/>
                </a:lnTo>
                <a:lnTo>
                  <a:pt x="5295900" y="813079"/>
                </a:lnTo>
                <a:close/>
              </a:path>
              <a:path w="5534025" h="1628775">
                <a:moveTo>
                  <a:pt x="5295900" y="3454"/>
                </a:moveTo>
                <a:lnTo>
                  <a:pt x="5295443" y="2336"/>
                </a:lnTo>
                <a:lnTo>
                  <a:pt x="5293576" y="469"/>
                </a:lnTo>
                <a:lnTo>
                  <a:pt x="5292458" y="0"/>
                </a:lnTo>
                <a:lnTo>
                  <a:pt x="5289829" y="0"/>
                </a:lnTo>
                <a:lnTo>
                  <a:pt x="5288699" y="469"/>
                </a:lnTo>
                <a:lnTo>
                  <a:pt x="5286845" y="2336"/>
                </a:lnTo>
                <a:lnTo>
                  <a:pt x="5286375" y="3454"/>
                </a:lnTo>
                <a:lnTo>
                  <a:pt x="5286375" y="6083"/>
                </a:lnTo>
                <a:lnTo>
                  <a:pt x="5286845" y="7200"/>
                </a:lnTo>
                <a:lnTo>
                  <a:pt x="5288699" y="9067"/>
                </a:lnTo>
                <a:lnTo>
                  <a:pt x="5289829" y="9525"/>
                </a:lnTo>
                <a:lnTo>
                  <a:pt x="5292458" y="9525"/>
                </a:lnTo>
                <a:lnTo>
                  <a:pt x="5293576" y="9067"/>
                </a:lnTo>
                <a:lnTo>
                  <a:pt x="5295443" y="7200"/>
                </a:lnTo>
                <a:lnTo>
                  <a:pt x="5295900" y="6083"/>
                </a:lnTo>
                <a:lnTo>
                  <a:pt x="5295900" y="3454"/>
                </a:lnTo>
                <a:close/>
              </a:path>
              <a:path w="5534025" h="1628775">
                <a:moveTo>
                  <a:pt x="5343525" y="1622704"/>
                </a:moveTo>
                <a:lnTo>
                  <a:pt x="5343068" y="1621586"/>
                </a:lnTo>
                <a:lnTo>
                  <a:pt x="5341201" y="1619719"/>
                </a:lnTo>
                <a:lnTo>
                  <a:pt x="5340083" y="1619250"/>
                </a:lnTo>
                <a:lnTo>
                  <a:pt x="5337454" y="1619250"/>
                </a:lnTo>
                <a:lnTo>
                  <a:pt x="5336324" y="1619719"/>
                </a:lnTo>
                <a:lnTo>
                  <a:pt x="5334470" y="1621586"/>
                </a:lnTo>
                <a:lnTo>
                  <a:pt x="5334000" y="1622704"/>
                </a:lnTo>
                <a:lnTo>
                  <a:pt x="5334000" y="1625333"/>
                </a:lnTo>
                <a:lnTo>
                  <a:pt x="5334470" y="1626450"/>
                </a:lnTo>
                <a:lnTo>
                  <a:pt x="5336324" y="1628317"/>
                </a:lnTo>
                <a:lnTo>
                  <a:pt x="5337454" y="1628775"/>
                </a:lnTo>
                <a:lnTo>
                  <a:pt x="5340083" y="1628775"/>
                </a:lnTo>
                <a:lnTo>
                  <a:pt x="5341201" y="1628317"/>
                </a:lnTo>
                <a:lnTo>
                  <a:pt x="5343068" y="1626450"/>
                </a:lnTo>
                <a:lnTo>
                  <a:pt x="5343525" y="1625333"/>
                </a:lnTo>
                <a:lnTo>
                  <a:pt x="5343525" y="1622704"/>
                </a:lnTo>
                <a:close/>
              </a:path>
              <a:path w="5534025" h="1628775">
                <a:moveTo>
                  <a:pt x="5343525" y="813079"/>
                </a:moveTo>
                <a:lnTo>
                  <a:pt x="5343068" y="811961"/>
                </a:lnTo>
                <a:lnTo>
                  <a:pt x="5341201" y="810094"/>
                </a:lnTo>
                <a:lnTo>
                  <a:pt x="5340083" y="809625"/>
                </a:lnTo>
                <a:lnTo>
                  <a:pt x="5337454" y="809625"/>
                </a:lnTo>
                <a:lnTo>
                  <a:pt x="5336324" y="810094"/>
                </a:lnTo>
                <a:lnTo>
                  <a:pt x="5334470" y="811961"/>
                </a:lnTo>
                <a:lnTo>
                  <a:pt x="5334000" y="813079"/>
                </a:lnTo>
                <a:lnTo>
                  <a:pt x="5334000" y="815708"/>
                </a:lnTo>
                <a:lnTo>
                  <a:pt x="5334470" y="816825"/>
                </a:lnTo>
                <a:lnTo>
                  <a:pt x="5336324" y="818692"/>
                </a:lnTo>
                <a:lnTo>
                  <a:pt x="5337454" y="819150"/>
                </a:lnTo>
                <a:lnTo>
                  <a:pt x="5340083" y="819150"/>
                </a:lnTo>
                <a:lnTo>
                  <a:pt x="5341201" y="818692"/>
                </a:lnTo>
                <a:lnTo>
                  <a:pt x="5343068" y="816825"/>
                </a:lnTo>
                <a:lnTo>
                  <a:pt x="5343525" y="815708"/>
                </a:lnTo>
                <a:lnTo>
                  <a:pt x="5343525" y="813079"/>
                </a:lnTo>
                <a:close/>
              </a:path>
              <a:path w="5534025" h="1628775">
                <a:moveTo>
                  <a:pt x="5343525" y="3454"/>
                </a:moveTo>
                <a:lnTo>
                  <a:pt x="5343068" y="2336"/>
                </a:lnTo>
                <a:lnTo>
                  <a:pt x="5341201" y="469"/>
                </a:lnTo>
                <a:lnTo>
                  <a:pt x="5340083" y="0"/>
                </a:lnTo>
                <a:lnTo>
                  <a:pt x="5337454" y="0"/>
                </a:lnTo>
                <a:lnTo>
                  <a:pt x="5336324" y="469"/>
                </a:lnTo>
                <a:lnTo>
                  <a:pt x="5334470" y="2336"/>
                </a:lnTo>
                <a:lnTo>
                  <a:pt x="5334000" y="3454"/>
                </a:lnTo>
                <a:lnTo>
                  <a:pt x="5334000" y="6083"/>
                </a:lnTo>
                <a:lnTo>
                  <a:pt x="5334470" y="7200"/>
                </a:lnTo>
                <a:lnTo>
                  <a:pt x="5336324" y="9067"/>
                </a:lnTo>
                <a:lnTo>
                  <a:pt x="5337454" y="9525"/>
                </a:lnTo>
                <a:lnTo>
                  <a:pt x="5340083" y="9525"/>
                </a:lnTo>
                <a:lnTo>
                  <a:pt x="5341201" y="9067"/>
                </a:lnTo>
                <a:lnTo>
                  <a:pt x="5343068" y="7200"/>
                </a:lnTo>
                <a:lnTo>
                  <a:pt x="5343525" y="6083"/>
                </a:lnTo>
                <a:lnTo>
                  <a:pt x="5343525" y="3454"/>
                </a:lnTo>
                <a:close/>
              </a:path>
              <a:path w="5534025" h="1628775">
                <a:moveTo>
                  <a:pt x="5391150" y="1622704"/>
                </a:moveTo>
                <a:lnTo>
                  <a:pt x="5390693" y="1621586"/>
                </a:lnTo>
                <a:lnTo>
                  <a:pt x="5388826" y="1619719"/>
                </a:lnTo>
                <a:lnTo>
                  <a:pt x="5387708" y="1619250"/>
                </a:lnTo>
                <a:lnTo>
                  <a:pt x="5385079" y="1619250"/>
                </a:lnTo>
                <a:lnTo>
                  <a:pt x="5383949" y="1619719"/>
                </a:lnTo>
                <a:lnTo>
                  <a:pt x="5382095" y="1621586"/>
                </a:lnTo>
                <a:lnTo>
                  <a:pt x="5381625" y="1622704"/>
                </a:lnTo>
                <a:lnTo>
                  <a:pt x="5381625" y="1625333"/>
                </a:lnTo>
                <a:lnTo>
                  <a:pt x="5382095" y="1626450"/>
                </a:lnTo>
                <a:lnTo>
                  <a:pt x="5383949" y="1628317"/>
                </a:lnTo>
                <a:lnTo>
                  <a:pt x="5385079" y="1628775"/>
                </a:lnTo>
                <a:lnTo>
                  <a:pt x="5387708" y="1628775"/>
                </a:lnTo>
                <a:lnTo>
                  <a:pt x="5388826" y="1628317"/>
                </a:lnTo>
                <a:lnTo>
                  <a:pt x="5390693" y="1626450"/>
                </a:lnTo>
                <a:lnTo>
                  <a:pt x="5391150" y="1625333"/>
                </a:lnTo>
                <a:lnTo>
                  <a:pt x="5391150" y="1622704"/>
                </a:lnTo>
                <a:close/>
              </a:path>
              <a:path w="5534025" h="1628775">
                <a:moveTo>
                  <a:pt x="5391150" y="813079"/>
                </a:moveTo>
                <a:lnTo>
                  <a:pt x="5390693" y="811961"/>
                </a:lnTo>
                <a:lnTo>
                  <a:pt x="5388826" y="810094"/>
                </a:lnTo>
                <a:lnTo>
                  <a:pt x="5387708" y="809625"/>
                </a:lnTo>
                <a:lnTo>
                  <a:pt x="5385079" y="809625"/>
                </a:lnTo>
                <a:lnTo>
                  <a:pt x="5383949" y="810094"/>
                </a:lnTo>
                <a:lnTo>
                  <a:pt x="5382095" y="811961"/>
                </a:lnTo>
                <a:lnTo>
                  <a:pt x="5381625" y="813079"/>
                </a:lnTo>
                <a:lnTo>
                  <a:pt x="5381625" y="815708"/>
                </a:lnTo>
                <a:lnTo>
                  <a:pt x="5382095" y="816825"/>
                </a:lnTo>
                <a:lnTo>
                  <a:pt x="5383949" y="818692"/>
                </a:lnTo>
                <a:lnTo>
                  <a:pt x="5385079" y="819150"/>
                </a:lnTo>
                <a:lnTo>
                  <a:pt x="5387708" y="819150"/>
                </a:lnTo>
                <a:lnTo>
                  <a:pt x="5388826" y="818692"/>
                </a:lnTo>
                <a:lnTo>
                  <a:pt x="5390693" y="816825"/>
                </a:lnTo>
                <a:lnTo>
                  <a:pt x="5391150" y="815708"/>
                </a:lnTo>
                <a:lnTo>
                  <a:pt x="5391150" y="813079"/>
                </a:lnTo>
                <a:close/>
              </a:path>
              <a:path w="5534025" h="1628775">
                <a:moveTo>
                  <a:pt x="5391150" y="3454"/>
                </a:moveTo>
                <a:lnTo>
                  <a:pt x="5390693" y="2336"/>
                </a:lnTo>
                <a:lnTo>
                  <a:pt x="5388826" y="469"/>
                </a:lnTo>
                <a:lnTo>
                  <a:pt x="5387708" y="0"/>
                </a:lnTo>
                <a:lnTo>
                  <a:pt x="5385079" y="0"/>
                </a:lnTo>
                <a:lnTo>
                  <a:pt x="5383949" y="469"/>
                </a:lnTo>
                <a:lnTo>
                  <a:pt x="5382095" y="2336"/>
                </a:lnTo>
                <a:lnTo>
                  <a:pt x="5381625" y="3454"/>
                </a:lnTo>
                <a:lnTo>
                  <a:pt x="5381625" y="6083"/>
                </a:lnTo>
                <a:lnTo>
                  <a:pt x="5382095" y="7200"/>
                </a:lnTo>
                <a:lnTo>
                  <a:pt x="5383949" y="9067"/>
                </a:lnTo>
                <a:lnTo>
                  <a:pt x="5385079" y="9525"/>
                </a:lnTo>
                <a:lnTo>
                  <a:pt x="5387708" y="9525"/>
                </a:lnTo>
                <a:lnTo>
                  <a:pt x="5388826" y="9067"/>
                </a:lnTo>
                <a:lnTo>
                  <a:pt x="5390693" y="7200"/>
                </a:lnTo>
                <a:lnTo>
                  <a:pt x="5391150" y="6083"/>
                </a:lnTo>
                <a:lnTo>
                  <a:pt x="5391150" y="3454"/>
                </a:lnTo>
                <a:close/>
              </a:path>
              <a:path w="5534025" h="1628775">
                <a:moveTo>
                  <a:pt x="5438775" y="1622704"/>
                </a:moveTo>
                <a:lnTo>
                  <a:pt x="5438318" y="1621586"/>
                </a:lnTo>
                <a:lnTo>
                  <a:pt x="5436451" y="1619719"/>
                </a:lnTo>
                <a:lnTo>
                  <a:pt x="5435333" y="1619250"/>
                </a:lnTo>
                <a:lnTo>
                  <a:pt x="5432704" y="1619250"/>
                </a:lnTo>
                <a:lnTo>
                  <a:pt x="5431574" y="1619719"/>
                </a:lnTo>
                <a:lnTo>
                  <a:pt x="5429720" y="1621586"/>
                </a:lnTo>
                <a:lnTo>
                  <a:pt x="5429250" y="1622704"/>
                </a:lnTo>
                <a:lnTo>
                  <a:pt x="5429250" y="1625333"/>
                </a:lnTo>
                <a:lnTo>
                  <a:pt x="5429720" y="1626450"/>
                </a:lnTo>
                <a:lnTo>
                  <a:pt x="5431574" y="1628317"/>
                </a:lnTo>
                <a:lnTo>
                  <a:pt x="5432704" y="1628775"/>
                </a:lnTo>
                <a:lnTo>
                  <a:pt x="5435333" y="1628775"/>
                </a:lnTo>
                <a:lnTo>
                  <a:pt x="5436451" y="1628317"/>
                </a:lnTo>
                <a:lnTo>
                  <a:pt x="5438318" y="1626450"/>
                </a:lnTo>
                <a:lnTo>
                  <a:pt x="5438775" y="1625333"/>
                </a:lnTo>
                <a:lnTo>
                  <a:pt x="5438775" y="1622704"/>
                </a:lnTo>
                <a:close/>
              </a:path>
              <a:path w="5534025" h="1628775">
                <a:moveTo>
                  <a:pt x="5438775" y="813079"/>
                </a:moveTo>
                <a:lnTo>
                  <a:pt x="5438318" y="811961"/>
                </a:lnTo>
                <a:lnTo>
                  <a:pt x="5436451" y="810094"/>
                </a:lnTo>
                <a:lnTo>
                  <a:pt x="5435333" y="809625"/>
                </a:lnTo>
                <a:lnTo>
                  <a:pt x="5432704" y="809625"/>
                </a:lnTo>
                <a:lnTo>
                  <a:pt x="5431574" y="810094"/>
                </a:lnTo>
                <a:lnTo>
                  <a:pt x="5429720" y="811961"/>
                </a:lnTo>
                <a:lnTo>
                  <a:pt x="5429250" y="813079"/>
                </a:lnTo>
                <a:lnTo>
                  <a:pt x="5429250" y="815708"/>
                </a:lnTo>
                <a:lnTo>
                  <a:pt x="5429720" y="816825"/>
                </a:lnTo>
                <a:lnTo>
                  <a:pt x="5431574" y="818692"/>
                </a:lnTo>
                <a:lnTo>
                  <a:pt x="5432704" y="819150"/>
                </a:lnTo>
                <a:lnTo>
                  <a:pt x="5435333" y="819150"/>
                </a:lnTo>
                <a:lnTo>
                  <a:pt x="5436451" y="818692"/>
                </a:lnTo>
                <a:lnTo>
                  <a:pt x="5438318" y="816825"/>
                </a:lnTo>
                <a:lnTo>
                  <a:pt x="5438775" y="815708"/>
                </a:lnTo>
                <a:lnTo>
                  <a:pt x="5438775" y="813079"/>
                </a:lnTo>
                <a:close/>
              </a:path>
              <a:path w="5534025" h="1628775">
                <a:moveTo>
                  <a:pt x="5438775" y="3454"/>
                </a:moveTo>
                <a:lnTo>
                  <a:pt x="5438318" y="2336"/>
                </a:lnTo>
                <a:lnTo>
                  <a:pt x="5436451" y="469"/>
                </a:lnTo>
                <a:lnTo>
                  <a:pt x="5435333" y="0"/>
                </a:lnTo>
                <a:lnTo>
                  <a:pt x="5432704" y="0"/>
                </a:lnTo>
                <a:lnTo>
                  <a:pt x="5431574" y="469"/>
                </a:lnTo>
                <a:lnTo>
                  <a:pt x="5429720" y="2336"/>
                </a:lnTo>
                <a:lnTo>
                  <a:pt x="5429250" y="3454"/>
                </a:lnTo>
                <a:lnTo>
                  <a:pt x="5429250" y="6083"/>
                </a:lnTo>
                <a:lnTo>
                  <a:pt x="5429720" y="7200"/>
                </a:lnTo>
                <a:lnTo>
                  <a:pt x="5431574" y="9067"/>
                </a:lnTo>
                <a:lnTo>
                  <a:pt x="5432704" y="9525"/>
                </a:lnTo>
                <a:lnTo>
                  <a:pt x="5435333" y="9525"/>
                </a:lnTo>
                <a:lnTo>
                  <a:pt x="5436451" y="9067"/>
                </a:lnTo>
                <a:lnTo>
                  <a:pt x="5438318" y="7200"/>
                </a:lnTo>
                <a:lnTo>
                  <a:pt x="5438775" y="6083"/>
                </a:lnTo>
                <a:lnTo>
                  <a:pt x="5438775" y="3454"/>
                </a:lnTo>
                <a:close/>
              </a:path>
              <a:path w="5534025" h="1628775">
                <a:moveTo>
                  <a:pt x="5486400" y="1622704"/>
                </a:moveTo>
                <a:lnTo>
                  <a:pt x="5485943" y="1621586"/>
                </a:lnTo>
                <a:lnTo>
                  <a:pt x="5484076" y="1619719"/>
                </a:lnTo>
                <a:lnTo>
                  <a:pt x="5482958" y="1619250"/>
                </a:lnTo>
                <a:lnTo>
                  <a:pt x="5480329" y="1619250"/>
                </a:lnTo>
                <a:lnTo>
                  <a:pt x="5479199" y="1619719"/>
                </a:lnTo>
                <a:lnTo>
                  <a:pt x="5477345" y="1621586"/>
                </a:lnTo>
                <a:lnTo>
                  <a:pt x="5476875" y="1622704"/>
                </a:lnTo>
                <a:lnTo>
                  <a:pt x="5476875" y="1625333"/>
                </a:lnTo>
                <a:lnTo>
                  <a:pt x="5477345" y="1626450"/>
                </a:lnTo>
                <a:lnTo>
                  <a:pt x="5479199" y="1628317"/>
                </a:lnTo>
                <a:lnTo>
                  <a:pt x="5480329" y="1628775"/>
                </a:lnTo>
                <a:lnTo>
                  <a:pt x="5482958" y="1628775"/>
                </a:lnTo>
                <a:lnTo>
                  <a:pt x="5484076" y="1628317"/>
                </a:lnTo>
                <a:lnTo>
                  <a:pt x="5485943" y="1626450"/>
                </a:lnTo>
                <a:lnTo>
                  <a:pt x="5486400" y="1625333"/>
                </a:lnTo>
                <a:lnTo>
                  <a:pt x="5486400" y="1622704"/>
                </a:lnTo>
                <a:close/>
              </a:path>
              <a:path w="5534025" h="1628775">
                <a:moveTo>
                  <a:pt x="5486400" y="813079"/>
                </a:moveTo>
                <a:lnTo>
                  <a:pt x="5485943" y="811961"/>
                </a:lnTo>
                <a:lnTo>
                  <a:pt x="5484076" y="810094"/>
                </a:lnTo>
                <a:lnTo>
                  <a:pt x="5482958" y="809625"/>
                </a:lnTo>
                <a:lnTo>
                  <a:pt x="5480329" y="809625"/>
                </a:lnTo>
                <a:lnTo>
                  <a:pt x="5479199" y="810094"/>
                </a:lnTo>
                <a:lnTo>
                  <a:pt x="5477345" y="811961"/>
                </a:lnTo>
                <a:lnTo>
                  <a:pt x="5476875" y="813079"/>
                </a:lnTo>
                <a:lnTo>
                  <a:pt x="5476875" y="815708"/>
                </a:lnTo>
                <a:lnTo>
                  <a:pt x="5477345" y="816825"/>
                </a:lnTo>
                <a:lnTo>
                  <a:pt x="5479199" y="818692"/>
                </a:lnTo>
                <a:lnTo>
                  <a:pt x="5480329" y="819150"/>
                </a:lnTo>
                <a:lnTo>
                  <a:pt x="5482958" y="819150"/>
                </a:lnTo>
                <a:lnTo>
                  <a:pt x="5484076" y="818692"/>
                </a:lnTo>
                <a:lnTo>
                  <a:pt x="5485943" y="816825"/>
                </a:lnTo>
                <a:lnTo>
                  <a:pt x="5486400" y="815708"/>
                </a:lnTo>
                <a:lnTo>
                  <a:pt x="5486400" y="813079"/>
                </a:lnTo>
                <a:close/>
              </a:path>
              <a:path w="5534025" h="1628775">
                <a:moveTo>
                  <a:pt x="5486400" y="3454"/>
                </a:moveTo>
                <a:lnTo>
                  <a:pt x="5485943" y="2336"/>
                </a:lnTo>
                <a:lnTo>
                  <a:pt x="5484076" y="469"/>
                </a:lnTo>
                <a:lnTo>
                  <a:pt x="5482958" y="0"/>
                </a:lnTo>
                <a:lnTo>
                  <a:pt x="5480329" y="0"/>
                </a:lnTo>
                <a:lnTo>
                  <a:pt x="5479199" y="469"/>
                </a:lnTo>
                <a:lnTo>
                  <a:pt x="5477345" y="2336"/>
                </a:lnTo>
                <a:lnTo>
                  <a:pt x="5476875" y="3454"/>
                </a:lnTo>
                <a:lnTo>
                  <a:pt x="5476875" y="6083"/>
                </a:lnTo>
                <a:lnTo>
                  <a:pt x="5477345" y="7200"/>
                </a:lnTo>
                <a:lnTo>
                  <a:pt x="5479199" y="9067"/>
                </a:lnTo>
                <a:lnTo>
                  <a:pt x="5480329" y="9525"/>
                </a:lnTo>
                <a:lnTo>
                  <a:pt x="5482958" y="9525"/>
                </a:lnTo>
                <a:lnTo>
                  <a:pt x="5484076" y="9067"/>
                </a:lnTo>
                <a:lnTo>
                  <a:pt x="5485943" y="7200"/>
                </a:lnTo>
                <a:lnTo>
                  <a:pt x="5486400" y="6083"/>
                </a:lnTo>
                <a:lnTo>
                  <a:pt x="5486400" y="3454"/>
                </a:lnTo>
                <a:close/>
              </a:path>
              <a:path w="5534025" h="1628775">
                <a:moveTo>
                  <a:pt x="5534025" y="1622704"/>
                </a:moveTo>
                <a:lnTo>
                  <a:pt x="5533568" y="1621586"/>
                </a:lnTo>
                <a:lnTo>
                  <a:pt x="5531701" y="1619719"/>
                </a:lnTo>
                <a:lnTo>
                  <a:pt x="5530583" y="1619250"/>
                </a:lnTo>
                <a:lnTo>
                  <a:pt x="5527954" y="1619250"/>
                </a:lnTo>
                <a:lnTo>
                  <a:pt x="5526824" y="1619719"/>
                </a:lnTo>
                <a:lnTo>
                  <a:pt x="5524970" y="1621586"/>
                </a:lnTo>
                <a:lnTo>
                  <a:pt x="5524500" y="1622704"/>
                </a:lnTo>
                <a:lnTo>
                  <a:pt x="5524500" y="1625333"/>
                </a:lnTo>
                <a:lnTo>
                  <a:pt x="5524970" y="1626450"/>
                </a:lnTo>
                <a:lnTo>
                  <a:pt x="5526824" y="1628317"/>
                </a:lnTo>
                <a:lnTo>
                  <a:pt x="5527954" y="1628775"/>
                </a:lnTo>
                <a:lnTo>
                  <a:pt x="5530583" y="1628775"/>
                </a:lnTo>
                <a:lnTo>
                  <a:pt x="5531701" y="1628317"/>
                </a:lnTo>
                <a:lnTo>
                  <a:pt x="5533568" y="1626450"/>
                </a:lnTo>
                <a:lnTo>
                  <a:pt x="5534025" y="1625333"/>
                </a:lnTo>
                <a:lnTo>
                  <a:pt x="5534025" y="1622704"/>
                </a:lnTo>
                <a:close/>
              </a:path>
              <a:path w="5534025" h="1628775">
                <a:moveTo>
                  <a:pt x="5534025" y="813079"/>
                </a:moveTo>
                <a:lnTo>
                  <a:pt x="5533568" y="811961"/>
                </a:lnTo>
                <a:lnTo>
                  <a:pt x="5531701" y="810094"/>
                </a:lnTo>
                <a:lnTo>
                  <a:pt x="5530583" y="809625"/>
                </a:lnTo>
                <a:lnTo>
                  <a:pt x="5527954" y="809625"/>
                </a:lnTo>
                <a:lnTo>
                  <a:pt x="5526824" y="810094"/>
                </a:lnTo>
                <a:lnTo>
                  <a:pt x="5524970" y="811961"/>
                </a:lnTo>
                <a:lnTo>
                  <a:pt x="5524500" y="813079"/>
                </a:lnTo>
                <a:lnTo>
                  <a:pt x="5524500" y="815708"/>
                </a:lnTo>
                <a:lnTo>
                  <a:pt x="5524970" y="816825"/>
                </a:lnTo>
                <a:lnTo>
                  <a:pt x="5526824" y="818692"/>
                </a:lnTo>
                <a:lnTo>
                  <a:pt x="5527954" y="819150"/>
                </a:lnTo>
                <a:lnTo>
                  <a:pt x="5530583" y="819150"/>
                </a:lnTo>
                <a:lnTo>
                  <a:pt x="5531701" y="818692"/>
                </a:lnTo>
                <a:lnTo>
                  <a:pt x="5533568" y="816825"/>
                </a:lnTo>
                <a:lnTo>
                  <a:pt x="5534025" y="815708"/>
                </a:lnTo>
                <a:lnTo>
                  <a:pt x="5534025" y="813079"/>
                </a:lnTo>
                <a:close/>
              </a:path>
              <a:path w="5534025" h="1628775">
                <a:moveTo>
                  <a:pt x="5534025" y="3454"/>
                </a:moveTo>
                <a:lnTo>
                  <a:pt x="5533568" y="2336"/>
                </a:lnTo>
                <a:lnTo>
                  <a:pt x="5531701" y="469"/>
                </a:lnTo>
                <a:lnTo>
                  <a:pt x="5530583" y="0"/>
                </a:lnTo>
                <a:lnTo>
                  <a:pt x="5527954" y="0"/>
                </a:lnTo>
                <a:lnTo>
                  <a:pt x="5526824" y="469"/>
                </a:lnTo>
                <a:lnTo>
                  <a:pt x="5524970" y="2336"/>
                </a:lnTo>
                <a:lnTo>
                  <a:pt x="5524500" y="3454"/>
                </a:lnTo>
                <a:lnTo>
                  <a:pt x="5524500" y="6083"/>
                </a:lnTo>
                <a:lnTo>
                  <a:pt x="5524970" y="7200"/>
                </a:lnTo>
                <a:lnTo>
                  <a:pt x="5526824" y="9067"/>
                </a:lnTo>
                <a:lnTo>
                  <a:pt x="5527954" y="9525"/>
                </a:lnTo>
                <a:lnTo>
                  <a:pt x="5530583" y="9525"/>
                </a:lnTo>
                <a:lnTo>
                  <a:pt x="5531701" y="9067"/>
                </a:lnTo>
                <a:lnTo>
                  <a:pt x="5533568" y="7200"/>
                </a:lnTo>
                <a:lnTo>
                  <a:pt x="5534025" y="6083"/>
                </a:lnTo>
                <a:lnTo>
                  <a:pt x="5534025" y="3454"/>
                </a:lnTo>
                <a:close/>
              </a:path>
            </a:pathLst>
          </a:custGeom>
          <a:solidFill>
            <a:srgbClr val="C7C6C3"/>
          </a:solidFill>
        </p:spPr>
        <p:txBody>
          <a:bodyPr wrap="square" lIns="0" tIns="0" rIns="0" bIns="0" rtlCol="0"/>
          <a:lstStyle/>
          <a:p>
            <a:endParaRPr/>
          </a:p>
        </p:txBody>
      </p:sp>
      <p:sp>
        <p:nvSpPr>
          <p:cNvPr id="25" name="object 25"/>
          <p:cNvSpPr txBox="1"/>
          <p:nvPr/>
        </p:nvSpPr>
        <p:spPr>
          <a:xfrm>
            <a:off x="272305" y="3995836"/>
            <a:ext cx="36957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a:t>
            </a:r>
            <a:r>
              <a:rPr sz="900" spc="-5" dirty="0">
                <a:solidFill>
                  <a:srgbClr val="605D5C"/>
                </a:solidFill>
                <a:latin typeface="Segoe UI"/>
                <a:cs typeface="Segoe UI"/>
              </a:rPr>
              <a:t> </a:t>
            </a:r>
            <a:r>
              <a:rPr sz="900" spc="-20" dirty="0">
                <a:solidFill>
                  <a:srgbClr val="605D5C"/>
                </a:solidFill>
                <a:latin typeface="Segoe UI"/>
                <a:cs typeface="Segoe UI"/>
              </a:rPr>
              <a:t>0.0M</a:t>
            </a:r>
            <a:endParaRPr sz="900">
              <a:latin typeface="Segoe UI"/>
              <a:cs typeface="Segoe UI"/>
            </a:endParaRPr>
          </a:p>
        </p:txBody>
      </p:sp>
      <p:sp>
        <p:nvSpPr>
          <p:cNvPr id="26" name="object 26"/>
          <p:cNvSpPr txBox="1"/>
          <p:nvPr/>
        </p:nvSpPr>
        <p:spPr>
          <a:xfrm>
            <a:off x="272305" y="3186211"/>
            <a:ext cx="36957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a:t>
            </a:r>
            <a:r>
              <a:rPr sz="900" spc="-5" dirty="0">
                <a:solidFill>
                  <a:srgbClr val="605D5C"/>
                </a:solidFill>
                <a:latin typeface="Segoe UI"/>
                <a:cs typeface="Segoe UI"/>
              </a:rPr>
              <a:t> </a:t>
            </a:r>
            <a:r>
              <a:rPr sz="900" spc="-20" dirty="0">
                <a:solidFill>
                  <a:srgbClr val="605D5C"/>
                </a:solidFill>
                <a:latin typeface="Segoe UI"/>
                <a:cs typeface="Segoe UI"/>
              </a:rPr>
              <a:t>0.1M</a:t>
            </a:r>
            <a:endParaRPr sz="900">
              <a:latin typeface="Segoe UI"/>
              <a:cs typeface="Segoe UI"/>
            </a:endParaRPr>
          </a:p>
        </p:txBody>
      </p:sp>
      <p:sp>
        <p:nvSpPr>
          <p:cNvPr id="27" name="object 27"/>
          <p:cNvSpPr txBox="1"/>
          <p:nvPr/>
        </p:nvSpPr>
        <p:spPr>
          <a:xfrm>
            <a:off x="272305" y="2376586"/>
            <a:ext cx="36957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a:t>
            </a:r>
            <a:r>
              <a:rPr sz="900" spc="-5" dirty="0">
                <a:solidFill>
                  <a:srgbClr val="605D5C"/>
                </a:solidFill>
                <a:latin typeface="Segoe UI"/>
                <a:cs typeface="Segoe UI"/>
              </a:rPr>
              <a:t> </a:t>
            </a:r>
            <a:r>
              <a:rPr sz="900" spc="-20" dirty="0">
                <a:solidFill>
                  <a:srgbClr val="605D5C"/>
                </a:solidFill>
                <a:latin typeface="Segoe UI"/>
                <a:cs typeface="Segoe UI"/>
              </a:rPr>
              <a:t>0.2M</a:t>
            </a:r>
            <a:endParaRPr sz="900">
              <a:latin typeface="Segoe UI"/>
              <a:cs typeface="Segoe UI"/>
            </a:endParaRPr>
          </a:p>
        </p:txBody>
      </p:sp>
      <p:sp>
        <p:nvSpPr>
          <p:cNvPr id="28" name="object 28"/>
          <p:cNvSpPr txBox="1"/>
          <p:nvPr/>
        </p:nvSpPr>
        <p:spPr>
          <a:xfrm>
            <a:off x="1743289" y="4106862"/>
            <a:ext cx="433705"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605D5C"/>
                </a:solidFill>
                <a:latin typeface="Segoe UI"/>
                <a:cs typeface="Segoe UI"/>
              </a:rPr>
              <a:t>skincare</a:t>
            </a:r>
            <a:endParaRPr sz="900">
              <a:latin typeface="Segoe UI"/>
              <a:cs typeface="Segoe UI"/>
            </a:endParaRPr>
          </a:p>
        </p:txBody>
      </p:sp>
      <p:sp>
        <p:nvSpPr>
          <p:cNvPr id="29" name="object 29"/>
          <p:cNvSpPr txBox="1"/>
          <p:nvPr/>
        </p:nvSpPr>
        <p:spPr>
          <a:xfrm>
            <a:off x="3103909" y="4099004"/>
            <a:ext cx="802640" cy="363855"/>
          </a:xfrm>
          <a:prstGeom prst="rect">
            <a:avLst/>
          </a:prstGeom>
        </p:spPr>
        <p:txBody>
          <a:bodyPr vert="horz" wrap="square" lIns="0" tIns="20320" rIns="0" bIns="0" rtlCol="0">
            <a:spAutoFit/>
          </a:bodyPr>
          <a:lstStyle/>
          <a:p>
            <a:pPr algn="ctr">
              <a:lnSpc>
                <a:spcPct val="100000"/>
              </a:lnSpc>
              <a:spcBef>
                <a:spcPts val="160"/>
              </a:spcBef>
            </a:pPr>
            <a:r>
              <a:rPr sz="900" spc="-10" dirty="0">
                <a:solidFill>
                  <a:srgbClr val="605D5C"/>
                </a:solidFill>
                <a:latin typeface="Segoe UI"/>
                <a:cs typeface="Segoe UI"/>
              </a:rPr>
              <a:t>haircare</a:t>
            </a:r>
            <a:endParaRPr sz="900">
              <a:latin typeface="Segoe UI"/>
              <a:cs typeface="Segoe UI"/>
            </a:endParaRPr>
          </a:p>
          <a:p>
            <a:pPr algn="ctr">
              <a:lnSpc>
                <a:spcPct val="100000"/>
              </a:lnSpc>
              <a:spcBef>
                <a:spcPts val="85"/>
              </a:spcBef>
            </a:pPr>
            <a:r>
              <a:rPr sz="1200" spc="-55" dirty="0">
                <a:solidFill>
                  <a:srgbClr val="252423"/>
                </a:solidFill>
                <a:latin typeface="Tahoma"/>
                <a:cs typeface="Tahoma"/>
              </a:rPr>
              <a:t>Product</a:t>
            </a:r>
            <a:r>
              <a:rPr sz="1200" spc="-40" dirty="0">
                <a:solidFill>
                  <a:srgbClr val="252423"/>
                </a:solidFill>
                <a:latin typeface="Tahoma"/>
                <a:cs typeface="Tahoma"/>
              </a:rPr>
              <a:t> </a:t>
            </a:r>
            <a:r>
              <a:rPr sz="1200" spc="-20" dirty="0">
                <a:solidFill>
                  <a:srgbClr val="252423"/>
                </a:solidFill>
                <a:latin typeface="Tahoma"/>
                <a:cs typeface="Tahoma"/>
              </a:rPr>
              <a:t>type</a:t>
            </a:r>
            <a:endParaRPr sz="1200">
              <a:latin typeface="Tahoma"/>
              <a:cs typeface="Tahoma"/>
            </a:endParaRPr>
          </a:p>
        </p:txBody>
      </p:sp>
      <p:sp>
        <p:nvSpPr>
          <p:cNvPr id="30" name="object 30"/>
          <p:cNvSpPr txBox="1"/>
          <p:nvPr/>
        </p:nvSpPr>
        <p:spPr>
          <a:xfrm>
            <a:off x="4790611" y="4106862"/>
            <a:ext cx="520065"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605D5C"/>
                </a:solidFill>
                <a:latin typeface="Segoe UI"/>
                <a:cs typeface="Segoe UI"/>
              </a:rPr>
              <a:t>cosmetics</a:t>
            </a:r>
            <a:endParaRPr sz="900">
              <a:latin typeface="Segoe UI"/>
              <a:cs typeface="Segoe UI"/>
            </a:endParaRPr>
          </a:p>
        </p:txBody>
      </p:sp>
      <p:grpSp>
        <p:nvGrpSpPr>
          <p:cNvPr id="31" name="object 31"/>
          <p:cNvGrpSpPr/>
          <p:nvPr/>
        </p:nvGrpSpPr>
        <p:grpSpPr>
          <a:xfrm>
            <a:off x="1341966" y="2125180"/>
            <a:ext cx="11050270" cy="4628515"/>
            <a:chOff x="1341966" y="2125180"/>
            <a:chExt cx="11050270" cy="4628515"/>
          </a:xfrm>
        </p:grpSpPr>
        <p:sp>
          <p:nvSpPr>
            <p:cNvPr id="32" name="object 32"/>
            <p:cNvSpPr/>
            <p:nvPr/>
          </p:nvSpPr>
          <p:spPr>
            <a:xfrm>
              <a:off x="1341958" y="2125192"/>
              <a:ext cx="4261485" cy="1956435"/>
            </a:xfrm>
            <a:custGeom>
              <a:avLst/>
              <a:gdLst/>
              <a:ahLst/>
              <a:cxnLst/>
              <a:rect l="l" t="t" r="r" b="b"/>
              <a:pathLst>
                <a:path w="4261485" h="1956435">
                  <a:moveTo>
                    <a:pt x="1171079" y="0"/>
                  </a:moveTo>
                  <a:lnTo>
                    <a:pt x="0" y="0"/>
                  </a:lnTo>
                  <a:lnTo>
                    <a:pt x="0" y="1956269"/>
                  </a:lnTo>
                  <a:lnTo>
                    <a:pt x="1171079" y="1956269"/>
                  </a:lnTo>
                  <a:lnTo>
                    <a:pt x="1171079" y="0"/>
                  </a:lnTo>
                  <a:close/>
                </a:path>
                <a:path w="4261485" h="1956435">
                  <a:moveTo>
                    <a:pt x="2716238" y="543839"/>
                  </a:moveTo>
                  <a:lnTo>
                    <a:pt x="1545170" y="543839"/>
                  </a:lnTo>
                  <a:lnTo>
                    <a:pt x="1545170" y="1956269"/>
                  </a:lnTo>
                  <a:lnTo>
                    <a:pt x="2716238" y="1956269"/>
                  </a:lnTo>
                  <a:lnTo>
                    <a:pt x="2716238" y="543839"/>
                  </a:lnTo>
                  <a:close/>
                </a:path>
                <a:path w="4261485" h="1956435">
                  <a:moveTo>
                    <a:pt x="4261409" y="648563"/>
                  </a:moveTo>
                  <a:lnTo>
                    <a:pt x="3090329" y="648563"/>
                  </a:lnTo>
                  <a:lnTo>
                    <a:pt x="3090329" y="1956269"/>
                  </a:lnTo>
                  <a:lnTo>
                    <a:pt x="4261409" y="1956269"/>
                  </a:lnTo>
                  <a:lnTo>
                    <a:pt x="4261409" y="648563"/>
                  </a:lnTo>
                  <a:close/>
                </a:path>
              </a:pathLst>
            </a:custGeom>
            <a:solidFill>
              <a:srgbClr val="118CFF"/>
            </a:solidFill>
          </p:spPr>
          <p:txBody>
            <a:bodyPr wrap="square" lIns="0" tIns="0" rIns="0" bIns="0" rtlCol="0"/>
            <a:lstStyle/>
            <a:p>
              <a:endParaRPr/>
            </a:p>
          </p:txBody>
        </p:sp>
        <p:sp>
          <p:nvSpPr>
            <p:cNvPr id="33" name="object 33"/>
            <p:cNvSpPr/>
            <p:nvPr/>
          </p:nvSpPr>
          <p:spPr>
            <a:xfrm>
              <a:off x="6381749" y="4629149"/>
              <a:ext cx="6010275" cy="9525"/>
            </a:xfrm>
            <a:custGeom>
              <a:avLst/>
              <a:gdLst/>
              <a:ahLst/>
              <a:cxnLst/>
              <a:rect l="l" t="t" r="r" b="b"/>
              <a:pathLst>
                <a:path w="6010275" h="9525">
                  <a:moveTo>
                    <a:pt x="6010274" y="9524"/>
                  </a:moveTo>
                  <a:lnTo>
                    <a:pt x="0" y="9524"/>
                  </a:lnTo>
                  <a:lnTo>
                    <a:pt x="0" y="0"/>
                  </a:lnTo>
                  <a:lnTo>
                    <a:pt x="6010274" y="0"/>
                  </a:lnTo>
                  <a:lnTo>
                    <a:pt x="6010274" y="9524"/>
                  </a:lnTo>
                  <a:close/>
                </a:path>
              </a:pathLst>
            </a:custGeom>
            <a:solidFill>
              <a:srgbClr val="E9E9E9"/>
            </a:solidFill>
          </p:spPr>
          <p:txBody>
            <a:bodyPr wrap="square" lIns="0" tIns="0" rIns="0" bIns="0" rtlCol="0"/>
            <a:lstStyle/>
            <a:p>
              <a:endParaRPr/>
            </a:p>
          </p:txBody>
        </p:sp>
        <p:pic>
          <p:nvPicPr>
            <p:cNvPr id="34" name="object 34"/>
            <p:cNvPicPr/>
            <p:nvPr/>
          </p:nvPicPr>
          <p:blipFill>
            <a:blip r:embed="rId5" cstate="print"/>
            <a:stretch>
              <a:fillRect/>
            </a:stretch>
          </p:blipFill>
          <p:spPr>
            <a:xfrm>
              <a:off x="6429374" y="4391024"/>
              <a:ext cx="190499" cy="190499"/>
            </a:xfrm>
            <a:prstGeom prst="rect">
              <a:avLst/>
            </a:prstGeom>
          </p:spPr>
        </p:pic>
        <p:pic>
          <p:nvPicPr>
            <p:cNvPr id="35" name="object 35"/>
            <p:cNvPicPr/>
            <p:nvPr/>
          </p:nvPicPr>
          <p:blipFill>
            <a:blip r:embed="rId6" cstate="print"/>
            <a:stretch>
              <a:fillRect/>
            </a:stretch>
          </p:blipFill>
          <p:spPr>
            <a:xfrm>
              <a:off x="6715124" y="4391024"/>
              <a:ext cx="190499" cy="190499"/>
            </a:xfrm>
            <a:prstGeom prst="rect">
              <a:avLst/>
            </a:prstGeom>
          </p:spPr>
        </p:pic>
        <p:pic>
          <p:nvPicPr>
            <p:cNvPr id="36" name="object 36"/>
            <p:cNvPicPr/>
            <p:nvPr/>
          </p:nvPicPr>
          <p:blipFill>
            <a:blip r:embed="rId7" cstate="print"/>
            <a:stretch>
              <a:fillRect/>
            </a:stretch>
          </p:blipFill>
          <p:spPr>
            <a:xfrm>
              <a:off x="6999664" y="4390090"/>
              <a:ext cx="192661" cy="182859"/>
            </a:xfrm>
            <a:prstGeom prst="rect">
              <a:avLst/>
            </a:prstGeom>
          </p:spPr>
        </p:pic>
        <p:pic>
          <p:nvPicPr>
            <p:cNvPr id="37" name="object 37"/>
            <p:cNvPicPr/>
            <p:nvPr/>
          </p:nvPicPr>
          <p:blipFill>
            <a:blip r:embed="rId8" cstate="print"/>
            <a:stretch>
              <a:fillRect/>
            </a:stretch>
          </p:blipFill>
          <p:spPr>
            <a:xfrm>
              <a:off x="12153899" y="4391024"/>
              <a:ext cx="190499" cy="190499"/>
            </a:xfrm>
            <a:prstGeom prst="rect">
              <a:avLst/>
            </a:prstGeom>
          </p:spPr>
        </p:pic>
        <p:sp>
          <p:nvSpPr>
            <p:cNvPr id="38" name="object 38"/>
            <p:cNvSpPr/>
            <p:nvPr/>
          </p:nvSpPr>
          <p:spPr>
            <a:xfrm>
              <a:off x="6776275" y="4991099"/>
              <a:ext cx="4619625" cy="1628775"/>
            </a:xfrm>
            <a:custGeom>
              <a:avLst/>
              <a:gdLst/>
              <a:ahLst/>
              <a:cxnLst/>
              <a:rect l="l" t="t" r="r" b="b"/>
              <a:pathLst>
                <a:path w="4619625" h="1628775">
                  <a:moveTo>
                    <a:pt x="0" y="0"/>
                  </a:moveTo>
                  <a:lnTo>
                    <a:pt x="0" y="981074"/>
                  </a:lnTo>
                </a:path>
                <a:path w="4619625" h="1628775">
                  <a:moveTo>
                    <a:pt x="924020" y="0"/>
                  </a:moveTo>
                  <a:lnTo>
                    <a:pt x="924020" y="981074"/>
                  </a:lnTo>
                </a:path>
                <a:path w="4619625" h="1628775">
                  <a:moveTo>
                    <a:pt x="1847945" y="0"/>
                  </a:moveTo>
                  <a:lnTo>
                    <a:pt x="1847945" y="981074"/>
                  </a:lnTo>
                </a:path>
                <a:path w="4619625" h="1628775">
                  <a:moveTo>
                    <a:pt x="2771870" y="0"/>
                  </a:moveTo>
                  <a:lnTo>
                    <a:pt x="2771870" y="1114424"/>
                  </a:lnTo>
                </a:path>
                <a:path w="4619625" h="1628775">
                  <a:moveTo>
                    <a:pt x="3695795" y="0"/>
                  </a:moveTo>
                  <a:lnTo>
                    <a:pt x="3695795" y="981074"/>
                  </a:lnTo>
                </a:path>
                <a:path w="4619625" h="1628775">
                  <a:moveTo>
                    <a:pt x="4619624" y="0"/>
                  </a:moveTo>
                  <a:lnTo>
                    <a:pt x="4619624" y="1628774"/>
                  </a:lnTo>
                </a:path>
              </a:pathLst>
            </a:custGeom>
            <a:ln w="9524">
              <a:solidFill>
                <a:srgbClr val="F1F1F1"/>
              </a:solidFill>
            </a:ln>
          </p:spPr>
          <p:txBody>
            <a:bodyPr wrap="square" lIns="0" tIns="0" rIns="0" bIns="0" rtlCol="0"/>
            <a:lstStyle/>
            <a:p>
              <a:endParaRPr/>
            </a:p>
          </p:txBody>
        </p:sp>
        <p:sp>
          <p:nvSpPr>
            <p:cNvPr id="39" name="object 39"/>
            <p:cNvSpPr/>
            <p:nvPr/>
          </p:nvSpPr>
          <p:spPr>
            <a:xfrm>
              <a:off x="7372349" y="6102048"/>
              <a:ext cx="304800" cy="0"/>
            </a:xfrm>
            <a:custGeom>
              <a:avLst/>
              <a:gdLst/>
              <a:ahLst/>
              <a:cxnLst/>
              <a:rect l="l" t="t" r="r" b="b"/>
              <a:pathLst>
                <a:path w="304800">
                  <a:moveTo>
                    <a:pt x="0" y="0"/>
                  </a:moveTo>
                  <a:lnTo>
                    <a:pt x="304799" y="0"/>
                  </a:lnTo>
                </a:path>
              </a:pathLst>
            </a:custGeom>
            <a:ln w="6953">
              <a:solidFill>
                <a:srgbClr val="F1F1F1"/>
              </a:solidFill>
            </a:ln>
          </p:spPr>
          <p:txBody>
            <a:bodyPr wrap="square" lIns="0" tIns="0" rIns="0" bIns="0" rtlCol="0"/>
            <a:lstStyle/>
            <a:p>
              <a:endParaRPr/>
            </a:p>
          </p:txBody>
        </p:sp>
        <p:sp>
          <p:nvSpPr>
            <p:cNvPr id="40" name="object 40"/>
            <p:cNvSpPr/>
            <p:nvPr/>
          </p:nvSpPr>
          <p:spPr>
            <a:xfrm>
              <a:off x="6753224" y="5462968"/>
              <a:ext cx="5543550" cy="640715"/>
            </a:xfrm>
            <a:custGeom>
              <a:avLst/>
              <a:gdLst/>
              <a:ahLst/>
              <a:cxnLst/>
              <a:rect l="l" t="t" r="r" b="b"/>
              <a:pathLst>
                <a:path w="5543550" h="640714">
                  <a:moveTo>
                    <a:pt x="1543049" y="640365"/>
                  </a:moveTo>
                  <a:lnTo>
                    <a:pt x="1847849" y="640365"/>
                  </a:lnTo>
                </a:path>
                <a:path w="5543550" h="640714">
                  <a:moveTo>
                    <a:pt x="2466974" y="640365"/>
                  </a:moveTo>
                  <a:lnTo>
                    <a:pt x="3695699" y="640365"/>
                  </a:lnTo>
                </a:path>
                <a:path w="5543550" h="640714">
                  <a:moveTo>
                    <a:pt x="4000499" y="640365"/>
                  </a:moveTo>
                  <a:lnTo>
                    <a:pt x="4314824" y="640365"/>
                  </a:lnTo>
                </a:path>
                <a:path w="5543550" h="640714">
                  <a:moveTo>
                    <a:pt x="4619624" y="640365"/>
                  </a:moveTo>
                  <a:lnTo>
                    <a:pt x="5543549" y="640365"/>
                  </a:lnTo>
                </a:path>
                <a:path w="5543550" h="640714">
                  <a:moveTo>
                    <a:pt x="0" y="0"/>
                  </a:moveTo>
                  <a:lnTo>
                    <a:pt x="304799" y="0"/>
                  </a:lnTo>
                </a:path>
                <a:path w="5543550" h="640714">
                  <a:moveTo>
                    <a:pt x="619124" y="0"/>
                  </a:moveTo>
                  <a:lnTo>
                    <a:pt x="5543549" y="0"/>
                  </a:lnTo>
                </a:path>
              </a:pathLst>
            </a:custGeom>
            <a:ln w="9524">
              <a:solidFill>
                <a:srgbClr val="F1F1F1"/>
              </a:solidFill>
            </a:ln>
          </p:spPr>
          <p:txBody>
            <a:bodyPr wrap="square" lIns="0" tIns="0" rIns="0" bIns="0" rtlCol="0"/>
            <a:lstStyle/>
            <a:p>
              <a:endParaRPr/>
            </a:p>
          </p:txBody>
        </p:sp>
        <p:sp>
          <p:nvSpPr>
            <p:cNvPr id="41" name="object 41"/>
            <p:cNvSpPr/>
            <p:nvPr/>
          </p:nvSpPr>
          <p:spPr>
            <a:xfrm>
              <a:off x="6753212" y="5972175"/>
              <a:ext cx="4924425" cy="771525"/>
            </a:xfrm>
            <a:custGeom>
              <a:avLst/>
              <a:gdLst/>
              <a:ahLst/>
              <a:cxnLst/>
              <a:rect l="l" t="t" r="r" b="b"/>
              <a:pathLst>
                <a:path w="4924425" h="771525">
                  <a:moveTo>
                    <a:pt x="304800" y="0"/>
                  </a:moveTo>
                  <a:lnTo>
                    <a:pt x="0" y="0"/>
                  </a:lnTo>
                  <a:lnTo>
                    <a:pt x="0" y="771525"/>
                  </a:lnTo>
                  <a:lnTo>
                    <a:pt x="304800" y="771525"/>
                  </a:lnTo>
                  <a:lnTo>
                    <a:pt x="304800" y="0"/>
                  </a:lnTo>
                  <a:close/>
                </a:path>
                <a:path w="4924425" h="771525">
                  <a:moveTo>
                    <a:pt x="1228725" y="0"/>
                  </a:moveTo>
                  <a:lnTo>
                    <a:pt x="923925" y="0"/>
                  </a:lnTo>
                  <a:lnTo>
                    <a:pt x="923925" y="771525"/>
                  </a:lnTo>
                  <a:lnTo>
                    <a:pt x="1228725" y="771525"/>
                  </a:lnTo>
                  <a:lnTo>
                    <a:pt x="1228725" y="0"/>
                  </a:lnTo>
                  <a:close/>
                </a:path>
                <a:path w="4924425" h="771525">
                  <a:moveTo>
                    <a:pt x="2152650" y="0"/>
                  </a:moveTo>
                  <a:lnTo>
                    <a:pt x="1847850" y="0"/>
                  </a:lnTo>
                  <a:lnTo>
                    <a:pt x="1847850" y="771525"/>
                  </a:lnTo>
                  <a:lnTo>
                    <a:pt x="2152650" y="771525"/>
                  </a:lnTo>
                  <a:lnTo>
                    <a:pt x="2152650" y="0"/>
                  </a:lnTo>
                  <a:close/>
                </a:path>
                <a:path w="4924425" h="771525">
                  <a:moveTo>
                    <a:pt x="3076575" y="133350"/>
                  </a:moveTo>
                  <a:lnTo>
                    <a:pt x="2771775" y="133350"/>
                  </a:lnTo>
                  <a:lnTo>
                    <a:pt x="2771775" y="771525"/>
                  </a:lnTo>
                  <a:lnTo>
                    <a:pt x="3076575" y="771525"/>
                  </a:lnTo>
                  <a:lnTo>
                    <a:pt x="3076575" y="133350"/>
                  </a:lnTo>
                  <a:close/>
                </a:path>
                <a:path w="4924425" h="771525">
                  <a:moveTo>
                    <a:pt x="4000500" y="0"/>
                  </a:moveTo>
                  <a:lnTo>
                    <a:pt x="3695700" y="0"/>
                  </a:lnTo>
                  <a:lnTo>
                    <a:pt x="3695700" y="771525"/>
                  </a:lnTo>
                  <a:lnTo>
                    <a:pt x="4000500" y="771525"/>
                  </a:lnTo>
                  <a:lnTo>
                    <a:pt x="4000500" y="0"/>
                  </a:lnTo>
                  <a:close/>
                </a:path>
                <a:path w="4924425" h="771525">
                  <a:moveTo>
                    <a:pt x="4924425" y="647700"/>
                  </a:moveTo>
                  <a:lnTo>
                    <a:pt x="4619625" y="647700"/>
                  </a:lnTo>
                  <a:lnTo>
                    <a:pt x="4619625" y="771525"/>
                  </a:lnTo>
                  <a:lnTo>
                    <a:pt x="4924425" y="771525"/>
                  </a:lnTo>
                  <a:lnTo>
                    <a:pt x="4924425" y="647700"/>
                  </a:lnTo>
                  <a:close/>
                </a:path>
              </a:pathLst>
            </a:custGeom>
            <a:solidFill>
              <a:srgbClr val="118CFF"/>
            </a:solidFill>
          </p:spPr>
          <p:txBody>
            <a:bodyPr wrap="square" lIns="0" tIns="0" rIns="0" bIns="0" rtlCol="0"/>
            <a:lstStyle/>
            <a:p>
              <a:endParaRPr/>
            </a:p>
          </p:txBody>
        </p:sp>
        <p:sp>
          <p:nvSpPr>
            <p:cNvPr id="42" name="object 42"/>
            <p:cNvSpPr/>
            <p:nvPr/>
          </p:nvSpPr>
          <p:spPr>
            <a:xfrm>
              <a:off x="7058012" y="5076824"/>
              <a:ext cx="4010025" cy="1666875"/>
            </a:xfrm>
            <a:custGeom>
              <a:avLst/>
              <a:gdLst/>
              <a:ahLst/>
              <a:cxnLst/>
              <a:rect l="l" t="t" r="r" b="b"/>
              <a:pathLst>
                <a:path w="4010025" h="1666875">
                  <a:moveTo>
                    <a:pt x="314325" y="0"/>
                  </a:moveTo>
                  <a:lnTo>
                    <a:pt x="0" y="0"/>
                  </a:lnTo>
                  <a:lnTo>
                    <a:pt x="0" y="1666875"/>
                  </a:lnTo>
                  <a:lnTo>
                    <a:pt x="314325" y="1666875"/>
                  </a:lnTo>
                  <a:lnTo>
                    <a:pt x="314325" y="0"/>
                  </a:lnTo>
                  <a:close/>
                </a:path>
                <a:path w="4010025" h="1666875">
                  <a:moveTo>
                    <a:pt x="1238250" y="895350"/>
                  </a:moveTo>
                  <a:lnTo>
                    <a:pt x="923925" y="895350"/>
                  </a:lnTo>
                  <a:lnTo>
                    <a:pt x="923925" y="1666875"/>
                  </a:lnTo>
                  <a:lnTo>
                    <a:pt x="1238250" y="1666875"/>
                  </a:lnTo>
                  <a:lnTo>
                    <a:pt x="1238250" y="895350"/>
                  </a:lnTo>
                  <a:close/>
                </a:path>
                <a:path w="4010025" h="1666875">
                  <a:moveTo>
                    <a:pt x="2162175" y="638175"/>
                  </a:moveTo>
                  <a:lnTo>
                    <a:pt x="1847850" y="638175"/>
                  </a:lnTo>
                  <a:lnTo>
                    <a:pt x="1847850" y="1666875"/>
                  </a:lnTo>
                  <a:lnTo>
                    <a:pt x="2162175" y="1666875"/>
                  </a:lnTo>
                  <a:lnTo>
                    <a:pt x="2162175" y="638175"/>
                  </a:lnTo>
                  <a:close/>
                </a:path>
                <a:path w="4010025" h="1666875">
                  <a:moveTo>
                    <a:pt x="3086100" y="1152525"/>
                  </a:moveTo>
                  <a:lnTo>
                    <a:pt x="2771775" y="1152525"/>
                  </a:lnTo>
                  <a:lnTo>
                    <a:pt x="2771775" y="1666875"/>
                  </a:lnTo>
                  <a:lnTo>
                    <a:pt x="3086100" y="1666875"/>
                  </a:lnTo>
                  <a:lnTo>
                    <a:pt x="3086100" y="1152525"/>
                  </a:lnTo>
                  <a:close/>
                </a:path>
                <a:path w="4010025" h="1666875">
                  <a:moveTo>
                    <a:pt x="4010025" y="1028700"/>
                  </a:moveTo>
                  <a:lnTo>
                    <a:pt x="3695700" y="1028700"/>
                  </a:lnTo>
                  <a:lnTo>
                    <a:pt x="3695700" y="1666875"/>
                  </a:lnTo>
                  <a:lnTo>
                    <a:pt x="4010025" y="1666875"/>
                  </a:lnTo>
                  <a:lnTo>
                    <a:pt x="4010025" y="1028700"/>
                  </a:lnTo>
                  <a:close/>
                </a:path>
              </a:pathLst>
            </a:custGeom>
            <a:solidFill>
              <a:srgbClr val="12239D"/>
            </a:solidFill>
          </p:spPr>
          <p:txBody>
            <a:bodyPr wrap="square" lIns="0" tIns="0" rIns="0" bIns="0" rtlCol="0"/>
            <a:lstStyle/>
            <a:p>
              <a:endParaRPr/>
            </a:p>
          </p:txBody>
        </p:sp>
        <p:sp>
          <p:nvSpPr>
            <p:cNvPr id="43" name="object 43"/>
            <p:cNvSpPr/>
            <p:nvPr/>
          </p:nvSpPr>
          <p:spPr>
            <a:xfrm>
              <a:off x="7372337" y="5972175"/>
              <a:ext cx="4924425" cy="771525"/>
            </a:xfrm>
            <a:custGeom>
              <a:avLst/>
              <a:gdLst/>
              <a:ahLst/>
              <a:cxnLst/>
              <a:rect l="l" t="t" r="r" b="b"/>
              <a:pathLst>
                <a:path w="4924425" h="771525">
                  <a:moveTo>
                    <a:pt x="304800" y="133350"/>
                  </a:moveTo>
                  <a:lnTo>
                    <a:pt x="0" y="133350"/>
                  </a:lnTo>
                  <a:lnTo>
                    <a:pt x="0" y="771525"/>
                  </a:lnTo>
                  <a:lnTo>
                    <a:pt x="304800" y="771525"/>
                  </a:lnTo>
                  <a:lnTo>
                    <a:pt x="304800" y="133350"/>
                  </a:lnTo>
                  <a:close/>
                </a:path>
                <a:path w="4924425" h="771525">
                  <a:moveTo>
                    <a:pt x="1228725" y="647700"/>
                  </a:moveTo>
                  <a:lnTo>
                    <a:pt x="923925" y="647700"/>
                  </a:lnTo>
                  <a:lnTo>
                    <a:pt x="923925" y="771525"/>
                  </a:lnTo>
                  <a:lnTo>
                    <a:pt x="1228725" y="771525"/>
                  </a:lnTo>
                  <a:lnTo>
                    <a:pt x="1228725" y="647700"/>
                  </a:lnTo>
                  <a:close/>
                </a:path>
                <a:path w="4924425" h="771525">
                  <a:moveTo>
                    <a:pt x="2152650" y="133350"/>
                  </a:moveTo>
                  <a:lnTo>
                    <a:pt x="1847850" y="133350"/>
                  </a:lnTo>
                  <a:lnTo>
                    <a:pt x="1847850" y="771525"/>
                  </a:lnTo>
                  <a:lnTo>
                    <a:pt x="2152650" y="771525"/>
                  </a:lnTo>
                  <a:lnTo>
                    <a:pt x="2152650" y="133350"/>
                  </a:lnTo>
                  <a:close/>
                </a:path>
                <a:path w="4924425" h="771525">
                  <a:moveTo>
                    <a:pt x="3076575" y="133350"/>
                  </a:moveTo>
                  <a:lnTo>
                    <a:pt x="2771775" y="133350"/>
                  </a:lnTo>
                  <a:lnTo>
                    <a:pt x="2771775" y="771525"/>
                  </a:lnTo>
                  <a:lnTo>
                    <a:pt x="3076575" y="771525"/>
                  </a:lnTo>
                  <a:lnTo>
                    <a:pt x="3076575" y="133350"/>
                  </a:lnTo>
                  <a:close/>
                </a:path>
                <a:path w="4924425" h="771525">
                  <a:moveTo>
                    <a:pt x="4000500" y="0"/>
                  </a:moveTo>
                  <a:lnTo>
                    <a:pt x="3695700" y="0"/>
                  </a:lnTo>
                  <a:lnTo>
                    <a:pt x="3695700" y="771525"/>
                  </a:lnTo>
                  <a:lnTo>
                    <a:pt x="4000500" y="771525"/>
                  </a:lnTo>
                  <a:lnTo>
                    <a:pt x="4000500" y="0"/>
                  </a:lnTo>
                  <a:close/>
                </a:path>
                <a:path w="4924425" h="771525">
                  <a:moveTo>
                    <a:pt x="4924425" y="647700"/>
                  </a:moveTo>
                  <a:lnTo>
                    <a:pt x="4619625" y="647700"/>
                  </a:lnTo>
                  <a:lnTo>
                    <a:pt x="4619625" y="771525"/>
                  </a:lnTo>
                  <a:lnTo>
                    <a:pt x="4924425" y="771525"/>
                  </a:lnTo>
                  <a:lnTo>
                    <a:pt x="4924425" y="647700"/>
                  </a:lnTo>
                  <a:close/>
                </a:path>
              </a:pathLst>
            </a:custGeom>
            <a:solidFill>
              <a:srgbClr val="E66B37"/>
            </a:solidFill>
          </p:spPr>
          <p:txBody>
            <a:bodyPr wrap="square" lIns="0" tIns="0" rIns="0" bIns="0" rtlCol="0"/>
            <a:lstStyle/>
            <a:p>
              <a:endParaRPr/>
            </a:p>
          </p:txBody>
        </p:sp>
        <p:sp>
          <p:nvSpPr>
            <p:cNvPr id="44" name="object 44"/>
            <p:cNvSpPr/>
            <p:nvPr/>
          </p:nvSpPr>
          <p:spPr>
            <a:xfrm>
              <a:off x="6743699" y="4991099"/>
              <a:ext cx="5553075" cy="1757680"/>
            </a:xfrm>
            <a:custGeom>
              <a:avLst/>
              <a:gdLst/>
              <a:ahLst/>
              <a:cxnLst/>
              <a:rect l="l" t="t" r="r" b="b"/>
              <a:pathLst>
                <a:path w="5553075" h="1757679">
                  <a:moveTo>
                    <a:pt x="0" y="1757362"/>
                  </a:moveTo>
                  <a:lnTo>
                    <a:pt x="5553074" y="1757362"/>
                  </a:lnTo>
                </a:path>
                <a:path w="5553075" h="1757679">
                  <a:moveTo>
                    <a:pt x="4762" y="0"/>
                  </a:moveTo>
                  <a:lnTo>
                    <a:pt x="4762" y="1752599"/>
                  </a:lnTo>
                </a:path>
              </a:pathLst>
            </a:custGeom>
            <a:ln w="9524">
              <a:solidFill>
                <a:srgbClr val="F5F5F5"/>
              </a:solidFill>
            </a:ln>
          </p:spPr>
          <p:txBody>
            <a:bodyPr wrap="square" lIns="0" tIns="0" rIns="0" bIns="0" rtlCol="0"/>
            <a:lstStyle/>
            <a:p>
              <a:endParaRPr/>
            </a:p>
          </p:txBody>
        </p:sp>
      </p:grpSp>
      <p:sp>
        <p:nvSpPr>
          <p:cNvPr id="45" name="object 45"/>
          <p:cNvSpPr txBox="1"/>
          <p:nvPr/>
        </p:nvSpPr>
        <p:spPr>
          <a:xfrm>
            <a:off x="6369049" y="4076763"/>
            <a:ext cx="2138045" cy="238760"/>
          </a:xfrm>
          <a:prstGeom prst="rect">
            <a:avLst/>
          </a:prstGeom>
        </p:spPr>
        <p:txBody>
          <a:bodyPr vert="horz" wrap="square" lIns="0" tIns="12700" rIns="0" bIns="0" rtlCol="0">
            <a:spAutoFit/>
          </a:bodyPr>
          <a:lstStyle/>
          <a:p>
            <a:pPr marL="12700">
              <a:lnSpc>
                <a:spcPct val="100000"/>
              </a:lnSpc>
              <a:spcBef>
                <a:spcPts val="100"/>
              </a:spcBef>
            </a:pPr>
            <a:r>
              <a:rPr sz="1400" spc="-55" dirty="0">
                <a:solidFill>
                  <a:srgbClr val="252423"/>
                </a:solidFill>
                <a:latin typeface="Tahoma"/>
                <a:cs typeface="Tahoma"/>
              </a:rPr>
              <a:t>Stock</a:t>
            </a:r>
            <a:r>
              <a:rPr sz="1400" spc="-85" dirty="0">
                <a:solidFill>
                  <a:srgbClr val="252423"/>
                </a:solidFill>
                <a:latin typeface="Tahoma"/>
                <a:cs typeface="Tahoma"/>
              </a:rPr>
              <a:t> </a:t>
            </a:r>
            <a:r>
              <a:rPr sz="1400" spc="-25" dirty="0">
                <a:solidFill>
                  <a:srgbClr val="252423"/>
                </a:solidFill>
                <a:latin typeface="Tahoma"/>
                <a:cs typeface="Tahoma"/>
              </a:rPr>
              <a:t>levels</a:t>
            </a:r>
            <a:r>
              <a:rPr sz="1400" spc="-80" dirty="0">
                <a:solidFill>
                  <a:srgbClr val="252423"/>
                </a:solidFill>
                <a:latin typeface="Tahoma"/>
                <a:cs typeface="Tahoma"/>
              </a:rPr>
              <a:t> </a:t>
            </a:r>
            <a:r>
              <a:rPr sz="1400" spc="-95" dirty="0">
                <a:solidFill>
                  <a:srgbClr val="252423"/>
                </a:solidFill>
                <a:latin typeface="Tahoma"/>
                <a:cs typeface="Tahoma"/>
              </a:rPr>
              <a:t>and</a:t>
            </a:r>
            <a:r>
              <a:rPr sz="1400" spc="-80" dirty="0">
                <a:solidFill>
                  <a:srgbClr val="252423"/>
                </a:solidFill>
                <a:latin typeface="Tahoma"/>
                <a:cs typeface="Tahoma"/>
              </a:rPr>
              <a:t> </a:t>
            </a:r>
            <a:r>
              <a:rPr sz="1400" spc="-55" dirty="0">
                <a:solidFill>
                  <a:srgbClr val="252423"/>
                </a:solidFill>
                <a:latin typeface="Tahoma"/>
                <a:cs typeface="Tahoma"/>
              </a:rPr>
              <a:t>Product</a:t>
            </a:r>
            <a:r>
              <a:rPr sz="1400" spc="-85" dirty="0">
                <a:solidFill>
                  <a:srgbClr val="252423"/>
                </a:solidFill>
                <a:latin typeface="Tahoma"/>
                <a:cs typeface="Tahoma"/>
              </a:rPr>
              <a:t> </a:t>
            </a:r>
            <a:r>
              <a:rPr sz="1400" spc="-35" dirty="0">
                <a:solidFill>
                  <a:srgbClr val="252423"/>
                </a:solidFill>
                <a:latin typeface="Tahoma"/>
                <a:cs typeface="Tahoma"/>
              </a:rPr>
              <a:t>type</a:t>
            </a:r>
            <a:endParaRPr sz="1400">
              <a:latin typeface="Tahoma"/>
              <a:cs typeface="Tahoma"/>
            </a:endParaRPr>
          </a:p>
        </p:txBody>
      </p:sp>
      <p:sp>
        <p:nvSpPr>
          <p:cNvPr id="46" name="object 46"/>
          <p:cNvSpPr txBox="1"/>
          <p:nvPr/>
        </p:nvSpPr>
        <p:spPr>
          <a:xfrm>
            <a:off x="7627022" y="6759575"/>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20</a:t>
            </a:r>
            <a:endParaRPr sz="750">
              <a:latin typeface="Verdana"/>
              <a:cs typeface="Verdana"/>
            </a:endParaRPr>
          </a:p>
        </p:txBody>
      </p:sp>
      <p:sp>
        <p:nvSpPr>
          <p:cNvPr id="47" name="object 47"/>
          <p:cNvSpPr txBox="1"/>
          <p:nvPr/>
        </p:nvSpPr>
        <p:spPr>
          <a:xfrm>
            <a:off x="8550947" y="6759575"/>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40</a:t>
            </a:r>
            <a:endParaRPr sz="750">
              <a:latin typeface="Verdana"/>
              <a:cs typeface="Verdana"/>
            </a:endParaRPr>
          </a:p>
        </p:txBody>
      </p:sp>
      <p:sp>
        <p:nvSpPr>
          <p:cNvPr id="48" name="object 48"/>
          <p:cNvSpPr txBox="1"/>
          <p:nvPr/>
        </p:nvSpPr>
        <p:spPr>
          <a:xfrm>
            <a:off x="10398797" y="6759575"/>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80</a:t>
            </a:r>
            <a:endParaRPr sz="750">
              <a:latin typeface="Verdana"/>
              <a:cs typeface="Verdana"/>
            </a:endParaRPr>
          </a:p>
        </p:txBody>
      </p:sp>
      <p:sp>
        <p:nvSpPr>
          <p:cNvPr id="49" name="object 49"/>
          <p:cNvSpPr txBox="1"/>
          <p:nvPr/>
        </p:nvSpPr>
        <p:spPr>
          <a:xfrm>
            <a:off x="11292414" y="6759575"/>
            <a:ext cx="20764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100</a:t>
            </a:r>
            <a:endParaRPr sz="750">
              <a:latin typeface="Verdana"/>
              <a:cs typeface="Verdana"/>
            </a:endParaRPr>
          </a:p>
        </p:txBody>
      </p:sp>
      <p:sp>
        <p:nvSpPr>
          <p:cNvPr id="50" name="object 50"/>
          <p:cNvSpPr txBox="1"/>
          <p:nvPr/>
        </p:nvSpPr>
        <p:spPr>
          <a:xfrm>
            <a:off x="6651376" y="6669087"/>
            <a:ext cx="168275" cy="230504"/>
          </a:xfrm>
          <a:prstGeom prst="rect">
            <a:avLst/>
          </a:prstGeom>
        </p:spPr>
        <p:txBody>
          <a:bodyPr vert="horz" wrap="square" lIns="0" tIns="12700" rIns="0" bIns="0" rtlCol="0">
            <a:spAutoFit/>
          </a:bodyPr>
          <a:lstStyle/>
          <a:p>
            <a:pPr marL="12700">
              <a:lnSpc>
                <a:spcPts val="805"/>
              </a:lnSpc>
              <a:spcBef>
                <a:spcPts val="100"/>
              </a:spcBef>
            </a:pPr>
            <a:r>
              <a:rPr sz="750" spc="-50" dirty="0">
                <a:solidFill>
                  <a:srgbClr val="666666"/>
                </a:solidFill>
                <a:latin typeface="Verdana"/>
                <a:cs typeface="Verdana"/>
              </a:rPr>
              <a:t>0</a:t>
            </a:r>
            <a:endParaRPr sz="750">
              <a:latin typeface="Verdana"/>
              <a:cs typeface="Verdana"/>
            </a:endParaRPr>
          </a:p>
          <a:p>
            <a:pPr marL="94615">
              <a:lnSpc>
                <a:spcPts val="805"/>
              </a:lnSpc>
            </a:pPr>
            <a:r>
              <a:rPr sz="750" spc="-50" dirty="0">
                <a:solidFill>
                  <a:srgbClr val="666666"/>
                </a:solidFill>
                <a:latin typeface="Verdana"/>
                <a:cs typeface="Verdana"/>
              </a:rPr>
              <a:t>0</a:t>
            </a:r>
            <a:endParaRPr sz="750">
              <a:latin typeface="Verdana"/>
              <a:cs typeface="Verdana"/>
            </a:endParaRPr>
          </a:p>
        </p:txBody>
      </p:sp>
      <p:sp>
        <p:nvSpPr>
          <p:cNvPr id="51" name="object 51"/>
          <p:cNvSpPr txBox="1"/>
          <p:nvPr/>
        </p:nvSpPr>
        <p:spPr>
          <a:xfrm>
            <a:off x="6651376" y="6028721"/>
            <a:ext cx="86360" cy="139700"/>
          </a:xfrm>
          <a:prstGeom prst="rect">
            <a:avLst/>
          </a:prstGeom>
        </p:spPr>
        <p:txBody>
          <a:bodyPr vert="horz" wrap="square" lIns="0" tIns="12700" rIns="0" bIns="0" rtlCol="0">
            <a:spAutoFit/>
          </a:bodyPr>
          <a:lstStyle/>
          <a:p>
            <a:pPr marL="12700">
              <a:lnSpc>
                <a:spcPct val="100000"/>
              </a:lnSpc>
              <a:spcBef>
                <a:spcPts val="100"/>
              </a:spcBef>
            </a:pPr>
            <a:r>
              <a:rPr sz="750" spc="-50" dirty="0">
                <a:solidFill>
                  <a:srgbClr val="666666"/>
                </a:solidFill>
                <a:latin typeface="Verdana"/>
                <a:cs typeface="Verdana"/>
              </a:rPr>
              <a:t>5</a:t>
            </a:r>
            <a:endParaRPr sz="750">
              <a:latin typeface="Verdana"/>
              <a:cs typeface="Verdana"/>
            </a:endParaRPr>
          </a:p>
        </p:txBody>
      </p:sp>
      <p:sp>
        <p:nvSpPr>
          <p:cNvPr id="52" name="object 52"/>
          <p:cNvSpPr txBox="1"/>
          <p:nvPr/>
        </p:nvSpPr>
        <p:spPr>
          <a:xfrm>
            <a:off x="6590803" y="5388355"/>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10</a:t>
            </a:r>
            <a:endParaRPr sz="750">
              <a:latin typeface="Verdana"/>
              <a:cs typeface="Verdana"/>
            </a:endParaRPr>
          </a:p>
        </p:txBody>
      </p:sp>
      <p:sp>
        <p:nvSpPr>
          <p:cNvPr id="53" name="object 53"/>
          <p:cNvSpPr txBox="1"/>
          <p:nvPr/>
        </p:nvSpPr>
        <p:spPr>
          <a:xfrm>
            <a:off x="6787197" y="4772011"/>
            <a:ext cx="440055" cy="147320"/>
          </a:xfrm>
          <a:prstGeom prst="rect">
            <a:avLst/>
          </a:prstGeom>
        </p:spPr>
        <p:txBody>
          <a:bodyPr vert="horz" wrap="square" lIns="0" tIns="12700" rIns="0" bIns="0" rtlCol="0">
            <a:spAutoFit/>
          </a:bodyPr>
          <a:lstStyle/>
          <a:p>
            <a:pPr marL="12700">
              <a:lnSpc>
                <a:spcPct val="100000"/>
              </a:lnSpc>
              <a:spcBef>
                <a:spcPts val="100"/>
              </a:spcBef>
            </a:pPr>
            <a:r>
              <a:rPr sz="800" spc="-10" dirty="0">
                <a:solidFill>
                  <a:srgbClr val="333333"/>
                </a:solidFill>
                <a:latin typeface="Verdana"/>
                <a:cs typeface="Verdana"/>
              </a:rPr>
              <a:t>haircare</a:t>
            </a:r>
            <a:endParaRPr sz="800">
              <a:latin typeface="Verdana"/>
              <a:cs typeface="Verdana"/>
            </a:endParaRPr>
          </a:p>
        </p:txBody>
      </p:sp>
      <p:grpSp>
        <p:nvGrpSpPr>
          <p:cNvPr id="54" name="object 54"/>
          <p:cNvGrpSpPr/>
          <p:nvPr/>
        </p:nvGrpSpPr>
        <p:grpSpPr>
          <a:xfrm>
            <a:off x="6381749" y="2018366"/>
            <a:ext cx="6010275" cy="2875915"/>
            <a:chOff x="6381749" y="2018366"/>
            <a:chExt cx="6010275" cy="2875915"/>
          </a:xfrm>
        </p:grpSpPr>
        <p:pic>
          <p:nvPicPr>
            <p:cNvPr id="55" name="object 55"/>
            <p:cNvPicPr/>
            <p:nvPr/>
          </p:nvPicPr>
          <p:blipFill>
            <a:blip r:embed="rId4" cstate="print"/>
            <a:stretch>
              <a:fillRect/>
            </a:stretch>
          </p:blipFill>
          <p:spPr>
            <a:xfrm>
              <a:off x="6590347" y="4798885"/>
              <a:ext cx="95249" cy="95249"/>
            </a:xfrm>
            <a:prstGeom prst="rect">
              <a:avLst/>
            </a:prstGeom>
          </p:spPr>
        </p:pic>
        <p:pic>
          <p:nvPicPr>
            <p:cNvPr id="56" name="object 56"/>
            <p:cNvPicPr/>
            <p:nvPr/>
          </p:nvPicPr>
          <p:blipFill>
            <a:blip r:embed="rId3" cstate="print"/>
            <a:stretch>
              <a:fillRect/>
            </a:stretch>
          </p:blipFill>
          <p:spPr>
            <a:xfrm>
              <a:off x="7347584" y="4798885"/>
              <a:ext cx="95249" cy="95249"/>
            </a:xfrm>
            <a:prstGeom prst="rect">
              <a:avLst/>
            </a:prstGeom>
          </p:spPr>
        </p:pic>
        <p:pic>
          <p:nvPicPr>
            <p:cNvPr id="57" name="object 57"/>
            <p:cNvPicPr/>
            <p:nvPr/>
          </p:nvPicPr>
          <p:blipFill>
            <a:blip r:embed="rId2" cstate="print"/>
            <a:stretch>
              <a:fillRect/>
            </a:stretch>
          </p:blipFill>
          <p:spPr>
            <a:xfrm>
              <a:off x="8113528" y="4798885"/>
              <a:ext cx="95249" cy="95249"/>
            </a:xfrm>
            <a:prstGeom prst="rect">
              <a:avLst/>
            </a:prstGeom>
          </p:spPr>
        </p:pic>
        <p:sp>
          <p:nvSpPr>
            <p:cNvPr id="58" name="object 58"/>
            <p:cNvSpPr/>
            <p:nvPr/>
          </p:nvSpPr>
          <p:spPr>
            <a:xfrm>
              <a:off x="6381749" y="2257424"/>
              <a:ext cx="6010275" cy="9525"/>
            </a:xfrm>
            <a:custGeom>
              <a:avLst/>
              <a:gdLst/>
              <a:ahLst/>
              <a:cxnLst/>
              <a:rect l="l" t="t" r="r" b="b"/>
              <a:pathLst>
                <a:path w="6010275" h="9525">
                  <a:moveTo>
                    <a:pt x="6010274" y="9524"/>
                  </a:moveTo>
                  <a:lnTo>
                    <a:pt x="0" y="9524"/>
                  </a:lnTo>
                  <a:lnTo>
                    <a:pt x="0" y="0"/>
                  </a:lnTo>
                  <a:lnTo>
                    <a:pt x="6010274" y="0"/>
                  </a:lnTo>
                  <a:lnTo>
                    <a:pt x="6010274" y="9524"/>
                  </a:lnTo>
                  <a:close/>
                </a:path>
              </a:pathLst>
            </a:custGeom>
            <a:solidFill>
              <a:srgbClr val="E9E9E9"/>
            </a:solidFill>
          </p:spPr>
          <p:txBody>
            <a:bodyPr wrap="square" lIns="0" tIns="0" rIns="0" bIns="0" rtlCol="0"/>
            <a:lstStyle/>
            <a:p>
              <a:endParaRPr/>
            </a:p>
          </p:txBody>
        </p:sp>
        <p:pic>
          <p:nvPicPr>
            <p:cNvPr id="59" name="object 59"/>
            <p:cNvPicPr/>
            <p:nvPr/>
          </p:nvPicPr>
          <p:blipFill>
            <a:blip r:embed="rId5" cstate="print"/>
            <a:stretch>
              <a:fillRect/>
            </a:stretch>
          </p:blipFill>
          <p:spPr>
            <a:xfrm>
              <a:off x="6429374" y="2019299"/>
              <a:ext cx="190499" cy="190499"/>
            </a:xfrm>
            <a:prstGeom prst="rect">
              <a:avLst/>
            </a:prstGeom>
          </p:spPr>
        </p:pic>
        <p:pic>
          <p:nvPicPr>
            <p:cNvPr id="60" name="object 60"/>
            <p:cNvPicPr/>
            <p:nvPr/>
          </p:nvPicPr>
          <p:blipFill>
            <a:blip r:embed="rId6" cstate="print"/>
            <a:stretch>
              <a:fillRect/>
            </a:stretch>
          </p:blipFill>
          <p:spPr>
            <a:xfrm>
              <a:off x="6715124" y="2019299"/>
              <a:ext cx="190499" cy="190499"/>
            </a:xfrm>
            <a:prstGeom prst="rect">
              <a:avLst/>
            </a:prstGeom>
          </p:spPr>
        </p:pic>
        <p:pic>
          <p:nvPicPr>
            <p:cNvPr id="61" name="object 61"/>
            <p:cNvPicPr/>
            <p:nvPr/>
          </p:nvPicPr>
          <p:blipFill>
            <a:blip r:embed="rId9" cstate="print"/>
            <a:stretch>
              <a:fillRect/>
            </a:stretch>
          </p:blipFill>
          <p:spPr>
            <a:xfrm>
              <a:off x="6999664" y="2018366"/>
              <a:ext cx="192661" cy="182859"/>
            </a:xfrm>
            <a:prstGeom prst="rect">
              <a:avLst/>
            </a:prstGeom>
          </p:spPr>
        </p:pic>
        <p:pic>
          <p:nvPicPr>
            <p:cNvPr id="62" name="object 62"/>
            <p:cNvPicPr/>
            <p:nvPr/>
          </p:nvPicPr>
          <p:blipFill>
            <a:blip r:embed="rId8" cstate="print"/>
            <a:stretch>
              <a:fillRect/>
            </a:stretch>
          </p:blipFill>
          <p:spPr>
            <a:xfrm>
              <a:off x="12153899" y="2019299"/>
              <a:ext cx="190499" cy="190499"/>
            </a:xfrm>
            <a:prstGeom prst="rect">
              <a:avLst/>
            </a:prstGeom>
          </p:spPr>
        </p:pic>
        <p:sp>
          <p:nvSpPr>
            <p:cNvPr id="63" name="object 63"/>
            <p:cNvSpPr/>
            <p:nvPr/>
          </p:nvSpPr>
          <p:spPr>
            <a:xfrm>
              <a:off x="7842884" y="2600324"/>
              <a:ext cx="0" cy="1133475"/>
            </a:xfrm>
            <a:custGeom>
              <a:avLst/>
              <a:gdLst/>
              <a:ahLst/>
              <a:cxnLst/>
              <a:rect l="l" t="t" r="r" b="b"/>
              <a:pathLst>
                <a:path h="1133475">
                  <a:moveTo>
                    <a:pt x="0" y="0"/>
                  </a:moveTo>
                  <a:lnTo>
                    <a:pt x="0" y="1133474"/>
                  </a:lnTo>
                </a:path>
              </a:pathLst>
            </a:custGeom>
            <a:ln w="9524">
              <a:solidFill>
                <a:srgbClr val="F1F1F1"/>
              </a:solidFill>
            </a:ln>
          </p:spPr>
          <p:txBody>
            <a:bodyPr wrap="square" lIns="0" tIns="0" rIns="0" bIns="0" rtlCol="0"/>
            <a:lstStyle/>
            <a:p>
              <a:endParaRPr/>
            </a:p>
          </p:txBody>
        </p:sp>
        <p:sp>
          <p:nvSpPr>
            <p:cNvPr id="64" name="object 64"/>
            <p:cNvSpPr/>
            <p:nvPr/>
          </p:nvSpPr>
          <p:spPr>
            <a:xfrm>
              <a:off x="8932544" y="2600324"/>
              <a:ext cx="0" cy="1133475"/>
            </a:xfrm>
            <a:custGeom>
              <a:avLst/>
              <a:gdLst/>
              <a:ahLst/>
              <a:cxnLst/>
              <a:rect l="l" t="t" r="r" b="b"/>
              <a:pathLst>
                <a:path h="1133475">
                  <a:moveTo>
                    <a:pt x="0" y="0"/>
                  </a:moveTo>
                  <a:lnTo>
                    <a:pt x="0" y="1133474"/>
                  </a:lnTo>
                </a:path>
              </a:pathLst>
            </a:custGeom>
            <a:ln w="9524">
              <a:solidFill>
                <a:srgbClr val="F1F1F1"/>
              </a:solidFill>
            </a:ln>
          </p:spPr>
          <p:txBody>
            <a:bodyPr wrap="square" lIns="0" tIns="0" rIns="0" bIns="0" rtlCol="0"/>
            <a:lstStyle/>
            <a:p>
              <a:endParaRPr/>
            </a:p>
          </p:txBody>
        </p:sp>
        <p:sp>
          <p:nvSpPr>
            <p:cNvPr id="65" name="object 65"/>
            <p:cNvSpPr/>
            <p:nvPr/>
          </p:nvSpPr>
          <p:spPr>
            <a:xfrm>
              <a:off x="10022204" y="2600324"/>
              <a:ext cx="0" cy="1133475"/>
            </a:xfrm>
            <a:custGeom>
              <a:avLst/>
              <a:gdLst/>
              <a:ahLst/>
              <a:cxnLst/>
              <a:rect l="l" t="t" r="r" b="b"/>
              <a:pathLst>
                <a:path h="1133475">
                  <a:moveTo>
                    <a:pt x="0" y="0"/>
                  </a:moveTo>
                  <a:lnTo>
                    <a:pt x="0" y="1133474"/>
                  </a:lnTo>
                </a:path>
              </a:pathLst>
            </a:custGeom>
            <a:ln w="9524">
              <a:solidFill>
                <a:srgbClr val="F1F1F1"/>
              </a:solidFill>
            </a:ln>
          </p:spPr>
          <p:txBody>
            <a:bodyPr wrap="square" lIns="0" tIns="0" rIns="0" bIns="0" rtlCol="0"/>
            <a:lstStyle/>
            <a:p>
              <a:endParaRPr/>
            </a:p>
          </p:txBody>
        </p:sp>
        <p:sp>
          <p:nvSpPr>
            <p:cNvPr id="66" name="object 66"/>
            <p:cNvSpPr/>
            <p:nvPr/>
          </p:nvSpPr>
          <p:spPr>
            <a:xfrm>
              <a:off x="11111864" y="2600324"/>
              <a:ext cx="0" cy="1133475"/>
            </a:xfrm>
            <a:custGeom>
              <a:avLst/>
              <a:gdLst/>
              <a:ahLst/>
              <a:cxnLst/>
              <a:rect l="l" t="t" r="r" b="b"/>
              <a:pathLst>
                <a:path h="1133475">
                  <a:moveTo>
                    <a:pt x="0" y="0"/>
                  </a:moveTo>
                  <a:lnTo>
                    <a:pt x="0" y="1133474"/>
                  </a:lnTo>
                </a:path>
              </a:pathLst>
            </a:custGeom>
            <a:ln w="9524">
              <a:solidFill>
                <a:srgbClr val="F1F1F1"/>
              </a:solidFill>
            </a:ln>
          </p:spPr>
          <p:txBody>
            <a:bodyPr wrap="square" lIns="0" tIns="0" rIns="0" bIns="0" rtlCol="0"/>
            <a:lstStyle/>
            <a:p>
              <a:endParaRPr/>
            </a:p>
          </p:txBody>
        </p:sp>
        <p:sp>
          <p:nvSpPr>
            <p:cNvPr id="67" name="object 67"/>
            <p:cNvSpPr/>
            <p:nvPr/>
          </p:nvSpPr>
          <p:spPr>
            <a:xfrm>
              <a:off x="6934199" y="3195446"/>
              <a:ext cx="5086350" cy="0"/>
            </a:xfrm>
            <a:custGeom>
              <a:avLst/>
              <a:gdLst/>
              <a:ahLst/>
              <a:cxnLst/>
              <a:rect l="l" t="t" r="r" b="b"/>
              <a:pathLst>
                <a:path w="5086350">
                  <a:moveTo>
                    <a:pt x="0" y="0"/>
                  </a:moveTo>
                  <a:lnTo>
                    <a:pt x="723899" y="0"/>
                  </a:lnTo>
                </a:path>
                <a:path w="5086350">
                  <a:moveTo>
                    <a:pt x="904874" y="0"/>
                  </a:moveTo>
                  <a:lnTo>
                    <a:pt x="5086349" y="0"/>
                  </a:lnTo>
                </a:path>
              </a:pathLst>
            </a:custGeom>
            <a:ln w="9524">
              <a:solidFill>
                <a:srgbClr val="F1F1F1"/>
              </a:solidFill>
            </a:ln>
          </p:spPr>
          <p:txBody>
            <a:bodyPr wrap="square" lIns="0" tIns="0" rIns="0" bIns="0" rtlCol="0"/>
            <a:lstStyle/>
            <a:p>
              <a:endParaRPr/>
            </a:p>
          </p:txBody>
        </p:sp>
        <p:sp>
          <p:nvSpPr>
            <p:cNvPr id="68" name="object 68"/>
            <p:cNvSpPr/>
            <p:nvPr/>
          </p:nvSpPr>
          <p:spPr>
            <a:xfrm>
              <a:off x="6753224" y="2656998"/>
              <a:ext cx="5448300" cy="0"/>
            </a:xfrm>
            <a:custGeom>
              <a:avLst/>
              <a:gdLst/>
              <a:ahLst/>
              <a:cxnLst/>
              <a:rect l="l" t="t" r="r" b="b"/>
              <a:pathLst>
                <a:path w="5448300">
                  <a:moveTo>
                    <a:pt x="0" y="0"/>
                  </a:moveTo>
                  <a:lnTo>
                    <a:pt x="5448299" y="0"/>
                  </a:lnTo>
                </a:path>
              </a:pathLst>
            </a:custGeom>
            <a:ln w="9524">
              <a:solidFill>
                <a:srgbClr val="F1F1F1"/>
              </a:solidFill>
            </a:ln>
          </p:spPr>
          <p:txBody>
            <a:bodyPr wrap="square" lIns="0" tIns="0" rIns="0" bIns="0" rtlCol="0"/>
            <a:lstStyle/>
            <a:p>
              <a:endParaRPr/>
            </a:p>
          </p:txBody>
        </p:sp>
        <p:sp>
          <p:nvSpPr>
            <p:cNvPr id="69" name="object 69"/>
            <p:cNvSpPr/>
            <p:nvPr/>
          </p:nvSpPr>
          <p:spPr>
            <a:xfrm>
              <a:off x="6753212" y="3086099"/>
              <a:ext cx="5086350" cy="647700"/>
            </a:xfrm>
            <a:custGeom>
              <a:avLst/>
              <a:gdLst/>
              <a:ahLst/>
              <a:cxnLst/>
              <a:rect l="l" t="t" r="r" b="b"/>
              <a:pathLst>
                <a:path w="5086350" h="647700">
                  <a:moveTo>
                    <a:pt x="180975" y="0"/>
                  </a:moveTo>
                  <a:lnTo>
                    <a:pt x="0" y="0"/>
                  </a:lnTo>
                  <a:lnTo>
                    <a:pt x="0" y="647700"/>
                  </a:lnTo>
                  <a:lnTo>
                    <a:pt x="180975" y="647700"/>
                  </a:lnTo>
                  <a:lnTo>
                    <a:pt x="180975" y="0"/>
                  </a:lnTo>
                  <a:close/>
                </a:path>
                <a:path w="5086350" h="647700">
                  <a:moveTo>
                    <a:pt x="723900" y="428625"/>
                  </a:moveTo>
                  <a:lnTo>
                    <a:pt x="542925" y="428625"/>
                  </a:lnTo>
                  <a:lnTo>
                    <a:pt x="542925" y="647700"/>
                  </a:lnTo>
                  <a:lnTo>
                    <a:pt x="723900" y="647700"/>
                  </a:lnTo>
                  <a:lnTo>
                    <a:pt x="723900" y="428625"/>
                  </a:lnTo>
                  <a:close/>
                </a:path>
                <a:path w="5086350" h="647700">
                  <a:moveTo>
                    <a:pt x="1266825" y="323850"/>
                  </a:moveTo>
                  <a:lnTo>
                    <a:pt x="1085850" y="323850"/>
                  </a:lnTo>
                  <a:lnTo>
                    <a:pt x="1085850" y="647700"/>
                  </a:lnTo>
                  <a:lnTo>
                    <a:pt x="1266825" y="647700"/>
                  </a:lnTo>
                  <a:lnTo>
                    <a:pt x="1266825" y="323850"/>
                  </a:lnTo>
                  <a:close/>
                </a:path>
                <a:path w="5086350" h="647700">
                  <a:moveTo>
                    <a:pt x="1819275" y="104775"/>
                  </a:moveTo>
                  <a:lnTo>
                    <a:pt x="1638300" y="104775"/>
                  </a:lnTo>
                  <a:lnTo>
                    <a:pt x="1638300" y="647700"/>
                  </a:lnTo>
                  <a:lnTo>
                    <a:pt x="1819275" y="647700"/>
                  </a:lnTo>
                  <a:lnTo>
                    <a:pt x="1819275" y="104775"/>
                  </a:lnTo>
                  <a:close/>
                </a:path>
                <a:path w="5086350" h="647700">
                  <a:moveTo>
                    <a:pt x="2362200" y="428625"/>
                  </a:moveTo>
                  <a:lnTo>
                    <a:pt x="2181225" y="428625"/>
                  </a:lnTo>
                  <a:lnTo>
                    <a:pt x="2181225" y="647700"/>
                  </a:lnTo>
                  <a:lnTo>
                    <a:pt x="2362200" y="647700"/>
                  </a:lnTo>
                  <a:lnTo>
                    <a:pt x="2362200" y="428625"/>
                  </a:lnTo>
                  <a:close/>
                </a:path>
                <a:path w="5086350" h="647700">
                  <a:moveTo>
                    <a:pt x="2905125" y="323850"/>
                  </a:moveTo>
                  <a:lnTo>
                    <a:pt x="2724150" y="323850"/>
                  </a:lnTo>
                  <a:lnTo>
                    <a:pt x="2724150" y="647700"/>
                  </a:lnTo>
                  <a:lnTo>
                    <a:pt x="2905125" y="647700"/>
                  </a:lnTo>
                  <a:lnTo>
                    <a:pt x="2905125" y="323850"/>
                  </a:lnTo>
                  <a:close/>
                </a:path>
                <a:path w="5086350" h="647700">
                  <a:moveTo>
                    <a:pt x="3448050" y="104775"/>
                  </a:moveTo>
                  <a:lnTo>
                    <a:pt x="3267075" y="104775"/>
                  </a:lnTo>
                  <a:lnTo>
                    <a:pt x="3267075" y="647700"/>
                  </a:lnTo>
                  <a:lnTo>
                    <a:pt x="3448050" y="647700"/>
                  </a:lnTo>
                  <a:lnTo>
                    <a:pt x="3448050" y="104775"/>
                  </a:lnTo>
                  <a:close/>
                </a:path>
                <a:path w="5086350" h="647700">
                  <a:moveTo>
                    <a:pt x="3990975" y="104775"/>
                  </a:moveTo>
                  <a:lnTo>
                    <a:pt x="3810000" y="104775"/>
                  </a:lnTo>
                  <a:lnTo>
                    <a:pt x="3810000" y="647700"/>
                  </a:lnTo>
                  <a:lnTo>
                    <a:pt x="3990975" y="647700"/>
                  </a:lnTo>
                  <a:lnTo>
                    <a:pt x="3990975" y="104775"/>
                  </a:lnTo>
                  <a:close/>
                </a:path>
                <a:path w="5086350" h="647700">
                  <a:moveTo>
                    <a:pt x="4543425" y="428625"/>
                  </a:moveTo>
                  <a:lnTo>
                    <a:pt x="4362450" y="428625"/>
                  </a:lnTo>
                  <a:lnTo>
                    <a:pt x="4362450" y="647700"/>
                  </a:lnTo>
                  <a:lnTo>
                    <a:pt x="4543425" y="647700"/>
                  </a:lnTo>
                  <a:lnTo>
                    <a:pt x="4543425" y="428625"/>
                  </a:lnTo>
                  <a:close/>
                </a:path>
                <a:path w="5086350" h="647700">
                  <a:moveTo>
                    <a:pt x="5086350" y="542925"/>
                  </a:moveTo>
                  <a:lnTo>
                    <a:pt x="4905375" y="542925"/>
                  </a:lnTo>
                  <a:lnTo>
                    <a:pt x="4905375" y="647700"/>
                  </a:lnTo>
                  <a:lnTo>
                    <a:pt x="5086350" y="647700"/>
                  </a:lnTo>
                  <a:lnTo>
                    <a:pt x="5086350" y="542925"/>
                  </a:lnTo>
                  <a:close/>
                </a:path>
              </a:pathLst>
            </a:custGeom>
            <a:solidFill>
              <a:srgbClr val="118CFF"/>
            </a:solidFill>
          </p:spPr>
          <p:txBody>
            <a:bodyPr wrap="square" lIns="0" tIns="0" rIns="0" bIns="0" rtlCol="0"/>
            <a:lstStyle/>
            <a:p>
              <a:endParaRPr/>
            </a:p>
          </p:txBody>
        </p:sp>
        <p:sp>
          <p:nvSpPr>
            <p:cNvPr id="70" name="object 70"/>
            <p:cNvSpPr/>
            <p:nvPr/>
          </p:nvSpPr>
          <p:spPr>
            <a:xfrm>
              <a:off x="6934187" y="3190874"/>
              <a:ext cx="5086350" cy="542925"/>
            </a:xfrm>
            <a:custGeom>
              <a:avLst/>
              <a:gdLst/>
              <a:ahLst/>
              <a:cxnLst/>
              <a:rect l="l" t="t" r="r" b="b"/>
              <a:pathLst>
                <a:path w="5086350" h="542925">
                  <a:moveTo>
                    <a:pt x="180975" y="114300"/>
                  </a:moveTo>
                  <a:lnTo>
                    <a:pt x="0" y="114300"/>
                  </a:lnTo>
                  <a:lnTo>
                    <a:pt x="0" y="542925"/>
                  </a:lnTo>
                  <a:lnTo>
                    <a:pt x="180975" y="542925"/>
                  </a:lnTo>
                  <a:lnTo>
                    <a:pt x="180975" y="114300"/>
                  </a:lnTo>
                  <a:close/>
                </a:path>
                <a:path w="5086350" h="542925">
                  <a:moveTo>
                    <a:pt x="723900" y="438150"/>
                  </a:moveTo>
                  <a:lnTo>
                    <a:pt x="542925" y="438150"/>
                  </a:lnTo>
                  <a:lnTo>
                    <a:pt x="542925" y="542925"/>
                  </a:lnTo>
                  <a:lnTo>
                    <a:pt x="723900" y="542925"/>
                  </a:lnTo>
                  <a:lnTo>
                    <a:pt x="723900" y="438150"/>
                  </a:lnTo>
                  <a:close/>
                </a:path>
                <a:path w="5086350" h="542925">
                  <a:moveTo>
                    <a:pt x="1276350" y="438150"/>
                  </a:moveTo>
                  <a:lnTo>
                    <a:pt x="1085850" y="438150"/>
                  </a:lnTo>
                  <a:lnTo>
                    <a:pt x="1085850" y="542925"/>
                  </a:lnTo>
                  <a:lnTo>
                    <a:pt x="1276350" y="542925"/>
                  </a:lnTo>
                  <a:lnTo>
                    <a:pt x="1276350" y="438150"/>
                  </a:lnTo>
                  <a:close/>
                </a:path>
                <a:path w="5086350" h="542925">
                  <a:moveTo>
                    <a:pt x="2362200" y="323850"/>
                  </a:moveTo>
                  <a:lnTo>
                    <a:pt x="2181225" y="323850"/>
                  </a:lnTo>
                  <a:lnTo>
                    <a:pt x="2181225" y="542925"/>
                  </a:lnTo>
                  <a:lnTo>
                    <a:pt x="2362200" y="542925"/>
                  </a:lnTo>
                  <a:lnTo>
                    <a:pt x="2362200" y="323850"/>
                  </a:lnTo>
                  <a:close/>
                </a:path>
                <a:path w="5086350" h="542925">
                  <a:moveTo>
                    <a:pt x="2905125" y="323850"/>
                  </a:moveTo>
                  <a:lnTo>
                    <a:pt x="2724150" y="323850"/>
                  </a:lnTo>
                  <a:lnTo>
                    <a:pt x="2724150" y="542925"/>
                  </a:lnTo>
                  <a:lnTo>
                    <a:pt x="2905125" y="542925"/>
                  </a:lnTo>
                  <a:lnTo>
                    <a:pt x="2905125" y="323850"/>
                  </a:lnTo>
                  <a:close/>
                </a:path>
                <a:path w="5086350" h="542925">
                  <a:moveTo>
                    <a:pt x="3448050" y="0"/>
                  </a:moveTo>
                  <a:lnTo>
                    <a:pt x="3267075" y="0"/>
                  </a:lnTo>
                  <a:lnTo>
                    <a:pt x="3267075" y="542925"/>
                  </a:lnTo>
                  <a:lnTo>
                    <a:pt x="3448050" y="542925"/>
                  </a:lnTo>
                  <a:lnTo>
                    <a:pt x="3448050" y="0"/>
                  </a:lnTo>
                  <a:close/>
                </a:path>
                <a:path w="5086350" h="542925">
                  <a:moveTo>
                    <a:pt x="4000500" y="114300"/>
                  </a:moveTo>
                  <a:lnTo>
                    <a:pt x="3810000" y="114300"/>
                  </a:lnTo>
                  <a:lnTo>
                    <a:pt x="3810000" y="542925"/>
                  </a:lnTo>
                  <a:lnTo>
                    <a:pt x="4000500" y="542925"/>
                  </a:lnTo>
                  <a:lnTo>
                    <a:pt x="4000500" y="114300"/>
                  </a:lnTo>
                  <a:close/>
                </a:path>
                <a:path w="5086350" h="542925">
                  <a:moveTo>
                    <a:pt x="4543425" y="114300"/>
                  </a:moveTo>
                  <a:lnTo>
                    <a:pt x="4362450" y="114300"/>
                  </a:lnTo>
                  <a:lnTo>
                    <a:pt x="4362450" y="542925"/>
                  </a:lnTo>
                  <a:lnTo>
                    <a:pt x="4543425" y="542925"/>
                  </a:lnTo>
                  <a:lnTo>
                    <a:pt x="4543425" y="114300"/>
                  </a:lnTo>
                  <a:close/>
                </a:path>
                <a:path w="5086350" h="542925">
                  <a:moveTo>
                    <a:pt x="5086350" y="219075"/>
                  </a:moveTo>
                  <a:lnTo>
                    <a:pt x="4905375" y="219075"/>
                  </a:lnTo>
                  <a:lnTo>
                    <a:pt x="4905375" y="542925"/>
                  </a:lnTo>
                  <a:lnTo>
                    <a:pt x="5086350" y="542925"/>
                  </a:lnTo>
                  <a:lnTo>
                    <a:pt x="5086350" y="219075"/>
                  </a:lnTo>
                  <a:close/>
                </a:path>
              </a:pathLst>
            </a:custGeom>
            <a:solidFill>
              <a:srgbClr val="12239D"/>
            </a:solidFill>
          </p:spPr>
          <p:txBody>
            <a:bodyPr wrap="square" lIns="0" tIns="0" rIns="0" bIns="0" rtlCol="0"/>
            <a:lstStyle/>
            <a:p>
              <a:endParaRPr/>
            </a:p>
          </p:txBody>
        </p:sp>
        <p:sp>
          <p:nvSpPr>
            <p:cNvPr id="71" name="object 71"/>
            <p:cNvSpPr/>
            <p:nvPr/>
          </p:nvSpPr>
          <p:spPr>
            <a:xfrm>
              <a:off x="7115162" y="2657474"/>
              <a:ext cx="5086350" cy="1076325"/>
            </a:xfrm>
            <a:custGeom>
              <a:avLst/>
              <a:gdLst/>
              <a:ahLst/>
              <a:cxnLst/>
              <a:rect l="l" t="t" r="r" b="b"/>
              <a:pathLst>
                <a:path w="5086350" h="1076325">
                  <a:moveTo>
                    <a:pt x="180975" y="647700"/>
                  </a:moveTo>
                  <a:lnTo>
                    <a:pt x="0" y="647700"/>
                  </a:lnTo>
                  <a:lnTo>
                    <a:pt x="0" y="1076325"/>
                  </a:lnTo>
                  <a:lnTo>
                    <a:pt x="180975" y="1076325"/>
                  </a:lnTo>
                  <a:lnTo>
                    <a:pt x="180975" y="647700"/>
                  </a:lnTo>
                  <a:close/>
                </a:path>
                <a:path w="5086350" h="1076325">
                  <a:moveTo>
                    <a:pt x="723900" y="0"/>
                  </a:moveTo>
                  <a:lnTo>
                    <a:pt x="542925" y="0"/>
                  </a:lnTo>
                  <a:lnTo>
                    <a:pt x="542925" y="1076325"/>
                  </a:lnTo>
                  <a:lnTo>
                    <a:pt x="723900" y="1076325"/>
                  </a:lnTo>
                  <a:lnTo>
                    <a:pt x="723900" y="0"/>
                  </a:lnTo>
                  <a:close/>
                </a:path>
                <a:path w="5086350" h="1076325">
                  <a:moveTo>
                    <a:pt x="1276350" y="752475"/>
                  </a:moveTo>
                  <a:lnTo>
                    <a:pt x="1095375" y="752475"/>
                  </a:lnTo>
                  <a:lnTo>
                    <a:pt x="1095375" y="1076325"/>
                  </a:lnTo>
                  <a:lnTo>
                    <a:pt x="1276350" y="1076325"/>
                  </a:lnTo>
                  <a:lnTo>
                    <a:pt x="1276350" y="752475"/>
                  </a:lnTo>
                  <a:close/>
                </a:path>
                <a:path w="5086350" h="1076325">
                  <a:moveTo>
                    <a:pt x="1819275" y="647700"/>
                  </a:moveTo>
                  <a:lnTo>
                    <a:pt x="1638300" y="647700"/>
                  </a:lnTo>
                  <a:lnTo>
                    <a:pt x="1638300" y="1076325"/>
                  </a:lnTo>
                  <a:lnTo>
                    <a:pt x="1819275" y="1076325"/>
                  </a:lnTo>
                  <a:lnTo>
                    <a:pt x="1819275" y="647700"/>
                  </a:lnTo>
                  <a:close/>
                </a:path>
                <a:path w="5086350" h="1076325">
                  <a:moveTo>
                    <a:pt x="2362200" y="971550"/>
                  </a:moveTo>
                  <a:lnTo>
                    <a:pt x="2181225" y="971550"/>
                  </a:lnTo>
                  <a:lnTo>
                    <a:pt x="2181225" y="1076325"/>
                  </a:lnTo>
                  <a:lnTo>
                    <a:pt x="2362200" y="1076325"/>
                  </a:lnTo>
                  <a:lnTo>
                    <a:pt x="2362200" y="971550"/>
                  </a:lnTo>
                  <a:close/>
                </a:path>
                <a:path w="5086350" h="1076325">
                  <a:moveTo>
                    <a:pt x="2905125" y="647700"/>
                  </a:moveTo>
                  <a:lnTo>
                    <a:pt x="2724150" y="647700"/>
                  </a:lnTo>
                  <a:lnTo>
                    <a:pt x="2724150" y="1076325"/>
                  </a:lnTo>
                  <a:lnTo>
                    <a:pt x="2905125" y="1076325"/>
                  </a:lnTo>
                  <a:lnTo>
                    <a:pt x="2905125" y="647700"/>
                  </a:lnTo>
                  <a:close/>
                </a:path>
                <a:path w="5086350" h="1076325">
                  <a:moveTo>
                    <a:pt x="3448050" y="857250"/>
                  </a:moveTo>
                  <a:lnTo>
                    <a:pt x="3267075" y="857250"/>
                  </a:lnTo>
                  <a:lnTo>
                    <a:pt x="3267075" y="1076325"/>
                  </a:lnTo>
                  <a:lnTo>
                    <a:pt x="3448050" y="1076325"/>
                  </a:lnTo>
                  <a:lnTo>
                    <a:pt x="3448050" y="857250"/>
                  </a:lnTo>
                  <a:close/>
                </a:path>
                <a:path w="5086350" h="1076325">
                  <a:moveTo>
                    <a:pt x="4000500" y="971550"/>
                  </a:moveTo>
                  <a:lnTo>
                    <a:pt x="3819525" y="971550"/>
                  </a:lnTo>
                  <a:lnTo>
                    <a:pt x="3819525" y="1076325"/>
                  </a:lnTo>
                  <a:lnTo>
                    <a:pt x="4000500" y="1076325"/>
                  </a:lnTo>
                  <a:lnTo>
                    <a:pt x="4000500" y="971550"/>
                  </a:lnTo>
                  <a:close/>
                </a:path>
                <a:path w="5086350" h="1076325">
                  <a:moveTo>
                    <a:pt x="4543425" y="752475"/>
                  </a:moveTo>
                  <a:lnTo>
                    <a:pt x="4362450" y="752475"/>
                  </a:lnTo>
                  <a:lnTo>
                    <a:pt x="4362450" y="1076325"/>
                  </a:lnTo>
                  <a:lnTo>
                    <a:pt x="4543425" y="1076325"/>
                  </a:lnTo>
                  <a:lnTo>
                    <a:pt x="4543425" y="752475"/>
                  </a:lnTo>
                  <a:close/>
                </a:path>
                <a:path w="5086350" h="1076325">
                  <a:moveTo>
                    <a:pt x="5086350" y="219075"/>
                  </a:moveTo>
                  <a:lnTo>
                    <a:pt x="4905375" y="219075"/>
                  </a:lnTo>
                  <a:lnTo>
                    <a:pt x="4905375" y="1076325"/>
                  </a:lnTo>
                  <a:lnTo>
                    <a:pt x="5086350" y="1076325"/>
                  </a:lnTo>
                  <a:lnTo>
                    <a:pt x="5086350" y="219075"/>
                  </a:lnTo>
                  <a:close/>
                </a:path>
              </a:pathLst>
            </a:custGeom>
            <a:solidFill>
              <a:srgbClr val="E66B37"/>
            </a:solidFill>
          </p:spPr>
          <p:txBody>
            <a:bodyPr wrap="square" lIns="0" tIns="0" rIns="0" bIns="0" rtlCol="0"/>
            <a:lstStyle/>
            <a:p>
              <a:endParaRPr/>
            </a:p>
          </p:txBody>
        </p:sp>
        <p:sp>
          <p:nvSpPr>
            <p:cNvPr id="72" name="object 72"/>
            <p:cNvSpPr/>
            <p:nvPr/>
          </p:nvSpPr>
          <p:spPr>
            <a:xfrm>
              <a:off x="6743699" y="2600324"/>
              <a:ext cx="5457825" cy="1138555"/>
            </a:xfrm>
            <a:custGeom>
              <a:avLst/>
              <a:gdLst/>
              <a:ahLst/>
              <a:cxnLst/>
              <a:rect l="l" t="t" r="r" b="b"/>
              <a:pathLst>
                <a:path w="5457825" h="1138554">
                  <a:moveTo>
                    <a:pt x="0" y="1138237"/>
                  </a:moveTo>
                  <a:lnTo>
                    <a:pt x="5457824" y="1138237"/>
                  </a:lnTo>
                </a:path>
                <a:path w="5457825" h="1138554">
                  <a:moveTo>
                    <a:pt x="4762" y="0"/>
                  </a:moveTo>
                  <a:lnTo>
                    <a:pt x="4762" y="1133474"/>
                  </a:lnTo>
                </a:path>
              </a:pathLst>
            </a:custGeom>
            <a:ln w="9524">
              <a:solidFill>
                <a:srgbClr val="F5F5F5"/>
              </a:solidFill>
            </a:ln>
          </p:spPr>
          <p:txBody>
            <a:bodyPr wrap="square" lIns="0" tIns="0" rIns="0" bIns="0" rtlCol="0"/>
            <a:lstStyle/>
            <a:p>
              <a:endParaRPr/>
            </a:p>
          </p:txBody>
        </p:sp>
      </p:grpSp>
      <p:sp>
        <p:nvSpPr>
          <p:cNvPr id="73" name="object 73"/>
          <p:cNvSpPr txBox="1"/>
          <p:nvPr/>
        </p:nvSpPr>
        <p:spPr>
          <a:xfrm>
            <a:off x="7544434" y="4772011"/>
            <a:ext cx="448309" cy="147320"/>
          </a:xfrm>
          <a:prstGeom prst="rect">
            <a:avLst/>
          </a:prstGeom>
        </p:spPr>
        <p:txBody>
          <a:bodyPr vert="horz" wrap="square" lIns="0" tIns="12700" rIns="0" bIns="0" rtlCol="0">
            <a:spAutoFit/>
          </a:bodyPr>
          <a:lstStyle/>
          <a:p>
            <a:pPr marL="12700">
              <a:lnSpc>
                <a:spcPct val="100000"/>
              </a:lnSpc>
              <a:spcBef>
                <a:spcPts val="100"/>
              </a:spcBef>
            </a:pPr>
            <a:r>
              <a:rPr sz="800" spc="-10" dirty="0">
                <a:solidFill>
                  <a:srgbClr val="333333"/>
                </a:solidFill>
                <a:latin typeface="Verdana"/>
                <a:cs typeface="Verdana"/>
              </a:rPr>
              <a:t>skincare</a:t>
            </a:r>
            <a:endParaRPr sz="800">
              <a:latin typeface="Verdana"/>
              <a:cs typeface="Verdana"/>
            </a:endParaRPr>
          </a:p>
        </p:txBody>
      </p:sp>
      <p:sp>
        <p:nvSpPr>
          <p:cNvPr id="74" name="object 74"/>
          <p:cNvSpPr txBox="1"/>
          <p:nvPr/>
        </p:nvSpPr>
        <p:spPr>
          <a:xfrm>
            <a:off x="8310378" y="4772011"/>
            <a:ext cx="525780" cy="147320"/>
          </a:xfrm>
          <a:prstGeom prst="rect">
            <a:avLst/>
          </a:prstGeom>
        </p:spPr>
        <p:txBody>
          <a:bodyPr vert="horz" wrap="square" lIns="0" tIns="12700" rIns="0" bIns="0" rtlCol="0">
            <a:spAutoFit/>
          </a:bodyPr>
          <a:lstStyle/>
          <a:p>
            <a:pPr marL="12700">
              <a:lnSpc>
                <a:spcPct val="100000"/>
              </a:lnSpc>
              <a:spcBef>
                <a:spcPts val="100"/>
              </a:spcBef>
            </a:pPr>
            <a:r>
              <a:rPr sz="800" spc="-10" dirty="0">
                <a:solidFill>
                  <a:srgbClr val="333333"/>
                </a:solidFill>
                <a:latin typeface="Verdana"/>
                <a:cs typeface="Verdana"/>
              </a:rPr>
              <a:t>cosmetics</a:t>
            </a:r>
            <a:endParaRPr sz="800">
              <a:latin typeface="Verdana"/>
              <a:cs typeface="Verdana"/>
            </a:endParaRPr>
          </a:p>
        </p:txBody>
      </p:sp>
      <p:sp>
        <p:nvSpPr>
          <p:cNvPr id="75" name="object 75"/>
          <p:cNvSpPr txBox="1"/>
          <p:nvPr/>
        </p:nvSpPr>
        <p:spPr>
          <a:xfrm>
            <a:off x="9226847" y="6759575"/>
            <a:ext cx="596265" cy="254000"/>
          </a:xfrm>
          <a:prstGeom prst="rect">
            <a:avLst/>
          </a:prstGeom>
        </p:spPr>
        <p:txBody>
          <a:bodyPr vert="horz" wrap="square" lIns="0" tIns="12700" rIns="0" bIns="0" rtlCol="0">
            <a:spAutoFit/>
          </a:bodyPr>
          <a:lstStyle/>
          <a:p>
            <a:pPr marL="45720" algn="ctr">
              <a:lnSpc>
                <a:spcPct val="100000"/>
              </a:lnSpc>
              <a:spcBef>
                <a:spcPts val="100"/>
              </a:spcBef>
            </a:pPr>
            <a:r>
              <a:rPr sz="750" spc="-25" dirty="0">
                <a:solidFill>
                  <a:srgbClr val="666666"/>
                </a:solidFill>
                <a:latin typeface="Verdana"/>
                <a:cs typeface="Verdana"/>
              </a:rPr>
              <a:t>60</a:t>
            </a:r>
            <a:endParaRPr sz="750">
              <a:latin typeface="Verdana"/>
              <a:cs typeface="Verdana"/>
            </a:endParaRPr>
          </a:p>
          <a:p>
            <a:pPr algn="ctr">
              <a:lnSpc>
                <a:spcPct val="100000"/>
              </a:lnSpc>
            </a:pPr>
            <a:r>
              <a:rPr sz="750" dirty="0">
                <a:solidFill>
                  <a:srgbClr val="333333"/>
                </a:solidFill>
                <a:latin typeface="Verdana"/>
                <a:cs typeface="Verdana"/>
              </a:rPr>
              <a:t>Stock</a:t>
            </a:r>
            <a:r>
              <a:rPr sz="750" spc="-25" dirty="0">
                <a:solidFill>
                  <a:srgbClr val="333333"/>
                </a:solidFill>
                <a:latin typeface="Verdana"/>
                <a:cs typeface="Verdana"/>
              </a:rPr>
              <a:t> </a:t>
            </a:r>
            <a:r>
              <a:rPr sz="750" spc="-10" dirty="0">
                <a:solidFill>
                  <a:srgbClr val="333333"/>
                </a:solidFill>
                <a:latin typeface="Verdana"/>
                <a:cs typeface="Verdana"/>
              </a:rPr>
              <a:t>levels</a:t>
            </a:r>
            <a:endParaRPr sz="750">
              <a:latin typeface="Verdana"/>
              <a:cs typeface="Verdana"/>
            </a:endParaRPr>
          </a:p>
        </p:txBody>
      </p:sp>
      <p:sp>
        <p:nvSpPr>
          <p:cNvPr id="76" name="object 76"/>
          <p:cNvSpPr txBox="1"/>
          <p:nvPr/>
        </p:nvSpPr>
        <p:spPr>
          <a:xfrm>
            <a:off x="6369049" y="1705038"/>
            <a:ext cx="1638935" cy="238760"/>
          </a:xfrm>
          <a:prstGeom prst="rect">
            <a:avLst/>
          </a:prstGeom>
        </p:spPr>
        <p:txBody>
          <a:bodyPr vert="horz" wrap="square" lIns="0" tIns="12700" rIns="0" bIns="0" rtlCol="0">
            <a:spAutoFit/>
          </a:bodyPr>
          <a:lstStyle/>
          <a:p>
            <a:pPr marL="12700">
              <a:lnSpc>
                <a:spcPct val="100000"/>
              </a:lnSpc>
              <a:spcBef>
                <a:spcPts val="100"/>
              </a:spcBef>
            </a:pPr>
            <a:r>
              <a:rPr sz="1400" spc="-30" dirty="0">
                <a:solidFill>
                  <a:srgbClr val="252423"/>
                </a:solidFill>
                <a:latin typeface="Tahoma"/>
                <a:cs typeface="Tahoma"/>
              </a:rPr>
              <a:t>Price</a:t>
            </a:r>
            <a:r>
              <a:rPr sz="1400" spc="-85" dirty="0">
                <a:solidFill>
                  <a:srgbClr val="252423"/>
                </a:solidFill>
                <a:latin typeface="Tahoma"/>
                <a:cs typeface="Tahoma"/>
              </a:rPr>
              <a:t> </a:t>
            </a:r>
            <a:r>
              <a:rPr sz="1400" spc="-95" dirty="0">
                <a:solidFill>
                  <a:srgbClr val="252423"/>
                </a:solidFill>
                <a:latin typeface="Tahoma"/>
                <a:cs typeface="Tahoma"/>
              </a:rPr>
              <a:t>and</a:t>
            </a:r>
            <a:r>
              <a:rPr sz="1400" spc="-85" dirty="0">
                <a:solidFill>
                  <a:srgbClr val="252423"/>
                </a:solidFill>
                <a:latin typeface="Tahoma"/>
                <a:cs typeface="Tahoma"/>
              </a:rPr>
              <a:t> </a:t>
            </a:r>
            <a:r>
              <a:rPr sz="1400" spc="-55" dirty="0">
                <a:solidFill>
                  <a:srgbClr val="252423"/>
                </a:solidFill>
                <a:latin typeface="Tahoma"/>
                <a:cs typeface="Tahoma"/>
              </a:rPr>
              <a:t>Product</a:t>
            </a:r>
            <a:r>
              <a:rPr sz="1400" spc="-85" dirty="0">
                <a:solidFill>
                  <a:srgbClr val="252423"/>
                </a:solidFill>
                <a:latin typeface="Tahoma"/>
                <a:cs typeface="Tahoma"/>
              </a:rPr>
              <a:t> </a:t>
            </a:r>
            <a:r>
              <a:rPr sz="1400" spc="-40" dirty="0">
                <a:solidFill>
                  <a:srgbClr val="252423"/>
                </a:solidFill>
                <a:latin typeface="Tahoma"/>
                <a:cs typeface="Tahoma"/>
              </a:rPr>
              <a:t>type</a:t>
            </a:r>
            <a:endParaRPr sz="1400">
              <a:latin typeface="Tahoma"/>
              <a:cs typeface="Tahoma"/>
            </a:endParaRPr>
          </a:p>
        </p:txBody>
      </p:sp>
      <p:sp>
        <p:nvSpPr>
          <p:cNvPr id="77" name="object 77"/>
          <p:cNvSpPr txBox="1"/>
          <p:nvPr/>
        </p:nvSpPr>
        <p:spPr>
          <a:xfrm>
            <a:off x="6710312" y="3749675"/>
            <a:ext cx="86360" cy="139700"/>
          </a:xfrm>
          <a:prstGeom prst="rect">
            <a:avLst/>
          </a:prstGeom>
        </p:spPr>
        <p:txBody>
          <a:bodyPr vert="horz" wrap="square" lIns="0" tIns="12700" rIns="0" bIns="0" rtlCol="0">
            <a:spAutoFit/>
          </a:bodyPr>
          <a:lstStyle/>
          <a:p>
            <a:pPr marL="12700">
              <a:lnSpc>
                <a:spcPct val="100000"/>
              </a:lnSpc>
              <a:spcBef>
                <a:spcPts val="100"/>
              </a:spcBef>
            </a:pPr>
            <a:r>
              <a:rPr sz="750" spc="-50" dirty="0">
                <a:solidFill>
                  <a:srgbClr val="666666"/>
                </a:solidFill>
                <a:latin typeface="Verdana"/>
                <a:cs typeface="Verdana"/>
              </a:rPr>
              <a:t>0</a:t>
            </a:r>
            <a:endParaRPr sz="750">
              <a:latin typeface="Verdana"/>
              <a:cs typeface="Verdana"/>
            </a:endParaRPr>
          </a:p>
        </p:txBody>
      </p:sp>
      <p:sp>
        <p:nvSpPr>
          <p:cNvPr id="78" name="object 78"/>
          <p:cNvSpPr txBox="1"/>
          <p:nvPr/>
        </p:nvSpPr>
        <p:spPr>
          <a:xfrm>
            <a:off x="7769611" y="3749675"/>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20</a:t>
            </a:r>
            <a:endParaRPr sz="750">
              <a:latin typeface="Verdana"/>
              <a:cs typeface="Verdana"/>
            </a:endParaRPr>
          </a:p>
        </p:txBody>
      </p:sp>
      <p:sp>
        <p:nvSpPr>
          <p:cNvPr id="79" name="object 79"/>
          <p:cNvSpPr txBox="1"/>
          <p:nvPr/>
        </p:nvSpPr>
        <p:spPr>
          <a:xfrm>
            <a:off x="8859271" y="3749675"/>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40</a:t>
            </a:r>
            <a:endParaRPr sz="750">
              <a:latin typeface="Verdana"/>
              <a:cs typeface="Verdana"/>
            </a:endParaRPr>
          </a:p>
        </p:txBody>
      </p:sp>
      <p:sp>
        <p:nvSpPr>
          <p:cNvPr id="80" name="object 80"/>
          <p:cNvSpPr txBox="1"/>
          <p:nvPr/>
        </p:nvSpPr>
        <p:spPr>
          <a:xfrm>
            <a:off x="9948931" y="3749675"/>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60</a:t>
            </a:r>
            <a:endParaRPr sz="750">
              <a:latin typeface="Verdana"/>
              <a:cs typeface="Verdana"/>
            </a:endParaRPr>
          </a:p>
        </p:txBody>
      </p:sp>
      <p:sp>
        <p:nvSpPr>
          <p:cNvPr id="81" name="object 81"/>
          <p:cNvSpPr txBox="1"/>
          <p:nvPr/>
        </p:nvSpPr>
        <p:spPr>
          <a:xfrm>
            <a:off x="11038591" y="3749675"/>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80</a:t>
            </a:r>
            <a:endParaRPr sz="750">
              <a:latin typeface="Verdana"/>
              <a:cs typeface="Verdana"/>
            </a:endParaRPr>
          </a:p>
        </p:txBody>
      </p:sp>
      <p:sp>
        <p:nvSpPr>
          <p:cNvPr id="82" name="object 82"/>
          <p:cNvSpPr txBox="1"/>
          <p:nvPr/>
        </p:nvSpPr>
        <p:spPr>
          <a:xfrm>
            <a:off x="12098039" y="3749675"/>
            <a:ext cx="20764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100</a:t>
            </a:r>
            <a:endParaRPr sz="750">
              <a:latin typeface="Verdana"/>
              <a:cs typeface="Verdana"/>
            </a:endParaRPr>
          </a:p>
        </p:txBody>
      </p:sp>
      <p:sp>
        <p:nvSpPr>
          <p:cNvPr id="83" name="object 83"/>
          <p:cNvSpPr txBox="1"/>
          <p:nvPr/>
        </p:nvSpPr>
        <p:spPr>
          <a:xfrm>
            <a:off x="6651376" y="3659187"/>
            <a:ext cx="86360" cy="139700"/>
          </a:xfrm>
          <a:prstGeom prst="rect">
            <a:avLst/>
          </a:prstGeom>
        </p:spPr>
        <p:txBody>
          <a:bodyPr vert="horz" wrap="square" lIns="0" tIns="12700" rIns="0" bIns="0" rtlCol="0">
            <a:spAutoFit/>
          </a:bodyPr>
          <a:lstStyle/>
          <a:p>
            <a:pPr marL="12700">
              <a:lnSpc>
                <a:spcPct val="100000"/>
              </a:lnSpc>
              <a:spcBef>
                <a:spcPts val="100"/>
              </a:spcBef>
            </a:pPr>
            <a:r>
              <a:rPr sz="750" spc="-50" dirty="0">
                <a:solidFill>
                  <a:srgbClr val="666666"/>
                </a:solidFill>
                <a:latin typeface="Verdana"/>
                <a:cs typeface="Verdana"/>
              </a:rPr>
              <a:t>0</a:t>
            </a:r>
            <a:endParaRPr sz="750">
              <a:latin typeface="Verdana"/>
              <a:cs typeface="Verdana"/>
            </a:endParaRPr>
          </a:p>
        </p:txBody>
      </p:sp>
      <p:sp>
        <p:nvSpPr>
          <p:cNvPr id="84" name="object 84"/>
          <p:cNvSpPr txBox="1"/>
          <p:nvPr/>
        </p:nvSpPr>
        <p:spPr>
          <a:xfrm>
            <a:off x="6651376" y="3120834"/>
            <a:ext cx="86360" cy="139700"/>
          </a:xfrm>
          <a:prstGeom prst="rect">
            <a:avLst/>
          </a:prstGeom>
        </p:spPr>
        <p:txBody>
          <a:bodyPr vert="horz" wrap="square" lIns="0" tIns="12700" rIns="0" bIns="0" rtlCol="0">
            <a:spAutoFit/>
          </a:bodyPr>
          <a:lstStyle/>
          <a:p>
            <a:pPr marL="12700">
              <a:lnSpc>
                <a:spcPct val="100000"/>
              </a:lnSpc>
              <a:spcBef>
                <a:spcPts val="100"/>
              </a:spcBef>
            </a:pPr>
            <a:r>
              <a:rPr sz="750" spc="-50" dirty="0">
                <a:solidFill>
                  <a:srgbClr val="666666"/>
                </a:solidFill>
                <a:latin typeface="Verdana"/>
                <a:cs typeface="Verdana"/>
              </a:rPr>
              <a:t>5</a:t>
            </a:r>
            <a:endParaRPr sz="750">
              <a:latin typeface="Verdana"/>
              <a:cs typeface="Verdana"/>
            </a:endParaRPr>
          </a:p>
        </p:txBody>
      </p:sp>
      <p:sp>
        <p:nvSpPr>
          <p:cNvPr id="85" name="object 85"/>
          <p:cNvSpPr txBox="1"/>
          <p:nvPr/>
        </p:nvSpPr>
        <p:spPr>
          <a:xfrm>
            <a:off x="6590803" y="2582386"/>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10</a:t>
            </a:r>
            <a:endParaRPr sz="750">
              <a:latin typeface="Verdana"/>
              <a:cs typeface="Verdana"/>
            </a:endParaRPr>
          </a:p>
        </p:txBody>
      </p:sp>
      <p:sp>
        <p:nvSpPr>
          <p:cNvPr id="86" name="object 86"/>
          <p:cNvSpPr txBox="1"/>
          <p:nvPr/>
        </p:nvSpPr>
        <p:spPr>
          <a:xfrm>
            <a:off x="6791959" y="2393618"/>
            <a:ext cx="440055" cy="147320"/>
          </a:xfrm>
          <a:prstGeom prst="rect">
            <a:avLst/>
          </a:prstGeom>
        </p:spPr>
        <p:txBody>
          <a:bodyPr vert="horz" wrap="square" lIns="0" tIns="12700" rIns="0" bIns="0" rtlCol="0">
            <a:spAutoFit/>
          </a:bodyPr>
          <a:lstStyle/>
          <a:p>
            <a:pPr marL="12700">
              <a:lnSpc>
                <a:spcPct val="100000"/>
              </a:lnSpc>
              <a:spcBef>
                <a:spcPts val="100"/>
              </a:spcBef>
            </a:pPr>
            <a:r>
              <a:rPr sz="800" spc="-10" dirty="0">
                <a:solidFill>
                  <a:srgbClr val="333333"/>
                </a:solidFill>
                <a:latin typeface="Verdana"/>
                <a:cs typeface="Verdana"/>
              </a:rPr>
              <a:t>haircare</a:t>
            </a:r>
            <a:endParaRPr sz="800">
              <a:latin typeface="Verdana"/>
              <a:cs typeface="Verdana"/>
            </a:endParaRPr>
          </a:p>
        </p:txBody>
      </p:sp>
      <p:grpSp>
        <p:nvGrpSpPr>
          <p:cNvPr id="87" name="object 87"/>
          <p:cNvGrpSpPr/>
          <p:nvPr/>
        </p:nvGrpSpPr>
        <p:grpSpPr>
          <a:xfrm>
            <a:off x="6595109" y="468994"/>
            <a:ext cx="5042535" cy="2047239"/>
            <a:chOff x="6595109" y="468994"/>
            <a:chExt cx="5042535" cy="2047239"/>
          </a:xfrm>
        </p:grpSpPr>
        <p:pic>
          <p:nvPicPr>
            <p:cNvPr id="88" name="object 88"/>
            <p:cNvPicPr/>
            <p:nvPr/>
          </p:nvPicPr>
          <p:blipFill>
            <a:blip r:embed="rId4" cstate="print"/>
            <a:stretch>
              <a:fillRect/>
            </a:stretch>
          </p:blipFill>
          <p:spPr>
            <a:xfrm>
              <a:off x="6595109" y="2420492"/>
              <a:ext cx="95249" cy="95249"/>
            </a:xfrm>
            <a:prstGeom prst="rect">
              <a:avLst/>
            </a:prstGeom>
          </p:spPr>
        </p:pic>
        <p:pic>
          <p:nvPicPr>
            <p:cNvPr id="89" name="object 89"/>
            <p:cNvPicPr/>
            <p:nvPr/>
          </p:nvPicPr>
          <p:blipFill>
            <a:blip r:embed="rId3" cstate="print"/>
            <a:stretch>
              <a:fillRect/>
            </a:stretch>
          </p:blipFill>
          <p:spPr>
            <a:xfrm>
              <a:off x="7352347" y="2420492"/>
              <a:ext cx="95249" cy="95249"/>
            </a:xfrm>
            <a:prstGeom prst="rect">
              <a:avLst/>
            </a:prstGeom>
          </p:spPr>
        </p:pic>
        <p:pic>
          <p:nvPicPr>
            <p:cNvPr id="90" name="object 90"/>
            <p:cNvPicPr/>
            <p:nvPr/>
          </p:nvPicPr>
          <p:blipFill>
            <a:blip r:embed="rId2" cstate="print"/>
            <a:stretch>
              <a:fillRect/>
            </a:stretch>
          </p:blipFill>
          <p:spPr>
            <a:xfrm>
              <a:off x="8195830" y="2420492"/>
              <a:ext cx="95249" cy="95249"/>
            </a:xfrm>
            <a:prstGeom prst="rect">
              <a:avLst/>
            </a:prstGeom>
          </p:spPr>
        </p:pic>
        <p:sp>
          <p:nvSpPr>
            <p:cNvPr id="91" name="object 91"/>
            <p:cNvSpPr/>
            <p:nvPr/>
          </p:nvSpPr>
          <p:spPr>
            <a:xfrm>
              <a:off x="9474770" y="468994"/>
              <a:ext cx="2162810" cy="1081405"/>
            </a:xfrm>
            <a:custGeom>
              <a:avLst/>
              <a:gdLst/>
              <a:ahLst/>
              <a:cxnLst/>
              <a:rect l="l" t="t" r="r" b="b"/>
              <a:pathLst>
                <a:path w="2162809" h="1081405">
                  <a:moveTo>
                    <a:pt x="2162621" y="1081310"/>
                  </a:moveTo>
                  <a:lnTo>
                    <a:pt x="1838228" y="1081310"/>
                  </a:lnTo>
                  <a:lnTo>
                    <a:pt x="1838000" y="1062729"/>
                  </a:lnTo>
                  <a:lnTo>
                    <a:pt x="1837316" y="1044170"/>
                  </a:lnTo>
                  <a:lnTo>
                    <a:pt x="1832535" y="988650"/>
                  </a:lnTo>
                  <a:lnTo>
                    <a:pt x="1823684" y="933643"/>
                  </a:lnTo>
                  <a:lnTo>
                    <a:pt x="1810811" y="879436"/>
                  </a:lnTo>
                  <a:lnTo>
                    <a:pt x="1793982" y="826312"/>
                  </a:lnTo>
                  <a:lnTo>
                    <a:pt x="1773289" y="774571"/>
                  </a:lnTo>
                  <a:lnTo>
                    <a:pt x="1748852" y="724502"/>
                  </a:lnTo>
                  <a:lnTo>
                    <a:pt x="1720798" y="676366"/>
                  </a:lnTo>
                  <a:lnTo>
                    <a:pt x="1689272" y="630415"/>
                  </a:lnTo>
                  <a:lnTo>
                    <a:pt x="1654451" y="586908"/>
                  </a:lnTo>
                  <a:lnTo>
                    <a:pt x="1616532" y="546089"/>
                  </a:lnTo>
                  <a:lnTo>
                    <a:pt x="1575713" y="508169"/>
                  </a:lnTo>
                  <a:lnTo>
                    <a:pt x="1532206" y="473348"/>
                  </a:lnTo>
                  <a:lnTo>
                    <a:pt x="1486255" y="441823"/>
                  </a:lnTo>
                  <a:lnTo>
                    <a:pt x="1438119" y="413769"/>
                  </a:lnTo>
                  <a:lnTo>
                    <a:pt x="1388050" y="389331"/>
                  </a:lnTo>
                  <a:lnTo>
                    <a:pt x="1336308" y="368639"/>
                  </a:lnTo>
                  <a:lnTo>
                    <a:pt x="1283184" y="351810"/>
                  </a:lnTo>
                  <a:lnTo>
                    <a:pt x="1228977" y="338937"/>
                  </a:lnTo>
                  <a:lnTo>
                    <a:pt x="1173971" y="330085"/>
                  </a:lnTo>
                  <a:lnTo>
                    <a:pt x="1118450" y="325304"/>
                  </a:lnTo>
                  <a:lnTo>
                    <a:pt x="1081310" y="324393"/>
                  </a:lnTo>
                  <a:lnTo>
                    <a:pt x="1062729" y="324620"/>
                  </a:lnTo>
                  <a:lnTo>
                    <a:pt x="1007119" y="328037"/>
                  </a:lnTo>
                  <a:lnTo>
                    <a:pt x="951912" y="335535"/>
                  </a:lnTo>
                  <a:lnTo>
                    <a:pt x="897394" y="347076"/>
                  </a:lnTo>
                  <a:lnTo>
                    <a:pt x="843874" y="362597"/>
                  </a:lnTo>
                  <a:lnTo>
                    <a:pt x="791650" y="382010"/>
                  </a:lnTo>
                  <a:lnTo>
                    <a:pt x="740996" y="405210"/>
                  </a:lnTo>
                  <a:lnTo>
                    <a:pt x="692177" y="432080"/>
                  </a:lnTo>
                  <a:lnTo>
                    <a:pt x="645466" y="462469"/>
                  </a:lnTo>
                  <a:lnTo>
                    <a:pt x="601127" y="496205"/>
                  </a:lnTo>
                  <a:lnTo>
                    <a:pt x="559389" y="533111"/>
                  </a:lnTo>
                  <a:lnTo>
                    <a:pt x="520471" y="572995"/>
                  </a:lnTo>
                  <a:lnTo>
                    <a:pt x="484593" y="615635"/>
                  </a:lnTo>
                  <a:lnTo>
                    <a:pt x="451956" y="660789"/>
                  </a:lnTo>
                  <a:lnTo>
                    <a:pt x="422729" y="708222"/>
                  </a:lnTo>
                  <a:lnTo>
                    <a:pt x="397064" y="757686"/>
                  </a:lnTo>
                  <a:lnTo>
                    <a:pt x="375109" y="808904"/>
                  </a:lnTo>
                  <a:lnTo>
                    <a:pt x="356985" y="861589"/>
                  </a:lnTo>
                  <a:lnTo>
                    <a:pt x="342785" y="915463"/>
                  </a:lnTo>
                  <a:lnTo>
                    <a:pt x="332585" y="970247"/>
                  </a:lnTo>
                  <a:lnTo>
                    <a:pt x="326443" y="1025633"/>
                  </a:lnTo>
                  <a:lnTo>
                    <a:pt x="324393" y="1081310"/>
                  </a:lnTo>
                  <a:lnTo>
                    <a:pt x="0" y="1081310"/>
                  </a:lnTo>
                  <a:lnTo>
                    <a:pt x="1302" y="1028253"/>
                  </a:lnTo>
                  <a:lnTo>
                    <a:pt x="5206" y="975323"/>
                  </a:lnTo>
                  <a:lnTo>
                    <a:pt x="11703" y="922649"/>
                  </a:lnTo>
                  <a:lnTo>
                    <a:pt x="20777" y="870357"/>
                  </a:lnTo>
                  <a:lnTo>
                    <a:pt x="32405" y="818573"/>
                  </a:lnTo>
                  <a:lnTo>
                    <a:pt x="46561" y="767422"/>
                  </a:lnTo>
                  <a:lnTo>
                    <a:pt x="63209" y="717028"/>
                  </a:lnTo>
                  <a:lnTo>
                    <a:pt x="82310" y="667511"/>
                  </a:lnTo>
                  <a:lnTo>
                    <a:pt x="103817" y="618990"/>
                  </a:lnTo>
                  <a:lnTo>
                    <a:pt x="127679" y="571584"/>
                  </a:lnTo>
                  <a:lnTo>
                    <a:pt x="153839" y="525405"/>
                  </a:lnTo>
                  <a:lnTo>
                    <a:pt x="182233" y="480566"/>
                  </a:lnTo>
                  <a:lnTo>
                    <a:pt x="212793" y="437174"/>
                  </a:lnTo>
                  <a:lnTo>
                    <a:pt x="245446" y="395334"/>
                  </a:lnTo>
                  <a:lnTo>
                    <a:pt x="280112" y="355146"/>
                  </a:lnTo>
                  <a:lnTo>
                    <a:pt x="316708" y="316708"/>
                  </a:lnTo>
                  <a:lnTo>
                    <a:pt x="355146" y="280112"/>
                  </a:lnTo>
                  <a:lnTo>
                    <a:pt x="395334" y="245446"/>
                  </a:lnTo>
                  <a:lnTo>
                    <a:pt x="437174" y="212793"/>
                  </a:lnTo>
                  <a:lnTo>
                    <a:pt x="480566" y="182233"/>
                  </a:lnTo>
                  <a:lnTo>
                    <a:pt x="525405" y="153839"/>
                  </a:lnTo>
                  <a:lnTo>
                    <a:pt x="571584" y="127679"/>
                  </a:lnTo>
                  <a:lnTo>
                    <a:pt x="618990" y="103817"/>
                  </a:lnTo>
                  <a:lnTo>
                    <a:pt x="667511" y="82310"/>
                  </a:lnTo>
                  <a:lnTo>
                    <a:pt x="717028" y="63209"/>
                  </a:lnTo>
                  <a:lnTo>
                    <a:pt x="767422" y="46561"/>
                  </a:lnTo>
                  <a:lnTo>
                    <a:pt x="818573" y="32405"/>
                  </a:lnTo>
                  <a:lnTo>
                    <a:pt x="870357" y="20777"/>
                  </a:lnTo>
                  <a:lnTo>
                    <a:pt x="922649" y="11703"/>
                  </a:lnTo>
                  <a:lnTo>
                    <a:pt x="975323" y="5206"/>
                  </a:lnTo>
                  <a:lnTo>
                    <a:pt x="1028253" y="1302"/>
                  </a:lnTo>
                  <a:lnTo>
                    <a:pt x="1081310" y="0"/>
                  </a:lnTo>
                  <a:lnTo>
                    <a:pt x="1107847" y="325"/>
                  </a:lnTo>
                  <a:lnTo>
                    <a:pt x="1160856" y="2929"/>
                  </a:lnTo>
                  <a:lnTo>
                    <a:pt x="1213674" y="8132"/>
                  </a:lnTo>
                  <a:lnTo>
                    <a:pt x="1266173" y="15919"/>
                  </a:lnTo>
                  <a:lnTo>
                    <a:pt x="1318227" y="26273"/>
                  </a:lnTo>
                  <a:lnTo>
                    <a:pt x="1369709" y="39169"/>
                  </a:lnTo>
                  <a:lnTo>
                    <a:pt x="1420498" y="54575"/>
                  </a:lnTo>
                  <a:lnTo>
                    <a:pt x="1470468" y="72455"/>
                  </a:lnTo>
                  <a:lnTo>
                    <a:pt x="1519502" y="92766"/>
                  </a:lnTo>
                  <a:lnTo>
                    <a:pt x="1567480" y="115457"/>
                  </a:lnTo>
                  <a:lnTo>
                    <a:pt x="1614286" y="140476"/>
                  </a:lnTo>
                  <a:lnTo>
                    <a:pt x="1659809" y="167761"/>
                  </a:lnTo>
                  <a:lnTo>
                    <a:pt x="1703938" y="197247"/>
                  </a:lnTo>
                  <a:lnTo>
                    <a:pt x="1746567" y="228863"/>
                  </a:lnTo>
                  <a:lnTo>
                    <a:pt x="1787593" y="262532"/>
                  </a:lnTo>
                  <a:lnTo>
                    <a:pt x="1826918" y="298174"/>
                  </a:lnTo>
                  <a:lnTo>
                    <a:pt x="1864446" y="335703"/>
                  </a:lnTo>
                  <a:lnTo>
                    <a:pt x="1900088" y="375027"/>
                  </a:lnTo>
                  <a:lnTo>
                    <a:pt x="1933757" y="416054"/>
                  </a:lnTo>
                  <a:lnTo>
                    <a:pt x="1965373" y="458683"/>
                  </a:lnTo>
                  <a:lnTo>
                    <a:pt x="1994859" y="502812"/>
                  </a:lnTo>
                  <a:lnTo>
                    <a:pt x="2022144" y="548334"/>
                  </a:lnTo>
                  <a:lnTo>
                    <a:pt x="2047163" y="595141"/>
                  </a:lnTo>
                  <a:lnTo>
                    <a:pt x="2069855" y="643118"/>
                  </a:lnTo>
                  <a:lnTo>
                    <a:pt x="2090165" y="692152"/>
                  </a:lnTo>
                  <a:lnTo>
                    <a:pt x="2108045" y="742123"/>
                  </a:lnTo>
                  <a:lnTo>
                    <a:pt x="2123451" y="792911"/>
                  </a:lnTo>
                  <a:lnTo>
                    <a:pt x="2136347" y="844394"/>
                  </a:lnTo>
                  <a:lnTo>
                    <a:pt x="2146701" y="896447"/>
                  </a:lnTo>
                  <a:lnTo>
                    <a:pt x="2154489" y="948946"/>
                  </a:lnTo>
                  <a:lnTo>
                    <a:pt x="2159691" y="1001764"/>
                  </a:lnTo>
                  <a:lnTo>
                    <a:pt x="2162295" y="1054773"/>
                  </a:lnTo>
                  <a:lnTo>
                    <a:pt x="2162621" y="1081310"/>
                  </a:lnTo>
                  <a:close/>
                </a:path>
              </a:pathLst>
            </a:custGeom>
            <a:solidFill>
              <a:srgbClr val="F2F1F1"/>
            </a:solidFill>
          </p:spPr>
          <p:txBody>
            <a:bodyPr wrap="square" lIns="0" tIns="0" rIns="0" bIns="0" rtlCol="0"/>
            <a:lstStyle/>
            <a:p>
              <a:endParaRPr/>
            </a:p>
          </p:txBody>
        </p:sp>
        <p:sp>
          <p:nvSpPr>
            <p:cNvPr id="92" name="object 92"/>
            <p:cNvSpPr/>
            <p:nvPr/>
          </p:nvSpPr>
          <p:spPr>
            <a:xfrm>
              <a:off x="9474770" y="469526"/>
              <a:ext cx="1057910" cy="1081405"/>
            </a:xfrm>
            <a:custGeom>
              <a:avLst/>
              <a:gdLst/>
              <a:ahLst/>
              <a:cxnLst/>
              <a:rect l="l" t="t" r="r" b="b"/>
              <a:pathLst>
                <a:path w="1057909" h="1081405">
                  <a:moveTo>
                    <a:pt x="324393" y="1080778"/>
                  </a:moveTo>
                  <a:lnTo>
                    <a:pt x="0" y="1080778"/>
                  </a:lnTo>
                  <a:lnTo>
                    <a:pt x="312" y="1054771"/>
                  </a:lnTo>
                  <a:lnTo>
                    <a:pt x="2814" y="1002818"/>
                  </a:lnTo>
                  <a:lnTo>
                    <a:pt x="7810" y="951044"/>
                  </a:lnTo>
                  <a:lnTo>
                    <a:pt x="15291" y="899571"/>
                  </a:lnTo>
                  <a:lnTo>
                    <a:pt x="25238" y="848518"/>
                  </a:lnTo>
                  <a:lnTo>
                    <a:pt x="37629" y="798001"/>
                  </a:lnTo>
                  <a:lnTo>
                    <a:pt x="52435" y="748139"/>
                  </a:lnTo>
                  <a:lnTo>
                    <a:pt x="69622" y="699047"/>
                  </a:lnTo>
                  <a:lnTo>
                    <a:pt x="89149" y="650838"/>
                  </a:lnTo>
                  <a:lnTo>
                    <a:pt x="110972" y="603623"/>
                  </a:lnTo>
                  <a:lnTo>
                    <a:pt x="135040" y="557513"/>
                  </a:lnTo>
                  <a:lnTo>
                    <a:pt x="161298" y="512614"/>
                  </a:lnTo>
                  <a:lnTo>
                    <a:pt x="189685" y="469029"/>
                  </a:lnTo>
                  <a:lnTo>
                    <a:pt x="220135" y="426860"/>
                  </a:lnTo>
                  <a:lnTo>
                    <a:pt x="252577" y="386203"/>
                  </a:lnTo>
                  <a:lnTo>
                    <a:pt x="286937" y="347154"/>
                  </a:lnTo>
                  <a:lnTo>
                    <a:pt x="323135" y="309803"/>
                  </a:lnTo>
                  <a:lnTo>
                    <a:pt x="361088" y="274235"/>
                  </a:lnTo>
                  <a:lnTo>
                    <a:pt x="400706" y="240534"/>
                  </a:lnTo>
                  <a:lnTo>
                    <a:pt x="441900" y="208776"/>
                  </a:lnTo>
                  <a:lnTo>
                    <a:pt x="484573" y="179037"/>
                  </a:lnTo>
                  <a:lnTo>
                    <a:pt x="528627" y="151384"/>
                  </a:lnTo>
                  <a:lnTo>
                    <a:pt x="573960" y="125881"/>
                  </a:lnTo>
                  <a:lnTo>
                    <a:pt x="620467" y="102588"/>
                  </a:lnTo>
                  <a:lnTo>
                    <a:pt x="668040" y="81559"/>
                  </a:lnTo>
                  <a:lnTo>
                    <a:pt x="716569" y="62841"/>
                  </a:lnTo>
                  <a:lnTo>
                    <a:pt x="765942" y="46479"/>
                  </a:lnTo>
                  <a:lnTo>
                    <a:pt x="816045" y="32510"/>
                  </a:lnTo>
                  <a:lnTo>
                    <a:pt x="866762" y="20966"/>
                  </a:lnTo>
                  <a:lnTo>
                    <a:pt x="917975" y="11875"/>
                  </a:lnTo>
                  <a:lnTo>
                    <a:pt x="969566" y="5257"/>
                  </a:lnTo>
                  <a:lnTo>
                    <a:pt x="1021416" y="1128"/>
                  </a:lnTo>
                  <a:lnTo>
                    <a:pt x="1047400" y="0"/>
                  </a:lnTo>
                  <a:lnTo>
                    <a:pt x="1057573" y="324233"/>
                  </a:lnTo>
                  <a:lnTo>
                    <a:pt x="1039379" y="325023"/>
                  </a:lnTo>
                  <a:lnTo>
                    <a:pt x="1021219" y="326249"/>
                  </a:lnTo>
                  <a:lnTo>
                    <a:pt x="966970" y="332546"/>
                  </a:lnTo>
                  <a:lnTo>
                    <a:pt x="913327" y="342736"/>
                  </a:lnTo>
                  <a:lnTo>
                    <a:pt x="860557" y="356767"/>
                  </a:lnTo>
                  <a:lnTo>
                    <a:pt x="808927" y="374568"/>
                  </a:lnTo>
                  <a:lnTo>
                    <a:pt x="758715" y="396047"/>
                  </a:lnTo>
                  <a:lnTo>
                    <a:pt x="710191" y="421085"/>
                  </a:lnTo>
                  <a:lnTo>
                    <a:pt x="663598" y="449556"/>
                  </a:lnTo>
                  <a:lnTo>
                    <a:pt x="619171" y="481318"/>
                  </a:lnTo>
                  <a:lnTo>
                    <a:pt x="577150" y="516201"/>
                  </a:lnTo>
                  <a:lnTo>
                    <a:pt x="537761" y="554016"/>
                  </a:lnTo>
                  <a:lnTo>
                    <a:pt x="501200" y="594572"/>
                  </a:lnTo>
                  <a:lnTo>
                    <a:pt x="467652" y="637666"/>
                  </a:lnTo>
                  <a:lnTo>
                    <a:pt x="437299" y="683067"/>
                  </a:lnTo>
                  <a:lnTo>
                    <a:pt x="410303" y="730530"/>
                  </a:lnTo>
                  <a:lnTo>
                    <a:pt x="386799" y="779815"/>
                  </a:lnTo>
                  <a:lnTo>
                    <a:pt x="366906" y="830676"/>
                  </a:lnTo>
                  <a:lnTo>
                    <a:pt x="350732" y="882839"/>
                  </a:lnTo>
                  <a:lnTo>
                    <a:pt x="338363" y="936023"/>
                  </a:lnTo>
                  <a:lnTo>
                    <a:pt x="329861" y="989959"/>
                  </a:lnTo>
                  <a:lnTo>
                    <a:pt x="325268" y="1044379"/>
                  </a:lnTo>
                  <a:lnTo>
                    <a:pt x="324611" y="1062568"/>
                  </a:lnTo>
                  <a:lnTo>
                    <a:pt x="324393" y="1080778"/>
                  </a:lnTo>
                  <a:close/>
                </a:path>
              </a:pathLst>
            </a:custGeom>
            <a:solidFill>
              <a:srgbClr val="118CFF"/>
            </a:solidFill>
          </p:spPr>
          <p:txBody>
            <a:bodyPr wrap="square" lIns="0" tIns="0" rIns="0" bIns="0" rtlCol="0"/>
            <a:lstStyle/>
            <a:p>
              <a:endParaRPr/>
            </a:p>
          </p:txBody>
        </p:sp>
      </p:grpSp>
      <p:sp>
        <p:nvSpPr>
          <p:cNvPr id="93" name="object 93"/>
          <p:cNvSpPr txBox="1"/>
          <p:nvPr/>
        </p:nvSpPr>
        <p:spPr>
          <a:xfrm>
            <a:off x="7549197" y="2393618"/>
            <a:ext cx="525780" cy="147320"/>
          </a:xfrm>
          <a:prstGeom prst="rect">
            <a:avLst/>
          </a:prstGeom>
        </p:spPr>
        <p:txBody>
          <a:bodyPr vert="horz" wrap="square" lIns="0" tIns="12700" rIns="0" bIns="0" rtlCol="0">
            <a:spAutoFit/>
          </a:bodyPr>
          <a:lstStyle/>
          <a:p>
            <a:pPr marL="12700">
              <a:lnSpc>
                <a:spcPct val="100000"/>
              </a:lnSpc>
              <a:spcBef>
                <a:spcPts val="100"/>
              </a:spcBef>
            </a:pPr>
            <a:r>
              <a:rPr sz="800" spc="-10" dirty="0">
                <a:solidFill>
                  <a:srgbClr val="333333"/>
                </a:solidFill>
                <a:latin typeface="Verdana"/>
                <a:cs typeface="Verdana"/>
              </a:rPr>
              <a:t>cosmetics</a:t>
            </a:r>
            <a:endParaRPr sz="800">
              <a:latin typeface="Verdana"/>
              <a:cs typeface="Verdana"/>
            </a:endParaRPr>
          </a:p>
        </p:txBody>
      </p:sp>
      <p:sp>
        <p:nvSpPr>
          <p:cNvPr id="94" name="object 94"/>
          <p:cNvSpPr txBox="1"/>
          <p:nvPr/>
        </p:nvSpPr>
        <p:spPr>
          <a:xfrm>
            <a:off x="8392680" y="2393618"/>
            <a:ext cx="448309" cy="147320"/>
          </a:xfrm>
          <a:prstGeom prst="rect">
            <a:avLst/>
          </a:prstGeom>
        </p:spPr>
        <p:txBody>
          <a:bodyPr vert="horz" wrap="square" lIns="0" tIns="12700" rIns="0" bIns="0" rtlCol="0">
            <a:spAutoFit/>
          </a:bodyPr>
          <a:lstStyle/>
          <a:p>
            <a:pPr marL="12700">
              <a:lnSpc>
                <a:spcPct val="100000"/>
              </a:lnSpc>
              <a:spcBef>
                <a:spcPts val="100"/>
              </a:spcBef>
            </a:pPr>
            <a:r>
              <a:rPr sz="800" spc="-10" dirty="0">
                <a:solidFill>
                  <a:srgbClr val="333333"/>
                </a:solidFill>
                <a:latin typeface="Verdana"/>
                <a:cs typeface="Verdana"/>
              </a:rPr>
              <a:t>skincare</a:t>
            </a:r>
            <a:endParaRPr sz="800">
              <a:latin typeface="Verdana"/>
              <a:cs typeface="Verdana"/>
            </a:endParaRPr>
          </a:p>
        </p:txBody>
      </p:sp>
      <p:sp>
        <p:nvSpPr>
          <p:cNvPr id="95" name="object 95"/>
          <p:cNvSpPr txBox="1"/>
          <p:nvPr/>
        </p:nvSpPr>
        <p:spPr>
          <a:xfrm>
            <a:off x="9349333" y="3859212"/>
            <a:ext cx="256540" cy="139700"/>
          </a:xfrm>
          <a:prstGeom prst="rect">
            <a:avLst/>
          </a:prstGeom>
        </p:spPr>
        <p:txBody>
          <a:bodyPr vert="horz" wrap="square" lIns="0" tIns="12700" rIns="0" bIns="0" rtlCol="0">
            <a:spAutoFit/>
          </a:bodyPr>
          <a:lstStyle/>
          <a:p>
            <a:pPr marL="12700">
              <a:lnSpc>
                <a:spcPct val="100000"/>
              </a:lnSpc>
              <a:spcBef>
                <a:spcPts val="100"/>
              </a:spcBef>
            </a:pPr>
            <a:r>
              <a:rPr sz="750" spc="-10" dirty="0">
                <a:solidFill>
                  <a:srgbClr val="333333"/>
                </a:solidFill>
                <a:latin typeface="Verdana"/>
                <a:cs typeface="Verdana"/>
              </a:rPr>
              <a:t>Price</a:t>
            </a:r>
            <a:endParaRPr sz="750">
              <a:latin typeface="Verdana"/>
              <a:cs typeface="Verdana"/>
            </a:endParaRPr>
          </a:p>
        </p:txBody>
      </p:sp>
      <p:sp>
        <p:nvSpPr>
          <p:cNvPr id="96" name="object 96"/>
          <p:cNvSpPr txBox="1"/>
          <p:nvPr/>
        </p:nvSpPr>
        <p:spPr>
          <a:xfrm>
            <a:off x="339724" y="234950"/>
            <a:ext cx="664845" cy="208279"/>
          </a:xfrm>
          <a:prstGeom prst="rect">
            <a:avLst/>
          </a:prstGeom>
        </p:spPr>
        <p:txBody>
          <a:bodyPr vert="horz" wrap="square" lIns="0" tIns="12700" rIns="0" bIns="0" rtlCol="0">
            <a:spAutoFit/>
          </a:bodyPr>
          <a:lstStyle/>
          <a:p>
            <a:pPr marL="12700">
              <a:lnSpc>
                <a:spcPct val="100000"/>
              </a:lnSpc>
              <a:spcBef>
                <a:spcPts val="100"/>
              </a:spcBef>
            </a:pPr>
            <a:r>
              <a:rPr sz="1200" spc="-55" dirty="0">
                <a:solidFill>
                  <a:srgbClr val="252423"/>
                </a:solidFill>
                <a:latin typeface="Tahoma"/>
                <a:cs typeface="Tahoma"/>
              </a:rPr>
              <a:t>Product</a:t>
            </a:r>
            <a:r>
              <a:rPr sz="1200" spc="-40" dirty="0">
                <a:solidFill>
                  <a:srgbClr val="252423"/>
                </a:solidFill>
                <a:latin typeface="Tahoma"/>
                <a:cs typeface="Tahoma"/>
              </a:rPr>
              <a:t> </a:t>
            </a:r>
            <a:r>
              <a:rPr sz="1200" spc="-145" dirty="0">
                <a:solidFill>
                  <a:srgbClr val="252423"/>
                </a:solidFill>
                <a:latin typeface="Tahoma"/>
                <a:cs typeface="Tahoma"/>
              </a:rPr>
              <a:t>t…</a:t>
            </a:r>
            <a:endParaRPr sz="1200">
              <a:latin typeface="Tahoma"/>
              <a:cs typeface="Tahoma"/>
            </a:endParaRPr>
          </a:p>
        </p:txBody>
      </p:sp>
      <p:sp>
        <p:nvSpPr>
          <p:cNvPr id="97" name="object 97"/>
          <p:cNvSpPr txBox="1"/>
          <p:nvPr/>
        </p:nvSpPr>
        <p:spPr>
          <a:xfrm>
            <a:off x="1139825" y="263525"/>
            <a:ext cx="139700" cy="162560"/>
          </a:xfrm>
          <a:prstGeom prst="rect">
            <a:avLst/>
          </a:prstGeom>
        </p:spPr>
        <p:txBody>
          <a:bodyPr vert="horz" wrap="square" lIns="0" tIns="12700" rIns="0" bIns="0" rtlCol="0">
            <a:spAutoFit/>
          </a:bodyPr>
          <a:lstStyle/>
          <a:p>
            <a:pPr marL="12700">
              <a:lnSpc>
                <a:spcPct val="100000"/>
              </a:lnSpc>
              <a:spcBef>
                <a:spcPts val="100"/>
              </a:spcBef>
            </a:pPr>
            <a:r>
              <a:rPr sz="900" spc="250" dirty="0">
                <a:solidFill>
                  <a:srgbClr val="605D5C"/>
                </a:solidFill>
                <a:latin typeface="Arial MT"/>
                <a:cs typeface="Arial MT"/>
              </a:rPr>
              <a:t>V</a:t>
            </a:r>
            <a:endParaRPr sz="900">
              <a:latin typeface="Arial MT"/>
              <a:cs typeface="Arial MT"/>
            </a:endParaRPr>
          </a:p>
        </p:txBody>
      </p:sp>
      <p:sp>
        <p:nvSpPr>
          <p:cNvPr id="98" name="object 98"/>
          <p:cNvSpPr txBox="1"/>
          <p:nvPr/>
        </p:nvSpPr>
        <p:spPr>
          <a:xfrm>
            <a:off x="314324" y="389254"/>
            <a:ext cx="963930" cy="854075"/>
          </a:xfrm>
          <a:prstGeom prst="rect">
            <a:avLst/>
          </a:prstGeom>
        </p:spPr>
        <p:txBody>
          <a:bodyPr vert="horz" wrap="square" lIns="0" tIns="106045" rIns="0" bIns="0" rtlCol="0">
            <a:spAutoFit/>
          </a:bodyPr>
          <a:lstStyle/>
          <a:p>
            <a:pPr marL="267335" indent="-229235">
              <a:lnSpc>
                <a:spcPct val="100000"/>
              </a:lnSpc>
              <a:spcBef>
                <a:spcPts val="835"/>
              </a:spcBef>
              <a:buClr>
                <a:srgbClr val="787774"/>
              </a:buClr>
              <a:buFont typeface="Arial MT"/>
              <a:buChar char="☐"/>
              <a:tabLst>
                <a:tab pos="267335" algn="l"/>
              </a:tabLst>
            </a:pPr>
            <a:r>
              <a:rPr sz="1200" spc="-10" dirty="0">
                <a:solidFill>
                  <a:srgbClr val="252423"/>
                </a:solidFill>
                <a:latin typeface="Segoe UI"/>
                <a:cs typeface="Segoe UI"/>
              </a:rPr>
              <a:t>cosmetics</a:t>
            </a:r>
            <a:endParaRPr sz="1200">
              <a:latin typeface="Segoe UI"/>
              <a:cs typeface="Segoe UI"/>
            </a:endParaRPr>
          </a:p>
          <a:p>
            <a:pPr marL="267335" indent="-229235">
              <a:lnSpc>
                <a:spcPct val="100000"/>
              </a:lnSpc>
              <a:spcBef>
                <a:spcPts val="735"/>
              </a:spcBef>
              <a:buClr>
                <a:srgbClr val="787774"/>
              </a:buClr>
              <a:buFont typeface="Arial MT"/>
              <a:buChar char="☐"/>
              <a:tabLst>
                <a:tab pos="267335" algn="l"/>
              </a:tabLst>
            </a:pPr>
            <a:r>
              <a:rPr sz="1200" spc="-10" dirty="0">
                <a:solidFill>
                  <a:srgbClr val="252423"/>
                </a:solidFill>
                <a:latin typeface="Segoe UI"/>
                <a:cs typeface="Segoe UI"/>
              </a:rPr>
              <a:t>haircare</a:t>
            </a:r>
            <a:endParaRPr sz="1200">
              <a:latin typeface="Segoe UI"/>
              <a:cs typeface="Segoe UI"/>
            </a:endParaRPr>
          </a:p>
          <a:p>
            <a:pPr marL="267335" indent="-229235">
              <a:lnSpc>
                <a:spcPct val="100000"/>
              </a:lnSpc>
              <a:spcBef>
                <a:spcPts val="735"/>
              </a:spcBef>
              <a:buClr>
                <a:srgbClr val="787774"/>
              </a:buClr>
              <a:buFont typeface="Arial MT"/>
              <a:buChar char="☐"/>
              <a:tabLst>
                <a:tab pos="267335" algn="l"/>
              </a:tabLst>
            </a:pPr>
            <a:r>
              <a:rPr sz="1200" spc="-10" dirty="0">
                <a:solidFill>
                  <a:srgbClr val="252423"/>
                </a:solidFill>
                <a:latin typeface="Segoe UI"/>
                <a:cs typeface="Segoe UI"/>
              </a:rPr>
              <a:t>skincare</a:t>
            </a:r>
            <a:endParaRPr sz="1200">
              <a:latin typeface="Segoe UI"/>
              <a:cs typeface="Segoe UI"/>
            </a:endParaRPr>
          </a:p>
        </p:txBody>
      </p:sp>
      <p:sp>
        <p:nvSpPr>
          <p:cNvPr id="99" name="object 99"/>
          <p:cNvSpPr txBox="1"/>
          <p:nvPr/>
        </p:nvSpPr>
        <p:spPr>
          <a:xfrm>
            <a:off x="1634380" y="369490"/>
            <a:ext cx="2056130" cy="962025"/>
          </a:xfrm>
          <a:prstGeom prst="rect">
            <a:avLst/>
          </a:prstGeom>
        </p:spPr>
        <p:txBody>
          <a:bodyPr vert="horz" wrap="square" lIns="0" tIns="66040" rIns="0" bIns="0" rtlCol="0">
            <a:spAutoFit/>
          </a:bodyPr>
          <a:lstStyle/>
          <a:p>
            <a:pPr algn="ctr">
              <a:lnSpc>
                <a:spcPct val="100000"/>
              </a:lnSpc>
              <a:spcBef>
                <a:spcPts val="520"/>
              </a:spcBef>
            </a:pPr>
            <a:r>
              <a:rPr sz="4500" dirty="0">
                <a:solidFill>
                  <a:srgbClr val="252423"/>
                </a:solidFill>
                <a:latin typeface="Microsoft Sans Serif"/>
                <a:cs typeface="Microsoft Sans Serif"/>
              </a:rPr>
              <a:t>₹</a:t>
            </a:r>
            <a:r>
              <a:rPr sz="4500" spc="-155" dirty="0">
                <a:solidFill>
                  <a:srgbClr val="252423"/>
                </a:solidFill>
                <a:latin typeface="Microsoft Sans Serif"/>
                <a:cs typeface="Microsoft Sans Serif"/>
              </a:rPr>
              <a:t> </a:t>
            </a:r>
            <a:r>
              <a:rPr sz="4500" spc="-265" dirty="0">
                <a:solidFill>
                  <a:srgbClr val="252423"/>
                </a:solidFill>
                <a:latin typeface="Tahoma"/>
                <a:cs typeface="Tahoma"/>
              </a:rPr>
              <a:t>577.6K</a:t>
            </a:r>
            <a:endParaRPr sz="4500">
              <a:latin typeface="Tahoma"/>
              <a:cs typeface="Tahoma"/>
            </a:endParaRPr>
          </a:p>
          <a:p>
            <a:pPr algn="ctr">
              <a:lnSpc>
                <a:spcPct val="100000"/>
              </a:lnSpc>
              <a:spcBef>
                <a:spcPts val="115"/>
              </a:spcBef>
            </a:pPr>
            <a:r>
              <a:rPr sz="1200" dirty="0">
                <a:solidFill>
                  <a:srgbClr val="605D5C"/>
                </a:solidFill>
                <a:latin typeface="Segoe UI"/>
                <a:cs typeface="Segoe UI"/>
              </a:rPr>
              <a:t>Sum</a:t>
            </a:r>
            <a:r>
              <a:rPr sz="1200" spc="-15" dirty="0">
                <a:solidFill>
                  <a:srgbClr val="605D5C"/>
                </a:solidFill>
                <a:latin typeface="Segoe UI"/>
                <a:cs typeface="Segoe UI"/>
              </a:rPr>
              <a:t> </a:t>
            </a:r>
            <a:r>
              <a:rPr sz="1200" dirty="0">
                <a:solidFill>
                  <a:srgbClr val="605D5C"/>
                </a:solidFill>
                <a:latin typeface="Segoe UI"/>
                <a:cs typeface="Segoe UI"/>
              </a:rPr>
              <a:t>of</a:t>
            </a:r>
            <a:r>
              <a:rPr sz="1200" spc="-15" dirty="0">
                <a:solidFill>
                  <a:srgbClr val="605D5C"/>
                </a:solidFill>
                <a:latin typeface="Segoe UI"/>
                <a:cs typeface="Segoe UI"/>
              </a:rPr>
              <a:t> </a:t>
            </a:r>
            <a:r>
              <a:rPr sz="1200" dirty="0">
                <a:solidFill>
                  <a:srgbClr val="605D5C"/>
                </a:solidFill>
                <a:latin typeface="Segoe UI"/>
                <a:cs typeface="Segoe UI"/>
              </a:rPr>
              <a:t>Revenue</a:t>
            </a:r>
            <a:r>
              <a:rPr sz="1200" spc="-10" dirty="0">
                <a:solidFill>
                  <a:srgbClr val="605D5C"/>
                </a:solidFill>
                <a:latin typeface="Segoe UI"/>
                <a:cs typeface="Segoe UI"/>
              </a:rPr>
              <a:t> generated</a:t>
            </a:r>
            <a:endParaRPr sz="1200">
              <a:latin typeface="Segoe UI"/>
              <a:cs typeface="Segoe UI"/>
            </a:endParaRPr>
          </a:p>
        </p:txBody>
      </p:sp>
      <p:sp>
        <p:nvSpPr>
          <p:cNvPr id="100" name="object 100"/>
          <p:cNvSpPr txBox="1"/>
          <p:nvPr/>
        </p:nvSpPr>
        <p:spPr>
          <a:xfrm>
            <a:off x="4150022" y="450453"/>
            <a:ext cx="1320165" cy="962025"/>
          </a:xfrm>
          <a:prstGeom prst="rect">
            <a:avLst/>
          </a:prstGeom>
        </p:spPr>
        <p:txBody>
          <a:bodyPr vert="horz" wrap="square" lIns="0" tIns="66040" rIns="0" bIns="0" rtlCol="0">
            <a:spAutoFit/>
          </a:bodyPr>
          <a:lstStyle/>
          <a:p>
            <a:pPr marL="101600">
              <a:lnSpc>
                <a:spcPct val="100000"/>
              </a:lnSpc>
              <a:spcBef>
                <a:spcPts val="520"/>
              </a:spcBef>
            </a:pPr>
            <a:r>
              <a:rPr sz="4500" spc="-295" dirty="0">
                <a:solidFill>
                  <a:srgbClr val="252423"/>
                </a:solidFill>
                <a:latin typeface="Tahoma"/>
                <a:cs typeface="Tahoma"/>
              </a:rPr>
              <a:t>4777</a:t>
            </a:r>
            <a:endParaRPr sz="4500">
              <a:latin typeface="Tahoma"/>
              <a:cs typeface="Tahoma"/>
            </a:endParaRPr>
          </a:p>
          <a:p>
            <a:pPr marL="12700">
              <a:lnSpc>
                <a:spcPct val="100000"/>
              </a:lnSpc>
              <a:spcBef>
                <a:spcPts val="115"/>
              </a:spcBef>
            </a:pPr>
            <a:r>
              <a:rPr sz="1200" dirty="0">
                <a:solidFill>
                  <a:srgbClr val="605D5C"/>
                </a:solidFill>
                <a:latin typeface="Segoe UI"/>
                <a:cs typeface="Segoe UI"/>
              </a:rPr>
              <a:t>Sum</a:t>
            </a:r>
            <a:r>
              <a:rPr sz="1200" spc="-25" dirty="0">
                <a:solidFill>
                  <a:srgbClr val="605D5C"/>
                </a:solidFill>
                <a:latin typeface="Segoe UI"/>
                <a:cs typeface="Segoe UI"/>
              </a:rPr>
              <a:t> </a:t>
            </a:r>
            <a:r>
              <a:rPr sz="1200" dirty="0">
                <a:solidFill>
                  <a:srgbClr val="605D5C"/>
                </a:solidFill>
                <a:latin typeface="Segoe UI"/>
                <a:cs typeface="Segoe UI"/>
              </a:rPr>
              <a:t>of</a:t>
            </a:r>
            <a:r>
              <a:rPr sz="1200" spc="-20" dirty="0">
                <a:solidFill>
                  <a:srgbClr val="605D5C"/>
                </a:solidFill>
                <a:latin typeface="Segoe UI"/>
                <a:cs typeface="Segoe UI"/>
              </a:rPr>
              <a:t> </a:t>
            </a:r>
            <a:r>
              <a:rPr sz="1200" dirty="0">
                <a:solidFill>
                  <a:srgbClr val="605D5C"/>
                </a:solidFill>
                <a:latin typeface="Segoe UI"/>
                <a:cs typeface="Segoe UI"/>
              </a:rPr>
              <a:t>Stock</a:t>
            </a:r>
            <a:r>
              <a:rPr sz="1200" spc="-20" dirty="0">
                <a:solidFill>
                  <a:srgbClr val="605D5C"/>
                </a:solidFill>
                <a:latin typeface="Segoe UI"/>
                <a:cs typeface="Segoe UI"/>
              </a:rPr>
              <a:t> </a:t>
            </a:r>
            <a:r>
              <a:rPr sz="1200" spc="-10" dirty="0">
                <a:solidFill>
                  <a:srgbClr val="605D5C"/>
                </a:solidFill>
                <a:latin typeface="Segoe UI"/>
                <a:cs typeface="Segoe UI"/>
              </a:rPr>
              <a:t>levels</a:t>
            </a:r>
            <a:endParaRPr sz="1200">
              <a:latin typeface="Segoe UI"/>
              <a:cs typeface="Segoe UI"/>
            </a:endParaRPr>
          </a:p>
        </p:txBody>
      </p:sp>
      <p:sp>
        <p:nvSpPr>
          <p:cNvPr id="101" name="object 101"/>
          <p:cNvSpPr txBox="1"/>
          <p:nvPr/>
        </p:nvSpPr>
        <p:spPr>
          <a:xfrm>
            <a:off x="9045575" y="190563"/>
            <a:ext cx="1191260" cy="238760"/>
          </a:xfrm>
          <a:prstGeom prst="rect">
            <a:avLst/>
          </a:prstGeom>
        </p:spPr>
        <p:txBody>
          <a:bodyPr vert="horz" wrap="square" lIns="0" tIns="12700" rIns="0" bIns="0" rtlCol="0">
            <a:spAutoFit/>
          </a:bodyPr>
          <a:lstStyle/>
          <a:p>
            <a:pPr marL="12700">
              <a:lnSpc>
                <a:spcPct val="100000"/>
              </a:lnSpc>
              <a:spcBef>
                <a:spcPts val="100"/>
              </a:spcBef>
            </a:pPr>
            <a:r>
              <a:rPr sz="1400" spc="-75" dirty="0">
                <a:solidFill>
                  <a:srgbClr val="252423"/>
                </a:solidFill>
                <a:latin typeface="Tahoma"/>
                <a:cs typeface="Tahoma"/>
              </a:rPr>
              <a:t>Average</a:t>
            </a:r>
            <a:r>
              <a:rPr sz="1400" spc="-90" dirty="0">
                <a:solidFill>
                  <a:srgbClr val="252423"/>
                </a:solidFill>
                <a:latin typeface="Tahoma"/>
                <a:cs typeface="Tahoma"/>
              </a:rPr>
              <a:t> </a:t>
            </a:r>
            <a:r>
              <a:rPr sz="1400" spc="-85" dirty="0">
                <a:solidFill>
                  <a:srgbClr val="252423"/>
                </a:solidFill>
                <a:latin typeface="Tahoma"/>
                <a:cs typeface="Tahoma"/>
              </a:rPr>
              <a:t>of </a:t>
            </a:r>
            <a:r>
              <a:rPr sz="1400" spc="-20" dirty="0">
                <a:solidFill>
                  <a:srgbClr val="252423"/>
                </a:solidFill>
                <a:latin typeface="Tahoma"/>
                <a:cs typeface="Tahoma"/>
              </a:rPr>
              <a:t>Price</a:t>
            </a:r>
            <a:endParaRPr sz="1400">
              <a:latin typeface="Tahoma"/>
              <a:cs typeface="Tahoma"/>
            </a:endParaRPr>
          </a:p>
        </p:txBody>
      </p:sp>
      <p:sp>
        <p:nvSpPr>
          <p:cNvPr id="102" name="object 102"/>
          <p:cNvSpPr txBox="1"/>
          <p:nvPr/>
        </p:nvSpPr>
        <p:spPr>
          <a:xfrm>
            <a:off x="9093051" y="1385093"/>
            <a:ext cx="34671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605D5C"/>
                </a:solidFill>
                <a:latin typeface="Segoe UI"/>
                <a:cs typeface="Segoe UI"/>
              </a:rPr>
              <a:t>₹</a:t>
            </a:r>
            <a:r>
              <a:rPr sz="1200" spc="-10" dirty="0">
                <a:solidFill>
                  <a:srgbClr val="605D5C"/>
                </a:solidFill>
                <a:latin typeface="Segoe UI"/>
                <a:cs typeface="Segoe UI"/>
              </a:rPr>
              <a:t> </a:t>
            </a:r>
            <a:r>
              <a:rPr sz="1200" spc="-25" dirty="0">
                <a:solidFill>
                  <a:srgbClr val="605D5C"/>
                </a:solidFill>
                <a:latin typeface="Segoe UI"/>
                <a:cs typeface="Segoe UI"/>
              </a:rPr>
              <a:t>1.7</a:t>
            </a:r>
            <a:endParaRPr sz="1200">
              <a:latin typeface="Segoe UI"/>
              <a:cs typeface="Segoe UI"/>
            </a:endParaRPr>
          </a:p>
        </p:txBody>
      </p:sp>
      <p:sp>
        <p:nvSpPr>
          <p:cNvPr id="103" name="object 103"/>
          <p:cNvSpPr txBox="1"/>
          <p:nvPr/>
        </p:nvSpPr>
        <p:spPr>
          <a:xfrm>
            <a:off x="11672241" y="1385093"/>
            <a:ext cx="67564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605D5C"/>
                </a:solidFill>
                <a:latin typeface="Segoe UI"/>
                <a:cs typeface="Segoe UI"/>
              </a:rPr>
              <a:t>₹</a:t>
            </a:r>
            <a:r>
              <a:rPr sz="1200" spc="-10" dirty="0">
                <a:solidFill>
                  <a:srgbClr val="605D5C"/>
                </a:solidFill>
                <a:latin typeface="Segoe UI"/>
                <a:cs typeface="Segoe UI"/>
              </a:rPr>
              <a:t> 99.1713</a:t>
            </a:r>
            <a:endParaRPr sz="1200">
              <a:latin typeface="Segoe UI"/>
              <a:cs typeface="Segoe UI"/>
            </a:endParaRPr>
          </a:p>
        </p:txBody>
      </p:sp>
      <p:sp>
        <p:nvSpPr>
          <p:cNvPr id="104" name="object 104"/>
          <p:cNvSpPr txBox="1"/>
          <p:nvPr/>
        </p:nvSpPr>
        <p:spPr>
          <a:xfrm>
            <a:off x="10036175" y="1124252"/>
            <a:ext cx="1040130" cy="375285"/>
          </a:xfrm>
          <a:prstGeom prst="rect">
            <a:avLst/>
          </a:prstGeom>
        </p:spPr>
        <p:txBody>
          <a:bodyPr vert="horz" wrap="square" lIns="0" tIns="12065" rIns="0" bIns="0" rtlCol="0">
            <a:spAutoFit/>
          </a:bodyPr>
          <a:lstStyle/>
          <a:p>
            <a:pPr marL="12700">
              <a:lnSpc>
                <a:spcPct val="100000"/>
              </a:lnSpc>
              <a:spcBef>
                <a:spcPts val="95"/>
              </a:spcBef>
            </a:pPr>
            <a:r>
              <a:rPr sz="2300" dirty="0">
                <a:solidFill>
                  <a:srgbClr val="605D5C"/>
                </a:solidFill>
                <a:latin typeface="Microsoft Sans Serif"/>
                <a:cs typeface="Microsoft Sans Serif"/>
              </a:rPr>
              <a:t>₹</a:t>
            </a:r>
            <a:r>
              <a:rPr sz="2300" spc="-80" dirty="0">
                <a:solidFill>
                  <a:srgbClr val="605D5C"/>
                </a:solidFill>
                <a:latin typeface="Microsoft Sans Serif"/>
                <a:cs typeface="Microsoft Sans Serif"/>
              </a:rPr>
              <a:t> </a:t>
            </a:r>
            <a:r>
              <a:rPr sz="2300" spc="-305" dirty="0">
                <a:solidFill>
                  <a:srgbClr val="605D5C"/>
                </a:solidFill>
                <a:latin typeface="Tahoma"/>
                <a:cs typeface="Tahoma"/>
              </a:rPr>
              <a:t>49.4625</a:t>
            </a:r>
            <a:endParaRPr sz="2300">
              <a:latin typeface="Tahoma"/>
              <a:cs typeface="Tahoma"/>
            </a:endParaRPr>
          </a:p>
        </p:txBody>
      </p:sp>
      <p:sp>
        <p:nvSpPr>
          <p:cNvPr id="105" name="object 105"/>
          <p:cNvSpPr txBox="1"/>
          <p:nvPr/>
        </p:nvSpPr>
        <p:spPr>
          <a:xfrm>
            <a:off x="5721349" y="190563"/>
            <a:ext cx="2053589"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52423"/>
                </a:solidFill>
                <a:latin typeface="Tahoma"/>
                <a:cs typeface="Tahoma"/>
              </a:rPr>
              <a:t>Defect </a:t>
            </a:r>
            <a:r>
              <a:rPr sz="1400" spc="-35" dirty="0">
                <a:solidFill>
                  <a:srgbClr val="252423"/>
                </a:solidFill>
                <a:latin typeface="Tahoma"/>
                <a:cs typeface="Tahoma"/>
              </a:rPr>
              <a:t>rates</a:t>
            </a:r>
            <a:r>
              <a:rPr sz="1400" spc="-80" dirty="0">
                <a:solidFill>
                  <a:srgbClr val="252423"/>
                </a:solidFill>
                <a:latin typeface="Tahoma"/>
                <a:cs typeface="Tahoma"/>
              </a:rPr>
              <a:t> by </a:t>
            </a:r>
            <a:r>
              <a:rPr sz="1400" spc="-55" dirty="0">
                <a:solidFill>
                  <a:srgbClr val="252423"/>
                </a:solidFill>
                <a:latin typeface="Tahoma"/>
                <a:cs typeface="Tahoma"/>
              </a:rPr>
              <a:t>Product</a:t>
            </a:r>
            <a:r>
              <a:rPr sz="1400" spc="-80" dirty="0">
                <a:solidFill>
                  <a:srgbClr val="252423"/>
                </a:solidFill>
                <a:latin typeface="Tahoma"/>
                <a:cs typeface="Tahoma"/>
              </a:rPr>
              <a:t> </a:t>
            </a:r>
            <a:r>
              <a:rPr sz="1400" spc="-35" dirty="0">
                <a:solidFill>
                  <a:srgbClr val="252423"/>
                </a:solidFill>
                <a:latin typeface="Tahoma"/>
                <a:cs typeface="Tahoma"/>
              </a:rPr>
              <a:t>type</a:t>
            </a:r>
            <a:endParaRPr sz="1400">
              <a:latin typeface="Tahoma"/>
              <a:cs typeface="Tahoma"/>
            </a:endParaRPr>
          </a:p>
        </p:txBody>
      </p:sp>
      <p:grpSp>
        <p:nvGrpSpPr>
          <p:cNvPr id="106" name="object 106"/>
          <p:cNvGrpSpPr/>
          <p:nvPr/>
        </p:nvGrpSpPr>
        <p:grpSpPr>
          <a:xfrm>
            <a:off x="6439811" y="588261"/>
            <a:ext cx="888365" cy="888365"/>
            <a:chOff x="6439811" y="588261"/>
            <a:chExt cx="888365" cy="888365"/>
          </a:xfrm>
        </p:grpSpPr>
        <p:sp>
          <p:nvSpPr>
            <p:cNvPr id="107" name="object 107"/>
            <p:cNvSpPr/>
            <p:nvPr/>
          </p:nvSpPr>
          <p:spPr>
            <a:xfrm>
              <a:off x="6883788" y="588261"/>
              <a:ext cx="444500" cy="819150"/>
            </a:xfrm>
            <a:custGeom>
              <a:avLst/>
              <a:gdLst/>
              <a:ahLst/>
              <a:cxnLst/>
              <a:rect l="l" t="t" r="r" b="b"/>
              <a:pathLst>
                <a:path w="444500" h="819150">
                  <a:moveTo>
                    <a:pt x="237665" y="819050"/>
                  </a:moveTo>
                  <a:lnTo>
                    <a:pt x="0" y="444007"/>
                  </a:lnTo>
                  <a:lnTo>
                    <a:pt x="0" y="0"/>
                  </a:lnTo>
                  <a:lnTo>
                    <a:pt x="17886" y="359"/>
                  </a:lnTo>
                  <a:lnTo>
                    <a:pt x="71197" y="5745"/>
                  </a:lnTo>
                  <a:lnTo>
                    <a:pt x="123472" y="17512"/>
                  </a:lnTo>
                  <a:lnTo>
                    <a:pt x="173975" y="35501"/>
                  </a:lnTo>
                  <a:lnTo>
                    <a:pt x="221942" y="59448"/>
                  </a:lnTo>
                  <a:lnTo>
                    <a:pt x="266648" y="88985"/>
                  </a:lnTo>
                  <a:lnTo>
                    <a:pt x="307474" y="123689"/>
                  </a:lnTo>
                  <a:lnTo>
                    <a:pt x="343839" y="163082"/>
                  </a:lnTo>
                  <a:lnTo>
                    <a:pt x="375190" y="206571"/>
                  </a:lnTo>
                  <a:lnTo>
                    <a:pt x="401058" y="253496"/>
                  </a:lnTo>
                  <a:lnTo>
                    <a:pt x="421088" y="303195"/>
                  </a:lnTo>
                  <a:lnTo>
                    <a:pt x="434991" y="354972"/>
                  </a:lnTo>
                  <a:lnTo>
                    <a:pt x="442549" y="408049"/>
                  </a:lnTo>
                  <a:lnTo>
                    <a:pt x="444008" y="443733"/>
                  </a:lnTo>
                  <a:lnTo>
                    <a:pt x="443657" y="461620"/>
                  </a:lnTo>
                  <a:lnTo>
                    <a:pt x="438306" y="514935"/>
                  </a:lnTo>
                  <a:lnTo>
                    <a:pt x="426563" y="567245"/>
                  </a:lnTo>
                  <a:lnTo>
                    <a:pt x="408600" y="617757"/>
                  </a:lnTo>
                  <a:lnTo>
                    <a:pt x="384693" y="665711"/>
                  </a:lnTo>
                  <a:lnTo>
                    <a:pt x="355186" y="710438"/>
                  </a:lnTo>
                  <a:lnTo>
                    <a:pt x="320486" y="751305"/>
                  </a:lnTo>
                  <a:lnTo>
                    <a:pt x="281112" y="787691"/>
                  </a:lnTo>
                  <a:lnTo>
                    <a:pt x="237665" y="819050"/>
                  </a:lnTo>
                  <a:close/>
                </a:path>
              </a:pathLst>
            </a:custGeom>
            <a:solidFill>
              <a:srgbClr val="E66B37"/>
            </a:solidFill>
          </p:spPr>
          <p:txBody>
            <a:bodyPr wrap="square" lIns="0" tIns="0" rIns="0" bIns="0" rtlCol="0"/>
            <a:lstStyle/>
            <a:p>
              <a:endParaRPr/>
            </a:p>
          </p:txBody>
        </p:sp>
        <p:sp>
          <p:nvSpPr>
            <p:cNvPr id="108" name="object 108"/>
            <p:cNvSpPr/>
            <p:nvPr/>
          </p:nvSpPr>
          <p:spPr>
            <a:xfrm>
              <a:off x="6439811" y="946712"/>
              <a:ext cx="681990" cy="529590"/>
            </a:xfrm>
            <a:custGeom>
              <a:avLst/>
              <a:gdLst/>
              <a:ahLst/>
              <a:cxnLst/>
              <a:rect l="l" t="t" r="r" b="b"/>
              <a:pathLst>
                <a:path w="681990" h="529590">
                  <a:moveTo>
                    <a:pt x="452355" y="529485"/>
                  </a:moveTo>
                  <a:lnTo>
                    <a:pt x="403915" y="527753"/>
                  </a:lnTo>
                  <a:lnTo>
                    <a:pt x="355952" y="520751"/>
                  </a:lnTo>
                  <a:lnTo>
                    <a:pt x="309059" y="508568"/>
                  </a:lnTo>
                  <a:lnTo>
                    <a:pt x="263773" y="491351"/>
                  </a:lnTo>
                  <a:lnTo>
                    <a:pt x="220613" y="469291"/>
                  </a:lnTo>
                  <a:lnTo>
                    <a:pt x="180115" y="442656"/>
                  </a:lnTo>
                  <a:lnTo>
                    <a:pt x="142779" y="411780"/>
                  </a:lnTo>
                  <a:lnTo>
                    <a:pt x="109027" y="377021"/>
                  </a:lnTo>
                  <a:lnTo>
                    <a:pt x="79252" y="338774"/>
                  </a:lnTo>
                  <a:lnTo>
                    <a:pt x="53824" y="297509"/>
                  </a:lnTo>
                  <a:lnTo>
                    <a:pt x="33054" y="253737"/>
                  </a:lnTo>
                  <a:lnTo>
                    <a:pt x="17175" y="207964"/>
                  </a:lnTo>
                  <a:lnTo>
                    <a:pt x="6374" y="160711"/>
                  </a:lnTo>
                  <a:lnTo>
                    <a:pt x="790" y="112563"/>
                  </a:lnTo>
                  <a:lnTo>
                    <a:pt x="0" y="80279"/>
                  </a:lnTo>
                  <a:lnTo>
                    <a:pt x="487" y="64115"/>
                  </a:lnTo>
                  <a:lnTo>
                    <a:pt x="1561" y="47979"/>
                  </a:lnTo>
                  <a:lnTo>
                    <a:pt x="3220" y="31915"/>
                  </a:lnTo>
                  <a:lnTo>
                    <a:pt x="5463" y="15922"/>
                  </a:lnTo>
                  <a:lnTo>
                    <a:pt x="8290" y="0"/>
                  </a:lnTo>
                  <a:lnTo>
                    <a:pt x="443976" y="85556"/>
                  </a:lnTo>
                  <a:lnTo>
                    <a:pt x="681641" y="460599"/>
                  </a:lnTo>
                  <a:lnTo>
                    <a:pt x="667827" y="469006"/>
                  </a:lnTo>
                  <a:lnTo>
                    <a:pt x="624715" y="491112"/>
                  </a:lnTo>
                  <a:lnTo>
                    <a:pt x="579451" y="508391"/>
                  </a:lnTo>
                  <a:lnTo>
                    <a:pt x="532553" y="520639"/>
                  </a:lnTo>
                  <a:lnTo>
                    <a:pt x="484600" y="527701"/>
                  </a:lnTo>
                  <a:lnTo>
                    <a:pt x="452355" y="529485"/>
                  </a:lnTo>
                  <a:close/>
                </a:path>
              </a:pathLst>
            </a:custGeom>
            <a:solidFill>
              <a:srgbClr val="12239D"/>
            </a:solidFill>
          </p:spPr>
          <p:txBody>
            <a:bodyPr wrap="square" lIns="0" tIns="0" rIns="0" bIns="0" rtlCol="0"/>
            <a:lstStyle/>
            <a:p>
              <a:endParaRPr/>
            </a:p>
          </p:txBody>
        </p:sp>
        <p:sp>
          <p:nvSpPr>
            <p:cNvPr id="109" name="object 109"/>
            <p:cNvSpPr/>
            <p:nvPr/>
          </p:nvSpPr>
          <p:spPr>
            <a:xfrm>
              <a:off x="6448102" y="588261"/>
              <a:ext cx="436245" cy="444500"/>
            </a:xfrm>
            <a:custGeom>
              <a:avLst/>
              <a:gdLst/>
              <a:ahLst/>
              <a:cxnLst/>
              <a:rect l="l" t="t" r="r" b="b"/>
              <a:pathLst>
                <a:path w="436245" h="444500">
                  <a:moveTo>
                    <a:pt x="435686" y="444007"/>
                  </a:moveTo>
                  <a:lnTo>
                    <a:pt x="0" y="358450"/>
                  </a:lnTo>
                  <a:lnTo>
                    <a:pt x="1941" y="349095"/>
                  </a:lnTo>
                  <a:lnTo>
                    <a:pt x="4083" y="339789"/>
                  </a:lnTo>
                  <a:lnTo>
                    <a:pt x="14637" y="303078"/>
                  </a:lnTo>
                  <a:lnTo>
                    <a:pt x="28308" y="267411"/>
                  </a:lnTo>
                  <a:lnTo>
                    <a:pt x="44994" y="233050"/>
                  </a:lnTo>
                  <a:lnTo>
                    <a:pt x="64571" y="200251"/>
                  </a:lnTo>
                  <a:lnTo>
                    <a:pt x="86895" y="169256"/>
                  </a:lnTo>
                  <a:lnTo>
                    <a:pt x="111801" y="140294"/>
                  </a:lnTo>
                  <a:lnTo>
                    <a:pt x="139103" y="113581"/>
                  </a:lnTo>
                  <a:lnTo>
                    <a:pt x="168601" y="89312"/>
                  </a:lnTo>
                  <a:lnTo>
                    <a:pt x="200075" y="67669"/>
                  </a:lnTo>
                  <a:lnTo>
                    <a:pt x="233293" y="48811"/>
                  </a:lnTo>
                  <a:lnTo>
                    <a:pt x="268009" y="32878"/>
                  </a:lnTo>
                  <a:lnTo>
                    <a:pt x="303966" y="19987"/>
                  </a:lnTo>
                  <a:lnTo>
                    <a:pt x="340897" y="10235"/>
                  </a:lnTo>
                  <a:lnTo>
                    <a:pt x="378531" y="3693"/>
                  </a:lnTo>
                  <a:lnTo>
                    <a:pt x="416587" y="410"/>
                  </a:lnTo>
                  <a:lnTo>
                    <a:pt x="435686" y="0"/>
                  </a:lnTo>
                  <a:lnTo>
                    <a:pt x="435686" y="444007"/>
                  </a:lnTo>
                  <a:close/>
                </a:path>
              </a:pathLst>
            </a:custGeom>
            <a:solidFill>
              <a:srgbClr val="118CFF"/>
            </a:solidFill>
          </p:spPr>
          <p:txBody>
            <a:bodyPr wrap="square" lIns="0" tIns="0" rIns="0" bIns="0" rtlCol="0"/>
            <a:lstStyle/>
            <a:p>
              <a:endParaRPr/>
            </a:p>
          </p:txBody>
        </p:sp>
        <p:sp>
          <p:nvSpPr>
            <p:cNvPr id="110" name="object 110"/>
            <p:cNvSpPr/>
            <p:nvPr/>
          </p:nvSpPr>
          <p:spPr>
            <a:xfrm>
              <a:off x="6451727" y="679868"/>
              <a:ext cx="866140" cy="631190"/>
            </a:xfrm>
            <a:custGeom>
              <a:avLst/>
              <a:gdLst/>
              <a:ahLst/>
              <a:cxnLst/>
              <a:rect l="l" t="t" r="r" b="b"/>
              <a:pathLst>
                <a:path w="866140" h="631190">
                  <a:moveTo>
                    <a:pt x="440969" y="33045"/>
                  </a:moveTo>
                  <a:lnTo>
                    <a:pt x="412788" y="965"/>
                  </a:lnTo>
                  <a:lnTo>
                    <a:pt x="407924" y="0"/>
                  </a:lnTo>
                  <a:lnTo>
                    <a:pt x="38100" y="0"/>
                  </a:lnTo>
                  <a:lnTo>
                    <a:pt x="33045" y="0"/>
                  </a:lnTo>
                  <a:lnTo>
                    <a:pt x="965" y="28181"/>
                  </a:lnTo>
                  <a:lnTo>
                    <a:pt x="0" y="33045"/>
                  </a:lnTo>
                  <a:lnTo>
                    <a:pt x="0" y="157454"/>
                  </a:lnTo>
                  <a:lnTo>
                    <a:pt x="28181" y="189534"/>
                  </a:lnTo>
                  <a:lnTo>
                    <a:pt x="33045" y="190500"/>
                  </a:lnTo>
                  <a:lnTo>
                    <a:pt x="407924" y="190500"/>
                  </a:lnTo>
                  <a:lnTo>
                    <a:pt x="440004" y="162306"/>
                  </a:lnTo>
                  <a:lnTo>
                    <a:pt x="440969" y="157454"/>
                  </a:lnTo>
                  <a:lnTo>
                    <a:pt x="440969" y="33045"/>
                  </a:lnTo>
                  <a:close/>
                </a:path>
                <a:path w="866140" h="631190">
                  <a:moveTo>
                    <a:pt x="527202" y="473443"/>
                  </a:moveTo>
                  <a:lnTo>
                    <a:pt x="499021" y="441363"/>
                  </a:lnTo>
                  <a:lnTo>
                    <a:pt x="494157" y="440385"/>
                  </a:lnTo>
                  <a:lnTo>
                    <a:pt x="124320" y="440385"/>
                  </a:lnTo>
                  <a:lnTo>
                    <a:pt x="119278" y="440385"/>
                  </a:lnTo>
                  <a:lnTo>
                    <a:pt x="87198" y="468579"/>
                  </a:lnTo>
                  <a:lnTo>
                    <a:pt x="86220" y="473443"/>
                  </a:lnTo>
                  <a:lnTo>
                    <a:pt x="86220" y="597839"/>
                  </a:lnTo>
                  <a:lnTo>
                    <a:pt x="114414" y="629920"/>
                  </a:lnTo>
                  <a:lnTo>
                    <a:pt x="119278" y="630885"/>
                  </a:lnTo>
                  <a:lnTo>
                    <a:pt x="494157" y="630885"/>
                  </a:lnTo>
                  <a:lnTo>
                    <a:pt x="526237" y="602703"/>
                  </a:lnTo>
                  <a:lnTo>
                    <a:pt x="527202" y="597839"/>
                  </a:lnTo>
                  <a:lnTo>
                    <a:pt x="527202" y="473443"/>
                  </a:lnTo>
                  <a:close/>
                </a:path>
                <a:path w="866140" h="631190">
                  <a:moveTo>
                    <a:pt x="865759" y="228333"/>
                  </a:moveTo>
                  <a:lnTo>
                    <a:pt x="837565" y="196253"/>
                  </a:lnTo>
                  <a:lnTo>
                    <a:pt x="832700" y="195287"/>
                  </a:lnTo>
                  <a:lnTo>
                    <a:pt x="462876" y="195287"/>
                  </a:lnTo>
                  <a:lnTo>
                    <a:pt x="457822" y="195287"/>
                  </a:lnTo>
                  <a:lnTo>
                    <a:pt x="425742" y="223481"/>
                  </a:lnTo>
                  <a:lnTo>
                    <a:pt x="424776" y="228333"/>
                  </a:lnTo>
                  <a:lnTo>
                    <a:pt x="424776" y="352742"/>
                  </a:lnTo>
                  <a:lnTo>
                    <a:pt x="452958" y="384822"/>
                  </a:lnTo>
                  <a:lnTo>
                    <a:pt x="457822" y="385787"/>
                  </a:lnTo>
                  <a:lnTo>
                    <a:pt x="832700" y="385787"/>
                  </a:lnTo>
                  <a:lnTo>
                    <a:pt x="864781" y="357606"/>
                  </a:lnTo>
                  <a:lnTo>
                    <a:pt x="865759" y="352742"/>
                  </a:lnTo>
                  <a:lnTo>
                    <a:pt x="865759" y="228333"/>
                  </a:lnTo>
                  <a:close/>
                </a:path>
              </a:pathLst>
            </a:custGeom>
            <a:solidFill>
              <a:srgbClr val="252423">
                <a:alpha val="50000"/>
              </a:srgbClr>
            </a:solidFill>
          </p:spPr>
          <p:txBody>
            <a:bodyPr wrap="square" lIns="0" tIns="0" rIns="0" bIns="0" rtlCol="0"/>
            <a:lstStyle/>
            <a:p>
              <a:endParaRPr/>
            </a:p>
          </p:txBody>
        </p:sp>
      </p:grpSp>
      <p:sp>
        <p:nvSpPr>
          <p:cNvPr id="111" name="object 111"/>
          <p:cNvSpPr txBox="1"/>
          <p:nvPr/>
        </p:nvSpPr>
        <p:spPr>
          <a:xfrm>
            <a:off x="6563434" y="871976"/>
            <a:ext cx="728980" cy="407670"/>
          </a:xfrm>
          <a:prstGeom prst="rect">
            <a:avLst/>
          </a:prstGeom>
        </p:spPr>
        <p:txBody>
          <a:bodyPr vert="horz" wrap="square" lIns="0" tIns="12700" rIns="0" bIns="0" rtlCol="0">
            <a:spAutoFit/>
          </a:bodyPr>
          <a:lstStyle/>
          <a:p>
            <a:pPr marL="351155">
              <a:lnSpc>
                <a:spcPct val="100000"/>
              </a:lnSpc>
              <a:spcBef>
                <a:spcPts val="100"/>
              </a:spcBef>
            </a:pPr>
            <a:r>
              <a:rPr sz="900" spc="-10" dirty="0">
                <a:solidFill>
                  <a:srgbClr val="FFFFFF"/>
                </a:solidFill>
                <a:latin typeface="Segoe UI"/>
                <a:cs typeface="Segoe UI"/>
              </a:rPr>
              <a:t>41.01%</a:t>
            </a:r>
            <a:endParaRPr sz="900">
              <a:latin typeface="Segoe UI"/>
              <a:cs typeface="Segoe UI"/>
            </a:endParaRPr>
          </a:p>
          <a:p>
            <a:pPr marL="12700">
              <a:lnSpc>
                <a:spcPct val="100000"/>
              </a:lnSpc>
              <a:spcBef>
                <a:spcPts val="850"/>
              </a:spcBef>
            </a:pPr>
            <a:r>
              <a:rPr sz="900" spc="-10" dirty="0">
                <a:solidFill>
                  <a:srgbClr val="FFFFFF"/>
                </a:solidFill>
                <a:latin typeface="Segoe UI"/>
                <a:cs typeface="Segoe UI"/>
              </a:rPr>
              <a:t>37.08%</a:t>
            </a:r>
            <a:endParaRPr sz="900">
              <a:latin typeface="Segoe UI"/>
              <a:cs typeface="Segoe UI"/>
            </a:endParaRPr>
          </a:p>
        </p:txBody>
      </p:sp>
      <p:sp>
        <p:nvSpPr>
          <p:cNvPr id="112" name="object 112"/>
          <p:cNvSpPr txBox="1"/>
          <p:nvPr/>
        </p:nvSpPr>
        <p:spPr>
          <a:xfrm>
            <a:off x="6477203" y="676685"/>
            <a:ext cx="390525"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FFFFFF"/>
                </a:solidFill>
                <a:latin typeface="Segoe UI"/>
                <a:cs typeface="Segoe UI"/>
              </a:rPr>
              <a:t>21.91%</a:t>
            </a:r>
            <a:endParaRPr sz="900">
              <a:latin typeface="Segoe UI"/>
              <a:cs typeface="Segoe UI"/>
            </a:endParaRPr>
          </a:p>
        </p:txBody>
      </p:sp>
      <p:grpSp>
        <p:nvGrpSpPr>
          <p:cNvPr id="113" name="object 113"/>
          <p:cNvGrpSpPr/>
          <p:nvPr/>
        </p:nvGrpSpPr>
        <p:grpSpPr>
          <a:xfrm>
            <a:off x="8039734" y="830325"/>
            <a:ext cx="95250" cy="333375"/>
            <a:chOff x="8039734" y="830325"/>
            <a:chExt cx="95250" cy="333375"/>
          </a:xfrm>
        </p:grpSpPr>
        <p:pic>
          <p:nvPicPr>
            <p:cNvPr id="114" name="object 114"/>
            <p:cNvPicPr/>
            <p:nvPr/>
          </p:nvPicPr>
          <p:blipFill>
            <a:blip r:embed="rId2" cstate="print"/>
            <a:stretch>
              <a:fillRect/>
            </a:stretch>
          </p:blipFill>
          <p:spPr>
            <a:xfrm>
              <a:off x="8039734" y="830325"/>
              <a:ext cx="95249" cy="95249"/>
            </a:xfrm>
            <a:prstGeom prst="rect">
              <a:avLst/>
            </a:prstGeom>
          </p:spPr>
        </p:pic>
        <p:pic>
          <p:nvPicPr>
            <p:cNvPr id="115" name="object 115"/>
            <p:cNvPicPr/>
            <p:nvPr/>
          </p:nvPicPr>
          <p:blipFill>
            <a:blip r:embed="rId3" cstate="print"/>
            <a:stretch>
              <a:fillRect/>
            </a:stretch>
          </p:blipFill>
          <p:spPr>
            <a:xfrm>
              <a:off x="8039734" y="1068450"/>
              <a:ext cx="95249" cy="95249"/>
            </a:xfrm>
            <a:prstGeom prst="rect">
              <a:avLst/>
            </a:prstGeom>
          </p:spPr>
        </p:pic>
      </p:grpSp>
      <p:sp>
        <p:nvSpPr>
          <p:cNvPr id="116" name="object 116"/>
          <p:cNvSpPr txBox="1"/>
          <p:nvPr/>
        </p:nvSpPr>
        <p:spPr>
          <a:xfrm>
            <a:off x="8016875" y="536568"/>
            <a:ext cx="797560" cy="663575"/>
          </a:xfrm>
          <a:prstGeom prst="rect">
            <a:avLst/>
          </a:prstGeom>
        </p:spPr>
        <p:txBody>
          <a:bodyPr vert="horz" wrap="square" lIns="0" tIns="60325" rIns="0" bIns="0" rtlCol="0">
            <a:spAutoFit/>
          </a:bodyPr>
          <a:lstStyle/>
          <a:p>
            <a:pPr marL="12700">
              <a:lnSpc>
                <a:spcPct val="100000"/>
              </a:lnSpc>
              <a:spcBef>
                <a:spcPts val="475"/>
              </a:spcBef>
            </a:pPr>
            <a:r>
              <a:rPr sz="1000" b="1" dirty="0">
                <a:solidFill>
                  <a:srgbClr val="605D5C"/>
                </a:solidFill>
                <a:latin typeface="Segoe UI"/>
                <a:cs typeface="Segoe UI"/>
              </a:rPr>
              <a:t>Product</a:t>
            </a:r>
            <a:r>
              <a:rPr sz="1000" b="1" spc="-25" dirty="0">
                <a:solidFill>
                  <a:srgbClr val="605D5C"/>
                </a:solidFill>
                <a:latin typeface="Segoe UI"/>
                <a:cs typeface="Segoe UI"/>
              </a:rPr>
              <a:t> </a:t>
            </a:r>
            <a:r>
              <a:rPr sz="1000" b="1" spc="-20" dirty="0">
                <a:solidFill>
                  <a:srgbClr val="605D5C"/>
                </a:solidFill>
                <a:latin typeface="Segoe UI"/>
                <a:cs typeface="Segoe UI"/>
              </a:rPr>
              <a:t>type</a:t>
            </a:r>
            <a:endParaRPr sz="1000">
              <a:latin typeface="Segoe UI"/>
              <a:cs typeface="Segoe UI"/>
            </a:endParaRPr>
          </a:p>
          <a:p>
            <a:pPr marL="137160">
              <a:lnSpc>
                <a:spcPct val="100000"/>
              </a:lnSpc>
              <a:spcBef>
                <a:spcPts val="375"/>
              </a:spcBef>
            </a:pPr>
            <a:r>
              <a:rPr sz="1000" spc="-10" dirty="0">
                <a:solidFill>
                  <a:srgbClr val="605D5C"/>
                </a:solidFill>
                <a:latin typeface="Segoe UI"/>
                <a:cs typeface="Segoe UI"/>
              </a:rPr>
              <a:t>skincare</a:t>
            </a:r>
            <a:endParaRPr sz="1000">
              <a:latin typeface="Segoe UI"/>
              <a:cs typeface="Segoe UI"/>
            </a:endParaRPr>
          </a:p>
          <a:p>
            <a:pPr marL="137160">
              <a:lnSpc>
                <a:spcPct val="100000"/>
              </a:lnSpc>
              <a:spcBef>
                <a:spcPts val="675"/>
              </a:spcBef>
            </a:pPr>
            <a:r>
              <a:rPr sz="1000" spc="-10" dirty="0">
                <a:solidFill>
                  <a:srgbClr val="605D5C"/>
                </a:solidFill>
                <a:latin typeface="Segoe UI"/>
                <a:cs typeface="Segoe UI"/>
              </a:rPr>
              <a:t>haircare</a:t>
            </a:r>
            <a:endParaRPr sz="1000">
              <a:latin typeface="Segoe UI"/>
              <a:cs typeface="Segoe UI"/>
            </a:endParaRPr>
          </a:p>
        </p:txBody>
      </p:sp>
      <p:pic>
        <p:nvPicPr>
          <p:cNvPr id="117" name="object 117"/>
          <p:cNvPicPr/>
          <p:nvPr/>
        </p:nvPicPr>
        <p:blipFill>
          <a:blip r:embed="rId4" cstate="print"/>
          <a:stretch>
            <a:fillRect/>
          </a:stretch>
        </p:blipFill>
        <p:spPr>
          <a:xfrm>
            <a:off x="8039734" y="1316100"/>
            <a:ext cx="95249" cy="95249"/>
          </a:xfrm>
          <a:prstGeom prst="rect">
            <a:avLst/>
          </a:prstGeom>
        </p:spPr>
      </p:pic>
      <p:sp>
        <p:nvSpPr>
          <p:cNvPr id="118" name="object 118"/>
          <p:cNvSpPr txBox="1"/>
          <p:nvPr/>
        </p:nvSpPr>
        <p:spPr>
          <a:xfrm>
            <a:off x="8141890" y="1270031"/>
            <a:ext cx="574675" cy="177800"/>
          </a:xfrm>
          <a:prstGeom prst="rect">
            <a:avLst/>
          </a:prstGeom>
        </p:spPr>
        <p:txBody>
          <a:bodyPr vert="horz" wrap="square" lIns="0" tIns="12700" rIns="0" bIns="0" rtlCol="0">
            <a:spAutoFit/>
          </a:bodyPr>
          <a:lstStyle/>
          <a:p>
            <a:pPr marL="12700">
              <a:lnSpc>
                <a:spcPct val="100000"/>
              </a:lnSpc>
              <a:spcBef>
                <a:spcPts val="100"/>
              </a:spcBef>
            </a:pPr>
            <a:r>
              <a:rPr sz="1000" spc="-10" dirty="0">
                <a:solidFill>
                  <a:srgbClr val="605D5C"/>
                </a:solidFill>
                <a:latin typeface="Segoe UI"/>
                <a:cs typeface="Segoe UI"/>
              </a:rPr>
              <a:t>cosmetics</a:t>
            </a:r>
            <a:endParaRPr sz="1000">
              <a:latin typeface="Segoe UI"/>
              <a:cs typeface="Segoe UI"/>
            </a:endParaRPr>
          </a:p>
        </p:txBody>
      </p:sp>
      <p:sp>
        <p:nvSpPr>
          <p:cNvPr id="119" name="Rectangle 118">
            <a:extLst>
              <a:ext uri="{FF2B5EF4-FFF2-40B4-BE49-F238E27FC236}">
                <a16:creationId xmlns:a16="http://schemas.microsoft.com/office/drawing/2014/main" id="{3D8B0EA7-1BCB-2508-742D-13C2ACC742C9}"/>
              </a:ext>
            </a:extLst>
          </p:cNvPr>
          <p:cNvSpPr/>
          <p:nvPr/>
        </p:nvSpPr>
        <p:spPr>
          <a:xfrm>
            <a:off x="228600" y="190563"/>
            <a:ext cx="12268200" cy="6934074"/>
          </a:xfrm>
          <a:prstGeom prst="rect">
            <a:avLst/>
          </a:prstGeom>
          <a:solidFill>
            <a:schemeClr val="accent1">
              <a:alpha val="9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t>Product Performance Dashboard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881687" y="314808"/>
            <a:ext cx="885825" cy="152400"/>
          </a:xfrm>
          <a:prstGeom prst="rect">
            <a:avLst/>
          </a:prstGeom>
        </p:spPr>
        <p:txBody>
          <a:bodyPr vert="horz" wrap="square" lIns="0" tIns="8890" rIns="0" bIns="0" rtlCol="0">
            <a:spAutoFit/>
          </a:bodyPr>
          <a:lstStyle/>
          <a:p>
            <a:pPr>
              <a:lnSpc>
                <a:spcPct val="100000"/>
              </a:lnSpc>
              <a:spcBef>
                <a:spcPts val="70"/>
              </a:spcBef>
            </a:pPr>
            <a:r>
              <a:rPr sz="900" dirty="0">
                <a:solidFill>
                  <a:srgbClr val="FFFFFF"/>
                </a:solidFill>
                <a:latin typeface="Segoe UI"/>
                <a:cs typeface="Segoe UI"/>
              </a:rPr>
              <a:t>Power</a:t>
            </a:r>
            <a:r>
              <a:rPr sz="900" spc="-30" dirty="0">
                <a:solidFill>
                  <a:srgbClr val="FFFFFF"/>
                </a:solidFill>
                <a:latin typeface="Segoe UI"/>
                <a:cs typeface="Segoe UI"/>
              </a:rPr>
              <a:t> </a:t>
            </a:r>
            <a:r>
              <a:rPr sz="900" dirty="0">
                <a:solidFill>
                  <a:srgbClr val="FFFFFF"/>
                </a:solidFill>
                <a:latin typeface="Segoe UI"/>
                <a:cs typeface="Segoe UI"/>
              </a:rPr>
              <a:t>BI</a:t>
            </a:r>
            <a:r>
              <a:rPr sz="900" spc="-25" dirty="0">
                <a:solidFill>
                  <a:srgbClr val="FFFFFF"/>
                </a:solidFill>
                <a:latin typeface="Segoe UI"/>
                <a:cs typeface="Segoe UI"/>
              </a:rPr>
              <a:t> </a:t>
            </a:r>
            <a:r>
              <a:rPr sz="900" spc="-10" dirty="0">
                <a:solidFill>
                  <a:srgbClr val="FFFFFF"/>
                </a:solidFill>
                <a:latin typeface="Segoe UI"/>
                <a:cs typeface="Segoe UI"/>
              </a:rPr>
              <a:t>Desktop</a:t>
            </a:r>
            <a:endParaRPr sz="900">
              <a:latin typeface="Segoe UI"/>
              <a:cs typeface="Segoe UI"/>
            </a:endParaRPr>
          </a:p>
        </p:txBody>
      </p:sp>
      <p:grpSp>
        <p:nvGrpSpPr>
          <p:cNvPr id="3" name="object 3"/>
          <p:cNvGrpSpPr/>
          <p:nvPr/>
        </p:nvGrpSpPr>
        <p:grpSpPr>
          <a:xfrm>
            <a:off x="228600" y="228600"/>
            <a:ext cx="12192000" cy="6858000"/>
            <a:chOff x="228600" y="228600"/>
            <a:chExt cx="12192000" cy="6858000"/>
          </a:xfrm>
        </p:grpSpPr>
        <p:sp>
          <p:nvSpPr>
            <p:cNvPr id="4" name="object 4"/>
            <p:cNvSpPr/>
            <p:nvPr/>
          </p:nvSpPr>
          <p:spPr>
            <a:xfrm>
              <a:off x="228600" y="228600"/>
              <a:ext cx="12192000" cy="6858000"/>
            </a:xfrm>
            <a:custGeom>
              <a:avLst/>
              <a:gdLst/>
              <a:ahLst/>
              <a:cxnLst/>
              <a:rect l="l" t="t" r="r" b="b"/>
              <a:pathLst>
                <a:path w="12192000" h="6858000">
                  <a:moveTo>
                    <a:pt x="12191999" y="6857999"/>
                  </a:moveTo>
                  <a:lnTo>
                    <a:pt x="0" y="6857999"/>
                  </a:lnTo>
                  <a:lnTo>
                    <a:pt x="0" y="0"/>
                  </a:lnTo>
                  <a:lnTo>
                    <a:pt x="12191999" y="0"/>
                  </a:lnTo>
                  <a:lnTo>
                    <a:pt x="12191999" y="6857999"/>
                  </a:lnTo>
                  <a:close/>
                </a:path>
              </a:pathLst>
            </a:custGeom>
            <a:solidFill>
              <a:srgbClr val="FFFFFF"/>
            </a:solidFill>
          </p:spPr>
          <p:txBody>
            <a:bodyPr wrap="square" lIns="0" tIns="0" rIns="0" bIns="0" rtlCol="0"/>
            <a:lstStyle/>
            <a:p>
              <a:endParaRPr dirty="0"/>
            </a:p>
          </p:txBody>
        </p:sp>
        <p:sp>
          <p:nvSpPr>
            <p:cNvPr id="5" name="object 5"/>
            <p:cNvSpPr/>
            <p:nvPr/>
          </p:nvSpPr>
          <p:spPr>
            <a:xfrm>
              <a:off x="790575" y="6678612"/>
              <a:ext cx="5486400" cy="9525"/>
            </a:xfrm>
            <a:custGeom>
              <a:avLst/>
              <a:gdLst/>
              <a:ahLst/>
              <a:cxnLst/>
              <a:rect l="l" t="t" r="r" b="b"/>
              <a:pathLst>
                <a:path w="5486400" h="9525">
                  <a:moveTo>
                    <a:pt x="6077" y="9524"/>
                  </a:moveTo>
                  <a:lnTo>
                    <a:pt x="3447" y="9524"/>
                  </a:lnTo>
                  <a:lnTo>
                    <a:pt x="2324" y="9060"/>
                  </a:lnTo>
                  <a:lnTo>
                    <a:pt x="464" y="7200"/>
                  </a:lnTo>
                  <a:lnTo>
                    <a:pt x="0" y="6077"/>
                  </a:lnTo>
                  <a:lnTo>
                    <a:pt x="0" y="3447"/>
                  </a:lnTo>
                  <a:lnTo>
                    <a:pt x="464" y="2324"/>
                  </a:lnTo>
                  <a:lnTo>
                    <a:pt x="2324" y="464"/>
                  </a:lnTo>
                  <a:lnTo>
                    <a:pt x="3447" y="0"/>
                  </a:lnTo>
                  <a:lnTo>
                    <a:pt x="6077" y="0"/>
                  </a:lnTo>
                  <a:lnTo>
                    <a:pt x="7200" y="464"/>
                  </a:lnTo>
                  <a:lnTo>
                    <a:pt x="9060" y="2324"/>
                  </a:lnTo>
                  <a:lnTo>
                    <a:pt x="9524" y="3447"/>
                  </a:lnTo>
                  <a:lnTo>
                    <a:pt x="9524" y="6077"/>
                  </a:lnTo>
                  <a:lnTo>
                    <a:pt x="9060" y="7200"/>
                  </a:lnTo>
                  <a:lnTo>
                    <a:pt x="7200" y="9060"/>
                  </a:lnTo>
                  <a:lnTo>
                    <a:pt x="6077" y="9524"/>
                  </a:lnTo>
                  <a:close/>
                </a:path>
                <a:path w="5486400" h="9525">
                  <a:moveTo>
                    <a:pt x="53702" y="9524"/>
                  </a:moveTo>
                  <a:lnTo>
                    <a:pt x="51072" y="9524"/>
                  </a:lnTo>
                  <a:lnTo>
                    <a:pt x="49949" y="9060"/>
                  </a:lnTo>
                  <a:lnTo>
                    <a:pt x="48089" y="7200"/>
                  </a:lnTo>
                  <a:lnTo>
                    <a:pt x="47624" y="6077"/>
                  </a:lnTo>
                  <a:lnTo>
                    <a:pt x="47624" y="3447"/>
                  </a:lnTo>
                  <a:lnTo>
                    <a:pt x="48089" y="2324"/>
                  </a:lnTo>
                  <a:lnTo>
                    <a:pt x="49949" y="464"/>
                  </a:lnTo>
                  <a:lnTo>
                    <a:pt x="51072" y="0"/>
                  </a:lnTo>
                  <a:lnTo>
                    <a:pt x="53702" y="0"/>
                  </a:lnTo>
                  <a:lnTo>
                    <a:pt x="54825" y="464"/>
                  </a:lnTo>
                  <a:lnTo>
                    <a:pt x="56685" y="2324"/>
                  </a:lnTo>
                  <a:lnTo>
                    <a:pt x="57149" y="3447"/>
                  </a:lnTo>
                  <a:lnTo>
                    <a:pt x="57149" y="6077"/>
                  </a:lnTo>
                  <a:lnTo>
                    <a:pt x="56685" y="7200"/>
                  </a:lnTo>
                  <a:lnTo>
                    <a:pt x="54825" y="9060"/>
                  </a:lnTo>
                  <a:lnTo>
                    <a:pt x="53702" y="9524"/>
                  </a:lnTo>
                  <a:close/>
                </a:path>
                <a:path w="5486400" h="9525">
                  <a:moveTo>
                    <a:pt x="101327" y="9524"/>
                  </a:moveTo>
                  <a:lnTo>
                    <a:pt x="98697" y="9524"/>
                  </a:lnTo>
                  <a:lnTo>
                    <a:pt x="97574" y="9060"/>
                  </a:lnTo>
                  <a:lnTo>
                    <a:pt x="95714" y="7200"/>
                  </a:lnTo>
                  <a:lnTo>
                    <a:pt x="95249" y="6077"/>
                  </a:lnTo>
                  <a:lnTo>
                    <a:pt x="95249" y="3447"/>
                  </a:lnTo>
                  <a:lnTo>
                    <a:pt x="95714" y="2324"/>
                  </a:lnTo>
                  <a:lnTo>
                    <a:pt x="97574" y="464"/>
                  </a:lnTo>
                  <a:lnTo>
                    <a:pt x="98697" y="0"/>
                  </a:lnTo>
                  <a:lnTo>
                    <a:pt x="101327" y="0"/>
                  </a:lnTo>
                  <a:lnTo>
                    <a:pt x="102450" y="464"/>
                  </a:lnTo>
                  <a:lnTo>
                    <a:pt x="104310" y="2324"/>
                  </a:lnTo>
                  <a:lnTo>
                    <a:pt x="104774" y="3447"/>
                  </a:lnTo>
                  <a:lnTo>
                    <a:pt x="104774" y="6077"/>
                  </a:lnTo>
                  <a:lnTo>
                    <a:pt x="104310" y="7200"/>
                  </a:lnTo>
                  <a:lnTo>
                    <a:pt x="102450" y="9060"/>
                  </a:lnTo>
                  <a:lnTo>
                    <a:pt x="101327" y="9524"/>
                  </a:lnTo>
                  <a:close/>
                </a:path>
                <a:path w="5486400" h="9525">
                  <a:moveTo>
                    <a:pt x="148952" y="9524"/>
                  </a:moveTo>
                  <a:lnTo>
                    <a:pt x="146322" y="9524"/>
                  </a:lnTo>
                  <a:lnTo>
                    <a:pt x="145199" y="9060"/>
                  </a:lnTo>
                  <a:lnTo>
                    <a:pt x="143339" y="7200"/>
                  </a:lnTo>
                  <a:lnTo>
                    <a:pt x="142874" y="6077"/>
                  </a:lnTo>
                  <a:lnTo>
                    <a:pt x="142874" y="3447"/>
                  </a:lnTo>
                  <a:lnTo>
                    <a:pt x="143339" y="2324"/>
                  </a:lnTo>
                  <a:lnTo>
                    <a:pt x="145199" y="464"/>
                  </a:lnTo>
                  <a:lnTo>
                    <a:pt x="146322" y="0"/>
                  </a:lnTo>
                  <a:lnTo>
                    <a:pt x="148952" y="0"/>
                  </a:lnTo>
                  <a:lnTo>
                    <a:pt x="150075" y="464"/>
                  </a:lnTo>
                  <a:lnTo>
                    <a:pt x="151935" y="2324"/>
                  </a:lnTo>
                  <a:lnTo>
                    <a:pt x="152399" y="3447"/>
                  </a:lnTo>
                  <a:lnTo>
                    <a:pt x="152399" y="6077"/>
                  </a:lnTo>
                  <a:lnTo>
                    <a:pt x="151935" y="7200"/>
                  </a:lnTo>
                  <a:lnTo>
                    <a:pt x="150075" y="9060"/>
                  </a:lnTo>
                  <a:lnTo>
                    <a:pt x="148952" y="9524"/>
                  </a:lnTo>
                  <a:close/>
                </a:path>
                <a:path w="5486400" h="9525">
                  <a:moveTo>
                    <a:pt x="196577" y="9524"/>
                  </a:moveTo>
                  <a:lnTo>
                    <a:pt x="193947" y="9524"/>
                  </a:lnTo>
                  <a:lnTo>
                    <a:pt x="192824" y="9060"/>
                  </a:lnTo>
                  <a:lnTo>
                    <a:pt x="190964" y="7200"/>
                  </a:lnTo>
                  <a:lnTo>
                    <a:pt x="190499" y="6077"/>
                  </a:lnTo>
                  <a:lnTo>
                    <a:pt x="190499" y="3447"/>
                  </a:lnTo>
                  <a:lnTo>
                    <a:pt x="190964" y="2324"/>
                  </a:lnTo>
                  <a:lnTo>
                    <a:pt x="192824" y="464"/>
                  </a:lnTo>
                  <a:lnTo>
                    <a:pt x="193947" y="0"/>
                  </a:lnTo>
                  <a:lnTo>
                    <a:pt x="196577" y="0"/>
                  </a:lnTo>
                  <a:lnTo>
                    <a:pt x="197700" y="464"/>
                  </a:lnTo>
                  <a:lnTo>
                    <a:pt x="199560" y="2324"/>
                  </a:lnTo>
                  <a:lnTo>
                    <a:pt x="200024" y="3447"/>
                  </a:lnTo>
                  <a:lnTo>
                    <a:pt x="200024" y="6077"/>
                  </a:lnTo>
                  <a:lnTo>
                    <a:pt x="199560" y="7200"/>
                  </a:lnTo>
                  <a:lnTo>
                    <a:pt x="197700" y="9060"/>
                  </a:lnTo>
                  <a:lnTo>
                    <a:pt x="196577" y="9524"/>
                  </a:lnTo>
                  <a:close/>
                </a:path>
                <a:path w="5486400" h="9525">
                  <a:moveTo>
                    <a:pt x="244202" y="9524"/>
                  </a:moveTo>
                  <a:lnTo>
                    <a:pt x="241572" y="9524"/>
                  </a:lnTo>
                  <a:lnTo>
                    <a:pt x="240449" y="9060"/>
                  </a:lnTo>
                  <a:lnTo>
                    <a:pt x="238589" y="7200"/>
                  </a:lnTo>
                  <a:lnTo>
                    <a:pt x="238124" y="6077"/>
                  </a:lnTo>
                  <a:lnTo>
                    <a:pt x="238124" y="3447"/>
                  </a:lnTo>
                  <a:lnTo>
                    <a:pt x="238589" y="2324"/>
                  </a:lnTo>
                  <a:lnTo>
                    <a:pt x="240449" y="464"/>
                  </a:lnTo>
                  <a:lnTo>
                    <a:pt x="241572" y="0"/>
                  </a:lnTo>
                  <a:lnTo>
                    <a:pt x="244202" y="0"/>
                  </a:lnTo>
                  <a:lnTo>
                    <a:pt x="245325" y="464"/>
                  </a:lnTo>
                  <a:lnTo>
                    <a:pt x="247185" y="2324"/>
                  </a:lnTo>
                  <a:lnTo>
                    <a:pt x="247649" y="3447"/>
                  </a:lnTo>
                  <a:lnTo>
                    <a:pt x="247649" y="6077"/>
                  </a:lnTo>
                  <a:lnTo>
                    <a:pt x="247185" y="7200"/>
                  </a:lnTo>
                  <a:lnTo>
                    <a:pt x="245325" y="9060"/>
                  </a:lnTo>
                  <a:lnTo>
                    <a:pt x="244202" y="9524"/>
                  </a:lnTo>
                  <a:close/>
                </a:path>
                <a:path w="5486400" h="9525">
                  <a:moveTo>
                    <a:pt x="291827" y="9524"/>
                  </a:moveTo>
                  <a:lnTo>
                    <a:pt x="289197" y="9524"/>
                  </a:lnTo>
                  <a:lnTo>
                    <a:pt x="288074" y="9060"/>
                  </a:lnTo>
                  <a:lnTo>
                    <a:pt x="286214" y="7200"/>
                  </a:lnTo>
                  <a:lnTo>
                    <a:pt x="285749" y="6077"/>
                  </a:lnTo>
                  <a:lnTo>
                    <a:pt x="285749" y="3447"/>
                  </a:lnTo>
                  <a:lnTo>
                    <a:pt x="286214" y="2324"/>
                  </a:lnTo>
                  <a:lnTo>
                    <a:pt x="288074" y="464"/>
                  </a:lnTo>
                  <a:lnTo>
                    <a:pt x="289197" y="0"/>
                  </a:lnTo>
                  <a:lnTo>
                    <a:pt x="291827" y="0"/>
                  </a:lnTo>
                  <a:lnTo>
                    <a:pt x="292950" y="464"/>
                  </a:lnTo>
                  <a:lnTo>
                    <a:pt x="294810" y="2324"/>
                  </a:lnTo>
                  <a:lnTo>
                    <a:pt x="295274" y="3447"/>
                  </a:lnTo>
                  <a:lnTo>
                    <a:pt x="295274" y="6077"/>
                  </a:lnTo>
                  <a:lnTo>
                    <a:pt x="294810" y="7200"/>
                  </a:lnTo>
                  <a:lnTo>
                    <a:pt x="292950" y="9060"/>
                  </a:lnTo>
                  <a:lnTo>
                    <a:pt x="291827" y="9524"/>
                  </a:lnTo>
                  <a:close/>
                </a:path>
                <a:path w="5486400" h="9525">
                  <a:moveTo>
                    <a:pt x="339452" y="9524"/>
                  </a:moveTo>
                  <a:lnTo>
                    <a:pt x="336822" y="9524"/>
                  </a:lnTo>
                  <a:lnTo>
                    <a:pt x="335699" y="9060"/>
                  </a:lnTo>
                  <a:lnTo>
                    <a:pt x="333839" y="7200"/>
                  </a:lnTo>
                  <a:lnTo>
                    <a:pt x="333374" y="6077"/>
                  </a:lnTo>
                  <a:lnTo>
                    <a:pt x="333374" y="3447"/>
                  </a:lnTo>
                  <a:lnTo>
                    <a:pt x="333839" y="2324"/>
                  </a:lnTo>
                  <a:lnTo>
                    <a:pt x="335699" y="464"/>
                  </a:lnTo>
                  <a:lnTo>
                    <a:pt x="336822" y="0"/>
                  </a:lnTo>
                  <a:lnTo>
                    <a:pt x="339452" y="0"/>
                  </a:lnTo>
                  <a:lnTo>
                    <a:pt x="340575" y="464"/>
                  </a:lnTo>
                  <a:lnTo>
                    <a:pt x="342434" y="2324"/>
                  </a:lnTo>
                  <a:lnTo>
                    <a:pt x="342899" y="3447"/>
                  </a:lnTo>
                  <a:lnTo>
                    <a:pt x="342899" y="6077"/>
                  </a:lnTo>
                  <a:lnTo>
                    <a:pt x="342434" y="7200"/>
                  </a:lnTo>
                  <a:lnTo>
                    <a:pt x="340575" y="9060"/>
                  </a:lnTo>
                  <a:lnTo>
                    <a:pt x="339452" y="9524"/>
                  </a:lnTo>
                  <a:close/>
                </a:path>
                <a:path w="5486400" h="9525">
                  <a:moveTo>
                    <a:pt x="387077" y="9524"/>
                  </a:moveTo>
                  <a:lnTo>
                    <a:pt x="384447" y="9524"/>
                  </a:lnTo>
                  <a:lnTo>
                    <a:pt x="383324" y="9060"/>
                  </a:lnTo>
                  <a:lnTo>
                    <a:pt x="381464" y="7200"/>
                  </a:lnTo>
                  <a:lnTo>
                    <a:pt x="380999" y="6077"/>
                  </a:lnTo>
                  <a:lnTo>
                    <a:pt x="380999" y="3447"/>
                  </a:lnTo>
                  <a:lnTo>
                    <a:pt x="381464" y="2324"/>
                  </a:lnTo>
                  <a:lnTo>
                    <a:pt x="383324" y="464"/>
                  </a:lnTo>
                  <a:lnTo>
                    <a:pt x="384447" y="0"/>
                  </a:lnTo>
                  <a:lnTo>
                    <a:pt x="387077" y="0"/>
                  </a:lnTo>
                  <a:lnTo>
                    <a:pt x="388200" y="464"/>
                  </a:lnTo>
                  <a:lnTo>
                    <a:pt x="390059" y="2324"/>
                  </a:lnTo>
                  <a:lnTo>
                    <a:pt x="390524" y="3447"/>
                  </a:lnTo>
                  <a:lnTo>
                    <a:pt x="390524" y="6077"/>
                  </a:lnTo>
                  <a:lnTo>
                    <a:pt x="390059" y="7200"/>
                  </a:lnTo>
                  <a:lnTo>
                    <a:pt x="388200" y="9060"/>
                  </a:lnTo>
                  <a:lnTo>
                    <a:pt x="387077" y="9524"/>
                  </a:lnTo>
                  <a:close/>
                </a:path>
                <a:path w="5486400" h="9525">
                  <a:moveTo>
                    <a:pt x="434702" y="9524"/>
                  </a:moveTo>
                  <a:lnTo>
                    <a:pt x="432072" y="9524"/>
                  </a:lnTo>
                  <a:lnTo>
                    <a:pt x="430949" y="9060"/>
                  </a:lnTo>
                  <a:lnTo>
                    <a:pt x="429089" y="7200"/>
                  </a:lnTo>
                  <a:lnTo>
                    <a:pt x="428624" y="6077"/>
                  </a:lnTo>
                  <a:lnTo>
                    <a:pt x="428624" y="3447"/>
                  </a:lnTo>
                  <a:lnTo>
                    <a:pt x="429089" y="2324"/>
                  </a:lnTo>
                  <a:lnTo>
                    <a:pt x="430949" y="464"/>
                  </a:lnTo>
                  <a:lnTo>
                    <a:pt x="432072" y="0"/>
                  </a:lnTo>
                  <a:lnTo>
                    <a:pt x="434702" y="0"/>
                  </a:lnTo>
                  <a:lnTo>
                    <a:pt x="435825" y="464"/>
                  </a:lnTo>
                  <a:lnTo>
                    <a:pt x="437684" y="2324"/>
                  </a:lnTo>
                  <a:lnTo>
                    <a:pt x="438149" y="3447"/>
                  </a:lnTo>
                  <a:lnTo>
                    <a:pt x="438149" y="6077"/>
                  </a:lnTo>
                  <a:lnTo>
                    <a:pt x="437684" y="7200"/>
                  </a:lnTo>
                  <a:lnTo>
                    <a:pt x="435825" y="9060"/>
                  </a:lnTo>
                  <a:lnTo>
                    <a:pt x="434702" y="9524"/>
                  </a:lnTo>
                  <a:close/>
                </a:path>
                <a:path w="5486400" h="9525">
                  <a:moveTo>
                    <a:pt x="482327" y="9524"/>
                  </a:moveTo>
                  <a:lnTo>
                    <a:pt x="479697" y="9524"/>
                  </a:lnTo>
                  <a:lnTo>
                    <a:pt x="478574" y="9060"/>
                  </a:lnTo>
                  <a:lnTo>
                    <a:pt x="476714" y="7200"/>
                  </a:lnTo>
                  <a:lnTo>
                    <a:pt x="476249" y="6077"/>
                  </a:lnTo>
                  <a:lnTo>
                    <a:pt x="476249" y="3447"/>
                  </a:lnTo>
                  <a:lnTo>
                    <a:pt x="476714" y="2324"/>
                  </a:lnTo>
                  <a:lnTo>
                    <a:pt x="478574" y="464"/>
                  </a:lnTo>
                  <a:lnTo>
                    <a:pt x="479697" y="0"/>
                  </a:lnTo>
                  <a:lnTo>
                    <a:pt x="482327" y="0"/>
                  </a:lnTo>
                  <a:lnTo>
                    <a:pt x="483450" y="464"/>
                  </a:lnTo>
                  <a:lnTo>
                    <a:pt x="485309" y="2324"/>
                  </a:lnTo>
                  <a:lnTo>
                    <a:pt x="485774" y="3447"/>
                  </a:lnTo>
                  <a:lnTo>
                    <a:pt x="485774" y="6077"/>
                  </a:lnTo>
                  <a:lnTo>
                    <a:pt x="485309" y="7200"/>
                  </a:lnTo>
                  <a:lnTo>
                    <a:pt x="483450" y="9060"/>
                  </a:lnTo>
                  <a:lnTo>
                    <a:pt x="482327" y="9524"/>
                  </a:lnTo>
                  <a:close/>
                </a:path>
                <a:path w="5486400" h="9525">
                  <a:moveTo>
                    <a:pt x="529952" y="9524"/>
                  </a:moveTo>
                  <a:lnTo>
                    <a:pt x="527322" y="9524"/>
                  </a:lnTo>
                  <a:lnTo>
                    <a:pt x="526199" y="9060"/>
                  </a:lnTo>
                  <a:lnTo>
                    <a:pt x="524339" y="7200"/>
                  </a:lnTo>
                  <a:lnTo>
                    <a:pt x="523874" y="6077"/>
                  </a:lnTo>
                  <a:lnTo>
                    <a:pt x="523874" y="3447"/>
                  </a:lnTo>
                  <a:lnTo>
                    <a:pt x="524339" y="2324"/>
                  </a:lnTo>
                  <a:lnTo>
                    <a:pt x="526199" y="464"/>
                  </a:lnTo>
                  <a:lnTo>
                    <a:pt x="527322" y="0"/>
                  </a:lnTo>
                  <a:lnTo>
                    <a:pt x="529952" y="0"/>
                  </a:lnTo>
                  <a:lnTo>
                    <a:pt x="531075" y="464"/>
                  </a:lnTo>
                  <a:lnTo>
                    <a:pt x="532934" y="2324"/>
                  </a:lnTo>
                  <a:lnTo>
                    <a:pt x="533399" y="3447"/>
                  </a:lnTo>
                  <a:lnTo>
                    <a:pt x="533399" y="6077"/>
                  </a:lnTo>
                  <a:lnTo>
                    <a:pt x="532934" y="7200"/>
                  </a:lnTo>
                  <a:lnTo>
                    <a:pt x="531075" y="9060"/>
                  </a:lnTo>
                  <a:lnTo>
                    <a:pt x="529952" y="9524"/>
                  </a:lnTo>
                  <a:close/>
                </a:path>
                <a:path w="5486400" h="9525">
                  <a:moveTo>
                    <a:pt x="577577" y="9524"/>
                  </a:moveTo>
                  <a:lnTo>
                    <a:pt x="574947" y="9524"/>
                  </a:lnTo>
                  <a:lnTo>
                    <a:pt x="573824" y="9060"/>
                  </a:lnTo>
                  <a:lnTo>
                    <a:pt x="571964" y="7200"/>
                  </a:lnTo>
                  <a:lnTo>
                    <a:pt x="571499" y="6077"/>
                  </a:lnTo>
                  <a:lnTo>
                    <a:pt x="571499" y="3447"/>
                  </a:lnTo>
                  <a:lnTo>
                    <a:pt x="571964" y="2324"/>
                  </a:lnTo>
                  <a:lnTo>
                    <a:pt x="573824" y="464"/>
                  </a:lnTo>
                  <a:lnTo>
                    <a:pt x="574947" y="0"/>
                  </a:lnTo>
                  <a:lnTo>
                    <a:pt x="577577" y="0"/>
                  </a:lnTo>
                  <a:lnTo>
                    <a:pt x="578700" y="464"/>
                  </a:lnTo>
                  <a:lnTo>
                    <a:pt x="580559" y="2324"/>
                  </a:lnTo>
                  <a:lnTo>
                    <a:pt x="581024" y="3447"/>
                  </a:lnTo>
                  <a:lnTo>
                    <a:pt x="581024" y="6077"/>
                  </a:lnTo>
                  <a:lnTo>
                    <a:pt x="580559" y="7200"/>
                  </a:lnTo>
                  <a:lnTo>
                    <a:pt x="578700" y="9060"/>
                  </a:lnTo>
                  <a:lnTo>
                    <a:pt x="577577" y="9524"/>
                  </a:lnTo>
                  <a:close/>
                </a:path>
                <a:path w="5486400" h="9525">
                  <a:moveTo>
                    <a:pt x="625202" y="9524"/>
                  </a:moveTo>
                  <a:lnTo>
                    <a:pt x="622572" y="9524"/>
                  </a:lnTo>
                  <a:lnTo>
                    <a:pt x="621449" y="9060"/>
                  </a:lnTo>
                  <a:lnTo>
                    <a:pt x="619589" y="7200"/>
                  </a:lnTo>
                  <a:lnTo>
                    <a:pt x="619124" y="6077"/>
                  </a:lnTo>
                  <a:lnTo>
                    <a:pt x="619124" y="3447"/>
                  </a:lnTo>
                  <a:lnTo>
                    <a:pt x="619589" y="2324"/>
                  </a:lnTo>
                  <a:lnTo>
                    <a:pt x="621449" y="464"/>
                  </a:lnTo>
                  <a:lnTo>
                    <a:pt x="622572" y="0"/>
                  </a:lnTo>
                  <a:lnTo>
                    <a:pt x="625202" y="0"/>
                  </a:lnTo>
                  <a:lnTo>
                    <a:pt x="626325" y="464"/>
                  </a:lnTo>
                  <a:lnTo>
                    <a:pt x="628184" y="2324"/>
                  </a:lnTo>
                  <a:lnTo>
                    <a:pt x="628649" y="3447"/>
                  </a:lnTo>
                  <a:lnTo>
                    <a:pt x="628649" y="6077"/>
                  </a:lnTo>
                  <a:lnTo>
                    <a:pt x="628184" y="7200"/>
                  </a:lnTo>
                  <a:lnTo>
                    <a:pt x="626325" y="9060"/>
                  </a:lnTo>
                  <a:lnTo>
                    <a:pt x="625202" y="9524"/>
                  </a:lnTo>
                  <a:close/>
                </a:path>
                <a:path w="5486400" h="9525">
                  <a:moveTo>
                    <a:pt x="672827" y="9524"/>
                  </a:moveTo>
                  <a:lnTo>
                    <a:pt x="670197" y="9524"/>
                  </a:lnTo>
                  <a:lnTo>
                    <a:pt x="669074" y="9060"/>
                  </a:lnTo>
                  <a:lnTo>
                    <a:pt x="667214" y="7200"/>
                  </a:lnTo>
                  <a:lnTo>
                    <a:pt x="666749" y="6077"/>
                  </a:lnTo>
                  <a:lnTo>
                    <a:pt x="666749" y="3447"/>
                  </a:lnTo>
                  <a:lnTo>
                    <a:pt x="667214" y="2324"/>
                  </a:lnTo>
                  <a:lnTo>
                    <a:pt x="669074" y="464"/>
                  </a:lnTo>
                  <a:lnTo>
                    <a:pt x="670197" y="0"/>
                  </a:lnTo>
                  <a:lnTo>
                    <a:pt x="672827" y="0"/>
                  </a:lnTo>
                  <a:lnTo>
                    <a:pt x="673950" y="464"/>
                  </a:lnTo>
                  <a:lnTo>
                    <a:pt x="675809" y="2324"/>
                  </a:lnTo>
                  <a:lnTo>
                    <a:pt x="676274" y="3447"/>
                  </a:lnTo>
                  <a:lnTo>
                    <a:pt x="676274" y="6077"/>
                  </a:lnTo>
                  <a:lnTo>
                    <a:pt x="675809" y="7200"/>
                  </a:lnTo>
                  <a:lnTo>
                    <a:pt x="673950" y="9060"/>
                  </a:lnTo>
                  <a:lnTo>
                    <a:pt x="672827" y="9524"/>
                  </a:lnTo>
                  <a:close/>
                </a:path>
                <a:path w="5486400" h="9525">
                  <a:moveTo>
                    <a:pt x="720452" y="9524"/>
                  </a:moveTo>
                  <a:lnTo>
                    <a:pt x="717822" y="9524"/>
                  </a:lnTo>
                  <a:lnTo>
                    <a:pt x="716699" y="9060"/>
                  </a:lnTo>
                  <a:lnTo>
                    <a:pt x="714839" y="7200"/>
                  </a:lnTo>
                  <a:lnTo>
                    <a:pt x="714374" y="6077"/>
                  </a:lnTo>
                  <a:lnTo>
                    <a:pt x="714374" y="3447"/>
                  </a:lnTo>
                  <a:lnTo>
                    <a:pt x="714839" y="2324"/>
                  </a:lnTo>
                  <a:lnTo>
                    <a:pt x="716699" y="464"/>
                  </a:lnTo>
                  <a:lnTo>
                    <a:pt x="717822" y="0"/>
                  </a:lnTo>
                  <a:lnTo>
                    <a:pt x="720452" y="0"/>
                  </a:lnTo>
                  <a:lnTo>
                    <a:pt x="721575" y="464"/>
                  </a:lnTo>
                  <a:lnTo>
                    <a:pt x="723435" y="2324"/>
                  </a:lnTo>
                  <a:lnTo>
                    <a:pt x="723899" y="3447"/>
                  </a:lnTo>
                  <a:lnTo>
                    <a:pt x="723899" y="6077"/>
                  </a:lnTo>
                  <a:lnTo>
                    <a:pt x="723435" y="7200"/>
                  </a:lnTo>
                  <a:lnTo>
                    <a:pt x="721575" y="9060"/>
                  </a:lnTo>
                  <a:lnTo>
                    <a:pt x="720452" y="9524"/>
                  </a:lnTo>
                  <a:close/>
                </a:path>
                <a:path w="5486400" h="9525">
                  <a:moveTo>
                    <a:pt x="768077" y="9524"/>
                  </a:moveTo>
                  <a:lnTo>
                    <a:pt x="765447" y="9524"/>
                  </a:lnTo>
                  <a:lnTo>
                    <a:pt x="764324" y="9060"/>
                  </a:lnTo>
                  <a:lnTo>
                    <a:pt x="762464" y="7200"/>
                  </a:lnTo>
                  <a:lnTo>
                    <a:pt x="761999" y="6077"/>
                  </a:lnTo>
                  <a:lnTo>
                    <a:pt x="761999" y="3447"/>
                  </a:lnTo>
                  <a:lnTo>
                    <a:pt x="762464" y="2324"/>
                  </a:lnTo>
                  <a:lnTo>
                    <a:pt x="764324" y="464"/>
                  </a:lnTo>
                  <a:lnTo>
                    <a:pt x="765447" y="0"/>
                  </a:lnTo>
                  <a:lnTo>
                    <a:pt x="768077" y="0"/>
                  </a:lnTo>
                  <a:lnTo>
                    <a:pt x="769200" y="464"/>
                  </a:lnTo>
                  <a:lnTo>
                    <a:pt x="771059" y="2324"/>
                  </a:lnTo>
                  <a:lnTo>
                    <a:pt x="771524" y="3447"/>
                  </a:lnTo>
                  <a:lnTo>
                    <a:pt x="771524" y="6077"/>
                  </a:lnTo>
                  <a:lnTo>
                    <a:pt x="771059" y="7200"/>
                  </a:lnTo>
                  <a:lnTo>
                    <a:pt x="769200" y="9060"/>
                  </a:lnTo>
                  <a:lnTo>
                    <a:pt x="768077" y="9524"/>
                  </a:lnTo>
                  <a:close/>
                </a:path>
                <a:path w="5486400" h="9525">
                  <a:moveTo>
                    <a:pt x="815702" y="9524"/>
                  </a:moveTo>
                  <a:lnTo>
                    <a:pt x="813072" y="9524"/>
                  </a:lnTo>
                  <a:lnTo>
                    <a:pt x="811949" y="9060"/>
                  </a:lnTo>
                  <a:lnTo>
                    <a:pt x="810089" y="7200"/>
                  </a:lnTo>
                  <a:lnTo>
                    <a:pt x="809624" y="6077"/>
                  </a:lnTo>
                  <a:lnTo>
                    <a:pt x="809624" y="3447"/>
                  </a:lnTo>
                  <a:lnTo>
                    <a:pt x="810089" y="2324"/>
                  </a:lnTo>
                  <a:lnTo>
                    <a:pt x="811949" y="464"/>
                  </a:lnTo>
                  <a:lnTo>
                    <a:pt x="813072" y="0"/>
                  </a:lnTo>
                  <a:lnTo>
                    <a:pt x="815702" y="0"/>
                  </a:lnTo>
                  <a:lnTo>
                    <a:pt x="816825" y="464"/>
                  </a:lnTo>
                  <a:lnTo>
                    <a:pt x="818684" y="2324"/>
                  </a:lnTo>
                  <a:lnTo>
                    <a:pt x="819149" y="3447"/>
                  </a:lnTo>
                  <a:lnTo>
                    <a:pt x="819149" y="6077"/>
                  </a:lnTo>
                  <a:lnTo>
                    <a:pt x="818684" y="7200"/>
                  </a:lnTo>
                  <a:lnTo>
                    <a:pt x="816825" y="9060"/>
                  </a:lnTo>
                  <a:lnTo>
                    <a:pt x="815702" y="9524"/>
                  </a:lnTo>
                  <a:close/>
                </a:path>
                <a:path w="5486400" h="9525">
                  <a:moveTo>
                    <a:pt x="863327" y="9524"/>
                  </a:moveTo>
                  <a:lnTo>
                    <a:pt x="860697" y="9524"/>
                  </a:lnTo>
                  <a:lnTo>
                    <a:pt x="859574" y="9060"/>
                  </a:lnTo>
                  <a:lnTo>
                    <a:pt x="857714" y="7200"/>
                  </a:lnTo>
                  <a:lnTo>
                    <a:pt x="857249" y="6077"/>
                  </a:lnTo>
                  <a:lnTo>
                    <a:pt x="857249" y="3447"/>
                  </a:lnTo>
                  <a:lnTo>
                    <a:pt x="857714" y="2324"/>
                  </a:lnTo>
                  <a:lnTo>
                    <a:pt x="859574" y="464"/>
                  </a:lnTo>
                  <a:lnTo>
                    <a:pt x="860697" y="0"/>
                  </a:lnTo>
                  <a:lnTo>
                    <a:pt x="863327" y="0"/>
                  </a:lnTo>
                  <a:lnTo>
                    <a:pt x="864450" y="464"/>
                  </a:lnTo>
                  <a:lnTo>
                    <a:pt x="866309" y="2324"/>
                  </a:lnTo>
                  <a:lnTo>
                    <a:pt x="866774" y="3447"/>
                  </a:lnTo>
                  <a:lnTo>
                    <a:pt x="866774" y="6077"/>
                  </a:lnTo>
                  <a:lnTo>
                    <a:pt x="866309" y="7200"/>
                  </a:lnTo>
                  <a:lnTo>
                    <a:pt x="864450" y="9060"/>
                  </a:lnTo>
                  <a:lnTo>
                    <a:pt x="863327" y="9524"/>
                  </a:lnTo>
                  <a:close/>
                </a:path>
                <a:path w="5486400" h="9525">
                  <a:moveTo>
                    <a:pt x="910952" y="9524"/>
                  </a:moveTo>
                  <a:lnTo>
                    <a:pt x="908322" y="9524"/>
                  </a:lnTo>
                  <a:lnTo>
                    <a:pt x="907199" y="9060"/>
                  </a:lnTo>
                  <a:lnTo>
                    <a:pt x="905339" y="7200"/>
                  </a:lnTo>
                  <a:lnTo>
                    <a:pt x="904874" y="6077"/>
                  </a:lnTo>
                  <a:lnTo>
                    <a:pt x="904874" y="3447"/>
                  </a:lnTo>
                  <a:lnTo>
                    <a:pt x="905339" y="2324"/>
                  </a:lnTo>
                  <a:lnTo>
                    <a:pt x="907199" y="464"/>
                  </a:lnTo>
                  <a:lnTo>
                    <a:pt x="908322" y="0"/>
                  </a:lnTo>
                  <a:lnTo>
                    <a:pt x="910952" y="0"/>
                  </a:lnTo>
                  <a:lnTo>
                    <a:pt x="912074" y="464"/>
                  </a:lnTo>
                  <a:lnTo>
                    <a:pt x="913934" y="2324"/>
                  </a:lnTo>
                  <a:lnTo>
                    <a:pt x="914399" y="3447"/>
                  </a:lnTo>
                  <a:lnTo>
                    <a:pt x="914399" y="6077"/>
                  </a:lnTo>
                  <a:lnTo>
                    <a:pt x="913934" y="7200"/>
                  </a:lnTo>
                  <a:lnTo>
                    <a:pt x="912074" y="9060"/>
                  </a:lnTo>
                  <a:lnTo>
                    <a:pt x="910952" y="9524"/>
                  </a:lnTo>
                  <a:close/>
                </a:path>
                <a:path w="5486400" h="9525">
                  <a:moveTo>
                    <a:pt x="958577" y="9524"/>
                  </a:moveTo>
                  <a:lnTo>
                    <a:pt x="955947" y="9524"/>
                  </a:lnTo>
                  <a:lnTo>
                    <a:pt x="954824" y="9060"/>
                  </a:lnTo>
                  <a:lnTo>
                    <a:pt x="952964" y="7200"/>
                  </a:lnTo>
                  <a:lnTo>
                    <a:pt x="952499" y="6077"/>
                  </a:lnTo>
                  <a:lnTo>
                    <a:pt x="952499" y="3447"/>
                  </a:lnTo>
                  <a:lnTo>
                    <a:pt x="952964" y="2324"/>
                  </a:lnTo>
                  <a:lnTo>
                    <a:pt x="954824" y="464"/>
                  </a:lnTo>
                  <a:lnTo>
                    <a:pt x="955947" y="0"/>
                  </a:lnTo>
                  <a:lnTo>
                    <a:pt x="958577" y="0"/>
                  </a:lnTo>
                  <a:lnTo>
                    <a:pt x="959700" y="464"/>
                  </a:lnTo>
                  <a:lnTo>
                    <a:pt x="961560" y="2324"/>
                  </a:lnTo>
                  <a:lnTo>
                    <a:pt x="962024" y="3447"/>
                  </a:lnTo>
                  <a:lnTo>
                    <a:pt x="962024" y="6077"/>
                  </a:lnTo>
                  <a:lnTo>
                    <a:pt x="961560" y="7200"/>
                  </a:lnTo>
                  <a:lnTo>
                    <a:pt x="959700" y="9060"/>
                  </a:lnTo>
                  <a:lnTo>
                    <a:pt x="958577" y="9524"/>
                  </a:lnTo>
                  <a:close/>
                </a:path>
                <a:path w="5486400" h="9525">
                  <a:moveTo>
                    <a:pt x="1006202" y="9524"/>
                  </a:moveTo>
                  <a:lnTo>
                    <a:pt x="1003572" y="9524"/>
                  </a:lnTo>
                  <a:lnTo>
                    <a:pt x="1002449" y="9060"/>
                  </a:lnTo>
                  <a:lnTo>
                    <a:pt x="1000589" y="7200"/>
                  </a:lnTo>
                  <a:lnTo>
                    <a:pt x="1000124" y="6077"/>
                  </a:lnTo>
                  <a:lnTo>
                    <a:pt x="1000124" y="3447"/>
                  </a:lnTo>
                  <a:lnTo>
                    <a:pt x="1000589" y="2324"/>
                  </a:lnTo>
                  <a:lnTo>
                    <a:pt x="1002449" y="464"/>
                  </a:lnTo>
                  <a:lnTo>
                    <a:pt x="1003572" y="0"/>
                  </a:lnTo>
                  <a:lnTo>
                    <a:pt x="1006202" y="0"/>
                  </a:lnTo>
                  <a:lnTo>
                    <a:pt x="1007325" y="464"/>
                  </a:lnTo>
                  <a:lnTo>
                    <a:pt x="1009184" y="2324"/>
                  </a:lnTo>
                  <a:lnTo>
                    <a:pt x="1009649" y="3447"/>
                  </a:lnTo>
                  <a:lnTo>
                    <a:pt x="1009649" y="6077"/>
                  </a:lnTo>
                  <a:lnTo>
                    <a:pt x="1009184" y="7200"/>
                  </a:lnTo>
                  <a:lnTo>
                    <a:pt x="1007325" y="9060"/>
                  </a:lnTo>
                  <a:lnTo>
                    <a:pt x="1006202" y="9524"/>
                  </a:lnTo>
                  <a:close/>
                </a:path>
                <a:path w="5486400" h="9525">
                  <a:moveTo>
                    <a:pt x="1053827" y="9524"/>
                  </a:moveTo>
                  <a:lnTo>
                    <a:pt x="1051197" y="9524"/>
                  </a:lnTo>
                  <a:lnTo>
                    <a:pt x="1050074" y="9060"/>
                  </a:lnTo>
                  <a:lnTo>
                    <a:pt x="1048214" y="7200"/>
                  </a:lnTo>
                  <a:lnTo>
                    <a:pt x="1047749" y="6077"/>
                  </a:lnTo>
                  <a:lnTo>
                    <a:pt x="1047749" y="3447"/>
                  </a:lnTo>
                  <a:lnTo>
                    <a:pt x="1048214" y="2324"/>
                  </a:lnTo>
                  <a:lnTo>
                    <a:pt x="1050074" y="464"/>
                  </a:lnTo>
                  <a:lnTo>
                    <a:pt x="1051197" y="0"/>
                  </a:lnTo>
                  <a:lnTo>
                    <a:pt x="1053827" y="0"/>
                  </a:lnTo>
                  <a:lnTo>
                    <a:pt x="1054950" y="464"/>
                  </a:lnTo>
                  <a:lnTo>
                    <a:pt x="1056809" y="2324"/>
                  </a:lnTo>
                  <a:lnTo>
                    <a:pt x="1057274" y="3447"/>
                  </a:lnTo>
                  <a:lnTo>
                    <a:pt x="1057274" y="6077"/>
                  </a:lnTo>
                  <a:lnTo>
                    <a:pt x="1056809" y="7200"/>
                  </a:lnTo>
                  <a:lnTo>
                    <a:pt x="1054950" y="9060"/>
                  </a:lnTo>
                  <a:lnTo>
                    <a:pt x="1053827" y="9524"/>
                  </a:lnTo>
                  <a:close/>
                </a:path>
                <a:path w="5486400" h="9525">
                  <a:moveTo>
                    <a:pt x="1101452" y="9524"/>
                  </a:moveTo>
                  <a:lnTo>
                    <a:pt x="1098822" y="9524"/>
                  </a:lnTo>
                  <a:lnTo>
                    <a:pt x="1097699" y="9060"/>
                  </a:lnTo>
                  <a:lnTo>
                    <a:pt x="1095839" y="7200"/>
                  </a:lnTo>
                  <a:lnTo>
                    <a:pt x="1095374" y="6077"/>
                  </a:lnTo>
                  <a:lnTo>
                    <a:pt x="1095374" y="3447"/>
                  </a:lnTo>
                  <a:lnTo>
                    <a:pt x="1095839" y="2324"/>
                  </a:lnTo>
                  <a:lnTo>
                    <a:pt x="1097699" y="464"/>
                  </a:lnTo>
                  <a:lnTo>
                    <a:pt x="1098822" y="0"/>
                  </a:lnTo>
                  <a:lnTo>
                    <a:pt x="1101452" y="0"/>
                  </a:lnTo>
                  <a:lnTo>
                    <a:pt x="1102575" y="464"/>
                  </a:lnTo>
                  <a:lnTo>
                    <a:pt x="1104434" y="2324"/>
                  </a:lnTo>
                  <a:lnTo>
                    <a:pt x="1104899" y="3447"/>
                  </a:lnTo>
                  <a:lnTo>
                    <a:pt x="1104899" y="6077"/>
                  </a:lnTo>
                  <a:lnTo>
                    <a:pt x="1104434" y="7200"/>
                  </a:lnTo>
                  <a:lnTo>
                    <a:pt x="1102575" y="9060"/>
                  </a:lnTo>
                  <a:lnTo>
                    <a:pt x="1101452" y="9524"/>
                  </a:lnTo>
                  <a:close/>
                </a:path>
                <a:path w="5486400" h="9525">
                  <a:moveTo>
                    <a:pt x="1149077" y="9524"/>
                  </a:moveTo>
                  <a:lnTo>
                    <a:pt x="1146447" y="9524"/>
                  </a:lnTo>
                  <a:lnTo>
                    <a:pt x="1145324" y="9060"/>
                  </a:lnTo>
                  <a:lnTo>
                    <a:pt x="1143464" y="7200"/>
                  </a:lnTo>
                  <a:lnTo>
                    <a:pt x="1142999" y="6077"/>
                  </a:lnTo>
                  <a:lnTo>
                    <a:pt x="1142999" y="3447"/>
                  </a:lnTo>
                  <a:lnTo>
                    <a:pt x="1143464" y="2324"/>
                  </a:lnTo>
                  <a:lnTo>
                    <a:pt x="1145324" y="464"/>
                  </a:lnTo>
                  <a:lnTo>
                    <a:pt x="1146447" y="0"/>
                  </a:lnTo>
                  <a:lnTo>
                    <a:pt x="1149077" y="0"/>
                  </a:lnTo>
                  <a:lnTo>
                    <a:pt x="1150199" y="464"/>
                  </a:lnTo>
                  <a:lnTo>
                    <a:pt x="1152059" y="2324"/>
                  </a:lnTo>
                  <a:lnTo>
                    <a:pt x="1152524" y="3447"/>
                  </a:lnTo>
                  <a:lnTo>
                    <a:pt x="1152524" y="6077"/>
                  </a:lnTo>
                  <a:lnTo>
                    <a:pt x="1152059" y="7200"/>
                  </a:lnTo>
                  <a:lnTo>
                    <a:pt x="1150199" y="9060"/>
                  </a:lnTo>
                  <a:lnTo>
                    <a:pt x="1149077" y="9524"/>
                  </a:lnTo>
                  <a:close/>
                </a:path>
                <a:path w="5486400" h="9525">
                  <a:moveTo>
                    <a:pt x="1196702" y="9524"/>
                  </a:moveTo>
                  <a:lnTo>
                    <a:pt x="1194072" y="9524"/>
                  </a:lnTo>
                  <a:lnTo>
                    <a:pt x="1192949" y="9060"/>
                  </a:lnTo>
                  <a:lnTo>
                    <a:pt x="1191089" y="7200"/>
                  </a:lnTo>
                  <a:lnTo>
                    <a:pt x="1190624" y="6077"/>
                  </a:lnTo>
                  <a:lnTo>
                    <a:pt x="1190624" y="3447"/>
                  </a:lnTo>
                  <a:lnTo>
                    <a:pt x="1191089" y="2324"/>
                  </a:lnTo>
                  <a:lnTo>
                    <a:pt x="1192949" y="464"/>
                  </a:lnTo>
                  <a:lnTo>
                    <a:pt x="1194072" y="0"/>
                  </a:lnTo>
                  <a:lnTo>
                    <a:pt x="1196702" y="0"/>
                  </a:lnTo>
                  <a:lnTo>
                    <a:pt x="1197825" y="464"/>
                  </a:lnTo>
                  <a:lnTo>
                    <a:pt x="1199685" y="2324"/>
                  </a:lnTo>
                  <a:lnTo>
                    <a:pt x="1200149" y="3447"/>
                  </a:lnTo>
                  <a:lnTo>
                    <a:pt x="1200149" y="6077"/>
                  </a:lnTo>
                  <a:lnTo>
                    <a:pt x="1199685" y="7200"/>
                  </a:lnTo>
                  <a:lnTo>
                    <a:pt x="1197825" y="9060"/>
                  </a:lnTo>
                  <a:lnTo>
                    <a:pt x="1196702" y="9524"/>
                  </a:lnTo>
                  <a:close/>
                </a:path>
                <a:path w="5486400" h="9525">
                  <a:moveTo>
                    <a:pt x="1244327" y="9524"/>
                  </a:moveTo>
                  <a:lnTo>
                    <a:pt x="1241697" y="9524"/>
                  </a:lnTo>
                  <a:lnTo>
                    <a:pt x="1240574" y="9060"/>
                  </a:lnTo>
                  <a:lnTo>
                    <a:pt x="1238714" y="7200"/>
                  </a:lnTo>
                  <a:lnTo>
                    <a:pt x="1238249" y="6077"/>
                  </a:lnTo>
                  <a:lnTo>
                    <a:pt x="1238249" y="3447"/>
                  </a:lnTo>
                  <a:lnTo>
                    <a:pt x="1238714" y="2324"/>
                  </a:lnTo>
                  <a:lnTo>
                    <a:pt x="1240574" y="464"/>
                  </a:lnTo>
                  <a:lnTo>
                    <a:pt x="1241697" y="0"/>
                  </a:lnTo>
                  <a:lnTo>
                    <a:pt x="1244327" y="0"/>
                  </a:lnTo>
                  <a:lnTo>
                    <a:pt x="1245449" y="464"/>
                  </a:lnTo>
                  <a:lnTo>
                    <a:pt x="1247309" y="2324"/>
                  </a:lnTo>
                  <a:lnTo>
                    <a:pt x="1247774" y="3447"/>
                  </a:lnTo>
                  <a:lnTo>
                    <a:pt x="1247774" y="6077"/>
                  </a:lnTo>
                  <a:lnTo>
                    <a:pt x="1247309" y="7200"/>
                  </a:lnTo>
                  <a:lnTo>
                    <a:pt x="1245449" y="9060"/>
                  </a:lnTo>
                  <a:lnTo>
                    <a:pt x="1244327" y="9524"/>
                  </a:lnTo>
                  <a:close/>
                </a:path>
                <a:path w="5486400" h="9525">
                  <a:moveTo>
                    <a:pt x="1291952" y="9524"/>
                  </a:moveTo>
                  <a:lnTo>
                    <a:pt x="1289322" y="9524"/>
                  </a:lnTo>
                  <a:lnTo>
                    <a:pt x="1288199" y="9060"/>
                  </a:lnTo>
                  <a:lnTo>
                    <a:pt x="1286339" y="7200"/>
                  </a:lnTo>
                  <a:lnTo>
                    <a:pt x="1285874" y="6077"/>
                  </a:lnTo>
                  <a:lnTo>
                    <a:pt x="1285874" y="3447"/>
                  </a:lnTo>
                  <a:lnTo>
                    <a:pt x="1286339" y="2324"/>
                  </a:lnTo>
                  <a:lnTo>
                    <a:pt x="1288199" y="464"/>
                  </a:lnTo>
                  <a:lnTo>
                    <a:pt x="1289322" y="0"/>
                  </a:lnTo>
                  <a:lnTo>
                    <a:pt x="1291952" y="0"/>
                  </a:lnTo>
                  <a:lnTo>
                    <a:pt x="1293074" y="464"/>
                  </a:lnTo>
                  <a:lnTo>
                    <a:pt x="1294934" y="2324"/>
                  </a:lnTo>
                  <a:lnTo>
                    <a:pt x="1295399" y="3447"/>
                  </a:lnTo>
                  <a:lnTo>
                    <a:pt x="1295399" y="6077"/>
                  </a:lnTo>
                  <a:lnTo>
                    <a:pt x="1294934" y="7200"/>
                  </a:lnTo>
                  <a:lnTo>
                    <a:pt x="1293074" y="9060"/>
                  </a:lnTo>
                  <a:lnTo>
                    <a:pt x="1291952" y="9524"/>
                  </a:lnTo>
                  <a:close/>
                </a:path>
                <a:path w="5486400" h="9525">
                  <a:moveTo>
                    <a:pt x="1339577" y="9524"/>
                  </a:moveTo>
                  <a:lnTo>
                    <a:pt x="1336947" y="9524"/>
                  </a:lnTo>
                  <a:lnTo>
                    <a:pt x="1335824" y="9060"/>
                  </a:lnTo>
                  <a:lnTo>
                    <a:pt x="1333964" y="7200"/>
                  </a:lnTo>
                  <a:lnTo>
                    <a:pt x="1333499" y="6077"/>
                  </a:lnTo>
                  <a:lnTo>
                    <a:pt x="1333499" y="3447"/>
                  </a:lnTo>
                  <a:lnTo>
                    <a:pt x="1333964" y="2324"/>
                  </a:lnTo>
                  <a:lnTo>
                    <a:pt x="1335824" y="464"/>
                  </a:lnTo>
                  <a:lnTo>
                    <a:pt x="1336947" y="0"/>
                  </a:lnTo>
                  <a:lnTo>
                    <a:pt x="1339577" y="0"/>
                  </a:lnTo>
                  <a:lnTo>
                    <a:pt x="1340700" y="464"/>
                  </a:lnTo>
                  <a:lnTo>
                    <a:pt x="1342560" y="2324"/>
                  </a:lnTo>
                  <a:lnTo>
                    <a:pt x="1343024" y="3447"/>
                  </a:lnTo>
                  <a:lnTo>
                    <a:pt x="1343024" y="6077"/>
                  </a:lnTo>
                  <a:lnTo>
                    <a:pt x="1342560" y="7200"/>
                  </a:lnTo>
                  <a:lnTo>
                    <a:pt x="1340700" y="9060"/>
                  </a:lnTo>
                  <a:lnTo>
                    <a:pt x="1339577" y="9524"/>
                  </a:lnTo>
                  <a:close/>
                </a:path>
                <a:path w="5486400" h="9525">
                  <a:moveTo>
                    <a:pt x="1387202" y="9524"/>
                  </a:moveTo>
                  <a:lnTo>
                    <a:pt x="1384572" y="9524"/>
                  </a:lnTo>
                  <a:lnTo>
                    <a:pt x="1383449" y="9060"/>
                  </a:lnTo>
                  <a:lnTo>
                    <a:pt x="1381589" y="7200"/>
                  </a:lnTo>
                  <a:lnTo>
                    <a:pt x="1381124" y="6077"/>
                  </a:lnTo>
                  <a:lnTo>
                    <a:pt x="1381124" y="3447"/>
                  </a:lnTo>
                  <a:lnTo>
                    <a:pt x="1381589" y="2324"/>
                  </a:lnTo>
                  <a:lnTo>
                    <a:pt x="1383449" y="464"/>
                  </a:lnTo>
                  <a:lnTo>
                    <a:pt x="1384572" y="0"/>
                  </a:lnTo>
                  <a:lnTo>
                    <a:pt x="1387202" y="0"/>
                  </a:lnTo>
                  <a:lnTo>
                    <a:pt x="1388324" y="464"/>
                  </a:lnTo>
                  <a:lnTo>
                    <a:pt x="1390184" y="2324"/>
                  </a:lnTo>
                  <a:lnTo>
                    <a:pt x="1390649" y="3447"/>
                  </a:lnTo>
                  <a:lnTo>
                    <a:pt x="1390649" y="6077"/>
                  </a:lnTo>
                  <a:lnTo>
                    <a:pt x="1390184" y="7200"/>
                  </a:lnTo>
                  <a:lnTo>
                    <a:pt x="1388324" y="9060"/>
                  </a:lnTo>
                  <a:lnTo>
                    <a:pt x="1387202" y="9524"/>
                  </a:lnTo>
                  <a:close/>
                </a:path>
                <a:path w="5486400" h="9525">
                  <a:moveTo>
                    <a:pt x="1434827" y="9524"/>
                  </a:moveTo>
                  <a:lnTo>
                    <a:pt x="1432197" y="9524"/>
                  </a:lnTo>
                  <a:lnTo>
                    <a:pt x="1431074" y="9060"/>
                  </a:lnTo>
                  <a:lnTo>
                    <a:pt x="1429214" y="7200"/>
                  </a:lnTo>
                  <a:lnTo>
                    <a:pt x="1428749" y="6077"/>
                  </a:lnTo>
                  <a:lnTo>
                    <a:pt x="1428749" y="3447"/>
                  </a:lnTo>
                  <a:lnTo>
                    <a:pt x="1429214" y="2324"/>
                  </a:lnTo>
                  <a:lnTo>
                    <a:pt x="1431074" y="464"/>
                  </a:lnTo>
                  <a:lnTo>
                    <a:pt x="1432197" y="0"/>
                  </a:lnTo>
                  <a:lnTo>
                    <a:pt x="1434827" y="0"/>
                  </a:lnTo>
                  <a:lnTo>
                    <a:pt x="1435949" y="464"/>
                  </a:lnTo>
                  <a:lnTo>
                    <a:pt x="1437809" y="2324"/>
                  </a:lnTo>
                  <a:lnTo>
                    <a:pt x="1438274" y="3447"/>
                  </a:lnTo>
                  <a:lnTo>
                    <a:pt x="1438274" y="6077"/>
                  </a:lnTo>
                  <a:lnTo>
                    <a:pt x="1437809" y="7200"/>
                  </a:lnTo>
                  <a:lnTo>
                    <a:pt x="1435949" y="9060"/>
                  </a:lnTo>
                  <a:lnTo>
                    <a:pt x="1434827" y="9524"/>
                  </a:lnTo>
                  <a:close/>
                </a:path>
                <a:path w="5486400" h="9525">
                  <a:moveTo>
                    <a:pt x="1482452" y="9524"/>
                  </a:moveTo>
                  <a:lnTo>
                    <a:pt x="1479822" y="9524"/>
                  </a:lnTo>
                  <a:lnTo>
                    <a:pt x="1478699" y="9060"/>
                  </a:lnTo>
                  <a:lnTo>
                    <a:pt x="1476839" y="7200"/>
                  </a:lnTo>
                  <a:lnTo>
                    <a:pt x="1476374" y="6077"/>
                  </a:lnTo>
                  <a:lnTo>
                    <a:pt x="1476374" y="3447"/>
                  </a:lnTo>
                  <a:lnTo>
                    <a:pt x="1476839" y="2324"/>
                  </a:lnTo>
                  <a:lnTo>
                    <a:pt x="1478699" y="464"/>
                  </a:lnTo>
                  <a:lnTo>
                    <a:pt x="1479822" y="0"/>
                  </a:lnTo>
                  <a:lnTo>
                    <a:pt x="1482452" y="0"/>
                  </a:lnTo>
                  <a:lnTo>
                    <a:pt x="1483574" y="464"/>
                  </a:lnTo>
                  <a:lnTo>
                    <a:pt x="1485434" y="2324"/>
                  </a:lnTo>
                  <a:lnTo>
                    <a:pt x="1485899" y="3447"/>
                  </a:lnTo>
                  <a:lnTo>
                    <a:pt x="1485899" y="6077"/>
                  </a:lnTo>
                  <a:lnTo>
                    <a:pt x="1485434" y="7200"/>
                  </a:lnTo>
                  <a:lnTo>
                    <a:pt x="1483574" y="9060"/>
                  </a:lnTo>
                  <a:lnTo>
                    <a:pt x="1482452" y="9524"/>
                  </a:lnTo>
                  <a:close/>
                </a:path>
                <a:path w="5486400" h="9525">
                  <a:moveTo>
                    <a:pt x="1530077" y="9524"/>
                  </a:moveTo>
                  <a:lnTo>
                    <a:pt x="1527447" y="9524"/>
                  </a:lnTo>
                  <a:lnTo>
                    <a:pt x="1526324" y="9060"/>
                  </a:lnTo>
                  <a:lnTo>
                    <a:pt x="1524464" y="7200"/>
                  </a:lnTo>
                  <a:lnTo>
                    <a:pt x="1523999" y="6077"/>
                  </a:lnTo>
                  <a:lnTo>
                    <a:pt x="1523999" y="3447"/>
                  </a:lnTo>
                  <a:lnTo>
                    <a:pt x="1524464" y="2324"/>
                  </a:lnTo>
                  <a:lnTo>
                    <a:pt x="1526324" y="464"/>
                  </a:lnTo>
                  <a:lnTo>
                    <a:pt x="1527447" y="0"/>
                  </a:lnTo>
                  <a:lnTo>
                    <a:pt x="1530077" y="0"/>
                  </a:lnTo>
                  <a:lnTo>
                    <a:pt x="1531199" y="464"/>
                  </a:lnTo>
                  <a:lnTo>
                    <a:pt x="1533059" y="2324"/>
                  </a:lnTo>
                  <a:lnTo>
                    <a:pt x="1533524" y="3447"/>
                  </a:lnTo>
                  <a:lnTo>
                    <a:pt x="1533524" y="6077"/>
                  </a:lnTo>
                  <a:lnTo>
                    <a:pt x="1533059" y="7200"/>
                  </a:lnTo>
                  <a:lnTo>
                    <a:pt x="1531199" y="9060"/>
                  </a:lnTo>
                  <a:lnTo>
                    <a:pt x="1530077" y="9524"/>
                  </a:lnTo>
                  <a:close/>
                </a:path>
                <a:path w="5486400" h="9525">
                  <a:moveTo>
                    <a:pt x="1577702" y="9524"/>
                  </a:moveTo>
                  <a:lnTo>
                    <a:pt x="1575072" y="9524"/>
                  </a:lnTo>
                  <a:lnTo>
                    <a:pt x="1573949" y="9060"/>
                  </a:lnTo>
                  <a:lnTo>
                    <a:pt x="1572089" y="7200"/>
                  </a:lnTo>
                  <a:lnTo>
                    <a:pt x="1571624" y="6077"/>
                  </a:lnTo>
                  <a:lnTo>
                    <a:pt x="1571624" y="3447"/>
                  </a:lnTo>
                  <a:lnTo>
                    <a:pt x="1572089" y="2324"/>
                  </a:lnTo>
                  <a:lnTo>
                    <a:pt x="1573949" y="464"/>
                  </a:lnTo>
                  <a:lnTo>
                    <a:pt x="1575072" y="0"/>
                  </a:lnTo>
                  <a:lnTo>
                    <a:pt x="1577702" y="0"/>
                  </a:lnTo>
                  <a:lnTo>
                    <a:pt x="1578825" y="464"/>
                  </a:lnTo>
                  <a:lnTo>
                    <a:pt x="1580684" y="2324"/>
                  </a:lnTo>
                  <a:lnTo>
                    <a:pt x="1581149" y="3447"/>
                  </a:lnTo>
                  <a:lnTo>
                    <a:pt x="1581149" y="6077"/>
                  </a:lnTo>
                  <a:lnTo>
                    <a:pt x="1580684" y="7200"/>
                  </a:lnTo>
                  <a:lnTo>
                    <a:pt x="1578825" y="9060"/>
                  </a:lnTo>
                  <a:lnTo>
                    <a:pt x="1577702" y="9524"/>
                  </a:lnTo>
                  <a:close/>
                </a:path>
                <a:path w="5486400" h="9525">
                  <a:moveTo>
                    <a:pt x="1625327" y="9524"/>
                  </a:moveTo>
                  <a:lnTo>
                    <a:pt x="1622697" y="9524"/>
                  </a:lnTo>
                  <a:lnTo>
                    <a:pt x="1621574" y="9060"/>
                  </a:lnTo>
                  <a:lnTo>
                    <a:pt x="1619714" y="7200"/>
                  </a:lnTo>
                  <a:lnTo>
                    <a:pt x="1619249" y="6077"/>
                  </a:lnTo>
                  <a:lnTo>
                    <a:pt x="1619249" y="3447"/>
                  </a:lnTo>
                  <a:lnTo>
                    <a:pt x="1619714" y="2324"/>
                  </a:lnTo>
                  <a:lnTo>
                    <a:pt x="1621574" y="464"/>
                  </a:lnTo>
                  <a:lnTo>
                    <a:pt x="1622697" y="0"/>
                  </a:lnTo>
                  <a:lnTo>
                    <a:pt x="1625327" y="0"/>
                  </a:lnTo>
                  <a:lnTo>
                    <a:pt x="1626449" y="464"/>
                  </a:lnTo>
                  <a:lnTo>
                    <a:pt x="1628309" y="2324"/>
                  </a:lnTo>
                  <a:lnTo>
                    <a:pt x="1628774" y="3447"/>
                  </a:lnTo>
                  <a:lnTo>
                    <a:pt x="1628774" y="6077"/>
                  </a:lnTo>
                  <a:lnTo>
                    <a:pt x="1628309" y="7200"/>
                  </a:lnTo>
                  <a:lnTo>
                    <a:pt x="1626449" y="9060"/>
                  </a:lnTo>
                  <a:lnTo>
                    <a:pt x="1625327" y="9524"/>
                  </a:lnTo>
                  <a:close/>
                </a:path>
                <a:path w="5486400" h="9525">
                  <a:moveTo>
                    <a:pt x="1672952" y="9524"/>
                  </a:moveTo>
                  <a:lnTo>
                    <a:pt x="1670322" y="9524"/>
                  </a:lnTo>
                  <a:lnTo>
                    <a:pt x="1669199" y="9060"/>
                  </a:lnTo>
                  <a:lnTo>
                    <a:pt x="1667339" y="7200"/>
                  </a:lnTo>
                  <a:lnTo>
                    <a:pt x="1666874" y="6077"/>
                  </a:lnTo>
                  <a:lnTo>
                    <a:pt x="1666874" y="3447"/>
                  </a:lnTo>
                  <a:lnTo>
                    <a:pt x="1667339" y="2324"/>
                  </a:lnTo>
                  <a:lnTo>
                    <a:pt x="1669199" y="464"/>
                  </a:lnTo>
                  <a:lnTo>
                    <a:pt x="1670322" y="0"/>
                  </a:lnTo>
                  <a:lnTo>
                    <a:pt x="1672952" y="0"/>
                  </a:lnTo>
                  <a:lnTo>
                    <a:pt x="1674074" y="464"/>
                  </a:lnTo>
                  <a:lnTo>
                    <a:pt x="1675934" y="2324"/>
                  </a:lnTo>
                  <a:lnTo>
                    <a:pt x="1676399" y="3447"/>
                  </a:lnTo>
                  <a:lnTo>
                    <a:pt x="1676399" y="6077"/>
                  </a:lnTo>
                  <a:lnTo>
                    <a:pt x="1675934" y="7200"/>
                  </a:lnTo>
                  <a:lnTo>
                    <a:pt x="1674074" y="9060"/>
                  </a:lnTo>
                  <a:lnTo>
                    <a:pt x="1672952" y="9524"/>
                  </a:lnTo>
                  <a:close/>
                </a:path>
                <a:path w="5486400" h="9525">
                  <a:moveTo>
                    <a:pt x="1720577" y="9524"/>
                  </a:moveTo>
                  <a:lnTo>
                    <a:pt x="1717947" y="9524"/>
                  </a:lnTo>
                  <a:lnTo>
                    <a:pt x="1716824" y="9060"/>
                  </a:lnTo>
                  <a:lnTo>
                    <a:pt x="1714964" y="7200"/>
                  </a:lnTo>
                  <a:lnTo>
                    <a:pt x="1714499" y="6077"/>
                  </a:lnTo>
                  <a:lnTo>
                    <a:pt x="1714499" y="3447"/>
                  </a:lnTo>
                  <a:lnTo>
                    <a:pt x="1714964" y="2324"/>
                  </a:lnTo>
                  <a:lnTo>
                    <a:pt x="1716824" y="464"/>
                  </a:lnTo>
                  <a:lnTo>
                    <a:pt x="1717947" y="0"/>
                  </a:lnTo>
                  <a:lnTo>
                    <a:pt x="1720577" y="0"/>
                  </a:lnTo>
                  <a:lnTo>
                    <a:pt x="1721700" y="464"/>
                  </a:lnTo>
                  <a:lnTo>
                    <a:pt x="1723560" y="2324"/>
                  </a:lnTo>
                  <a:lnTo>
                    <a:pt x="1724024" y="3447"/>
                  </a:lnTo>
                  <a:lnTo>
                    <a:pt x="1724024" y="6077"/>
                  </a:lnTo>
                  <a:lnTo>
                    <a:pt x="1723560" y="7200"/>
                  </a:lnTo>
                  <a:lnTo>
                    <a:pt x="1721700" y="9060"/>
                  </a:lnTo>
                  <a:lnTo>
                    <a:pt x="1720577" y="9524"/>
                  </a:lnTo>
                  <a:close/>
                </a:path>
                <a:path w="5486400" h="9525">
                  <a:moveTo>
                    <a:pt x="1768202" y="9524"/>
                  </a:moveTo>
                  <a:lnTo>
                    <a:pt x="1765572" y="9524"/>
                  </a:lnTo>
                  <a:lnTo>
                    <a:pt x="1764449" y="9060"/>
                  </a:lnTo>
                  <a:lnTo>
                    <a:pt x="1762589" y="7200"/>
                  </a:lnTo>
                  <a:lnTo>
                    <a:pt x="1762124" y="6077"/>
                  </a:lnTo>
                  <a:lnTo>
                    <a:pt x="1762124" y="3447"/>
                  </a:lnTo>
                  <a:lnTo>
                    <a:pt x="1762589" y="2324"/>
                  </a:lnTo>
                  <a:lnTo>
                    <a:pt x="1764449" y="464"/>
                  </a:lnTo>
                  <a:lnTo>
                    <a:pt x="1765572" y="0"/>
                  </a:lnTo>
                  <a:lnTo>
                    <a:pt x="1768202" y="0"/>
                  </a:lnTo>
                  <a:lnTo>
                    <a:pt x="1769324" y="464"/>
                  </a:lnTo>
                  <a:lnTo>
                    <a:pt x="1771184" y="2324"/>
                  </a:lnTo>
                  <a:lnTo>
                    <a:pt x="1771649" y="3447"/>
                  </a:lnTo>
                  <a:lnTo>
                    <a:pt x="1771649" y="6077"/>
                  </a:lnTo>
                  <a:lnTo>
                    <a:pt x="1771184" y="7200"/>
                  </a:lnTo>
                  <a:lnTo>
                    <a:pt x="1769324" y="9060"/>
                  </a:lnTo>
                  <a:lnTo>
                    <a:pt x="1768202" y="9524"/>
                  </a:lnTo>
                  <a:close/>
                </a:path>
                <a:path w="5486400" h="9525">
                  <a:moveTo>
                    <a:pt x="1815827" y="9524"/>
                  </a:moveTo>
                  <a:lnTo>
                    <a:pt x="1813197" y="9524"/>
                  </a:lnTo>
                  <a:lnTo>
                    <a:pt x="1812074" y="9060"/>
                  </a:lnTo>
                  <a:lnTo>
                    <a:pt x="1810214" y="7200"/>
                  </a:lnTo>
                  <a:lnTo>
                    <a:pt x="1809749" y="6077"/>
                  </a:lnTo>
                  <a:lnTo>
                    <a:pt x="1809749" y="3447"/>
                  </a:lnTo>
                  <a:lnTo>
                    <a:pt x="1810214" y="2324"/>
                  </a:lnTo>
                  <a:lnTo>
                    <a:pt x="1812074" y="464"/>
                  </a:lnTo>
                  <a:lnTo>
                    <a:pt x="1813197" y="0"/>
                  </a:lnTo>
                  <a:lnTo>
                    <a:pt x="1815827" y="0"/>
                  </a:lnTo>
                  <a:lnTo>
                    <a:pt x="1816950" y="464"/>
                  </a:lnTo>
                  <a:lnTo>
                    <a:pt x="1818810" y="2324"/>
                  </a:lnTo>
                  <a:lnTo>
                    <a:pt x="1819274" y="3447"/>
                  </a:lnTo>
                  <a:lnTo>
                    <a:pt x="1819274" y="6077"/>
                  </a:lnTo>
                  <a:lnTo>
                    <a:pt x="1818810" y="7200"/>
                  </a:lnTo>
                  <a:lnTo>
                    <a:pt x="1816950" y="9060"/>
                  </a:lnTo>
                  <a:lnTo>
                    <a:pt x="1815827" y="9524"/>
                  </a:lnTo>
                  <a:close/>
                </a:path>
                <a:path w="5486400" h="9525">
                  <a:moveTo>
                    <a:pt x="1863452" y="9524"/>
                  </a:moveTo>
                  <a:lnTo>
                    <a:pt x="1860822" y="9524"/>
                  </a:lnTo>
                  <a:lnTo>
                    <a:pt x="1859699" y="9060"/>
                  </a:lnTo>
                  <a:lnTo>
                    <a:pt x="1857839" y="7200"/>
                  </a:lnTo>
                  <a:lnTo>
                    <a:pt x="1857374" y="6077"/>
                  </a:lnTo>
                  <a:lnTo>
                    <a:pt x="1857374" y="3447"/>
                  </a:lnTo>
                  <a:lnTo>
                    <a:pt x="1857839" y="2324"/>
                  </a:lnTo>
                  <a:lnTo>
                    <a:pt x="1859699" y="464"/>
                  </a:lnTo>
                  <a:lnTo>
                    <a:pt x="1860822" y="0"/>
                  </a:lnTo>
                  <a:lnTo>
                    <a:pt x="1863452" y="0"/>
                  </a:lnTo>
                  <a:lnTo>
                    <a:pt x="1864574" y="464"/>
                  </a:lnTo>
                  <a:lnTo>
                    <a:pt x="1866434" y="2324"/>
                  </a:lnTo>
                  <a:lnTo>
                    <a:pt x="1866899" y="3447"/>
                  </a:lnTo>
                  <a:lnTo>
                    <a:pt x="1866899" y="6077"/>
                  </a:lnTo>
                  <a:lnTo>
                    <a:pt x="1866434" y="7200"/>
                  </a:lnTo>
                  <a:lnTo>
                    <a:pt x="1864574" y="9060"/>
                  </a:lnTo>
                  <a:lnTo>
                    <a:pt x="1863452" y="9524"/>
                  </a:lnTo>
                  <a:close/>
                </a:path>
                <a:path w="5486400" h="9525">
                  <a:moveTo>
                    <a:pt x="1911077" y="9524"/>
                  </a:moveTo>
                  <a:lnTo>
                    <a:pt x="1908447" y="9524"/>
                  </a:lnTo>
                  <a:lnTo>
                    <a:pt x="1907324" y="9060"/>
                  </a:lnTo>
                  <a:lnTo>
                    <a:pt x="1905464" y="7200"/>
                  </a:lnTo>
                  <a:lnTo>
                    <a:pt x="1904999" y="6077"/>
                  </a:lnTo>
                  <a:lnTo>
                    <a:pt x="1904999" y="3447"/>
                  </a:lnTo>
                  <a:lnTo>
                    <a:pt x="1905464" y="2324"/>
                  </a:lnTo>
                  <a:lnTo>
                    <a:pt x="1907324" y="464"/>
                  </a:lnTo>
                  <a:lnTo>
                    <a:pt x="1908447" y="0"/>
                  </a:lnTo>
                  <a:lnTo>
                    <a:pt x="1911077" y="0"/>
                  </a:lnTo>
                  <a:lnTo>
                    <a:pt x="1912199" y="464"/>
                  </a:lnTo>
                  <a:lnTo>
                    <a:pt x="1914059" y="2324"/>
                  </a:lnTo>
                  <a:lnTo>
                    <a:pt x="1914524" y="3447"/>
                  </a:lnTo>
                  <a:lnTo>
                    <a:pt x="1914524" y="6077"/>
                  </a:lnTo>
                  <a:lnTo>
                    <a:pt x="1914059" y="7200"/>
                  </a:lnTo>
                  <a:lnTo>
                    <a:pt x="1912199" y="9060"/>
                  </a:lnTo>
                  <a:lnTo>
                    <a:pt x="1911077" y="9524"/>
                  </a:lnTo>
                  <a:close/>
                </a:path>
                <a:path w="5486400" h="9525">
                  <a:moveTo>
                    <a:pt x="1958702" y="9524"/>
                  </a:moveTo>
                  <a:lnTo>
                    <a:pt x="1956072" y="9524"/>
                  </a:lnTo>
                  <a:lnTo>
                    <a:pt x="1954949" y="9060"/>
                  </a:lnTo>
                  <a:lnTo>
                    <a:pt x="1953089" y="7200"/>
                  </a:lnTo>
                  <a:lnTo>
                    <a:pt x="1952624" y="6077"/>
                  </a:lnTo>
                  <a:lnTo>
                    <a:pt x="1952624" y="3447"/>
                  </a:lnTo>
                  <a:lnTo>
                    <a:pt x="1953089" y="2324"/>
                  </a:lnTo>
                  <a:lnTo>
                    <a:pt x="1954949" y="464"/>
                  </a:lnTo>
                  <a:lnTo>
                    <a:pt x="1956072" y="0"/>
                  </a:lnTo>
                  <a:lnTo>
                    <a:pt x="1958702" y="0"/>
                  </a:lnTo>
                  <a:lnTo>
                    <a:pt x="1959824" y="464"/>
                  </a:lnTo>
                  <a:lnTo>
                    <a:pt x="1961684" y="2324"/>
                  </a:lnTo>
                  <a:lnTo>
                    <a:pt x="1962149" y="3447"/>
                  </a:lnTo>
                  <a:lnTo>
                    <a:pt x="1962149" y="6077"/>
                  </a:lnTo>
                  <a:lnTo>
                    <a:pt x="1961684" y="7200"/>
                  </a:lnTo>
                  <a:lnTo>
                    <a:pt x="1959824" y="9060"/>
                  </a:lnTo>
                  <a:lnTo>
                    <a:pt x="1958702" y="9524"/>
                  </a:lnTo>
                  <a:close/>
                </a:path>
                <a:path w="5486400" h="9525">
                  <a:moveTo>
                    <a:pt x="2006327" y="9524"/>
                  </a:moveTo>
                  <a:lnTo>
                    <a:pt x="2003697" y="9524"/>
                  </a:lnTo>
                  <a:lnTo>
                    <a:pt x="2002574" y="9060"/>
                  </a:lnTo>
                  <a:lnTo>
                    <a:pt x="2000714" y="7200"/>
                  </a:lnTo>
                  <a:lnTo>
                    <a:pt x="2000249" y="6077"/>
                  </a:lnTo>
                  <a:lnTo>
                    <a:pt x="2000249" y="3447"/>
                  </a:lnTo>
                  <a:lnTo>
                    <a:pt x="2000714" y="2324"/>
                  </a:lnTo>
                  <a:lnTo>
                    <a:pt x="2002574" y="464"/>
                  </a:lnTo>
                  <a:lnTo>
                    <a:pt x="2003697" y="0"/>
                  </a:lnTo>
                  <a:lnTo>
                    <a:pt x="2006327" y="0"/>
                  </a:lnTo>
                  <a:lnTo>
                    <a:pt x="2007449" y="464"/>
                  </a:lnTo>
                  <a:lnTo>
                    <a:pt x="2009309" y="2324"/>
                  </a:lnTo>
                  <a:lnTo>
                    <a:pt x="2009774" y="3447"/>
                  </a:lnTo>
                  <a:lnTo>
                    <a:pt x="2009774" y="6077"/>
                  </a:lnTo>
                  <a:lnTo>
                    <a:pt x="2009309" y="7200"/>
                  </a:lnTo>
                  <a:lnTo>
                    <a:pt x="2007449" y="9060"/>
                  </a:lnTo>
                  <a:lnTo>
                    <a:pt x="2006327" y="9524"/>
                  </a:lnTo>
                  <a:close/>
                </a:path>
                <a:path w="5486400" h="9525">
                  <a:moveTo>
                    <a:pt x="2053952" y="9524"/>
                  </a:moveTo>
                  <a:lnTo>
                    <a:pt x="2051322" y="9524"/>
                  </a:lnTo>
                  <a:lnTo>
                    <a:pt x="2050199" y="9060"/>
                  </a:lnTo>
                  <a:lnTo>
                    <a:pt x="2048339" y="7200"/>
                  </a:lnTo>
                  <a:lnTo>
                    <a:pt x="2047874" y="6077"/>
                  </a:lnTo>
                  <a:lnTo>
                    <a:pt x="2047874" y="3447"/>
                  </a:lnTo>
                  <a:lnTo>
                    <a:pt x="2048339" y="2324"/>
                  </a:lnTo>
                  <a:lnTo>
                    <a:pt x="2050199" y="464"/>
                  </a:lnTo>
                  <a:lnTo>
                    <a:pt x="2051322" y="0"/>
                  </a:lnTo>
                  <a:lnTo>
                    <a:pt x="2053952" y="0"/>
                  </a:lnTo>
                  <a:lnTo>
                    <a:pt x="2055075" y="464"/>
                  </a:lnTo>
                  <a:lnTo>
                    <a:pt x="2056935" y="2324"/>
                  </a:lnTo>
                  <a:lnTo>
                    <a:pt x="2057399" y="3447"/>
                  </a:lnTo>
                  <a:lnTo>
                    <a:pt x="2057399" y="6077"/>
                  </a:lnTo>
                  <a:lnTo>
                    <a:pt x="2056935" y="7200"/>
                  </a:lnTo>
                  <a:lnTo>
                    <a:pt x="2055075" y="9060"/>
                  </a:lnTo>
                  <a:lnTo>
                    <a:pt x="2053952" y="9524"/>
                  </a:lnTo>
                  <a:close/>
                </a:path>
                <a:path w="5486400" h="9525">
                  <a:moveTo>
                    <a:pt x="2101577" y="9524"/>
                  </a:moveTo>
                  <a:lnTo>
                    <a:pt x="2098947" y="9524"/>
                  </a:lnTo>
                  <a:lnTo>
                    <a:pt x="2097824" y="9060"/>
                  </a:lnTo>
                  <a:lnTo>
                    <a:pt x="2095964" y="7200"/>
                  </a:lnTo>
                  <a:lnTo>
                    <a:pt x="2095499" y="6077"/>
                  </a:lnTo>
                  <a:lnTo>
                    <a:pt x="2095499" y="3447"/>
                  </a:lnTo>
                  <a:lnTo>
                    <a:pt x="2095964" y="2324"/>
                  </a:lnTo>
                  <a:lnTo>
                    <a:pt x="2097824" y="464"/>
                  </a:lnTo>
                  <a:lnTo>
                    <a:pt x="2098947" y="0"/>
                  </a:lnTo>
                  <a:lnTo>
                    <a:pt x="2101577" y="0"/>
                  </a:lnTo>
                  <a:lnTo>
                    <a:pt x="2102699" y="464"/>
                  </a:lnTo>
                  <a:lnTo>
                    <a:pt x="2104559" y="2324"/>
                  </a:lnTo>
                  <a:lnTo>
                    <a:pt x="2105024" y="3447"/>
                  </a:lnTo>
                  <a:lnTo>
                    <a:pt x="2105024" y="6077"/>
                  </a:lnTo>
                  <a:lnTo>
                    <a:pt x="2104559" y="7200"/>
                  </a:lnTo>
                  <a:lnTo>
                    <a:pt x="2102699" y="9060"/>
                  </a:lnTo>
                  <a:lnTo>
                    <a:pt x="2101577" y="9524"/>
                  </a:lnTo>
                  <a:close/>
                </a:path>
                <a:path w="5486400" h="9525">
                  <a:moveTo>
                    <a:pt x="2149202" y="9524"/>
                  </a:moveTo>
                  <a:lnTo>
                    <a:pt x="2146572" y="9524"/>
                  </a:lnTo>
                  <a:lnTo>
                    <a:pt x="2145449" y="9060"/>
                  </a:lnTo>
                  <a:lnTo>
                    <a:pt x="2143589" y="7200"/>
                  </a:lnTo>
                  <a:lnTo>
                    <a:pt x="2143124" y="6077"/>
                  </a:lnTo>
                  <a:lnTo>
                    <a:pt x="2143124" y="3447"/>
                  </a:lnTo>
                  <a:lnTo>
                    <a:pt x="2143589" y="2324"/>
                  </a:lnTo>
                  <a:lnTo>
                    <a:pt x="2145449" y="464"/>
                  </a:lnTo>
                  <a:lnTo>
                    <a:pt x="2146572" y="0"/>
                  </a:lnTo>
                  <a:lnTo>
                    <a:pt x="2149202" y="0"/>
                  </a:lnTo>
                  <a:lnTo>
                    <a:pt x="2150324" y="464"/>
                  </a:lnTo>
                  <a:lnTo>
                    <a:pt x="2152184" y="2324"/>
                  </a:lnTo>
                  <a:lnTo>
                    <a:pt x="2152649" y="3447"/>
                  </a:lnTo>
                  <a:lnTo>
                    <a:pt x="2152649" y="6077"/>
                  </a:lnTo>
                  <a:lnTo>
                    <a:pt x="2152184" y="7200"/>
                  </a:lnTo>
                  <a:lnTo>
                    <a:pt x="2150324" y="9060"/>
                  </a:lnTo>
                  <a:lnTo>
                    <a:pt x="2149202" y="9524"/>
                  </a:lnTo>
                  <a:close/>
                </a:path>
                <a:path w="5486400" h="9525">
                  <a:moveTo>
                    <a:pt x="2196827" y="9524"/>
                  </a:moveTo>
                  <a:lnTo>
                    <a:pt x="2194197" y="9524"/>
                  </a:lnTo>
                  <a:lnTo>
                    <a:pt x="2193074" y="9060"/>
                  </a:lnTo>
                  <a:lnTo>
                    <a:pt x="2191214" y="7200"/>
                  </a:lnTo>
                  <a:lnTo>
                    <a:pt x="2190749" y="6077"/>
                  </a:lnTo>
                  <a:lnTo>
                    <a:pt x="2190749" y="3447"/>
                  </a:lnTo>
                  <a:lnTo>
                    <a:pt x="2191214" y="2324"/>
                  </a:lnTo>
                  <a:lnTo>
                    <a:pt x="2193074" y="464"/>
                  </a:lnTo>
                  <a:lnTo>
                    <a:pt x="2194197" y="0"/>
                  </a:lnTo>
                  <a:lnTo>
                    <a:pt x="2196827" y="0"/>
                  </a:lnTo>
                  <a:lnTo>
                    <a:pt x="2197949" y="464"/>
                  </a:lnTo>
                  <a:lnTo>
                    <a:pt x="2199809" y="2324"/>
                  </a:lnTo>
                  <a:lnTo>
                    <a:pt x="2200274" y="3447"/>
                  </a:lnTo>
                  <a:lnTo>
                    <a:pt x="2200274" y="6077"/>
                  </a:lnTo>
                  <a:lnTo>
                    <a:pt x="2199809" y="7200"/>
                  </a:lnTo>
                  <a:lnTo>
                    <a:pt x="2197949" y="9060"/>
                  </a:lnTo>
                  <a:lnTo>
                    <a:pt x="2196827" y="9524"/>
                  </a:lnTo>
                  <a:close/>
                </a:path>
                <a:path w="5486400" h="9525">
                  <a:moveTo>
                    <a:pt x="2244452" y="9524"/>
                  </a:moveTo>
                  <a:lnTo>
                    <a:pt x="2241822" y="9524"/>
                  </a:lnTo>
                  <a:lnTo>
                    <a:pt x="2240699" y="9060"/>
                  </a:lnTo>
                  <a:lnTo>
                    <a:pt x="2238839" y="7200"/>
                  </a:lnTo>
                  <a:lnTo>
                    <a:pt x="2238374" y="6077"/>
                  </a:lnTo>
                  <a:lnTo>
                    <a:pt x="2238374" y="3447"/>
                  </a:lnTo>
                  <a:lnTo>
                    <a:pt x="2238839" y="2324"/>
                  </a:lnTo>
                  <a:lnTo>
                    <a:pt x="2240699" y="464"/>
                  </a:lnTo>
                  <a:lnTo>
                    <a:pt x="2241822" y="0"/>
                  </a:lnTo>
                  <a:lnTo>
                    <a:pt x="2244452" y="0"/>
                  </a:lnTo>
                  <a:lnTo>
                    <a:pt x="2245574" y="464"/>
                  </a:lnTo>
                  <a:lnTo>
                    <a:pt x="2247434" y="2324"/>
                  </a:lnTo>
                  <a:lnTo>
                    <a:pt x="2247899" y="3447"/>
                  </a:lnTo>
                  <a:lnTo>
                    <a:pt x="2247899" y="6077"/>
                  </a:lnTo>
                  <a:lnTo>
                    <a:pt x="2247434" y="7200"/>
                  </a:lnTo>
                  <a:lnTo>
                    <a:pt x="2245574" y="9060"/>
                  </a:lnTo>
                  <a:lnTo>
                    <a:pt x="2244452" y="9524"/>
                  </a:lnTo>
                  <a:close/>
                </a:path>
                <a:path w="5486400" h="9525">
                  <a:moveTo>
                    <a:pt x="2292077" y="9524"/>
                  </a:moveTo>
                  <a:lnTo>
                    <a:pt x="2289447" y="9524"/>
                  </a:lnTo>
                  <a:lnTo>
                    <a:pt x="2288324" y="9060"/>
                  </a:lnTo>
                  <a:lnTo>
                    <a:pt x="2286464" y="7200"/>
                  </a:lnTo>
                  <a:lnTo>
                    <a:pt x="2285999" y="6077"/>
                  </a:lnTo>
                  <a:lnTo>
                    <a:pt x="2285999" y="3447"/>
                  </a:lnTo>
                  <a:lnTo>
                    <a:pt x="2286464" y="2324"/>
                  </a:lnTo>
                  <a:lnTo>
                    <a:pt x="2288324" y="464"/>
                  </a:lnTo>
                  <a:lnTo>
                    <a:pt x="2289447" y="0"/>
                  </a:lnTo>
                  <a:lnTo>
                    <a:pt x="2292077" y="0"/>
                  </a:lnTo>
                  <a:lnTo>
                    <a:pt x="2293199" y="464"/>
                  </a:lnTo>
                  <a:lnTo>
                    <a:pt x="2295059" y="2324"/>
                  </a:lnTo>
                  <a:lnTo>
                    <a:pt x="2295524" y="3447"/>
                  </a:lnTo>
                  <a:lnTo>
                    <a:pt x="2295524" y="6077"/>
                  </a:lnTo>
                  <a:lnTo>
                    <a:pt x="2295059" y="7200"/>
                  </a:lnTo>
                  <a:lnTo>
                    <a:pt x="2293199" y="9060"/>
                  </a:lnTo>
                  <a:lnTo>
                    <a:pt x="2292077" y="9524"/>
                  </a:lnTo>
                  <a:close/>
                </a:path>
                <a:path w="5486400" h="9525">
                  <a:moveTo>
                    <a:pt x="2339702" y="9524"/>
                  </a:moveTo>
                  <a:lnTo>
                    <a:pt x="2337072" y="9524"/>
                  </a:lnTo>
                  <a:lnTo>
                    <a:pt x="2335949" y="9060"/>
                  </a:lnTo>
                  <a:lnTo>
                    <a:pt x="2334089" y="7200"/>
                  </a:lnTo>
                  <a:lnTo>
                    <a:pt x="2333624" y="6077"/>
                  </a:lnTo>
                  <a:lnTo>
                    <a:pt x="2333624" y="3447"/>
                  </a:lnTo>
                  <a:lnTo>
                    <a:pt x="2334089" y="2324"/>
                  </a:lnTo>
                  <a:lnTo>
                    <a:pt x="2335949" y="464"/>
                  </a:lnTo>
                  <a:lnTo>
                    <a:pt x="2337072" y="0"/>
                  </a:lnTo>
                  <a:lnTo>
                    <a:pt x="2339702" y="0"/>
                  </a:lnTo>
                  <a:lnTo>
                    <a:pt x="2340824" y="464"/>
                  </a:lnTo>
                  <a:lnTo>
                    <a:pt x="2342684" y="2324"/>
                  </a:lnTo>
                  <a:lnTo>
                    <a:pt x="2343149" y="3447"/>
                  </a:lnTo>
                  <a:lnTo>
                    <a:pt x="2343149" y="6077"/>
                  </a:lnTo>
                  <a:lnTo>
                    <a:pt x="2342684" y="7200"/>
                  </a:lnTo>
                  <a:lnTo>
                    <a:pt x="2340824" y="9060"/>
                  </a:lnTo>
                  <a:lnTo>
                    <a:pt x="2339702" y="9524"/>
                  </a:lnTo>
                  <a:close/>
                </a:path>
                <a:path w="5486400" h="9525">
                  <a:moveTo>
                    <a:pt x="2387327" y="9524"/>
                  </a:moveTo>
                  <a:lnTo>
                    <a:pt x="2384697" y="9524"/>
                  </a:lnTo>
                  <a:lnTo>
                    <a:pt x="2383574" y="9060"/>
                  </a:lnTo>
                  <a:lnTo>
                    <a:pt x="2381714" y="7200"/>
                  </a:lnTo>
                  <a:lnTo>
                    <a:pt x="2381249" y="6077"/>
                  </a:lnTo>
                  <a:lnTo>
                    <a:pt x="2381249" y="3447"/>
                  </a:lnTo>
                  <a:lnTo>
                    <a:pt x="2381714" y="2324"/>
                  </a:lnTo>
                  <a:lnTo>
                    <a:pt x="2383574" y="464"/>
                  </a:lnTo>
                  <a:lnTo>
                    <a:pt x="2384697" y="0"/>
                  </a:lnTo>
                  <a:lnTo>
                    <a:pt x="2387327" y="0"/>
                  </a:lnTo>
                  <a:lnTo>
                    <a:pt x="2388449" y="464"/>
                  </a:lnTo>
                  <a:lnTo>
                    <a:pt x="2390309" y="2324"/>
                  </a:lnTo>
                  <a:lnTo>
                    <a:pt x="2390774" y="3447"/>
                  </a:lnTo>
                  <a:lnTo>
                    <a:pt x="2390774" y="6077"/>
                  </a:lnTo>
                  <a:lnTo>
                    <a:pt x="2390309" y="7200"/>
                  </a:lnTo>
                  <a:lnTo>
                    <a:pt x="2388449" y="9060"/>
                  </a:lnTo>
                  <a:lnTo>
                    <a:pt x="2387327" y="9524"/>
                  </a:lnTo>
                  <a:close/>
                </a:path>
                <a:path w="5486400" h="9525">
                  <a:moveTo>
                    <a:pt x="2434952" y="9524"/>
                  </a:moveTo>
                  <a:lnTo>
                    <a:pt x="2432322" y="9524"/>
                  </a:lnTo>
                  <a:lnTo>
                    <a:pt x="2431199" y="9060"/>
                  </a:lnTo>
                  <a:lnTo>
                    <a:pt x="2429339" y="7200"/>
                  </a:lnTo>
                  <a:lnTo>
                    <a:pt x="2428874" y="6077"/>
                  </a:lnTo>
                  <a:lnTo>
                    <a:pt x="2428874" y="3447"/>
                  </a:lnTo>
                  <a:lnTo>
                    <a:pt x="2429339" y="2324"/>
                  </a:lnTo>
                  <a:lnTo>
                    <a:pt x="2431199" y="464"/>
                  </a:lnTo>
                  <a:lnTo>
                    <a:pt x="2432322" y="0"/>
                  </a:lnTo>
                  <a:lnTo>
                    <a:pt x="2434952" y="0"/>
                  </a:lnTo>
                  <a:lnTo>
                    <a:pt x="2436074" y="464"/>
                  </a:lnTo>
                  <a:lnTo>
                    <a:pt x="2437934" y="2324"/>
                  </a:lnTo>
                  <a:lnTo>
                    <a:pt x="2438399" y="3447"/>
                  </a:lnTo>
                  <a:lnTo>
                    <a:pt x="2438399" y="6077"/>
                  </a:lnTo>
                  <a:lnTo>
                    <a:pt x="2437934" y="7200"/>
                  </a:lnTo>
                  <a:lnTo>
                    <a:pt x="2436074" y="9060"/>
                  </a:lnTo>
                  <a:lnTo>
                    <a:pt x="2434952" y="9524"/>
                  </a:lnTo>
                  <a:close/>
                </a:path>
                <a:path w="5486400" h="9525">
                  <a:moveTo>
                    <a:pt x="2482577" y="9524"/>
                  </a:moveTo>
                  <a:lnTo>
                    <a:pt x="2479947" y="9524"/>
                  </a:lnTo>
                  <a:lnTo>
                    <a:pt x="2478824" y="9060"/>
                  </a:lnTo>
                  <a:lnTo>
                    <a:pt x="2476964" y="7200"/>
                  </a:lnTo>
                  <a:lnTo>
                    <a:pt x="2476499" y="6077"/>
                  </a:lnTo>
                  <a:lnTo>
                    <a:pt x="2476499" y="3447"/>
                  </a:lnTo>
                  <a:lnTo>
                    <a:pt x="2476964" y="2324"/>
                  </a:lnTo>
                  <a:lnTo>
                    <a:pt x="2478824" y="464"/>
                  </a:lnTo>
                  <a:lnTo>
                    <a:pt x="2479947" y="0"/>
                  </a:lnTo>
                  <a:lnTo>
                    <a:pt x="2482577" y="0"/>
                  </a:lnTo>
                  <a:lnTo>
                    <a:pt x="2483699" y="464"/>
                  </a:lnTo>
                  <a:lnTo>
                    <a:pt x="2485559" y="2324"/>
                  </a:lnTo>
                  <a:lnTo>
                    <a:pt x="2486024" y="3447"/>
                  </a:lnTo>
                  <a:lnTo>
                    <a:pt x="2486024" y="6077"/>
                  </a:lnTo>
                  <a:lnTo>
                    <a:pt x="2485559" y="7200"/>
                  </a:lnTo>
                  <a:lnTo>
                    <a:pt x="2483699" y="9060"/>
                  </a:lnTo>
                  <a:lnTo>
                    <a:pt x="2482577" y="9524"/>
                  </a:lnTo>
                  <a:close/>
                </a:path>
                <a:path w="5486400" h="9525">
                  <a:moveTo>
                    <a:pt x="2530202" y="9524"/>
                  </a:moveTo>
                  <a:lnTo>
                    <a:pt x="2527572" y="9524"/>
                  </a:lnTo>
                  <a:lnTo>
                    <a:pt x="2526449" y="9060"/>
                  </a:lnTo>
                  <a:lnTo>
                    <a:pt x="2524589" y="7200"/>
                  </a:lnTo>
                  <a:lnTo>
                    <a:pt x="2524124" y="6077"/>
                  </a:lnTo>
                  <a:lnTo>
                    <a:pt x="2524124" y="3447"/>
                  </a:lnTo>
                  <a:lnTo>
                    <a:pt x="2524589" y="2324"/>
                  </a:lnTo>
                  <a:lnTo>
                    <a:pt x="2526449" y="464"/>
                  </a:lnTo>
                  <a:lnTo>
                    <a:pt x="2527572" y="0"/>
                  </a:lnTo>
                  <a:lnTo>
                    <a:pt x="2530202" y="0"/>
                  </a:lnTo>
                  <a:lnTo>
                    <a:pt x="2531325" y="464"/>
                  </a:lnTo>
                  <a:lnTo>
                    <a:pt x="2533184" y="2324"/>
                  </a:lnTo>
                  <a:lnTo>
                    <a:pt x="2533649" y="3447"/>
                  </a:lnTo>
                  <a:lnTo>
                    <a:pt x="2533649" y="6077"/>
                  </a:lnTo>
                  <a:lnTo>
                    <a:pt x="2533184" y="7200"/>
                  </a:lnTo>
                  <a:lnTo>
                    <a:pt x="2531325" y="9060"/>
                  </a:lnTo>
                  <a:lnTo>
                    <a:pt x="2530202" y="9524"/>
                  </a:lnTo>
                  <a:close/>
                </a:path>
                <a:path w="5486400" h="9525">
                  <a:moveTo>
                    <a:pt x="2577827" y="9524"/>
                  </a:moveTo>
                  <a:lnTo>
                    <a:pt x="2575197" y="9524"/>
                  </a:lnTo>
                  <a:lnTo>
                    <a:pt x="2574074" y="9060"/>
                  </a:lnTo>
                  <a:lnTo>
                    <a:pt x="2572214" y="7200"/>
                  </a:lnTo>
                  <a:lnTo>
                    <a:pt x="2571749" y="6077"/>
                  </a:lnTo>
                  <a:lnTo>
                    <a:pt x="2571749" y="3447"/>
                  </a:lnTo>
                  <a:lnTo>
                    <a:pt x="2572214" y="2324"/>
                  </a:lnTo>
                  <a:lnTo>
                    <a:pt x="2574074" y="464"/>
                  </a:lnTo>
                  <a:lnTo>
                    <a:pt x="2575197" y="0"/>
                  </a:lnTo>
                  <a:lnTo>
                    <a:pt x="2577827" y="0"/>
                  </a:lnTo>
                  <a:lnTo>
                    <a:pt x="2578950" y="464"/>
                  </a:lnTo>
                  <a:lnTo>
                    <a:pt x="2580809" y="2324"/>
                  </a:lnTo>
                  <a:lnTo>
                    <a:pt x="2581274" y="3447"/>
                  </a:lnTo>
                  <a:lnTo>
                    <a:pt x="2581274" y="6077"/>
                  </a:lnTo>
                  <a:lnTo>
                    <a:pt x="2580809" y="7200"/>
                  </a:lnTo>
                  <a:lnTo>
                    <a:pt x="2578950" y="9060"/>
                  </a:lnTo>
                  <a:lnTo>
                    <a:pt x="2577827" y="9524"/>
                  </a:lnTo>
                  <a:close/>
                </a:path>
                <a:path w="5486400" h="9525">
                  <a:moveTo>
                    <a:pt x="2625452" y="9524"/>
                  </a:moveTo>
                  <a:lnTo>
                    <a:pt x="2622822" y="9524"/>
                  </a:lnTo>
                  <a:lnTo>
                    <a:pt x="2621699" y="9060"/>
                  </a:lnTo>
                  <a:lnTo>
                    <a:pt x="2619840" y="7200"/>
                  </a:lnTo>
                  <a:lnTo>
                    <a:pt x="2619374" y="6077"/>
                  </a:lnTo>
                  <a:lnTo>
                    <a:pt x="2619374" y="3447"/>
                  </a:lnTo>
                  <a:lnTo>
                    <a:pt x="2619840" y="2324"/>
                  </a:lnTo>
                  <a:lnTo>
                    <a:pt x="2621699" y="464"/>
                  </a:lnTo>
                  <a:lnTo>
                    <a:pt x="2622822" y="0"/>
                  </a:lnTo>
                  <a:lnTo>
                    <a:pt x="2625452" y="0"/>
                  </a:lnTo>
                  <a:lnTo>
                    <a:pt x="2626575" y="464"/>
                  </a:lnTo>
                  <a:lnTo>
                    <a:pt x="2628434" y="2324"/>
                  </a:lnTo>
                  <a:lnTo>
                    <a:pt x="2628899" y="3447"/>
                  </a:lnTo>
                  <a:lnTo>
                    <a:pt x="2628899" y="6077"/>
                  </a:lnTo>
                  <a:lnTo>
                    <a:pt x="2628434" y="7200"/>
                  </a:lnTo>
                  <a:lnTo>
                    <a:pt x="2626575" y="9060"/>
                  </a:lnTo>
                  <a:lnTo>
                    <a:pt x="2625452" y="9524"/>
                  </a:lnTo>
                  <a:close/>
                </a:path>
                <a:path w="5486400" h="9525">
                  <a:moveTo>
                    <a:pt x="2673077" y="9524"/>
                  </a:moveTo>
                  <a:lnTo>
                    <a:pt x="2670447" y="9524"/>
                  </a:lnTo>
                  <a:lnTo>
                    <a:pt x="2669324" y="9060"/>
                  </a:lnTo>
                  <a:lnTo>
                    <a:pt x="2667464" y="7200"/>
                  </a:lnTo>
                  <a:lnTo>
                    <a:pt x="2666999" y="6077"/>
                  </a:lnTo>
                  <a:lnTo>
                    <a:pt x="2666999" y="3447"/>
                  </a:lnTo>
                  <a:lnTo>
                    <a:pt x="2667464" y="2324"/>
                  </a:lnTo>
                  <a:lnTo>
                    <a:pt x="2669324" y="464"/>
                  </a:lnTo>
                  <a:lnTo>
                    <a:pt x="2670447" y="0"/>
                  </a:lnTo>
                  <a:lnTo>
                    <a:pt x="2673077" y="0"/>
                  </a:lnTo>
                  <a:lnTo>
                    <a:pt x="2674200" y="464"/>
                  </a:lnTo>
                  <a:lnTo>
                    <a:pt x="2676059" y="2324"/>
                  </a:lnTo>
                  <a:lnTo>
                    <a:pt x="2676524" y="3447"/>
                  </a:lnTo>
                  <a:lnTo>
                    <a:pt x="2676524" y="6077"/>
                  </a:lnTo>
                  <a:lnTo>
                    <a:pt x="2676059" y="7200"/>
                  </a:lnTo>
                  <a:lnTo>
                    <a:pt x="2674200" y="9060"/>
                  </a:lnTo>
                  <a:lnTo>
                    <a:pt x="2673077" y="9524"/>
                  </a:lnTo>
                  <a:close/>
                </a:path>
                <a:path w="5486400" h="9525">
                  <a:moveTo>
                    <a:pt x="2720702" y="9524"/>
                  </a:moveTo>
                  <a:lnTo>
                    <a:pt x="2718072" y="9524"/>
                  </a:lnTo>
                  <a:lnTo>
                    <a:pt x="2716949" y="9060"/>
                  </a:lnTo>
                  <a:lnTo>
                    <a:pt x="2715089" y="7200"/>
                  </a:lnTo>
                  <a:lnTo>
                    <a:pt x="2714624" y="6077"/>
                  </a:lnTo>
                  <a:lnTo>
                    <a:pt x="2714624" y="3447"/>
                  </a:lnTo>
                  <a:lnTo>
                    <a:pt x="2715089" y="2324"/>
                  </a:lnTo>
                  <a:lnTo>
                    <a:pt x="2716949" y="464"/>
                  </a:lnTo>
                  <a:lnTo>
                    <a:pt x="2718072" y="0"/>
                  </a:lnTo>
                  <a:lnTo>
                    <a:pt x="2720702" y="0"/>
                  </a:lnTo>
                  <a:lnTo>
                    <a:pt x="2721824" y="464"/>
                  </a:lnTo>
                  <a:lnTo>
                    <a:pt x="2723684" y="2324"/>
                  </a:lnTo>
                  <a:lnTo>
                    <a:pt x="2724149" y="3447"/>
                  </a:lnTo>
                  <a:lnTo>
                    <a:pt x="2724149" y="6077"/>
                  </a:lnTo>
                  <a:lnTo>
                    <a:pt x="2723684" y="7200"/>
                  </a:lnTo>
                  <a:lnTo>
                    <a:pt x="2721824" y="9060"/>
                  </a:lnTo>
                  <a:lnTo>
                    <a:pt x="2720702" y="9524"/>
                  </a:lnTo>
                  <a:close/>
                </a:path>
                <a:path w="5486400" h="9525">
                  <a:moveTo>
                    <a:pt x="2768327" y="9524"/>
                  </a:moveTo>
                  <a:lnTo>
                    <a:pt x="2765697" y="9524"/>
                  </a:lnTo>
                  <a:lnTo>
                    <a:pt x="2764574" y="9060"/>
                  </a:lnTo>
                  <a:lnTo>
                    <a:pt x="2762714" y="7200"/>
                  </a:lnTo>
                  <a:lnTo>
                    <a:pt x="2762249" y="6077"/>
                  </a:lnTo>
                  <a:lnTo>
                    <a:pt x="2762249" y="3447"/>
                  </a:lnTo>
                  <a:lnTo>
                    <a:pt x="2762714" y="2324"/>
                  </a:lnTo>
                  <a:lnTo>
                    <a:pt x="2764574" y="464"/>
                  </a:lnTo>
                  <a:lnTo>
                    <a:pt x="2765697" y="0"/>
                  </a:lnTo>
                  <a:lnTo>
                    <a:pt x="2768327" y="0"/>
                  </a:lnTo>
                  <a:lnTo>
                    <a:pt x="2769450" y="464"/>
                  </a:lnTo>
                  <a:lnTo>
                    <a:pt x="2771309" y="2324"/>
                  </a:lnTo>
                  <a:lnTo>
                    <a:pt x="2771774" y="3447"/>
                  </a:lnTo>
                  <a:lnTo>
                    <a:pt x="2771774" y="6077"/>
                  </a:lnTo>
                  <a:lnTo>
                    <a:pt x="2771309" y="7200"/>
                  </a:lnTo>
                  <a:lnTo>
                    <a:pt x="2769450" y="9060"/>
                  </a:lnTo>
                  <a:lnTo>
                    <a:pt x="2768327" y="9524"/>
                  </a:lnTo>
                  <a:close/>
                </a:path>
                <a:path w="5486400" h="9525">
                  <a:moveTo>
                    <a:pt x="2815952" y="9524"/>
                  </a:moveTo>
                  <a:lnTo>
                    <a:pt x="2813321" y="9524"/>
                  </a:lnTo>
                  <a:lnTo>
                    <a:pt x="2812199" y="9060"/>
                  </a:lnTo>
                  <a:lnTo>
                    <a:pt x="2810339" y="7200"/>
                  </a:lnTo>
                  <a:lnTo>
                    <a:pt x="2809874" y="6077"/>
                  </a:lnTo>
                  <a:lnTo>
                    <a:pt x="2809874" y="3447"/>
                  </a:lnTo>
                  <a:lnTo>
                    <a:pt x="2810339" y="2324"/>
                  </a:lnTo>
                  <a:lnTo>
                    <a:pt x="2812199" y="464"/>
                  </a:lnTo>
                  <a:lnTo>
                    <a:pt x="2813321" y="0"/>
                  </a:lnTo>
                  <a:lnTo>
                    <a:pt x="2815952" y="0"/>
                  </a:lnTo>
                  <a:lnTo>
                    <a:pt x="2817074" y="464"/>
                  </a:lnTo>
                  <a:lnTo>
                    <a:pt x="2818934" y="2324"/>
                  </a:lnTo>
                  <a:lnTo>
                    <a:pt x="2819399" y="3447"/>
                  </a:lnTo>
                  <a:lnTo>
                    <a:pt x="2819399" y="6077"/>
                  </a:lnTo>
                  <a:lnTo>
                    <a:pt x="2818934" y="7200"/>
                  </a:lnTo>
                  <a:lnTo>
                    <a:pt x="2817074" y="9060"/>
                  </a:lnTo>
                  <a:lnTo>
                    <a:pt x="2815952" y="9524"/>
                  </a:lnTo>
                  <a:close/>
                </a:path>
                <a:path w="5486400" h="9525">
                  <a:moveTo>
                    <a:pt x="2863577" y="9524"/>
                  </a:moveTo>
                  <a:lnTo>
                    <a:pt x="2860947" y="9524"/>
                  </a:lnTo>
                  <a:lnTo>
                    <a:pt x="2859824" y="9060"/>
                  </a:lnTo>
                  <a:lnTo>
                    <a:pt x="2857964" y="7200"/>
                  </a:lnTo>
                  <a:lnTo>
                    <a:pt x="2857499" y="6077"/>
                  </a:lnTo>
                  <a:lnTo>
                    <a:pt x="2857499" y="3447"/>
                  </a:lnTo>
                  <a:lnTo>
                    <a:pt x="2857964" y="2324"/>
                  </a:lnTo>
                  <a:lnTo>
                    <a:pt x="2859824" y="464"/>
                  </a:lnTo>
                  <a:lnTo>
                    <a:pt x="2860947" y="0"/>
                  </a:lnTo>
                  <a:lnTo>
                    <a:pt x="2863577" y="0"/>
                  </a:lnTo>
                  <a:lnTo>
                    <a:pt x="2864700" y="464"/>
                  </a:lnTo>
                  <a:lnTo>
                    <a:pt x="2866559" y="2324"/>
                  </a:lnTo>
                  <a:lnTo>
                    <a:pt x="2867024" y="3447"/>
                  </a:lnTo>
                  <a:lnTo>
                    <a:pt x="2867024" y="6077"/>
                  </a:lnTo>
                  <a:lnTo>
                    <a:pt x="2866559" y="7200"/>
                  </a:lnTo>
                  <a:lnTo>
                    <a:pt x="2864700" y="9060"/>
                  </a:lnTo>
                  <a:lnTo>
                    <a:pt x="2863577" y="9524"/>
                  </a:lnTo>
                  <a:close/>
                </a:path>
                <a:path w="5486400" h="9525">
                  <a:moveTo>
                    <a:pt x="2911202" y="9524"/>
                  </a:moveTo>
                  <a:lnTo>
                    <a:pt x="2908572" y="9524"/>
                  </a:lnTo>
                  <a:lnTo>
                    <a:pt x="2907449" y="9060"/>
                  </a:lnTo>
                  <a:lnTo>
                    <a:pt x="2905589" y="7200"/>
                  </a:lnTo>
                  <a:lnTo>
                    <a:pt x="2905124" y="6077"/>
                  </a:lnTo>
                  <a:lnTo>
                    <a:pt x="2905124" y="3447"/>
                  </a:lnTo>
                  <a:lnTo>
                    <a:pt x="2905589" y="2324"/>
                  </a:lnTo>
                  <a:lnTo>
                    <a:pt x="2907449" y="464"/>
                  </a:lnTo>
                  <a:lnTo>
                    <a:pt x="2908572" y="0"/>
                  </a:lnTo>
                  <a:lnTo>
                    <a:pt x="2911202" y="0"/>
                  </a:lnTo>
                  <a:lnTo>
                    <a:pt x="2912325" y="464"/>
                  </a:lnTo>
                  <a:lnTo>
                    <a:pt x="2914184" y="2324"/>
                  </a:lnTo>
                  <a:lnTo>
                    <a:pt x="2914649" y="3447"/>
                  </a:lnTo>
                  <a:lnTo>
                    <a:pt x="2914649" y="6077"/>
                  </a:lnTo>
                  <a:lnTo>
                    <a:pt x="2914184" y="7200"/>
                  </a:lnTo>
                  <a:lnTo>
                    <a:pt x="2912325" y="9060"/>
                  </a:lnTo>
                  <a:lnTo>
                    <a:pt x="2911202" y="9524"/>
                  </a:lnTo>
                  <a:close/>
                </a:path>
                <a:path w="5486400" h="9525">
                  <a:moveTo>
                    <a:pt x="2958827" y="9524"/>
                  </a:moveTo>
                  <a:lnTo>
                    <a:pt x="2956197" y="9524"/>
                  </a:lnTo>
                  <a:lnTo>
                    <a:pt x="2955074" y="9060"/>
                  </a:lnTo>
                  <a:lnTo>
                    <a:pt x="2953214" y="7200"/>
                  </a:lnTo>
                  <a:lnTo>
                    <a:pt x="2952749" y="6077"/>
                  </a:lnTo>
                  <a:lnTo>
                    <a:pt x="2952749" y="3447"/>
                  </a:lnTo>
                  <a:lnTo>
                    <a:pt x="2953214" y="2324"/>
                  </a:lnTo>
                  <a:lnTo>
                    <a:pt x="2955074" y="464"/>
                  </a:lnTo>
                  <a:lnTo>
                    <a:pt x="2956197" y="0"/>
                  </a:lnTo>
                  <a:lnTo>
                    <a:pt x="2958827" y="0"/>
                  </a:lnTo>
                  <a:lnTo>
                    <a:pt x="2959949" y="464"/>
                  </a:lnTo>
                  <a:lnTo>
                    <a:pt x="2961809" y="2324"/>
                  </a:lnTo>
                  <a:lnTo>
                    <a:pt x="2962274" y="3447"/>
                  </a:lnTo>
                  <a:lnTo>
                    <a:pt x="2962274" y="6077"/>
                  </a:lnTo>
                  <a:lnTo>
                    <a:pt x="2961809" y="7200"/>
                  </a:lnTo>
                  <a:lnTo>
                    <a:pt x="2959949" y="9060"/>
                  </a:lnTo>
                  <a:lnTo>
                    <a:pt x="2958827" y="9524"/>
                  </a:lnTo>
                  <a:close/>
                </a:path>
                <a:path w="5486400" h="9525">
                  <a:moveTo>
                    <a:pt x="3006452" y="9524"/>
                  </a:moveTo>
                  <a:lnTo>
                    <a:pt x="3003821" y="9524"/>
                  </a:lnTo>
                  <a:lnTo>
                    <a:pt x="3002699" y="9060"/>
                  </a:lnTo>
                  <a:lnTo>
                    <a:pt x="3000839" y="7200"/>
                  </a:lnTo>
                  <a:lnTo>
                    <a:pt x="3000374" y="6077"/>
                  </a:lnTo>
                  <a:lnTo>
                    <a:pt x="3000374" y="3447"/>
                  </a:lnTo>
                  <a:lnTo>
                    <a:pt x="3000839" y="2324"/>
                  </a:lnTo>
                  <a:lnTo>
                    <a:pt x="3002699" y="464"/>
                  </a:lnTo>
                  <a:lnTo>
                    <a:pt x="3003821" y="0"/>
                  </a:lnTo>
                  <a:lnTo>
                    <a:pt x="3006452" y="0"/>
                  </a:lnTo>
                  <a:lnTo>
                    <a:pt x="3007574" y="464"/>
                  </a:lnTo>
                  <a:lnTo>
                    <a:pt x="3009434" y="2324"/>
                  </a:lnTo>
                  <a:lnTo>
                    <a:pt x="3009899" y="3447"/>
                  </a:lnTo>
                  <a:lnTo>
                    <a:pt x="3009899" y="6077"/>
                  </a:lnTo>
                  <a:lnTo>
                    <a:pt x="3009434" y="7200"/>
                  </a:lnTo>
                  <a:lnTo>
                    <a:pt x="3007574" y="9060"/>
                  </a:lnTo>
                  <a:lnTo>
                    <a:pt x="3006452" y="9524"/>
                  </a:lnTo>
                  <a:close/>
                </a:path>
                <a:path w="5486400" h="9525">
                  <a:moveTo>
                    <a:pt x="3054077" y="9524"/>
                  </a:moveTo>
                  <a:lnTo>
                    <a:pt x="3051447" y="9524"/>
                  </a:lnTo>
                  <a:lnTo>
                    <a:pt x="3050324" y="9060"/>
                  </a:lnTo>
                  <a:lnTo>
                    <a:pt x="3048464" y="7200"/>
                  </a:lnTo>
                  <a:lnTo>
                    <a:pt x="3047999" y="6077"/>
                  </a:lnTo>
                  <a:lnTo>
                    <a:pt x="3047999" y="3447"/>
                  </a:lnTo>
                  <a:lnTo>
                    <a:pt x="3048464" y="2324"/>
                  </a:lnTo>
                  <a:lnTo>
                    <a:pt x="3050324" y="464"/>
                  </a:lnTo>
                  <a:lnTo>
                    <a:pt x="3051447" y="0"/>
                  </a:lnTo>
                  <a:lnTo>
                    <a:pt x="3054077" y="0"/>
                  </a:lnTo>
                  <a:lnTo>
                    <a:pt x="3055199" y="464"/>
                  </a:lnTo>
                  <a:lnTo>
                    <a:pt x="3057059" y="2324"/>
                  </a:lnTo>
                  <a:lnTo>
                    <a:pt x="3057524" y="3447"/>
                  </a:lnTo>
                  <a:lnTo>
                    <a:pt x="3057524" y="6077"/>
                  </a:lnTo>
                  <a:lnTo>
                    <a:pt x="3057059" y="7200"/>
                  </a:lnTo>
                  <a:lnTo>
                    <a:pt x="3055199" y="9060"/>
                  </a:lnTo>
                  <a:lnTo>
                    <a:pt x="3054077" y="9524"/>
                  </a:lnTo>
                  <a:close/>
                </a:path>
                <a:path w="5486400" h="9525">
                  <a:moveTo>
                    <a:pt x="3101702" y="9524"/>
                  </a:moveTo>
                  <a:lnTo>
                    <a:pt x="3099072" y="9524"/>
                  </a:lnTo>
                  <a:lnTo>
                    <a:pt x="3097949" y="9060"/>
                  </a:lnTo>
                  <a:lnTo>
                    <a:pt x="3096089" y="7200"/>
                  </a:lnTo>
                  <a:lnTo>
                    <a:pt x="3095624" y="6077"/>
                  </a:lnTo>
                  <a:lnTo>
                    <a:pt x="3095624" y="3447"/>
                  </a:lnTo>
                  <a:lnTo>
                    <a:pt x="3096089" y="2324"/>
                  </a:lnTo>
                  <a:lnTo>
                    <a:pt x="3097949" y="464"/>
                  </a:lnTo>
                  <a:lnTo>
                    <a:pt x="3099072" y="0"/>
                  </a:lnTo>
                  <a:lnTo>
                    <a:pt x="3101702" y="0"/>
                  </a:lnTo>
                  <a:lnTo>
                    <a:pt x="3102825" y="464"/>
                  </a:lnTo>
                  <a:lnTo>
                    <a:pt x="3104684" y="2324"/>
                  </a:lnTo>
                  <a:lnTo>
                    <a:pt x="3105149" y="3447"/>
                  </a:lnTo>
                  <a:lnTo>
                    <a:pt x="3105149" y="6077"/>
                  </a:lnTo>
                  <a:lnTo>
                    <a:pt x="3104684" y="7200"/>
                  </a:lnTo>
                  <a:lnTo>
                    <a:pt x="3102825" y="9060"/>
                  </a:lnTo>
                  <a:lnTo>
                    <a:pt x="3101702" y="9524"/>
                  </a:lnTo>
                  <a:close/>
                </a:path>
                <a:path w="5486400" h="9525">
                  <a:moveTo>
                    <a:pt x="3149327" y="9524"/>
                  </a:moveTo>
                  <a:lnTo>
                    <a:pt x="3146697" y="9524"/>
                  </a:lnTo>
                  <a:lnTo>
                    <a:pt x="3145574" y="9060"/>
                  </a:lnTo>
                  <a:lnTo>
                    <a:pt x="3143714" y="7200"/>
                  </a:lnTo>
                  <a:lnTo>
                    <a:pt x="3143249" y="6077"/>
                  </a:lnTo>
                  <a:lnTo>
                    <a:pt x="3143249" y="3447"/>
                  </a:lnTo>
                  <a:lnTo>
                    <a:pt x="3143714" y="2324"/>
                  </a:lnTo>
                  <a:lnTo>
                    <a:pt x="3145574" y="464"/>
                  </a:lnTo>
                  <a:lnTo>
                    <a:pt x="3146697" y="0"/>
                  </a:lnTo>
                  <a:lnTo>
                    <a:pt x="3149327" y="0"/>
                  </a:lnTo>
                  <a:lnTo>
                    <a:pt x="3150450" y="464"/>
                  </a:lnTo>
                  <a:lnTo>
                    <a:pt x="3152309" y="2324"/>
                  </a:lnTo>
                  <a:lnTo>
                    <a:pt x="3152774" y="3447"/>
                  </a:lnTo>
                  <a:lnTo>
                    <a:pt x="3152774" y="6077"/>
                  </a:lnTo>
                  <a:lnTo>
                    <a:pt x="3152309" y="7200"/>
                  </a:lnTo>
                  <a:lnTo>
                    <a:pt x="3150450" y="9060"/>
                  </a:lnTo>
                  <a:lnTo>
                    <a:pt x="3149327" y="9524"/>
                  </a:lnTo>
                  <a:close/>
                </a:path>
                <a:path w="5486400" h="9525">
                  <a:moveTo>
                    <a:pt x="3196951" y="9524"/>
                  </a:moveTo>
                  <a:lnTo>
                    <a:pt x="3194321" y="9524"/>
                  </a:lnTo>
                  <a:lnTo>
                    <a:pt x="3193199" y="9060"/>
                  </a:lnTo>
                  <a:lnTo>
                    <a:pt x="3191339" y="7200"/>
                  </a:lnTo>
                  <a:lnTo>
                    <a:pt x="3190874" y="6077"/>
                  </a:lnTo>
                  <a:lnTo>
                    <a:pt x="3190874" y="3447"/>
                  </a:lnTo>
                  <a:lnTo>
                    <a:pt x="3191339" y="2324"/>
                  </a:lnTo>
                  <a:lnTo>
                    <a:pt x="3193199" y="464"/>
                  </a:lnTo>
                  <a:lnTo>
                    <a:pt x="3194321" y="0"/>
                  </a:lnTo>
                  <a:lnTo>
                    <a:pt x="3196951" y="0"/>
                  </a:lnTo>
                  <a:lnTo>
                    <a:pt x="3198074" y="464"/>
                  </a:lnTo>
                  <a:lnTo>
                    <a:pt x="3199934" y="2324"/>
                  </a:lnTo>
                  <a:lnTo>
                    <a:pt x="3200399" y="3447"/>
                  </a:lnTo>
                  <a:lnTo>
                    <a:pt x="3200399" y="6077"/>
                  </a:lnTo>
                  <a:lnTo>
                    <a:pt x="3199934" y="7200"/>
                  </a:lnTo>
                  <a:lnTo>
                    <a:pt x="3198074" y="9060"/>
                  </a:lnTo>
                  <a:lnTo>
                    <a:pt x="3196951" y="9524"/>
                  </a:lnTo>
                  <a:close/>
                </a:path>
                <a:path w="5486400" h="9525">
                  <a:moveTo>
                    <a:pt x="3244577" y="9524"/>
                  </a:moveTo>
                  <a:lnTo>
                    <a:pt x="3241947" y="9524"/>
                  </a:lnTo>
                  <a:lnTo>
                    <a:pt x="3240824" y="9060"/>
                  </a:lnTo>
                  <a:lnTo>
                    <a:pt x="3238964" y="7200"/>
                  </a:lnTo>
                  <a:lnTo>
                    <a:pt x="3238499" y="6077"/>
                  </a:lnTo>
                  <a:lnTo>
                    <a:pt x="3238499" y="3447"/>
                  </a:lnTo>
                  <a:lnTo>
                    <a:pt x="3238964" y="2324"/>
                  </a:lnTo>
                  <a:lnTo>
                    <a:pt x="3240824" y="464"/>
                  </a:lnTo>
                  <a:lnTo>
                    <a:pt x="3241947" y="0"/>
                  </a:lnTo>
                  <a:lnTo>
                    <a:pt x="3244577" y="0"/>
                  </a:lnTo>
                  <a:lnTo>
                    <a:pt x="3245699" y="464"/>
                  </a:lnTo>
                  <a:lnTo>
                    <a:pt x="3247559" y="2324"/>
                  </a:lnTo>
                  <a:lnTo>
                    <a:pt x="3248024" y="3447"/>
                  </a:lnTo>
                  <a:lnTo>
                    <a:pt x="3248024" y="6077"/>
                  </a:lnTo>
                  <a:lnTo>
                    <a:pt x="3247559" y="7200"/>
                  </a:lnTo>
                  <a:lnTo>
                    <a:pt x="3245699" y="9060"/>
                  </a:lnTo>
                  <a:lnTo>
                    <a:pt x="3244577" y="9524"/>
                  </a:lnTo>
                  <a:close/>
                </a:path>
                <a:path w="5486400" h="9525">
                  <a:moveTo>
                    <a:pt x="3292202" y="9524"/>
                  </a:moveTo>
                  <a:lnTo>
                    <a:pt x="3289572" y="9524"/>
                  </a:lnTo>
                  <a:lnTo>
                    <a:pt x="3288449" y="9060"/>
                  </a:lnTo>
                  <a:lnTo>
                    <a:pt x="3286589" y="7200"/>
                  </a:lnTo>
                  <a:lnTo>
                    <a:pt x="3286124" y="6077"/>
                  </a:lnTo>
                  <a:lnTo>
                    <a:pt x="3286124" y="3447"/>
                  </a:lnTo>
                  <a:lnTo>
                    <a:pt x="3286589" y="2324"/>
                  </a:lnTo>
                  <a:lnTo>
                    <a:pt x="3288449" y="464"/>
                  </a:lnTo>
                  <a:lnTo>
                    <a:pt x="3289572" y="0"/>
                  </a:lnTo>
                  <a:lnTo>
                    <a:pt x="3292202" y="0"/>
                  </a:lnTo>
                  <a:lnTo>
                    <a:pt x="3293325" y="464"/>
                  </a:lnTo>
                  <a:lnTo>
                    <a:pt x="3295184" y="2324"/>
                  </a:lnTo>
                  <a:lnTo>
                    <a:pt x="3295649" y="3447"/>
                  </a:lnTo>
                  <a:lnTo>
                    <a:pt x="3295649" y="6077"/>
                  </a:lnTo>
                  <a:lnTo>
                    <a:pt x="3295184" y="7200"/>
                  </a:lnTo>
                  <a:lnTo>
                    <a:pt x="3293325" y="9060"/>
                  </a:lnTo>
                  <a:lnTo>
                    <a:pt x="3292202" y="9524"/>
                  </a:lnTo>
                  <a:close/>
                </a:path>
                <a:path w="5486400" h="9525">
                  <a:moveTo>
                    <a:pt x="3339827" y="9524"/>
                  </a:moveTo>
                  <a:lnTo>
                    <a:pt x="3337197" y="9524"/>
                  </a:lnTo>
                  <a:lnTo>
                    <a:pt x="3336074" y="9060"/>
                  </a:lnTo>
                  <a:lnTo>
                    <a:pt x="3334214" y="7200"/>
                  </a:lnTo>
                  <a:lnTo>
                    <a:pt x="3333749" y="6077"/>
                  </a:lnTo>
                  <a:lnTo>
                    <a:pt x="3333749" y="3447"/>
                  </a:lnTo>
                  <a:lnTo>
                    <a:pt x="3334214" y="2324"/>
                  </a:lnTo>
                  <a:lnTo>
                    <a:pt x="3336074" y="464"/>
                  </a:lnTo>
                  <a:lnTo>
                    <a:pt x="3337197" y="0"/>
                  </a:lnTo>
                  <a:lnTo>
                    <a:pt x="3339827" y="0"/>
                  </a:lnTo>
                  <a:lnTo>
                    <a:pt x="3340950" y="464"/>
                  </a:lnTo>
                  <a:lnTo>
                    <a:pt x="3342809" y="2324"/>
                  </a:lnTo>
                  <a:lnTo>
                    <a:pt x="3343274" y="3447"/>
                  </a:lnTo>
                  <a:lnTo>
                    <a:pt x="3343274" y="6077"/>
                  </a:lnTo>
                  <a:lnTo>
                    <a:pt x="3342809" y="7200"/>
                  </a:lnTo>
                  <a:lnTo>
                    <a:pt x="3340950" y="9060"/>
                  </a:lnTo>
                  <a:lnTo>
                    <a:pt x="3339827" y="9524"/>
                  </a:lnTo>
                  <a:close/>
                </a:path>
                <a:path w="5486400" h="9525">
                  <a:moveTo>
                    <a:pt x="3387452" y="9524"/>
                  </a:moveTo>
                  <a:lnTo>
                    <a:pt x="3384822" y="9524"/>
                  </a:lnTo>
                  <a:lnTo>
                    <a:pt x="3383699" y="9060"/>
                  </a:lnTo>
                  <a:lnTo>
                    <a:pt x="3381839" y="7200"/>
                  </a:lnTo>
                  <a:lnTo>
                    <a:pt x="3381374" y="6077"/>
                  </a:lnTo>
                  <a:lnTo>
                    <a:pt x="3381374" y="3447"/>
                  </a:lnTo>
                  <a:lnTo>
                    <a:pt x="3381839" y="2324"/>
                  </a:lnTo>
                  <a:lnTo>
                    <a:pt x="3383699" y="464"/>
                  </a:lnTo>
                  <a:lnTo>
                    <a:pt x="3384822" y="0"/>
                  </a:lnTo>
                  <a:lnTo>
                    <a:pt x="3387452" y="0"/>
                  </a:lnTo>
                  <a:lnTo>
                    <a:pt x="3388575" y="464"/>
                  </a:lnTo>
                  <a:lnTo>
                    <a:pt x="3390434" y="2324"/>
                  </a:lnTo>
                  <a:lnTo>
                    <a:pt x="3390899" y="3447"/>
                  </a:lnTo>
                  <a:lnTo>
                    <a:pt x="3390899" y="6077"/>
                  </a:lnTo>
                  <a:lnTo>
                    <a:pt x="3390434" y="7200"/>
                  </a:lnTo>
                  <a:lnTo>
                    <a:pt x="3388575" y="9060"/>
                  </a:lnTo>
                  <a:lnTo>
                    <a:pt x="3387452" y="9524"/>
                  </a:lnTo>
                  <a:close/>
                </a:path>
                <a:path w="5486400" h="9525">
                  <a:moveTo>
                    <a:pt x="3435077" y="9524"/>
                  </a:moveTo>
                  <a:lnTo>
                    <a:pt x="3432447" y="9524"/>
                  </a:lnTo>
                  <a:lnTo>
                    <a:pt x="3431324" y="9060"/>
                  </a:lnTo>
                  <a:lnTo>
                    <a:pt x="3429464" y="7200"/>
                  </a:lnTo>
                  <a:lnTo>
                    <a:pt x="3428999" y="6077"/>
                  </a:lnTo>
                  <a:lnTo>
                    <a:pt x="3428999" y="3447"/>
                  </a:lnTo>
                  <a:lnTo>
                    <a:pt x="3429464" y="2324"/>
                  </a:lnTo>
                  <a:lnTo>
                    <a:pt x="3431324" y="464"/>
                  </a:lnTo>
                  <a:lnTo>
                    <a:pt x="3432447" y="0"/>
                  </a:lnTo>
                  <a:lnTo>
                    <a:pt x="3435077" y="0"/>
                  </a:lnTo>
                  <a:lnTo>
                    <a:pt x="3436199" y="464"/>
                  </a:lnTo>
                  <a:lnTo>
                    <a:pt x="3438059" y="2324"/>
                  </a:lnTo>
                  <a:lnTo>
                    <a:pt x="3438524" y="3447"/>
                  </a:lnTo>
                  <a:lnTo>
                    <a:pt x="3438524" y="6077"/>
                  </a:lnTo>
                  <a:lnTo>
                    <a:pt x="3438059" y="7200"/>
                  </a:lnTo>
                  <a:lnTo>
                    <a:pt x="3436199" y="9060"/>
                  </a:lnTo>
                  <a:lnTo>
                    <a:pt x="3435077" y="9524"/>
                  </a:lnTo>
                  <a:close/>
                </a:path>
                <a:path w="5486400" h="9525">
                  <a:moveTo>
                    <a:pt x="3482702" y="9524"/>
                  </a:moveTo>
                  <a:lnTo>
                    <a:pt x="3480072" y="9524"/>
                  </a:lnTo>
                  <a:lnTo>
                    <a:pt x="3478949" y="9060"/>
                  </a:lnTo>
                  <a:lnTo>
                    <a:pt x="3477089" y="7200"/>
                  </a:lnTo>
                  <a:lnTo>
                    <a:pt x="3476624" y="6077"/>
                  </a:lnTo>
                  <a:lnTo>
                    <a:pt x="3476624" y="3447"/>
                  </a:lnTo>
                  <a:lnTo>
                    <a:pt x="3477089" y="2324"/>
                  </a:lnTo>
                  <a:lnTo>
                    <a:pt x="3478949" y="464"/>
                  </a:lnTo>
                  <a:lnTo>
                    <a:pt x="3480072" y="0"/>
                  </a:lnTo>
                  <a:lnTo>
                    <a:pt x="3482702" y="0"/>
                  </a:lnTo>
                  <a:lnTo>
                    <a:pt x="3483824" y="464"/>
                  </a:lnTo>
                  <a:lnTo>
                    <a:pt x="3485684" y="2324"/>
                  </a:lnTo>
                  <a:lnTo>
                    <a:pt x="3486149" y="3447"/>
                  </a:lnTo>
                  <a:lnTo>
                    <a:pt x="3486149" y="6077"/>
                  </a:lnTo>
                  <a:lnTo>
                    <a:pt x="3485684" y="7200"/>
                  </a:lnTo>
                  <a:lnTo>
                    <a:pt x="3483824" y="9060"/>
                  </a:lnTo>
                  <a:lnTo>
                    <a:pt x="3482702" y="9524"/>
                  </a:lnTo>
                  <a:close/>
                </a:path>
                <a:path w="5486400" h="9525">
                  <a:moveTo>
                    <a:pt x="3530327" y="9524"/>
                  </a:moveTo>
                  <a:lnTo>
                    <a:pt x="3527697" y="9524"/>
                  </a:lnTo>
                  <a:lnTo>
                    <a:pt x="3526574" y="9060"/>
                  </a:lnTo>
                  <a:lnTo>
                    <a:pt x="3524714" y="7200"/>
                  </a:lnTo>
                  <a:lnTo>
                    <a:pt x="3524249" y="6077"/>
                  </a:lnTo>
                  <a:lnTo>
                    <a:pt x="3524249" y="3447"/>
                  </a:lnTo>
                  <a:lnTo>
                    <a:pt x="3524714" y="2324"/>
                  </a:lnTo>
                  <a:lnTo>
                    <a:pt x="3526574" y="464"/>
                  </a:lnTo>
                  <a:lnTo>
                    <a:pt x="3527697" y="0"/>
                  </a:lnTo>
                  <a:lnTo>
                    <a:pt x="3530327" y="0"/>
                  </a:lnTo>
                  <a:lnTo>
                    <a:pt x="3531449" y="464"/>
                  </a:lnTo>
                  <a:lnTo>
                    <a:pt x="3533309" y="2324"/>
                  </a:lnTo>
                  <a:lnTo>
                    <a:pt x="3533774" y="3447"/>
                  </a:lnTo>
                  <a:lnTo>
                    <a:pt x="3533774" y="6077"/>
                  </a:lnTo>
                  <a:lnTo>
                    <a:pt x="3533309" y="7200"/>
                  </a:lnTo>
                  <a:lnTo>
                    <a:pt x="3531449" y="9060"/>
                  </a:lnTo>
                  <a:lnTo>
                    <a:pt x="3530327" y="9524"/>
                  </a:lnTo>
                  <a:close/>
                </a:path>
                <a:path w="5486400" h="9525">
                  <a:moveTo>
                    <a:pt x="3577952" y="9524"/>
                  </a:moveTo>
                  <a:lnTo>
                    <a:pt x="3575322" y="9524"/>
                  </a:lnTo>
                  <a:lnTo>
                    <a:pt x="3574199" y="9060"/>
                  </a:lnTo>
                  <a:lnTo>
                    <a:pt x="3572339" y="7200"/>
                  </a:lnTo>
                  <a:lnTo>
                    <a:pt x="3571874" y="6077"/>
                  </a:lnTo>
                  <a:lnTo>
                    <a:pt x="3571874" y="3447"/>
                  </a:lnTo>
                  <a:lnTo>
                    <a:pt x="3572339" y="2324"/>
                  </a:lnTo>
                  <a:lnTo>
                    <a:pt x="3574199" y="464"/>
                  </a:lnTo>
                  <a:lnTo>
                    <a:pt x="3575322" y="0"/>
                  </a:lnTo>
                  <a:lnTo>
                    <a:pt x="3577952" y="0"/>
                  </a:lnTo>
                  <a:lnTo>
                    <a:pt x="3579074" y="464"/>
                  </a:lnTo>
                  <a:lnTo>
                    <a:pt x="3580934" y="2324"/>
                  </a:lnTo>
                  <a:lnTo>
                    <a:pt x="3581399" y="3447"/>
                  </a:lnTo>
                  <a:lnTo>
                    <a:pt x="3581399" y="6077"/>
                  </a:lnTo>
                  <a:lnTo>
                    <a:pt x="3580934" y="7200"/>
                  </a:lnTo>
                  <a:lnTo>
                    <a:pt x="3579074" y="9060"/>
                  </a:lnTo>
                  <a:lnTo>
                    <a:pt x="3577952" y="9524"/>
                  </a:lnTo>
                  <a:close/>
                </a:path>
                <a:path w="5486400" h="9525">
                  <a:moveTo>
                    <a:pt x="3625577" y="9524"/>
                  </a:moveTo>
                  <a:lnTo>
                    <a:pt x="3622947" y="9524"/>
                  </a:lnTo>
                  <a:lnTo>
                    <a:pt x="3621824" y="9060"/>
                  </a:lnTo>
                  <a:lnTo>
                    <a:pt x="3619964" y="7200"/>
                  </a:lnTo>
                  <a:lnTo>
                    <a:pt x="3619499" y="6077"/>
                  </a:lnTo>
                  <a:lnTo>
                    <a:pt x="3619499" y="3447"/>
                  </a:lnTo>
                  <a:lnTo>
                    <a:pt x="3619964" y="2324"/>
                  </a:lnTo>
                  <a:lnTo>
                    <a:pt x="3621824" y="464"/>
                  </a:lnTo>
                  <a:lnTo>
                    <a:pt x="3622947" y="0"/>
                  </a:lnTo>
                  <a:lnTo>
                    <a:pt x="3625577" y="0"/>
                  </a:lnTo>
                  <a:lnTo>
                    <a:pt x="3626699" y="464"/>
                  </a:lnTo>
                  <a:lnTo>
                    <a:pt x="3628559" y="2324"/>
                  </a:lnTo>
                  <a:lnTo>
                    <a:pt x="3629024" y="3447"/>
                  </a:lnTo>
                  <a:lnTo>
                    <a:pt x="3629024" y="6077"/>
                  </a:lnTo>
                  <a:lnTo>
                    <a:pt x="3628559" y="7200"/>
                  </a:lnTo>
                  <a:lnTo>
                    <a:pt x="3626699" y="9060"/>
                  </a:lnTo>
                  <a:lnTo>
                    <a:pt x="3625577" y="9524"/>
                  </a:lnTo>
                  <a:close/>
                </a:path>
                <a:path w="5486400" h="9525">
                  <a:moveTo>
                    <a:pt x="3673202" y="9524"/>
                  </a:moveTo>
                  <a:lnTo>
                    <a:pt x="3670572" y="9524"/>
                  </a:lnTo>
                  <a:lnTo>
                    <a:pt x="3669449" y="9060"/>
                  </a:lnTo>
                  <a:lnTo>
                    <a:pt x="3667589" y="7200"/>
                  </a:lnTo>
                  <a:lnTo>
                    <a:pt x="3667124" y="6077"/>
                  </a:lnTo>
                  <a:lnTo>
                    <a:pt x="3667124" y="3447"/>
                  </a:lnTo>
                  <a:lnTo>
                    <a:pt x="3667589" y="2324"/>
                  </a:lnTo>
                  <a:lnTo>
                    <a:pt x="3669449" y="464"/>
                  </a:lnTo>
                  <a:lnTo>
                    <a:pt x="3670572" y="0"/>
                  </a:lnTo>
                  <a:lnTo>
                    <a:pt x="3673202" y="0"/>
                  </a:lnTo>
                  <a:lnTo>
                    <a:pt x="3674324" y="464"/>
                  </a:lnTo>
                  <a:lnTo>
                    <a:pt x="3676184" y="2324"/>
                  </a:lnTo>
                  <a:lnTo>
                    <a:pt x="3676649" y="3447"/>
                  </a:lnTo>
                  <a:lnTo>
                    <a:pt x="3676649" y="6077"/>
                  </a:lnTo>
                  <a:lnTo>
                    <a:pt x="3676184" y="7200"/>
                  </a:lnTo>
                  <a:lnTo>
                    <a:pt x="3674324" y="9060"/>
                  </a:lnTo>
                  <a:lnTo>
                    <a:pt x="3673202" y="9524"/>
                  </a:lnTo>
                  <a:close/>
                </a:path>
                <a:path w="5486400" h="9525">
                  <a:moveTo>
                    <a:pt x="3720827" y="9524"/>
                  </a:moveTo>
                  <a:lnTo>
                    <a:pt x="3718197" y="9524"/>
                  </a:lnTo>
                  <a:lnTo>
                    <a:pt x="3717074" y="9060"/>
                  </a:lnTo>
                  <a:lnTo>
                    <a:pt x="3715214" y="7200"/>
                  </a:lnTo>
                  <a:lnTo>
                    <a:pt x="3714749" y="6077"/>
                  </a:lnTo>
                  <a:lnTo>
                    <a:pt x="3714749" y="3447"/>
                  </a:lnTo>
                  <a:lnTo>
                    <a:pt x="3715214" y="2324"/>
                  </a:lnTo>
                  <a:lnTo>
                    <a:pt x="3717074" y="464"/>
                  </a:lnTo>
                  <a:lnTo>
                    <a:pt x="3718197" y="0"/>
                  </a:lnTo>
                  <a:lnTo>
                    <a:pt x="3720827" y="0"/>
                  </a:lnTo>
                  <a:lnTo>
                    <a:pt x="3721949" y="464"/>
                  </a:lnTo>
                  <a:lnTo>
                    <a:pt x="3723809" y="2324"/>
                  </a:lnTo>
                  <a:lnTo>
                    <a:pt x="3724274" y="3447"/>
                  </a:lnTo>
                  <a:lnTo>
                    <a:pt x="3724274" y="6077"/>
                  </a:lnTo>
                  <a:lnTo>
                    <a:pt x="3723809" y="7200"/>
                  </a:lnTo>
                  <a:lnTo>
                    <a:pt x="3721949" y="9060"/>
                  </a:lnTo>
                  <a:lnTo>
                    <a:pt x="3720827" y="9524"/>
                  </a:lnTo>
                  <a:close/>
                </a:path>
                <a:path w="5486400" h="9525">
                  <a:moveTo>
                    <a:pt x="3768452" y="9524"/>
                  </a:moveTo>
                  <a:lnTo>
                    <a:pt x="3765822" y="9524"/>
                  </a:lnTo>
                  <a:lnTo>
                    <a:pt x="3764699" y="9060"/>
                  </a:lnTo>
                  <a:lnTo>
                    <a:pt x="3762839" y="7200"/>
                  </a:lnTo>
                  <a:lnTo>
                    <a:pt x="3762374" y="6077"/>
                  </a:lnTo>
                  <a:lnTo>
                    <a:pt x="3762374" y="3447"/>
                  </a:lnTo>
                  <a:lnTo>
                    <a:pt x="3762839" y="2324"/>
                  </a:lnTo>
                  <a:lnTo>
                    <a:pt x="3764699" y="464"/>
                  </a:lnTo>
                  <a:lnTo>
                    <a:pt x="3765822" y="0"/>
                  </a:lnTo>
                  <a:lnTo>
                    <a:pt x="3768452" y="0"/>
                  </a:lnTo>
                  <a:lnTo>
                    <a:pt x="3769574" y="464"/>
                  </a:lnTo>
                  <a:lnTo>
                    <a:pt x="3771434" y="2324"/>
                  </a:lnTo>
                  <a:lnTo>
                    <a:pt x="3771899" y="3447"/>
                  </a:lnTo>
                  <a:lnTo>
                    <a:pt x="3771899" y="6077"/>
                  </a:lnTo>
                  <a:lnTo>
                    <a:pt x="3771434" y="7200"/>
                  </a:lnTo>
                  <a:lnTo>
                    <a:pt x="3769574" y="9060"/>
                  </a:lnTo>
                  <a:lnTo>
                    <a:pt x="3768452" y="9524"/>
                  </a:lnTo>
                  <a:close/>
                </a:path>
                <a:path w="5486400" h="9525">
                  <a:moveTo>
                    <a:pt x="3816077" y="9524"/>
                  </a:moveTo>
                  <a:lnTo>
                    <a:pt x="3813447" y="9524"/>
                  </a:lnTo>
                  <a:lnTo>
                    <a:pt x="3812324" y="9060"/>
                  </a:lnTo>
                  <a:lnTo>
                    <a:pt x="3810464" y="7200"/>
                  </a:lnTo>
                  <a:lnTo>
                    <a:pt x="3809999" y="6077"/>
                  </a:lnTo>
                  <a:lnTo>
                    <a:pt x="3809999" y="3447"/>
                  </a:lnTo>
                  <a:lnTo>
                    <a:pt x="3810464" y="2324"/>
                  </a:lnTo>
                  <a:lnTo>
                    <a:pt x="3812324" y="464"/>
                  </a:lnTo>
                  <a:lnTo>
                    <a:pt x="3813447" y="0"/>
                  </a:lnTo>
                  <a:lnTo>
                    <a:pt x="3816077" y="0"/>
                  </a:lnTo>
                  <a:lnTo>
                    <a:pt x="3817199" y="464"/>
                  </a:lnTo>
                  <a:lnTo>
                    <a:pt x="3819059" y="2324"/>
                  </a:lnTo>
                  <a:lnTo>
                    <a:pt x="3819524" y="3447"/>
                  </a:lnTo>
                  <a:lnTo>
                    <a:pt x="3819524" y="6077"/>
                  </a:lnTo>
                  <a:lnTo>
                    <a:pt x="3819059" y="7200"/>
                  </a:lnTo>
                  <a:lnTo>
                    <a:pt x="3817199" y="9060"/>
                  </a:lnTo>
                  <a:lnTo>
                    <a:pt x="3816077" y="9524"/>
                  </a:lnTo>
                  <a:close/>
                </a:path>
                <a:path w="5486400" h="9525">
                  <a:moveTo>
                    <a:pt x="3863702" y="9524"/>
                  </a:moveTo>
                  <a:lnTo>
                    <a:pt x="3861072" y="9524"/>
                  </a:lnTo>
                  <a:lnTo>
                    <a:pt x="3859949" y="9060"/>
                  </a:lnTo>
                  <a:lnTo>
                    <a:pt x="3858089" y="7200"/>
                  </a:lnTo>
                  <a:lnTo>
                    <a:pt x="3857624" y="6077"/>
                  </a:lnTo>
                  <a:lnTo>
                    <a:pt x="3857624" y="3447"/>
                  </a:lnTo>
                  <a:lnTo>
                    <a:pt x="3858089" y="2324"/>
                  </a:lnTo>
                  <a:lnTo>
                    <a:pt x="3859949" y="464"/>
                  </a:lnTo>
                  <a:lnTo>
                    <a:pt x="3861072" y="0"/>
                  </a:lnTo>
                  <a:lnTo>
                    <a:pt x="3863702" y="0"/>
                  </a:lnTo>
                  <a:lnTo>
                    <a:pt x="3864824" y="464"/>
                  </a:lnTo>
                  <a:lnTo>
                    <a:pt x="3866684" y="2324"/>
                  </a:lnTo>
                  <a:lnTo>
                    <a:pt x="3867149" y="3447"/>
                  </a:lnTo>
                  <a:lnTo>
                    <a:pt x="3867149" y="6077"/>
                  </a:lnTo>
                  <a:lnTo>
                    <a:pt x="3866684" y="7200"/>
                  </a:lnTo>
                  <a:lnTo>
                    <a:pt x="3864824" y="9060"/>
                  </a:lnTo>
                  <a:lnTo>
                    <a:pt x="3863702" y="9524"/>
                  </a:lnTo>
                  <a:close/>
                </a:path>
                <a:path w="5486400" h="9525">
                  <a:moveTo>
                    <a:pt x="3911327" y="9524"/>
                  </a:moveTo>
                  <a:lnTo>
                    <a:pt x="3908697" y="9524"/>
                  </a:lnTo>
                  <a:lnTo>
                    <a:pt x="3907574" y="9060"/>
                  </a:lnTo>
                  <a:lnTo>
                    <a:pt x="3905714" y="7200"/>
                  </a:lnTo>
                  <a:lnTo>
                    <a:pt x="3905249" y="6077"/>
                  </a:lnTo>
                  <a:lnTo>
                    <a:pt x="3905249" y="3447"/>
                  </a:lnTo>
                  <a:lnTo>
                    <a:pt x="3905714" y="2324"/>
                  </a:lnTo>
                  <a:lnTo>
                    <a:pt x="3907574" y="464"/>
                  </a:lnTo>
                  <a:lnTo>
                    <a:pt x="3908697" y="0"/>
                  </a:lnTo>
                  <a:lnTo>
                    <a:pt x="3911327" y="0"/>
                  </a:lnTo>
                  <a:lnTo>
                    <a:pt x="3912449" y="464"/>
                  </a:lnTo>
                  <a:lnTo>
                    <a:pt x="3914309" y="2324"/>
                  </a:lnTo>
                  <a:lnTo>
                    <a:pt x="3914774" y="3447"/>
                  </a:lnTo>
                  <a:lnTo>
                    <a:pt x="3914774" y="6077"/>
                  </a:lnTo>
                  <a:lnTo>
                    <a:pt x="3914309" y="7200"/>
                  </a:lnTo>
                  <a:lnTo>
                    <a:pt x="3912449" y="9060"/>
                  </a:lnTo>
                  <a:lnTo>
                    <a:pt x="3911327" y="9524"/>
                  </a:lnTo>
                  <a:close/>
                </a:path>
                <a:path w="5486400" h="9525">
                  <a:moveTo>
                    <a:pt x="3958952" y="9524"/>
                  </a:moveTo>
                  <a:lnTo>
                    <a:pt x="3956322" y="9524"/>
                  </a:lnTo>
                  <a:lnTo>
                    <a:pt x="3955199" y="9060"/>
                  </a:lnTo>
                  <a:lnTo>
                    <a:pt x="3953339" y="7200"/>
                  </a:lnTo>
                  <a:lnTo>
                    <a:pt x="3952874" y="6077"/>
                  </a:lnTo>
                  <a:lnTo>
                    <a:pt x="3952874" y="3447"/>
                  </a:lnTo>
                  <a:lnTo>
                    <a:pt x="3953339" y="2324"/>
                  </a:lnTo>
                  <a:lnTo>
                    <a:pt x="3955199" y="464"/>
                  </a:lnTo>
                  <a:lnTo>
                    <a:pt x="3956322" y="0"/>
                  </a:lnTo>
                  <a:lnTo>
                    <a:pt x="3958952" y="0"/>
                  </a:lnTo>
                  <a:lnTo>
                    <a:pt x="3960074" y="464"/>
                  </a:lnTo>
                  <a:lnTo>
                    <a:pt x="3961934" y="2324"/>
                  </a:lnTo>
                  <a:lnTo>
                    <a:pt x="3962399" y="3447"/>
                  </a:lnTo>
                  <a:lnTo>
                    <a:pt x="3962399" y="6077"/>
                  </a:lnTo>
                  <a:lnTo>
                    <a:pt x="3961934" y="7200"/>
                  </a:lnTo>
                  <a:lnTo>
                    <a:pt x="3960074" y="9060"/>
                  </a:lnTo>
                  <a:lnTo>
                    <a:pt x="3958952" y="9524"/>
                  </a:lnTo>
                  <a:close/>
                </a:path>
                <a:path w="5486400" h="9525">
                  <a:moveTo>
                    <a:pt x="4006577" y="9524"/>
                  </a:moveTo>
                  <a:lnTo>
                    <a:pt x="4003947" y="9524"/>
                  </a:lnTo>
                  <a:lnTo>
                    <a:pt x="4002824" y="9060"/>
                  </a:lnTo>
                  <a:lnTo>
                    <a:pt x="4000964" y="7200"/>
                  </a:lnTo>
                  <a:lnTo>
                    <a:pt x="4000499" y="6077"/>
                  </a:lnTo>
                  <a:lnTo>
                    <a:pt x="4000499" y="3447"/>
                  </a:lnTo>
                  <a:lnTo>
                    <a:pt x="4000964" y="2324"/>
                  </a:lnTo>
                  <a:lnTo>
                    <a:pt x="4002824" y="464"/>
                  </a:lnTo>
                  <a:lnTo>
                    <a:pt x="4003947" y="0"/>
                  </a:lnTo>
                  <a:lnTo>
                    <a:pt x="4006577" y="0"/>
                  </a:lnTo>
                  <a:lnTo>
                    <a:pt x="4007699" y="464"/>
                  </a:lnTo>
                  <a:lnTo>
                    <a:pt x="4009559" y="2324"/>
                  </a:lnTo>
                  <a:lnTo>
                    <a:pt x="4010024" y="3447"/>
                  </a:lnTo>
                  <a:lnTo>
                    <a:pt x="4010024" y="6077"/>
                  </a:lnTo>
                  <a:lnTo>
                    <a:pt x="4009559" y="7200"/>
                  </a:lnTo>
                  <a:lnTo>
                    <a:pt x="4007699" y="9060"/>
                  </a:lnTo>
                  <a:lnTo>
                    <a:pt x="4006577" y="9524"/>
                  </a:lnTo>
                  <a:close/>
                </a:path>
                <a:path w="5486400" h="9525">
                  <a:moveTo>
                    <a:pt x="4054202" y="9524"/>
                  </a:moveTo>
                  <a:lnTo>
                    <a:pt x="4051572" y="9524"/>
                  </a:lnTo>
                  <a:lnTo>
                    <a:pt x="4050449" y="9060"/>
                  </a:lnTo>
                  <a:lnTo>
                    <a:pt x="4048589" y="7200"/>
                  </a:lnTo>
                  <a:lnTo>
                    <a:pt x="4048124" y="6077"/>
                  </a:lnTo>
                  <a:lnTo>
                    <a:pt x="4048124" y="3447"/>
                  </a:lnTo>
                  <a:lnTo>
                    <a:pt x="4048589" y="2324"/>
                  </a:lnTo>
                  <a:lnTo>
                    <a:pt x="4050449" y="464"/>
                  </a:lnTo>
                  <a:lnTo>
                    <a:pt x="4051572" y="0"/>
                  </a:lnTo>
                  <a:lnTo>
                    <a:pt x="4054202" y="0"/>
                  </a:lnTo>
                  <a:lnTo>
                    <a:pt x="4055324" y="464"/>
                  </a:lnTo>
                  <a:lnTo>
                    <a:pt x="4057184" y="2324"/>
                  </a:lnTo>
                  <a:lnTo>
                    <a:pt x="4057649" y="3447"/>
                  </a:lnTo>
                  <a:lnTo>
                    <a:pt x="4057649" y="6077"/>
                  </a:lnTo>
                  <a:lnTo>
                    <a:pt x="4057184" y="7200"/>
                  </a:lnTo>
                  <a:lnTo>
                    <a:pt x="4055324" y="9060"/>
                  </a:lnTo>
                  <a:lnTo>
                    <a:pt x="4054202" y="9524"/>
                  </a:lnTo>
                  <a:close/>
                </a:path>
                <a:path w="5486400" h="9525">
                  <a:moveTo>
                    <a:pt x="4101827" y="9524"/>
                  </a:moveTo>
                  <a:lnTo>
                    <a:pt x="4099197" y="9524"/>
                  </a:lnTo>
                  <a:lnTo>
                    <a:pt x="4098074" y="9060"/>
                  </a:lnTo>
                  <a:lnTo>
                    <a:pt x="4096214" y="7200"/>
                  </a:lnTo>
                  <a:lnTo>
                    <a:pt x="4095749" y="6077"/>
                  </a:lnTo>
                  <a:lnTo>
                    <a:pt x="4095749" y="3447"/>
                  </a:lnTo>
                  <a:lnTo>
                    <a:pt x="4096214" y="2324"/>
                  </a:lnTo>
                  <a:lnTo>
                    <a:pt x="4098074" y="464"/>
                  </a:lnTo>
                  <a:lnTo>
                    <a:pt x="4099197" y="0"/>
                  </a:lnTo>
                  <a:lnTo>
                    <a:pt x="4101827" y="0"/>
                  </a:lnTo>
                  <a:lnTo>
                    <a:pt x="4102949" y="464"/>
                  </a:lnTo>
                  <a:lnTo>
                    <a:pt x="4104809" y="2324"/>
                  </a:lnTo>
                  <a:lnTo>
                    <a:pt x="4105274" y="3447"/>
                  </a:lnTo>
                  <a:lnTo>
                    <a:pt x="4105274" y="6077"/>
                  </a:lnTo>
                  <a:lnTo>
                    <a:pt x="4104809" y="7200"/>
                  </a:lnTo>
                  <a:lnTo>
                    <a:pt x="4102949" y="9060"/>
                  </a:lnTo>
                  <a:lnTo>
                    <a:pt x="4101827" y="9524"/>
                  </a:lnTo>
                  <a:close/>
                </a:path>
                <a:path w="5486400" h="9525">
                  <a:moveTo>
                    <a:pt x="4149452" y="9524"/>
                  </a:moveTo>
                  <a:lnTo>
                    <a:pt x="4146822" y="9524"/>
                  </a:lnTo>
                  <a:lnTo>
                    <a:pt x="4145699" y="9060"/>
                  </a:lnTo>
                  <a:lnTo>
                    <a:pt x="4143839" y="7200"/>
                  </a:lnTo>
                  <a:lnTo>
                    <a:pt x="4143374" y="6077"/>
                  </a:lnTo>
                  <a:lnTo>
                    <a:pt x="4143374" y="3447"/>
                  </a:lnTo>
                  <a:lnTo>
                    <a:pt x="4143839" y="2324"/>
                  </a:lnTo>
                  <a:lnTo>
                    <a:pt x="4145699" y="464"/>
                  </a:lnTo>
                  <a:lnTo>
                    <a:pt x="4146822" y="0"/>
                  </a:lnTo>
                  <a:lnTo>
                    <a:pt x="4149452" y="0"/>
                  </a:lnTo>
                  <a:lnTo>
                    <a:pt x="4150574" y="464"/>
                  </a:lnTo>
                  <a:lnTo>
                    <a:pt x="4152434" y="2324"/>
                  </a:lnTo>
                  <a:lnTo>
                    <a:pt x="4152899" y="3447"/>
                  </a:lnTo>
                  <a:lnTo>
                    <a:pt x="4152899" y="6077"/>
                  </a:lnTo>
                  <a:lnTo>
                    <a:pt x="4152434" y="7200"/>
                  </a:lnTo>
                  <a:lnTo>
                    <a:pt x="4150574" y="9060"/>
                  </a:lnTo>
                  <a:lnTo>
                    <a:pt x="4149452" y="9524"/>
                  </a:lnTo>
                  <a:close/>
                </a:path>
                <a:path w="5486400" h="9525">
                  <a:moveTo>
                    <a:pt x="4197077" y="9524"/>
                  </a:moveTo>
                  <a:lnTo>
                    <a:pt x="4194447" y="9524"/>
                  </a:lnTo>
                  <a:lnTo>
                    <a:pt x="4193324" y="9060"/>
                  </a:lnTo>
                  <a:lnTo>
                    <a:pt x="4191464" y="7200"/>
                  </a:lnTo>
                  <a:lnTo>
                    <a:pt x="4190999" y="6077"/>
                  </a:lnTo>
                  <a:lnTo>
                    <a:pt x="4190999" y="3447"/>
                  </a:lnTo>
                  <a:lnTo>
                    <a:pt x="4191464" y="2324"/>
                  </a:lnTo>
                  <a:lnTo>
                    <a:pt x="4193324" y="464"/>
                  </a:lnTo>
                  <a:lnTo>
                    <a:pt x="4194447" y="0"/>
                  </a:lnTo>
                  <a:lnTo>
                    <a:pt x="4197077" y="0"/>
                  </a:lnTo>
                  <a:lnTo>
                    <a:pt x="4198199" y="464"/>
                  </a:lnTo>
                  <a:lnTo>
                    <a:pt x="4200059" y="2324"/>
                  </a:lnTo>
                  <a:lnTo>
                    <a:pt x="4200524" y="3447"/>
                  </a:lnTo>
                  <a:lnTo>
                    <a:pt x="4200524" y="6077"/>
                  </a:lnTo>
                  <a:lnTo>
                    <a:pt x="4200059" y="7200"/>
                  </a:lnTo>
                  <a:lnTo>
                    <a:pt x="4198199" y="9060"/>
                  </a:lnTo>
                  <a:lnTo>
                    <a:pt x="4197077" y="9524"/>
                  </a:lnTo>
                  <a:close/>
                </a:path>
                <a:path w="5486400" h="9525">
                  <a:moveTo>
                    <a:pt x="4244702" y="9524"/>
                  </a:moveTo>
                  <a:lnTo>
                    <a:pt x="4242072" y="9524"/>
                  </a:lnTo>
                  <a:lnTo>
                    <a:pt x="4240949" y="9060"/>
                  </a:lnTo>
                  <a:lnTo>
                    <a:pt x="4239089" y="7200"/>
                  </a:lnTo>
                  <a:lnTo>
                    <a:pt x="4238624" y="6077"/>
                  </a:lnTo>
                  <a:lnTo>
                    <a:pt x="4238624" y="3447"/>
                  </a:lnTo>
                  <a:lnTo>
                    <a:pt x="4239089" y="2324"/>
                  </a:lnTo>
                  <a:lnTo>
                    <a:pt x="4240949" y="464"/>
                  </a:lnTo>
                  <a:lnTo>
                    <a:pt x="4242072" y="0"/>
                  </a:lnTo>
                  <a:lnTo>
                    <a:pt x="4244702" y="0"/>
                  </a:lnTo>
                  <a:lnTo>
                    <a:pt x="4245824" y="464"/>
                  </a:lnTo>
                  <a:lnTo>
                    <a:pt x="4247684" y="2324"/>
                  </a:lnTo>
                  <a:lnTo>
                    <a:pt x="4248149" y="3447"/>
                  </a:lnTo>
                  <a:lnTo>
                    <a:pt x="4248149" y="6077"/>
                  </a:lnTo>
                  <a:lnTo>
                    <a:pt x="4247684" y="7200"/>
                  </a:lnTo>
                  <a:lnTo>
                    <a:pt x="4245824" y="9060"/>
                  </a:lnTo>
                  <a:lnTo>
                    <a:pt x="4244702" y="9524"/>
                  </a:lnTo>
                  <a:close/>
                </a:path>
                <a:path w="5486400" h="9525">
                  <a:moveTo>
                    <a:pt x="4292327" y="9524"/>
                  </a:moveTo>
                  <a:lnTo>
                    <a:pt x="4289697" y="9524"/>
                  </a:lnTo>
                  <a:lnTo>
                    <a:pt x="4288574" y="9060"/>
                  </a:lnTo>
                  <a:lnTo>
                    <a:pt x="4286714" y="7200"/>
                  </a:lnTo>
                  <a:lnTo>
                    <a:pt x="4286249" y="6077"/>
                  </a:lnTo>
                  <a:lnTo>
                    <a:pt x="4286249" y="3447"/>
                  </a:lnTo>
                  <a:lnTo>
                    <a:pt x="4286714" y="2324"/>
                  </a:lnTo>
                  <a:lnTo>
                    <a:pt x="4288574" y="464"/>
                  </a:lnTo>
                  <a:lnTo>
                    <a:pt x="4289697" y="0"/>
                  </a:lnTo>
                  <a:lnTo>
                    <a:pt x="4292327" y="0"/>
                  </a:lnTo>
                  <a:lnTo>
                    <a:pt x="4293449" y="464"/>
                  </a:lnTo>
                  <a:lnTo>
                    <a:pt x="4295309" y="2324"/>
                  </a:lnTo>
                  <a:lnTo>
                    <a:pt x="4295774" y="3447"/>
                  </a:lnTo>
                  <a:lnTo>
                    <a:pt x="4295774" y="6077"/>
                  </a:lnTo>
                  <a:lnTo>
                    <a:pt x="4295309" y="7200"/>
                  </a:lnTo>
                  <a:lnTo>
                    <a:pt x="4293449" y="9060"/>
                  </a:lnTo>
                  <a:lnTo>
                    <a:pt x="4292327" y="9524"/>
                  </a:lnTo>
                  <a:close/>
                </a:path>
                <a:path w="5486400" h="9525">
                  <a:moveTo>
                    <a:pt x="4339952" y="9524"/>
                  </a:moveTo>
                  <a:lnTo>
                    <a:pt x="4337322" y="9524"/>
                  </a:lnTo>
                  <a:lnTo>
                    <a:pt x="4336199" y="9060"/>
                  </a:lnTo>
                  <a:lnTo>
                    <a:pt x="4334339" y="7200"/>
                  </a:lnTo>
                  <a:lnTo>
                    <a:pt x="4333874" y="6077"/>
                  </a:lnTo>
                  <a:lnTo>
                    <a:pt x="4333874" y="3447"/>
                  </a:lnTo>
                  <a:lnTo>
                    <a:pt x="4334339" y="2324"/>
                  </a:lnTo>
                  <a:lnTo>
                    <a:pt x="4336199" y="464"/>
                  </a:lnTo>
                  <a:lnTo>
                    <a:pt x="4337322" y="0"/>
                  </a:lnTo>
                  <a:lnTo>
                    <a:pt x="4339952" y="0"/>
                  </a:lnTo>
                  <a:lnTo>
                    <a:pt x="4341074" y="464"/>
                  </a:lnTo>
                  <a:lnTo>
                    <a:pt x="4342934" y="2324"/>
                  </a:lnTo>
                  <a:lnTo>
                    <a:pt x="4343399" y="3447"/>
                  </a:lnTo>
                  <a:lnTo>
                    <a:pt x="4343399" y="6077"/>
                  </a:lnTo>
                  <a:lnTo>
                    <a:pt x="4342934" y="7200"/>
                  </a:lnTo>
                  <a:lnTo>
                    <a:pt x="4341074" y="9060"/>
                  </a:lnTo>
                  <a:lnTo>
                    <a:pt x="4339952" y="9524"/>
                  </a:lnTo>
                  <a:close/>
                </a:path>
                <a:path w="5486400" h="9525">
                  <a:moveTo>
                    <a:pt x="4387577" y="9524"/>
                  </a:moveTo>
                  <a:lnTo>
                    <a:pt x="4384947" y="9524"/>
                  </a:lnTo>
                  <a:lnTo>
                    <a:pt x="4383824" y="9060"/>
                  </a:lnTo>
                  <a:lnTo>
                    <a:pt x="4381964" y="7200"/>
                  </a:lnTo>
                  <a:lnTo>
                    <a:pt x="4381499" y="6077"/>
                  </a:lnTo>
                  <a:lnTo>
                    <a:pt x="4381499" y="3447"/>
                  </a:lnTo>
                  <a:lnTo>
                    <a:pt x="4381964" y="2324"/>
                  </a:lnTo>
                  <a:lnTo>
                    <a:pt x="4383824" y="464"/>
                  </a:lnTo>
                  <a:lnTo>
                    <a:pt x="4384947" y="0"/>
                  </a:lnTo>
                  <a:lnTo>
                    <a:pt x="4387577" y="0"/>
                  </a:lnTo>
                  <a:lnTo>
                    <a:pt x="4388699" y="464"/>
                  </a:lnTo>
                  <a:lnTo>
                    <a:pt x="4390559" y="2324"/>
                  </a:lnTo>
                  <a:lnTo>
                    <a:pt x="4391024" y="3447"/>
                  </a:lnTo>
                  <a:lnTo>
                    <a:pt x="4391024" y="6077"/>
                  </a:lnTo>
                  <a:lnTo>
                    <a:pt x="4390559" y="7200"/>
                  </a:lnTo>
                  <a:lnTo>
                    <a:pt x="4388699" y="9060"/>
                  </a:lnTo>
                  <a:lnTo>
                    <a:pt x="4387577" y="9524"/>
                  </a:lnTo>
                  <a:close/>
                </a:path>
                <a:path w="5486400" h="9525">
                  <a:moveTo>
                    <a:pt x="4435202" y="9524"/>
                  </a:moveTo>
                  <a:lnTo>
                    <a:pt x="4432572" y="9524"/>
                  </a:lnTo>
                  <a:lnTo>
                    <a:pt x="4431449" y="9060"/>
                  </a:lnTo>
                  <a:lnTo>
                    <a:pt x="4429589" y="7200"/>
                  </a:lnTo>
                  <a:lnTo>
                    <a:pt x="4429124" y="6077"/>
                  </a:lnTo>
                  <a:lnTo>
                    <a:pt x="4429124" y="3447"/>
                  </a:lnTo>
                  <a:lnTo>
                    <a:pt x="4429589" y="2324"/>
                  </a:lnTo>
                  <a:lnTo>
                    <a:pt x="4431449" y="464"/>
                  </a:lnTo>
                  <a:lnTo>
                    <a:pt x="4432572" y="0"/>
                  </a:lnTo>
                  <a:lnTo>
                    <a:pt x="4435202" y="0"/>
                  </a:lnTo>
                  <a:lnTo>
                    <a:pt x="4436324" y="464"/>
                  </a:lnTo>
                  <a:lnTo>
                    <a:pt x="4438184" y="2324"/>
                  </a:lnTo>
                  <a:lnTo>
                    <a:pt x="4438649" y="3447"/>
                  </a:lnTo>
                  <a:lnTo>
                    <a:pt x="4438649" y="6077"/>
                  </a:lnTo>
                  <a:lnTo>
                    <a:pt x="4438184" y="7200"/>
                  </a:lnTo>
                  <a:lnTo>
                    <a:pt x="4436324" y="9060"/>
                  </a:lnTo>
                  <a:lnTo>
                    <a:pt x="4435202" y="9524"/>
                  </a:lnTo>
                  <a:close/>
                </a:path>
                <a:path w="5486400" h="9525">
                  <a:moveTo>
                    <a:pt x="4482827" y="9524"/>
                  </a:moveTo>
                  <a:lnTo>
                    <a:pt x="4480197" y="9524"/>
                  </a:lnTo>
                  <a:lnTo>
                    <a:pt x="4479074" y="9060"/>
                  </a:lnTo>
                  <a:lnTo>
                    <a:pt x="4477214" y="7200"/>
                  </a:lnTo>
                  <a:lnTo>
                    <a:pt x="4476749" y="6077"/>
                  </a:lnTo>
                  <a:lnTo>
                    <a:pt x="4476749" y="3447"/>
                  </a:lnTo>
                  <a:lnTo>
                    <a:pt x="4477214" y="2324"/>
                  </a:lnTo>
                  <a:lnTo>
                    <a:pt x="4479074" y="464"/>
                  </a:lnTo>
                  <a:lnTo>
                    <a:pt x="4480197" y="0"/>
                  </a:lnTo>
                  <a:lnTo>
                    <a:pt x="4482827" y="0"/>
                  </a:lnTo>
                  <a:lnTo>
                    <a:pt x="4483949" y="464"/>
                  </a:lnTo>
                  <a:lnTo>
                    <a:pt x="4485809" y="2324"/>
                  </a:lnTo>
                  <a:lnTo>
                    <a:pt x="4486274" y="3447"/>
                  </a:lnTo>
                  <a:lnTo>
                    <a:pt x="4486274" y="6077"/>
                  </a:lnTo>
                  <a:lnTo>
                    <a:pt x="4485809" y="7200"/>
                  </a:lnTo>
                  <a:lnTo>
                    <a:pt x="4483949" y="9060"/>
                  </a:lnTo>
                  <a:lnTo>
                    <a:pt x="4482827" y="9524"/>
                  </a:lnTo>
                  <a:close/>
                </a:path>
                <a:path w="5486400" h="9525">
                  <a:moveTo>
                    <a:pt x="4530452" y="9524"/>
                  </a:moveTo>
                  <a:lnTo>
                    <a:pt x="4527822" y="9524"/>
                  </a:lnTo>
                  <a:lnTo>
                    <a:pt x="4526699" y="9060"/>
                  </a:lnTo>
                  <a:lnTo>
                    <a:pt x="4524839" y="7200"/>
                  </a:lnTo>
                  <a:lnTo>
                    <a:pt x="4524374" y="6077"/>
                  </a:lnTo>
                  <a:lnTo>
                    <a:pt x="4524374" y="3447"/>
                  </a:lnTo>
                  <a:lnTo>
                    <a:pt x="4524839" y="2324"/>
                  </a:lnTo>
                  <a:lnTo>
                    <a:pt x="4526699" y="464"/>
                  </a:lnTo>
                  <a:lnTo>
                    <a:pt x="4527822" y="0"/>
                  </a:lnTo>
                  <a:lnTo>
                    <a:pt x="4530452" y="0"/>
                  </a:lnTo>
                  <a:lnTo>
                    <a:pt x="4531574" y="464"/>
                  </a:lnTo>
                  <a:lnTo>
                    <a:pt x="4533434" y="2324"/>
                  </a:lnTo>
                  <a:lnTo>
                    <a:pt x="4533899" y="3447"/>
                  </a:lnTo>
                  <a:lnTo>
                    <a:pt x="4533899" y="6077"/>
                  </a:lnTo>
                  <a:lnTo>
                    <a:pt x="4533434" y="7200"/>
                  </a:lnTo>
                  <a:lnTo>
                    <a:pt x="4531574" y="9060"/>
                  </a:lnTo>
                  <a:lnTo>
                    <a:pt x="4530452" y="9524"/>
                  </a:lnTo>
                  <a:close/>
                </a:path>
                <a:path w="5486400" h="9525">
                  <a:moveTo>
                    <a:pt x="4578077" y="9524"/>
                  </a:moveTo>
                  <a:lnTo>
                    <a:pt x="4575447" y="9524"/>
                  </a:lnTo>
                  <a:lnTo>
                    <a:pt x="4574324" y="9060"/>
                  </a:lnTo>
                  <a:lnTo>
                    <a:pt x="4572464" y="7200"/>
                  </a:lnTo>
                  <a:lnTo>
                    <a:pt x="4571999" y="6077"/>
                  </a:lnTo>
                  <a:lnTo>
                    <a:pt x="4571999" y="3447"/>
                  </a:lnTo>
                  <a:lnTo>
                    <a:pt x="4572464" y="2324"/>
                  </a:lnTo>
                  <a:lnTo>
                    <a:pt x="4574324" y="464"/>
                  </a:lnTo>
                  <a:lnTo>
                    <a:pt x="4575447" y="0"/>
                  </a:lnTo>
                  <a:lnTo>
                    <a:pt x="4578077" y="0"/>
                  </a:lnTo>
                  <a:lnTo>
                    <a:pt x="4579199" y="464"/>
                  </a:lnTo>
                  <a:lnTo>
                    <a:pt x="4581059" y="2324"/>
                  </a:lnTo>
                  <a:lnTo>
                    <a:pt x="4581524" y="3447"/>
                  </a:lnTo>
                  <a:lnTo>
                    <a:pt x="4581524" y="6077"/>
                  </a:lnTo>
                  <a:lnTo>
                    <a:pt x="4581059" y="7200"/>
                  </a:lnTo>
                  <a:lnTo>
                    <a:pt x="4579199" y="9060"/>
                  </a:lnTo>
                  <a:lnTo>
                    <a:pt x="4578077" y="9524"/>
                  </a:lnTo>
                  <a:close/>
                </a:path>
                <a:path w="5486400" h="9525">
                  <a:moveTo>
                    <a:pt x="4625702" y="9524"/>
                  </a:moveTo>
                  <a:lnTo>
                    <a:pt x="4623072" y="9524"/>
                  </a:lnTo>
                  <a:lnTo>
                    <a:pt x="4621949" y="9060"/>
                  </a:lnTo>
                  <a:lnTo>
                    <a:pt x="4620089" y="7200"/>
                  </a:lnTo>
                  <a:lnTo>
                    <a:pt x="4619624" y="6077"/>
                  </a:lnTo>
                  <a:lnTo>
                    <a:pt x="4619624" y="3447"/>
                  </a:lnTo>
                  <a:lnTo>
                    <a:pt x="4620089" y="2324"/>
                  </a:lnTo>
                  <a:lnTo>
                    <a:pt x="4621949" y="464"/>
                  </a:lnTo>
                  <a:lnTo>
                    <a:pt x="4623072" y="0"/>
                  </a:lnTo>
                  <a:lnTo>
                    <a:pt x="4625702" y="0"/>
                  </a:lnTo>
                  <a:lnTo>
                    <a:pt x="4626824" y="464"/>
                  </a:lnTo>
                  <a:lnTo>
                    <a:pt x="4628684" y="2324"/>
                  </a:lnTo>
                  <a:lnTo>
                    <a:pt x="4629149" y="3447"/>
                  </a:lnTo>
                  <a:lnTo>
                    <a:pt x="4629149" y="6077"/>
                  </a:lnTo>
                  <a:lnTo>
                    <a:pt x="4628684" y="7200"/>
                  </a:lnTo>
                  <a:lnTo>
                    <a:pt x="4626824" y="9060"/>
                  </a:lnTo>
                  <a:lnTo>
                    <a:pt x="4625702" y="9524"/>
                  </a:lnTo>
                  <a:close/>
                </a:path>
                <a:path w="5486400" h="9525">
                  <a:moveTo>
                    <a:pt x="4673327" y="9524"/>
                  </a:moveTo>
                  <a:lnTo>
                    <a:pt x="4670697" y="9524"/>
                  </a:lnTo>
                  <a:lnTo>
                    <a:pt x="4669574" y="9060"/>
                  </a:lnTo>
                  <a:lnTo>
                    <a:pt x="4667714" y="7200"/>
                  </a:lnTo>
                  <a:lnTo>
                    <a:pt x="4667249" y="6077"/>
                  </a:lnTo>
                  <a:lnTo>
                    <a:pt x="4667249" y="3447"/>
                  </a:lnTo>
                  <a:lnTo>
                    <a:pt x="4667714" y="2324"/>
                  </a:lnTo>
                  <a:lnTo>
                    <a:pt x="4669574" y="464"/>
                  </a:lnTo>
                  <a:lnTo>
                    <a:pt x="4670697" y="0"/>
                  </a:lnTo>
                  <a:lnTo>
                    <a:pt x="4673327" y="0"/>
                  </a:lnTo>
                  <a:lnTo>
                    <a:pt x="4674449" y="464"/>
                  </a:lnTo>
                  <a:lnTo>
                    <a:pt x="4676309" y="2324"/>
                  </a:lnTo>
                  <a:lnTo>
                    <a:pt x="4676774" y="3447"/>
                  </a:lnTo>
                  <a:lnTo>
                    <a:pt x="4676774" y="6077"/>
                  </a:lnTo>
                  <a:lnTo>
                    <a:pt x="4676309" y="7200"/>
                  </a:lnTo>
                  <a:lnTo>
                    <a:pt x="4674449" y="9060"/>
                  </a:lnTo>
                  <a:lnTo>
                    <a:pt x="4673327" y="9524"/>
                  </a:lnTo>
                  <a:close/>
                </a:path>
                <a:path w="5486400" h="9525">
                  <a:moveTo>
                    <a:pt x="4720952" y="9524"/>
                  </a:moveTo>
                  <a:lnTo>
                    <a:pt x="4718322" y="9524"/>
                  </a:lnTo>
                  <a:lnTo>
                    <a:pt x="4717199" y="9060"/>
                  </a:lnTo>
                  <a:lnTo>
                    <a:pt x="4715339" y="7200"/>
                  </a:lnTo>
                  <a:lnTo>
                    <a:pt x="4714874" y="6077"/>
                  </a:lnTo>
                  <a:lnTo>
                    <a:pt x="4714874" y="3447"/>
                  </a:lnTo>
                  <a:lnTo>
                    <a:pt x="4715339" y="2324"/>
                  </a:lnTo>
                  <a:lnTo>
                    <a:pt x="4717199" y="464"/>
                  </a:lnTo>
                  <a:lnTo>
                    <a:pt x="4718322" y="0"/>
                  </a:lnTo>
                  <a:lnTo>
                    <a:pt x="4720952" y="0"/>
                  </a:lnTo>
                  <a:lnTo>
                    <a:pt x="4722074" y="464"/>
                  </a:lnTo>
                  <a:lnTo>
                    <a:pt x="4723934" y="2324"/>
                  </a:lnTo>
                  <a:lnTo>
                    <a:pt x="4724399" y="3447"/>
                  </a:lnTo>
                  <a:lnTo>
                    <a:pt x="4724399" y="6077"/>
                  </a:lnTo>
                  <a:lnTo>
                    <a:pt x="4723934" y="7200"/>
                  </a:lnTo>
                  <a:lnTo>
                    <a:pt x="4722074" y="9060"/>
                  </a:lnTo>
                  <a:lnTo>
                    <a:pt x="4720952" y="9524"/>
                  </a:lnTo>
                  <a:close/>
                </a:path>
                <a:path w="5486400" h="9525">
                  <a:moveTo>
                    <a:pt x="4768577" y="9524"/>
                  </a:moveTo>
                  <a:lnTo>
                    <a:pt x="4765947" y="9524"/>
                  </a:lnTo>
                  <a:lnTo>
                    <a:pt x="4764824" y="9060"/>
                  </a:lnTo>
                  <a:lnTo>
                    <a:pt x="4762964" y="7200"/>
                  </a:lnTo>
                  <a:lnTo>
                    <a:pt x="4762499" y="6077"/>
                  </a:lnTo>
                  <a:lnTo>
                    <a:pt x="4762499" y="3447"/>
                  </a:lnTo>
                  <a:lnTo>
                    <a:pt x="4762964" y="2324"/>
                  </a:lnTo>
                  <a:lnTo>
                    <a:pt x="4764824" y="464"/>
                  </a:lnTo>
                  <a:lnTo>
                    <a:pt x="4765947" y="0"/>
                  </a:lnTo>
                  <a:lnTo>
                    <a:pt x="4768577" y="0"/>
                  </a:lnTo>
                  <a:lnTo>
                    <a:pt x="4769699" y="464"/>
                  </a:lnTo>
                  <a:lnTo>
                    <a:pt x="4771559" y="2324"/>
                  </a:lnTo>
                  <a:lnTo>
                    <a:pt x="4772024" y="3447"/>
                  </a:lnTo>
                  <a:lnTo>
                    <a:pt x="4772024" y="6077"/>
                  </a:lnTo>
                  <a:lnTo>
                    <a:pt x="4771559" y="7200"/>
                  </a:lnTo>
                  <a:lnTo>
                    <a:pt x="4769699" y="9060"/>
                  </a:lnTo>
                  <a:lnTo>
                    <a:pt x="4768577" y="9524"/>
                  </a:lnTo>
                  <a:close/>
                </a:path>
                <a:path w="5486400" h="9525">
                  <a:moveTo>
                    <a:pt x="4816202" y="9524"/>
                  </a:moveTo>
                  <a:lnTo>
                    <a:pt x="4813572" y="9524"/>
                  </a:lnTo>
                  <a:lnTo>
                    <a:pt x="4812449" y="9060"/>
                  </a:lnTo>
                  <a:lnTo>
                    <a:pt x="4810589" y="7200"/>
                  </a:lnTo>
                  <a:lnTo>
                    <a:pt x="4810124" y="6077"/>
                  </a:lnTo>
                  <a:lnTo>
                    <a:pt x="4810124" y="3447"/>
                  </a:lnTo>
                  <a:lnTo>
                    <a:pt x="4810589" y="2324"/>
                  </a:lnTo>
                  <a:lnTo>
                    <a:pt x="4812449" y="464"/>
                  </a:lnTo>
                  <a:lnTo>
                    <a:pt x="4813572" y="0"/>
                  </a:lnTo>
                  <a:lnTo>
                    <a:pt x="4816202" y="0"/>
                  </a:lnTo>
                  <a:lnTo>
                    <a:pt x="4817324" y="464"/>
                  </a:lnTo>
                  <a:lnTo>
                    <a:pt x="4819184" y="2324"/>
                  </a:lnTo>
                  <a:lnTo>
                    <a:pt x="4819649" y="3447"/>
                  </a:lnTo>
                  <a:lnTo>
                    <a:pt x="4819649" y="6077"/>
                  </a:lnTo>
                  <a:lnTo>
                    <a:pt x="4819184" y="7200"/>
                  </a:lnTo>
                  <a:lnTo>
                    <a:pt x="4817324" y="9060"/>
                  </a:lnTo>
                  <a:lnTo>
                    <a:pt x="4816202" y="9524"/>
                  </a:lnTo>
                  <a:close/>
                </a:path>
                <a:path w="5486400" h="9525">
                  <a:moveTo>
                    <a:pt x="4863827" y="9524"/>
                  </a:moveTo>
                  <a:lnTo>
                    <a:pt x="4861196" y="9524"/>
                  </a:lnTo>
                  <a:lnTo>
                    <a:pt x="4860074" y="9060"/>
                  </a:lnTo>
                  <a:lnTo>
                    <a:pt x="4858214" y="7200"/>
                  </a:lnTo>
                  <a:lnTo>
                    <a:pt x="4857749" y="6077"/>
                  </a:lnTo>
                  <a:lnTo>
                    <a:pt x="4857749" y="3447"/>
                  </a:lnTo>
                  <a:lnTo>
                    <a:pt x="4858214" y="2324"/>
                  </a:lnTo>
                  <a:lnTo>
                    <a:pt x="4860074" y="464"/>
                  </a:lnTo>
                  <a:lnTo>
                    <a:pt x="4861196" y="0"/>
                  </a:lnTo>
                  <a:lnTo>
                    <a:pt x="4863827" y="0"/>
                  </a:lnTo>
                  <a:lnTo>
                    <a:pt x="4864949" y="464"/>
                  </a:lnTo>
                  <a:lnTo>
                    <a:pt x="4866809" y="2324"/>
                  </a:lnTo>
                  <a:lnTo>
                    <a:pt x="4867274" y="3447"/>
                  </a:lnTo>
                  <a:lnTo>
                    <a:pt x="4867274" y="6077"/>
                  </a:lnTo>
                  <a:lnTo>
                    <a:pt x="4866809" y="7200"/>
                  </a:lnTo>
                  <a:lnTo>
                    <a:pt x="4864949" y="9060"/>
                  </a:lnTo>
                  <a:lnTo>
                    <a:pt x="4863827" y="9524"/>
                  </a:lnTo>
                  <a:close/>
                </a:path>
                <a:path w="5486400" h="9525">
                  <a:moveTo>
                    <a:pt x="4911452" y="9524"/>
                  </a:moveTo>
                  <a:lnTo>
                    <a:pt x="4908821" y="9524"/>
                  </a:lnTo>
                  <a:lnTo>
                    <a:pt x="4907699" y="9060"/>
                  </a:lnTo>
                  <a:lnTo>
                    <a:pt x="4905839" y="7200"/>
                  </a:lnTo>
                  <a:lnTo>
                    <a:pt x="4905374" y="6077"/>
                  </a:lnTo>
                  <a:lnTo>
                    <a:pt x="4905374" y="3447"/>
                  </a:lnTo>
                  <a:lnTo>
                    <a:pt x="4905839" y="2324"/>
                  </a:lnTo>
                  <a:lnTo>
                    <a:pt x="4907699" y="464"/>
                  </a:lnTo>
                  <a:lnTo>
                    <a:pt x="4908821" y="0"/>
                  </a:lnTo>
                  <a:lnTo>
                    <a:pt x="4911452" y="0"/>
                  </a:lnTo>
                  <a:lnTo>
                    <a:pt x="4912574" y="464"/>
                  </a:lnTo>
                  <a:lnTo>
                    <a:pt x="4914434" y="2324"/>
                  </a:lnTo>
                  <a:lnTo>
                    <a:pt x="4914899" y="3447"/>
                  </a:lnTo>
                  <a:lnTo>
                    <a:pt x="4914899" y="6077"/>
                  </a:lnTo>
                  <a:lnTo>
                    <a:pt x="4914434" y="7200"/>
                  </a:lnTo>
                  <a:lnTo>
                    <a:pt x="4912574" y="9060"/>
                  </a:lnTo>
                  <a:lnTo>
                    <a:pt x="4911452" y="9524"/>
                  </a:lnTo>
                  <a:close/>
                </a:path>
                <a:path w="5486400" h="9525">
                  <a:moveTo>
                    <a:pt x="4959077" y="9524"/>
                  </a:moveTo>
                  <a:lnTo>
                    <a:pt x="4956446" y="9524"/>
                  </a:lnTo>
                  <a:lnTo>
                    <a:pt x="4955324" y="9060"/>
                  </a:lnTo>
                  <a:lnTo>
                    <a:pt x="4953464" y="7200"/>
                  </a:lnTo>
                  <a:lnTo>
                    <a:pt x="4952999" y="6077"/>
                  </a:lnTo>
                  <a:lnTo>
                    <a:pt x="4952999" y="3447"/>
                  </a:lnTo>
                  <a:lnTo>
                    <a:pt x="4953464" y="2324"/>
                  </a:lnTo>
                  <a:lnTo>
                    <a:pt x="4955324" y="464"/>
                  </a:lnTo>
                  <a:lnTo>
                    <a:pt x="4956446" y="0"/>
                  </a:lnTo>
                  <a:lnTo>
                    <a:pt x="4959077" y="0"/>
                  </a:lnTo>
                  <a:lnTo>
                    <a:pt x="4960199" y="464"/>
                  </a:lnTo>
                  <a:lnTo>
                    <a:pt x="4962059" y="2324"/>
                  </a:lnTo>
                  <a:lnTo>
                    <a:pt x="4962524" y="3447"/>
                  </a:lnTo>
                  <a:lnTo>
                    <a:pt x="4962524" y="6077"/>
                  </a:lnTo>
                  <a:lnTo>
                    <a:pt x="4962059" y="7200"/>
                  </a:lnTo>
                  <a:lnTo>
                    <a:pt x="4960199" y="9060"/>
                  </a:lnTo>
                  <a:lnTo>
                    <a:pt x="4959077" y="9524"/>
                  </a:lnTo>
                  <a:close/>
                </a:path>
                <a:path w="5486400" h="9525">
                  <a:moveTo>
                    <a:pt x="5006702" y="9524"/>
                  </a:moveTo>
                  <a:lnTo>
                    <a:pt x="5004071" y="9524"/>
                  </a:lnTo>
                  <a:lnTo>
                    <a:pt x="5002949" y="9060"/>
                  </a:lnTo>
                  <a:lnTo>
                    <a:pt x="5001089" y="7200"/>
                  </a:lnTo>
                  <a:lnTo>
                    <a:pt x="5000624" y="6077"/>
                  </a:lnTo>
                  <a:lnTo>
                    <a:pt x="5000624" y="3447"/>
                  </a:lnTo>
                  <a:lnTo>
                    <a:pt x="5001089" y="2324"/>
                  </a:lnTo>
                  <a:lnTo>
                    <a:pt x="5002949" y="464"/>
                  </a:lnTo>
                  <a:lnTo>
                    <a:pt x="5004071" y="0"/>
                  </a:lnTo>
                  <a:lnTo>
                    <a:pt x="5006702" y="0"/>
                  </a:lnTo>
                  <a:lnTo>
                    <a:pt x="5007824" y="464"/>
                  </a:lnTo>
                  <a:lnTo>
                    <a:pt x="5009684" y="2324"/>
                  </a:lnTo>
                  <a:lnTo>
                    <a:pt x="5010149" y="3447"/>
                  </a:lnTo>
                  <a:lnTo>
                    <a:pt x="5010149" y="6077"/>
                  </a:lnTo>
                  <a:lnTo>
                    <a:pt x="5009684" y="7200"/>
                  </a:lnTo>
                  <a:lnTo>
                    <a:pt x="5007824" y="9060"/>
                  </a:lnTo>
                  <a:lnTo>
                    <a:pt x="5006702" y="9524"/>
                  </a:lnTo>
                  <a:close/>
                </a:path>
                <a:path w="5486400" h="9525">
                  <a:moveTo>
                    <a:pt x="5054326" y="9524"/>
                  </a:moveTo>
                  <a:lnTo>
                    <a:pt x="5051696" y="9524"/>
                  </a:lnTo>
                  <a:lnTo>
                    <a:pt x="5050574" y="9060"/>
                  </a:lnTo>
                  <a:lnTo>
                    <a:pt x="5048714" y="7200"/>
                  </a:lnTo>
                  <a:lnTo>
                    <a:pt x="5048249" y="6077"/>
                  </a:lnTo>
                  <a:lnTo>
                    <a:pt x="5048249" y="3447"/>
                  </a:lnTo>
                  <a:lnTo>
                    <a:pt x="5048714" y="2324"/>
                  </a:lnTo>
                  <a:lnTo>
                    <a:pt x="5050574" y="464"/>
                  </a:lnTo>
                  <a:lnTo>
                    <a:pt x="5051696" y="0"/>
                  </a:lnTo>
                  <a:lnTo>
                    <a:pt x="5054326" y="0"/>
                  </a:lnTo>
                  <a:lnTo>
                    <a:pt x="5055449" y="464"/>
                  </a:lnTo>
                  <a:lnTo>
                    <a:pt x="5057309" y="2324"/>
                  </a:lnTo>
                  <a:lnTo>
                    <a:pt x="5057774" y="3447"/>
                  </a:lnTo>
                  <a:lnTo>
                    <a:pt x="5057774" y="6077"/>
                  </a:lnTo>
                  <a:lnTo>
                    <a:pt x="5057309" y="7200"/>
                  </a:lnTo>
                  <a:lnTo>
                    <a:pt x="5055449" y="9060"/>
                  </a:lnTo>
                  <a:lnTo>
                    <a:pt x="5054326" y="9524"/>
                  </a:lnTo>
                  <a:close/>
                </a:path>
                <a:path w="5486400" h="9525">
                  <a:moveTo>
                    <a:pt x="5101951" y="9524"/>
                  </a:moveTo>
                  <a:lnTo>
                    <a:pt x="5099322" y="9524"/>
                  </a:lnTo>
                  <a:lnTo>
                    <a:pt x="5098199" y="9060"/>
                  </a:lnTo>
                  <a:lnTo>
                    <a:pt x="5096339" y="7200"/>
                  </a:lnTo>
                  <a:lnTo>
                    <a:pt x="5095874" y="6077"/>
                  </a:lnTo>
                  <a:lnTo>
                    <a:pt x="5095874" y="3447"/>
                  </a:lnTo>
                  <a:lnTo>
                    <a:pt x="5096339" y="2324"/>
                  </a:lnTo>
                  <a:lnTo>
                    <a:pt x="5098199" y="464"/>
                  </a:lnTo>
                  <a:lnTo>
                    <a:pt x="5099322" y="0"/>
                  </a:lnTo>
                  <a:lnTo>
                    <a:pt x="5101951" y="0"/>
                  </a:lnTo>
                  <a:lnTo>
                    <a:pt x="5103074" y="464"/>
                  </a:lnTo>
                  <a:lnTo>
                    <a:pt x="5104934" y="2324"/>
                  </a:lnTo>
                  <a:lnTo>
                    <a:pt x="5105399" y="3447"/>
                  </a:lnTo>
                  <a:lnTo>
                    <a:pt x="5105399" y="6077"/>
                  </a:lnTo>
                  <a:lnTo>
                    <a:pt x="5104934" y="7200"/>
                  </a:lnTo>
                  <a:lnTo>
                    <a:pt x="5103074" y="9060"/>
                  </a:lnTo>
                  <a:lnTo>
                    <a:pt x="5101951" y="9524"/>
                  </a:lnTo>
                  <a:close/>
                </a:path>
                <a:path w="5486400" h="9525">
                  <a:moveTo>
                    <a:pt x="5149577" y="9524"/>
                  </a:moveTo>
                  <a:lnTo>
                    <a:pt x="5146946" y="9524"/>
                  </a:lnTo>
                  <a:lnTo>
                    <a:pt x="5145824" y="9060"/>
                  </a:lnTo>
                  <a:lnTo>
                    <a:pt x="5143964" y="7200"/>
                  </a:lnTo>
                  <a:lnTo>
                    <a:pt x="5143499" y="6077"/>
                  </a:lnTo>
                  <a:lnTo>
                    <a:pt x="5143499" y="3447"/>
                  </a:lnTo>
                  <a:lnTo>
                    <a:pt x="5143964" y="2324"/>
                  </a:lnTo>
                  <a:lnTo>
                    <a:pt x="5145824" y="464"/>
                  </a:lnTo>
                  <a:lnTo>
                    <a:pt x="5146946" y="0"/>
                  </a:lnTo>
                  <a:lnTo>
                    <a:pt x="5149577" y="0"/>
                  </a:lnTo>
                  <a:lnTo>
                    <a:pt x="5150699" y="464"/>
                  </a:lnTo>
                  <a:lnTo>
                    <a:pt x="5152559" y="2324"/>
                  </a:lnTo>
                  <a:lnTo>
                    <a:pt x="5153024" y="3447"/>
                  </a:lnTo>
                  <a:lnTo>
                    <a:pt x="5153024" y="6077"/>
                  </a:lnTo>
                  <a:lnTo>
                    <a:pt x="5152559" y="7200"/>
                  </a:lnTo>
                  <a:lnTo>
                    <a:pt x="5150699" y="9060"/>
                  </a:lnTo>
                  <a:lnTo>
                    <a:pt x="5149577" y="9524"/>
                  </a:lnTo>
                  <a:close/>
                </a:path>
                <a:path w="5486400" h="9525">
                  <a:moveTo>
                    <a:pt x="5197202" y="9524"/>
                  </a:moveTo>
                  <a:lnTo>
                    <a:pt x="5194571" y="9524"/>
                  </a:lnTo>
                  <a:lnTo>
                    <a:pt x="5193449" y="9060"/>
                  </a:lnTo>
                  <a:lnTo>
                    <a:pt x="5191589" y="7200"/>
                  </a:lnTo>
                  <a:lnTo>
                    <a:pt x="5191124" y="6077"/>
                  </a:lnTo>
                  <a:lnTo>
                    <a:pt x="5191124" y="3447"/>
                  </a:lnTo>
                  <a:lnTo>
                    <a:pt x="5191589" y="2324"/>
                  </a:lnTo>
                  <a:lnTo>
                    <a:pt x="5193449" y="464"/>
                  </a:lnTo>
                  <a:lnTo>
                    <a:pt x="5194571" y="0"/>
                  </a:lnTo>
                  <a:lnTo>
                    <a:pt x="5197202" y="0"/>
                  </a:lnTo>
                  <a:lnTo>
                    <a:pt x="5198324" y="464"/>
                  </a:lnTo>
                  <a:lnTo>
                    <a:pt x="5200184" y="2324"/>
                  </a:lnTo>
                  <a:lnTo>
                    <a:pt x="5200649" y="3447"/>
                  </a:lnTo>
                  <a:lnTo>
                    <a:pt x="5200649" y="6077"/>
                  </a:lnTo>
                  <a:lnTo>
                    <a:pt x="5200184" y="7200"/>
                  </a:lnTo>
                  <a:lnTo>
                    <a:pt x="5198324" y="9060"/>
                  </a:lnTo>
                  <a:lnTo>
                    <a:pt x="5197202" y="9524"/>
                  </a:lnTo>
                  <a:close/>
                </a:path>
                <a:path w="5486400" h="9525">
                  <a:moveTo>
                    <a:pt x="5244827" y="9524"/>
                  </a:moveTo>
                  <a:lnTo>
                    <a:pt x="5242196" y="9524"/>
                  </a:lnTo>
                  <a:lnTo>
                    <a:pt x="5241074" y="9060"/>
                  </a:lnTo>
                  <a:lnTo>
                    <a:pt x="5239214" y="7200"/>
                  </a:lnTo>
                  <a:lnTo>
                    <a:pt x="5238749" y="6077"/>
                  </a:lnTo>
                  <a:lnTo>
                    <a:pt x="5238749" y="3447"/>
                  </a:lnTo>
                  <a:lnTo>
                    <a:pt x="5239214" y="2324"/>
                  </a:lnTo>
                  <a:lnTo>
                    <a:pt x="5241074" y="464"/>
                  </a:lnTo>
                  <a:lnTo>
                    <a:pt x="5242196" y="0"/>
                  </a:lnTo>
                  <a:lnTo>
                    <a:pt x="5244827" y="0"/>
                  </a:lnTo>
                  <a:lnTo>
                    <a:pt x="5245949" y="464"/>
                  </a:lnTo>
                  <a:lnTo>
                    <a:pt x="5247809" y="2324"/>
                  </a:lnTo>
                  <a:lnTo>
                    <a:pt x="5248274" y="3447"/>
                  </a:lnTo>
                  <a:lnTo>
                    <a:pt x="5248274" y="6077"/>
                  </a:lnTo>
                  <a:lnTo>
                    <a:pt x="5247809" y="7200"/>
                  </a:lnTo>
                  <a:lnTo>
                    <a:pt x="5245949" y="9060"/>
                  </a:lnTo>
                  <a:lnTo>
                    <a:pt x="5244827" y="9524"/>
                  </a:lnTo>
                  <a:close/>
                </a:path>
                <a:path w="5486400" h="9525">
                  <a:moveTo>
                    <a:pt x="5292452" y="9524"/>
                  </a:moveTo>
                  <a:lnTo>
                    <a:pt x="5289821" y="9524"/>
                  </a:lnTo>
                  <a:lnTo>
                    <a:pt x="5288699" y="9060"/>
                  </a:lnTo>
                  <a:lnTo>
                    <a:pt x="5286839" y="7200"/>
                  </a:lnTo>
                  <a:lnTo>
                    <a:pt x="5286374" y="6077"/>
                  </a:lnTo>
                  <a:lnTo>
                    <a:pt x="5286374" y="3447"/>
                  </a:lnTo>
                  <a:lnTo>
                    <a:pt x="5286839" y="2324"/>
                  </a:lnTo>
                  <a:lnTo>
                    <a:pt x="5288699" y="464"/>
                  </a:lnTo>
                  <a:lnTo>
                    <a:pt x="5289821" y="0"/>
                  </a:lnTo>
                  <a:lnTo>
                    <a:pt x="5292452" y="0"/>
                  </a:lnTo>
                  <a:lnTo>
                    <a:pt x="5293574" y="464"/>
                  </a:lnTo>
                  <a:lnTo>
                    <a:pt x="5295434" y="2324"/>
                  </a:lnTo>
                  <a:lnTo>
                    <a:pt x="5295899" y="3447"/>
                  </a:lnTo>
                  <a:lnTo>
                    <a:pt x="5295899" y="6077"/>
                  </a:lnTo>
                  <a:lnTo>
                    <a:pt x="5295434" y="7200"/>
                  </a:lnTo>
                  <a:lnTo>
                    <a:pt x="5293574" y="9060"/>
                  </a:lnTo>
                  <a:lnTo>
                    <a:pt x="5292452" y="9524"/>
                  </a:lnTo>
                  <a:close/>
                </a:path>
                <a:path w="5486400" h="9525">
                  <a:moveTo>
                    <a:pt x="5340077" y="9524"/>
                  </a:moveTo>
                  <a:lnTo>
                    <a:pt x="5337446" y="9524"/>
                  </a:lnTo>
                  <a:lnTo>
                    <a:pt x="5336324" y="9060"/>
                  </a:lnTo>
                  <a:lnTo>
                    <a:pt x="5334464" y="7200"/>
                  </a:lnTo>
                  <a:lnTo>
                    <a:pt x="5333999" y="6077"/>
                  </a:lnTo>
                  <a:lnTo>
                    <a:pt x="5333999" y="3447"/>
                  </a:lnTo>
                  <a:lnTo>
                    <a:pt x="5334464" y="2324"/>
                  </a:lnTo>
                  <a:lnTo>
                    <a:pt x="5336324" y="464"/>
                  </a:lnTo>
                  <a:lnTo>
                    <a:pt x="5337446" y="0"/>
                  </a:lnTo>
                  <a:lnTo>
                    <a:pt x="5340077" y="0"/>
                  </a:lnTo>
                  <a:lnTo>
                    <a:pt x="5341199" y="464"/>
                  </a:lnTo>
                  <a:lnTo>
                    <a:pt x="5343059" y="2324"/>
                  </a:lnTo>
                  <a:lnTo>
                    <a:pt x="5343524" y="3447"/>
                  </a:lnTo>
                  <a:lnTo>
                    <a:pt x="5343524" y="6077"/>
                  </a:lnTo>
                  <a:lnTo>
                    <a:pt x="5343059" y="7200"/>
                  </a:lnTo>
                  <a:lnTo>
                    <a:pt x="5341199" y="9060"/>
                  </a:lnTo>
                  <a:lnTo>
                    <a:pt x="5340077" y="9524"/>
                  </a:lnTo>
                  <a:close/>
                </a:path>
                <a:path w="5486400" h="9525">
                  <a:moveTo>
                    <a:pt x="5387702" y="9524"/>
                  </a:moveTo>
                  <a:lnTo>
                    <a:pt x="5385071" y="9524"/>
                  </a:lnTo>
                  <a:lnTo>
                    <a:pt x="5383949" y="9060"/>
                  </a:lnTo>
                  <a:lnTo>
                    <a:pt x="5382089" y="7200"/>
                  </a:lnTo>
                  <a:lnTo>
                    <a:pt x="5381624" y="6077"/>
                  </a:lnTo>
                  <a:lnTo>
                    <a:pt x="5381624" y="3447"/>
                  </a:lnTo>
                  <a:lnTo>
                    <a:pt x="5382089" y="2324"/>
                  </a:lnTo>
                  <a:lnTo>
                    <a:pt x="5383949" y="464"/>
                  </a:lnTo>
                  <a:lnTo>
                    <a:pt x="5385071" y="0"/>
                  </a:lnTo>
                  <a:lnTo>
                    <a:pt x="5387702" y="0"/>
                  </a:lnTo>
                  <a:lnTo>
                    <a:pt x="5388824" y="464"/>
                  </a:lnTo>
                  <a:lnTo>
                    <a:pt x="5390684" y="2324"/>
                  </a:lnTo>
                  <a:lnTo>
                    <a:pt x="5391149" y="3447"/>
                  </a:lnTo>
                  <a:lnTo>
                    <a:pt x="5391149" y="6077"/>
                  </a:lnTo>
                  <a:lnTo>
                    <a:pt x="5390684" y="7200"/>
                  </a:lnTo>
                  <a:lnTo>
                    <a:pt x="5388824" y="9060"/>
                  </a:lnTo>
                  <a:lnTo>
                    <a:pt x="5387702" y="9524"/>
                  </a:lnTo>
                  <a:close/>
                </a:path>
                <a:path w="5486400" h="9525">
                  <a:moveTo>
                    <a:pt x="5435327" y="9524"/>
                  </a:moveTo>
                  <a:lnTo>
                    <a:pt x="5432696" y="9524"/>
                  </a:lnTo>
                  <a:lnTo>
                    <a:pt x="5431574" y="9060"/>
                  </a:lnTo>
                  <a:lnTo>
                    <a:pt x="5429714" y="7200"/>
                  </a:lnTo>
                  <a:lnTo>
                    <a:pt x="5429249" y="6077"/>
                  </a:lnTo>
                  <a:lnTo>
                    <a:pt x="5429249" y="3447"/>
                  </a:lnTo>
                  <a:lnTo>
                    <a:pt x="5429714" y="2324"/>
                  </a:lnTo>
                  <a:lnTo>
                    <a:pt x="5431574" y="464"/>
                  </a:lnTo>
                  <a:lnTo>
                    <a:pt x="5432696" y="0"/>
                  </a:lnTo>
                  <a:lnTo>
                    <a:pt x="5435327" y="0"/>
                  </a:lnTo>
                  <a:lnTo>
                    <a:pt x="5436449" y="464"/>
                  </a:lnTo>
                  <a:lnTo>
                    <a:pt x="5438309" y="2324"/>
                  </a:lnTo>
                  <a:lnTo>
                    <a:pt x="5438774" y="3447"/>
                  </a:lnTo>
                  <a:lnTo>
                    <a:pt x="5438774" y="6077"/>
                  </a:lnTo>
                  <a:lnTo>
                    <a:pt x="5438309" y="7200"/>
                  </a:lnTo>
                  <a:lnTo>
                    <a:pt x="5436449" y="9060"/>
                  </a:lnTo>
                  <a:lnTo>
                    <a:pt x="5435327" y="9524"/>
                  </a:lnTo>
                  <a:close/>
                </a:path>
                <a:path w="5486400" h="9525">
                  <a:moveTo>
                    <a:pt x="5482952" y="9524"/>
                  </a:moveTo>
                  <a:lnTo>
                    <a:pt x="5480321" y="9524"/>
                  </a:lnTo>
                  <a:lnTo>
                    <a:pt x="5479199" y="9060"/>
                  </a:lnTo>
                  <a:lnTo>
                    <a:pt x="5477339" y="7200"/>
                  </a:lnTo>
                  <a:lnTo>
                    <a:pt x="5476874" y="6077"/>
                  </a:lnTo>
                  <a:lnTo>
                    <a:pt x="5476874" y="3447"/>
                  </a:lnTo>
                  <a:lnTo>
                    <a:pt x="5477339" y="2324"/>
                  </a:lnTo>
                  <a:lnTo>
                    <a:pt x="5479199" y="464"/>
                  </a:lnTo>
                  <a:lnTo>
                    <a:pt x="5480321" y="0"/>
                  </a:lnTo>
                  <a:lnTo>
                    <a:pt x="5482952" y="0"/>
                  </a:lnTo>
                  <a:lnTo>
                    <a:pt x="5484074" y="464"/>
                  </a:lnTo>
                  <a:lnTo>
                    <a:pt x="5485934" y="2324"/>
                  </a:lnTo>
                  <a:lnTo>
                    <a:pt x="5486399" y="3447"/>
                  </a:lnTo>
                  <a:lnTo>
                    <a:pt x="5486399" y="6077"/>
                  </a:lnTo>
                  <a:lnTo>
                    <a:pt x="5485934" y="7200"/>
                  </a:lnTo>
                  <a:lnTo>
                    <a:pt x="5484074" y="9060"/>
                  </a:lnTo>
                  <a:lnTo>
                    <a:pt x="5482952" y="9524"/>
                  </a:lnTo>
                  <a:close/>
                </a:path>
              </a:pathLst>
            </a:custGeom>
            <a:solidFill>
              <a:srgbClr val="C7C6C3"/>
            </a:solidFill>
          </p:spPr>
          <p:txBody>
            <a:bodyPr wrap="square" lIns="0" tIns="0" rIns="0" bIns="0" rtlCol="0"/>
            <a:lstStyle/>
            <a:p>
              <a:endParaRPr/>
            </a:p>
          </p:txBody>
        </p:sp>
      </p:grpSp>
      <p:sp>
        <p:nvSpPr>
          <p:cNvPr id="6" name="object 6"/>
          <p:cNvSpPr txBox="1"/>
          <p:nvPr/>
        </p:nvSpPr>
        <p:spPr>
          <a:xfrm>
            <a:off x="532159" y="6592986"/>
            <a:ext cx="18097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Segoe UI"/>
                <a:cs typeface="Segoe UI"/>
              </a:rPr>
              <a:t>0%</a:t>
            </a:r>
            <a:endParaRPr sz="900">
              <a:latin typeface="Segoe UI"/>
              <a:cs typeface="Segoe UI"/>
            </a:endParaRPr>
          </a:p>
        </p:txBody>
      </p:sp>
      <p:sp>
        <p:nvSpPr>
          <p:cNvPr id="7" name="object 7"/>
          <p:cNvSpPr/>
          <p:nvPr/>
        </p:nvSpPr>
        <p:spPr>
          <a:xfrm>
            <a:off x="790562" y="5404802"/>
            <a:ext cx="5486400" cy="646430"/>
          </a:xfrm>
          <a:custGeom>
            <a:avLst/>
            <a:gdLst/>
            <a:ahLst/>
            <a:cxnLst/>
            <a:rect l="l" t="t" r="r" b="b"/>
            <a:pathLst>
              <a:path w="5486400" h="646429">
                <a:moveTo>
                  <a:pt x="9525" y="640359"/>
                </a:moveTo>
                <a:lnTo>
                  <a:pt x="9067" y="639241"/>
                </a:lnTo>
                <a:lnTo>
                  <a:pt x="7200" y="637374"/>
                </a:lnTo>
                <a:lnTo>
                  <a:pt x="6083" y="636905"/>
                </a:lnTo>
                <a:lnTo>
                  <a:pt x="3454" y="636905"/>
                </a:lnTo>
                <a:lnTo>
                  <a:pt x="2336" y="637374"/>
                </a:lnTo>
                <a:lnTo>
                  <a:pt x="469" y="639241"/>
                </a:lnTo>
                <a:lnTo>
                  <a:pt x="0" y="640359"/>
                </a:lnTo>
                <a:lnTo>
                  <a:pt x="0" y="642988"/>
                </a:lnTo>
                <a:lnTo>
                  <a:pt x="469" y="644105"/>
                </a:lnTo>
                <a:lnTo>
                  <a:pt x="2336" y="645972"/>
                </a:lnTo>
                <a:lnTo>
                  <a:pt x="3454" y="646430"/>
                </a:lnTo>
                <a:lnTo>
                  <a:pt x="6083" y="646430"/>
                </a:lnTo>
                <a:lnTo>
                  <a:pt x="7200" y="645972"/>
                </a:lnTo>
                <a:lnTo>
                  <a:pt x="9067" y="644105"/>
                </a:lnTo>
                <a:lnTo>
                  <a:pt x="9525" y="642988"/>
                </a:lnTo>
                <a:lnTo>
                  <a:pt x="9525" y="640359"/>
                </a:lnTo>
                <a:close/>
              </a:path>
              <a:path w="5486400" h="646429">
                <a:moveTo>
                  <a:pt x="9525" y="3454"/>
                </a:moveTo>
                <a:lnTo>
                  <a:pt x="9067" y="2336"/>
                </a:lnTo>
                <a:lnTo>
                  <a:pt x="7200" y="469"/>
                </a:lnTo>
                <a:lnTo>
                  <a:pt x="6083" y="0"/>
                </a:lnTo>
                <a:lnTo>
                  <a:pt x="3454" y="0"/>
                </a:lnTo>
                <a:lnTo>
                  <a:pt x="2336" y="469"/>
                </a:lnTo>
                <a:lnTo>
                  <a:pt x="469" y="2336"/>
                </a:lnTo>
                <a:lnTo>
                  <a:pt x="0" y="3454"/>
                </a:lnTo>
                <a:lnTo>
                  <a:pt x="0" y="6083"/>
                </a:lnTo>
                <a:lnTo>
                  <a:pt x="469" y="7200"/>
                </a:lnTo>
                <a:lnTo>
                  <a:pt x="2336" y="9067"/>
                </a:lnTo>
                <a:lnTo>
                  <a:pt x="3454" y="9525"/>
                </a:lnTo>
                <a:lnTo>
                  <a:pt x="6083" y="9525"/>
                </a:lnTo>
                <a:lnTo>
                  <a:pt x="7200" y="9067"/>
                </a:lnTo>
                <a:lnTo>
                  <a:pt x="9067" y="7200"/>
                </a:lnTo>
                <a:lnTo>
                  <a:pt x="9525" y="6083"/>
                </a:lnTo>
                <a:lnTo>
                  <a:pt x="9525" y="3454"/>
                </a:lnTo>
                <a:close/>
              </a:path>
              <a:path w="5486400" h="646429">
                <a:moveTo>
                  <a:pt x="57150" y="640359"/>
                </a:moveTo>
                <a:lnTo>
                  <a:pt x="56692" y="639241"/>
                </a:lnTo>
                <a:lnTo>
                  <a:pt x="54825" y="637374"/>
                </a:lnTo>
                <a:lnTo>
                  <a:pt x="53708" y="636905"/>
                </a:lnTo>
                <a:lnTo>
                  <a:pt x="51079" y="636905"/>
                </a:lnTo>
                <a:lnTo>
                  <a:pt x="49961" y="637374"/>
                </a:lnTo>
                <a:lnTo>
                  <a:pt x="48094" y="639241"/>
                </a:lnTo>
                <a:lnTo>
                  <a:pt x="47625" y="640359"/>
                </a:lnTo>
                <a:lnTo>
                  <a:pt x="47625" y="642988"/>
                </a:lnTo>
                <a:lnTo>
                  <a:pt x="48094" y="644105"/>
                </a:lnTo>
                <a:lnTo>
                  <a:pt x="49961" y="645972"/>
                </a:lnTo>
                <a:lnTo>
                  <a:pt x="51079" y="646430"/>
                </a:lnTo>
                <a:lnTo>
                  <a:pt x="53708" y="646430"/>
                </a:lnTo>
                <a:lnTo>
                  <a:pt x="54825" y="645972"/>
                </a:lnTo>
                <a:lnTo>
                  <a:pt x="56692" y="644105"/>
                </a:lnTo>
                <a:lnTo>
                  <a:pt x="57150" y="642988"/>
                </a:lnTo>
                <a:lnTo>
                  <a:pt x="57150" y="640359"/>
                </a:lnTo>
                <a:close/>
              </a:path>
              <a:path w="5486400" h="646429">
                <a:moveTo>
                  <a:pt x="57150" y="3454"/>
                </a:moveTo>
                <a:lnTo>
                  <a:pt x="56692" y="2336"/>
                </a:lnTo>
                <a:lnTo>
                  <a:pt x="54825" y="469"/>
                </a:lnTo>
                <a:lnTo>
                  <a:pt x="53708" y="0"/>
                </a:lnTo>
                <a:lnTo>
                  <a:pt x="51079" y="0"/>
                </a:lnTo>
                <a:lnTo>
                  <a:pt x="49961" y="469"/>
                </a:lnTo>
                <a:lnTo>
                  <a:pt x="48094" y="2336"/>
                </a:lnTo>
                <a:lnTo>
                  <a:pt x="47625" y="3454"/>
                </a:lnTo>
                <a:lnTo>
                  <a:pt x="47625" y="6083"/>
                </a:lnTo>
                <a:lnTo>
                  <a:pt x="48094" y="7200"/>
                </a:lnTo>
                <a:lnTo>
                  <a:pt x="49961" y="9067"/>
                </a:lnTo>
                <a:lnTo>
                  <a:pt x="51079" y="9525"/>
                </a:lnTo>
                <a:lnTo>
                  <a:pt x="53708" y="9525"/>
                </a:lnTo>
                <a:lnTo>
                  <a:pt x="54825" y="9067"/>
                </a:lnTo>
                <a:lnTo>
                  <a:pt x="56692" y="7200"/>
                </a:lnTo>
                <a:lnTo>
                  <a:pt x="57150" y="6083"/>
                </a:lnTo>
                <a:lnTo>
                  <a:pt x="57150" y="3454"/>
                </a:lnTo>
                <a:close/>
              </a:path>
              <a:path w="5486400" h="646429">
                <a:moveTo>
                  <a:pt x="104775" y="640359"/>
                </a:moveTo>
                <a:lnTo>
                  <a:pt x="104317" y="639241"/>
                </a:lnTo>
                <a:lnTo>
                  <a:pt x="102450" y="637374"/>
                </a:lnTo>
                <a:lnTo>
                  <a:pt x="101333" y="636905"/>
                </a:lnTo>
                <a:lnTo>
                  <a:pt x="98704" y="636905"/>
                </a:lnTo>
                <a:lnTo>
                  <a:pt x="97586" y="637374"/>
                </a:lnTo>
                <a:lnTo>
                  <a:pt x="95719" y="639241"/>
                </a:lnTo>
                <a:lnTo>
                  <a:pt x="95250" y="640359"/>
                </a:lnTo>
                <a:lnTo>
                  <a:pt x="95250" y="642988"/>
                </a:lnTo>
                <a:lnTo>
                  <a:pt x="95719" y="644105"/>
                </a:lnTo>
                <a:lnTo>
                  <a:pt x="97586" y="645972"/>
                </a:lnTo>
                <a:lnTo>
                  <a:pt x="98704" y="646430"/>
                </a:lnTo>
                <a:lnTo>
                  <a:pt x="101333" y="646430"/>
                </a:lnTo>
                <a:lnTo>
                  <a:pt x="102450" y="645972"/>
                </a:lnTo>
                <a:lnTo>
                  <a:pt x="104317" y="644105"/>
                </a:lnTo>
                <a:lnTo>
                  <a:pt x="104775" y="642988"/>
                </a:lnTo>
                <a:lnTo>
                  <a:pt x="104775" y="640359"/>
                </a:lnTo>
                <a:close/>
              </a:path>
              <a:path w="5486400" h="646429">
                <a:moveTo>
                  <a:pt x="104775" y="3454"/>
                </a:moveTo>
                <a:lnTo>
                  <a:pt x="104317" y="2336"/>
                </a:lnTo>
                <a:lnTo>
                  <a:pt x="102450" y="469"/>
                </a:lnTo>
                <a:lnTo>
                  <a:pt x="101333" y="0"/>
                </a:lnTo>
                <a:lnTo>
                  <a:pt x="98704" y="0"/>
                </a:lnTo>
                <a:lnTo>
                  <a:pt x="97586" y="469"/>
                </a:lnTo>
                <a:lnTo>
                  <a:pt x="95719" y="2336"/>
                </a:lnTo>
                <a:lnTo>
                  <a:pt x="95250" y="3454"/>
                </a:lnTo>
                <a:lnTo>
                  <a:pt x="95250" y="6083"/>
                </a:lnTo>
                <a:lnTo>
                  <a:pt x="95719" y="7200"/>
                </a:lnTo>
                <a:lnTo>
                  <a:pt x="97586" y="9067"/>
                </a:lnTo>
                <a:lnTo>
                  <a:pt x="98704" y="9525"/>
                </a:lnTo>
                <a:lnTo>
                  <a:pt x="101333" y="9525"/>
                </a:lnTo>
                <a:lnTo>
                  <a:pt x="102450" y="9067"/>
                </a:lnTo>
                <a:lnTo>
                  <a:pt x="104317" y="7200"/>
                </a:lnTo>
                <a:lnTo>
                  <a:pt x="104775" y="6083"/>
                </a:lnTo>
                <a:lnTo>
                  <a:pt x="104775" y="3454"/>
                </a:lnTo>
                <a:close/>
              </a:path>
              <a:path w="5486400" h="646429">
                <a:moveTo>
                  <a:pt x="152400" y="640359"/>
                </a:moveTo>
                <a:lnTo>
                  <a:pt x="151942" y="639241"/>
                </a:lnTo>
                <a:lnTo>
                  <a:pt x="150075" y="637374"/>
                </a:lnTo>
                <a:lnTo>
                  <a:pt x="148958" y="636905"/>
                </a:lnTo>
                <a:lnTo>
                  <a:pt x="146329" y="636905"/>
                </a:lnTo>
                <a:lnTo>
                  <a:pt x="145211" y="637374"/>
                </a:lnTo>
                <a:lnTo>
                  <a:pt x="143344" y="639241"/>
                </a:lnTo>
                <a:lnTo>
                  <a:pt x="142875" y="640359"/>
                </a:lnTo>
                <a:lnTo>
                  <a:pt x="142875" y="642988"/>
                </a:lnTo>
                <a:lnTo>
                  <a:pt x="143344" y="644105"/>
                </a:lnTo>
                <a:lnTo>
                  <a:pt x="145211" y="645972"/>
                </a:lnTo>
                <a:lnTo>
                  <a:pt x="146329" y="646430"/>
                </a:lnTo>
                <a:lnTo>
                  <a:pt x="148958" y="646430"/>
                </a:lnTo>
                <a:lnTo>
                  <a:pt x="150075" y="645972"/>
                </a:lnTo>
                <a:lnTo>
                  <a:pt x="151942" y="644105"/>
                </a:lnTo>
                <a:lnTo>
                  <a:pt x="152400" y="642988"/>
                </a:lnTo>
                <a:lnTo>
                  <a:pt x="152400" y="640359"/>
                </a:lnTo>
                <a:close/>
              </a:path>
              <a:path w="5486400" h="646429">
                <a:moveTo>
                  <a:pt x="152400" y="3454"/>
                </a:moveTo>
                <a:lnTo>
                  <a:pt x="151942" y="2336"/>
                </a:lnTo>
                <a:lnTo>
                  <a:pt x="150075" y="469"/>
                </a:lnTo>
                <a:lnTo>
                  <a:pt x="148958" y="0"/>
                </a:lnTo>
                <a:lnTo>
                  <a:pt x="146329" y="0"/>
                </a:lnTo>
                <a:lnTo>
                  <a:pt x="145211" y="469"/>
                </a:lnTo>
                <a:lnTo>
                  <a:pt x="143344" y="2336"/>
                </a:lnTo>
                <a:lnTo>
                  <a:pt x="142875" y="3454"/>
                </a:lnTo>
                <a:lnTo>
                  <a:pt x="142875" y="6083"/>
                </a:lnTo>
                <a:lnTo>
                  <a:pt x="143344" y="7200"/>
                </a:lnTo>
                <a:lnTo>
                  <a:pt x="145211" y="9067"/>
                </a:lnTo>
                <a:lnTo>
                  <a:pt x="146329" y="9525"/>
                </a:lnTo>
                <a:lnTo>
                  <a:pt x="148958" y="9525"/>
                </a:lnTo>
                <a:lnTo>
                  <a:pt x="150075" y="9067"/>
                </a:lnTo>
                <a:lnTo>
                  <a:pt x="151942" y="7200"/>
                </a:lnTo>
                <a:lnTo>
                  <a:pt x="152400" y="6083"/>
                </a:lnTo>
                <a:lnTo>
                  <a:pt x="152400" y="3454"/>
                </a:lnTo>
                <a:close/>
              </a:path>
              <a:path w="5486400" h="646429">
                <a:moveTo>
                  <a:pt x="200025" y="640359"/>
                </a:moveTo>
                <a:lnTo>
                  <a:pt x="199567" y="639241"/>
                </a:lnTo>
                <a:lnTo>
                  <a:pt x="197700" y="637374"/>
                </a:lnTo>
                <a:lnTo>
                  <a:pt x="196583" y="636905"/>
                </a:lnTo>
                <a:lnTo>
                  <a:pt x="193954" y="636905"/>
                </a:lnTo>
                <a:lnTo>
                  <a:pt x="192836" y="637374"/>
                </a:lnTo>
                <a:lnTo>
                  <a:pt x="190969" y="639241"/>
                </a:lnTo>
                <a:lnTo>
                  <a:pt x="190500" y="640359"/>
                </a:lnTo>
                <a:lnTo>
                  <a:pt x="190500" y="642988"/>
                </a:lnTo>
                <a:lnTo>
                  <a:pt x="190969" y="644105"/>
                </a:lnTo>
                <a:lnTo>
                  <a:pt x="192836" y="645972"/>
                </a:lnTo>
                <a:lnTo>
                  <a:pt x="193954" y="646430"/>
                </a:lnTo>
                <a:lnTo>
                  <a:pt x="196583" y="646430"/>
                </a:lnTo>
                <a:lnTo>
                  <a:pt x="197700" y="645972"/>
                </a:lnTo>
                <a:lnTo>
                  <a:pt x="199567" y="644105"/>
                </a:lnTo>
                <a:lnTo>
                  <a:pt x="200025" y="642988"/>
                </a:lnTo>
                <a:lnTo>
                  <a:pt x="200025" y="640359"/>
                </a:lnTo>
                <a:close/>
              </a:path>
              <a:path w="5486400" h="646429">
                <a:moveTo>
                  <a:pt x="200025" y="3454"/>
                </a:moveTo>
                <a:lnTo>
                  <a:pt x="199567" y="2336"/>
                </a:lnTo>
                <a:lnTo>
                  <a:pt x="197700" y="469"/>
                </a:lnTo>
                <a:lnTo>
                  <a:pt x="196583" y="0"/>
                </a:lnTo>
                <a:lnTo>
                  <a:pt x="193954" y="0"/>
                </a:lnTo>
                <a:lnTo>
                  <a:pt x="192836" y="469"/>
                </a:lnTo>
                <a:lnTo>
                  <a:pt x="190969" y="2336"/>
                </a:lnTo>
                <a:lnTo>
                  <a:pt x="190500" y="3454"/>
                </a:lnTo>
                <a:lnTo>
                  <a:pt x="190500" y="6083"/>
                </a:lnTo>
                <a:lnTo>
                  <a:pt x="190969" y="7200"/>
                </a:lnTo>
                <a:lnTo>
                  <a:pt x="192836" y="9067"/>
                </a:lnTo>
                <a:lnTo>
                  <a:pt x="193954" y="9525"/>
                </a:lnTo>
                <a:lnTo>
                  <a:pt x="196583" y="9525"/>
                </a:lnTo>
                <a:lnTo>
                  <a:pt x="197700" y="9067"/>
                </a:lnTo>
                <a:lnTo>
                  <a:pt x="199567" y="7200"/>
                </a:lnTo>
                <a:lnTo>
                  <a:pt x="200025" y="6083"/>
                </a:lnTo>
                <a:lnTo>
                  <a:pt x="200025" y="3454"/>
                </a:lnTo>
                <a:close/>
              </a:path>
              <a:path w="5486400" h="646429">
                <a:moveTo>
                  <a:pt x="247650" y="640359"/>
                </a:moveTo>
                <a:lnTo>
                  <a:pt x="247192" y="639241"/>
                </a:lnTo>
                <a:lnTo>
                  <a:pt x="245325" y="637374"/>
                </a:lnTo>
                <a:lnTo>
                  <a:pt x="244208" y="636905"/>
                </a:lnTo>
                <a:lnTo>
                  <a:pt x="241579" y="636905"/>
                </a:lnTo>
                <a:lnTo>
                  <a:pt x="240461" y="637374"/>
                </a:lnTo>
                <a:lnTo>
                  <a:pt x="238594" y="639241"/>
                </a:lnTo>
                <a:lnTo>
                  <a:pt x="238125" y="640359"/>
                </a:lnTo>
                <a:lnTo>
                  <a:pt x="238125" y="642988"/>
                </a:lnTo>
                <a:lnTo>
                  <a:pt x="238594" y="644105"/>
                </a:lnTo>
                <a:lnTo>
                  <a:pt x="240461" y="645972"/>
                </a:lnTo>
                <a:lnTo>
                  <a:pt x="241579" y="646430"/>
                </a:lnTo>
                <a:lnTo>
                  <a:pt x="244208" y="646430"/>
                </a:lnTo>
                <a:lnTo>
                  <a:pt x="245325" y="645972"/>
                </a:lnTo>
                <a:lnTo>
                  <a:pt x="247192" y="644105"/>
                </a:lnTo>
                <a:lnTo>
                  <a:pt x="247650" y="642988"/>
                </a:lnTo>
                <a:lnTo>
                  <a:pt x="247650" y="640359"/>
                </a:lnTo>
                <a:close/>
              </a:path>
              <a:path w="5486400" h="646429">
                <a:moveTo>
                  <a:pt x="247650" y="3454"/>
                </a:moveTo>
                <a:lnTo>
                  <a:pt x="247192" y="2336"/>
                </a:lnTo>
                <a:lnTo>
                  <a:pt x="245325" y="469"/>
                </a:lnTo>
                <a:lnTo>
                  <a:pt x="244208" y="0"/>
                </a:lnTo>
                <a:lnTo>
                  <a:pt x="241579" y="0"/>
                </a:lnTo>
                <a:lnTo>
                  <a:pt x="240461" y="469"/>
                </a:lnTo>
                <a:lnTo>
                  <a:pt x="238594" y="2336"/>
                </a:lnTo>
                <a:lnTo>
                  <a:pt x="238125" y="3454"/>
                </a:lnTo>
                <a:lnTo>
                  <a:pt x="238125" y="6083"/>
                </a:lnTo>
                <a:lnTo>
                  <a:pt x="238594" y="7200"/>
                </a:lnTo>
                <a:lnTo>
                  <a:pt x="240461" y="9067"/>
                </a:lnTo>
                <a:lnTo>
                  <a:pt x="241579" y="9525"/>
                </a:lnTo>
                <a:lnTo>
                  <a:pt x="244208" y="9525"/>
                </a:lnTo>
                <a:lnTo>
                  <a:pt x="245325" y="9067"/>
                </a:lnTo>
                <a:lnTo>
                  <a:pt x="247192" y="7200"/>
                </a:lnTo>
                <a:lnTo>
                  <a:pt x="247650" y="6083"/>
                </a:lnTo>
                <a:lnTo>
                  <a:pt x="247650" y="3454"/>
                </a:lnTo>
                <a:close/>
              </a:path>
              <a:path w="5486400" h="646429">
                <a:moveTo>
                  <a:pt x="295275" y="640359"/>
                </a:moveTo>
                <a:lnTo>
                  <a:pt x="294817" y="639241"/>
                </a:lnTo>
                <a:lnTo>
                  <a:pt x="292950" y="637374"/>
                </a:lnTo>
                <a:lnTo>
                  <a:pt x="291833" y="636905"/>
                </a:lnTo>
                <a:lnTo>
                  <a:pt x="289204" y="636905"/>
                </a:lnTo>
                <a:lnTo>
                  <a:pt x="288086" y="637374"/>
                </a:lnTo>
                <a:lnTo>
                  <a:pt x="286219" y="639241"/>
                </a:lnTo>
                <a:lnTo>
                  <a:pt x="285750" y="640359"/>
                </a:lnTo>
                <a:lnTo>
                  <a:pt x="285750" y="642988"/>
                </a:lnTo>
                <a:lnTo>
                  <a:pt x="286219" y="644105"/>
                </a:lnTo>
                <a:lnTo>
                  <a:pt x="288086" y="645972"/>
                </a:lnTo>
                <a:lnTo>
                  <a:pt x="289204" y="646430"/>
                </a:lnTo>
                <a:lnTo>
                  <a:pt x="291833" y="646430"/>
                </a:lnTo>
                <a:lnTo>
                  <a:pt x="292950" y="645972"/>
                </a:lnTo>
                <a:lnTo>
                  <a:pt x="294817" y="644105"/>
                </a:lnTo>
                <a:lnTo>
                  <a:pt x="295275" y="642988"/>
                </a:lnTo>
                <a:lnTo>
                  <a:pt x="295275" y="640359"/>
                </a:lnTo>
                <a:close/>
              </a:path>
              <a:path w="5486400" h="646429">
                <a:moveTo>
                  <a:pt x="295275" y="3454"/>
                </a:moveTo>
                <a:lnTo>
                  <a:pt x="294817" y="2336"/>
                </a:lnTo>
                <a:lnTo>
                  <a:pt x="292950" y="469"/>
                </a:lnTo>
                <a:lnTo>
                  <a:pt x="291833" y="0"/>
                </a:lnTo>
                <a:lnTo>
                  <a:pt x="289204" y="0"/>
                </a:lnTo>
                <a:lnTo>
                  <a:pt x="288086" y="469"/>
                </a:lnTo>
                <a:lnTo>
                  <a:pt x="286219" y="2336"/>
                </a:lnTo>
                <a:lnTo>
                  <a:pt x="285750" y="3454"/>
                </a:lnTo>
                <a:lnTo>
                  <a:pt x="285750" y="6083"/>
                </a:lnTo>
                <a:lnTo>
                  <a:pt x="286219" y="7200"/>
                </a:lnTo>
                <a:lnTo>
                  <a:pt x="288086" y="9067"/>
                </a:lnTo>
                <a:lnTo>
                  <a:pt x="289204" y="9525"/>
                </a:lnTo>
                <a:lnTo>
                  <a:pt x="291833" y="9525"/>
                </a:lnTo>
                <a:lnTo>
                  <a:pt x="292950" y="9067"/>
                </a:lnTo>
                <a:lnTo>
                  <a:pt x="294817" y="7200"/>
                </a:lnTo>
                <a:lnTo>
                  <a:pt x="295275" y="6083"/>
                </a:lnTo>
                <a:lnTo>
                  <a:pt x="295275" y="3454"/>
                </a:lnTo>
                <a:close/>
              </a:path>
              <a:path w="5486400" h="646429">
                <a:moveTo>
                  <a:pt x="342900" y="640359"/>
                </a:moveTo>
                <a:lnTo>
                  <a:pt x="342442" y="639241"/>
                </a:lnTo>
                <a:lnTo>
                  <a:pt x="340575" y="637374"/>
                </a:lnTo>
                <a:lnTo>
                  <a:pt x="339458" y="636905"/>
                </a:lnTo>
                <a:lnTo>
                  <a:pt x="336829" y="636905"/>
                </a:lnTo>
                <a:lnTo>
                  <a:pt x="335711" y="637374"/>
                </a:lnTo>
                <a:lnTo>
                  <a:pt x="333844" y="639241"/>
                </a:lnTo>
                <a:lnTo>
                  <a:pt x="333375" y="640359"/>
                </a:lnTo>
                <a:lnTo>
                  <a:pt x="333375" y="642988"/>
                </a:lnTo>
                <a:lnTo>
                  <a:pt x="333844" y="644105"/>
                </a:lnTo>
                <a:lnTo>
                  <a:pt x="335711" y="645972"/>
                </a:lnTo>
                <a:lnTo>
                  <a:pt x="336829" y="646430"/>
                </a:lnTo>
                <a:lnTo>
                  <a:pt x="339458" y="646430"/>
                </a:lnTo>
                <a:lnTo>
                  <a:pt x="340575" y="645972"/>
                </a:lnTo>
                <a:lnTo>
                  <a:pt x="342442" y="644105"/>
                </a:lnTo>
                <a:lnTo>
                  <a:pt x="342900" y="642988"/>
                </a:lnTo>
                <a:lnTo>
                  <a:pt x="342900" y="640359"/>
                </a:lnTo>
                <a:close/>
              </a:path>
              <a:path w="5486400" h="646429">
                <a:moveTo>
                  <a:pt x="342900" y="3454"/>
                </a:moveTo>
                <a:lnTo>
                  <a:pt x="342442" y="2336"/>
                </a:lnTo>
                <a:lnTo>
                  <a:pt x="340575" y="469"/>
                </a:lnTo>
                <a:lnTo>
                  <a:pt x="339458" y="0"/>
                </a:lnTo>
                <a:lnTo>
                  <a:pt x="336829" y="0"/>
                </a:lnTo>
                <a:lnTo>
                  <a:pt x="335711" y="469"/>
                </a:lnTo>
                <a:lnTo>
                  <a:pt x="333844" y="2336"/>
                </a:lnTo>
                <a:lnTo>
                  <a:pt x="333375" y="3454"/>
                </a:lnTo>
                <a:lnTo>
                  <a:pt x="333375" y="6083"/>
                </a:lnTo>
                <a:lnTo>
                  <a:pt x="333844" y="7200"/>
                </a:lnTo>
                <a:lnTo>
                  <a:pt x="335711" y="9067"/>
                </a:lnTo>
                <a:lnTo>
                  <a:pt x="336829" y="9525"/>
                </a:lnTo>
                <a:lnTo>
                  <a:pt x="339458" y="9525"/>
                </a:lnTo>
                <a:lnTo>
                  <a:pt x="340575" y="9067"/>
                </a:lnTo>
                <a:lnTo>
                  <a:pt x="342442" y="7200"/>
                </a:lnTo>
                <a:lnTo>
                  <a:pt x="342900" y="6083"/>
                </a:lnTo>
                <a:lnTo>
                  <a:pt x="342900" y="3454"/>
                </a:lnTo>
                <a:close/>
              </a:path>
              <a:path w="5486400" h="646429">
                <a:moveTo>
                  <a:pt x="390525" y="640359"/>
                </a:moveTo>
                <a:lnTo>
                  <a:pt x="390067" y="639241"/>
                </a:lnTo>
                <a:lnTo>
                  <a:pt x="388200" y="637374"/>
                </a:lnTo>
                <a:lnTo>
                  <a:pt x="387083" y="636905"/>
                </a:lnTo>
                <a:lnTo>
                  <a:pt x="384454" y="636905"/>
                </a:lnTo>
                <a:lnTo>
                  <a:pt x="383336" y="637374"/>
                </a:lnTo>
                <a:lnTo>
                  <a:pt x="381469" y="639241"/>
                </a:lnTo>
                <a:lnTo>
                  <a:pt x="381000" y="640359"/>
                </a:lnTo>
                <a:lnTo>
                  <a:pt x="381000" y="642988"/>
                </a:lnTo>
                <a:lnTo>
                  <a:pt x="381469" y="644105"/>
                </a:lnTo>
                <a:lnTo>
                  <a:pt x="383336" y="645972"/>
                </a:lnTo>
                <a:lnTo>
                  <a:pt x="384454" y="646430"/>
                </a:lnTo>
                <a:lnTo>
                  <a:pt x="387083" y="646430"/>
                </a:lnTo>
                <a:lnTo>
                  <a:pt x="388200" y="645972"/>
                </a:lnTo>
                <a:lnTo>
                  <a:pt x="390067" y="644105"/>
                </a:lnTo>
                <a:lnTo>
                  <a:pt x="390525" y="642988"/>
                </a:lnTo>
                <a:lnTo>
                  <a:pt x="390525" y="640359"/>
                </a:lnTo>
                <a:close/>
              </a:path>
              <a:path w="5486400" h="646429">
                <a:moveTo>
                  <a:pt x="390525" y="3454"/>
                </a:moveTo>
                <a:lnTo>
                  <a:pt x="390067" y="2336"/>
                </a:lnTo>
                <a:lnTo>
                  <a:pt x="388200" y="469"/>
                </a:lnTo>
                <a:lnTo>
                  <a:pt x="387083" y="0"/>
                </a:lnTo>
                <a:lnTo>
                  <a:pt x="384454" y="0"/>
                </a:lnTo>
                <a:lnTo>
                  <a:pt x="383336" y="469"/>
                </a:lnTo>
                <a:lnTo>
                  <a:pt x="381469" y="2336"/>
                </a:lnTo>
                <a:lnTo>
                  <a:pt x="381000" y="3454"/>
                </a:lnTo>
                <a:lnTo>
                  <a:pt x="381000" y="6083"/>
                </a:lnTo>
                <a:lnTo>
                  <a:pt x="381469" y="7200"/>
                </a:lnTo>
                <a:lnTo>
                  <a:pt x="383336" y="9067"/>
                </a:lnTo>
                <a:lnTo>
                  <a:pt x="384454" y="9525"/>
                </a:lnTo>
                <a:lnTo>
                  <a:pt x="387083" y="9525"/>
                </a:lnTo>
                <a:lnTo>
                  <a:pt x="388200" y="9067"/>
                </a:lnTo>
                <a:lnTo>
                  <a:pt x="390067" y="7200"/>
                </a:lnTo>
                <a:lnTo>
                  <a:pt x="390525" y="6083"/>
                </a:lnTo>
                <a:lnTo>
                  <a:pt x="390525" y="3454"/>
                </a:lnTo>
                <a:close/>
              </a:path>
              <a:path w="5486400" h="646429">
                <a:moveTo>
                  <a:pt x="438150" y="640359"/>
                </a:moveTo>
                <a:lnTo>
                  <a:pt x="437692" y="639241"/>
                </a:lnTo>
                <a:lnTo>
                  <a:pt x="435825" y="637374"/>
                </a:lnTo>
                <a:lnTo>
                  <a:pt x="434708" y="636905"/>
                </a:lnTo>
                <a:lnTo>
                  <a:pt x="432079" y="636905"/>
                </a:lnTo>
                <a:lnTo>
                  <a:pt x="430961" y="637374"/>
                </a:lnTo>
                <a:lnTo>
                  <a:pt x="429094" y="639241"/>
                </a:lnTo>
                <a:lnTo>
                  <a:pt x="428625" y="640359"/>
                </a:lnTo>
                <a:lnTo>
                  <a:pt x="428625" y="642988"/>
                </a:lnTo>
                <a:lnTo>
                  <a:pt x="429094" y="644105"/>
                </a:lnTo>
                <a:lnTo>
                  <a:pt x="430961" y="645972"/>
                </a:lnTo>
                <a:lnTo>
                  <a:pt x="432079" y="646430"/>
                </a:lnTo>
                <a:lnTo>
                  <a:pt x="434708" y="646430"/>
                </a:lnTo>
                <a:lnTo>
                  <a:pt x="435825" y="645972"/>
                </a:lnTo>
                <a:lnTo>
                  <a:pt x="437692" y="644105"/>
                </a:lnTo>
                <a:lnTo>
                  <a:pt x="438150" y="642988"/>
                </a:lnTo>
                <a:lnTo>
                  <a:pt x="438150" y="640359"/>
                </a:lnTo>
                <a:close/>
              </a:path>
              <a:path w="5486400" h="646429">
                <a:moveTo>
                  <a:pt x="438150" y="3454"/>
                </a:moveTo>
                <a:lnTo>
                  <a:pt x="437692" y="2336"/>
                </a:lnTo>
                <a:lnTo>
                  <a:pt x="435825" y="469"/>
                </a:lnTo>
                <a:lnTo>
                  <a:pt x="434708" y="0"/>
                </a:lnTo>
                <a:lnTo>
                  <a:pt x="432079" y="0"/>
                </a:lnTo>
                <a:lnTo>
                  <a:pt x="430961" y="469"/>
                </a:lnTo>
                <a:lnTo>
                  <a:pt x="429094" y="2336"/>
                </a:lnTo>
                <a:lnTo>
                  <a:pt x="428625" y="3454"/>
                </a:lnTo>
                <a:lnTo>
                  <a:pt x="428625" y="6083"/>
                </a:lnTo>
                <a:lnTo>
                  <a:pt x="429094" y="7200"/>
                </a:lnTo>
                <a:lnTo>
                  <a:pt x="430961" y="9067"/>
                </a:lnTo>
                <a:lnTo>
                  <a:pt x="432079" y="9525"/>
                </a:lnTo>
                <a:lnTo>
                  <a:pt x="434708" y="9525"/>
                </a:lnTo>
                <a:lnTo>
                  <a:pt x="435825" y="9067"/>
                </a:lnTo>
                <a:lnTo>
                  <a:pt x="437692" y="7200"/>
                </a:lnTo>
                <a:lnTo>
                  <a:pt x="438150" y="6083"/>
                </a:lnTo>
                <a:lnTo>
                  <a:pt x="438150" y="3454"/>
                </a:lnTo>
                <a:close/>
              </a:path>
              <a:path w="5486400" h="646429">
                <a:moveTo>
                  <a:pt x="485775" y="640359"/>
                </a:moveTo>
                <a:lnTo>
                  <a:pt x="485317" y="639241"/>
                </a:lnTo>
                <a:lnTo>
                  <a:pt x="483450" y="637374"/>
                </a:lnTo>
                <a:lnTo>
                  <a:pt x="482333" y="636905"/>
                </a:lnTo>
                <a:lnTo>
                  <a:pt x="479704" y="636905"/>
                </a:lnTo>
                <a:lnTo>
                  <a:pt x="478586" y="637374"/>
                </a:lnTo>
                <a:lnTo>
                  <a:pt x="476719" y="639241"/>
                </a:lnTo>
                <a:lnTo>
                  <a:pt x="476250" y="640359"/>
                </a:lnTo>
                <a:lnTo>
                  <a:pt x="476250" y="642988"/>
                </a:lnTo>
                <a:lnTo>
                  <a:pt x="476719" y="644105"/>
                </a:lnTo>
                <a:lnTo>
                  <a:pt x="478586" y="645972"/>
                </a:lnTo>
                <a:lnTo>
                  <a:pt x="479704" y="646430"/>
                </a:lnTo>
                <a:lnTo>
                  <a:pt x="482333" y="646430"/>
                </a:lnTo>
                <a:lnTo>
                  <a:pt x="483450" y="645972"/>
                </a:lnTo>
                <a:lnTo>
                  <a:pt x="485317" y="644105"/>
                </a:lnTo>
                <a:lnTo>
                  <a:pt x="485775" y="642988"/>
                </a:lnTo>
                <a:lnTo>
                  <a:pt x="485775" y="640359"/>
                </a:lnTo>
                <a:close/>
              </a:path>
              <a:path w="5486400" h="646429">
                <a:moveTo>
                  <a:pt x="485775" y="3454"/>
                </a:moveTo>
                <a:lnTo>
                  <a:pt x="485317" y="2336"/>
                </a:lnTo>
                <a:lnTo>
                  <a:pt x="483450" y="469"/>
                </a:lnTo>
                <a:lnTo>
                  <a:pt x="482333" y="0"/>
                </a:lnTo>
                <a:lnTo>
                  <a:pt x="479704" y="0"/>
                </a:lnTo>
                <a:lnTo>
                  <a:pt x="478586" y="469"/>
                </a:lnTo>
                <a:lnTo>
                  <a:pt x="476719" y="2336"/>
                </a:lnTo>
                <a:lnTo>
                  <a:pt x="476250" y="3454"/>
                </a:lnTo>
                <a:lnTo>
                  <a:pt x="476250" y="6083"/>
                </a:lnTo>
                <a:lnTo>
                  <a:pt x="476719" y="7200"/>
                </a:lnTo>
                <a:lnTo>
                  <a:pt x="478586" y="9067"/>
                </a:lnTo>
                <a:lnTo>
                  <a:pt x="479704" y="9525"/>
                </a:lnTo>
                <a:lnTo>
                  <a:pt x="482333" y="9525"/>
                </a:lnTo>
                <a:lnTo>
                  <a:pt x="483450" y="9067"/>
                </a:lnTo>
                <a:lnTo>
                  <a:pt x="485317" y="7200"/>
                </a:lnTo>
                <a:lnTo>
                  <a:pt x="485775" y="6083"/>
                </a:lnTo>
                <a:lnTo>
                  <a:pt x="485775" y="3454"/>
                </a:lnTo>
                <a:close/>
              </a:path>
              <a:path w="5486400" h="646429">
                <a:moveTo>
                  <a:pt x="533400" y="640359"/>
                </a:moveTo>
                <a:lnTo>
                  <a:pt x="532942" y="639241"/>
                </a:lnTo>
                <a:lnTo>
                  <a:pt x="531075" y="637374"/>
                </a:lnTo>
                <a:lnTo>
                  <a:pt x="529958" y="636905"/>
                </a:lnTo>
                <a:lnTo>
                  <a:pt x="527329" y="636905"/>
                </a:lnTo>
                <a:lnTo>
                  <a:pt x="526211" y="637374"/>
                </a:lnTo>
                <a:lnTo>
                  <a:pt x="524344" y="639241"/>
                </a:lnTo>
                <a:lnTo>
                  <a:pt x="523875" y="640359"/>
                </a:lnTo>
                <a:lnTo>
                  <a:pt x="523875" y="642988"/>
                </a:lnTo>
                <a:lnTo>
                  <a:pt x="524344" y="644105"/>
                </a:lnTo>
                <a:lnTo>
                  <a:pt x="526211" y="645972"/>
                </a:lnTo>
                <a:lnTo>
                  <a:pt x="527329" y="646430"/>
                </a:lnTo>
                <a:lnTo>
                  <a:pt x="529958" y="646430"/>
                </a:lnTo>
                <a:lnTo>
                  <a:pt x="531075" y="645972"/>
                </a:lnTo>
                <a:lnTo>
                  <a:pt x="532942" y="644105"/>
                </a:lnTo>
                <a:lnTo>
                  <a:pt x="533400" y="642988"/>
                </a:lnTo>
                <a:lnTo>
                  <a:pt x="533400" y="640359"/>
                </a:lnTo>
                <a:close/>
              </a:path>
              <a:path w="5486400" h="646429">
                <a:moveTo>
                  <a:pt x="533400" y="3454"/>
                </a:moveTo>
                <a:lnTo>
                  <a:pt x="532942" y="2336"/>
                </a:lnTo>
                <a:lnTo>
                  <a:pt x="531075" y="469"/>
                </a:lnTo>
                <a:lnTo>
                  <a:pt x="529958" y="0"/>
                </a:lnTo>
                <a:lnTo>
                  <a:pt x="527329" y="0"/>
                </a:lnTo>
                <a:lnTo>
                  <a:pt x="526211" y="469"/>
                </a:lnTo>
                <a:lnTo>
                  <a:pt x="524344" y="2336"/>
                </a:lnTo>
                <a:lnTo>
                  <a:pt x="523875" y="3454"/>
                </a:lnTo>
                <a:lnTo>
                  <a:pt x="523875" y="6083"/>
                </a:lnTo>
                <a:lnTo>
                  <a:pt x="524344" y="7200"/>
                </a:lnTo>
                <a:lnTo>
                  <a:pt x="526211" y="9067"/>
                </a:lnTo>
                <a:lnTo>
                  <a:pt x="527329" y="9525"/>
                </a:lnTo>
                <a:lnTo>
                  <a:pt x="529958" y="9525"/>
                </a:lnTo>
                <a:lnTo>
                  <a:pt x="531075" y="9067"/>
                </a:lnTo>
                <a:lnTo>
                  <a:pt x="532942" y="7200"/>
                </a:lnTo>
                <a:lnTo>
                  <a:pt x="533400" y="6083"/>
                </a:lnTo>
                <a:lnTo>
                  <a:pt x="533400" y="3454"/>
                </a:lnTo>
                <a:close/>
              </a:path>
              <a:path w="5486400" h="646429">
                <a:moveTo>
                  <a:pt x="581025" y="640359"/>
                </a:moveTo>
                <a:lnTo>
                  <a:pt x="580567" y="639241"/>
                </a:lnTo>
                <a:lnTo>
                  <a:pt x="578700" y="637374"/>
                </a:lnTo>
                <a:lnTo>
                  <a:pt x="577583" y="636905"/>
                </a:lnTo>
                <a:lnTo>
                  <a:pt x="574954" y="636905"/>
                </a:lnTo>
                <a:lnTo>
                  <a:pt x="573836" y="637374"/>
                </a:lnTo>
                <a:lnTo>
                  <a:pt x="571969" y="639241"/>
                </a:lnTo>
                <a:lnTo>
                  <a:pt x="571500" y="640359"/>
                </a:lnTo>
                <a:lnTo>
                  <a:pt x="571500" y="642988"/>
                </a:lnTo>
                <a:lnTo>
                  <a:pt x="571969" y="644105"/>
                </a:lnTo>
                <a:lnTo>
                  <a:pt x="573836" y="645972"/>
                </a:lnTo>
                <a:lnTo>
                  <a:pt x="574954" y="646430"/>
                </a:lnTo>
                <a:lnTo>
                  <a:pt x="577583" y="646430"/>
                </a:lnTo>
                <a:lnTo>
                  <a:pt x="578700" y="645972"/>
                </a:lnTo>
                <a:lnTo>
                  <a:pt x="580567" y="644105"/>
                </a:lnTo>
                <a:lnTo>
                  <a:pt x="581025" y="642988"/>
                </a:lnTo>
                <a:lnTo>
                  <a:pt x="581025" y="640359"/>
                </a:lnTo>
                <a:close/>
              </a:path>
              <a:path w="5486400" h="646429">
                <a:moveTo>
                  <a:pt x="581025" y="3454"/>
                </a:moveTo>
                <a:lnTo>
                  <a:pt x="580567" y="2336"/>
                </a:lnTo>
                <a:lnTo>
                  <a:pt x="578700" y="469"/>
                </a:lnTo>
                <a:lnTo>
                  <a:pt x="577583" y="0"/>
                </a:lnTo>
                <a:lnTo>
                  <a:pt x="574954" y="0"/>
                </a:lnTo>
                <a:lnTo>
                  <a:pt x="573836" y="469"/>
                </a:lnTo>
                <a:lnTo>
                  <a:pt x="571969" y="2336"/>
                </a:lnTo>
                <a:lnTo>
                  <a:pt x="571500" y="3454"/>
                </a:lnTo>
                <a:lnTo>
                  <a:pt x="571500" y="6083"/>
                </a:lnTo>
                <a:lnTo>
                  <a:pt x="571969" y="7200"/>
                </a:lnTo>
                <a:lnTo>
                  <a:pt x="573836" y="9067"/>
                </a:lnTo>
                <a:lnTo>
                  <a:pt x="574954" y="9525"/>
                </a:lnTo>
                <a:lnTo>
                  <a:pt x="577583" y="9525"/>
                </a:lnTo>
                <a:lnTo>
                  <a:pt x="578700" y="9067"/>
                </a:lnTo>
                <a:lnTo>
                  <a:pt x="580567" y="7200"/>
                </a:lnTo>
                <a:lnTo>
                  <a:pt x="581025" y="6083"/>
                </a:lnTo>
                <a:lnTo>
                  <a:pt x="581025" y="3454"/>
                </a:lnTo>
                <a:close/>
              </a:path>
              <a:path w="5486400" h="646429">
                <a:moveTo>
                  <a:pt x="628650" y="640359"/>
                </a:moveTo>
                <a:lnTo>
                  <a:pt x="628192" y="639241"/>
                </a:lnTo>
                <a:lnTo>
                  <a:pt x="626325" y="637374"/>
                </a:lnTo>
                <a:lnTo>
                  <a:pt x="625208" y="636905"/>
                </a:lnTo>
                <a:lnTo>
                  <a:pt x="622579" y="636905"/>
                </a:lnTo>
                <a:lnTo>
                  <a:pt x="621461" y="637374"/>
                </a:lnTo>
                <a:lnTo>
                  <a:pt x="619594" y="639241"/>
                </a:lnTo>
                <a:lnTo>
                  <a:pt x="619125" y="640359"/>
                </a:lnTo>
                <a:lnTo>
                  <a:pt x="619125" y="642988"/>
                </a:lnTo>
                <a:lnTo>
                  <a:pt x="619594" y="644105"/>
                </a:lnTo>
                <a:lnTo>
                  <a:pt x="621461" y="645972"/>
                </a:lnTo>
                <a:lnTo>
                  <a:pt x="622579" y="646430"/>
                </a:lnTo>
                <a:lnTo>
                  <a:pt x="625208" y="646430"/>
                </a:lnTo>
                <a:lnTo>
                  <a:pt x="626325" y="645972"/>
                </a:lnTo>
                <a:lnTo>
                  <a:pt x="628192" y="644105"/>
                </a:lnTo>
                <a:lnTo>
                  <a:pt x="628650" y="642988"/>
                </a:lnTo>
                <a:lnTo>
                  <a:pt x="628650" y="640359"/>
                </a:lnTo>
                <a:close/>
              </a:path>
              <a:path w="5486400" h="646429">
                <a:moveTo>
                  <a:pt x="628650" y="3454"/>
                </a:moveTo>
                <a:lnTo>
                  <a:pt x="628192" y="2336"/>
                </a:lnTo>
                <a:lnTo>
                  <a:pt x="626325" y="469"/>
                </a:lnTo>
                <a:lnTo>
                  <a:pt x="625208" y="0"/>
                </a:lnTo>
                <a:lnTo>
                  <a:pt x="622579" y="0"/>
                </a:lnTo>
                <a:lnTo>
                  <a:pt x="621461" y="469"/>
                </a:lnTo>
                <a:lnTo>
                  <a:pt x="619594" y="2336"/>
                </a:lnTo>
                <a:lnTo>
                  <a:pt x="619125" y="3454"/>
                </a:lnTo>
                <a:lnTo>
                  <a:pt x="619125" y="6083"/>
                </a:lnTo>
                <a:lnTo>
                  <a:pt x="619594" y="7200"/>
                </a:lnTo>
                <a:lnTo>
                  <a:pt x="621461" y="9067"/>
                </a:lnTo>
                <a:lnTo>
                  <a:pt x="622579" y="9525"/>
                </a:lnTo>
                <a:lnTo>
                  <a:pt x="625208" y="9525"/>
                </a:lnTo>
                <a:lnTo>
                  <a:pt x="626325" y="9067"/>
                </a:lnTo>
                <a:lnTo>
                  <a:pt x="628192" y="7200"/>
                </a:lnTo>
                <a:lnTo>
                  <a:pt x="628650" y="6083"/>
                </a:lnTo>
                <a:lnTo>
                  <a:pt x="628650" y="3454"/>
                </a:lnTo>
                <a:close/>
              </a:path>
              <a:path w="5486400" h="646429">
                <a:moveTo>
                  <a:pt x="676275" y="640359"/>
                </a:moveTo>
                <a:lnTo>
                  <a:pt x="675817" y="639241"/>
                </a:lnTo>
                <a:lnTo>
                  <a:pt x="673950" y="637374"/>
                </a:lnTo>
                <a:lnTo>
                  <a:pt x="672833" y="636905"/>
                </a:lnTo>
                <a:lnTo>
                  <a:pt x="670204" y="636905"/>
                </a:lnTo>
                <a:lnTo>
                  <a:pt x="669086" y="637374"/>
                </a:lnTo>
                <a:lnTo>
                  <a:pt x="667219" y="639241"/>
                </a:lnTo>
                <a:lnTo>
                  <a:pt x="666750" y="640359"/>
                </a:lnTo>
                <a:lnTo>
                  <a:pt x="666750" y="642988"/>
                </a:lnTo>
                <a:lnTo>
                  <a:pt x="667219" y="644105"/>
                </a:lnTo>
                <a:lnTo>
                  <a:pt x="669086" y="645972"/>
                </a:lnTo>
                <a:lnTo>
                  <a:pt x="670204" y="646430"/>
                </a:lnTo>
                <a:lnTo>
                  <a:pt x="672833" y="646430"/>
                </a:lnTo>
                <a:lnTo>
                  <a:pt x="673950" y="645972"/>
                </a:lnTo>
                <a:lnTo>
                  <a:pt x="675817" y="644105"/>
                </a:lnTo>
                <a:lnTo>
                  <a:pt x="676275" y="642988"/>
                </a:lnTo>
                <a:lnTo>
                  <a:pt x="676275" y="640359"/>
                </a:lnTo>
                <a:close/>
              </a:path>
              <a:path w="5486400" h="646429">
                <a:moveTo>
                  <a:pt x="676275" y="3454"/>
                </a:moveTo>
                <a:lnTo>
                  <a:pt x="675817" y="2336"/>
                </a:lnTo>
                <a:lnTo>
                  <a:pt x="673950" y="469"/>
                </a:lnTo>
                <a:lnTo>
                  <a:pt x="672833" y="0"/>
                </a:lnTo>
                <a:lnTo>
                  <a:pt x="670204" y="0"/>
                </a:lnTo>
                <a:lnTo>
                  <a:pt x="669086" y="469"/>
                </a:lnTo>
                <a:lnTo>
                  <a:pt x="667219" y="2336"/>
                </a:lnTo>
                <a:lnTo>
                  <a:pt x="666750" y="3454"/>
                </a:lnTo>
                <a:lnTo>
                  <a:pt x="666750" y="6083"/>
                </a:lnTo>
                <a:lnTo>
                  <a:pt x="667219" y="7200"/>
                </a:lnTo>
                <a:lnTo>
                  <a:pt x="669086" y="9067"/>
                </a:lnTo>
                <a:lnTo>
                  <a:pt x="670204" y="9525"/>
                </a:lnTo>
                <a:lnTo>
                  <a:pt x="672833" y="9525"/>
                </a:lnTo>
                <a:lnTo>
                  <a:pt x="673950" y="9067"/>
                </a:lnTo>
                <a:lnTo>
                  <a:pt x="675817" y="7200"/>
                </a:lnTo>
                <a:lnTo>
                  <a:pt x="676275" y="6083"/>
                </a:lnTo>
                <a:lnTo>
                  <a:pt x="676275" y="3454"/>
                </a:lnTo>
                <a:close/>
              </a:path>
              <a:path w="5486400" h="646429">
                <a:moveTo>
                  <a:pt x="723900" y="640359"/>
                </a:moveTo>
                <a:lnTo>
                  <a:pt x="723442" y="639241"/>
                </a:lnTo>
                <a:lnTo>
                  <a:pt x="721575" y="637374"/>
                </a:lnTo>
                <a:lnTo>
                  <a:pt x="720458" y="636905"/>
                </a:lnTo>
                <a:lnTo>
                  <a:pt x="717829" y="636905"/>
                </a:lnTo>
                <a:lnTo>
                  <a:pt x="716711" y="637374"/>
                </a:lnTo>
                <a:lnTo>
                  <a:pt x="714844" y="639241"/>
                </a:lnTo>
                <a:lnTo>
                  <a:pt x="714375" y="640359"/>
                </a:lnTo>
                <a:lnTo>
                  <a:pt x="714375" y="642988"/>
                </a:lnTo>
                <a:lnTo>
                  <a:pt x="714844" y="644105"/>
                </a:lnTo>
                <a:lnTo>
                  <a:pt x="716711" y="645972"/>
                </a:lnTo>
                <a:lnTo>
                  <a:pt x="717829" y="646430"/>
                </a:lnTo>
                <a:lnTo>
                  <a:pt x="720458" y="646430"/>
                </a:lnTo>
                <a:lnTo>
                  <a:pt x="721575" y="645972"/>
                </a:lnTo>
                <a:lnTo>
                  <a:pt x="723442" y="644105"/>
                </a:lnTo>
                <a:lnTo>
                  <a:pt x="723900" y="642988"/>
                </a:lnTo>
                <a:lnTo>
                  <a:pt x="723900" y="640359"/>
                </a:lnTo>
                <a:close/>
              </a:path>
              <a:path w="5486400" h="646429">
                <a:moveTo>
                  <a:pt x="723900" y="3454"/>
                </a:moveTo>
                <a:lnTo>
                  <a:pt x="723442" y="2336"/>
                </a:lnTo>
                <a:lnTo>
                  <a:pt x="721575" y="469"/>
                </a:lnTo>
                <a:lnTo>
                  <a:pt x="720458" y="0"/>
                </a:lnTo>
                <a:lnTo>
                  <a:pt x="717829" y="0"/>
                </a:lnTo>
                <a:lnTo>
                  <a:pt x="716711" y="469"/>
                </a:lnTo>
                <a:lnTo>
                  <a:pt x="714844" y="2336"/>
                </a:lnTo>
                <a:lnTo>
                  <a:pt x="714375" y="3454"/>
                </a:lnTo>
                <a:lnTo>
                  <a:pt x="714375" y="6083"/>
                </a:lnTo>
                <a:lnTo>
                  <a:pt x="714844" y="7200"/>
                </a:lnTo>
                <a:lnTo>
                  <a:pt x="716711" y="9067"/>
                </a:lnTo>
                <a:lnTo>
                  <a:pt x="717829" y="9525"/>
                </a:lnTo>
                <a:lnTo>
                  <a:pt x="720458" y="9525"/>
                </a:lnTo>
                <a:lnTo>
                  <a:pt x="721575" y="9067"/>
                </a:lnTo>
                <a:lnTo>
                  <a:pt x="723442" y="7200"/>
                </a:lnTo>
                <a:lnTo>
                  <a:pt x="723900" y="6083"/>
                </a:lnTo>
                <a:lnTo>
                  <a:pt x="723900" y="3454"/>
                </a:lnTo>
                <a:close/>
              </a:path>
              <a:path w="5486400" h="646429">
                <a:moveTo>
                  <a:pt x="771525" y="640359"/>
                </a:moveTo>
                <a:lnTo>
                  <a:pt x="771067" y="639241"/>
                </a:lnTo>
                <a:lnTo>
                  <a:pt x="769200" y="637374"/>
                </a:lnTo>
                <a:lnTo>
                  <a:pt x="768083" y="636905"/>
                </a:lnTo>
                <a:lnTo>
                  <a:pt x="765454" y="636905"/>
                </a:lnTo>
                <a:lnTo>
                  <a:pt x="764336" y="637374"/>
                </a:lnTo>
                <a:lnTo>
                  <a:pt x="762469" y="639241"/>
                </a:lnTo>
                <a:lnTo>
                  <a:pt x="762000" y="640359"/>
                </a:lnTo>
                <a:lnTo>
                  <a:pt x="762000" y="642988"/>
                </a:lnTo>
                <a:lnTo>
                  <a:pt x="762469" y="644105"/>
                </a:lnTo>
                <a:lnTo>
                  <a:pt x="764336" y="645972"/>
                </a:lnTo>
                <a:lnTo>
                  <a:pt x="765454" y="646430"/>
                </a:lnTo>
                <a:lnTo>
                  <a:pt x="768083" y="646430"/>
                </a:lnTo>
                <a:lnTo>
                  <a:pt x="769200" y="645972"/>
                </a:lnTo>
                <a:lnTo>
                  <a:pt x="771067" y="644105"/>
                </a:lnTo>
                <a:lnTo>
                  <a:pt x="771525" y="642988"/>
                </a:lnTo>
                <a:lnTo>
                  <a:pt x="771525" y="640359"/>
                </a:lnTo>
                <a:close/>
              </a:path>
              <a:path w="5486400" h="646429">
                <a:moveTo>
                  <a:pt x="771525" y="3454"/>
                </a:moveTo>
                <a:lnTo>
                  <a:pt x="771067" y="2336"/>
                </a:lnTo>
                <a:lnTo>
                  <a:pt x="769200" y="469"/>
                </a:lnTo>
                <a:lnTo>
                  <a:pt x="768083" y="0"/>
                </a:lnTo>
                <a:lnTo>
                  <a:pt x="765454" y="0"/>
                </a:lnTo>
                <a:lnTo>
                  <a:pt x="764336" y="469"/>
                </a:lnTo>
                <a:lnTo>
                  <a:pt x="762469" y="2336"/>
                </a:lnTo>
                <a:lnTo>
                  <a:pt x="762000" y="3454"/>
                </a:lnTo>
                <a:lnTo>
                  <a:pt x="762000" y="6083"/>
                </a:lnTo>
                <a:lnTo>
                  <a:pt x="762469" y="7200"/>
                </a:lnTo>
                <a:lnTo>
                  <a:pt x="764336" y="9067"/>
                </a:lnTo>
                <a:lnTo>
                  <a:pt x="765454" y="9525"/>
                </a:lnTo>
                <a:lnTo>
                  <a:pt x="768083" y="9525"/>
                </a:lnTo>
                <a:lnTo>
                  <a:pt x="769200" y="9067"/>
                </a:lnTo>
                <a:lnTo>
                  <a:pt x="771067" y="7200"/>
                </a:lnTo>
                <a:lnTo>
                  <a:pt x="771525" y="6083"/>
                </a:lnTo>
                <a:lnTo>
                  <a:pt x="771525" y="3454"/>
                </a:lnTo>
                <a:close/>
              </a:path>
              <a:path w="5486400" h="646429">
                <a:moveTo>
                  <a:pt x="819150" y="640359"/>
                </a:moveTo>
                <a:lnTo>
                  <a:pt x="818692" y="639241"/>
                </a:lnTo>
                <a:lnTo>
                  <a:pt x="816825" y="637374"/>
                </a:lnTo>
                <a:lnTo>
                  <a:pt x="815708" y="636905"/>
                </a:lnTo>
                <a:lnTo>
                  <a:pt x="813079" y="636905"/>
                </a:lnTo>
                <a:lnTo>
                  <a:pt x="811961" y="637374"/>
                </a:lnTo>
                <a:lnTo>
                  <a:pt x="810094" y="639241"/>
                </a:lnTo>
                <a:lnTo>
                  <a:pt x="809625" y="640359"/>
                </a:lnTo>
                <a:lnTo>
                  <a:pt x="809625" y="642988"/>
                </a:lnTo>
                <a:lnTo>
                  <a:pt x="810094" y="644105"/>
                </a:lnTo>
                <a:lnTo>
                  <a:pt x="811961" y="645972"/>
                </a:lnTo>
                <a:lnTo>
                  <a:pt x="813079" y="646430"/>
                </a:lnTo>
                <a:lnTo>
                  <a:pt x="815708" y="646430"/>
                </a:lnTo>
                <a:lnTo>
                  <a:pt x="816825" y="645972"/>
                </a:lnTo>
                <a:lnTo>
                  <a:pt x="818692" y="644105"/>
                </a:lnTo>
                <a:lnTo>
                  <a:pt x="819150" y="642988"/>
                </a:lnTo>
                <a:lnTo>
                  <a:pt x="819150" y="640359"/>
                </a:lnTo>
                <a:close/>
              </a:path>
              <a:path w="5486400" h="646429">
                <a:moveTo>
                  <a:pt x="819150" y="3454"/>
                </a:moveTo>
                <a:lnTo>
                  <a:pt x="818692" y="2336"/>
                </a:lnTo>
                <a:lnTo>
                  <a:pt x="816825" y="469"/>
                </a:lnTo>
                <a:lnTo>
                  <a:pt x="815708" y="0"/>
                </a:lnTo>
                <a:lnTo>
                  <a:pt x="813079" y="0"/>
                </a:lnTo>
                <a:lnTo>
                  <a:pt x="811961" y="469"/>
                </a:lnTo>
                <a:lnTo>
                  <a:pt x="810094" y="2336"/>
                </a:lnTo>
                <a:lnTo>
                  <a:pt x="809625" y="3454"/>
                </a:lnTo>
                <a:lnTo>
                  <a:pt x="809625" y="6083"/>
                </a:lnTo>
                <a:lnTo>
                  <a:pt x="810094" y="7200"/>
                </a:lnTo>
                <a:lnTo>
                  <a:pt x="811961" y="9067"/>
                </a:lnTo>
                <a:lnTo>
                  <a:pt x="813079" y="9525"/>
                </a:lnTo>
                <a:lnTo>
                  <a:pt x="815708" y="9525"/>
                </a:lnTo>
                <a:lnTo>
                  <a:pt x="816825" y="9067"/>
                </a:lnTo>
                <a:lnTo>
                  <a:pt x="818692" y="7200"/>
                </a:lnTo>
                <a:lnTo>
                  <a:pt x="819150" y="6083"/>
                </a:lnTo>
                <a:lnTo>
                  <a:pt x="819150" y="3454"/>
                </a:lnTo>
                <a:close/>
              </a:path>
              <a:path w="5486400" h="646429">
                <a:moveTo>
                  <a:pt x="866775" y="640359"/>
                </a:moveTo>
                <a:lnTo>
                  <a:pt x="866317" y="639241"/>
                </a:lnTo>
                <a:lnTo>
                  <a:pt x="864450" y="637374"/>
                </a:lnTo>
                <a:lnTo>
                  <a:pt x="863333" y="636905"/>
                </a:lnTo>
                <a:lnTo>
                  <a:pt x="860704" y="636905"/>
                </a:lnTo>
                <a:lnTo>
                  <a:pt x="859586" y="637374"/>
                </a:lnTo>
                <a:lnTo>
                  <a:pt x="857719" y="639241"/>
                </a:lnTo>
                <a:lnTo>
                  <a:pt x="857250" y="640359"/>
                </a:lnTo>
                <a:lnTo>
                  <a:pt x="857250" y="642988"/>
                </a:lnTo>
                <a:lnTo>
                  <a:pt x="857719" y="644105"/>
                </a:lnTo>
                <a:lnTo>
                  <a:pt x="859586" y="645972"/>
                </a:lnTo>
                <a:lnTo>
                  <a:pt x="860704" y="646430"/>
                </a:lnTo>
                <a:lnTo>
                  <a:pt x="863333" y="646430"/>
                </a:lnTo>
                <a:lnTo>
                  <a:pt x="864450" y="645972"/>
                </a:lnTo>
                <a:lnTo>
                  <a:pt x="866317" y="644105"/>
                </a:lnTo>
                <a:lnTo>
                  <a:pt x="866775" y="642988"/>
                </a:lnTo>
                <a:lnTo>
                  <a:pt x="866775" y="640359"/>
                </a:lnTo>
                <a:close/>
              </a:path>
              <a:path w="5486400" h="646429">
                <a:moveTo>
                  <a:pt x="866775" y="3454"/>
                </a:moveTo>
                <a:lnTo>
                  <a:pt x="866317" y="2336"/>
                </a:lnTo>
                <a:lnTo>
                  <a:pt x="864450" y="469"/>
                </a:lnTo>
                <a:lnTo>
                  <a:pt x="863333" y="0"/>
                </a:lnTo>
                <a:lnTo>
                  <a:pt x="860704" y="0"/>
                </a:lnTo>
                <a:lnTo>
                  <a:pt x="859586" y="469"/>
                </a:lnTo>
                <a:lnTo>
                  <a:pt x="857719" y="2336"/>
                </a:lnTo>
                <a:lnTo>
                  <a:pt x="857250" y="3454"/>
                </a:lnTo>
                <a:lnTo>
                  <a:pt x="857250" y="6083"/>
                </a:lnTo>
                <a:lnTo>
                  <a:pt x="857719" y="7200"/>
                </a:lnTo>
                <a:lnTo>
                  <a:pt x="859586" y="9067"/>
                </a:lnTo>
                <a:lnTo>
                  <a:pt x="860704" y="9525"/>
                </a:lnTo>
                <a:lnTo>
                  <a:pt x="863333" y="9525"/>
                </a:lnTo>
                <a:lnTo>
                  <a:pt x="864450" y="9067"/>
                </a:lnTo>
                <a:lnTo>
                  <a:pt x="866317" y="7200"/>
                </a:lnTo>
                <a:lnTo>
                  <a:pt x="866775" y="6083"/>
                </a:lnTo>
                <a:lnTo>
                  <a:pt x="866775" y="3454"/>
                </a:lnTo>
                <a:close/>
              </a:path>
              <a:path w="5486400" h="646429">
                <a:moveTo>
                  <a:pt x="914400" y="640359"/>
                </a:moveTo>
                <a:lnTo>
                  <a:pt x="913942" y="639241"/>
                </a:lnTo>
                <a:lnTo>
                  <a:pt x="912075" y="637374"/>
                </a:lnTo>
                <a:lnTo>
                  <a:pt x="910958" y="636905"/>
                </a:lnTo>
                <a:lnTo>
                  <a:pt x="908329" y="636905"/>
                </a:lnTo>
                <a:lnTo>
                  <a:pt x="907211" y="637374"/>
                </a:lnTo>
                <a:lnTo>
                  <a:pt x="905344" y="639241"/>
                </a:lnTo>
                <a:lnTo>
                  <a:pt x="904875" y="640359"/>
                </a:lnTo>
                <a:lnTo>
                  <a:pt x="904875" y="642988"/>
                </a:lnTo>
                <a:lnTo>
                  <a:pt x="905344" y="644105"/>
                </a:lnTo>
                <a:lnTo>
                  <a:pt x="907211" y="645972"/>
                </a:lnTo>
                <a:lnTo>
                  <a:pt x="908329" y="646430"/>
                </a:lnTo>
                <a:lnTo>
                  <a:pt x="910958" y="646430"/>
                </a:lnTo>
                <a:lnTo>
                  <a:pt x="912075" y="645972"/>
                </a:lnTo>
                <a:lnTo>
                  <a:pt x="913942" y="644105"/>
                </a:lnTo>
                <a:lnTo>
                  <a:pt x="914400" y="642988"/>
                </a:lnTo>
                <a:lnTo>
                  <a:pt x="914400" y="640359"/>
                </a:lnTo>
                <a:close/>
              </a:path>
              <a:path w="5486400" h="646429">
                <a:moveTo>
                  <a:pt x="914400" y="3454"/>
                </a:moveTo>
                <a:lnTo>
                  <a:pt x="913942" y="2336"/>
                </a:lnTo>
                <a:lnTo>
                  <a:pt x="912075" y="469"/>
                </a:lnTo>
                <a:lnTo>
                  <a:pt x="910958" y="0"/>
                </a:lnTo>
                <a:lnTo>
                  <a:pt x="908329" y="0"/>
                </a:lnTo>
                <a:lnTo>
                  <a:pt x="907211" y="469"/>
                </a:lnTo>
                <a:lnTo>
                  <a:pt x="905344" y="2336"/>
                </a:lnTo>
                <a:lnTo>
                  <a:pt x="904875" y="3454"/>
                </a:lnTo>
                <a:lnTo>
                  <a:pt x="904875" y="6083"/>
                </a:lnTo>
                <a:lnTo>
                  <a:pt x="905344" y="7200"/>
                </a:lnTo>
                <a:lnTo>
                  <a:pt x="907211" y="9067"/>
                </a:lnTo>
                <a:lnTo>
                  <a:pt x="908329" y="9525"/>
                </a:lnTo>
                <a:lnTo>
                  <a:pt x="910958" y="9525"/>
                </a:lnTo>
                <a:lnTo>
                  <a:pt x="912075" y="9067"/>
                </a:lnTo>
                <a:lnTo>
                  <a:pt x="913942" y="7200"/>
                </a:lnTo>
                <a:lnTo>
                  <a:pt x="914400" y="6083"/>
                </a:lnTo>
                <a:lnTo>
                  <a:pt x="914400" y="3454"/>
                </a:lnTo>
                <a:close/>
              </a:path>
              <a:path w="5486400" h="646429">
                <a:moveTo>
                  <a:pt x="962025" y="640359"/>
                </a:moveTo>
                <a:lnTo>
                  <a:pt x="961567" y="639241"/>
                </a:lnTo>
                <a:lnTo>
                  <a:pt x="959700" y="637374"/>
                </a:lnTo>
                <a:lnTo>
                  <a:pt x="958583" y="636905"/>
                </a:lnTo>
                <a:lnTo>
                  <a:pt x="955954" y="636905"/>
                </a:lnTo>
                <a:lnTo>
                  <a:pt x="954836" y="637374"/>
                </a:lnTo>
                <a:lnTo>
                  <a:pt x="952969" y="639241"/>
                </a:lnTo>
                <a:lnTo>
                  <a:pt x="952500" y="640359"/>
                </a:lnTo>
                <a:lnTo>
                  <a:pt x="952500" y="642988"/>
                </a:lnTo>
                <a:lnTo>
                  <a:pt x="952969" y="644105"/>
                </a:lnTo>
                <a:lnTo>
                  <a:pt x="954836" y="645972"/>
                </a:lnTo>
                <a:lnTo>
                  <a:pt x="955954" y="646430"/>
                </a:lnTo>
                <a:lnTo>
                  <a:pt x="958583" y="646430"/>
                </a:lnTo>
                <a:lnTo>
                  <a:pt x="959700" y="645972"/>
                </a:lnTo>
                <a:lnTo>
                  <a:pt x="961567" y="644105"/>
                </a:lnTo>
                <a:lnTo>
                  <a:pt x="962025" y="642988"/>
                </a:lnTo>
                <a:lnTo>
                  <a:pt x="962025" y="640359"/>
                </a:lnTo>
                <a:close/>
              </a:path>
              <a:path w="5486400" h="646429">
                <a:moveTo>
                  <a:pt x="962025" y="3454"/>
                </a:moveTo>
                <a:lnTo>
                  <a:pt x="961567" y="2336"/>
                </a:lnTo>
                <a:lnTo>
                  <a:pt x="959700" y="469"/>
                </a:lnTo>
                <a:lnTo>
                  <a:pt x="958583" y="0"/>
                </a:lnTo>
                <a:lnTo>
                  <a:pt x="955954" y="0"/>
                </a:lnTo>
                <a:lnTo>
                  <a:pt x="954836" y="469"/>
                </a:lnTo>
                <a:lnTo>
                  <a:pt x="952969" y="2336"/>
                </a:lnTo>
                <a:lnTo>
                  <a:pt x="952500" y="3454"/>
                </a:lnTo>
                <a:lnTo>
                  <a:pt x="952500" y="6083"/>
                </a:lnTo>
                <a:lnTo>
                  <a:pt x="952969" y="7200"/>
                </a:lnTo>
                <a:lnTo>
                  <a:pt x="954836" y="9067"/>
                </a:lnTo>
                <a:lnTo>
                  <a:pt x="955954" y="9525"/>
                </a:lnTo>
                <a:lnTo>
                  <a:pt x="958583" y="9525"/>
                </a:lnTo>
                <a:lnTo>
                  <a:pt x="959700" y="9067"/>
                </a:lnTo>
                <a:lnTo>
                  <a:pt x="961567" y="7200"/>
                </a:lnTo>
                <a:lnTo>
                  <a:pt x="962025" y="6083"/>
                </a:lnTo>
                <a:lnTo>
                  <a:pt x="962025" y="3454"/>
                </a:lnTo>
                <a:close/>
              </a:path>
              <a:path w="5486400" h="646429">
                <a:moveTo>
                  <a:pt x="1009650" y="640359"/>
                </a:moveTo>
                <a:lnTo>
                  <a:pt x="1009192" y="639241"/>
                </a:lnTo>
                <a:lnTo>
                  <a:pt x="1007325" y="637374"/>
                </a:lnTo>
                <a:lnTo>
                  <a:pt x="1006208" y="636905"/>
                </a:lnTo>
                <a:lnTo>
                  <a:pt x="1003579" y="636905"/>
                </a:lnTo>
                <a:lnTo>
                  <a:pt x="1002461" y="637374"/>
                </a:lnTo>
                <a:lnTo>
                  <a:pt x="1000594" y="639241"/>
                </a:lnTo>
                <a:lnTo>
                  <a:pt x="1000125" y="640359"/>
                </a:lnTo>
                <a:lnTo>
                  <a:pt x="1000125" y="642988"/>
                </a:lnTo>
                <a:lnTo>
                  <a:pt x="1000594" y="644105"/>
                </a:lnTo>
                <a:lnTo>
                  <a:pt x="1002461" y="645972"/>
                </a:lnTo>
                <a:lnTo>
                  <a:pt x="1003579" y="646430"/>
                </a:lnTo>
                <a:lnTo>
                  <a:pt x="1006208" y="646430"/>
                </a:lnTo>
                <a:lnTo>
                  <a:pt x="1007325" y="645972"/>
                </a:lnTo>
                <a:lnTo>
                  <a:pt x="1009192" y="644105"/>
                </a:lnTo>
                <a:lnTo>
                  <a:pt x="1009650" y="642988"/>
                </a:lnTo>
                <a:lnTo>
                  <a:pt x="1009650" y="640359"/>
                </a:lnTo>
                <a:close/>
              </a:path>
              <a:path w="5486400" h="646429">
                <a:moveTo>
                  <a:pt x="1009650" y="3454"/>
                </a:moveTo>
                <a:lnTo>
                  <a:pt x="1009192" y="2336"/>
                </a:lnTo>
                <a:lnTo>
                  <a:pt x="1007325" y="469"/>
                </a:lnTo>
                <a:lnTo>
                  <a:pt x="1006208" y="0"/>
                </a:lnTo>
                <a:lnTo>
                  <a:pt x="1003579" y="0"/>
                </a:lnTo>
                <a:lnTo>
                  <a:pt x="1002461" y="469"/>
                </a:lnTo>
                <a:lnTo>
                  <a:pt x="1000594" y="2336"/>
                </a:lnTo>
                <a:lnTo>
                  <a:pt x="1000125" y="3454"/>
                </a:lnTo>
                <a:lnTo>
                  <a:pt x="1000125" y="6083"/>
                </a:lnTo>
                <a:lnTo>
                  <a:pt x="1000594" y="7200"/>
                </a:lnTo>
                <a:lnTo>
                  <a:pt x="1002461" y="9067"/>
                </a:lnTo>
                <a:lnTo>
                  <a:pt x="1003579" y="9525"/>
                </a:lnTo>
                <a:lnTo>
                  <a:pt x="1006208" y="9525"/>
                </a:lnTo>
                <a:lnTo>
                  <a:pt x="1007325" y="9067"/>
                </a:lnTo>
                <a:lnTo>
                  <a:pt x="1009192" y="7200"/>
                </a:lnTo>
                <a:lnTo>
                  <a:pt x="1009650" y="6083"/>
                </a:lnTo>
                <a:lnTo>
                  <a:pt x="1009650" y="3454"/>
                </a:lnTo>
                <a:close/>
              </a:path>
              <a:path w="5486400" h="646429">
                <a:moveTo>
                  <a:pt x="1057275" y="640359"/>
                </a:moveTo>
                <a:lnTo>
                  <a:pt x="1056817" y="639241"/>
                </a:lnTo>
                <a:lnTo>
                  <a:pt x="1054950" y="637374"/>
                </a:lnTo>
                <a:lnTo>
                  <a:pt x="1053833" y="636905"/>
                </a:lnTo>
                <a:lnTo>
                  <a:pt x="1051204" y="636905"/>
                </a:lnTo>
                <a:lnTo>
                  <a:pt x="1050086" y="637374"/>
                </a:lnTo>
                <a:lnTo>
                  <a:pt x="1048219" y="639241"/>
                </a:lnTo>
                <a:lnTo>
                  <a:pt x="1047750" y="640359"/>
                </a:lnTo>
                <a:lnTo>
                  <a:pt x="1047750" y="642988"/>
                </a:lnTo>
                <a:lnTo>
                  <a:pt x="1048219" y="644105"/>
                </a:lnTo>
                <a:lnTo>
                  <a:pt x="1050086" y="645972"/>
                </a:lnTo>
                <a:lnTo>
                  <a:pt x="1051204" y="646430"/>
                </a:lnTo>
                <a:lnTo>
                  <a:pt x="1053833" y="646430"/>
                </a:lnTo>
                <a:lnTo>
                  <a:pt x="1054950" y="645972"/>
                </a:lnTo>
                <a:lnTo>
                  <a:pt x="1056817" y="644105"/>
                </a:lnTo>
                <a:lnTo>
                  <a:pt x="1057275" y="642988"/>
                </a:lnTo>
                <a:lnTo>
                  <a:pt x="1057275" y="640359"/>
                </a:lnTo>
                <a:close/>
              </a:path>
              <a:path w="5486400" h="646429">
                <a:moveTo>
                  <a:pt x="1057275" y="3454"/>
                </a:moveTo>
                <a:lnTo>
                  <a:pt x="1056817" y="2336"/>
                </a:lnTo>
                <a:lnTo>
                  <a:pt x="1054950" y="469"/>
                </a:lnTo>
                <a:lnTo>
                  <a:pt x="1053833" y="0"/>
                </a:lnTo>
                <a:lnTo>
                  <a:pt x="1051204" y="0"/>
                </a:lnTo>
                <a:lnTo>
                  <a:pt x="1050086" y="469"/>
                </a:lnTo>
                <a:lnTo>
                  <a:pt x="1048219" y="2336"/>
                </a:lnTo>
                <a:lnTo>
                  <a:pt x="1047750" y="3454"/>
                </a:lnTo>
                <a:lnTo>
                  <a:pt x="1047750" y="6083"/>
                </a:lnTo>
                <a:lnTo>
                  <a:pt x="1048219" y="7200"/>
                </a:lnTo>
                <a:lnTo>
                  <a:pt x="1050086" y="9067"/>
                </a:lnTo>
                <a:lnTo>
                  <a:pt x="1051204" y="9525"/>
                </a:lnTo>
                <a:lnTo>
                  <a:pt x="1053833" y="9525"/>
                </a:lnTo>
                <a:lnTo>
                  <a:pt x="1054950" y="9067"/>
                </a:lnTo>
                <a:lnTo>
                  <a:pt x="1056817" y="7200"/>
                </a:lnTo>
                <a:lnTo>
                  <a:pt x="1057275" y="6083"/>
                </a:lnTo>
                <a:lnTo>
                  <a:pt x="1057275" y="3454"/>
                </a:lnTo>
                <a:close/>
              </a:path>
              <a:path w="5486400" h="646429">
                <a:moveTo>
                  <a:pt x="1104900" y="640359"/>
                </a:moveTo>
                <a:lnTo>
                  <a:pt x="1104442" y="639241"/>
                </a:lnTo>
                <a:lnTo>
                  <a:pt x="1102575" y="637374"/>
                </a:lnTo>
                <a:lnTo>
                  <a:pt x="1101458" y="636905"/>
                </a:lnTo>
                <a:lnTo>
                  <a:pt x="1098829" y="636905"/>
                </a:lnTo>
                <a:lnTo>
                  <a:pt x="1097711" y="637374"/>
                </a:lnTo>
                <a:lnTo>
                  <a:pt x="1095844" y="639241"/>
                </a:lnTo>
                <a:lnTo>
                  <a:pt x="1095375" y="640359"/>
                </a:lnTo>
                <a:lnTo>
                  <a:pt x="1095375" y="642988"/>
                </a:lnTo>
                <a:lnTo>
                  <a:pt x="1095844" y="644105"/>
                </a:lnTo>
                <a:lnTo>
                  <a:pt x="1097711" y="645972"/>
                </a:lnTo>
                <a:lnTo>
                  <a:pt x="1098829" y="646430"/>
                </a:lnTo>
                <a:lnTo>
                  <a:pt x="1101458" y="646430"/>
                </a:lnTo>
                <a:lnTo>
                  <a:pt x="1102575" y="645972"/>
                </a:lnTo>
                <a:lnTo>
                  <a:pt x="1104442" y="644105"/>
                </a:lnTo>
                <a:lnTo>
                  <a:pt x="1104900" y="642988"/>
                </a:lnTo>
                <a:lnTo>
                  <a:pt x="1104900" y="640359"/>
                </a:lnTo>
                <a:close/>
              </a:path>
              <a:path w="5486400" h="646429">
                <a:moveTo>
                  <a:pt x="1104900" y="3454"/>
                </a:moveTo>
                <a:lnTo>
                  <a:pt x="1104442" y="2336"/>
                </a:lnTo>
                <a:lnTo>
                  <a:pt x="1102575" y="469"/>
                </a:lnTo>
                <a:lnTo>
                  <a:pt x="1101458" y="0"/>
                </a:lnTo>
                <a:lnTo>
                  <a:pt x="1098829" y="0"/>
                </a:lnTo>
                <a:lnTo>
                  <a:pt x="1097711" y="469"/>
                </a:lnTo>
                <a:lnTo>
                  <a:pt x="1095844" y="2336"/>
                </a:lnTo>
                <a:lnTo>
                  <a:pt x="1095375" y="3454"/>
                </a:lnTo>
                <a:lnTo>
                  <a:pt x="1095375" y="6083"/>
                </a:lnTo>
                <a:lnTo>
                  <a:pt x="1095844" y="7200"/>
                </a:lnTo>
                <a:lnTo>
                  <a:pt x="1097711" y="9067"/>
                </a:lnTo>
                <a:lnTo>
                  <a:pt x="1098829" y="9525"/>
                </a:lnTo>
                <a:lnTo>
                  <a:pt x="1101458" y="9525"/>
                </a:lnTo>
                <a:lnTo>
                  <a:pt x="1102575" y="9067"/>
                </a:lnTo>
                <a:lnTo>
                  <a:pt x="1104442" y="7200"/>
                </a:lnTo>
                <a:lnTo>
                  <a:pt x="1104900" y="6083"/>
                </a:lnTo>
                <a:lnTo>
                  <a:pt x="1104900" y="3454"/>
                </a:lnTo>
                <a:close/>
              </a:path>
              <a:path w="5486400" h="646429">
                <a:moveTo>
                  <a:pt x="1152525" y="640359"/>
                </a:moveTo>
                <a:lnTo>
                  <a:pt x="1152067" y="639241"/>
                </a:lnTo>
                <a:lnTo>
                  <a:pt x="1150200" y="637374"/>
                </a:lnTo>
                <a:lnTo>
                  <a:pt x="1149083" y="636905"/>
                </a:lnTo>
                <a:lnTo>
                  <a:pt x="1146454" y="636905"/>
                </a:lnTo>
                <a:lnTo>
                  <a:pt x="1145336" y="637374"/>
                </a:lnTo>
                <a:lnTo>
                  <a:pt x="1143469" y="639241"/>
                </a:lnTo>
                <a:lnTo>
                  <a:pt x="1143000" y="640359"/>
                </a:lnTo>
                <a:lnTo>
                  <a:pt x="1143000" y="642988"/>
                </a:lnTo>
                <a:lnTo>
                  <a:pt x="1143469" y="644105"/>
                </a:lnTo>
                <a:lnTo>
                  <a:pt x="1145336" y="645972"/>
                </a:lnTo>
                <a:lnTo>
                  <a:pt x="1146454" y="646430"/>
                </a:lnTo>
                <a:lnTo>
                  <a:pt x="1149083" y="646430"/>
                </a:lnTo>
                <a:lnTo>
                  <a:pt x="1150200" y="645972"/>
                </a:lnTo>
                <a:lnTo>
                  <a:pt x="1152067" y="644105"/>
                </a:lnTo>
                <a:lnTo>
                  <a:pt x="1152525" y="642988"/>
                </a:lnTo>
                <a:lnTo>
                  <a:pt x="1152525" y="640359"/>
                </a:lnTo>
                <a:close/>
              </a:path>
              <a:path w="5486400" h="646429">
                <a:moveTo>
                  <a:pt x="1152525" y="3454"/>
                </a:moveTo>
                <a:lnTo>
                  <a:pt x="1152067" y="2336"/>
                </a:lnTo>
                <a:lnTo>
                  <a:pt x="1150200" y="469"/>
                </a:lnTo>
                <a:lnTo>
                  <a:pt x="1149083" y="0"/>
                </a:lnTo>
                <a:lnTo>
                  <a:pt x="1146454" y="0"/>
                </a:lnTo>
                <a:lnTo>
                  <a:pt x="1145336" y="469"/>
                </a:lnTo>
                <a:lnTo>
                  <a:pt x="1143469" y="2336"/>
                </a:lnTo>
                <a:lnTo>
                  <a:pt x="1143000" y="3454"/>
                </a:lnTo>
                <a:lnTo>
                  <a:pt x="1143000" y="6083"/>
                </a:lnTo>
                <a:lnTo>
                  <a:pt x="1143469" y="7200"/>
                </a:lnTo>
                <a:lnTo>
                  <a:pt x="1145336" y="9067"/>
                </a:lnTo>
                <a:lnTo>
                  <a:pt x="1146454" y="9525"/>
                </a:lnTo>
                <a:lnTo>
                  <a:pt x="1149083" y="9525"/>
                </a:lnTo>
                <a:lnTo>
                  <a:pt x="1150200" y="9067"/>
                </a:lnTo>
                <a:lnTo>
                  <a:pt x="1152067" y="7200"/>
                </a:lnTo>
                <a:lnTo>
                  <a:pt x="1152525" y="6083"/>
                </a:lnTo>
                <a:lnTo>
                  <a:pt x="1152525" y="3454"/>
                </a:lnTo>
                <a:close/>
              </a:path>
              <a:path w="5486400" h="646429">
                <a:moveTo>
                  <a:pt x="1200150" y="640359"/>
                </a:moveTo>
                <a:lnTo>
                  <a:pt x="1199692" y="639241"/>
                </a:lnTo>
                <a:lnTo>
                  <a:pt x="1197825" y="637374"/>
                </a:lnTo>
                <a:lnTo>
                  <a:pt x="1196708" y="636905"/>
                </a:lnTo>
                <a:lnTo>
                  <a:pt x="1194079" y="636905"/>
                </a:lnTo>
                <a:lnTo>
                  <a:pt x="1192961" y="637374"/>
                </a:lnTo>
                <a:lnTo>
                  <a:pt x="1191094" y="639241"/>
                </a:lnTo>
                <a:lnTo>
                  <a:pt x="1190625" y="640359"/>
                </a:lnTo>
                <a:lnTo>
                  <a:pt x="1190625" y="642988"/>
                </a:lnTo>
                <a:lnTo>
                  <a:pt x="1191094" y="644105"/>
                </a:lnTo>
                <a:lnTo>
                  <a:pt x="1192961" y="645972"/>
                </a:lnTo>
                <a:lnTo>
                  <a:pt x="1194079" y="646430"/>
                </a:lnTo>
                <a:lnTo>
                  <a:pt x="1196708" y="646430"/>
                </a:lnTo>
                <a:lnTo>
                  <a:pt x="1197825" y="645972"/>
                </a:lnTo>
                <a:lnTo>
                  <a:pt x="1199692" y="644105"/>
                </a:lnTo>
                <a:lnTo>
                  <a:pt x="1200150" y="642988"/>
                </a:lnTo>
                <a:lnTo>
                  <a:pt x="1200150" y="640359"/>
                </a:lnTo>
                <a:close/>
              </a:path>
              <a:path w="5486400" h="646429">
                <a:moveTo>
                  <a:pt x="1200150" y="3454"/>
                </a:moveTo>
                <a:lnTo>
                  <a:pt x="1199692" y="2336"/>
                </a:lnTo>
                <a:lnTo>
                  <a:pt x="1197825" y="469"/>
                </a:lnTo>
                <a:lnTo>
                  <a:pt x="1196708" y="0"/>
                </a:lnTo>
                <a:lnTo>
                  <a:pt x="1194079" y="0"/>
                </a:lnTo>
                <a:lnTo>
                  <a:pt x="1192961" y="469"/>
                </a:lnTo>
                <a:lnTo>
                  <a:pt x="1191094" y="2336"/>
                </a:lnTo>
                <a:lnTo>
                  <a:pt x="1190625" y="3454"/>
                </a:lnTo>
                <a:lnTo>
                  <a:pt x="1190625" y="6083"/>
                </a:lnTo>
                <a:lnTo>
                  <a:pt x="1191094" y="7200"/>
                </a:lnTo>
                <a:lnTo>
                  <a:pt x="1192961" y="9067"/>
                </a:lnTo>
                <a:lnTo>
                  <a:pt x="1194079" y="9525"/>
                </a:lnTo>
                <a:lnTo>
                  <a:pt x="1196708" y="9525"/>
                </a:lnTo>
                <a:lnTo>
                  <a:pt x="1197825" y="9067"/>
                </a:lnTo>
                <a:lnTo>
                  <a:pt x="1199692" y="7200"/>
                </a:lnTo>
                <a:lnTo>
                  <a:pt x="1200150" y="6083"/>
                </a:lnTo>
                <a:lnTo>
                  <a:pt x="1200150" y="3454"/>
                </a:lnTo>
                <a:close/>
              </a:path>
              <a:path w="5486400" h="646429">
                <a:moveTo>
                  <a:pt x="1247775" y="640359"/>
                </a:moveTo>
                <a:lnTo>
                  <a:pt x="1247317" y="639241"/>
                </a:lnTo>
                <a:lnTo>
                  <a:pt x="1245450" y="637374"/>
                </a:lnTo>
                <a:lnTo>
                  <a:pt x="1244333" y="636905"/>
                </a:lnTo>
                <a:lnTo>
                  <a:pt x="1241704" y="636905"/>
                </a:lnTo>
                <a:lnTo>
                  <a:pt x="1240586" y="637374"/>
                </a:lnTo>
                <a:lnTo>
                  <a:pt x="1238719" y="639241"/>
                </a:lnTo>
                <a:lnTo>
                  <a:pt x="1238250" y="640359"/>
                </a:lnTo>
                <a:lnTo>
                  <a:pt x="1238250" y="642988"/>
                </a:lnTo>
                <a:lnTo>
                  <a:pt x="1238719" y="644105"/>
                </a:lnTo>
                <a:lnTo>
                  <a:pt x="1240586" y="645972"/>
                </a:lnTo>
                <a:lnTo>
                  <a:pt x="1241704" y="646430"/>
                </a:lnTo>
                <a:lnTo>
                  <a:pt x="1244333" y="646430"/>
                </a:lnTo>
                <a:lnTo>
                  <a:pt x="1245450" y="645972"/>
                </a:lnTo>
                <a:lnTo>
                  <a:pt x="1247317" y="644105"/>
                </a:lnTo>
                <a:lnTo>
                  <a:pt x="1247775" y="642988"/>
                </a:lnTo>
                <a:lnTo>
                  <a:pt x="1247775" y="640359"/>
                </a:lnTo>
                <a:close/>
              </a:path>
              <a:path w="5486400" h="646429">
                <a:moveTo>
                  <a:pt x="1247775" y="3454"/>
                </a:moveTo>
                <a:lnTo>
                  <a:pt x="1247317" y="2336"/>
                </a:lnTo>
                <a:lnTo>
                  <a:pt x="1245450" y="469"/>
                </a:lnTo>
                <a:lnTo>
                  <a:pt x="1244333" y="0"/>
                </a:lnTo>
                <a:lnTo>
                  <a:pt x="1241704" y="0"/>
                </a:lnTo>
                <a:lnTo>
                  <a:pt x="1240586" y="469"/>
                </a:lnTo>
                <a:lnTo>
                  <a:pt x="1238719" y="2336"/>
                </a:lnTo>
                <a:lnTo>
                  <a:pt x="1238250" y="3454"/>
                </a:lnTo>
                <a:lnTo>
                  <a:pt x="1238250" y="6083"/>
                </a:lnTo>
                <a:lnTo>
                  <a:pt x="1238719" y="7200"/>
                </a:lnTo>
                <a:lnTo>
                  <a:pt x="1240586" y="9067"/>
                </a:lnTo>
                <a:lnTo>
                  <a:pt x="1241704" y="9525"/>
                </a:lnTo>
                <a:lnTo>
                  <a:pt x="1244333" y="9525"/>
                </a:lnTo>
                <a:lnTo>
                  <a:pt x="1245450" y="9067"/>
                </a:lnTo>
                <a:lnTo>
                  <a:pt x="1247317" y="7200"/>
                </a:lnTo>
                <a:lnTo>
                  <a:pt x="1247775" y="6083"/>
                </a:lnTo>
                <a:lnTo>
                  <a:pt x="1247775" y="3454"/>
                </a:lnTo>
                <a:close/>
              </a:path>
              <a:path w="5486400" h="646429">
                <a:moveTo>
                  <a:pt x="1295400" y="640359"/>
                </a:moveTo>
                <a:lnTo>
                  <a:pt x="1294942" y="639241"/>
                </a:lnTo>
                <a:lnTo>
                  <a:pt x="1293075" y="637374"/>
                </a:lnTo>
                <a:lnTo>
                  <a:pt x="1291958" y="636905"/>
                </a:lnTo>
                <a:lnTo>
                  <a:pt x="1289329" y="636905"/>
                </a:lnTo>
                <a:lnTo>
                  <a:pt x="1288211" y="637374"/>
                </a:lnTo>
                <a:lnTo>
                  <a:pt x="1286344" y="639241"/>
                </a:lnTo>
                <a:lnTo>
                  <a:pt x="1285875" y="640359"/>
                </a:lnTo>
                <a:lnTo>
                  <a:pt x="1285875" y="642988"/>
                </a:lnTo>
                <a:lnTo>
                  <a:pt x="1286344" y="644105"/>
                </a:lnTo>
                <a:lnTo>
                  <a:pt x="1288211" y="645972"/>
                </a:lnTo>
                <a:lnTo>
                  <a:pt x="1289329" y="646430"/>
                </a:lnTo>
                <a:lnTo>
                  <a:pt x="1291958" y="646430"/>
                </a:lnTo>
                <a:lnTo>
                  <a:pt x="1293075" y="645972"/>
                </a:lnTo>
                <a:lnTo>
                  <a:pt x="1294942" y="644105"/>
                </a:lnTo>
                <a:lnTo>
                  <a:pt x="1295400" y="642988"/>
                </a:lnTo>
                <a:lnTo>
                  <a:pt x="1295400" y="640359"/>
                </a:lnTo>
                <a:close/>
              </a:path>
              <a:path w="5486400" h="646429">
                <a:moveTo>
                  <a:pt x="1295400" y="3454"/>
                </a:moveTo>
                <a:lnTo>
                  <a:pt x="1294942" y="2336"/>
                </a:lnTo>
                <a:lnTo>
                  <a:pt x="1293075" y="469"/>
                </a:lnTo>
                <a:lnTo>
                  <a:pt x="1291958" y="0"/>
                </a:lnTo>
                <a:lnTo>
                  <a:pt x="1289329" y="0"/>
                </a:lnTo>
                <a:lnTo>
                  <a:pt x="1288211" y="469"/>
                </a:lnTo>
                <a:lnTo>
                  <a:pt x="1286344" y="2336"/>
                </a:lnTo>
                <a:lnTo>
                  <a:pt x="1285875" y="3454"/>
                </a:lnTo>
                <a:lnTo>
                  <a:pt x="1285875" y="6083"/>
                </a:lnTo>
                <a:lnTo>
                  <a:pt x="1286344" y="7200"/>
                </a:lnTo>
                <a:lnTo>
                  <a:pt x="1288211" y="9067"/>
                </a:lnTo>
                <a:lnTo>
                  <a:pt x="1289329" y="9525"/>
                </a:lnTo>
                <a:lnTo>
                  <a:pt x="1291958" y="9525"/>
                </a:lnTo>
                <a:lnTo>
                  <a:pt x="1293075" y="9067"/>
                </a:lnTo>
                <a:lnTo>
                  <a:pt x="1294942" y="7200"/>
                </a:lnTo>
                <a:lnTo>
                  <a:pt x="1295400" y="6083"/>
                </a:lnTo>
                <a:lnTo>
                  <a:pt x="1295400" y="3454"/>
                </a:lnTo>
                <a:close/>
              </a:path>
              <a:path w="5486400" h="646429">
                <a:moveTo>
                  <a:pt x="1343025" y="640359"/>
                </a:moveTo>
                <a:lnTo>
                  <a:pt x="1342567" y="639241"/>
                </a:lnTo>
                <a:lnTo>
                  <a:pt x="1340700" y="637374"/>
                </a:lnTo>
                <a:lnTo>
                  <a:pt x="1339583" y="636905"/>
                </a:lnTo>
                <a:lnTo>
                  <a:pt x="1336954" y="636905"/>
                </a:lnTo>
                <a:lnTo>
                  <a:pt x="1335836" y="637374"/>
                </a:lnTo>
                <a:lnTo>
                  <a:pt x="1333969" y="639241"/>
                </a:lnTo>
                <a:lnTo>
                  <a:pt x="1333500" y="640359"/>
                </a:lnTo>
                <a:lnTo>
                  <a:pt x="1333500" y="642988"/>
                </a:lnTo>
                <a:lnTo>
                  <a:pt x="1333969" y="644105"/>
                </a:lnTo>
                <a:lnTo>
                  <a:pt x="1335836" y="645972"/>
                </a:lnTo>
                <a:lnTo>
                  <a:pt x="1336954" y="646430"/>
                </a:lnTo>
                <a:lnTo>
                  <a:pt x="1339583" y="646430"/>
                </a:lnTo>
                <a:lnTo>
                  <a:pt x="1340700" y="645972"/>
                </a:lnTo>
                <a:lnTo>
                  <a:pt x="1342567" y="644105"/>
                </a:lnTo>
                <a:lnTo>
                  <a:pt x="1343025" y="642988"/>
                </a:lnTo>
                <a:lnTo>
                  <a:pt x="1343025" y="640359"/>
                </a:lnTo>
                <a:close/>
              </a:path>
              <a:path w="5486400" h="646429">
                <a:moveTo>
                  <a:pt x="1343025" y="3454"/>
                </a:moveTo>
                <a:lnTo>
                  <a:pt x="1342567" y="2336"/>
                </a:lnTo>
                <a:lnTo>
                  <a:pt x="1340700" y="469"/>
                </a:lnTo>
                <a:lnTo>
                  <a:pt x="1339583" y="0"/>
                </a:lnTo>
                <a:lnTo>
                  <a:pt x="1336954" y="0"/>
                </a:lnTo>
                <a:lnTo>
                  <a:pt x="1335836" y="469"/>
                </a:lnTo>
                <a:lnTo>
                  <a:pt x="1333969" y="2336"/>
                </a:lnTo>
                <a:lnTo>
                  <a:pt x="1333500" y="3454"/>
                </a:lnTo>
                <a:lnTo>
                  <a:pt x="1333500" y="6083"/>
                </a:lnTo>
                <a:lnTo>
                  <a:pt x="1333969" y="7200"/>
                </a:lnTo>
                <a:lnTo>
                  <a:pt x="1335836" y="9067"/>
                </a:lnTo>
                <a:lnTo>
                  <a:pt x="1336954" y="9525"/>
                </a:lnTo>
                <a:lnTo>
                  <a:pt x="1339583" y="9525"/>
                </a:lnTo>
                <a:lnTo>
                  <a:pt x="1340700" y="9067"/>
                </a:lnTo>
                <a:lnTo>
                  <a:pt x="1342567" y="7200"/>
                </a:lnTo>
                <a:lnTo>
                  <a:pt x="1343025" y="6083"/>
                </a:lnTo>
                <a:lnTo>
                  <a:pt x="1343025" y="3454"/>
                </a:lnTo>
                <a:close/>
              </a:path>
              <a:path w="5486400" h="646429">
                <a:moveTo>
                  <a:pt x="1390650" y="640359"/>
                </a:moveTo>
                <a:lnTo>
                  <a:pt x="1390192" y="639241"/>
                </a:lnTo>
                <a:lnTo>
                  <a:pt x="1388325" y="637374"/>
                </a:lnTo>
                <a:lnTo>
                  <a:pt x="1387208" y="636905"/>
                </a:lnTo>
                <a:lnTo>
                  <a:pt x="1384579" y="636905"/>
                </a:lnTo>
                <a:lnTo>
                  <a:pt x="1383461" y="637374"/>
                </a:lnTo>
                <a:lnTo>
                  <a:pt x="1381594" y="639241"/>
                </a:lnTo>
                <a:lnTo>
                  <a:pt x="1381125" y="640359"/>
                </a:lnTo>
                <a:lnTo>
                  <a:pt x="1381125" y="642988"/>
                </a:lnTo>
                <a:lnTo>
                  <a:pt x="1381594" y="644105"/>
                </a:lnTo>
                <a:lnTo>
                  <a:pt x="1383461" y="645972"/>
                </a:lnTo>
                <a:lnTo>
                  <a:pt x="1384579" y="646430"/>
                </a:lnTo>
                <a:lnTo>
                  <a:pt x="1387208" y="646430"/>
                </a:lnTo>
                <a:lnTo>
                  <a:pt x="1388325" y="645972"/>
                </a:lnTo>
                <a:lnTo>
                  <a:pt x="1390192" y="644105"/>
                </a:lnTo>
                <a:lnTo>
                  <a:pt x="1390650" y="642988"/>
                </a:lnTo>
                <a:lnTo>
                  <a:pt x="1390650" y="640359"/>
                </a:lnTo>
                <a:close/>
              </a:path>
              <a:path w="5486400" h="646429">
                <a:moveTo>
                  <a:pt x="1390650" y="3454"/>
                </a:moveTo>
                <a:lnTo>
                  <a:pt x="1390192" y="2336"/>
                </a:lnTo>
                <a:lnTo>
                  <a:pt x="1388325" y="469"/>
                </a:lnTo>
                <a:lnTo>
                  <a:pt x="1387208" y="0"/>
                </a:lnTo>
                <a:lnTo>
                  <a:pt x="1384579" y="0"/>
                </a:lnTo>
                <a:lnTo>
                  <a:pt x="1383461" y="469"/>
                </a:lnTo>
                <a:lnTo>
                  <a:pt x="1381594" y="2336"/>
                </a:lnTo>
                <a:lnTo>
                  <a:pt x="1381125" y="3454"/>
                </a:lnTo>
                <a:lnTo>
                  <a:pt x="1381125" y="6083"/>
                </a:lnTo>
                <a:lnTo>
                  <a:pt x="1381594" y="7200"/>
                </a:lnTo>
                <a:lnTo>
                  <a:pt x="1383461" y="9067"/>
                </a:lnTo>
                <a:lnTo>
                  <a:pt x="1384579" y="9525"/>
                </a:lnTo>
                <a:lnTo>
                  <a:pt x="1387208" y="9525"/>
                </a:lnTo>
                <a:lnTo>
                  <a:pt x="1388325" y="9067"/>
                </a:lnTo>
                <a:lnTo>
                  <a:pt x="1390192" y="7200"/>
                </a:lnTo>
                <a:lnTo>
                  <a:pt x="1390650" y="6083"/>
                </a:lnTo>
                <a:lnTo>
                  <a:pt x="1390650" y="3454"/>
                </a:lnTo>
                <a:close/>
              </a:path>
              <a:path w="5486400" h="646429">
                <a:moveTo>
                  <a:pt x="1438275" y="640359"/>
                </a:moveTo>
                <a:lnTo>
                  <a:pt x="1437817" y="639241"/>
                </a:lnTo>
                <a:lnTo>
                  <a:pt x="1435950" y="637374"/>
                </a:lnTo>
                <a:lnTo>
                  <a:pt x="1434833" y="636905"/>
                </a:lnTo>
                <a:lnTo>
                  <a:pt x="1432204" y="636905"/>
                </a:lnTo>
                <a:lnTo>
                  <a:pt x="1431086" y="637374"/>
                </a:lnTo>
                <a:lnTo>
                  <a:pt x="1429219" y="639241"/>
                </a:lnTo>
                <a:lnTo>
                  <a:pt x="1428750" y="640359"/>
                </a:lnTo>
                <a:lnTo>
                  <a:pt x="1428750" y="642988"/>
                </a:lnTo>
                <a:lnTo>
                  <a:pt x="1429219" y="644105"/>
                </a:lnTo>
                <a:lnTo>
                  <a:pt x="1431086" y="645972"/>
                </a:lnTo>
                <a:lnTo>
                  <a:pt x="1432204" y="646430"/>
                </a:lnTo>
                <a:lnTo>
                  <a:pt x="1434833" y="646430"/>
                </a:lnTo>
                <a:lnTo>
                  <a:pt x="1435950" y="645972"/>
                </a:lnTo>
                <a:lnTo>
                  <a:pt x="1437817" y="644105"/>
                </a:lnTo>
                <a:lnTo>
                  <a:pt x="1438275" y="642988"/>
                </a:lnTo>
                <a:lnTo>
                  <a:pt x="1438275" y="640359"/>
                </a:lnTo>
                <a:close/>
              </a:path>
              <a:path w="5486400" h="646429">
                <a:moveTo>
                  <a:pt x="1438275" y="3454"/>
                </a:moveTo>
                <a:lnTo>
                  <a:pt x="1437817" y="2336"/>
                </a:lnTo>
                <a:lnTo>
                  <a:pt x="1435950" y="469"/>
                </a:lnTo>
                <a:lnTo>
                  <a:pt x="1434833" y="0"/>
                </a:lnTo>
                <a:lnTo>
                  <a:pt x="1432204" y="0"/>
                </a:lnTo>
                <a:lnTo>
                  <a:pt x="1431086" y="469"/>
                </a:lnTo>
                <a:lnTo>
                  <a:pt x="1429219" y="2336"/>
                </a:lnTo>
                <a:lnTo>
                  <a:pt x="1428750" y="3454"/>
                </a:lnTo>
                <a:lnTo>
                  <a:pt x="1428750" y="6083"/>
                </a:lnTo>
                <a:lnTo>
                  <a:pt x="1429219" y="7200"/>
                </a:lnTo>
                <a:lnTo>
                  <a:pt x="1431086" y="9067"/>
                </a:lnTo>
                <a:lnTo>
                  <a:pt x="1432204" y="9525"/>
                </a:lnTo>
                <a:lnTo>
                  <a:pt x="1434833" y="9525"/>
                </a:lnTo>
                <a:lnTo>
                  <a:pt x="1435950" y="9067"/>
                </a:lnTo>
                <a:lnTo>
                  <a:pt x="1437817" y="7200"/>
                </a:lnTo>
                <a:lnTo>
                  <a:pt x="1438275" y="6083"/>
                </a:lnTo>
                <a:lnTo>
                  <a:pt x="1438275" y="3454"/>
                </a:lnTo>
                <a:close/>
              </a:path>
              <a:path w="5486400" h="646429">
                <a:moveTo>
                  <a:pt x="1485900" y="640359"/>
                </a:moveTo>
                <a:lnTo>
                  <a:pt x="1485442" y="639241"/>
                </a:lnTo>
                <a:lnTo>
                  <a:pt x="1483575" y="637374"/>
                </a:lnTo>
                <a:lnTo>
                  <a:pt x="1482458" y="636905"/>
                </a:lnTo>
                <a:lnTo>
                  <a:pt x="1479829" y="636905"/>
                </a:lnTo>
                <a:lnTo>
                  <a:pt x="1478711" y="637374"/>
                </a:lnTo>
                <a:lnTo>
                  <a:pt x="1476844" y="639241"/>
                </a:lnTo>
                <a:lnTo>
                  <a:pt x="1476375" y="640359"/>
                </a:lnTo>
                <a:lnTo>
                  <a:pt x="1476375" y="642988"/>
                </a:lnTo>
                <a:lnTo>
                  <a:pt x="1476844" y="644105"/>
                </a:lnTo>
                <a:lnTo>
                  <a:pt x="1478711" y="645972"/>
                </a:lnTo>
                <a:lnTo>
                  <a:pt x="1479829" y="646430"/>
                </a:lnTo>
                <a:lnTo>
                  <a:pt x="1482458" y="646430"/>
                </a:lnTo>
                <a:lnTo>
                  <a:pt x="1483575" y="645972"/>
                </a:lnTo>
                <a:lnTo>
                  <a:pt x="1485442" y="644105"/>
                </a:lnTo>
                <a:lnTo>
                  <a:pt x="1485900" y="642988"/>
                </a:lnTo>
                <a:lnTo>
                  <a:pt x="1485900" y="640359"/>
                </a:lnTo>
                <a:close/>
              </a:path>
              <a:path w="5486400" h="646429">
                <a:moveTo>
                  <a:pt x="1485900" y="3454"/>
                </a:moveTo>
                <a:lnTo>
                  <a:pt x="1485442" y="2336"/>
                </a:lnTo>
                <a:lnTo>
                  <a:pt x="1483575" y="469"/>
                </a:lnTo>
                <a:lnTo>
                  <a:pt x="1482458" y="0"/>
                </a:lnTo>
                <a:lnTo>
                  <a:pt x="1479829" y="0"/>
                </a:lnTo>
                <a:lnTo>
                  <a:pt x="1478711" y="469"/>
                </a:lnTo>
                <a:lnTo>
                  <a:pt x="1476844" y="2336"/>
                </a:lnTo>
                <a:lnTo>
                  <a:pt x="1476375" y="3454"/>
                </a:lnTo>
                <a:lnTo>
                  <a:pt x="1476375" y="6083"/>
                </a:lnTo>
                <a:lnTo>
                  <a:pt x="1476844" y="7200"/>
                </a:lnTo>
                <a:lnTo>
                  <a:pt x="1478711" y="9067"/>
                </a:lnTo>
                <a:lnTo>
                  <a:pt x="1479829" y="9525"/>
                </a:lnTo>
                <a:lnTo>
                  <a:pt x="1482458" y="9525"/>
                </a:lnTo>
                <a:lnTo>
                  <a:pt x="1483575" y="9067"/>
                </a:lnTo>
                <a:lnTo>
                  <a:pt x="1485442" y="7200"/>
                </a:lnTo>
                <a:lnTo>
                  <a:pt x="1485900" y="6083"/>
                </a:lnTo>
                <a:lnTo>
                  <a:pt x="1485900" y="3454"/>
                </a:lnTo>
                <a:close/>
              </a:path>
              <a:path w="5486400" h="646429">
                <a:moveTo>
                  <a:pt x="1533525" y="640359"/>
                </a:moveTo>
                <a:lnTo>
                  <a:pt x="1533067" y="639241"/>
                </a:lnTo>
                <a:lnTo>
                  <a:pt x="1531200" y="637374"/>
                </a:lnTo>
                <a:lnTo>
                  <a:pt x="1530083" y="636905"/>
                </a:lnTo>
                <a:lnTo>
                  <a:pt x="1527454" y="636905"/>
                </a:lnTo>
                <a:lnTo>
                  <a:pt x="1526336" y="637374"/>
                </a:lnTo>
                <a:lnTo>
                  <a:pt x="1524469" y="639241"/>
                </a:lnTo>
                <a:lnTo>
                  <a:pt x="1524000" y="640359"/>
                </a:lnTo>
                <a:lnTo>
                  <a:pt x="1524000" y="642988"/>
                </a:lnTo>
                <a:lnTo>
                  <a:pt x="1524469" y="644105"/>
                </a:lnTo>
                <a:lnTo>
                  <a:pt x="1526336" y="645972"/>
                </a:lnTo>
                <a:lnTo>
                  <a:pt x="1527454" y="646430"/>
                </a:lnTo>
                <a:lnTo>
                  <a:pt x="1530083" y="646430"/>
                </a:lnTo>
                <a:lnTo>
                  <a:pt x="1531200" y="645972"/>
                </a:lnTo>
                <a:lnTo>
                  <a:pt x="1533067" y="644105"/>
                </a:lnTo>
                <a:lnTo>
                  <a:pt x="1533525" y="642988"/>
                </a:lnTo>
                <a:lnTo>
                  <a:pt x="1533525" y="640359"/>
                </a:lnTo>
                <a:close/>
              </a:path>
              <a:path w="5486400" h="646429">
                <a:moveTo>
                  <a:pt x="1533525" y="3454"/>
                </a:moveTo>
                <a:lnTo>
                  <a:pt x="1533067" y="2336"/>
                </a:lnTo>
                <a:lnTo>
                  <a:pt x="1531200" y="469"/>
                </a:lnTo>
                <a:lnTo>
                  <a:pt x="1530083" y="0"/>
                </a:lnTo>
                <a:lnTo>
                  <a:pt x="1527454" y="0"/>
                </a:lnTo>
                <a:lnTo>
                  <a:pt x="1526336" y="469"/>
                </a:lnTo>
                <a:lnTo>
                  <a:pt x="1524469" y="2336"/>
                </a:lnTo>
                <a:lnTo>
                  <a:pt x="1524000" y="3454"/>
                </a:lnTo>
                <a:lnTo>
                  <a:pt x="1524000" y="6083"/>
                </a:lnTo>
                <a:lnTo>
                  <a:pt x="1524469" y="7200"/>
                </a:lnTo>
                <a:lnTo>
                  <a:pt x="1526336" y="9067"/>
                </a:lnTo>
                <a:lnTo>
                  <a:pt x="1527454" y="9525"/>
                </a:lnTo>
                <a:lnTo>
                  <a:pt x="1530083" y="9525"/>
                </a:lnTo>
                <a:lnTo>
                  <a:pt x="1531200" y="9067"/>
                </a:lnTo>
                <a:lnTo>
                  <a:pt x="1533067" y="7200"/>
                </a:lnTo>
                <a:lnTo>
                  <a:pt x="1533525" y="6083"/>
                </a:lnTo>
                <a:lnTo>
                  <a:pt x="1533525" y="3454"/>
                </a:lnTo>
                <a:close/>
              </a:path>
              <a:path w="5486400" h="646429">
                <a:moveTo>
                  <a:pt x="1581150" y="640359"/>
                </a:moveTo>
                <a:lnTo>
                  <a:pt x="1580692" y="639241"/>
                </a:lnTo>
                <a:lnTo>
                  <a:pt x="1578825" y="637374"/>
                </a:lnTo>
                <a:lnTo>
                  <a:pt x="1577708" y="636905"/>
                </a:lnTo>
                <a:lnTo>
                  <a:pt x="1575079" y="636905"/>
                </a:lnTo>
                <a:lnTo>
                  <a:pt x="1573961" y="637374"/>
                </a:lnTo>
                <a:lnTo>
                  <a:pt x="1572094" y="639241"/>
                </a:lnTo>
                <a:lnTo>
                  <a:pt x="1571625" y="640359"/>
                </a:lnTo>
                <a:lnTo>
                  <a:pt x="1571625" y="642988"/>
                </a:lnTo>
                <a:lnTo>
                  <a:pt x="1572094" y="644105"/>
                </a:lnTo>
                <a:lnTo>
                  <a:pt x="1573961" y="645972"/>
                </a:lnTo>
                <a:lnTo>
                  <a:pt x="1575079" y="646430"/>
                </a:lnTo>
                <a:lnTo>
                  <a:pt x="1577708" y="646430"/>
                </a:lnTo>
                <a:lnTo>
                  <a:pt x="1578825" y="645972"/>
                </a:lnTo>
                <a:lnTo>
                  <a:pt x="1580692" y="644105"/>
                </a:lnTo>
                <a:lnTo>
                  <a:pt x="1581150" y="642988"/>
                </a:lnTo>
                <a:lnTo>
                  <a:pt x="1581150" y="640359"/>
                </a:lnTo>
                <a:close/>
              </a:path>
              <a:path w="5486400" h="646429">
                <a:moveTo>
                  <a:pt x="1581150" y="3454"/>
                </a:moveTo>
                <a:lnTo>
                  <a:pt x="1580692" y="2336"/>
                </a:lnTo>
                <a:lnTo>
                  <a:pt x="1578825" y="469"/>
                </a:lnTo>
                <a:lnTo>
                  <a:pt x="1577708" y="0"/>
                </a:lnTo>
                <a:lnTo>
                  <a:pt x="1575079" y="0"/>
                </a:lnTo>
                <a:lnTo>
                  <a:pt x="1573961" y="469"/>
                </a:lnTo>
                <a:lnTo>
                  <a:pt x="1572094" y="2336"/>
                </a:lnTo>
                <a:lnTo>
                  <a:pt x="1571625" y="3454"/>
                </a:lnTo>
                <a:lnTo>
                  <a:pt x="1571625" y="6083"/>
                </a:lnTo>
                <a:lnTo>
                  <a:pt x="1572094" y="7200"/>
                </a:lnTo>
                <a:lnTo>
                  <a:pt x="1573961" y="9067"/>
                </a:lnTo>
                <a:lnTo>
                  <a:pt x="1575079" y="9525"/>
                </a:lnTo>
                <a:lnTo>
                  <a:pt x="1577708" y="9525"/>
                </a:lnTo>
                <a:lnTo>
                  <a:pt x="1578825" y="9067"/>
                </a:lnTo>
                <a:lnTo>
                  <a:pt x="1580692" y="7200"/>
                </a:lnTo>
                <a:lnTo>
                  <a:pt x="1581150" y="6083"/>
                </a:lnTo>
                <a:lnTo>
                  <a:pt x="1581150" y="3454"/>
                </a:lnTo>
                <a:close/>
              </a:path>
              <a:path w="5486400" h="646429">
                <a:moveTo>
                  <a:pt x="1628775" y="640359"/>
                </a:moveTo>
                <a:lnTo>
                  <a:pt x="1628317" y="639241"/>
                </a:lnTo>
                <a:lnTo>
                  <a:pt x="1626450" y="637374"/>
                </a:lnTo>
                <a:lnTo>
                  <a:pt x="1625333" y="636905"/>
                </a:lnTo>
                <a:lnTo>
                  <a:pt x="1622704" y="636905"/>
                </a:lnTo>
                <a:lnTo>
                  <a:pt x="1621586" y="637374"/>
                </a:lnTo>
                <a:lnTo>
                  <a:pt x="1619719" y="639241"/>
                </a:lnTo>
                <a:lnTo>
                  <a:pt x="1619250" y="640359"/>
                </a:lnTo>
                <a:lnTo>
                  <a:pt x="1619250" y="642988"/>
                </a:lnTo>
                <a:lnTo>
                  <a:pt x="1619719" y="644105"/>
                </a:lnTo>
                <a:lnTo>
                  <a:pt x="1621586" y="645972"/>
                </a:lnTo>
                <a:lnTo>
                  <a:pt x="1622704" y="646430"/>
                </a:lnTo>
                <a:lnTo>
                  <a:pt x="1625333" y="646430"/>
                </a:lnTo>
                <a:lnTo>
                  <a:pt x="1626450" y="645972"/>
                </a:lnTo>
                <a:lnTo>
                  <a:pt x="1628317" y="644105"/>
                </a:lnTo>
                <a:lnTo>
                  <a:pt x="1628775" y="642988"/>
                </a:lnTo>
                <a:lnTo>
                  <a:pt x="1628775" y="640359"/>
                </a:lnTo>
                <a:close/>
              </a:path>
              <a:path w="5486400" h="646429">
                <a:moveTo>
                  <a:pt x="1628775" y="3454"/>
                </a:moveTo>
                <a:lnTo>
                  <a:pt x="1628317" y="2336"/>
                </a:lnTo>
                <a:lnTo>
                  <a:pt x="1626450" y="469"/>
                </a:lnTo>
                <a:lnTo>
                  <a:pt x="1625333" y="0"/>
                </a:lnTo>
                <a:lnTo>
                  <a:pt x="1622704" y="0"/>
                </a:lnTo>
                <a:lnTo>
                  <a:pt x="1621586" y="469"/>
                </a:lnTo>
                <a:lnTo>
                  <a:pt x="1619719" y="2336"/>
                </a:lnTo>
                <a:lnTo>
                  <a:pt x="1619250" y="3454"/>
                </a:lnTo>
                <a:lnTo>
                  <a:pt x="1619250" y="6083"/>
                </a:lnTo>
                <a:lnTo>
                  <a:pt x="1619719" y="7200"/>
                </a:lnTo>
                <a:lnTo>
                  <a:pt x="1621586" y="9067"/>
                </a:lnTo>
                <a:lnTo>
                  <a:pt x="1622704" y="9525"/>
                </a:lnTo>
                <a:lnTo>
                  <a:pt x="1625333" y="9525"/>
                </a:lnTo>
                <a:lnTo>
                  <a:pt x="1626450" y="9067"/>
                </a:lnTo>
                <a:lnTo>
                  <a:pt x="1628317" y="7200"/>
                </a:lnTo>
                <a:lnTo>
                  <a:pt x="1628775" y="6083"/>
                </a:lnTo>
                <a:lnTo>
                  <a:pt x="1628775" y="3454"/>
                </a:lnTo>
                <a:close/>
              </a:path>
              <a:path w="5486400" h="646429">
                <a:moveTo>
                  <a:pt x="1676400" y="640359"/>
                </a:moveTo>
                <a:lnTo>
                  <a:pt x="1675942" y="639241"/>
                </a:lnTo>
                <a:lnTo>
                  <a:pt x="1674075" y="637374"/>
                </a:lnTo>
                <a:lnTo>
                  <a:pt x="1672958" y="636905"/>
                </a:lnTo>
                <a:lnTo>
                  <a:pt x="1670329" y="636905"/>
                </a:lnTo>
                <a:lnTo>
                  <a:pt x="1669211" y="637374"/>
                </a:lnTo>
                <a:lnTo>
                  <a:pt x="1667344" y="639241"/>
                </a:lnTo>
                <a:lnTo>
                  <a:pt x="1666875" y="640359"/>
                </a:lnTo>
                <a:lnTo>
                  <a:pt x="1666875" y="642988"/>
                </a:lnTo>
                <a:lnTo>
                  <a:pt x="1667344" y="644105"/>
                </a:lnTo>
                <a:lnTo>
                  <a:pt x="1669211" y="645972"/>
                </a:lnTo>
                <a:lnTo>
                  <a:pt x="1670329" y="646430"/>
                </a:lnTo>
                <a:lnTo>
                  <a:pt x="1672958" y="646430"/>
                </a:lnTo>
                <a:lnTo>
                  <a:pt x="1674075" y="645972"/>
                </a:lnTo>
                <a:lnTo>
                  <a:pt x="1675942" y="644105"/>
                </a:lnTo>
                <a:lnTo>
                  <a:pt x="1676400" y="642988"/>
                </a:lnTo>
                <a:lnTo>
                  <a:pt x="1676400" y="640359"/>
                </a:lnTo>
                <a:close/>
              </a:path>
              <a:path w="5486400" h="646429">
                <a:moveTo>
                  <a:pt x="1676400" y="3454"/>
                </a:moveTo>
                <a:lnTo>
                  <a:pt x="1675942" y="2336"/>
                </a:lnTo>
                <a:lnTo>
                  <a:pt x="1674075" y="469"/>
                </a:lnTo>
                <a:lnTo>
                  <a:pt x="1672958" y="0"/>
                </a:lnTo>
                <a:lnTo>
                  <a:pt x="1670329" y="0"/>
                </a:lnTo>
                <a:lnTo>
                  <a:pt x="1669211" y="469"/>
                </a:lnTo>
                <a:lnTo>
                  <a:pt x="1667344" y="2336"/>
                </a:lnTo>
                <a:lnTo>
                  <a:pt x="1666875" y="3454"/>
                </a:lnTo>
                <a:lnTo>
                  <a:pt x="1666875" y="6083"/>
                </a:lnTo>
                <a:lnTo>
                  <a:pt x="1667344" y="7200"/>
                </a:lnTo>
                <a:lnTo>
                  <a:pt x="1669211" y="9067"/>
                </a:lnTo>
                <a:lnTo>
                  <a:pt x="1670329" y="9525"/>
                </a:lnTo>
                <a:lnTo>
                  <a:pt x="1672958" y="9525"/>
                </a:lnTo>
                <a:lnTo>
                  <a:pt x="1674075" y="9067"/>
                </a:lnTo>
                <a:lnTo>
                  <a:pt x="1675942" y="7200"/>
                </a:lnTo>
                <a:lnTo>
                  <a:pt x="1676400" y="6083"/>
                </a:lnTo>
                <a:lnTo>
                  <a:pt x="1676400" y="3454"/>
                </a:lnTo>
                <a:close/>
              </a:path>
              <a:path w="5486400" h="646429">
                <a:moveTo>
                  <a:pt x="1724025" y="640359"/>
                </a:moveTo>
                <a:lnTo>
                  <a:pt x="1723567" y="639241"/>
                </a:lnTo>
                <a:lnTo>
                  <a:pt x="1721700" y="637374"/>
                </a:lnTo>
                <a:lnTo>
                  <a:pt x="1720583" y="636905"/>
                </a:lnTo>
                <a:lnTo>
                  <a:pt x="1717954" y="636905"/>
                </a:lnTo>
                <a:lnTo>
                  <a:pt x="1716836" y="637374"/>
                </a:lnTo>
                <a:lnTo>
                  <a:pt x="1714969" y="639241"/>
                </a:lnTo>
                <a:lnTo>
                  <a:pt x="1714500" y="640359"/>
                </a:lnTo>
                <a:lnTo>
                  <a:pt x="1714500" y="642988"/>
                </a:lnTo>
                <a:lnTo>
                  <a:pt x="1714969" y="644105"/>
                </a:lnTo>
                <a:lnTo>
                  <a:pt x="1716836" y="645972"/>
                </a:lnTo>
                <a:lnTo>
                  <a:pt x="1717954" y="646430"/>
                </a:lnTo>
                <a:lnTo>
                  <a:pt x="1720583" y="646430"/>
                </a:lnTo>
                <a:lnTo>
                  <a:pt x="1721700" y="645972"/>
                </a:lnTo>
                <a:lnTo>
                  <a:pt x="1723567" y="644105"/>
                </a:lnTo>
                <a:lnTo>
                  <a:pt x="1724025" y="642988"/>
                </a:lnTo>
                <a:lnTo>
                  <a:pt x="1724025" y="640359"/>
                </a:lnTo>
                <a:close/>
              </a:path>
              <a:path w="5486400" h="646429">
                <a:moveTo>
                  <a:pt x="1724025" y="3454"/>
                </a:moveTo>
                <a:lnTo>
                  <a:pt x="1723567" y="2336"/>
                </a:lnTo>
                <a:lnTo>
                  <a:pt x="1721700" y="469"/>
                </a:lnTo>
                <a:lnTo>
                  <a:pt x="1720583" y="0"/>
                </a:lnTo>
                <a:lnTo>
                  <a:pt x="1717954" y="0"/>
                </a:lnTo>
                <a:lnTo>
                  <a:pt x="1716836" y="469"/>
                </a:lnTo>
                <a:lnTo>
                  <a:pt x="1714969" y="2336"/>
                </a:lnTo>
                <a:lnTo>
                  <a:pt x="1714500" y="3454"/>
                </a:lnTo>
                <a:lnTo>
                  <a:pt x="1714500" y="6083"/>
                </a:lnTo>
                <a:lnTo>
                  <a:pt x="1714969" y="7200"/>
                </a:lnTo>
                <a:lnTo>
                  <a:pt x="1716836" y="9067"/>
                </a:lnTo>
                <a:lnTo>
                  <a:pt x="1717954" y="9525"/>
                </a:lnTo>
                <a:lnTo>
                  <a:pt x="1720583" y="9525"/>
                </a:lnTo>
                <a:lnTo>
                  <a:pt x="1721700" y="9067"/>
                </a:lnTo>
                <a:lnTo>
                  <a:pt x="1723567" y="7200"/>
                </a:lnTo>
                <a:lnTo>
                  <a:pt x="1724025" y="6083"/>
                </a:lnTo>
                <a:lnTo>
                  <a:pt x="1724025" y="3454"/>
                </a:lnTo>
                <a:close/>
              </a:path>
              <a:path w="5486400" h="646429">
                <a:moveTo>
                  <a:pt x="1771650" y="640359"/>
                </a:moveTo>
                <a:lnTo>
                  <a:pt x="1771192" y="639241"/>
                </a:lnTo>
                <a:lnTo>
                  <a:pt x="1769325" y="637374"/>
                </a:lnTo>
                <a:lnTo>
                  <a:pt x="1768208" y="636905"/>
                </a:lnTo>
                <a:lnTo>
                  <a:pt x="1765579" y="636905"/>
                </a:lnTo>
                <a:lnTo>
                  <a:pt x="1764461" y="637374"/>
                </a:lnTo>
                <a:lnTo>
                  <a:pt x="1762594" y="639241"/>
                </a:lnTo>
                <a:lnTo>
                  <a:pt x="1762125" y="640359"/>
                </a:lnTo>
                <a:lnTo>
                  <a:pt x="1762125" y="642988"/>
                </a:lnTo>
                <a:lnTo>
                  <a:pt x="1762594" y="644105"/>
                </a:lnTo>
                <a:lnTo>
                  <a:pt x="1764461" y="645972"/>
                </a:lnTo>
                <a:lnTo>
                  <a:pt x="1765579" y="646430"/>
                </a:lnTo>
                <a:lnTo>
                  <a:pt x="1768208" y="646430"/>
                </a:lnTo>
                <a:lnTo>
                  <a:pt x="1769325" y="645972"/>
                </a:lnTo>
                <a:lnTo>
                  <a:pt x="1771192" y="644105"/>
                </a:lnTo>
                <a:lnTo>
                  <a:pt x="1771650" y="642988"/>
                </a:lnTo>
                <a:lnTo>
                  <a:pt x="1771650" y="640359"/>
                </a:lnTo>
                <a:close/>
              </a:path>
              <a:path w="5486400" h="646429">
                <a:moveTo>
                  <a:pt x="1771650" y="3454"/>
                </a:moveTo>
                <a:lnTo>
                  <a:pt x="1771192" y="2336"/>
                </a:lnTo>
                <a:lnTo>
                  <a:pt x="1769325" y="469"/>
                </a:lnTo>
                <a:lnTo>
                  <a:pt x="1768208" y="0"/>
                </a:lnTo>
                <a:lnTo>
                  <a:pt x="1765579" y="0"/>
                </a:lnTo>
                <a:lnTo>
                  <a:pt x="1764461" y="469"/>
                </a:lnTo>
                <a:lnTo>
                  <a:pt x="1762594" y="2336"/>
                </a:lnTo>
                <a:lnTo>
                  <a:pt x="1762125" y="3454"/>
                </a:lnTo>
                <a:lnTo>
                  <a:pt x="1762125" y="6083"/>
                </a:lnTo>
                <a:lnTo>
                  <a:pt x="1762594" y="7200"/>
                </a:lnTo>
                <a:lnTo>
                  <a:pt x="1764461" y="9067"/>
                </a:lnTo>
                <a:lnTo>
                  <a:pt x="1765579" y="9525"/>
                </a:lnTo>
                <a:lnTo>
                  <a:pt x="1768208" y="9525"/>
                </a:lnTo>
                <a:lnTo>
                  <a:pt x="1769325" y="9067"/>
                </a:lnTo>
                <a:lnTo>
                  <a:pt x="1771192" y="7200"/>
                </a:lnTo>
                <a:lnTo>
                  <a:pt x="1771650" y="6083"/>
                </a:lnTo>
                <a:lnTo>
                  <a:pt x="1771650" y="3454"/>
                </a:lnTo>
                <a:close/>
              </a:path>
              <a:path w="5486400" h="646429">
                <a:moveTo>
                  <a:pt x="1819275" y="640359"/>
                </a:moveTo>
                <a:lnTo>
                  <a:pt x="1818817" y="639241"/>
                </a:lnTo>
                <a:lnTo>
                  <a:pt x="1816950" y="637374"/>
                </a:lnTo>
                <a:lnTo>
                  <a:pt x="1815833" y="636905"/>
                </a:lnTo>
                <a:lnTo>
                  <a:pt x="1813204" y="636905"/>
                </a:lnTo>
                <a:lnTo>
                  <a:pt x="1812086" y="637374"/>
                </a:lnTo>
                <a:lnTo>
                  <a:pt x="1810219" y="639241"/>
                </a:lnTo>
                <a:lnTo>
                  <a:pt x="1809750" y="640359"/>
                </a:lnTo>
                <a:lnTo>
                  <a:pt x="1809750" y="642988"/>
                </a:lnTo>
                <a:lnTo>
                  <a:pt x="1810219" y="644105"/>
                </a:lnTo>
                <a:lnTo>
                  <a:pt x="1812086" y="645972"/>
                </a:lnTo>
                <a:lnTo>
                  <a:pt x="1813204" y="646430"/>
                </a:lnTo>
                <a:lnTo>
                  <a:pt x="1815833" y="646430"/>
                </a:lnTo>
                <a:lnTo>
                  <a:pt x="1816950" y="645972"/>
                </a:lnTo>
                <a:lnTo>
                  <a:pt x="1818817" y="644105"/>
                </a:lnTo>
                <a:lnTo>
                  <a:pt x="1819275" y="642988"/>
                </a:lnTo>
                <a:lnTo>
                  <a:pt x="1819275" y="640359"/>
                </a:lnTo>
                <a:close/>
              </a:path>
              <a:path w="5486400" h="646429">
                <a:moveTo>
                  <a:pt x="1819275" y="3454"/>
                </a:moveTo>
                <a:lnTo>
                  <a:pt x="1818817" y="2336"/>
                </a:lnTo>
                <a:lnTo>
                  <a:pt x="1816950" y="469"/>
                </a:lnTo>
                <a:lnTo>
                  <a:pt x="1815833" y="0"/>
                </a:lnTo>
                <a:lnTo>
                  <a:pt x="1813204" y="0"/>
                </a:lnTo>
                <a:lnTo>
                  <a:pt x="1812086" y="469"/>
                </a:lnTo>
                <a:lnTo>
                  <a:pt x="1810219" y="2336"/>
                </a:lnTo>
                <a:lnTo>
                  <a:pt x="1809750" y="3454"/>
                </a:lnTo>
                <a:lnTo>
                  <a:pt x="1809750" y="6083"/>
                </a:lnTo>
                <a:lnTo>
                  <a:pt x="1810219" y="7200"/>
                </a:lnTo>
                <a:lnTo>
                  <a:pt x="1812086" y="9067"/>
                </a:lnTo>
                <a:lnTo>
                  <a:pt x="1813204" y="9525"/>
                </a:lnTo>
                <a:lnTo>
                  <a:pt x="1815833" y="9525"/>
                </a:lnTo>
                <a:lnTo>
                  <a:pt x="1816950" y="9067"/>
                </a:lnTo>
                <a:lnTo>
                  <a:pt x="1818817" y="7200"/>
                </a:lnTo>
                <a:lnTo>
                  <a:pt x="1819275" y="6083"/>
                </a:lnTo>
                <a:lnTo>
                  <a:pt x="1819275" y="3454"/>
                </a:lnTo>
                <a:close/>
              </a:path>
              <a:path w="5486400" h="646429">
                <a:moveTo>
                  <a:pt x="1866900" y="640359"/>
                </a:moveTo>
                <a:lnTo>
                  <a:pt x="1866442" y="639241"/>
                </a:lnTo>
                <a:lnTo>
                  <a:pt x="1864575" y="637374"/>
                </a:lnTo>
                <a:lnTo>
                  <a:pt x="1863458" y="636905"/>
                </a:lnTo>
                <a:lnTo>
                  <a:pt x="1860829" y="636905"/>
                </a:lnTo>
                <a:lnTo>
                  <a:pt x="1859711" y="637374"/>
                </a:lnTo>
                <a:lnTo>
                  <a:pt x="1857844" y="639241"/>
                </a:lnTo>
                <a:lnTo>
                  <a:pt x="1857375" y="640359"/>
                </a:lnTo>
                <a:lnTo>
                  <a:pt x="1857375" y="642988"/>
                </a:lnTo>
                <a:lnTo>
                  <a:pt x="1857844" y="644105"/>
                </a:lnTo>
                <a:lnTo>
                  <a:pt x="1859711" y="645972"/>
                </a:lnTo>
                <a:lnTo>
                  <a:pt x="1860829" y="646430"/>
                </a:lnTo>
                <a:lnTo>
                  <a:pt x="1863458" y="646430"/>
                </a:lnTo>
                <a:lnTo>
                  <a:pt x="1864575" y="645972"/>
                </a:lnTo>
                <a:lnTo>
                  <a:pt x="1866442" y="644105"/>
                </a:lnTo>
                <a:lnTo>
                  <a:pt x="1866900" y="642988"/>
                </a:lnTo>
                <a:lnTo>
                  <a:pt x="1866900" y="640359"/>
                </a:lnTo>
                <a:close/>
              </a:path>
              <a:path w="5486400" h="646429">
                <a:moveTo>
                  <a:pt x="1866900" y="3454"/>
                </a:moveTo>
                <a:lnTo>
                  <a:pt x="1866442" y="2336"/>
                </a:lnTo>
                <a:lnTo>
                  <a:pt x="1864575" y="469"/>
                </a:lnTo>
                <a:lnTo>
                  <a:pt x="1863458" y="0"/>
                </a:lnTo>
                <a:lnTo>
                  <a:pt x="1860829" y="0"/>
                </a:lnTo>
                <a:lnTo>
                  <a:pt x="1859711" y="469"/>
                </a:lnTo>
                <a:lnTo>
                  <a:pt x="1857844" y="2336"/>
                </a:lnTo>
                <a:lnTo>
                  <a:pt x="1857375" y="3454"/>
                </a:lnTo>
                <a:lnTo>
                  <a:pt x="1857375" y="6083"/>
                </a:lnTo>
                <a:lnTo>
                  <a:pt x="1857844" y="7200"/>
                </a:lnTo>
                <a:lnTo>
                  <a:pt x="1859711" y="9067"/>
                </a:lnTo>
                <a:lnTo>
                  <a:pt x="1860829" y="9525"/>
                </a:lnTo>
                <a:lnTo>
                  <a:pt x="1863458" y="9525"/>
                </a:lnTo>
                <a:lnTo>
                  <a:pt x="1864575" y="9067"/>
                </a:lnTo>
                <a:lnTo>
                  <a:pt x="1866442" y="7200"/>
                </a:lnTo>
                <a:lnTo>
                  <a:pt x="1866900" y="6083"/>
                </a:lnTo>
                <a:lnTo>
                  <a:pt x="1866900" y="3454"/>
                </a:lnTo>
                <a:close/>
              </a:path>
              <a:path w="5486400" h="646429">
                <a:moveTo>
                  <a:pt x="1914525" y="640359"/>
                </a:moveTo>
                <a:lnTo>
                  <a:pt x="1914067" y="639241"/>
                </a:lnTo>
                <a:lnTo>
                  <a:pt x="1912200" y="637374"/>
                </a:lnTo>
                <a:lnTo>
                  <a:pt x="1911083" y="636905"/>
                </a:lnTo>
                <a:lnTo>
                  <a:pt x="1908454" y="636905"/>
                </a:lnTo>
                <a:lnTo>
                  <a:pt x="1907336" y="637374"/>
                </a:lnTo>
                <a:lnTo>
                  <a:pt x="1905469" y="639241"/>
                </a:lnTo>
                <a:lnTo>
                  <a:pt x="1905000" y="640359"/>
                </a:lnTo>
                <a:lnTo>
                  <a:pt x="1905000" y="642988"/>
                </a:lnTo>
                <a:lnTo>
                  <a:pt x="1905469" y="644105"/>
                </a:lnTo>
                <a:lnTo>
                  <a:pt x="1907336" y="645972"/>
                </a:lnTo>
                <a:lnTo>
                  <a:pt x="1908454" y="646430"/>
                </a:lnTo>
                <a:lnTo>
                  <a:pt x="1911083" y="646430"/>
                </a:lnTo>
                <a:lnTo>
                  <a:pt x="1912200" y="645972"/>
                </a:lnTo>
                <a:lnTo>
                  <a:pt x="1914067" y="644105"/>
                </a:lnTo>
                <a:lnTo>
                  <a:pt x="1914525" y="642988"/>
                </a:lnTo>
                <a:lnTo>
                  <a:pt x="1914525" y="640359"/>
                </a:lnTo>
                <a:close/>
              </a:path>
              <a:path w="5486400" h="646429">
                <a:moveTo>
                  <a:pt x="1914525" y="3454"/>
                </a:moveTo>
                <a:lnTo>
                  <a:pt x="1914067" y="2336"/>
                </a:lnTo>
                <a:lnTo>
                  <a:pt x="1912200" y="469"/>
                </a:lnTo>
                <a:lnTo>
                  <a:pt x="1911083" y="0"/>
                </a:lnTo>
                <a:lnTo>
                  <a:pt x="1908454" y="0"/>
                </a:lnTo>
                <a:lnTo>
                  <a:pt x="1907336" y="469"/>
                </a:lnTo>
                <a:lnTo>
                  <a:pt x="1905469" y="2336"/>
                </a:lnTo>
                <a:lnTo>
                  <a:pt x="1905000" y="3454"/>
                </a:lnTo>
                <a:lnTo>
                  <a:pt x="1905000" y="6083"/>
                </a:lnTo>
                <a:lnTo>
                  <a:pt x="1905469" y="7200"/>
                </a:lnTo>
                <a:lnTo>
                  <a:pt x="1907336" y="9067"/>
                </a:lnTo>
                <a:lnTo>
                  <a:pt x="1908454" y="9525"/>
                </a:lnTo>
                <a:lnTo>
                  <a:pt x="1911083" y="9525"/>
                </a:lnTo>
                <a:lnTo>
                  <a:pt x="1912200" y="9067"/>
                </a:lnTo>
                <a:lnTo>
                  <a:pt x="1914067" y="7200"/>
                </a:lnTo>
                <a:lnTo>
                  <a:pt x="1914525" y="6083"/>
                </a:lnTo>
                <a:lnTo>
                  <a:pt x="1914525" y="3454"/>
                </a:lnTo>
                <a:close/>
              </a:path>
              <a:path w="5486400" h="646429">
                <a:moveTo>
                  <a:pt x="1962150" y="640359"/>
                </a:moveTo>
                <a:lnTo>
                  <a:pt x="1961692" y="639241"/>
                </a:lnTo>
                <a:lnTo>
                  <a:pt x="1959825" y="637374"/>
                </a:lnTo>
                <a:lnTo>
                  <a:pt x="1958708" y="636905"/>
                </a:lnTo>
                <a:lnTo>
                  <a:pt x="1956079" y="636905"/>
                </a:lnTo>
                <a:lnTo>
                  <a:pt x="1954961" y="637374"/>
                </a:lnTo>
                <a:lnTo>
                  <a:pt x="1953094" y="639241"/>
                </a:lnTo>
                <a:lnTo>
                  <a:pt x="1952625" y="640359"/>
                </a:lnTo>
                <a:lnTo>
                  <a:pt x="1952625" y="642988"/>
                </a:lnTo>
                <a:lnTo>
                  <a:pt x="1953094" y="644105"/>
                </a:lnTo>
                <a:lnTo>
                  <a:pt x="1954961" y="645972"/>
                </a:lnTo>
                <a:lnTo>
                  <a:pt x="1956079" y="646430"/>
                </a:lnTo>
                <a:lnTo>
                  <a:pt x="1958708" y="646430"/>
                </a:lnTo>
                <a:lnTo>
                  <a:pt x="1959825" y="645972"/>
                </a:lnTo>
                <a:lnTo>
                  <a:pt x="1961692" y="644105"/>
                </a:lnTo>
                <a:lnTo>
                  <a:pt x="1962150" y="642988"/>
                </a:lnTo>
                <a:lnTo>
                  <a:pt x="1962150" y="640359"/>
                </a:lnTo>
                <a:close/>
              </a:path>
              <a:path w="5486400" h="646429">
                <a:moveTo>
                  <a:pt x="1962150" y="3454"/>
                </a:moveTo>
                <a:lnTo>
                  <a:pt x="1961692" y="2336"/>
                </a:lnTo>
                <a:lnTo>
                  <a:pt x="1959825" y="469"/>
                </a:lnTo>
                <a:lnTo>
                  <a:pt x="1958708" y="0"/>
                </a:lnTo>
                <a:lnTo>
                  <a:pt x="1956079" y="0"/>
                </a:lnTo>
                <a:lnTo>
                  <a:pt x="1954961" y="469"/>
                </a:lnTo>
                <a:lnTo>
                  <a:pt x="1953094" y="2336"/>
                </a:lnTo>
                <a:lnTo>
                  <a:pt x="1952625" y="3454"/>
                </a:lnTo>
                <a:lnTo>
                  <a:pt x="1952625" y="6083"/>
                </a:lnTo>
                <a:lnTo>
                  <a:pt x="1953094" y="7200"/>
                </a:lnTo>
                <a:lnTo>
                  <a:pt x="1954961" y="9067"/>
                </a:lnTo>
                <a:lnTo>
                  <a:pt x="1956079" y="9525"/>
                </a:lnTo>
                <a:lnTo>
                  <a:pt x="1958708" y="9525"/>
                </a:lnTo>
                <a:lnTo>
                  <a:pt x="1959825" y="9067"/>
                </a:lnTo>
                <a:lnTo>
                  <a:pt x="1961692" y="7200"/>
                </a:lnTo>
                <a:lnTo>
                  <a:pt x="1962150" y="6083"/>
                </a:lnTo>
                <a:lnTo>
                  <a:pt x="1962150" y="3454"/>
                </a:lnTo>
                <a:close/>
              </a:path>
              <a:path w="5486400" h="646429">
                <a:moveTo>
                  <a:pt x="2009775" y="640359"/>
                </a:moveTo>
                <a:lnTo>
                  <a:pt x="2009317" y="639241"/>
                </a:lnTo>
                <a:lnTo>
                  <a:pt x="2007450" y="637374"/>
                </a:lnTo>
                <a:lnTo>
                  <a:pt x="2006333" y="636905"/>
                </a:lnTo>
                <a:lnTo>
                  <a:pt x="2003704" y="636905"/>
                </a:lnTo>
                <a:lnTo>
                  <a:pt x="2002586" y="637374"/>
                </a:lnTo>
                <a:lnTo>
                  <a:pt x="2000719" y="639241"/>
                </a:lnTo>
                <a:lnTo>
                  <a:pt x="2000250" y="640359"/>
                </a:lnTo>
                <a:lnTo>
                  <a:pt x="2000250" y="642988"/>
                </a:lnTo>
                <a:lnTo>
                  <a:pt x="2000719" y="644105"/>
                </a:lnTo>
                <a:lnTo>
                  <a:pt x="2002586" y="645972"/>
                </a:lnTo>
                <a:lnTo>
                  <a:pt x="2003704" y="646430"/>
                </a:lnTo>
                <a:lnTo>
                  <a:pt x="2006333" y="646430"/>
                </a:lnTo>
                <a:lnTo>
                  <a:pt x="2007450" y="645972"/>
                </a:lnTo>
                <a:lnTo>
                  <a:pt x="2009317" y="644105"/>
                </a:lnTo>
                <a:lnTo>
                  <a:pt x="2009775" y="642988"/>
                </a:lnTo>
                <a:lnTo>
                  <a:pt x="2009775" y="640359"/>
                </a:lnTo>
                <a:close/>
              </a:path>
              <a:path w="5486400" h="646429">
                <a:moveTo>
                  <a:pt x="2009775" y="3454"/>
                </a:moveTo>
                <a:lnTo>
                  <a:pt x="2009317" y="2336"/>
                </a:lnTo>
                <a:lnTo>
                  <a:pt x="2007450" y="469"/>
                </a:lnTo>
                <a:lnTo>
                  <a:pt x="2006333" y="0"/>
                </a:lnTo>
                <a:lnTo>
                  <a:pt x="2003704" y="0"/>
                </a:lnTo>
                <a:lnTo>
                  <a:pt x="2002586" y="469"/>
                </a:lnTo>
                <a:lnTo>
                  <a:pt x="2000719" y="2336"/>
                </a:lnTo>
                <a:lnTo>
                  <a:pt x="2000250" y="3454"/>
                </a:lnTo>
                <a:lnTo>
                  <a:pt x="2000250" y="6083"/>
                </a:lnTo>
                <a:lnTo>
                  <a:pt x="2000719" y="7200"/>
                </a:lnTo>
                <a:lnTo>
                  <a:pt x="2002586" y="9067"/>
                </a:lnTo>
                <a:lnTo>
                  <a:pt x="2003704" y="9525"/>
                </a:lnTo>
                <a:lnTo>
                  <a:pt x="2006333" y="9525"/>
                </a:lnTo>
                <a:lnTo>
                  <a:pt x="2007450" y="9067"/>
                </a:lnTo>
                <a:lnTo>
                  <a:pt x="2009317" y="7200"/>
                </a:lnTo>
                <a:lnTo>
                  <a:pt x="2009775" y="6083"/>
                </a:lnTo>
                <a:lnTo>
                  <a:pt x="2009775" y="3454"/>
                </a:lnTo>
                <a:close/>
              </a:path>
              <a:path w="5486400" h="646429">
                <a:moveTo>
                  <a:pt x="2057400" y="640359"/>
                </a:moveTo>
                <a:lnTo>
                  <a:pt x="2056942" y="639241"/>
                </a:lnTo>
                <a:lnTo>
                  <a:pt x="2055075" y="637374"/>
                </a:lnTo>
                <a:lnTo>
                  <a:pt x="2053958" y="636905"/>
                </a:lnTo>
                <a:lnTo>
                  <a:pt x="2051329" y="636905"/>
                </a:lnTo>
                <a:lnTo>
                  <a:pt x="2050211" y="637374"/>
                </a:lnTo>
                <a:lnTo>
                  <a:pt x="2048344" y="639241"/>
                </a:lnTo>
                <a:lnTo>
                  <a:pt x="2047875" y="640359"/>
                </a:lnTo>
                <a:lnTo>
                  <a:pt x="2047875" y="642988"/>
                </a:lnTo>
                <a:lnTo>
                  <a:pt x="2048344" y="644105"/>
                </a:lnTo>
                <a:lnTo>
                  <a:pt x="2050211" y="645972"/>
                </a:lnTo>
                <a:lnTo>
                  <a:pt x="2051329" y="646430"/>
                </a:lnTo>
                <a:lnTo>
                  <a:pt x="2053958" y="646430"/>
                </a:lnTo>
                <a:lnTo>
                  <a:pt x="2055075" y="645972"/>
                </a:lnTo>
                <a:lnTo>
                  <a:pt x="2056942" y="644105"/>
                </a:lnTo>
                <a:lnTo>
                  <a:pt x="2057400" y="642988"/>
                </a:lnTo>
                <a:lnTo>
                  <a:pt x="2057400" y="640359"/>
                </a:lnTo>
                <a:close/>
              </a:path>
              <a:path w="5486400" h="646429">
                <a:moveTo>
                  <a:pt x="2057400" y="3454"/>
                </a:moveTo>
                <a:lnTo>
                  <a:pt x="2056942" y="2336"/>
                </a:lnTo>
                <a:lnTo>
                  <a:pt x="2055075" y="469"/>
                </a:lnTo>
                <a:lnTo>
                  <a:pt x="2053958" y="0"/>
                </a:lnTo>
                <a:lnTo>
                  <a:pt x="2051329" y="0"/>
                </a:lnTo>
                <a:lnTo>
                  <a:pt x="2050211" y="469"/>
                </a:lnTo>
                <a:lnTo>
                  <a:pt x="2048344" y="2336"/>
                </a:lnTo>
                <a:lnTo>
                  <a:pt x="2047875" y="3454"/>
                </a:lnTo>
                <a:lnTo>
                  <a:pt x="2047875" y="6083"/>
                </a:lnTo>
                <a:lnTo>
                  <a:pt x="2048344" y="7200"/>
                </a:lnTo>
                <a:lnTo>
                  <a:pt x="2050211" y="9067"/>
                </a:lnTo>
                <a:lnTo>
                  <a:pt x="2051329" y="9525"/>
                </a:lnTo>
                <a:lnTo>
                  <a:pt x="2053958" y="9525"/>
                </a:lnTo>
                <a:lnTo>
                  <a:pt x="2055075" y="9067"/>
                </a:lnTo>
                <a:lnTo>
                  <a:pt x="2056942" y="7200"/>
                </a:lnTo>
                <a:lnTo>
                  <a:pt x="2057400" y="6083"/>
                </a:lnTo>
                <a:lnTo>
                  <a:pt x="2057400" y="3454"/>
                </a:lnTo>
                <a:close/>
              </a:path>
              <a:path w="5486400" h="646429">
                <a:moveTo>
                  <a:pt x="2105025" y="640359"/>
                </a:moveTo>
                <a:lnTo>
                  <a:pt x="2104567" y="639241"/>
                </a:lnTo>
                <a:lnTo>
                  <a:pt x="2102700" y="637374"/>
                </a:lnTo>
                <a:lnTo>
                  <a:pt x="2101583" y="636905"/>
                </a:lnTo>
                <a:lnTo>
                  <a:pt x="2098954" y="636905"/>
                </a:lnTo>
                <a:lnTo>
                  <a:pt x="2097836" y="637374"/>
                </a:lnTo>
                <a:lnTo>
                  <a:pt x="2095969" y="639241"/>
                </a:lnTo>
                <a:lnTo>
                  <a:pt x="2095500" y="640359"/>
                </a:lnTo>
                <a:lnTo>
                  <a:pt x="2095500" y="642988"/>
                </a:lnTo>
                <a:lnTo>
                  <a:pt x="2095969" y="644105"/>
                </a:lnTo>
                <a:lnTo>
                  <a:pt x="2097836" y="645972"/>
                </a:lnTo>
                <a:lnTo>
                  <a:pt x="2098954" y="646430"/>
                </a:lnTo>
                <a:lnTo>
                  <a:pt x="2101583" y="646430"/>
                </a:lnTo>
                <a:lnTo>
                  <a:pt x="2102700" y="645972"/>
                </a:lnTo>
                <a:lnTo>
                  <a:pt x="2104567" y="644105"/>
                </a:lnTo>
                <a:lnTo>
                  <a:pt x="2105025" y="642988"/>
                </a:lnTo>
                <a:lnTo>
                  <a:pt x="2105025" y="640359"/>
                </a:lnTo>
                <a:close/>
              </a:path>
              <a:path w="5486400" h="646429">
                <a:moveTo>
                  <a:pt x="2105025" y="3454"/>
                </a:moveTo>
                <a:lnTo>
                  <a:pt x="2104567" y="2336"/>
                </a:lnTo>
                <a:lnTo>
                  <a:pt x="2102700" y="469"/>
                </a:lnTo>
                <a:lnTo>
                  <a:pt x="2101583" y="0"/>
                </a:lnTo>
                <a:lnTo>
                  <a:pt x="2098954" y="0"/>
                </a:lnTo>
                <a:lnTo>
                  <a:pt x="2097836" y="469"/>
                </a:lnTo>
                <a:lnTo>
                  <a:pt x="2095969" y="2336"/>
                </a:lnTo>
                <a:lnTo>
                  <a:pt x="2095500" y="3454"/>
                </a:lnTo>
                <a:lnTo>
                  <a:pt x="2095500" y="6083"/>
                </a:lnTo>
                <a:lnTo>
                  <a:pt x="2095969" y="7200"/>
                </a:lnTo>
                <a:lnTo>
                  <a:pt x="2097836" y="9067"/>
                </a:lnTo>
                <a:lnTo>
                  <a:pt x="2098954" y="9525"/>
                </a:lnTo>
                <a:lnTo>
                  <a:pt x="2101583" y="9525"/>
                </a:lnTo>
                <a:lnTo>
                  <a:pt x="2102700" y="9067"/>
                </a:lnTo>
                <a:lnTo>
                  <a:pt x="2104567" y="7200"/>
                </a:lnTo>
                <a:lnTo>
                  <a:pt x="2105025" y="6083"/>
                </a:lnTo>
                <a:lnTo>
                  <a:pt x="2105025" y="3454"/>
                </a:lnTo>
                <a:close/>
              </a:path>
              <a:path w="5486400" h="646429">
                <a:moveTo>
                  <a:pt x="2152650" y="640359"/>
                </a:moveTo>
                <a:lnTo>
                  <a:pt x="2152192" y="639241"/>
                </a:lnTo>
                <a:lnTo>
                  <a:pt x="2150326" y="637374"/>
                </a:lnTo>
                <a:lnTo>
                  <a:pt x="2149208" y="636905"/>
                </a:lnTo>
                <a:lnTo>
                  <a:pt x="2146579" y="636905"/>
                </a:lnTo>
                <a:lnTo>
                  <a:pt x="2145461" y="637374"/>
                </a:lnTo>
                <a:lnTo>
                  <a:pt x="2143595" y="639241"/>
                </a:lnTo>
                <a:lnTo>
                  <a:pt x="2143125" y="640359"/>
                </a:lnTo>
                <a:lnTo>
                  <a:pt x="2143125" y="642988"/>
                </a:lnTo>
                <a:lnTo>
                  <a:pt x="2143595" y="644105"/>
                </a:lnTo>
                <a:lnTo>
                  <a:pt x="2145461" y="645972"/>
                </a:lnTo>
                <a:lnTo>
                  <a:pt x="2146579" y="646430"/>
                </a:lnTo>
                <a:lnTo>
                  <a:pt x="2149208" y="646430"/>
                </a:lnTo>
                <a:lnTo>
                  <a:pt x="2150326" y="645972"/>
                </a:lnTo>
                <a:lnTo>
                  <a:pt x="2152192" y="644105"/>
                </a:lnTo>
                <a:lnTo>
                  <a:pt x="2152650" y="642988"/>
                </a:lnTo>
                <a:lnTo>
                  <a:pt x="2152650" y="640359"/>
                </a:lnTo>
                <a:close/>
              </a:path>
              <a:path w="5486400" h="646429">
                <a:moveTo>
                  <a:pt x="2152650" y="3454"/>
                </a:moveTo>
                <a:lnTo>
                  <a:pt x="2152192" y="2336"/>
                </a:lnTo>
                <a:lnTo>
                  <a:pt x="2150326" y="469"/>
                </a:lnTo>
                <a:lnTo>
                  <a:pt x="2149208" y="0"/>
                </a:lnTo>
                <a:lnTo>
                  <a:pt x="2146579" y="0"/>
                </a:lnTo>
                <a:lnTo>
                  <a:pt x="2145461" y="469"/>
                </a:lnTo>
                <a:lnTo>
                  <a:pt x="2143595" y="2336"/>
                </a:lnTo>
                <a:lnTo>
                  <a:pt x="2143125" y="3454"/>
                </a:lnTo>
                <a:lnTo>
                  <a:pt x="2143125" y="6083"/>
                </a:lnTo>
                <a:lnTo>
                  <a:pt x="2143595" y="7200"/>
                </a:lnTo>
                <a:lnTo>
                  <a:pt x="2145461" y="9067"/>
                </a:lnTo>
                <a:lnTo>
                  <a:pt x="2146579" y="9525"/>
                </a:lnTo>
                <a:lnTo>
                  <a:pt x="2149208" y="9525"/>
                </a:lnTo>
                <a:lnTo>
                  <a:pt x="2150326" y="9067"/>
                </a:lnTo>
                <a:lnTo>
                  <a:pt x="2152192" y="7200"/>
                </a:lnTo>
                <a:lnTo>
                  <a:pt x="2152650" y="6083"/>
                </a:lnTo>
                <a:lnTo>
                  <a:pt x="2152650" y="3454"/>
                </a:lnTo>
                <a:close/>
              </a:path>
              <a:path w="5486400" h="646429">
                <a:moveTo>
                  <a:pt x="2200275" y="640359"/>
                </a:moveTo>
                <a:lnTo>
                  <a:pt x="2199817" y="639241"/>
                </a:lnTo>
                <a:lnTo>
                  <a:pt x="2197951" y="637374"/>
                </a:lnTo>
                <a:lnTo>
                  <a:pt x="2196833" y="636905"/>
                </a:lnTo>
                <a:lnTo>
                  <a:pt x="2194204" y="636905"/>
                </a:lnTo>
                <a:lnTo>
                  <a:pt x="2193086" y="637374"/>
                </a:lnTo>
                <a:lnTo>
                  <a:pt x="2191220" y="639241"/>
                </a:lnTo>
                <a:lnTo>
                  <a:pt x="2190750" y="640359"/>
                </a:lnTo>
                <a:lnTo>
                  <a:pt x="2190750" y="642988"/>
                </a:lnTo>
                <a:lnTo>
                  <a:pt x="2191220" y="644105"/>
                </a:lnTo>
                <a:lnTo>
                  <a:pt x="2193086" y="645972"/>
                </a:lnTo>
                <a:lnTo>
                  <a:pt x="2194204" y="646430"/>
                </a:lnTo>
                <a:lnTo>
                  <a:pt x="2196833" y="646430"/>
                </a:lnTo>
                <a:lnTo>
                  <a:pt x="2197951" y="645972"/>
                </a:lnTo>
                <a:lnTo>
                  <a:pt x="2199817" y="644105"/>
                </a:lnTo>
                <a:lnTo>
                  <a:pt x="2200275" y="642988"/>
                </a:lnTo>
                <a:lnTo>
                  <a:pt x="2200275" y="640359"/>
                </a:lnTo>
                <a:close/>
              </a:path>
              <a:path w="5486400" h="646429">
                <a:moveTo>
                  <a:pt x="2200275" y="3454"/>
                </a:moveTo>
                <a:lnTo>
                  <a:pt x="2199817" y="2336"/>
                </a:lnTo>
                <a:lnTo>
                  <a:pt x="2197951" y="469"/>
                </a:lnTo>
                <a:lnTo>
                  <a:pt x="2196833" y="0"/>
                </a:lnTo>
                <a:lnTo>
                  <a:pt x="2194204" y="0"/>
                </a:lnTo>
                <a:lnTo>
                  <a:pt x="2193086" y="469"/>
                </a:lnTo>
                <a:lnTo>
                  <a:pt x="2191220" y="2336"/>
                </a:lnTo>
                <a:lnTo>
                  <a:pt x="2190750" y="3454"/>
                </a:lnTo>
                <a:lnTo>
                  <a:pt x="2190750" y="6083"/>
                </a:lnTo>
                <a:lnTo>
                  <a:pt x="2191220" y="7200"/>
                </a:lnTo>
                <a:lnTo>
                  <a:pt x="2193086" y="9067"/>
                </a:lnTo>
                <a:lnTo>
                  <a:pt x="2194204" y="9525"/>
                </a:lnTo>
                <a:lnTo>
                  <a:pt x="2196833" y="9525"/>
                </a:lnTo>
                <a:lnTo>
                  <a:pt x="2197951" y="9067"/>
                </a:lnTo>
                <a:lnTo>
                  <a:pt x="2199817" y="7200"/>
                </a:lnTo>
                <a:lnTo>
                  <a:pt x="2200275" y="6083"/>
                </a:lnTo>
                <a:lnTo>
                  <a:pt x="2200275" y="3454"/>
                </a:lnTo>
                <a:close/>
              </a:path>
              <a:path w="5486400" h="646429">
                <a:moveTo>
                  <a:pt x="2247900" y="640359"/>
                </a:moveTo>
                <a:lnTo>
                  <a:pt x="2247442" y="639241"/>
                </a:lnTo>
                <a:lnTo>
                  <a:pt x="2245576" y="637374"/>
                </a:lnTo>
                <a:lnTo>
                  <a:pt x="2244458" y="636905"/>
                </a:lnTo>
                <a:lnTo>
                  <a:pt x="2241829" y="636905"/>
                </a:lnTo>
                <a:lnTo>
                  <a:pt x="2240711" y="637374"/>
                </a:lnTo>
                <a:lnTo>
                  <a:pt x="2238845" y="639241"/>
                </a:lnTo>
                <a:lnTo>
                  <a:pt x="2238375" y="640359"/>
                </a:lnTo>
                <a:lnTo>
                  <a:pt x="2238375" y="642988"/>
                </a:lnTo>
                <a:lnTo>
                  <a:pt x="2238845" y="644105"/>
                </a:lnTo>
                <a:lnTo>
                  <a:pt x="2240711" y="645972"/>
                </a:lnTo>
                <a:lnTo>
                  <a:pt x="2241829" y="646430"/>
                </a:lnTo>
                <a:lnTo>
                  <a:pt x="2244458" y="646430"/>
                </a:lnTo>
                <a:lnTo>
                  <a:pt x="2245576" y="645972"/>
                </a:lnTo>
                <a:lnTo>
                  <a:pt x="2247442" y="644105"/>
                </a:lnTo>
                <a:lnTo>
                  <a:pt x="2247900" y="642988"/>
                </a:lnTo>
                <a:lnTo>
                  <a:pt x="2247900" y="640359"/>
                </a:lnTo>
                <a:close/>
              </a:path>
              <a:path w="5486400" h="646429">
                <a:moveTo>
                  <a:pt x="2247900" y="3454"/>
                </a:moveTo>
                <a:lnTo>
                  <a:pt x="2247442" y="2336"/>
                </a:lnTo>
                <a:lnTo>
                  <a:pt x="2245576" y="469"/>
                </a:lnTo>
                <a:lnTo>
                  <a:pt x="2244458" y="0"/>
                </a:lnTo>
                <a:lnTo>
                  <a:pt x="2241829" y="0"/>
                </a:lnTo>
                <a:lnTo>
                  <a:pt x="2240711" y="469"/>
                </a:lnTo>
                <a:lnTo>
                  <a:pt x="2238845" y="2336"/>
                </a:lnTo>
                <a:lnTo>
                  <a:pt x="2238375" y="3454"/>
                </a:lnTo>
                <a:lnTo>
                  <a:pt x="2238375" y="6083"/>
                </a:lnTo>
                <a:lnTo>
                  <a:pt x="2238845" y="7200"/>
                </a:lnTo>
                <a:lnTo>
                  <a:pt x="2240711" y="9067"/>
                </a:lnTo>
                <a:lnTo>
                  <a:pt x="2241829" y="9525"/>
                </a:lnTo>
                <a:lnTo>
                  <a:pt x="2244458" y="9525"/>
                </a:lnTo>
                <a:lnTo>
                  <a:pt x="2245576" y="9067"/>
                </a:lnTo>
                <a:lnTo>
                  <a:pt x="2247442" y="7200"/>
                </a:lnTo>
                <a:lnTo>
                  <a:pt x="2247900" y="6083"/>
                </a:lnTo>
                <a:lnTo>
                  <a:pt x="2247900" y="3454"/>
                </a:lnTo>
                <a:close/>
              </a:path>
              <a:path w="5486400" h="646429">
                <a:moveTo>
                  <a:pt x="2295525" y="640359"/>
                </a:moveTo>
                <a:lnTo>
                  <a:pt x="2295067" y="639241"/>
                </a:lnTo>
                <a:lnTo>
                  <a:pt x="2293201" y="637374"/>
                </a:lnTo>
                <a:lnTo>
                  <a:pt x="2292083" y="636905"/>
                </a:lnTo>
                <a:lnTo>
                  <a:pt x="2289454" y="636905"/>
                </a:lnTo>
                <a:lnTo>
                  <a:pt x="2288336" y="637374"/>
                </a:lnTo>
                <a:lnTo>
                  <a:pt x="2286470" y="639241"/>
                </a:lnTo>
                <a:lnTo>
                  <a:pt x="2286000" y="640359"/>
                </a:lnTo>
                <a:lnTo>
                  <a:pt x="2286000" y="642988"/>
                </a:lnTo>
                <a:lnTo>
                  <a:pt x="2286470" y="644105"/>
                </a:lnTo>
                <a:lnTo>
                  <a:pt x="2288336" y="645972"/>
                </a:lnTo>
                <a:lnTo>
                  <a:pt x="2289454" y="646430"/>
                </a:lnTo>
                <a:lnTo>
                  <a:pt x="2292083" y="646430"/>
                </a:lnTo>
                <a:lnTo>
                  <a:pt x="2293201" y="645972"/>
                </a:lnTo>
                <a:lnTo>
                  <a:pt x="2295067" y="644105"/>
                </a:lnTo>
                <a:lnTo>
                  <a:pt x="2295525" y="642988"/>
                </a:lnTo>
                <a:lnTo>
                  <a:pt x="2295525" y="640359"/>
                </a:lnTo>
                <a:close/>
              </a:path>
              <a:path w="5486400" h="646429">
                <a:moveTo>
                  <a:pt x="2295525" y="3454"/>
                </a:moveTo>
                <a:lnTo>
                  <a:pt x="2295067" y="2336"/>
                </a:lnTo>
                <a:lnTo>
                  <a:pt x="2293201" y="469"/>
                </a:lnTo>
                <a:lnTo>
                  <a:pt x="2292083" y="0"/>
                </a:lnTo>
                <a:lnTo>
                  <a:pt x="2289454" y="0"/>
                </a:lnTo>
                <a:lnTo>
                  <a:pt x="2288336" y="469"/>
                </a:lnTo>
                <a:lnTo>
                  <a:pt x="2286470" y="2336"/>
                </a:lnTo>
                <a:lnTo>
                  <a:pt x="2286000" y="3454"/>
                </a:lnTo>
                <a:lnTo>
                  <a:pt x="2286000" y="6083"/>
                </a:lnTo>
                <a:lnTo>
                  <a:pt x="2286470" y="7200"/>
                </a:lnTo>
                <a:lnTo>
                  <a:pt x="2288336" y="9067"/>
                </a:lnTo>
                <a:lnTo>
                  <a:pt x="2289454" y="9525"/>
                </a:lnTo>
                <a:lnTo>
                  <a:pt x="2292083" y="9525"/>
                </a:lnTo>
                <a:lnTo>
                  <a:pt x="2293201" y="9067"/>
                </a:lnTo>
                <a:lnTo>
                  <a:pt x="2295067" y="7200"/>
                </a:lnTo>
                <a:lnTo>
                  <a:pt x="2295525" y="6083"/>
                </a:lnTo>
                <a:lnTo>
                  <a:pt x="2295525" y="3454"/>
                </a:lnTo>
                <a:close/>
              </a:path>
              <a:path w="5486400" h="646429">
                <a:moveTo>
                  <a:pt x="2343150" y="640359"/>
                </a:moveTo>
                <a:lnTo>
                  <a:pt x="2342692" y="639241"/>
                </a:lnTo>
                <a:lnTo>
                  <a:pt x="2340826" y="637374"/>
                </a:lnTo>
                <a:lnTo>
                  <a:pt x="2339708" y="636905"/>
                </a:lnTo>
                <a:lnTo>
                  <a:pt x="2337079" y="636905"/>
                </a:lnTo>
                <a:lnTo>
                  <a:pt x="2335961" y="637374"/>
                </a:lnTo>
                <a:lnTo>
                  <a:pt x="2334095" y="639241"/>
                </a:lnTo>
                <a:lnTo>
                  <a:pt x="2333625" y="640359"/>
                </a:lnTo>
                <a:lnTo>
                  <a:pt x="2333625" y="642988"/>
                </a:lnTo>
                <a:lnTo>
                  <a:pt x="2334095" y="644105"/>
                </a:lnTo>
                <a:lnTo>
                  <a:pt x="2335961" y="645972"/>
                </a:lnTo>
                <a:lnTo>
                  <a:pt x="2337079" y="646430"/>
                </a:lnTo>
                <a:lnTo>
                  <a:pt x="2339708" y="646430"/>
                </a:lnTo>
                <a:lnTo>
                  <a:pt x="2340826" y="645972"/>
                </a:lnTo>
                <a:lnTo>
                  <a:pt x="2342692" y="644105"/>
                </a:lnTo>
                <a:lnTo>
                  <a:pt x="2343150" y="642988"/>
                </a:lnTo>
                <a:lnTo>
                  <a:pt x="2343150" y="640359"/>
                </a:lnTo>
                <a:close/>
              </a:path>
              <a:path w="5486400" h="646429">
                <a:moveTo>
                  <a:pt x="2343150" y="3454"/>
                </a:moveTo>
                <a:lnTo>
                  <a:pt x="2342692" y="2336"/>
                </a:lnTo>
                <a:lnTo>
                  <a:pt x="2340826" y="469"/>
                </a:lnTo>
                <a:lnTo>
                  <a:pt x="2339708" y="0"/>
                </a:lnTo>
                <a:lnTo>
                  <a:pt x="2337079" y="0"/>
                </a:lnTo>
                <a:lnTo>
                  <a:pt x="2335961" y="469"/>
                </a:lnTo>
                <a:lnTo>
                  <a:pt x="2334095" y="2336"/>
                </a:lnTo>
                <a:lnTo>
                  <a:pt x="2333625" y="3454"/>
                </a:lnTo>
                <a:lnTo>
                  <a:pt x="2333625" y="6083"/>
                </a:lnTo>
                <a:lnTo>
                  <a:pt x="2334095" y="7200"/>
                </a:lnTo>
                <a:lnTo>
                  <a:pt x="2335961" y="9067"/>
                </a:lnTo>
                <a:lnTo>
                  <a:pt x="2337079" y="9525"/>
                </a:lnTo>
                <a:lnTo>
                  <a:pt x="2339708" y="9525"/>
                </a:lnTo>
                <a:lnTo>
                  <a:pt x="2340826" y="9067"/>
                </a:lnTo>
                <a:lnTo>
                  <a:pt x="2342692" y="7200"/>
                </a:lnTo>
                <a:lnTo>
                  <a:pt x="2343150" y="6083"/>
                </a:lnTo>
                <a:lnTo>
                  <a:pt x="2343150" y="3454"/>
                </a:lnTo>
                <a:close/>
              </a:path>
              <a:path w="5486400" h="646429">
                <a:moveTo>
                  <a:pt x="2390775" y="640359"/>
                </a:moveTo>
                <a:lnTo>
                  <a:pt x="2390317" y="639241"/>
                </a:lnTo>
                <a:lnTo>
                  <a:pt x="2388451" y="637374"/>
                </a:lnTo>
                <a:lnTo>
                  <a:pt x="2387333" y="636905"/>
                </a:lnTo>
                <a:lnTo>
                  <a:pt x="2384704" y="636905"/>
                </a:lnTo>
                <a:lnTo>
                  <a:pt x="2383586" y="637374"/>
                </a:lnTo>
                <a:lnTo>
                  <a:pt x="2381720" y="639241"/>
                </a:lnTo>
                <a:lnTo>
                  <a:pt x="2381250" y="640359"/>
                </a:lnTo>
                <a:lnTo>
                  <a:pt x="2381250" y="642988"/>
                </a:lnTo>
                <a:lnTo>
                  <a:pt x="2381720" y="644105"/>
                </a:lnTo>
                <a:lnTo>
                  <a:pt x="2383586" y="645972"/>
                </a:lnTo>
                <a:lnTo>
                  <a:pt x="2384704" y="646430"/>
                </a:lnTo>
                <a:lnTo>
                  <a:pt x="2387333" y="646430"/>
                </a:lnTo>
                <a:lnTo>
                  <a:pt x="2388451" y="645972"/>
                </a:lnTo>
                <a:lnTo>
                  <a:pt x="2390317" y="644105"/>
                </a:lnTo>
                <a:lnTo>
                  <a:pt x="2390775" y="642988"/>
                </a:lnTo>
                <a:lnTo>
                  <a:pt x="2390775" y="640359"/>
                </a:lnTo>
                <a:close/>
              </a:path>
              <a:path w="5486400" h="646429">
                <a:moveTo>
                  <a:pt x="2390775" y="3454"/>
                </a:moveTo>
                <a:lnTo>
                  <a:pt x="2390317" y="2336"/>
                </a:lnTo>
                <a:lnTo>
                  <a:pt x="2388451" y="469"/>
                </a:lnTo>
                <a:lnTo>
                  <a:pt x="2387333" y="0"/>
                </a:lnTo>
                <a:lnTo>
                  <a:pt x="2384704" y="0"/>
                </a:lnTo>
                <a:lnTo>
                  <a:pt x="2383586" y="469"/>
                </a:lnTo>
                <a:lnTo>
                  <a:pt x="2381720" y="2336"/>
                </a:lnTo>
                <a:lnTo>
                  <a:pt x="2381250" y="3454"/>
                </a:lnTo>
                <a:lnTo>
                  <a:pt x="2381250" y="6083"/>
                </a:lnTo>
                <a:lnTo>
                  <a:pt x="2381720" y="7200"/>
                </a:lnTo>
                <a:lnTo>
                  <a:pt x="2383586" y="9067"/>
                </a:lnTo>
                <a:lnTo>
                  <a:pt x="2384704" y="9525"/>
                </a:lnTo>
                <a:lnTo>
                  <a:pt x="2387333" y="9525"/>
                </a:lnTo>
                <a:lnTo>
                  <a:pt x="2388451" y="9067"/>
                </a:lnTo>
                <a:lnTo>
                  <a:pt x="2390317" y="7200"/>
                </a:lnTo>
                <a:lnTo>
                  <a:pt x="2390775" y="6083"/>
                </a:lnTo>
                <a:lnTo>
                  <a:pt x="2390775" y="3454"/>
                </a:lnTo>
                <a:close/>
              </a:path>
              <a:path w="5486400" h="646429">
                <a:moveTo>
                  <a:pt x="2438400" y="640359"/>
                </a:moveTo>
                <a:lnTo>
                  <a:pt x="2437942" y="639241"/>
                </a:lnTo>
                <a:lnTo>
                  <a:pt x="2436076" y="637374"/>
                </a:lnTo>
                <a:lnTo>
                  <a:pt x="2434958" y="636905"/>
                </a:lnTo>
                <a:lnTo>
                  <a:pt x="2432329" y="636905"/>
                </a:lnTo>
                <a:lnTo>
                  <a:pt x="2431211" y="637374"/>
                </a:lnTo>
                <a:lnTo>
                  <a:pt x="2429345" y="639241"/>
                </a:lnTo>
                <a:lnTo>
                  <a:pt x="2428875" y="640359"/>
                </a:lnTo>
                <a:lnTo>
                  <a:pt x="2428875" y="642988"/>
                </a:lnTo>
                <a:lnTo>
                  <a:pt x="2429345" y="644105"/>
                </a:lnTo>
                <a:lnTo>
                  <a:pt x="2431211" y="645972"/>
                </a:lnTo>
                <a:lnTo>
                  <a:pt x="2432329" y="646430"/>
                </a:lnTo>
                <a:lnTo>
                  <a:pt x="2434958" y="646430"/>
                </a:lnTo>
                <a:lnTo>
                  <a:pt x="2436076" y="645972"/>
                </a:lnTo>
                <a:lnTo>
                  <a:pt x="2437942" y="644105"/>
                </a:lnTo>
                <a:lnTo>
                  <a:pt x="2438400" y="642988"/>
                </a:lnTo>
                <a:lnTo>
                  <a:pt x="2438400" y="640359"/>
                </a:lnTo>
                <a:close/>
              </a:path>
              <a:path w="5486400" h="646429">
                <a:moveTo>
                  <a:pt x="2438400" y="3454"/>
                </a:moveTo>
                <a:lnTo>
                  <a:pt x="2437942" y="2336"/>
                </a:lnTo>
                <a:lnTo>
                  <a:pt x="2436076" y="469"/>
                </a:lnTo>
                <a:lnTo>
                  <a:pt x="2434958" y="0"/>
                </a:lnTo>
                <a:lnTo>
                  <a:pt x="2432329" y="0"/>
                </a:lnTo>
                <a:lnTo>
                  <a:pt x="2431211" y="469"/>
                </a:lnTo>
                <a:lnTo>
                  <a:pt x="2429345" y="2336"/>
                </a:lnTo>
                <a:lnTo>
                  <a:pt x="2428875" y="3454"/>
                </a:lnTo>
                <a:lnTo>
                  <a:pt x="2428875" y="6083"/>
                </a:lnTo>
                <a:lnTo>
                  <a:pt x="2429345" y="7200"/>
                </a:lnTo>
                <a:lnTo>
                  <a:pt x="2431211" y="9067"/>
                </a:lnTo>
                <a:lnTo>
                  <a:pt x="2432329" y="9525"/>
                </a:lnTo>
                <a:lnTo>
                  <a:pt x="2434958" y="9525"/>
                </a:lnTo>
                <a:lnTo>
                  <a:pt x="2436076" y="9067"/>
                </a:lnTo>
                <a:lnTo>
                  <a:pt x="2437942" y="7200"/>
                </a:lnTo>
                <a:lnTo>
                  <a:pt x="2438400" y="6083"/>
                </a:lnTo>
                <a:lnTo>
                  <a:pt x="2438400" y="3454"/>
                </a:lnTo>
                <a:close/>
              </a:path>
              <a:path w="5486400" h="646429">
                <a:moveTo>
                  <a:pt x="2486025" y="640359"/>
                </a:moveTo>
                <a:lnTo>
                  <a:pt x="2485567" y="639241"/>
                </a:lnTo>
                <a:lnTo>
                  <a:pt x="2483701" y="637374"/>
                </a:lnTo>
                <a:lnTo>
                  <a:pt x="2482583" y="636905"/>
                </a:lnTo>
                <a:lnTo>
                  <a:pt x="2479954" y="636905"/>
                </a:lnTo>
                <a:lnTo>
                  <a:pt x="2478836" y="637374"/>
                </a:lnTo>
                <a:lnTo>
                  <a:pt x="2476970" y="639241"/>
                </a:lnTo>
                <a:lnTo>
                  <a:pt x="2476500" y="640359"/>
                </a:lnTo>
                <a:lnTo>
                  <a:pt x="2476500" y="642988"/>
                </a:lnTo>
                <a:lnTo>
                  <a:pt x="2476970" y="644105"/>
                </a:lnTo>
                <a:lnTo>
                  <a:pt x="2478836" y="645972"/>
                </a:lnTo>
                <a:lnTo>
                  <a:pt x="2479954" y="646430"/>
                </a:lnTo>
                <a:lnTo>
                  <a:pt x="2482583" y="646430"/>
                </a:lnTo>
                <a:lnTo>
                  <a:pt x="2483701" y="645972"/>
                </a:lnTo>
                <a:lnTo>
                  <a:pt x="2485567" y="644105"/>
                </a:lnTo>
                <a:lnTo>
                  <a:pt x="2486025" y="642988"/>
                </a:lnTo>
                <a:lnTo>
                  <a:pt x="2486025" y="640359"/>
                </a:lnTo>
                <a:close/>
              </a:path>
              <a:path w="5486400" h="646429">
                <a:moveTo>
                  <a:pt x="2486025" y="3454"/>
                </a:moveTo>
                <a:lnTo>
                  <a:pt x="2485567" y="2336"/>
                </a:lnTo>
                <a:lnTo>
                  <a:pt x="2483701" y="469"/>
                </a:lnTo>
                <a:lnTo>
                  <a:pt x="2482583" y="0"/>
                </a:lnTo>
                <a:lnTo>
                  <a:pt x="2479954" y="0"/>
                </a:lnTo>
                <a:lnTo>
                  <a:pt x="2478836" y="469"/>
                </a:lnTo>
                <a:lnTo>
                  <a:pt x="2476970" y="2336"/>
                </a:lnTo>
                <a:lnTo>
                  <a:pt x="2476500" y="3454"/>
                </a:lnTo>
                <a:lnTo>
                  <a:pt x="2476500" y="6083"/>
                </a:lnTo>
                <a:lnTo>
                  <a:pt x="2476970" y="7200"/>
                </a:lnTo>
                <a:lnTo>
                  <a:pt x="2478836" y="9067"/>
                </a:lnTo>
                <a:lnTo>
                  <a:pt x="2479954" y="9525"/>
                </a:lnTo>
                <a:lnTo>
                  <a:pt x="2482583" y="9525"/>
                </a:lnTo>
                <a:lnTo>
                  <a:pt x="2483701" y="9067"/>
                </a:lnTo>
                <a:lnTo>
                  <a:pt x="2485567" y="7200"/>
                </a:lnTo>
                <a:lnTo>
                  <a:pt x="2486025" y="6083"/>
                </a:lnTo>
                <a:lnTo>
                  <a:pt x="2486025" y="3454"/>
                </a:lnTo>
                <a:close/>
              </a:path>
              <a:path w="5486400" h="646429">
                <a:moveTo>
                  <a:pt x="2533650" y="640359"/>
                </a:moveTo>
                <a:lnTo>
                  <a:pt x="2533192" y="639241"/>
                </a:lnTo>
                <a:lnTo>
                  <a:pt x="2531326" y="637374"/>
                </a:lnTo>
                <a:lnTo>
                  <a:pt x="2530208" y="636905"/>
                </a:lnTo>
                <a:lnTo>
                  <a:pt x="2527579" y="636905"/>
                </a:lnTo>
                <a:lnTo>
                  <a:pt x="2526461" y="637374"/>
                </a:lnTo>
                <a:lnTo>
                  <a:pt x="2524595" y="639241"/>
                </a:lnTo>
                <a:lnTo>
                  <a:pt x="2524125" y="640359"/>
                </a:lnTo>
                <a:lnTo>
                  <a:pt x="2524125" y="642988"/>
                </a:lnTo>
                <a:lnTo>
                  <a:pt x="2524595" y="644105"/>
                </a:lnTo>
                <a:lnTo>
                  <a:pt x="2526461" y="645972"/>
                </a:lnTo>
                <a:lnTo>
                  <a:pt x="2527579" y="646430"/>
                </a:lnTo>
                <a:lnTo>
                  <a:pt x="2530208" y="646430"/>
                </a:lnTo>
                <a:lnTo>
                  <a:pt x="2531326" y="645972"/>
                </a:lnTo>
                <a:lnTo>
                  <a:pt x="2533192" y="644105"/>
                </a:lnTo>
                <a:lnTo>
                  <a:pt x="2533650" y="642988"/>
                </a:lnTo>
                <a:lnTo>
                  <a:pt x="2533650" y="640359"/>
                </a:lnTo>
                <a:close/>
              </a:path>
              <a:path w="5486400" h="646429">
                <a:moveTo>
                  <a:pt x="2533650" y="3454"/>
                </a:moveTo>
                <a:lnTo>
                  <a:pt x="2533192" y="2336"/>
                </a:lnTo>
                <a:lnTo>
                  <a:pt x="2531326" y="469"/>
                </a:lnTo>
                <a:lnTo>
                  <a:pt x="2530208" y="0"/>
                </a:lnTo>
                <a:lnTo>
                  <a:pt x="2527579" y="0"/>
                </a:lnTo>
                <a:lnTo>
                  <a:pt x="2526461" y="469"/>
                </a:lnTo>
                <a:lnTo>
                  <a:pt x="2524595" y="2336"/>
                </a:lnTo>
                <a:lnTo>
                  <a:pt x="2524125" y="3454"/>
                </a:lnTo>
                <a:lnTo>
                  <a:pt x="2524125" y="6083"/>
                </a:lnTo>
                <a:lnTo>
                  <a:pt x="2524595" y="7200"/>
                </a:lnTo>
                <a:lnTo>
                  <a:pt x="2526461" y="9067"/>
                </a:lnTo>
                <a:lnTo>
                  <a:pt x="2527579" y="9525"/>
                </a:lnTo>
                <a:lnTo>
                  <a:pt x="2530208" y="9525"/>
                </a:lnTo>
                <a:lnTo>
                  <a:pt x="2531326" y="9067"/>
                </a:lnTo>
                <a:lnTo>
                  <a:pt x="2533192" y="7200"/>
                </a:lnTo>
                <a:lnTo>
                  <a:pt x="2533650" y="6083"/>
                </a:lnTo>
                <a:lnTo>
                  <a:pt x="2533650" y="3454"/>
                </a:lnTo>
                <a:close/>
              </a:path>
              <a:path w="5486400" h="646429">
                <a:moveTo>
                  <a:pt x="2581275" y="640359"/>
                </a:moveTo>
                <a:lnTo>
                  <a:pt x="2580817" y="639241"/>
                </a:lnTo>
                <a:lnTo>
                  <a:pt x="2578951" y="637374"/>
                </a:lnTo>
                <a:lnTo>
                  <a:pt x="2577833" y="636905"/>
                </a:lnTo>
                <a:lnTo>
                  <a:pt x="2575204" y="636905"/>
                </a:lnTo>
                <a:lnTo>
                  <a:pt x="2574086" y="637374"/>
                </a:lnTo>
                <a:lnTo>
                  <a:pt x="2572220" y="639241"/>
                </a:lnTo>
                <a:lnTo>
                  <a:pt x="2571750" y="640359"/>
                </a:lnTo>
                <a:lnTo>
                  <a:pt x="2571750" y="642988"/>
                </a:lnTo>
                <a:lnTo>
                  <a:pt x="2572220" y="644105"/>
                </a:lnTo>
                <a:lnTo>
                  <a:pt x="2574086" y="645972"/>
                </a:lnTo>
                <a:lnTo>
                  <a:pt x="2575204" y="646430"/>
                </a:lnTo>
                <a:lnTo>
                  <a:pt x="2577833" y="646430"/>
                </a:lnTo>
                <a:lnTo>
                  <a:pt x="2578951" y="645972"/>
                </a:lnTo>
                <a:lnTo>
                  <a:pt x="2580817" y="644105"/>
                </a:lnTo>
                <a:lnTo>
                  <a:pt x="2581275" y="642988"/>
                </a:lnTo>
                <a:lnTo>
                  <a:pt x="2581275" y="640359"/>
                </a:lnTo>
                <a:close/>
              </a:path>
              <a:path w="5486400" h="646429">
                <a:moveTo>
                  <a:pt x="2581275" y="3454"/>
                </a:moveTo>
                <a:lnTo>
                  <a:pt x="2580817" y="2336"/>
                </a:lnTo>
                <a:lnTo>
                  <a:pt x="2578951" y="469"/>
                </a:lnTo>
                <a:lnTo>
                  <a:pt x="2577833" y="0"/>
                </a:lnTo>
                <a:lnTo>
                  <a:pt x="2575204" y="0"/>
                </a:lnTo>
                <a:lnTo>
                  <a:pt x="2574086" y="469"/>
                </a:lnTo>
                <a:lnTo>
                  <a:pt x="2572220" y="2336"/>
                </a:lnTo>
                <a:lnTo>
                  <a:pt x="2571750" y="3454"/>
                </a:lnTo>
                <a:lnTo>
                  <a:pt x="2571750" y="6083"/>
                </a:lnTo>
                <a:lnTo>
                  <a:pt x="2572220" y="7200"/>
                </a:lnTo>
                <a:lnTo>
                  <a:pt x="2574086" y="9067"/>
                </a:lnTo>
                <a:lnTo>
                  <a:pt x="2575204" y="9525"/>
                </a:lnTo>
                <a:lnTo>
                  <a:pt x="2577833" y="9525"/>
                </a:lnTo>
                <a:lnTo>
                  <a:pt x="2578951" y="9067"/>
                </a:lnTo>
                <a:lnTo>
                  <a:pt x="2580817" y="7200"/>
                </a:lnTo>
                <a:lnTo>
                  <a:pt x="2581275" y="6083"/>
                </a:lnTo>
                <a:lnTo>
                  <a:pt x="2581275" y="3454"/>
                </a:lnTo>
                <a:close/>
              </a:path>
              <a:path w="5486400" h="646429">
                <a:moveTo>
                  <a:pt x="2628900" y="640359"/>
                </a:moveTo>
                <a:lnTo>
                  <a:pt x="2628442" y="639241"/>
                </a:lnTo>
                <a:lnTo>
                  <a:pt x="2626576" y="637374"/>
                </a:lnTo>
                <a:lnTo>
                  <a:pt x="2625458" y="636905"/>
                </a:lnTo>
                <a:lnTo>
                  <a:pt x="2622829" y="636905"/>
                </a:lnTo>
                <a:lnTo>
                  <a:pt x="2621711" y="637374"/>
                </a:lnTo>
                <a:lnTo>
                  <a:pt x="2619845" y="639241"/>
                </a:lnTo>
                <a:lnTo>
                  <a:pt x="2619375" y="640359"/>
                </a:lnTo>
                <a:lnTo>
                  <a:pt x="2619375" y="642988"/>
                </a:lnTo>
                <a:lnTo>
                  <a:pt x="2619845" y="644105"/>
                </a:lnTo>
                <a:lnTo>
                  <a:pt x="2621711" y="645972"/>
                </a:lnTo>
                <a:lnTo>
                  <a:pt x="2622829" y="646430"/>
                </a:lnTo>
                <a:lnTo>
                  <a:pt x="2625458" y="646430"/>
                </a:lnTo>
                <a:lnTo>
                  <a:pt x="2626576" y="645972"/>
                </a:lnTo>
                <a:lnTo>
                  <a:pt x="2628442" y="644105"/>
                </a:lnTo>
                <a:lnTo>
                  <a:pt x="2628900" y="642988"/>
                </a:lnTo>
                <a:lnTo>
                  <a:pt x="2628900" y="640359"/>
                </a:lnTo>
                <a:close/>
              </a:path>
              <a:path w="5486400" h="646429">
                <a:moveTo>
                  <a:pt x="2628900" y="3454"/>
                </a:moveTo>
                <a:lnTo>
                  <a:pt x="2628442" y="2336"/>
                </a:lnTo>
                <a:lnTo>
                  <a:pt x="2626576" y="469"/>
                </a:lnTo>
                <a:lnTo>
                  <a:pt x="2625458" y="0"/>
                </a:lnTo>
                <a:lnTo>
                  <a:pt x="2622829" y="0"/>
                </a:lnTo>
                <a:lnTo>
                  <a:pt x="2621711" y="469"/>
                </a:lnTo>
                <a:lnTo>
                  <a:pt x="2619845" y="2336"/>
                </a:lnTo>
                <a:lnTo>
                  <a:pt x="2619375" y="3454"/>
                </a:lnTo>
                <a:lnTo>
                  <a:pt x="2619375" y="6083"/>
                </a:lnTo>
                <a:lnTo>
                  <a:pt x="2619845" y="7200"/>
                </a:lnTo>
                <a:lnTo>
                  <a:pt x="2621711" y="9067"/>
                </a:lnTo>
                <a:lnTo>
                  <a:pt x="2622829" y="9525"/>
                </a:lnTo>
                <a:lnTo>
                  <a:pt x="2625458" y="9525"/>
                </a:lnTo>
                <a:lnTo>
                  <a:pt x="2626576" y="9067"/>
                </a:lnTo>
                <a:lnTo>
                  <a:pt x="2628442" y="7200"/>
                </a:lnTo>
                <a:lnTo>
                  <a:pt x="2628900" y="6083"/>
                </a:lnTo>
                <a:lnTo>
                  <a:pt x="2628900" y="3454"/>
                </a:lnTo>
                <a:close/>
              </a:path>
              <a:path w="5486400" h="646429">
                <a:moveTo>
                  <a:pt x="2676525" y="640359"/>
                </a:moveTo>
                <a:lnTo>
                  <a:pt x="2676067" y="639241"/>
                </a:lnTo>
                <a:lnTo>
                  <a:pt x="2674201" y="637374"/>
                </a:lnTo>
                <a:lnTo>
                  <a:pt x="2673083" y="636905"/>
                </a:lnTo>
                <a:lnTo>
                  <a:pt x="2670454" y="636905"/>
                </a:lnTo>
                <a:lnTo>
                  <a:pt x="2669336" y="637374"/>
                </a:lnTo>
                <a:lnTo>
                  <a:pt x="2667470" y="639241"/>
                </a:lnTo>
                <a:lnTo>
                  <a:pt x="2667000" y="640359"/>
                </a:lnTo>
                <a:lnTo>
                  <a:pt x="2667000" y="642988"/>
                </a:lnTo>
                <a:lnTo>
                  <a:pt x="2667470" y="644105"/>
                </a:lnTo>
                <a:lnTo>
                  <a:pt x="2669336" y="645972"/>
                </a:lnTo>
                <a:lnTo>
                  <a:pt x="2670454" y="646430"/>
                </a:lnTo>
                <a:lnTo>
                  <a:pt x="2673083" y="646430"/>
                </a:lnTo>
                <a:lnTo>
                  <a:pt x="2674201" y="645972"/>
                </a:lnTo>
                <a:lnTo>
                  <a:pt x="2676067" y="644105"/>
                </a:lnTo>
                <a:lnTo>
                  <a:pt x="2676525" y="642988"/>
                </a:lnTo>
                <a:lnTo>
                  <a:pt x="2676525" y="640359"/>
                </a:lnTo>
                <a:close/>
              </a:path>
              <a:path w="5486400" h="646429">
                <a:moveTo>
                  <a:pt x="2676525" y="3454"/>
                </a:moveTo>
                <a:lnTo>
                  <a:pt x="2676067" y="2336"/>
                </a:lnTo>
                <a:lnTo>
                  <a:pt x="2674201" y="469"/>
                </a:lnTo>
                <a:lnTo>
                  <a:pt x="2673083" y="0"/>
                </a:lnTo>
                <a:lnTo>
                  <a:pt x="2670454" y="0"/>
                </a:lnTo>
                <a:lnTo>
                  <a:pt x="2669336" y="469"/>
                </a:lnTo>
                <a:lnTo>
                  <a:pt x="2667470" y="2336"/>
                </a:lnTo>
                <a:lnTo>
                  <a:pt x="2667000" y="3454"/>
                </a:lnTo>
                <a:lnTo>
                  <a:pt x="2667000" y="6083"/>
                </a:lnTo>
                <a:lnTo>
                  <a:pt x="2667470" y="7200"/>
                </a:lnTo>
                <a:lnTo>
                  <a:pt x="2669336" y="9067"/>
                </a:lnTo>
                <a:lnTo>
                  <a:pt x="2670454" y="9525"/>
                </a:lnTo>
                <a:lnTo>
                  <a:pt x="2673083" y="9525"/>
                </a:lnTo>
                <a:lnTo>
                  <a:pt x="2674201" y="9067"/>
                </a:lnTo>
                <a:lnTo>
                  <a:pt x="2676067" y="7200"/>
                </a:lnTo>
                <a:lnTo>
                  <a:pt x="2676525" y="6083"/>
                </a:lnTo>
                <a:lnTo>
                  <a:pt x="2676525" y="3454"/>
                </a:lnTo>
                <a:close/>
              </a:path>
              <a:path w="5486400" h="646429">
                <a:moveTo>
                  <a:pt x="2724150" y="640359"/>
                </a:moveTo>
                <a:lnTo>
                  <a:pt x="2723692" y="639241"/>
                </a:lnTo>
                <a:lnTo>
                  <a:pt x="2721826" y="637374"/>
                </a:lnTo>
                <a:lnTo>
                  <a:pt x="2720708" y="636905"/>
                </a:lnTo>
                <a:lnTo>
                  <a:pt x="2718079" y="636905"/>
                </a:lnTo>
                <a:lnTo>
                  <a:pt x="2716961" y="637374"/>
                </a:lnTo>
                <a:lnTo>
                  <a:pt x="2715095" y="639241"/>
                </a:lnTo>
                <a:lnTo>
                  <a:pt x="2714625" y="640359"/>
                </a:lnTo>
                <a:lnTo>
                  <a:pt x="2714625" y="642988"/>
                </a:lnTo>
                <a:lnTo>
                  <a:pt x="2715095" y="644105"/>
                </a:lnTo>
                <a:lnTo>
                  <a:pt x="2716961" y="645972"/>
                </a:lnTo>
                <a:lnTo>
                  <a:pt x="2718079" y="646430"/>
                </a:lnTo>
                <a:lnTo>
                  <a:pt x="2720708" y="646430"/>
                </a:lnTo>
                <a:lnTo>
                  <a:pt x="2721826" y="645972"/>
                </a:lnTo>
                <a:lnTo>
                  <a:pt x="2723692" y="644105"/>
                </a:lnTo>
                <a:lnTo>
                  <a:pt x="2724150" y="642988"/>
                </a:lnTo>
                <a:lnTo>
                  <a:pt x="2724150" y="640359"/>
                </a:lnTo>
                <a:close/>
              </a:path>
              <a:path w="5486400" h="646429">
                <a:moveTo>
                  <a:pt x="2724150" y="3454"/>
                </a:moveTo>
                <a:lnTo>
                  <a:pt x="2723692" y="2336"/>
                </a:lnTo>
                <a:lnTo>
                  <a:pt x="2721826" y="469"/>
                </a:lnTo>
                <a:lnTo>
                  <a:pt x="2720708" y="0"/>
                </a:lnTo>
                <a:lnTo>
                  <a:pt x="2718079" y="0"/>
                </a:lnTo>
                <a:lnTo>
                  <a:pt x="2716961" y="469"/>
                </a:lnTo>
                <a:lnTo>
                  <a:pt x="2715095" y="2336"/>
                </a:lnTo>
                <a:lnTo>
                  <a:pt x="2714625" y="3454"/>
                </a:lnTo>
                <a:lnTo>
                  <a:pt x="2714625" y="6083"/>
                </a:lnTo>
                <a:lnTo>
                  <a:pt x="2715095" y="7200"/>
                </a:lnTo>
                <a:lnTo>
                  <a:pt x="2716961" y="9067"/>
                </a:lnTo>
                <a:lnTo>
                  <a:pt x="2718079" y="9525"/>
                </a:lnTo>
                <a:lnTo>
                  <a:pt x="2720708" y="9525"/>
                </a:lnTo>
                <a:lnTo>
                  <a:pt x="2721826" y="9067"/>
                </a:lnTo>
                <a:lnTo>
                  <a:pt x="2723692" y="7200"/>
                </a:lnTo>
                <a:lnTo>
                  <a:pt x="2724150" y="6083"/>
                </a:lnTo>
                <a:lnTo>
                  <a:pt x="2724150" y="3454"/>
                </a:lnTo>
                <a:close/>
              </a:path>
              <a:path w="5486400" h="646429">
                <a:moveTo>
                  <a:pt x="2771775" y="640359"/>
                </a:moveTo>
                <a:lnTo>
                  <a:pt x="2771317" y="639241"/>
                </a:lnTo>
                <a:lnTo>
                  <a:pt x="2769451" y="637374"/>
                </a:lnTo>
                <a:lnTo>
                  <a:pt x="2768333" y="636905"/>
                </a:lnTo>
                <a:lnTo>
                  <a:pt x="2765704" y="636905"/>
                </a:lnTo>
                <a:lnTo>
                  <a:pt x="2764586" y="637374"/>
                </a:lnTo>
                <a:lnTo>
                  <a:pt x="2762720" y="639241"/>
                </a:lnTo>
                <a:lnTo>
                  <a:pt x="2762250" y="640359"/>
                </a:lnTo>
                <a:lnTo>
                  <a:pt x="2762250" y="642988"/>
                </a:lnTo>
                <a:lnTo>
                  <a:pt x="2762720" y="644105"/>
                </a:lnTo>
                <a:lnTo>
                  <a:pt x="2764586" y="645972"/>
                </a:lnTo>
                <a:lnTo>
                  <a:pt x="2765704" y="646430"/>
                </a:lnTo>
                <a:lnTo>
                  <a:pt x="2768333" y="646430"/>
                </a:lnTo>
                <a:lnTo>
                  <a:pt x="2769451" y="645972"/>
                </a:lnTo>
                <a:lnTo>
                  <a:pt x="2771317" y="644105"/>
                </a:lnTo>
                <a:lnTo>
                  <a:pt x="2771775" y="642988"/>
                </a:lnTo>
                <a:lnTo>
                  <a:pt x="2771775" y="640359"/>
                </a:lnTo>
                <a:close/>
              </a:path>
              <a:path w="5486400" h="646429">
                <a:moveTo>
                  <a:pt x="2771775" y="3454"/>
                </a:moveTo>
                <a:lnTo>
                  <a:pt x="2771317" y="2336"/>
                </a:lnTo>
                <a:lnTo>
                  <a:pt x="2769451" y="469"/>
                </a:lnTo>
                <a:lnTo>
                  <a:pt x="2768333" y="0"/>
                </a:lnTo>
                <a:lnTo>
                  <a:pt x="2765704" y="0"/>
                </a:lnTo>
                <a:lnTo>
                  <a:pt x="2764586" y="469"/>
                </a:lnTo>
                <a:lnTo>
                  <a:pt x="2762720" y="2336"/>
                </a:lnTo>
                <a:lnTo>
                  <a:pt x="2762250" y="3454"/>
                </a:lnTo>
                <a:lnTo>
                  <a:pt x="2762250" y="6083"/>
                </a:lnTo>
                <a:lnTo>
                  <a:pt x="2762720" y="7200"/>
                </a:lnTo>
                <a:lnTo>
                  <a:pt x="2764586" y="9067"/>
                </a:lnTo>
                <a:lnTo>
                  <a:pt x="2765704" y="9525"/>
                </a:lnTo>
                <a:lnTo>
                  <a:pt x="2768333" y="9525"/>
                </a:lnTo>
                <a:lnTo>
                  <a:pt x="2769451" y="9067"/>
                </a:lnTo>
                <a:lnTo>
                  <a:pt x="2771317" y="7200"/>
                </a:lnTo>
                <a:lnTo>
                  <a:pt x="2771775" y="6083"/>
                </a:lnTo>
                <a:lnTo>
                  <a:pt x="2771775" y="3454"/>
                </a:lnTo>
                <a:close/>
              </a:path>
              <a:path w="5486400" h="646429">
                <a:moveTo>
                  <a:pt x="2819400" y="640359"/>
                </a:moveTo>
                <a:lnTo>
                  <a:pt x="2818942" y="639241"/>
                </a:lnTo>
                <a:lnTo>
                  <a:pt x="2817076" y="637374"/>
                </a:lnTo>
                <a:lnTo>
                  <a:pt x="2815958" y="636905"/>
                </a:lnTo>
                <a:lnTo>
                  <a:pt x="2813329" y="636905"/>
                </a:lnTo>
                <a:lnTo>
                  <a:pt x="2812211" y="637374"/>
                </a:lnTo>
                <a:lnTo>
                  <a:pt x="2810345" y="639241"/>
                </a:lnTo>
                <a:lnTo>
                  <a:pt x="2809875" y="640359"/>
                </a:lnTo>
                <a:lnTo>
                  <a:pt x="2809875" y="642988"/>
                </a:lnTo>
                <a:lnTo>
                  <a:pt x="2810345" y="644105"/>
                </a:lnTo>
                <a:lnTo>
                  <a:pt x="2812211" y="645972"/>
                </a:lnTo>
                <a:lnTo>
                  <a:pt x="2813329" y="646430"/>
                </a:lnTo>
                <a:lnTo>
                  <a:pt x="2815958" y="646430"/>
                </a:lnTo>
                <a:lnTo>
                  <a:pt x="2817076" y="645972"/>
                </a:lnTo>
                <a:lnTo>
                  <a:pt x="2818942" y="644105"/>
                </a:lnTo>
                <a:lnTo>
                  <a:pt x="2819400" y="642988"/>
                </a:lnTo>
                <a:lnTo>
                  <a:pt x="2819400" y="640359"/>
                </a:lnTo>
                <a:close/>
              </a:path>
              <a:path w="5486400" h="646429">
                <a:moveTo>
                  <a:pt x="2819400" y="3454"/>
                </a:moveTo>
                <a:lnTo>
                  <a:pt x="2818942" y="2336"/>
                </a:lnTo>
                <a:lnTo>
                  <a:pt x="2817076" y="469"/>
                </a:lnTo>
                <a:lnTo>
                  <a:pt x="2815958" y="0"/>
                </a:lnTo>
                <a:lnTo>
                  <a:pt x="2813329" y="0"/>
                </a:lnTo>
                <a:lnTo>
                  <a:pt x="2812211" y="469"/>
                </a:lnTo>
                <a:lnTo>
                  <a:pt x="2810345" y="2336"/>
                </a:lnTo>
                <a:lnTo>
                  <a:pt x="2809875" y="3454"/>
                </a:lnTo>
                <a:lnTo>
                  <a:pt x="2809875" y="6083"/>
                </a:lnTo>
                <a:lnTo>
                  <a:pt x="2810345" y="7200"/>
                </a:lnTo>
                <a:lnTo>
                  <a:pt x="2812211" y="9067"/>
                </a:lnTo>
                <a:lnTo>
                  <a:pt x="2813329" y="9525"/>
                </a:lnTo>
                <a:lnTo>
                  <a:pt x="2815958" y="9525"/>
                </a:lnTo>
                <a:lnTo>
                  <a:pt x="2817076" y="9067"/>
                </a:lnTo>
                <a:lnTo>
                  <a:pt x="2818942" y="7200"/>
                </a:lnTo>
                <a:lnTo>
                  <a:pt x="2819400" y="6083"/>
                </a:lnTo>
                <a:lnTo>
                  <a:pt x="2819400" y="3454"/>
                </a:lnTo>
                <a:close/>
              </a:path>
              <a:path w="5486400" h="646429">
                <a:moveTo>
                  <a:pt x="2867025" y="640359"/>
                </a:moveTo>
                <a:lnTo>
                  <a:pt x="2866567" y="639241"/>
                </a:lnTo>
                <a:lnTo>
                  <a:pt x="2864701" y="637374"/>
                </a:lnTo>
                <a:lnTo>
                  <a:pt x="2863583" y="636905"/>
                </a:lnTo>
                <a:lnTo>
                  <a:pt x="2860954" y="636905"/>
                </a:lnTo>
                <a:lnTo>
                  <a:pt x="2859836" y="637374"/>
                </a:lnTo>
                <a:lnTo>
                  <a:pt x="2857970" y="639241"/>
                </a:lnTo>
                <a:lnTo>
                  <a:pt x="2857500" y="640359"/>
                </a:lnTo>
                <a:lnTo>
                  <a:pt x="2857500" y="642988"/>
                </a:lnTo>
                <a:lnTo>
                  <a:pt x="2857970" y="644105"/>
                </a:lnTo>
                <a:lnTo>
                  <a:pt x="2859836" y="645972"/>
                </a:lnTo>
                <a:lnTo>
                  <a:pt x="2860954" y="646430"/>
                </a:lnTo>
                <a:lnTo>
                  <a:pt x="2863583" y="646430"/>
                </a:lnTo>
                <a:lnTo>
                  <a:pt x="2864701" y="645972"/>
                </a:lnTo>
                <a:lnTo>
                  <a:pt x="2866567" y="644105"/>
                </a:lnTo>
                <a:lnTo>
                  <a:pt x="2867025" y="642988"/>
                </a:lnTo>
                <a:lnTo>
                  <a:pt x="2867025" y="640359"/>
                </a:lnTo>
                <a:close/>
              </a:path>
              <a:path w="5486400" h="646429">
                <a:moveTo>
                  <a:pt x="2867025" y="3454"/>
                </a:moveTo>
                <a:lnTo>
                  <a:pt x="2866567" y="2336"/>
                </a:lnTo>
                <a:lnTo>
                  <a:pt x="2864701" y="469"/>
                </a:lnTo>
                <a:lnTo>
                  <a:pt x="2863583" y="0"/>
                </a:lnTo>
                <a:lnTo>
                  <a:pt x="2860954" y="0"/>
                </a:lnTo>
                <a:lnTo>
                  <a:pt x="2859836" y="469"/>
                </a:lnTo>
                <a:lnTo>
                  <a:pt x="2857970" y="2336"/>
                </a:lnTo>
                <a:lnTo>
                  <a:pt x="2857500" y="3454"/>
                </a:lnTo>
                <a:lnTo>
                  <a:pt x="2857500" y="6083"/>
                </a:lnTo>
                <a:lnTo>
                  <a:pt x="2857970" y="7200"/>
                </a:lnTo>
                <a:lnTo>
                  <a:pt x="2859836" y="9067"/>
                </a:lnTo>
                <a:lnTo>
                  <a:pt x="2860954" y="9525"/>
                </a:lnTo>
                <a:lnTo>
                  <a:pt x="2863583" y="9525"/>
                </a:lnTo>
                <a:lnTo>
                  <a:pt x="2864701" y="9067"/>
                </a:lnTo>
                <a:lnTo>
                  <a:pt x="2866567" y="7200"/>
                </a:lnTo>
                <a:lnTo>
                  <a:pt x="2867025" y="6083"/>
                </a:lnTo>
                <a:lnTo>
                  <a:pt x="2867025" y="3454"/>
                </a:lnTo>
                <a:close/>
              </a:path>
              <a:path w="5486400" h="646429">
                <a:moveTo>
                  <a:pt x="2914650" y="640359"/>
                </a:moveTo>
                <a:lnTo>
                  <a:pt x="2914192" y="639241"/>
                </a:lnTo>
                <a:lnTo>
                  <a:pt x="2912326" y="637374"/>
                </a:lnTo>
                <a:lnTo>
                  <a:pt x="2911208" y="636905"/>
                </a:lnTo>
                <a:lnTo>
                  <a:pt x="2908579" y="636905"/>
                </a:lnTo>
                <a:lnTo>
                  <a:pt x="2907461" y="637374"/>
                </a:lnTo>
                <a:lnTo>
                  <a:pt x="2905595" y="639241"/>
                </a:lnTo>
                <a:lnTo>
                  <a:pt x="2905125" y="640359"/>
                </a:lnTo>
                <a:lnTo>
                  <a:pt x="2905125" y="642988"/>
                </a:lnTo>
                <a:lnTo>
                  <a:pt x="2905595" y="644105"/>
                </a:lnTo>
                <a:lnTo>
                  <a:pt x="2907461" y="645972"/>
                </a:lnTo>
                <a:lnTo>
                  <a:pt x="2908579" y="646430"/>
                </a:lnTo>
                <a:lnTo>
                  <a:pt x="2911208" y="646430"/>
                </a:lnTo>
                <a:lnTo>
                  <a:pt x="2912326" y="645972"/>
                </a:lnTo>
                <a:lnTo>
                  <a:pt x="2914192" y="644105"/>
                </a:lnTo>
                <a:lnTo>
                  <a:pt x="2914650" y="642988"/>
                </a:lnTo>
                <a:lnTo>
                  <a:pt x="2914650" y="640359"/>
                </a:lnTo>
                <a:close/>
              </a:path>
              <a:path w="5486400" h="646429">
                <a:moveTo>
                  <a:pt x="2914650" y="3454"/>
                </a:moveTo>
                <a:lnTo>
                  <a:pt x="2914192" y="2336"/>
                </a:lnTo>
                <a:lnTo>
                  <a:pt x="2912326" y="469"/>
                </a:lnTo>
                <a:lnTo>
                  <a:pt x="2911208" y="0"/>
                </a:lnTo>
                <a:lnTo>
                  <a:pt x="2908579" y="0"/>
                </a:lnTo>
                <a:lnTo>
                  <a:pt x="2907461" y="469"/>
                </a:lnTo>
                <a:lnTo>
                  <a:pt x="2905595" y="2336"/>
                </a:lnTo>
                <a:lnTo>
                  <a:pt x="2905125" y="3454"/>
                </a:lnTo>
                <a:lnTo>
                  <a:pt x="2905125" y="6083"/>
                </a:lnTo>
                <a:lnTo>
                  <a:pt x="2905595" y="7200"/>
                </a:lnTo>
                <a:lnTo>
                  <a:pt x="2907461" y="9067"/>
                </a:lnTo>
                <a:lnTo>
                  <a:pt x="2908579" y="9525"/>
                </a:lnTo>
                <a:lnTo>
                  <a:pt x="2911208" y="9525"/>
                </a:lnTo>
                <a:lnTo>
                  <a:pt x="2912326" y="9067"/>
                </a:lnTo>
                <a:lnTo>
                  <a:pt x="2914192" y="7200"/>
                </a:lnTo>
                <a:lnTo>
                  <a:pt x="2914650" y="6083"/>
                </a:lnTo>
                <a:lnTo>
                  <a:pt x="2914650" y="3454"/>
                </a:lnTo>
                <a:close/>
              </a:path>
              <a:path w="5486400" h="646429">
                <a:moveTo>
                  <a:pt x="2962275" y="640359"/>
                </a:moveTo>
                <a:lnTo>
                  <a:pt x="2961817" y="639241"/>
                </a:lnTo>
                <a:lnTo>
                  <a:pt x="2959951" y="637374"/>
                </a:lnTo>
                <a:lnTo>
                  <a:pt x="2958833" y="636905"/>
                </a:lnTo>
                <a:lnTo>
                  <a:pt x="2956204" y="636905"/>
                </a:lnTo>
                <a:lnTo>
                  <a:pt x="2955086" y="637374"/>
                </a:lnTo>
                <a:lnTo>
                  <a:pt x="2953220" y="639241"/>
                </a:lnTo>
                <a:lnTo>
                  <a:pt x="2952750" y="640359"/>
                </a:lnTo>
                <a:lnTo>
                  <a:pt x="2952750" y="642988"/>
                </a:lnTo>
                <a:lnTo>
                  <a:pt x="2953220" y="644105"/>
                </a:lnTo>
                <a:lnTo>
                  <a:pt x="2955086" y="645972"/>
                </a:lnTo>
                <a:lnTo>
                  <a:pt x="2956204" y="646430"/>
                </a:lnTo>
                <a:lnTo>
                  <a:pt x="2958833" y="646430"/>
                </a:lnTo>
                <a:lnTo>
                  <a:pt x="2959951" y="645972"/>
                </a:lnTo>
                <a:lnTo>
                  <a:pt x="2961817" y="644105"/>
                </a:lnTo>
                <a:lnTo>
                  <a:pt x="2962275" y="642988"/>
                </a:lnTo>
                <a:lnTo>
                  <a:pt x="2962275" y="640359"/>
                </a:lnTo>
                <a:close/>
              </a:path>
              <a:path w="5486400" h="646429">
                <a:moveTo>
                  <a:pt x="2962275" y="3454"/>
                </a:moveTo>
                <a:lnTo>
                  <a:pt x="2961817" y="2336"/>
                </a:lnTo>
                <a:lnTo>
                  <a:pt x="2959951" y="469"/>
                </a:lnTo>
                <a:lnTo>
                  <a:pt x="2958833" y="0"/>
                </a:lnTo>
                <a:lnTo>
                  <a:pt x="2956204" y="0"/>
                </a:lnTo>
                <a:lnTo>
                  <a:pt x="2955086" y="469"/>
                </a:lnTo>
                <a:lnTo>
                  <a:pt x="2953220" y="2336"/>
                </a:lnTo>
                <a:lnTo>
                  <a:pt x="2952750" y="3454"/>
                </a:lnTo>
                <a:lnTo>
                  <a:pt x="2952750" y="6083"/>
                </a:lnTo>
                <a:lnTo>
                  <a:pt x="2953220" y="7200"/>
                </a:lnTo>
                <a:lnTo>
                  <a:pt x="2955086" y="9067"/>
                </a:lnTo>
                <a:lnTo>
                  <a:pt x="2956204" y="9525"/>
                </a:lnTo>
                <a:lnTo>
                  <a:pt x="2958833" y="9525"/>
                </a:lnTo>
                <a:lnTo>
                  <a:pt x="2959951" y="9067"/>
                </a:lnTo>
                <a:lnTo>
                  <a:pt x="2961817" y="7200"/>
                </a:lnTo>
                <a:lnTo>
                  <a:pt x="2962275" y="6083"/>
                </a:lnTo>
                <a:lnTo>
                  <a:pt x="2962275" y="3454"/>
                </a:lnTo>
                <a:close/>
              </a:path>
              <a:path w="5486400" h="646429">
                <a:moveTo>
                  <a:pt x="3009900" y="640359"/>
                </a:moveTo>
                <a:lnTo>
                  <a:pt x="3009442" y="639241"/>
                </a:lnTo>
                <a:lnTo>
                  <a:pt x="3007576" y="637374"/>
                </a:lnTo>
                <a:lnTo>
                  <a:pt x="3006458" y="636905"/>
                </a:lnTo>
                <a:lnTo>
                  <a:pt x="3003829" y="636905"/>
                </a:lnTo>
                <a:lnTo>
                  <a:pt x="3002711" y="637374"/>
                </a:lnTo>
                <a:lnTo>
                  <a:pt x="3000845" y="639241"/>
                </a:lnTo>
                <a:lnTo>
                  <a:pt x="3000375" y="640359"/>
                </a:lnTo>
                <a:lnTo>
                  <a:pt x="3000375" y="642988"/>
                </a:lnTo>
                <a:lnTo>
                  <a:pt x="3000845" y="644105"/>
                </a:lnTo>
                <a:lnTo>
                  <a:pt x="3002711" y="645972"/>
                </a:lnTo>
                <a:lnTo>
                  <a:pt x="3003829" y="646430"/>
                </a:lnTo>
                <a:lnTo>
                  <a:pt x="3006458" y="646430"/>
                </a:lnTo>
                <a:lnTo>
                  <a:pt x="3007576" y="645972"/>
                </a:lnTo>
                <a:lnTo>
                  <a:pt x="3009442" y="644105"/>
                </a:lnTo>
                <a:lnTo>
                  <a:pt x="3009900" y="642988"/>
                </a:lnTo>
                <a:lnTo>
                  <a:pt x="3009900" y="640359"/>
                </a:lnTo>
                <a:close/>
              </a:path>
              <a:path w="5486400" h="646429">
                <a:moveTo>
                  <a:pt x="3009900" y="3454"/>
                </a:moveTo>
                <a:lnTo>
                  <a:pt x="3009442" y="2336"/>
                </a:lnTo>
                <a:lnTo>
                  <a:pt x="3007576" y="469"/>
                </a:lnTo>
                <a:lnTo>
                  <a:pt x="3006458" y="0"/>
                </a:lnTo>
                <a:lnTo>
                  <a:pt x="3003829" y="0"/>
                </a:lnTo>
                <a:lnTo>
                  <a:pt x="3002711" y="469"/>
                </a:lnTo>
                <a:lnTo>
                  <a:pt x="3000845" y="2336"/>
                </a:lnTo>
                <a:lnTo>
                  <a:pt x="3000375" y="3454"/>
                </a:lnTo>
                <a:lnTo>
                  <a:pt x="3000375" y="6083"/>
                </a:lnTo>
                <a:lnTo>
                  <a:pt x="3000845" y="7200"/>
                </a:lnTo>
                <a:lnTo>
                  <a:pt x="3002711" y="9067"/>
                </a:lnTo>
                <a:lnTo>
                  <a:pt x="3003829" y="9525"/>
                </a:lnTo>
                <a:lnTo>
                  <a:pt x="3006458" y="9525"/>
                </a:lnTo>
                <a:lnTo>
                  <a:pt x="3007576" y="9067"/>
                </a:lnTo>
                <a:lnTo>
                  <a:pt x="3009442" y="7200"/>
                </a:lnTo>
                <a:lnTo>
                  <a:pt x="3009900" y="6083"/>
                </a:lnTo>
                <a:lnTo>
                  <a:pt x="3009900" y="3454"/>
                </a:lnTo>
                <a:close/>
              </a:path>
              <a:path w="5486400" h="646429">
                <a:moveTo>
                  <a:pt x="3057525" y="640359"/>
                </a:moveTo>
                <a:lnTo>
                  <a:pt x="3057067" y="639241"/>
                </a:lnTo>
                <a:lnTo>
                  <a:pt x="3055201" y="637374"/>
                </a:lnTo>
                <a:lnTo>
                  <a:pt x="3054083" y="636905"/>
                </a:lnTo>
                <a:lnTo>
                  <a:pt x="3051454" y="636905"/>
                </a:lnTo>
                <a:lnTo>
                  <a:pt x="3050336" y="637374"/>
                </a:lnTo>
                <a:lnTo>
                  <a:pt x="3048470" y="639241"/>
                </a:lnTo>
                <a:lnTo>
                  <a:pt x="3048000" y="640359"/>
                </a:lnTo>
                <a:lnTo>
                  <a:pt x="3048000" y="642988"/>
                </a:lnTo>
                <a:lnTo>
                  <a:pt x="3048470" y="644105"/>
                </a:lnTo>
                <a:lnTo>
                  <a:pt x="3050336" y="645972"/>
                </a:lnTo>
                <a:lnTo>
                  <a:pt x="3051454" y="646430"/>
                </a:lnTo>
                <a:lnTo>
                  <a:pt x="3054083" y="646430"/>
                </a:lnTo>
                <a:lnTo>
                  <a:pt x="3055201" y="645972"/>
                </a:lnTo>
                <a:lnTo>
                  <a:pt x="3057067" y="644105"/>
                </a:lnTo>
                <a:lnTo>
                  <a:pt x="3057525" y="642988"/>
                </a:lnTo>
                <a:lnTo>
                  <a:pt x="3057525" y="640359"/>
                </a:lnTo>
                <a:close/>
              </a:path>
              <a:path w="5486400" h="646429">
                <a:moveTo>
                  <a:pt x="3057525" y="3454"/>
                </a:moveTo>
                <a:lnTo>
                  <a:pt x="3057067" y="2336"/>
                </a:lnTo>
                <a:lnTo>
                  <a:pt x="3055201" y="469"/>
                </a:lnTo>
                <a:lnTo>
                  <a:pt x="3054083" y="0"/>
                </a:lnTo>
                <a:lnTo>
                  <a:pt x="3051454" y="0"/>
                </a:lnTo>
                <a:lnTo>
                  <a:pt x="3050336" y="469"/>
                </a:lnTo>
                <a:lnTo>
                  <a:pt x="3048470" y="2336"/>
                </a:lnTo>
                <a:lnTo>
                  <a:pt x="3048000" y="3454"/>
                </a:lnTo>
                <a:lnTo>
                  <a:pt x="3048000" y="6083"/>
                </a:lnTo>
                <a:lnTo>
                  <a:pt x="3048470" y="7200"/>
                </a:lnTo>
                <a:lnTo>
                  <a:pt x="3050336" y="9067"/>
                </a:lnTo>
                <a:lnTo>
                  <a:pt x="3051454" y="9525"/>
                </a:lnTo>
                <a:lnTo>
                  <a:pt x="3054083" y="9525"/>
                </a:lnTo>
                <a:lnTo>
                  <a:pt x="3055201" y="9067"/>
                </a:lnTo>
                <a:lnTo>
                  <a:pt x="3057067" y="7200"/>
                </a:lnTo>
                <a:lnTo>
                  <a:pt x="3057525" y="6083"/>
                </a:lnTo>
                <a:lnTo>
                  <a:pt x="3057525" y="3454"/>
                </a:lnTo>
                <a:close/>
              </a:path>
              <a:path w="5486400" h="646429">
                <a:moveTo>
                  <a:pt x="3105150" y="640359"/>
                </a:moveTo>
                <a:lnTo>
                  <a:pt x="3104692" y="639241"/>
                </a:lnTo>
                <a:lnTo>
                  <a:pt x="3102826" y="637374"/>
                </a:lnTo>
                <a:lnTo>
                  <a:pt x="3101708" y="636905"/>
                </a:lnTo>
                <a:lnTo>
                  <a:pt x="3099079" y="636905"/>
                </a:lnTo>
                <a:lnTo>
                  <a:pt x="3097961" y="637374"/>
                </a:lnTo>
                <a:lnTo>
                  <a:pt x="3096095" y="639241"/>
                </a:lnTo>
                <a:lnTo>
                  <a:pt x="3095625" y="640359"/>
                </a:lnTo>
                <a:lnTo>
                  <a:pt x="3095625" y="642988"/>
                </a:lnTo>
                <a:lnTo>
                  <a:pt x="3096095" y="644105"/>
                </a:lnTo>
                <a:lnTo>
                  <a:pt x="3097961" y="645972"/>
                </a:lnTo>
                <a:lnTo>
                  <a:pt x="3099079" y="646430"/>
                </a:lnTo>
                <a:lnTo>
                  <a:pt x="3101708" y="646430"/>
                </a:lnTo>
                <a:lnTo>
                  <a:pt x="3102826" y="645972"/>
                </a:lnTo>
                <a:lnTo>
                  <a:pt x="3104692" y="644105"/>
                </a:lnTo>
                <a:lnTo>
                  <a:pt x="3105150" y="642988"/>
                </a:lnTo>
                <a:lnTo>
                  <a:pt x="3105150" y="640359"/>
                </a:lnTo>
                <a:close/>
              </a:path>
              <a:path w="5486400" h="646429">
                <a:moveTo>
                  <a:pt x="3105150" y="3454"/>
                </a:moveTo>
                <a:lnTo>
                  <a:pt x="3104692" y="2336"/>
                </a:lnTo>
                <a:lnTo>
                  <a:pt x="3102826" y="469"/>
                </a:lnTo>
                <a:lnTo>
                  <a:pt x="3101708" y="0"/>
                </a:lnTo>
                <a:lnTo>
                  <a:pt x="3099079" y="0"/>
                </a:lnTo>
                <a:lnTo>
                  <a:pt x="3097961" y="469"/>
                </a:lnTo>
                <a:lnTo>
                  <a:pt x="3096095" y="2336"/>
                </a:lnTo>
                <a:lnTo>
                  <a:pt x="3095625" y="3454"/>
                </a:lnTo>
                <a:lnTo>
                  <a:pt x="3095625" y="6083"/>
                </a:lnTo>
                <a:lnTo>
                  <a:pt x="3096095" y="7200"/>
                </a:lnTo>
                <a:lnTo>
                  <a:pt x="3097961" y="9067"/>
                </a:lnTo>
                <a:lnTo>
                  <a:pt x="3099079" y="9525"/>
                </a:lnTo>
                <a:lnTo>
                  <a:pt x="3101708" y="9525"/>
                </a:lnTo>
                <a:lnTo>
                  <a:pt x="3102826" y="9067"/>
                </a:lnTo>
                <a:lnTo>
                  <a:pt x="3104692" y="7200"/>
                </a:lnTo>
                <a:lnTo>
                  <a:pt x="3105150" y="6083"/>
                </a:lnTo>
                <a:lnTo>
                  <a:pt x="3105150" y="3454"/>
                </a:lnTo>
                <a:close/>
              </a:path>
              <a:path w="5486400" h="646429">
                <a:moveTo>
                  <a:pt x="3152775" y="640359"/>
                </a:moveTo>
                <a:lnTo>
                  <a:pt x="3152317" y="639241"/>
                </a:lnTo>
                <a:lnTo>
                  <a:pt x="3150451" y="637374"/>
                </a:lnTo>
                <a:lnTo>
                  <a:pt x="3149333" y="636905"/>
                </a:lnTo>
                <a:lnTo>
                  <a:pt x="3146704" y="636905"/>
                </a:lnTo>
                <a:lnTo>
                  <a:pt x="3145586" y="637374"/>
                </a:lnTo>
                <a:lnTo>
                  <a:pt x="3143720" y="639241"/>
                </a:lnTo>
                <a:lnTo>
                  <a:pt x="3143250" y="640359"/>
                </a:lnTo>
                <a:lnTo>
                  <a:pt x="3143250" y="642988"/>
                </a:lnTo>
                <a:lnTo>
                  <a:pt x="3143720" y="644105"/>
                </a:lnTo>
                <a:lnTo>
                  <a:pt x="3145586" y="645972"/>
                </a:lnTo>
                <a:lnTo>
                  <a:pt x="3146704" y="646430"/>
                </a:lnTo>
                <a:lnTo>
                  <a:pt x="3149333" y="646430"/>
                </a:lnTo>
                <a:lnTo>
                  <a:pt x="3150451" y="645972"/>
                </a:lnTo>
                <a:lnTo>
                  <a:pt x="3152317" y="644105"/>
                </a:lnTo>
                <a:lnTo>
                  <a:pt x="3152775" y="642988"/>
                </a:lnTo>
                <a:lnTo>
                  <a:pt x="3152775" y="640359"/>
                </a:lnTo>
                <a:close/>
              </a:path>
              <a:path w="5486400" h="646429">
                <a:moveTo>
                  <a:pt x="3152775" y="3454"/>
                </a:moveTo>
                <a:lnTo>
                  <a:pt x="3152317" y="2336"/>
                </a:lnTo>
                <a:lnTo>
                  <a:pt x="3150451" y="469"/>
                </a:lnTo>
                <a:lnTo>
                  <a:pt x="3149333" y="0"/>
                </a:lnTo>
                <a:lnTo>
                  <a:pt x="3146704" y="0"/>
                </a:lnTo>
                <a:lnTo>
                  <a:pt x="3145586" y="469"/>
                </a:lnTo>
                <a:lnTo>
                  <a:pt x="3143720" y="2336"/>
                </a:lnTo>
                <a:lnTo>
                  <a:pt x="3143250" y="3454"/>
                </a:lnTo>
                <a:lnTo>
                  <a:pt x="3143250" y="6083"/>
                </a:lnTo>
                <a:lnTo>
                  <a:pt x="3143720" y="7200"/>
                </a:lnTo>
                <a:lnTo>
                  <a:pt x="3145586" y="9067"/>
                </a:lnTo>
                <a:lnTo>
                  <a:pt x="3146704" y="9525"/>
                </a:lnTo>
                <a:lnTo>
                  <a:pt x="3149333" y="9525"/>
                </a:lnTo>
                <a:lnTo>
                  <a:pt x="3150451" y="9067"/>
                </a:lnTo>
                <a:lnTo>
                  <a:pt x="3152317" y="7200"/>
                </a:lnTo>
                <a:lnTo>
                  <a:pt x="3152775" y="6083"/>
                </a:lnTo>
                <a:lnTo>
                  <a:pt x="3152775" y="3454"/>
                </a:lnTo>
                <a:close/>
              </a:path>
              <a:path w="5486400" h="646429">
                <a:moveTo>
                  <a:pt x="3200400" y="640359"/>
                </a:moveTo>
                <a:lnTo>
                  <a:pt x="3199942" y="639241"/>
                </a:lnTo>
                <a:lnTo>
                  <a:pt x="3198076" y="637374"/>
                </a:lnTo>
                <a:lnTo>
                  <a:pt x="3196958" y="636905"/>
                </a:lnTo>
                <a:lnTo>
                  <a:pt x="3194329" y="636905"/>
                </a:lnTo>
                <a:lnTo>
                  <a:pt x="3193211" y="637374"/>
                </a:lnTo>
                <a:lnTo>
                  <a:pt x="3191345" y="639241"/>
                </a:lnTo>
                <a:lnTo>
                  <a:pt x="3190875" y="640359"/>
                </a:lnTo>
                <a:lnTo>
                  <a:pt x="3190875" y="642988"/>
                </a:lnTo>
                <a:lnTo>
                  <a:pt x="3191345" y="644105"/>
                </a:lnTo>
                <a:lnTo>
                  <a:pt x="3193211" y="645972"/>
                </a:lnTo>
                <a:lnTo>
                  <a:pt x="3194329" y="646430"/>
                </a:lnTo>
                <a:lnTo>
                  <a:pt x="3196958" y="646430"/>
                </a:lnTo>
                <a:lnTo>
                  <a:pt x="3198076" y="645972"/>
                </a:lnTo>
                <a:lnTo>
                  <a:pt x="3199942" y="644105"/>
                </a:lnTo>
                <a:lnTo>
                  <a:pt x="3200400" y="642988"/>
                </a:lnTo>
                <a:lnTo>
                  <a:pt x="3200400" y="640359"/>
                </a:lnTo>
                <a:close/>
              </a:path>
              <a:path w="5486400" h="646429">
                <a:moveTo>
                  <a:pt x="3200400" y="3454"/>
                </a:moveTo>
                <a:lnTo>
                  <a:pt x="3199942" y="2336"/>
                </a:lnTo>
                <a:lnTo>
                  <a:pt x="3198076" y="469"/>
                </a:lnTo>
                <a:lnTo>
                  <a:pt x="3196958" y="0"/>
                </a:lnTo>
                <a:lnTo>
                  <a:pt x="3194329" y="0"/>
                </a:lnTo>
                <a:lnTo>
                  <a:pt x="3193211" y="469"/>
                </a:lnTo>
                <a:lnTo>
                  <a:pt x="3191345" y="2336"/>
                </a:lnTo>
                <a:lnTo>
                  <a:pt x="3190875" y="3454"/>
                </a:lnTo>
                <a:lnTo>
                  <a:pt x="3190875" y="6083"/>
                </a:lnTo>
                <a:lnTo>
                  <a:pt x="3191345" y="7200"/>
                </a:lnTo>
                <a:lnTo>
                  <a:pt x="3193211" y="9067"/>
                </a:lnTo>
                <a:lnTo>
                  <a:pt x="3194329" y="9525"/>
                </a:lnTo>
                <a:lnTo>
                  <a:pt x="3196958" y="9525"/>
                </a:lnTo>
                <a:lnTo>
                  <a:pt x="3198076" y="9067"/>
                </a:lnTo>
                <a:lnTo>
                  <a:pt x="3199942" y="7200"/>
                </a:lnTo>
                <a:lnTo>
                  <a:pt x="3200400" y="6083"/>
                </a:lnTo>
                <a:lnTo>
                  <a:pt x="3200400" y="3454"/>
                </a:lnTo>
                <a:close/>
              </a:path>
              <a:path w="5486400" h="646429">
                <a:moveTo>
                  <a:pt x="3248025" y="640359"/>
                </a:moveTo>
                <a:lnTo>
                  <a:pt x="3247567" y="639241"/>
                </a:lnTo>
                <a:lnTo>
                  <a:pt x="3245701" y="637374"/>
                </a:lnTo>
                <a:lnTo>
                  <a:pt x="3244583" y="636905"/>
                </a:lnTo>
                <a:lnTo>
                  <a:pt x="3241954" y="636905"/>
                </a:lnTo>
                <a:lnTo>
                  <a:pt x="3240836" y="637374"/>
                </a:lnTo>
                <a:lnTo>
                  <a:pt x="3238970" y="639241"/>
                </a:lnTo>
                <a:lnTo>
                  <a:pt x="3238500" y="640359"/>
                </a:lnTo>
                <a:lnTo>
                  <a:pt x="3238500" y="642988"/>
                </a:lnTo>
                <a:lnTo>
                  <a:pt x="3238970" y="644105"/>
                </a:lnTo>
                <a:lnTo>
                  <a:pt x="3240836" y="645972"/>
                </a:lnTo>
                <a:lnTo>
                  <a:pt x="3241954" y="646430"/>
                </a:lnTo>
                <a:lnTo>
                  <a:pt x="3244583" y="646430"/>
                </a:lnTo>
                <a:lnTo>
                  <a:pt x="3245701" y="645972"/>
                </a:lnTo>
                <a:lnTo>
                  <a:pt x="3247567" y="644105"/>
                </a:lnTo>
                <a:lnTo>
                  <a:pt x="3248025" y="642988"/>
                </a:lnTo>
                <a:lnTo>
                  <a:pt x="3248025" y="640359"/>
                </a:lnTo>
                <a:close/>
              </a:path>
              <a:path w="5486400" h="646429">
                <a:moveTo>
                  <a:pt x="3248025" y="3454"/>
                </a:moveTo>
                <a:lnTo>
                  <a:pt x="3247567" y="2336"/>
                </a:lnTo>
                <a:lnTo>
                  <a:pt x="3245701" y="469"/>
                </a:lnTo>
                <a:lnTo>
                  <a:pt x="3244583" y="0"/>
                </a:lnTo>
                <a:lnTo>
                  <a:pt x="3241954" y="0"/>
                </a:lnTo>
                <a:lnTo>
                  <a:pt x="3240836" y="469"/>
                </a:lnTo>
                <a:lnTo>
                  <a:pt x="3238970" y="2336"/>
                </a:lnTo>
                <a:lnTo>
                  <a:pt x="3238500" y="3454"/>
                </a:lnTo>
                <a:lnTo>
                  <a:pt x="3238500" y="6083"/>
                </a:lnTo>
                <a:lnTo>
                  <a:pt x="3238970" y="7200"/>
                </a:lnTo>
                <a:lnTo>
                  <a:pt x="3240836" y="9067"/>
                </a:lnTo>
                <a:lnTo>
                  <a:pt x="3241954" y="9525"/>
                </a:lnTo>
                <a:lnTo>
                  <a:pt x="3244583" y="9525"/>
                </a:lnTo>
                <a:lnTo>
                  <a:pt x="3245701" y="9067"/>
                </a:lnTo>
                <a:lnTo>
                  <a:pt x="3247567" y="7200"/>
                </a:lnTo>
                <a:lnTo>
                  <a:pt x="3248025" y="6083"/>
                </a:lnTo>
                <a:lnTo>
                  <a:pt x="3248025" y="3454"/>
                </a:lnTo>
                <a:close/>
              </a:path>
              <a:path w="5486400" h="646429">
                <a:moveTo>
                  <a:pt x="3295650" y="640359"/>
                </a:moveTo>
                <a:lnTo>
                  <a:pt x="3295192" y="639241"/>
                </a:lnTo>
                <a:lnTo>
                  <a:pt x="3293326" y="637374"/>
                </a:lnTo>
                <a:lnTo>
                  <a:pt x="3292208" y="636905"/>
                </a:lnTo>
                <a:lnTo>
                  <a:pt x="3289579" y="636905"/>
                </a:lnTo>
                <a:lnTo>
                  <a:pt x="3288461" y="637374"/>
                </a:lnTo>
                <a:lnTo>
                  <a:pt x="3286595" y="639241"/>
                </a:lnTo>
                <a:lnTo>
                  <a:pt x="3286125" y="640359"/>
                </a:lnTo>
                <a:lnTo>
                  <a:pt x="3286125" y="642988"/>
                </a:lnTo>
                <a:lnTo>
                  <a:pt x="3286595" y="644105"/>
                </a:lnTo>
                <a:lnTo>
                  <a:pt x="3288461" y="645972"/>
                </a:lnTo>
                <a:lnTo>
                  <a:pt x="3289579" y="646430"/>
                </a:lnTo>
                <a:lnTo>
                  <a:pt x="3292208" y="646430"/>
                </a:lnTo>
                <a:lnTo>
                  <a:pt x="3293326" y="645972"/>
                </a:lnTo>
                <a:lnTo>
                  <a:pt x="3295192" y="644105"/>
                </a:lnTo>
                <a:lnTo>
                  <a:pt x="3295650" y="642988"/>
                </a:lnTo>
                <a:lnTo>
                  <a:pt x="3295650" y="640359"/>
                </a:lnTo>
                <a:close/>
              </a:path>
              <a:path w="5486400" h="646429">
                <a:moveTo>
                  <a:pt x="3295650" y="3454"/>
                </a:moveTo>
                <a:lnTo>
                  <a:pt x="3295192" y="2336"/>
                </a:lnTo>
                <a:lnTo>
                  <a:pt x="3293326" y="469"/>
                </a:lnTo>
                <a:lnTo>
                  <a:pt x="3292208" y="0"/>
                </a:lnTo>
                <a:lnTo>
                  <a:pt x="3289579" y="0"/>
                </a:lnTo>
                <a:lnTo>
                  <a:pt x="3288461" y="469"/>
                </a:lnTo>
                <a:lnTo>
                  <a:pt x="3286595" y="2336"/>
                </a:lnTo>
                <a:lnTo>
                  <a:pt x="3286125" y="3454"/>
                </a:lnTo>
                <a:lnTo>
                  <a:pt x="3286125" y="6083"/>
                </a:lnTo>
                <a:lnTo>
                  <a:pt x="3286595" y="7200"/>
                </a:lnTo>
                <a:lnTo>
                  <a:pt x="3288461" y="9067"/>
                </a:lnTo>
                <a:lnTo>
                  <a:pt x="3289579" y="9525"/>
                </a:lnTo>
                <a:lnTo>
                  <a:pt x="3292208" y="9525"/>
                </a:lnTo>
                <a:lnTo>
                  <a:pt x="3293326" y="9067"/>
                </a:lnTo>
                <a:lnTo>
                  <a:pt x="3295192" y="7200"/>
                </a:lnTo>
                <a:lnTo>
                  <a:pt x="3295650" y="6083"/>
                </a:lnTo>
                <a:lnTo>
                  <a:pt x="3295650" y="3454"/>
                </a:lnTo>
                <a:close/>
              </a:path>
              <a:path w="5486400" h="646429">
                <a:moveTo>
                  <a:pt x="3343275" y="640359"/>
                </a:moveTo>
                <a:lnTo>
                  <a:pt x="3342817" y="639241"/>
                </a:lnTo>
                <a:lnTo>
                  <a:pt x="3340951" y="637374"/>
                </a:lnTo>
                <a:lnTo>
                  <a:pt x="3339833" y="636905"/>
                </a:lnTo>
                <a:lnTo>
                  <a:pt x="3337204" y="636905"/>
                </a:lnTo>
                <a:lnTo>
                  <a:pt x="3336086" y="637374"/>
                </a:lnTo>
                <a:lnTo>
                  <a:pt x="3334220" y="639241"/>
                </a:lnTo>
                <a:lnTo>
                  <a:pt x="3333750" y="640359"/>
                </a:lnTo>
                <a:lnTo>
                  <a:pt x="3333750" y="642988"/>
                </a:lnTo>
                <a:lnTo>
                  <a:pt x="3334220" y="644105"/>
                </a:lnTo>
                <a:lnTo>
                  <a:pt x="3336086" y="645972"/>
                </a:lnTo>
                <a:lnTo>
                  <a:pt x="3337204" y="646430"/>
                </a:lnTo>
                <a:lnTo>
                  <a:pt x="3339833" y="646430"/>
                </a:lnTo>
                <a:lnTo>
                  <a:pt x="3340951" y="645972"/>
                </a:lnTo>
                <a:lnTo>
                  <a:pt x="3342817" y="644105"/>
                </a:lnTo>
                <a:lnTo>
                  <a:pt x="3343275" y="642988"/>
                </a:lnTo>
                <a:lnTo>
                  <a:pt x="3343275" y="640359"/>
                </a:lnTo>
                <a:close/>
              </a:path>
              <a:path w="5486400" h="646429">
                <a:moveTo>
                  <a:pt x="3343275" y="3454"/>
                </a:moveTo>
                <a:lnTo>
                  <a:pt x="3342817" y="2336"/>
                </a:lnTo>
                <a:lnTo>
                  <a:pt x="3340951" y="469"/>
                </a:lnTo>
                <a:lnTo>
                  <a:pt x="3339833" y="0"/>
                </a:lnTo>
                <a:lnTo>
                  <a:pt x="3337204" y="0"/>
                </a:lnTo>
                <a:lnTo>
                  <a:pt x="3336086" y="469"/>
                </a:lnTo>
                <a:lnTo>
                  <a:pt x="3334220" y="2336"/>
                </a:lnTo>
                <a:lnTo>
                  <a:pt x="3333750" y="3454"/>
                </a:lnTo>
                <a:lnTo>
                  <a:pt x="3333750" y="6083"/>
                </a:lnTo>
                <a:lnTo>
                  <a:pt x="3334220" y="7200"/>
                </a:lnTo>
                <a:lnTo>
                  <a:pt x="3336086" y="9067"/>
                </a:lnTo>
                <a:lnTo>
                  <a:pt x="3337204" y="9525"/>
                </a:lnTo>
                <a:lnTo>
                  <a:pt x="3339833" y="9525"/>
                </a:lnTo>
                <a:lnTo>
                  <a:pt x="3340951" y="9067"/>
                </a:lnTo>
                <a:lnTo>
                  <a:pt x="3342817" y="7200"/>
                </a:lnTo>
                <a:lnTo>
                  <a:pt x="3343275" y="6083"/>
                </a:lnTo>
                <a:lnTo>
                  <a:pt x="3343275" y="3454"/>
                </a:lnTo>
                <a:close/>
              </a:path>
              <a:path w="5486400" h="646429">
                <a:moveTo>
                  <a:pt x="3390900" y="640359"/>
                </a:moveTo>
                <a:lnTo>
                  <a:pt x="3390442" y="639241"/>
                </a:lnTo>
                <a:lnTo>
                  <a:pt x="3388576" y="637374"/>
                </a:lnTo>
                <a:lnTo>
                  <a:pt x="3387458" y="636905"/>
                </a:lnTo>
                <a:lnTo>
                  <a:pt x="3384829" y="636905"/>
                </a:lnTo>
                <a:lnTo>
                  <a:pt x="3383711" y="637374"/>
                </a:lnTo>
                <a:lnTo>
                  <a:pt x="3381845" y="639241"/>
                </a:lnTo>
                <a:lnTo>
                  <a:pt x="3381375" y="640359"/>
                </a:lnTo>
                <a:lnTo>
                  <a:pt x="3381375" y="642988"/>
                </a:lnTo>
                <a:lnTo>
                  <a:pt x="3381845" y="644105"/>
                </a:lnTo>
                <a:lnTo>
                  <a:pt x="3383711" y="645972"/>
                </a:lnTo>
                <a:lnTo>
                  <a:pt x="3384829" y="646430"/>
                </a:lnTo>
                <a:lnTo>
                  <a:pt x="3387458" y="646430"/>
                </a:lnTo>
                <a:lnTo>
                  <a:pt x="3388576" y="645972"/>
                </a:lnTo>
                <a:lnTo>
                  <a:pt x="3390442" y="644105"/>
                </a:lnTo>
                <a:lnTo>
                  <a:pt x="3390900" y="642988"/>
                </a:lnTo>
                <a:lnTo>
                  <a:pt x="3390900" y="640359"/>
                </a:lnTo>
                <a:close/>
              </a:path>
              <a:path w="5486400" h="646429">
                <a:moveTo>
                  <a:pt x="3390900" y="3454"/>
                </a:moveTo>
                <a:lnTo>
                  <a:pt x="3390442" y="2336"/>
                </a:lnTo>
                <a:lnTo>
                  <a:pt x="3388576" y="469"/>
                </a:lnTo>
                <a:lnTo>
                  <a:pt x="3387458" y="0"/>
                </a:lnTo>
                <a:lnTo>
                  <a:pt x="3384829" y="0"/>
                </a:lnTo>
                <a:lnTo>
                  <a:pt x="3383711" y="469"/>
                </a:lnTo>
                <a:lnTo>
                  <a:pt x="3381845" y="2336"/>
                </a:lnTo>
                <a:lnTo>
                  <a:pt x="3381375" y="3454"/>
                </a:lnTo>
                <a:lnTo>
                  <a:pt x="3381375" y="6083"/>
                </a:lnTo>
                <a:lnTo>
                  <a:pt x="3381845" y="7200"/>
                </a:lnTo>
                <a:lnTo>
                  <a:pt x="3383711" y="9067"/>
                </a:lnTo>
                <a:lnTo>
                  <a:pt x="3384829" y="9525"/>
                </a:lnTo>
                <a:lnTo>
                  <a:pt x="3387458" y="9525"/>
                </a:lnTo>
                <a:lnTo>
                  <a:pt x="3388576" y="9067"/>
                </a:lnTo>
                <a:lnTo>
                  <a:pt x="3390442" y="7200"/>
                </a:lnTo>
                <a:lnTo>
                  <a:pt x="3390900" y="6083"/>
                </a:lnTo>
                <a:lnTo>
                  <a:pt x="3390900" y="3454"/>
                </a:lnTo>
                <a:close/>
              </a:path>
              <a:path w="5486400" h="646429">
                <a:moveTo>
                  <a:pt x="3438525" y="640359"/>
                </a:moveTo>
                <a:lnTo>
                  <a:pt x="3438067" y="639241"/>
                </a:lnTo>
                <a:lnTo>
                  <a:pt x="3436201" y="637374"/>
                </a:lnTo>
                <a:lnTo>
                  <a:pt x="3435083" y="636905"/>
                </a:lnTo>
                <a:lnTo>
                  <a:pt x="3432454" y="636905"/>
                </a:lnTo>
                <a:lnTo>
                  <a:pt x="3431336" y="637374"/>
                </a:lnTo>
                <a:lnTo>
                  <a:pt x="3429470" y="639241"/>
                </a:lnTo>
                <a:lnTo>
                  <a:pt x="3429000" y="640359"/>
                </a:lnTo>
                <a:lnTo>
                  <a:pt x="3429000" y="642988"/>
                </a:lnTo>
                <a:lnTo>
                  <a:pt x="3429470" y="644105"/>
                </a:lnTo>
                <a:lnTo>
                  <a:pt x="3431336" y="645972"/>
                </a:lnTo>
                <a:lnTo>
                  <a:pt x="3432454" y="646430"/>
                </a:lnTo>
                <a:lnTo>
                  <a:pt x="3435083" y="646430"/>
                </a:lnTo>
                <a:lnTo>
                  <a:pt x="3436201" y="645972"/>
                </a:lnTo>
                <a:lnTo>
                  <a:pt x="3438067" y="644105"/>
                </a:lnTo>
                <a:lnTo>
                  <a:pt x="3438525" y="642988"/>
                </a:lnTo>
                <a:lnTo>
                  <a:pt x="3438525" y="640359"/>
                </a:lnTo>
                <a:close/>
              </a:path>
              <a:path w="5486400" h="646429">
                <a:moveTo>
                  <a:pt x="3438525" y="3454"/>
                </a:moveTo>
                <a:lnTo>
                  <a:pt x="3438067" y="2336"/>
                </a:lnTo>
                <a:lnTo>
                  <a:pt x="3436201" y="469"/>
                </a:lnTo>
                <a:lnTo>
                  <a:pt x="3435083" y="0"/>
                </a:lnTo>
                <a:lnTo>
                  <a:pt x="3432454" y="0"/>
                </a:lnTo>
                <a:lnTo>
                  <a:pt x="3431336" y="469"/>
                </a:lnTo>
                <a:lnTo>
                  <a:pt x="3429470" y="2336"/>
                </a:lnTo>
                <a:lnTo>
                  <a:pt x="3429000" y="3454"/>
                </a:lnTo>
                <a:lnTo>
                  <a:pt x="3429000" y="6083"/>
                </a:lnTo>
                <a:lnTo>
                  <a:pt x="3429470" y="7200"/>
                </a:lnTo>
                <a:lnTo>
                  <a:pt x="3431336" y="9067"/>
                </a:lnTo>
                <a:lnTo>
                  <a:pt x="3432454" y="9525"/>
                </a:lnTo>
                <a:lnTo>
                  <a:pt x="3435083" y="9525"/>
                </a:lnTo>
                <a:lnTo>
                  <a:pt x="3436201" y="9067"/>
                </a:lnTo>
                <a:lnTo>
                  <a:pt x="3438067" y="7200"/>
                </a:lnTo>
                <a:lnTo>
                  <a:pt x="3438525" y="6083"/>
                </a:lnTo>
                <a:lnTo>
                  <a:pt x="3438525" y="3454"/>
                </a:lnTo>
                <a:close/>
              </a:path>
              <a:path w="5486400" h="646429">
                <a:moveTo>
                  <a:pt x="3486150" y="640359"/>
                </a:moveTo>
                <a:lnTo>
                  <a:pt x="3485692" y="639241"/>
                </a:lnTo>
                <a:lnTo>
                  <a:pt x="3483826" y="637374"/>
                </a:lnTo>
                <a:lnTo>
                  <a:pt x="3482708" y="636905"/>
                </a:lnTo>
                <a:lnTo>
                  <a:pt x="3480079" y="636905"/>
                </a:lnTo>
                <a:lnTo>
                  <a:pt x="3478961" y="637374"/>
                </a:lnTo>
                <a:lnTo>
                  <a:pt x="3477095" y="639241"/>
                </a:lnTo>
                <a:lnTo>
                  <a:pt x="3476625" y="640359"/>
                </a:lnTo>
                <a:lnTo>
                  <a:pt x="3476625" y="642988"/>
                </a:lnTo>
                <a:lnTo>
                  <a:pt x="3477095" y="644105"/>
                </a:lnTo>
                <a:lnTo>
                  <a:pt x="3478961" y="645972"/>
                </a:lnTo>
                <a:lnTo>
                  <a:pt x="3480079" y="646430"/>
                </a:lnTo>
                <a:lnTo>
                  <a:pt x="3482708" y="646430"/>
                </a:lnTo>
                <a:lnTo>
                  <a:pt x="3483826" y="645972"/>
                </a:lnTo>
                <a:lnTo>
                  <a:pt x="3485692" y="644105"/>
                </a:lnTo>
                <a:lnTo>
                  <a:pt x="3486150" y="642988"/>
                </a:lnTo>
                <a:lnTo>
                  <a:pt x="3486150" y="640359"/>
                </a:lnTo>
                <a:close/>
              </a:path>
              <a:path w="5486400" h="646429">
                <a:moveTo>
                  <a:pt x="3486150" y="3454"/>
                </a:moveTo>
                <a:lnTo>
                  <a:pt x="3485692" y="2336"/>
                </a:lnTo>
                <a:lnTo>
                  <a:pt x="3483826" y="469"/>
                </a:lnTo>
                <a:lnTo>
                  <a:pt x="3482708" y="0"/>
                </a:lnTo>
                <a:lnTo>
                  <a:pt x="3480079" y="0"/>
                </a:lnTo>
                <a:lnTo>
                  <a:pt x="3478961" y="469"/>
                </a:lnTo>
                <a:lnTo>
                  <a:pt x="3477095" y="2336"/>
                </a:lnTo>
                <a:lnTo>
                  <a:pt x="3476625" y="3454"/>
                </a:lnTo>
                <a:lnTo>
                  <a:pt x="3476625" y="6083"/>
                </a:lnTo>
                <a:lnTo>
                  <a:pt x="3477095" y="7200"/>
                </a:lnTo>
                <a:lnTo>
                  <a:pt x="3478961" y="9067"/>
                </a:lnTo>
                <a:lnTo>
                  <a:pt x="3480079" y="9525"/>
                </a:lnTo>
                <a:lnTo>
                  <a:pt x="3482708" y="9525"/>
                </a:lnTo>
                <a:lnTo>
                  <a:pt x="3483826" y="9067"/>
                </a:lnTo>
                <a:lnTo>
                  <a:pt x="3485692" y="7200"/>
                </a:lnTo>
                <a:lnTo>
                  <a:pt x="3486150" y="6083"/>
                </a:lnTo>
                <a:lnTo>
                  <a:pt x="3486150" y="3454"/>
                </a:lnTo>
                <a:close/>
              </a:path>
              <a:path w="5486400" h="646429">
                <a:moveTo>
                  <a:pt x="3533775" y="640359"/>
                </a:moveTo>
                <a:lnTo>
                  <a:pt x="3533317" y="639241"/>
                </a:lnTo>
                <a:lnTo>
                  <a:pt x="3531451" y="637374"/>
                </a:lnTo>
                <a:lnTo>
                  <a:pt x="3530333" y="636905"/>
                </a:lnTo>
                <a:lnTo>
                  <a:pt x="3527704" y="636905"/>
                </a:lnTo>
                <a:lnTo>
                  <a:pt x="3526586" y="637374"/>
                </a:lnTo>
                <a:lnTo>
                  <a:pt x="3524720" y="639241"/>
                </a:lnTo>
                <a:lnTo>
                  <a:pt x="3524250" y="640359"/>
                </a:lnTo>
                <a:lnTo>
                  <a:pt x="3524250" y="642988"/>
                </a:lnTo>
                <a:lnTo>
                  <a:pt x="3524720" y="644105"/>
                </a:lnTo>
                <a:lnTo>
                  <a:pt x="3526586" y="645972"/>
                </a:lnTo>
                <a:lnTo>
                  <a:pt x="3527704" y="646430"/>
                </a:lnTo>
                <a:lnTo>
                  <a:pt x="3530333" y="646430"/>
                </a:lnTo>
                <a:lnTo>
                  <a:pt x="3531451" y="645972"/>
                </a:lnTo>
                <a:lnTo>
                  <a:pt x="3533317" y="644105"/>
                </a:lnTo>
                <a:lnTo>
                  <a:pt x="3533775" y="642988"/>
                </a:lnTo>
                <a:lnTo>
                  <a:pt x="3533775" y="640359"/>
                </a:lnTo>
                <a:close/>
              </a:path>
              <a:path w="5486400" h="646429">
                <a:moveTo>
                  <a:pt x="3533775" y="3454"/>
                </a:moveTo>
                <a:lnTo>
                  <a:pt x="3533317" y="2336"/>
                </a:lnTo>
                <a:lnTo>
                  <a:pt x="3531451" y="469"/>
                </a:lnTo>
                <a:lnTo>
                  <a:pt x="3530333" y="0"/>
                </a:lnTo>
                <a:lnTo>
                  <a:pt x="3527704" y="0"/>
                </a:lnTo>
                <a:lnTo>
                  <a:pt x="3526586" y="469"/>
                </a:lnTo>
                <a:lnTo>
                  <a:pt x="3524720" y="2336"/>
                </a:lnTo>
                <a:lnTo>
                  <a:pt x="3524250" y="3454"/>
                </a:lnTo>
                <a:lnTo>
                  <a:pt x="3524250" y="6083"/>
                </a:lnTo>
                <a:lnTo>
                  <a:pt x="3524720" y="7200"/>
                </a:lnTo>
                <a:lnTo>
                  <a:pt x="3526586" y="9067"/>
                </a:lnTo>
                <a:lnTo>
                  <a:pt x="3527704" y="9525"/>
                </a:lnTo>
                <a:lnTo>
                  <a:pt x="3530333" y="9525"/>
                </a:lnTo>
                <a:lnTo>
                  <a:pt x="3531451" y="9067"/>
                </a:lnTo>
                <a:lnTo>
                  <a:pt x="3533317" y="7200"/>
                </a:lnTo>
                <a:lnTo>
                  <a:pt x="3533775" y="6083"/>
                </a:lnTo>
                <a:lnTo>
                  <a:pt x="3533775" y="3454"/>
                </a:lnTo>
                <a:close/>
              </a:path>
              <a:path w="5486400" h="646429">
                <a:moveTo>
                  <a:pt x="3581400" y="640359"/>
                </a:moveTo>
                <a:lnTo>
                  <a:pt x="3580942" y="639241"/>
                </a:lnTo>
                <a:lnTo>
                  <a:pt x="3579076" y="637374"/>
                </a:lnTo>
                <a:lnTo>
                  <a:pt x="3577958" y="636905"/>
                </a:lnTo>
                <a:lnTo>
                  <a:pt x="3575329" y="636905"/>
                </a:lnTo>
                <a:lnTo>
                  <a:pt x="3574211" y="637374"/>
                </a:lnTo>
                <a:lnTo>
                  <a:pt x="3572345" y="639241"/>
                </a:lnTo>
                <a:lnTo>
                  <a:pt x="3571875" y="640359"/>
                </a:lnTo>
                <a:lnTo>
                  <a:pt x="3571875" y="642988"/>
                </a:lnTo>
                <a:lnTo>
                  <a:pt x="3572345" y="644105"/>
                </a:lnTo>
                <a:lnTo>
                  <a:pt x="3574211" y="645972"/>
                </a:lnTo>
                <a:lnTo>
                  <a:pt x="3575329" y="646430"/>
                </a:lnTo>
                <a:lnTo>
                  <a:pt x="3577958" y="646430"/>
                </a:lnTo>
                <a:lnTo>
                  <a:pt x="3579076" y="645972"/>
                </a:lnTo>
                <a:lnTo>
                  <a:pt x="3580942" y="644105"/>
                </a:lnTo>
                <a:lnTo>
                  <a:pt x="3581400" y="642988"/>
                </a:lnTo>
                <a:lnTo>
                  <a:pt x="3581400" y="640359"/>
                </a:lnTo>
                <a:close/>
              </a:path>
              <a:path w="5486400" h="646429">
                <a:moveTo>
                  <a:pt x="3581400" y="3454"/>
                </a:moveTo>
                <a:lnTo>
                  <a:pt x="3580942" y="2336"/>
                </a:lnTo>
                <a:lnTo>
                  <a:pt x="3579076" y="469"/>
                </a:lnTo>
                <a:lnTo>
                  <a:pt x="3577958" y="0"/>
                </a:lnTo>
                <a:lnTo>
                  <a:pt x="3575329" y="0"/>
                </a:lnTo>
                <a:lnTo>
                  <a:pt x="3574211" y="469"/>
                </a:lnTo>
                <a:lnTo>
                  <a:pt x="3572345" y="2336"/>
                </a:lnTo>
                <a:lnTo>
                  <a:pt x="3571875" y="3454"/>
                </a:lnTo>
                <a:lnTo>
                  <a:pt x="3571875" y="6083"/>
                </a:lnTo>
                <a:lnTo>
                  <a:pt x="3572345" y="7200"/>
                </a:lnTo>
                <a:lnTo>
                  <a:pt x="3574211" y="9067"/>
                </a:lnTo>
                <a:lnTo>
                  <a:pt x="3575329" y="9525"/>
                </a:lnTo>
                <a:lnTo>
                  <a:pt x="3577958" y="9525"/>
                </a:lnTo>
                <a:lnTo>
                  <a:pt x="3579076" y="9067"/>
                </a:lnTo>
                <a:lnTo>
                  <a:pt x="3580942" y="7200"/>
                </a:lnTo>
                <a:lnTo>
                  <a:pt x="3581400" y="6083"/>
                </a:lnTo>
                <a:lnTo>
                  <a:pt x="3581400" y="3454"/>
                </a:lnTo>
                <a:close/>
              </a:path>
              <a:path w="5486400" h="646429">
                <a:moveTo>
                  <a:pt x="3629025" y="640359"/>
                </a:moveTo>
                <a:lnTo>
                  <a:pt x="3628567" y="639241"/>
                </a:lnTo>
                <a:lnTo>
                  <a:pt x="3626701" y="637374"/>
                </a:lnTo>
                <a:lnTo>
                  <a:pt x="3625583" y="636905"/>
                </a:lnTo>
                <a:lnTo>
                  <a:pt x="3622954" y="636905"/>
                </a:lnTo>
                <a:lnTo>
                  <a:pt x="3621836" y="637374"/>
                </a:lnTo>
                <a:lnTo>
                  <a:pt x="3619970" y="639241"/>
                </a:lnTo>
                <a:lnTo>
                  <a:pt x="3619500" y="640359"/>
                </a:lnTo>
                <a:lnTo>
                  <a:pt x="3619500" y="642988"/>
                </a:lnTo>
                <a:lnTo>
                  <a:pt x="3619970" y="644105"/>
                </a:lnTo>
                <a:lnTo>
                  <a:pt x="3621836" y="645972"/>
                </a:lnTo>
                <a:lnTo>
                  <a:pt x="3622954" y="646430"/>
                </a:lnTo>
                <a:lnTo>
                  <a:pt x="3625583" y="646430"/>
                </a:lnTo>
                <a:lnTo>
                  <a:pt x="3626701" y="645972"/>
                </a:lnTo>
                <a:lnTo>
                  <a:pt x="3628567" y="644105"/>
                </a:lnTo>
                <a:lnTo>
                  <a:pt x="3629025" y="642988"/>
                </a:lnTo>
                <a:lnTo>
                  <a:pt x="3629025" y="640359"/>
                </a:lnTo>
                <a:close/>
              </a:path>
              <a:path w="5486400" h="646429">
                <a:moveTo>
                  <a:pt x="3629025" y="3454"/>
                </a:moveTo>
                <a:lnTo>
                  <a:pt x="3628567" y="2336"/>
                </a:lnTo>
                <a:lnTo>
                  <a:pt x="3626701" y="469"/>
                </a:lnTo>
                <a:lnTo>
                  <a:pt x="3625583" y="0"/>
                </a:lnTo>
                <a:lnTo>
                  <a:pt x="3622954" y="0"/>
                </a:lnTo>
                <a:lnTo>
                  <a:pt x="3621836" y="469"/>
                </a:lnTo>
                <a:lnTo>
                  <a:pt x="3619970" y="2336"/>
                </a:lnTo>
                <a:lnTo>
                  <a:pt x="3619500" y="3454"/>
                </a:lnTo>
                <a:lnTo>
                  <a:pt x="3619500" y="6083"/>
                </a:lnTo>
                <a:lnTo>
                  <a:pt x="3619970" y="7200"/>
                </a:lnTo>
                <a:lnTo>
                  <a:pt x="3621836" y="9067"/>
                </a:lnTo>
                <a:lnTo>
                  <a:pt x="3622954" y="9525"/>
                </a:lnTo>
                <a:lnTo>
                  <a:pt x="3625583" y="9525"/>
                </a:lnTo>
                <a:lnTo>
                  <a:pt x="3626701" y="9067"/>
                </a:lnTo>
                <a:lnTo>
                  <a:pt x="3628567" y="7200"/>
                </a:lnTo>
                <a:lnTo>
                  <a:pt x="3629025" y="6083"/>
                </a:lnTo>
                <a:lnTo>
                  <a:pt x="3629025" y="3454"/>
                </a:lnTo>
                <a:close/>
              </a:path>
              <a:path w="5486400" h="646429">
                <a:moveTo>
                  <a:pt x="3676650" y="640359"/>
                </a:moveTo>
                <a:lnTo>
                  <a:pt x="3676192" y="639241"/>
                </a:lnTo>
                <a:lnTo>
                  <a:pt x="3674326" y="637374"/>
                </a:lnTo>
                <a:lnTo>
                  <a:pt x="3673208" y="636905"/>
                </a:lnTo>
                <a:lnTo>
                  <a:pt x="3670579" y="636905"/>
                </a:lnTo>
                <a:lnTo>
                  <a:pt x="3669461" y="637374"/>
                </a:lnTo>
                <a:lnTo>
                  <a:pt x="3667595" y="639241"/>
                </a:lnTo>
                <a:lnTo>
                  <a:pt x="3667125" y="640359"/>
                </a:lnTo>
                <a:lnTo>
                  <a:pt x="3667125" y="642988"/>
                </a:lnTo>
                <a:lnTo>
                  <a:pt x="3667595" y="644105"/>
                </a:lnTo>
                <a:lnTo>
                  <a:pt x="3669461" y="645972"/>
                </a:lnTo>
                <a:lnTo>
                  <a:pt x="3670579" y="646430"/>
                </a:lnTo>
                <a:lnTo>
                  <a:pt x="3673208" y="646430"/>
                </a:lnTo>
                <a:lnTo>
                  <a:pt x="3674326" y="645972"/>
                </a:lnTo>
                <a:lnTo>
                  <a:pt x="3676192" y="644105"/>
                </a:lnTo>
                <a:lnTo>
                  <a:pt x="3676650" y="642988"/>
                </a:lnTo>
                <a:lnTo>
                  <a:pt x="3676650" y="640359"/>
                </a:lnTo>
                <a:close/>
              </a:path>
              <a:path w="5486400" h="646429">
                <a:moveTo>
                  <a:pt x="3676650" y="3454"/>
                </a:moveTo>
                <a:lnTo>
                  <a:pt x="3676192" y="2336"/>
                </a:lnTo>
                <a:lnTo>
                  <a:pt x="3674326" y="469"/>
                </a:lnTo>
                <a:lnTo>
                  <a:pt x="3673208" y="0"/>
                </a:lnTo>
                <a:lnTo>
                  <a:pt x="3670579" y="0"/>
                </a:lnTo>
                <a:lnTo>
                  <a:pt x="3669461" y="469"/>
                </a:lnTo>
                <a:lnTo>
                  <a:pt x="3667595" y="2336"/>
                </a:lnTo>
                <a:lnTo>
                  <a:pt x="3667125" y="3454"/>
                </a:lnTo>
                <a:lnTo>
                  <a:pt x="3667125" y="6083"/>
                </a:lnTo>
                <a:lnTo>
                  <a:pt x="3667595" y="7200"/>
                </a:lnTo>
                <a:lnTo>
                  <a:pt x="3669461" y="9067"/>
                </a:lnTo>
                <a:lnTo>
                  <a:pt x="3670579" y="9525"/>
                </a:lnTo>
                <a:lnTo>
                  <a:pt x="3673208" y="9525"/>
                </a:lnTo>
                <a:lnTo>
                  <a:pt x="3674326" y="9067"/>
                </a:lnTo>
                <a:lnTo>
                  <a:pt x="3676192" y="7200"/>
                </a:lnTo>
                <a:lnTo>
                  <a:pt x="3676650" y="6083"/>
                </a:lnTo>
                <a:lnTo>
                  <a:pt x="3676650" y="3454"/>
                </a:lnTo>
                <a:close/>
              </a:path>
              <a:path w="5486400" h="646429">
                <a:moveTo>
                  <a:pt x="3724275" y="640359"/>
                </a:moveTo>
                <a:lnTo>
                  <a:pt x="3723817" y="639241"/>
                </a:lnTo>
                <a:lnTo>
                  <a:pt x="3721951" y="637374"/>
                </a:lnTo>
                <a:lnTo>
                  <a:pt x="3720833" y="636905"/>
                </a:lnTo>
                <a:lnTo>
                  <a:pt x="3718204" y="636905"/>
                </a:lnTo>
                <a:lnTo>
                  <a:pt x="3717086" y="637374"/>
                </a:lnTo>
                <a:lnTo>
                  <a:pt x="3715220" y="639241"/>
                </a:lnTo>
                <a:lnTo>
                  <a:pt x="3714750" y="640359"/>
                </a:lnTo>
                <a:lnTo>
                  <a:pt x="3714750" y="642988"/>
                </a:lnTo>
                <a:lnTo>
                  <a:pt x="3715220" y="644105"/>
                </a:lnTo>
                <a:lnTo>
                  <a:pt x="3717086" y="645972"/>
                </a:lnTo>
                <a:lnTo>
                  <a:pt x="3718204" y="646430"/>
                </a:lnTo>
                <a:lnTo>
                  <a:pt x="3720833" y="646430"/>
                </a:lnTo>
                <a:lnTo>
                  <a:pt x="3721951" y="645972"/>
                </a:lnTo>
                <a:lnTo>
                  <a:pt x="3723817" y="644105"/>
                </a:lnTo>
                <a:lnTo>
                  <a:pt x="3724275" y="642988"/>
                </a:lnTo>
                <a:lnTo>
                  <a:pt x="3724275" y="640359"/>
                </a:lnTo>
                <a:close/>
              </a:path>
              <a:path w="5486400" h="646429">
                <a:moveTo>
                  <a:pt x="3724275" y="3454"/>
                </a:moveTo>
                <a:lnTo>
                  <a:pt x="3723817" y="2336"/>
                </a:lnTo>
                <a:lnTo>
                  <a:pt x="3721951" y="469"/>
                </a:lnTo>
                <a:lnTo>
                  <a:pt x="3720833" y="0"/>
                </a:lnTo>
                <a:lnTo>
                  <a:pt x="3718204" y="0"/>
                </a:lnTo>
                <a:lnTo>
                  <a:pt x="3717086" y="469"/>
                </a:lnTo>
                <a:lnTo>
                  <a:pt x="3715220" y="2336"/>
                </a:lnTo>
                <a:lnTo>
                  <a:pt x="3714750" y="3454"/>
                </a:lnTo>
                <a:lnTo>
                  <a:pt x="3714750" y="6083"/>
                </a:lnTo>
                <a:lnTo>
                  <a:pt x="3715220" y="7200"/>
                </a:lnTo>
                <a:lnTo>
                  <a:pt x="3717086" y="9067"/>
                </a:lnTo>
                <a:lnTo>
                  <a:pt x="3718204" y="9525"/>
                </a:lnTo>
                <a:lnTo>
                  <a:pt x="3720833" y="9525"/>
                </a:lnTo>
                <a:lnTo>
                  <a:pt x="3721951" y="9067"/>
                </a:lnTo>
                <a:lnTo>
                  <a:pt x="3723817" y="7200"/>
                </a:lnTo>
                <a:lnTo>
                  <a:pt x="3724275" y="6083"/>
                </a:lnTo>
                <a:lnTo>
                  <a:pt x="3724275" y="3454"/>
                </a:lnTo>
                <a:close/>
              </a:path>
              <a:path w="5486400" h="646429">
                <a:moveTo>
                  <a:pt x="3771900" y="640359"/>
                </a:moveTo>
                <a:lnTo>
                  <a:pt x="3771442" y="639241"/>
                </a:lnTo>
                <a:lnTo>
                  <a:pt x="3769576" y="637374"/>
                </a:lnTo>
                <a:lnTo>
                  <a:pt x="3768458" y="636905"/>
                </a:lnTo>
                <a:lnTo>
                  <a:pt x="3765829" y="636905"/>
                </a:lnTo>
                <a:lnTo>
                  <a:pt x="3764711" y="637374"/>
                </a:lnTo>
                <a:lnTo>
                  <a:pt x="3762845" y="639241"/>
                </a:lnTo>
                <a:lnTo>
                  <a:pt x="3762375" y="640359"/>
                </a:lnTo>
                <a:lnTo>
                  <a:pt x="3762375" y="642988"/>
                </a:lnTo>
                <a:lnTo>
                  <a:pt x="3762845" y="644105"/>
                </a:lnTo>
                <a:lnTo>
                  <a:pt x="3764711" y="645972"/>
                </a:lnTo>
                <a:lnTo>
                  <a:pt x="3765829" y="646430"/>
                </a:lnTo>
                <a:lnTo>
                  <a:pt x="3768458" y="646430"/>
                </a:lnTo>
                <a:lnTo>
                  <a:pt x="3769576" y="645972"/>
                </a:lnTo>
                <a:lnTo>
                  <a:pt x="3771442" y="644105"/>
                </a:lnTo>
                <a:lnTo>
                  <a:pt x="3771900" y="642988"/>
                </a:lnTo>
                <a:lnTo>
                  <a:pt x="3771900" y="640359"/>
                </a:lnTo>
                <a:close/>
              </a:path>
              <a:path w="5486400" h="646429">
                <a:moveTo>
                  <a:pt x="3771900" y="3454"/>
                </a:moveTo>
                <a:lnTo>
                  <a:pt x="3771442" y="2336"/>
                </a:lnTo>
                <a:lnTo>
                  <a:pt x="3769576" y="469"/>
                </a:lnTo>
                <a:lnTo>
                  <a:pt x="3768458" y="0"/>
                </a:lnTo>
                <a:lnTo>
                  <a:pt x="3765829" y="0"/>
                </a:lnTo>
                <a:lnTo>
                  <a:pt x="3764711" y="469"/>
                </a:lnTo>
                <a:lnTo>
                  <a:pt x="3762845" y="2336"/>
                </a:lnTo>
                <a:lnTo>
                  <a:pt x="3762375" y="3454"/>
                </a:lnTo>
                <a:lnTo>
                  <a:pt x="3762375" y="6083"/>
                </a:lnTo>
                <a:lnTo>
                  <a:pt x="3762845" y="7200"/>
                </a:lnTo>
                <a:lnTo>
                  <a:pt x="3764711" y="9067"/>
                </a:lnTo>
                <a:lnTo>
                  <a:pt x="3765829" y="9525"/>
                </a:lnTo>
                <a:lnTo>
                  <a:pt x="3768458" y="9525"/>
                </a:lnTo>
                <a:lnTo>
                  <a:pt x="3769576" y="9067"/>
                </a:lnTo>
                <a:lnTo>
                  <a:pt x="3771442" y="7200"/>
                </a:lnTo>
                <a:lnTo>
                  <a:pt x="3771900" y="6083"/>
                </a:lnTo>
                <a:lnTo>
                  <a:pt x="3771900" y="3454"/>
                </a:lnTo>
                <a:close/>
              </a:path>
              <a:path w="5486400" h="646429">
                <a:moveTo>
                  <a:pt x="3819525" y="640359"/>
                </a:moveTo>
                <a:lnTo>
                  <a:pt x="3819067" y="639241"/>
                </a:lnTo>
                <a:lnTo>
                  <a:pt x="3817201" y="637374"/>
                </a:lnTo>
                <a:lnTo>
                  <a:pt x="3816083" y="636905"/>
                </a:lnTo>
                <a:lnTo>
                  <a:pt x="3813454" y="636905"/>
                </a:lnTo>
                <a:lnTo>
                  <a:pt x="3812336" y="637374"/>
                </a:lnTo>
                <a:lnTo>
                  <a:pt x="3810470" y="639241"/>
                </a:lnTo>
                <a:lnTo>
                  <a:pt x="3810000" y="640359"/>
                </a:lnTo>
                <a:lnTo>
                  <a:pt x="3810000" y="642988"/>
                </a:lnTo>
                <a:lnTo>
                  <a:pt x="3810470" y="644105"/>
                </a:lnTo>
                <a:lnTo>
                  <a:pt x="3812336" y="645972"/>
                </a:lnTo>
                <a:lnTo>
                  <a:pt x="3813454" y="646430"/>
                </a:lnTo>
                <a:lnTo>
                  <a:pt x="3816083" y="646430"/>
                </a:lnTo>
                <a:lnTo>
                  <a:pt x="3817201" y="645972"/>
                </a:lnTo>
                <a:lnTo>
                  <a:pt x="3819067" y="644105"/>
                </a:lnTo>
                <a:lnTo>
                  <a:pt x="3819525" y="642988"/>
                </a:lnTo>
                <a:lnTo>
                  <a:pt x="3819525" y="640359"/>
                </a:lnTo>
                <a:close/>
              </a:path>
              <a:path w="5486400" h="646429">
                <a:moveTo>
                  <a:pt x="3819525" y="3454"/>
                </a:moveTo>
                <a:lnTo>
                  <a:pt x="3819067" y="2336"/>
                </a:lnTo>
                <a:lnTo>
                  <a:pt x="3817201" y="469"/>
                </a:lnTo>
                <a:lnTo>
                  <a:pt x="3816083" y="0"/>
                </a:lnTo>
                <a:lnTo>
                  <a:pt x="3813454" y="0"/>
                </a:lnTo>
                <a:lnTo>
                  <a:pt x="3812336" y="469"/>
                </a:lnTo>
                <a:lnTo>
                  <a:pt x="3810470" y="2336"/>
                </a:lnTo>
                <a:lnTo>
                  <a:pt x="3810000" y="3454"/>
                </a:lnTo>
                <a:lnTo>
                  <a:pt x="3810000" y="6083"/>
                </a:lnTo>
                <a:lnTo>
                  <a:pt x="3810470" y="7200"/>
                </a:lnTo>
                <a:lnTo>
                  <a:pt x="3812336" y="9067"/>
                </a:lnTo>
                <a:lnTo>
                  <a:pt x="3813454" y="9525"/>
                </a:lnTo>
                <a:lnTo>
                  <a:pt x="3816083" y="9525"/>
                </a:lnTo>
                <a:lnTo>
                  <a:pt x="3817201" y="9067"/>
                </a:lnTo>
                <a:lnTo>
                  <a:pt x="3819067" y="7200"/>
                </a:lnTo>
                <a:lnTo>
                  <a:pt x="3819525" y="6083"/>
                </a:lnTo>
                <a:lnTo>
                  <a:pt x="3819525" y="3454"/>
                </a:lnTo>
                <a:close/>
              </a:path>
              <a:path w="5486400" h="646429">
                <a:moveTo>
                  <a:pt x="3867150" y="640359"/>
                </a:moveTo>
                <a:lnTo>
                  <a:pt x="3866692" y="639241"/>
                </a:lnTo>
                <a:lnTo>
                  <a:pt x="3864826" y="637374"/>
                </a:lnTo>
                <a:lnTo>
                  <a:pt x="3863708" y="636905"/>
                </a:lnTo>
                <a:lnTo>
                  <a:pt x="3861079" y="636905"/>
                </a:lnTo>
                <a:lnTo>
                  <a:pt x="3859949" y="637374"/>
                </a:lnTo>
                <a:lnTo>
                  <a:pt x="3858095" y="639241"/>
                </a:lnTo>
                <a:lnTo>
                  <a:pt x="3857625" y="640359"/>
                </a:lnTo>
                <a:lnTo>
                  <a:pt x="3857625" y="642988"/>
                </a:lnTo>
                <a:lnTo>
                  <a:pt x="3858095" y="644105"/>
                </a:lnTo>
                <a:lnTo>
                  <a:pt x="3859949" y="645972"/>
                </a:lnTo>
                <a:lnTo>
                  <a:pt x="3861079" y="646430"/>
                </a:lnTo>
                <a:lnTo>
                  <a:pt x="3863708" y="646430"/>
                </a:lnTo>
                <a:lnTo>
                  <a:pt x="3864826" y="645972"/>
                </a:lnTo>
                <a:lnTo>
                  <a:pt x="3866692" y="644105"/>
                </a:lnTo>
                <a:lnTo>
                  <a:pt x="3867150" y="642988"/>
                </a:lnTo>
                <a:lnTo>
                  <a:pt x="3867150" y="640359"/>
                </a:lnTo>
                <a:close/>
              </a:path>
              <a:path w="5486400" h="646429">
                <a:moveTo>
                  <a:pt x="3867150" y="3454"/>
                </a:moveTo>
                <a:lnTo>
                  <a:pt x="3866692" y="2336"/>
                </a:lnTo>
                <a:lnTo>
                  <a:pt x="3864826" y="469"/>
                </a:lnTo>
                <a:lnTo>
                  <a:pt x="3863708" y="0"/>
                </a:lnTo>
                <a:lnTo>
                  <a:pt x="3861079" y="0"/>
                </a:lnTo>
                <a:lnTo>
                  <a:pt x="3859949" y="469"/>
                </a:lnTo>
                <a:lnTo>
                  <a:pt x="3858095" y="2336"/>
                </a:lnTo>
                <a:lnTo>
                  <a:pt x="3857625" y="3454"/>
                </a:lnTo>
                <a:lnTo>
                  <a:pt x="3857625" y="6083"/>
                </a:lnTo>
                <a:lnTo>
                  <a:pt x="3858095" y="7200"/>
                </a:lnTo>
                <a:lnTo>
                  <a:pt x="3859949" y="9067"/>
                </a:lnTo>
                <a:lnTo>
                  <a:pt x="3861079" y="9525"/>
                </a:lnTo>
                <a:lnTo>
                  <a:pt x="3863708" y="9525"/>
                </a:lnTo>
                <a:lnTo>
                  <a:pt x="3864826" y="9067"/>
                </a:lnTo>
                <a:lnTo>
                  <a:pt x="3866692" y="7200"/>
                </a:lnTo>
                <a:lnTo>
                  <a:pt x="3867150" y="6083"/>
                </a:lnTo>
                <a:lnTo>
                  <a:pt x="3867150" y="3454"/>
                </a:lnTo>
                <a:close/>
              </a:path>
              <a:path w="5486400" h="646429">
                <a:moveTo>
                  <a:pt x="3914775" y="640359"/>
                </a:moveTo>
                <a:lnTo>
                  <a:pt x="3914317" y="639241"/>
                </a:lnTo>
                <a:lnTo>
                  <a:pt x="3912451" y="637374"/>
                </a:lnTo>
                <a:lnTo>
                  <a:pt x="3911333" y="636905"/>
                </a:lnTo>
                <a:lnTo>
                  <a:pt x="3908704" y="636905"/>
                </a:lnTo>
                <a:lnTo>
                  <a:pt x="3907574" y="637374"/>
                </a:lnTo>
                <a:lnTo>
                  <a:pt x="3905720" y="639241"/>
                </a:lnTo>
                <a:lnTo>
                  <a:pt x="3905250" y="640359"/>
                </a:lnTo>
                <a:lnTo>
                  <a:pt x="3905250" y="642988"/>
                </a:lnTo>
                <a:lnTo>
                  <a:pt x="3905720" y="644105"/>
                </a:lnTo>
                <a:lnTo>
                  <a:pt x="3907574" y="645972"/>
                </a:lnTo>
                <a:lnTo>
                  <a:pt x="3908704" y="646430"/>
                </a:lnTo>
                <a:lnTo>
                  <a:pt x="3911333" y="646430"/>
                </a:lnTo>
                <a:lnTo>
                  <a:pt x="3912451" y="645972"/>
                </a:lnTo>
                <a:lnTo>
                  <a:pt x="3914317" y="644105"/>
                </a:lnTo>
                <a:lnTo>
                  <a:pt x="3914775" y="642988"/>
                </a:lnTo>
                <a:lnTo>
                  <a:pt x="3914775" y="640359"/>
                </a:lnTo>
                <a:close/>
              </a:path>
              <a:path w="5486400" h="646429">
                <a:moveTo>
                  <a:pt x="3914775" y="3454"/>
                </a:moveTo>
                <a:lnTo>
                  <a:pt x="3914317" y="2336"/>
                </a:lnTo>
                <a:lnTo>
                  <a:pt x="3912451" y="469"/>
                </a:lnTo>
                <a:lnTo>
                  <a:pt x="3911333" y="0"/>
                </a:lnTo>
                <a:lnTo>
                  <a:pt x="3908704" y="0"/>
                </a:lnTo>
                <a:lnTo>
                  <a:pt x="3907574" y="469"/>
                </a:lnTo>
                <a:lnTo>
                  <a:pt x="3905720" y="2336"/>
                </a:lnTo>
                <a:lnTo>
                  <a:pt x="3905250" y="3454"/>
                </a:lnTo>
                <a:lnTo>
                  <a:pt x="3905250" y="6083"/>
                </a:lnTo>
                <a:lnTo>
                  <a:pt x="3905720" y="7200"/>
                </a:lnTo>
                <a:lnTo>
                  <a:pt x="3907574" y="9067"/>
                </a:lnTo>
                <a:lnTo>
                  <a:pt x="3908704" y="9525"/>
                </a:lnTo>
                <a:lnTo>
                  <a:pt x="3911333" y="9525"/>
                </a:lnTo>
                <a:lnTo>
                  <a:pt x="3912451" y="9067"/>
                </a:lnTo>
                <a:lnTo>
                  <a:pt x="3914317" y="7200"/>
                </a:lnTo>
                <a:lnTo>
                  <a:pt x="3914775" y="6083"/>
                </a:lnTo>
                <a:lnTo>
                  <a:pt x="3914775" y="3454"/>
                </a:lnTo>
                <a:close/>
              </a:path>
              <a:path w="5486400" h="646429">
                <a:moveTo>
                  <a:pt x="3962400" y="640359"/>
                </a:moveTo>
                <a:lnTo>
                  <a:pt x="3961942" y="639241"/>
                </a:lnTo>
                <a:lnTo>
                  <a:pt x="3960076" y="637374"/>
                </a:lnTo>
                <a:lnTo>
                  <a:pt x="3958958" y="636905"/>
                </a:lnTo>
                <a:lnTo>
                  <a:pt x="3956329" y="636905"/>
                </a:lnTo>
                <a:lnTo>
                  <a:pt x="3955211" y="637374"/>
                </a:lnTo>
                <a:lnTo>
                  <a:pt x="3953345" y="639241"/>
                </a:lnTo>
                <a:lnTo>
                  <a:pt x="3952875" y="640359"/>
                </a:lnTo>
                <a:lnTo>
                  <a:pt x="3952875" y="642988"/>
                </a:lnTo>
                <a:lnTo>
                  <a:pt x="3953345" y="644105"/>
                </a:lnTo>
                <a:lnTo>
                  <a:pt x="3955211" y="645972"/>
                </a:lnTo>
                <a:lnTo>
                  <a:pt x="3956329" y="646430"/>
                </a:lnTo>
                <a:lnTo>
                  <a:pt x="3958958" y="646430"/>
                </a:lnTo>
                <a:lnTo>
                  <a:pt x="3960076" y="645972"/>
                </a:lnTo>
                <a:lnTo>
                  <a:pt x="3961942" y="644105"/>
                </a:lnTo>
                <a:lnTo>
                  <a:pt x="3962400" y="642988"/>
                </a:lnTo>
                <a:lnTo>
                  <a:pt x="3962400" y="640359"/>
                </a:lnTo>
                <a:close/>
              </a:path>
              <a:path w="5486400" h="646429">
                <a:moveTo>
                  <a:pt x="3962400" y="3454"/>
                </a:moveTo>
                <a:lnTo>
                  <a:pt x="3961942" y="2336"/>
                </a:lnTo>
                <a:lnTo>
                  <a:pt x="3960076" y="469"/>
                </a:lnTo>
                <a:lnTo>
                  <a:pt x="3958958" y="0"/>
                </a:lnTo>
                <a:lnTo>
                  <a:pt x="3956329" y="0"/>
                </a:lnTo>
                <a:lnTo>
                  <a:pt x="3955211" y="469"/>
                </a:lnTo>
                <a:lnTo>
                  <a:pt x="3953345" y="2336"/>
                </a:lnTo>
                <a:lnTo>
                  <a:pt x="3952875" y="3454"/>
                </a:lnTo>
                <a:lnTo>
                  <a:pt x="3952875" y="6083"/>
                </a:lnTo>
                <a:lnTo>
                  <a:pt x="3953345" y="7200"/>
                </a:lnTo>
                <a:lnTo>
                  <a:pt x="3955211" y="9067"/>
                </a:lnTo>
                <a:lnTo>
                  <a:pt x="3956329" y="9525"/>
                </a:lnTo>
                <a:lnTo>
                  <a:pt x="3958958" y="9525"/>
                </a:lnTo>
                <a:lnTo>
                  <a:pt x="3960076" y="9067"/>
                </a:lnTo>
                <a:lnTo>
                  <a:pt x="3961942" y="7200"/>
                </a:lnTo>
                <a:lnTo>
                  <a:pt x="3962400" y="6083"/>
                </a:lnTo>
                <a:lnTo>
                  <a:pt x="3962400" y="3454"/>
                </a:lnTo>
                <a:close/>
              </a:path>
              <a:path w="5486400" h="646429">
                <a:moveTo>
                  <a:pt x="4010025" y="640359"/>
                </a:moveTo>
                <a:lnTo>
                  <a:pt x="4009567" y="639241"/>
                </a:lnTo>
                <a:lnTo>
                  <a:pt x="4007701" y="637374"/>
                </a:lnTo>
                <a:lnTo>
                  <a:pt x="4006583" y="636905"/>
                </a:lnTo>
                <a:lnTo>
                  <a:pt x="4003954" y="636905"/>
                </a:lnTo>
                <a:lnTo>
                  <a:pt x="4002836" y="637374"/>
                </a:lnTo>
                <a:lnTo>
                  <a:pt x="4000970" y="639241"/>
                </a:lnTo>
                <a:lnTo>
                  <a:pt x="4000500" y="640359"/>
                </a:lnTo>
                <a:lnTo>
                  <a:pt x="4000500" y="642988"/>
                </a:lnTo>
                <a:lnTo>
                  <a:pt x="4000970" y="644105"/>
                </a:lnTo>
                <a:lnTo>
                  <a:pt x="4002836" y="645972"/>
                </a:lnTo>
                <a:lnTo>
                  <a:pt x="4003954" y="646430"/>
                </a:lnTo>
                <a:lnTo>
                  <a:pt x="4006583" y="646430"/>
                </a:lnTo>
                <a:lnTo>
                  <a:pt x="4007701" y="645972"/>
                </a:lnTo>
                <a:lnTo>
                  <a:pt x="4009567" y="644105"/>
                </a:lnTo>
                <a:lnTo>
                  <a:pt x="4010025" y="642988"/>
                </a:lnTo>
                <a:lnTo>
                  <a:pt x="4010025" y="640359"/>
                </a:lnTo>
                <a:close/>
              </a:path>
              <a:path w="5486400" h="646429">
                <a:moveTo>
                  <a:pt x="4010025" y="3454"/>
                </a:moveTo>
                <a:lnTo>
                  <a:pt x="4009567" y="2336"/>
                </a:lnTo>
                <a:lnTo>
                  <a:pt x="4007701" y="469"/>
                </a:lnTo>
                <a:lnTo>
                  <a:pt x="4006583" y="0"/>
                </a:lnTo>
                <a:lnTo>
                  <a:pt x="4003954" y="0"/>
                </a:lnTo>
                <a:lnTo>
                  <a:pt x="4002836" y="469"/>
                </a:lnTo>
                <a:lnTo>
                  <a:pt x="4000970" y="2336"/>
                </a:lnTo>
                <a:lnTo>
                  <a:pt x="4000500" y="3454"/>
                </a:lnTo>
                <a:lnTo>
                  <a:pt x="4000500" y="6083"/>
                </a:lnTo>
                <a:lnTo>
                  <a:pt x="4000970" y="7200"/>
                </a:lnTo>
                <a:lnTo>
                  <a:pt x="4002836" y="9067"/>
                </a:lnTo>
                <a:lnTo>
                  <a:pt x="4003954" y="9525"/>
                </a:lnTo>
                <a:lnTo>
                  <a:pt x="4006583" y="9525"/>
                </a:lnTo>
                <a:lnTo>
                  <a:pt x="4007701" y="9067"/>
                </a:lnTo>
                <a:lnTo>
                  <a:pt x="4009567" y="7200"/>
                </a:lnTo>
                <a:lnTo>
                  <a:pt x="4010025" y="6083"/>
                </a:lnTo>
                <a:lnTo>
                  <a:pt x="4010025" y="3454"/>
                </a:lnTo>
                <a:close/>
              </a:path>
              <a:path w="5486400" h="646429">
                <a:moveTo>
                  <a:pt x="4057650" y="640359"/>
                </a:moveTo>
                <a:lnTo>
                  <a:pt x="4057192" y="639241"/>
                </a:lnTo>
                <a:lnTo>
                  <a:pt x="4055326" y="637374"/>
                </a:lnTo>
                <a:lnTo>
                  <a:pt x="4054208" y="636905"/>
                </a:lnTo>
                <a:lnTo>
                  <a:pt x="4051579" y="636905"/>
                </a:lnTo>
                <a:lnTo>
                  <a:pt x="4050461" y="637374"/>
                </a:lnTo>
                <a:lnTo>
                  <a:pt x="4048595" y="639241"/>
                </a:lnTo>
                <a:lnTo>
                  <a:pt x="4048125" y="640359"/>
                </a:lnTo>
                <a:lnTo>
                  <a:pt x="4048125" y="642988"/>
                </a:lnTo>
                <a:lnTo>
                  <a:pt x="4048595" y="644105"/>
                </a:lnTo>
                <a:lnTo>
                  <a:pt x="4050461" y="645972"/>
                </a:lnTo>
                <a:lnTo>
                  <a:pt x="4051579" y="646430"/>
                </a:lnTo>
                <a:lnTo>
                  <a:pt x="4054208" y="646430"/>
                </a:lnTo>
                <a:lnTo>
                  <a:pt x="4055326" y="645972"/>
                </a:lnTo>
                <a:lnTo>
                  <a:pt x="4057192" y="644105"/>
                </a:lnTo>
                <a:lnTo>
                  <a:pt x="4057650" y="642988"/>
                </a:lnTo>
                <a:lnTo>
                  <a:pt x="4057650" y="640359"/>
                </a:lnTo>
                <a:close/>
              </a:path>
              <a:path w="5486400" h="646429">
                <a:moveTo>
                  <a:pt x="4057650" y="3454"/>
                </a:moveTo>
                <a:lnTo>
                  <a:pt x="4057192" y="2336"/>
                </a:lnTo>
                <a:lnTo>
                  <a:pt x="4055326" y="469"/>
                </a:lnTo>
                <a:lnTo>
                  <a:pt x="4054208" y="0"/>
                </a:lnTo>
                <a:lnTo>
                  <a:pt x="4051579" y="0"/>
                </a:lnTo>
                <a:lnTo>
                  <a:pt x="4050461" y="469"/>
                </a:lnTo>
                <a:lnTo>
                  <a:pt x="4048595" y="2336"/>
                </a:lnTo>
                <a:lnTo>
                  <a:pt x="4048125" y="3454"/>
                </a:lnTo>
                <a:lnTo>
                  <a:pt x="4048125" y="6083"/>
                </a:lnTo>
                <a:lnTo>
                  <a:pt x="4048595" y="7200"/>
                </a:lnTo>
                <a:lnTo>
                  <a:pt x="4050461" y="9067"/>
                </a:lnTo>
                <a:lnTo>
                  <a:pt x="4051579" y="9525"/>
                </a:lnTo>
                <a:lnTo>
                  <a:pt x="4054208" y="9525"/>
                </a:lnTo>
                <a:lnTo>
                  <a:pt x="4055326" y="9067"/>
                </a:lnTo>
                <a:lnTo>
                  <a:pt x="4057192" y="7200"/>
                </a:lnTo>
                <a:lnTo>
                  <a:pt x="4057650" y="6083"/>
                </a:lnTo>
                <a:lnTo>
                  <a:pt x="4057650" y="3454"/>
                </a:lnTo>
                <a:close/>
              </a:path>
              <a:path w="5486400" h="646429">
                <a:moveTo>
                  <a:pt x="4105275" y="640359"/>
                </a:moveTo>
                <a:lnTo>
                  <a:pt x="4104817" y="639241"/>
                </a:lnTo>
                <a:lnTo>
                  <a:pt x="4102951" y="637374"/>
                </a:lnTo>
                <a:lnTo>
                  <a:pt x="4101833" y="636905"/>
                </a:lnTo>
                <a:lnTo>
                  <a:pt x="4099204" y="636905"/>
                </a:lnTo>
                <a:lnTo>
                  <a:pt x="4098086" y="637374"/>
                </a:lnTo>
                <a:lnTo>
                  <a:pt x="4096220" y="639241"/>
                </a:lnTo>
                <a:lnTo>
                  <a:pt x="4095750" y="640359"/>
                </a:lnTo>
                <a:lnTo>
                  <a:pt x="4095750" y="642988"/>
                </a:lnTo>
                <a:lnTo>
                  <a:pt x="4096220" y="644105"/>
                </a:lnTo>
                <a:lnTo>
                  <a:pt x="4098086" y="645972"/>
                </a:lnTo>
                <a:lnTo>
                  <a:pt x="4099204" y="646430"/>
                </a:lnTo>
                <a:lnTo>
                  <a:pt x="4101833" y="646430"/>
                </a:lnTo>
                <a:lnTo>
                  <a:pt x="4102951" y="645972"/>
                </a:lnTo>
                <a:lnTo>
                  <a:pt x="4104817" y="644105"/>
                </a:lnTo>
                <a:lnTo>
                  <a:pt x="4105275" y="642988"/>
                </a:lnTo>
                <a:lnTo>
                  <a:pt x="4105275" y="640359"/>
                </a:lnTo>
                <a:close/>
              </a:path>
              <a:path w="5486400" h="646429">
                <a:moveTo>
                  <a:pt x="4105275" y="3454"/>
                </a:moveTo>
                <a:lnTo>
                  <a:pt x="4104817" y="2336"/>
                </a:lnTo>
                <a:lnTo>
                  <a:pt x="4102951" y="469"/>
                </a:lnTo>
                <a:lnTo>
                  <a:pt x="4101833" y="0"/>
                </a:lnTo>
                <a:lnTo>
                  <a:pt x="4099204" y="0"/>
                </a:lnTo>
                <a:lnTo>
                  <a:pt x="4098086" y="469"/>
                </a:lnTo>
                <a:lnTo>
                  <a:pt x="4096220" y="2336"/>
                </a:lnTo>
                <a:lnTo>
                  <a:pt x="4095750" y="3454"/>
                </a:lnTo>
                <a:lnTo>
                  <a:pt x="4095750" y="6083"/>
                </a:lnTo>
                <a:lnTo>
                  <a:pt x="4096220" y="7200"/>
                </a:lnTo>
                <a:lnTo>
                  <a:pt x="4098086" y="9067"/>
                </a:lnTo>
                <a:lnTo>
                  <a:pt x="4099204" y="9525"/>
                </a:lnTo>
                <a:lnTo>
                  <a:pt x="4101833" y="9525"/>
                </a:lnTo>
                <a:lnTo>
                  <a:pt x="4102951" y="9067"/>
                </a:lnTo>
                <a:lnTo>
                  <a:pt x="4104817" y="7200"/>
                </a:lnTo>
                <a:lnTo>
                  <a:pt x="4105275" y="6083"/>
                </a:lnTo>
                <a:lnTo>
                  <a:pt x="4105275" y="3454"/>
                </a:lnTo>
                <a:close/>
              </a:path>
              <a:path w="5486400" h="646429">
                <a:moveTo>
                  <a:pt x="4152900" y="640359"/>
                </a:moveTo>
                <a:lnTo>
                  <a:pt x="4152442" y="639241"/>
                </a:lnTo>
                <a:lnTo>
                  <a:pt x="4150576" y="637374"/>
                </a:lnTo>
                <a:lnTo>
                  <a:pt x="4149458" y="636905"/>
                </a:lnTo>
                <a:lnTo>
                  <a:pt x="4146829" y="636905"/>
                </a:lnTo>
                <a:lnTo>
                  <a:pt x="4145711" y="637374"/>
                </a:lnTo>
                <a:lnTo>
                  <a:pt x="4143845" y="639241"/>
                </a:lnTo>
                <a:lnTo>
                  <a:pt x="4143375" y="640359"/>
                </a:lnTo>
                <a:lnTo>
                  <a:pt x="4143375" y="642988"/>
                </a:lnTo>
                <a:lnTo>
                  <a:pt x="4143845" y="644105"/>
                </a:lnTo>
                <a:lnTo>
                  <a:pt x="4145711" y="645972"/>
                </a:lnTo>
                <a:lnTo>
                  <a:pt x="4146829" y="646430"/>
                </a:lnTo>
                <a:lnTo>
                  <a:pt x="4149458" y="646430"/>
                </a:lnTo>
                <a:lnTo>
                  <a:pt x="4150576" y="645972"/>
                </a:lnTo>
                <a:lnTo>
                  <a:pt x="4152442" y="644105"/>
                </a:lnTo>
                <a:lnTo>
                  <a:pt x="4152900" y="642988"/>
                </a:lnTo>
                <a:lnTo>
                  <a:pt x="4152900" y="640359"/>
                </a:lnTo>
                <a:close/>
              </a:path>
              <a:path w="5486400" h="646429">
                <a:moveTo>
                  <a:pt x="4152900" y="3454"/>
                </a:moveTo>
                <a:lnTo>
                  <a:pt x="4152442" y="2336"/>
                </a:lnTo>
                <a:lnTo>
                  <a:pt x="4150576" y="469"/>
                </a:lnTo>
                <a:lnTo>
                  <a:pt x="4149458" y="0"/>
                </a:lnTo>
                <a:lnTo>
                  <a:pt x="4146829" y="0"/>
                </a:lnTo>
                <a:lnTo>
                  <a:pt x="4145711" y="469"/>
                </a:lnTo>
                <a:lnTo>
                  <a:pt x="4143845" y="2336"/>
                </a:lnTo>
                <a:lnTo>
                  <a:pt x="4143375" y="3454"/>
                </a:lnTo>
                <a:lnTo>
                  <a:pt x="4143375" y="6083"/>
                </a:lnTo>
                <a:lnTo>
                  <a:pt x="4143845" y="7200"/>
                </a:lnTo>
                <a:lnTo>
                  <a:pt x="4145711" y="9067"/>
                </a:lnTo>
                <a:lnTo>
                  <a:pt x="4146829" y="9525"/>
                </a:lnTo>
                <a:lnTo>
                  <a:pt x="4149458" y="9525"/>
                </a:lnTo>
                <a:lnTo>
                  <a:pt x="4150576" y="9067"/>
                </a:lnTo>
                <a:lnTo>
                  <a:pt x="4152442" y="7200"/>
                </a:lnTo>
                <a:lnTo>
                  <a:pt x="4152900" y="6083"/>
                </a:lnTo>
                <a:lnTo>
                  <a:pt x="4152900" y="3454"/>
                </a:lnTo>
                <a:close/>
              </a:path>
              <a:path w="5486400" h="646429">
                <a:moveTo>
                  <a:pt x="4200525" y="640359"/>
                </a:moveTo>
                <a:lnTo>
                  <a:pt x="4200067" y="639241"/>
                </a:lnTo>
                <a:lnTo>
                  <a:pt x="4198201" y="637374"/>
                </a:lnTo>
                <a:lnTo>
                  <a:pt x="4197083" y="636905"/>
                </a:lnTo>
                <a:lnTo>
                  <a:pt x="4194454" y="636905"/>
                </a:lnTo>
                <a:lnTo>
                  <a:pt x="4193336" y="637374"/>
                </a:lnTo>
                <a:lnTo>
                  <a:pt x="4191470" y="639241"/>
                </a:lnTo>
                <a:lnTo>
                  <a:pt x="4191000" y="640359"/>
                </a:lnTo>
                <a:lnTo>
                  <a:pt x="4191000" y="642988"/>
                </a:lnTo>
                <a:lnTo>
                  <a:pt x="4191470" y="644105"/>
                </a:lnTo>
                <a:lnTo>
                  <a:pt x="4193336" y="645972"/>
                </a:lnTo>
                <a:lnTo>
                  <a:pt x="4194454" y="646430"/>
                </a:lnTo>
                <a:lnTo>
                  <a:pt x="4197083" y="646430"/>
                </a:lnTo>
                <a:lnTo>
                  <a:pt x="4198201" y="645972"/>
                </a:lnTo>
                <a:lnTo>
                  <a:pt x="4200067" y="644105"/>
                </a:lnTo>
                <a:lnTo>
                  <a:pt x="4200525" y="642988"/>
                </a:lnTo>
                <a:lnTo>
                  <a:pt x="4200525" y="640359"/>
                </a:lnTo>
                <a:close/>
              </a:path>
              <a:path w="5486400" h="646429">
                <a:moveTo>
                  <a:pt x="4200525" y="3454"/>
                </a:moveTo>
                <a:lnTo>
                  <a:pt x="4200067" y="2336"/>
                </a:lnTo>
                <a:lnTo>
                  <a:pt x="4198201" y="469"/>
                </a:lnTo>
                <a:lnTo>
                  <a:pt x="4197083" y="0"/>
                </a:lnTo>
                <a:lnTo>
                  <a:pt x="4194454" y="0"/>
                </a:lnTo>
                <a:lnTo>
                  <a:pt x="4193336" y="469"/>
                </a:lnTo>
                <a:lnTo>
                  <a:pt x="4191470" y="2336"/>
                </a:lnTo>
                <a:lnTo>
                  <a:pt x="4191000" y="3454"/>
                </a:lnTo>
                <a:lnTo>
                  <a:pt x="4191000" y="6083"/>
                </a:lnTo>
                <a:lnTo>
                  <a:pt x="4191470" y="7200"/>
                </a:lnTo>
                <a:lnTo>
                  <a:pt x="4193336" y="9067"/>
                </a:lnTo>
                <a:lnTo>
                  <a:pt x="4194454" y="9525"/>
                </a:lnTo>
                <a:lnTo>
                  <a:pt x="4197083" y="9525"/>
                </a:lnTo>
                <a:lnTo>
                  <a:pt x="4198201" y="9067"/>
                </a:lnTo>
                <a:lnTo>
                  <a:pt x="4200067" y="7200"/>
                </a:lnTo>
                <a:lnTo>
                  <a:pt x="4200525" y="6083"/>
                </a:lnTo>
                <a:lnTo>
                  <a:pt x="4200525" y="3454"/>
                </a:lnTo>
                <a:close/>
              </a:path>
              <a:path w="5486400" h="646429">
                <a:moveTo>
                  <a:pt x="4248150" y="640359"/>
                </a:moveTo>
                <a:lnTo>
                  <a:pt x="4247693" y="639241"/>
                </a:lnTo>
                <a:lnTo>
                  <a:pt x="4245826" y="637374"/>
                </a:lnTo>
                <a:lnTo>
                  <a:pt x="4244708" y="636905"/>
                </a:lnTo>
                <a:lnTo>
                  <a:pt x="4242079" y="636905"/>
                </a:lnTo>
                <a:lnTo>
                  <a:pt x="4240962" y="637374"/>
                </a:lnTo>
                <a:lnTo>
                  <a:pt x="4239095" y="639241"/>
                </a:lnTo>
                <a:lnTo>
                  <a:pt x="4238625" y="640359"/>
                </a:lnTo>
                <a:lnTo>
                  <a:pt x="4238625" y="642988"/>
                </a:lnTo>
                <a:lnTo>
                  <a:pt x="4239095" y="644105"/>
                </a:lnTo>
                <a:lnTo>
                  <a:pt x="4240962" y="645972"/>
                </a:lnTo>
                <a:lnTo>
                  <a:pt x="4242079" y="646430"/>
                </a:lnTo>
                <a:lnTo>
                  <a:pt x="4244708" y="646430"/>
                </a:lnTo>
                <a:lnTo>
                  <a:pt x="4245826" y="645972"/>
                </a:lnTo>
                <a:lnTo>
                  <a:pt x="4247693" y="644105"/>
                </a:lnTo>
                <a:lnTo>
                  <a:pt x="4248150" y="642988"/>
                </a:lnTo>
                <a:lnTo>
                  <a:pt x="4248150" y="640359"/>
                </a:lnTo>
                <a:close/>
              </a:path>
              <a:path w="5486400" h="646429">
                <a:moveTo>
                  <a:pt x="4248150" y="3454"/>
                </a:moveTo>
                <a:lnTo>
                  <a:pt x="4247693" y="2336"/>
                </a:lnTo>
                <a:lnTo>
                  <a:pt x="4245826" y="469"/>
                </a:lnTo>
                <a:lnTo>
                  <a:pt x="4244708" y="0"/>
                </a:lnTo>
                <a:lnTo>
                  <a:pt x="4242079" y="0"/>
                </a:lnTo>
                <a:lnTo>
                  <a:pt x="4240962" y="469"/>
                </a:lnTo>
                <a:lnTo>
                  <a:pt x="4239095" y="2336"/>
                </a:lnTo>
                <a:lnTo>
                  <a:pt x="4238625" y="3454"/>
                </a:lnTo>
                <a:lnTo>
                  <a:pt x="4238625" y="6083"/>
                </a:lnTo>
                <a:lnTo>
                  <a:pt x="4239095" y="7200"/>
                </a:lnTo>
                <a:lnTo>
                  <a:pt x="4240962" y="9067"/>
                </a:lnTo>
                <a:lnTo>
                  <a:pt x="4242079" y="9525"/>
                </a:lnTo>
                <a:lnTo>
                  <a:pt x="4244708" y="9525"/>
                </a:lnTo>
                <a:lnTo>
                  <a:pt x="4245826" y="9067"/>
                </a:lnTo>
                <a:lnTo>
                  <a:pt x="4247693" y="7200"/>
                </a:lnTo>
                <a:lnTo>
                  <a:pt x="4248150" y="6083"/>
                </a:lnTo>
                <a:lnTo>
                  <a:pt x="4248150" y="3454"/>
                </a:lnTo>
                <a:close/>
              </a:path>
              <a:path w="5486400" h="646429">
                <a:moveTo>
                  <a:pt x="4295775" y="640359"/>
                </a:moveTo>
                <a:lnTo>
                  <a:pt x="4295318" y="639241"/>
                </a:lnTo>
                <a:lnTo>
                  <a:pt x="4293451" y="637374"/>
                </a:lnTo>
                <a:lnTo>
                  <a:pt x="4292333" y="636905"/>
                </a:lnTo>
                <a:lnTo>
                  <a:pt x="4289704" y="636905"/>
                </a:lnTo>
                <a:lnTo>
                  <a:pt x="4288587" y="637374"/>
                </a:lnTo>
                <a:lnTo>
                  <a:pt x="4286720" y="639241"/>
                </a:lnTo>
                <a:lnTo>
                  <a:pt x="4286250" y="640359"/>
                </a:lnTo>
                <a:lnTo>
                  <a:pt x="4286250" y="642988"/>
                </a:lnTo>
                <a:lnTo>
                  <a:pt x="4286720" y="644105"/>
                </a:lnTo>
                <a:lnTo>
                  <a:pt x="4288587" y="645972"/>
                </a:lnTo>
                <a:lnTo>
                  <a:pt x="4289704" y="646430"/>
                </a:lnTo>
                <a:lnTo>
                  <a:pt x="4292333" y="646430"/>
                </a:lnTo>
                <a:lnTo>
                  <a:pt x="4293451" y="645972"/>
                </a:lnTo>
                <a:lnTo>
                  <a:pt x="4295318" y="644105"/>
                </a:lnTo>
                <a:lnTo>
                  <a:pt x="4295775" y="642988"/>
                </a:lnTo>
                <a:lnTo>
                  <a:pt x="4295775" y="640359"/>
                </a:lnTo>
                <a:close/>
              </a:path>
              <a:path w="5486400" h="646429">
                <a:moveTo>
                  <a:pt x="4295775" y="3454"/>
                </a:moveTo>
                <a:lnTo>
                  <a:pt x="4295318" y="2336"/>
                </a:lnTo>
                <a:lnTo>
                  <a:pt x="4293451" y="469"/>
                </a:lnTo>
                <a:lnTo>
                  <a:pt x="4292333" y="0"/>
                </a:lnTo>
                <a:lnTo>
                  <a:pt x="4289704" y="0"/>
                </a:lnTo>
                <a:lnTo>
                  <a:pt x="4288587" y="469"/>
                </a:lnTo>
                <a:lnTo>
                  <a:pt x="4286720" y="2336"/>
                </a:lnTo>
                <a:lnTo>
                  <a:pt x="4286250" y="3454"/>
                </a:lnTo>
                <a:lnTo>
                  <a:pt x="4286250" y="6083"/>
                </a:lnTo>
                <a:lnTo>
                  <a:pt x="4286720" y="7200"/>
                </a:lnTo>
                <a:lnTo>
                  <a:pt x="4288587" y="9067"/>
                </a:lnTo>
                <a:lnTo>
                  <a:pt x="4289704" y="9525"/>
                </a:lnTo>
                <a:lnTo>
                  <a:pt x="4292333" y="9525"/>
                </a:lnTo>
                <a:lnTo>
                  <a:pt x="4293451" y="9067"/>
                </a:lnTo>
                <a:lnTo>
                  <a:pt x="4295318" y="7200"/>
                </a:lnTo>
                <a:lnTo>
                  <a:pt x="4295775" y="6083"/>
                </a:lnTo>
                <a:lnTo>
                  <a:pt x="4295775" y="3454"/>
                </a:lnTo>
                <a:close/>
              </a:path>
              <a:path w="5486400" h="646429">
                <a:moveTo>
                  <a:pt x="4343400" y="640359"/>
                </a:moveTo>
                <a:lnTo>
                  <a:pt x="4342943" y="639241"/>
                </a:lnTo>
                <a:lnTo>
                  <a:pt x="4341076" y="637374"/>
                </a:lnTo>
                <a:lnTo>
                  <a:pt x="4339958" y="636905"/>
                </a:lnTo>
                <a:lnTo>
                  <a:pt x="4337329" y="636905"/>
                </a:lnTo>
                <a:lnTo>
                  <a:pt x="4336199" y="637374"/>
                </a:lnTo>
                <a:lnTo>
                  <a:pt x="4334345" y="639241"/>
                </a:lnTo>
                <a:lnTo>
                  <a:pt x="4333875" y="640359"/>
                </a:lnTo>
                <a:lnTo>
                  <a:pt x="4333875" y="642988"/>
                </a:lnTo>
                <a:lnTo>
                  <a:pt x="4334345" y="644105"/>
                </a:lnTo>
                <a:lnTo>
                  <a:pt x="4336199" y="645972"/>
                </a:lnTo>
                <a:lnTo>
                  <a:pt x="4337329" y="646430"/>
                </a:lnTo>
                <a:lnTo>
                  <a:pt x="4339958" y="646430"/>
                </a:lnTo>
                <a:lnTo>
                  <a:pt x="4341076" y="645972"/>
                </a:lnTo>
                <a:lnTo>
                  <a:pt x="4342943" y="644105"/>
                </a:lnTo>
                <a:lnTo>
                  <a:pt x="4343400" y="642988"/>
                </a:lnTo>
                <a:lnTo>
                  <a:pt x="4343400" y="640359"/>
                </a:lnTo>
                <a:close/>
              </a:path>
              <a:path w="5486400" h="646429">
                <a:moveTo>
                  <a:pt x="4343400" y="3454"/>
                </a:moveTo>
                <a:lnTo>
                  <a:pt x="4342943" y="2336"/>
                </a:lnTo>
                <a:lnTo>
                  <a:pt x="4341076" y="469"/>
                </a:lnTo>
                <a:lnTo>
                  <a:pt x="4339958" y="0"/>
                </a:lnTo>
                <a:lnTo>
                  <a:pt x="4337329" y="0"/>
                </a:lnTo>
                <a:lnTo>
                  <a:pt x="4336199" y="469"/>
                </a:lnTo>
                <a:lnTo>
                  <a:pt x="4334345" y="2336"/>
                </a:lnTo>
                <a:lnTo>
                  <a:pt x="4333875" y="3454"/>
                </a:lnTo>
                <a:lnTo>
                  <a:pt x="4333875" y="6083"/>
                </a:lnTo>
                <a:lnTo>
                  <a:pt x="4334345" y="7200"/>
                </a:lnTo>
                <a:lnTo>
                  <a:pt x="4336199" y="9067"/>
                </a:lnTo>
                <a:lnTo>
                  <a:pt x="4337329" y="9525"/>
                </a:lnTo>
                <a:lnTo>
                  <a:pt x="4339958" y="9525"/>
                </a:lnTo>
                <a:lnTo>
                  <a:pt x="4341076" y="9067"/>
                </a:lnTo>
                <a:lnTo>
                  <a:pt x="4342943" y="7200"/>
                </a:lnTo>
                <a:lnTo>
                  <a:pt x="4343400" y="6083"/>
                </a:lnTo>
                <a:lnTo>
                  <a:pt x="4343400" y="3454"/>
                </a:lnTo>
                <a:close/>
              </a:path>
              <a:path w="5486400" h="646429">
                <a:moveTo>
                  <a:pt x="4391025" y="640359"/>
                </a:moveTo>
                <a:lnTo>
                  <a:pt x="4390568" y="639241"/>
                </a:lnTo>
                <a:lnTo>
                  <a:pt x="4388701" y="637374"/>
                </a:lnTo>
                <a:lnTo>
                  <a:pt x="4387583" y="636905"/>
                </a:lnTo>
                <a:lnTo>
                  <a:pt x="4384954" y="636905"/>
                </a:lnTo>
                <a:lnTo>
                  <a:pt x="4383824" y="637374"/>
                </a:lnTo>
                <a:lnTo>
                  <a:pt x="4381970" y="639241"/>
                </a:lnTo>
                <a:lnTo>
                  <a:pt x="4381500" y="640359"/>
                </a:lnTo>
                <a:lnTo>
                  <a:pt x="4381500" y="642988"/>
                </a:lnTo>
                <a:lnTo>
                  <a:pt x="4381970" y="644105"/>
                </a:lnTo>
                <a:lnTo>
                  <a:pt x="4383824" y="645972"/>
                </a:lnTo>
                <a:lnTo>
                  <a:pt x="4384954" y="646430"/>
                </a:lnTo>
                <a:lnTo>
                  <a:pt x="4387583" y="646430"/>
                </a:lnTo>
                <a:lnTo>
                  <a:pt x="4388701" y="645972"/>
                </a:lnTo>
                <a:lnTo>
                  <a:pt x="4390568" y="644105"/>
                </a:lnTo>
                <a:lnTo>
                  <a:pt x="4391025" y="642988"/>
                </a:lnTo>
                <a:lnTo>
                  <a:pt x="4391025" y="640359"/>
                </a:lnTo>
                <a:close/>
              </a:path>
              <a:path w="5486400" h="646429">
                <a:moveTo>
                  <a:pt x="4391025" y="3454"/>
                </a:moveTo>
                <a:lnTo>
                  <a:pt x="4390568" y="2336"/>
                </a:lnTo>
                <a:lnTo>
                  <a:pt x="4388701" y="469"/>
                </a:lnTo>
                <a:lnTo>
                  <a:pt x="4387583" y="0"/>
                </a:lnTo>
                <a:lnTo>
                  <a:pt x="4384954" y="0"/>
                </a:lnTo>
                <a:lnTo>
                  <a:pt x="4383824" y="469"/>
                </a:lnTo>
                <a:lnTo>
                  <a:pt x="4381970" y="2336"/>
                </a:lnTo>
                <a:lnTo>
                  <a:pt x="4381500" y="3454"/>
                </a:lnTo>
                <a:lnTo>
                  <a:pt x="4381500" y="6083"/>
                </a:lnTo>
                <a:lnTo>
                  <a:pt x="4381970" y="7200"/>
                </a:lnTo>
                <a:lnTo>
                  <a:pt x="4383824" y="9067"/>
                </a:lnTo>
                <a:lnTo>
                  <a:pt x="4384954" y="9525"/>
                </a:lnTo>
                <a:lnTo>
                  <a:pt x="4387583" y="9525"/>
                </a:lnTo>
                <a:lnTo>
                  <a:pt x="4388701" y="9067"/>
                </a:lnTo>
                <a:lnTo>
                  <a:pt x="4390568" y="7200"/>
                </a:lnTo>
                <a:lnTo>
                  <a:pt x="4391025" y="6083"/>
                </a:lnTo>
                <a:lnTo>
                  <a:pt x="4391025" y="3454"/>
                </a:lnTo>
                <a:close/>
              </a:path>
              <a:path w="5486400" h="646429">
                <a:moveTo>
                  <a:pt x="4438650" y="640359"/>
                </a:moveTo>
                <a:lnTo>
                  <a:pt x="4438193" y="639241"/>
                </a:lnTo>
                <a:lnTo>
                  <a:pt x="4436326" y="637374"/>
                </a:lnTo>
                <a:lnTo>
                  <a:pt x="4435208" y="636905"/>
                </a:lnTo>
                <a:lnTo>
                  <a:pt x="4432579" y="636905"/>
                </a:lnTo>
                <a:lnTo>
                  <a:pt x="4431449" y="637374"/>
                </a:lnTo>
                <a:lnTo>
                  <a:pt x="4429595" y="639241"/>
                </a:lnTo>
                <a:lnTo>
                  <a:pt x="4429125" y="640359"/>
                </a:lnTo>
                <a:lnTo>
                  <a:pt x="4429125" y="642988"/>
                </a:lnTo>
                <a:lnTo>
                  <a:pt x="4429595" y="644105"/>
                </a:lnTo>
                <a:lnTo>
                  <a:pt x="4431449" y="645972"/>
                </a:lnTo>
                <a:lnTo>
                  <a:pt x="4432579" y="646430"/>
                </a:lnTo>
                <a:lnTo>
                  <a:pt x="4435208" y="646430"/>
                </a:lnTo>
                <a:lnTo>
                  <a:pt x="4436326" y="645972"/>
                </a:lnTo>
                <a:lnTo>
                  <a:pt x="4438193" y="644105"/>
                </a:lnTo>
                <a:lnTo>
                  <a:pt x="4438650" y="642988"/>
                </a:lnTo>
                <a:lnTo>
                  <a:pt x="4438650" y="640359"/>
                </a:lnTo>
                <a:close/>
              </a:path>
              <a:path w="5486400" h="646429">
                <a:moveTo>
                  <a:pt x="4438650" y="3454"/>
                </a:moveTo>
                <a:lnTo>
                  <a:pt x="4438193" y="2336"/>
                </a:lnTo>
                <a:lnTo>
                  <a:pt x="4436326" y="469"/>
                </a:lnTo>
                <a:lnTo>
                  <a:pt x="4435208" y="0"/>
                </a:lnTo>
                <a:lnTo>
                  <a:pt x="4432579" y="0"/>
                </a:lnTo>
                <a:lnTo>
                  <a:pt x="4431449" y="469"/>
                </a:lnTo>
                <a:lnTo>
                  <a:pt x="4429595" y="2336"/>
                </a:lnTo>
                <a:lnTo>
                  <a:pt x="4429125" y="3454"/>
                </a:lnTo>
                <a:lnTo>
                  <a:pt x="4429125" y="6083"/>
                </a:lnTo>
                <a:lnTo>
                  <a:pt x="4429595" y="7200"/>
                </a:lnTo>
                <a:lnTo>
                  <a:pt x="4431449" y="9067"/>
                </a:lnTo>
                <a:lnTo>
                  <a:pt x="4432579" y="9525"/>
                </a:lnTo>
                <a:lnTo>
                  <a:pt x="4435208" y="9525"/>
                </a:lnTo>
                <a:lnTo>
                  <a:pt x="4436326" y="9067"/>
                </a:lnTo>
                <a:lnTo>
                  <a:pt x="4438193" y="7200"/>
                </a:lnTo>
                <a:lnTo>
                  <a:pt x="4438650" y="6083"/>
                </a:lnTo>
                <a:lnTo>
                  <a:pt x="4438650" y="3454"/>
                </a:lnTo>
                <a:close/>
              </a:path>
              <a:path w="5486400" h="646429">
                <a:moveTo>
                  <a:pt x="4486275" y="640359"/>
                </a:moveTo>
                <a:lnTo>
                  <a:pt x="4485818" y="639241"/>
                </a:lnTo>
                <a:lnTo>
                  <a:pt x="4483951" y="637374"/>
                </a:lnTo>
                <a:lnTo>
                  <a:pt x="4482833" y="636905"/>
                </a:lnTo>
                <a:lnTo>
                  <a:pt x="4480204" y="636905"/>
                </a:lnTo>
                <a:lnTo>
                  <a:pt x="4479087" y="637374"/>
                </a:lnTo>
                <a:lnTo>
                  <a:pt x="4477220" y="639241"/>
                </a:lnTo>
                <a:lnTo>
                  <a:pt x="4476750" y="640359"/>
                </a:lnTo>
                <a:lnTo>
                  <a:pt x="4476750" y="642988"/>
                </a:lnTo>
                <a:lnTo>
                  <a:pt x="4477220" y="644105"/>
                </a:lnTo>
                <a:lnTo>
                  <a:pt x="4479087" y="645972"/>
                </a:lnTo>
                <a:lnTo>
                  <a:pt x="4480204" y="646430"/>
                </a:lnTo>
                <a:lnTo>
                  <a:pt x="4482833" y="646430"/>
                </a:lnTo>
                <a:lnTo>
                  <a:pt x="4483951" y="645972"/>
                </a:lnTo>
                <a:lnTo>
                  <a:pt x="4485818" y="644105"/>
                </a:lnTo>
                <a:lnTo>
                  <a:pt x="4486275" y="642988"/>
                </a:lnTo>
                <a:lnTo>
                  <a:pt x="4486275" y="640359"/>
                </a:lnTo>
                <a:close/>
              </a:path>
              <a:path w="5486400" h="646429">
                <a:moveTo>
                  <a:pt x="4486275" y="3454"/>
                </a:moveTo>
                <a:lnTo>
                  <a:pt x="4485818" y="2336"/>
                </a:lnTo>
                <a:lnTo>
                  <a:pt x="4483951" y="469"/>
                </a:lnTo>
                <a:lnTo>
                  <a:pt x="4482833" y="0"/>
                </a:lnTo>
                <a:lnTo>
                  <a:pt x="4480204" y="0"/>
                </a:lnTo>
                <a:lnTo>
                  <a:pt x="4479087" y="469"/>
                </a:lnTo>
                <a:lnTo>
                  <a:pt x="4477220" y="2336"/>
                </a:lnTo>
                <a:lnTo>
                  <a:pt x="4476750" y="3454"/>
                </a:lnTo>
                <a:lnTo>
                  <a:pt x="4476750" y="6083"/>
                </a:lnTo>
                <a:lnTo>
                  <a:pt x="4477220" y="7200"/>
                </a:lnTo>
                <a:lnTo>
                  <a:pt x="4479087" y="9067"/>
                </a:lnTo>
                <a:lnTo>
                  <a:pt x="4480204" y="9525"/>
                </a:lnTo>
                <a:lnTo>
                  <a:pt x="4482833" y="9525"/>
                </a:lnTo>
                <a:lnTo>
                  <a:pt x="4483951" y="9067"/>
                </a:lnTo>
                <a:lnTo>
                  <a:pt x="4485818" y="7200"/>
                </a:lnTo>
                <a:lnTo>
                  <a:pt x="4486275" y="6083"/>
                </a:lnTo>
                <a:lnTo>
                  <a:pt x="4486275" y="3454"/>
                </a:lnTo>
                <a:close/>
              </a:path>
              <a:path w="5486400" h="646429">
                <a:moveTo>
                  <a:pt x="4533900" y="640359"/>
                </a:moveTo>
                <a:lnTo>
                  <a:pt x="4533443" y="639241"/>
                </a:lnTo>
                <a:lnTo>
                  <a:pt x="4531576" y="637374"/>
                </a:lnTo>
                <a:lnTo>
                  <a:pt x="4530458" y="636905"/>
                </a:lnTo>
                <a:lnTo>
                  <a:pt x="4527829" y="636905"/>
                </a:lnTo>
                <a:lnTo>
                  <a:pt x="4526712" y="637374"/>
                </a:lnTo>
                <a:lnTo>
                  <a:pt x="4524845" y="639241"/>
                </a:lnTo>
                <a:lnTo>
                  <a:pt x="4524375" y="640359"/>
                </a:lnTo>
                <a:lnTo>
                  <a:pt x="4524375" y="642988"/>
                </a:lnTo>
                <a:lnTo>
                  <a:pt x="4524845" y="644105"/>
                </a:lnTo>
                <a:lnTo>
                  <a:pt x="4526712" y="645972"/>
                </a:lnTo>
                <a:lnTo>
                  <a:pt x="4527829" y="646430"/>
                </a:lnTo>
                <a:lnTo>
                  <a:pt x="4530458" y="646430"/>
                </a:lnTo>
                <a:lnTo>
                  <a:pt x="4531576" y="645972"/>
                </a:lnTo>
                <a:lnTo>
                  <a:pt x="4533443" y="644105"/>
                </a:lnTo>
                <a:lnTo>
                  <a:pt x="4533900" y="642988"/>
                </a:lnTo>
                <a:lnTo>
                  <a:pt x="4533900" y="640359"/>
                </a:lnTo>
                <a:close/>
              </a:path>
              <a:path w="5486400" h="646429">
                <a:moveTo>
                  <a:pt x="4533900" y="3454"/>
                </a:moveTo>
                <a:lnTo>
                  <a:pt x="4533443" y="2336"/>
                </a:lnTo>
                <a:lnTo>
                  <a:pt x="4531576" y="469"/>
                </a:lnTo>
                <a:lnTo>
                  <a:pt x="4530458" y="0"/>
                </a:lnTo>
                <a:lnTo>
                  <a:pt x="4527829" y="0"/>
                </a:lnTo>
                <a:lnTo>
                  <a:pt x="4526712" y="469"/>
                </a:lnTo>
                <a:lnTo>
                  <a:pt x="4524845" y="2336"/>
                </a:lnTo>
                <a:lnTo>
                  <a:pt x="4524375" y="3454"/>
                </a:lnTo>
                <a:lnTo>
                  <a:pt x="4524375" y="6083"/>
                </a:lnTo>
                <a:lnTo>
                  <a:pt x="4524845" y="7200"/>
                </a:lnTo>
                <a:lnTo>
                  <a:pt x="4526712" y="9067"/>
                </a:lnTo>
                <a:lnTo>
                  <a:pt x="4527829" y="9525"/>
                </a:lnTo>
                <a:lnTo>
                  <a:pt x="4530458" y="9525"/>
                </a:lnTo>
                <a:lnTo>
                  <a:pt x="4531576" y="9067"/>
                </a:lnTo>
                <a:lnTo>
                  <a:pt x="4533443" y="7200"/>
                </a:lnTo>
                <a:lnTo>
                  <a:pt x="4533900" y="6083"/>
                </a:lnTo>
                <a:lnTo>
                  <a:pt x="4533900" y="3454"/>
                </a:lnTo>
                <a:close/>
              </a:path>
              <a:path w="5486400" h="646429">
                <a:moveTo>
                  <a:pt x="4581525" y="640359"/>
                </a:moveTo>
                <a:lnTo>
                  <a:pt x="4581068" y="639241"/>
                </a:lnTo>
                <a:lnTo>
                  <a:pt x="4579201" y="637374"/>
                </a:lnTo>
                <a:lnTo>
                  <a:pt x="4578083" y="636905"/>
                </a:lnTo>
                <a:lnTo>
                  <a:pt x="4575454" y="636905"/>
                </a:lnTo>
                <a:lnTo>
                  <a:pt x="4574337" y="637374"/>
                </a:lnTo>
                <a:lnTo>
                  <a:pt x="4572470" y="639241"/>
                </a:lnTo>
                <a:lnTo>
                  <a:pt x="4572000" y="640359"/>
                </a:lnTo>
                <a:lnTo>
                  <a:pt x="4572000" y="642988"/>
                </a:lnTo>
                <a:lnTo>
                  <a:pt x="4572470" y="644105"/>
                </a:lnTo>
                <a:lnTo>
                  <a:pt x="4574337" y="645972"/>
                </a:lnTo>
                <a:lnTo>
                  <a:pt x="4575454" y="646430"/>
                </a:lnTo>
                <a:lnTo>
                  <a:pt x="4578083" y="646430"/>
                </a:lnTo>
                <a:lnTo>
                  <a:pt x="4579201" y="645972"/>
                </a:lnTo>
                <a:lnTo>
                  <a:pt x="4581068" y="644105"/>
                </a:lnTo>
                <a:lnTo>
                  <a:pt x="4581525" y="642988"/>
                </a:lnTo>
                <a:lnTo>
                  <a:pt x="4581525" y="640359"/>
                </a:lnTo>
                <a:close/>
              </a:path>
              <a:path w="5486400" h="646429">
                <a:moveTo>
                  <a:pt x="4581525" y="3454"/>
                </a:moveTo>
                <a:lnTo>
                  <a:pt x="4581068" y="2336"/>
                </a:lnTo>
                <a:lnTo>
                  <a:pt x="4579201" y="469"/>
                </a:lnTo>
                <a:lnTo>
                  <a:pt x="4578083" y="0"/>
                </a:lnTo>
                <a:lnTo>
                  <a:pt x="4575454" y="0"/>
                </a:lnTo>
                <a:lnTo>
                  <a:pt x="4574337" y="469"/>
                </a:lnTo>
                <a:lnTo>
                  <a:pt x="4572470" y="2336"/>
                </a:lnTo>
                <a:lnTo>
                  <a:pt x="4572000" y="3454"/>
                </a:lnTo>
                <a:lnTo>
                  <a:pt x="4572000" y="6083"/>
                </a:lnTo>
                <a:lnTo>
                  <a:pt x="4572470" y="7200"/>
                </a:lnTo>
                <a:lnTo>
                  <a:pt x="4574337" y="9067"/>
                </a:lnTo>
                <a:lnTo>
                  <a:pt x="4575454" y="9525"/>
                </a:lnTo>
                <a:lnTo>
                  <a:pt x="4578083" y="9525"/>
                </a:lnTo>
                <a:lnTo>
                  <a:pt x="4579201" y="9067"/>
                </a:lnTo>
                <a:lnTo>
                  <a:pt x="4581068" y="7200"/>
                </a:lnTo>
                <a:lnTo>
                  <a:pt x="4581525" y="6083"/>
                </a:lnTo>
                <a:lnTo>
                  <a:pt x="4581525" y="3454"/>
                </a:lnTo>
                <a:close/>
              </a:path>
              <a:path w="5486400" h="646429">
                <a:moveTo>
                  <a:pt x="4629150" y="640359"/>
                </a:moveTo>
                <a:lnTo>
                  <a:pt x="4628693" y="639241"/>
                </a:lnTo>
                <a:lnTo>
                  <a:pt x="4626826" y="637374"/>
                </a:lnTo>
                <a:lnTo>
                  <a:pt x="4625708" y="636905"/>
                </a:lnTo>
                <a:lnTo>
                  <a:pt x="4623079" y="636905"/>
                </a:lnTo>
                <a:lnTo>
                  <a:pt x="4621962" y="637374"/>
                </a:lnTo>
                <a:lnTo>
                  <a:pt x="4620095" y="639241"/>
                </a:lnTo>
                <a:lnTo>
                  <a:pt x="4619625" y="640359"/>
                </a:lnTo>
                <a:lnTo>
                  <a:pt x="4619625" y="642988"/>
                </a:lnTo>
                <a:lnTo>
                  <a:pt x="4620095" y="644105"/>
                </a:lnTo>
                <a:lnTo>
                  <a:pt x="4621962" y="645972"/>
                </a:lnTo>
                <a:lnTo>
                  <a:pt x="4623079" y="646430"/>
                </a:lnTo>
                <a:lnTo>
                  <a:pt x="4625708" y="646430"/>
                </a:lnTo>
                <a:lnTo>
                  <a:pt x="4626826" y="645972"/>
                </a:lnTo>
                <a:lnTo>
                  <a:pt x="4628693" y="644105"/>
                </a:lnTo>
                <a:lnTo>
                  <a:pt x="4629150" y="642988"/>
                </a:lnTo>
                <a:lnTo>
                  <a:pt x="4629150" y="640359"/>
                </a:lnTo>
                <a:close/>
              </a:path>
              <a:path w="5486400" h="646429">
                <a:moveTo>
                  <a:pt x="4629150" y="3454"/>
                </a:moveTo>
                <a:lnTo>
                  <a:pt x="4628693" y="2336"/>
                </a:lnTo>
                <a:lnTo>
                  <a:pt x="4626826" y="469"/>
                </a:lnTo>
                <a:lnTo>
                  <a:pt x="4625708" y="0"/>
                </a:lnTo>
                <a:lnTo>
                  <a:pt x="4623079" y="0"/>
                </a:lnTo>
                <a:lnTo>
                  <a:pt x="4621962" y="469"/>
                </a:lnTo>
                <a:lnTo>
                  <a:pt x="4620095" y="2336"/>
                </a:lnTo>
                <a:lnTo>
                  <a:pt x="4619625" y="3454"/>
                </a:lnTo>
                <a:lnTo>
                  <a:pt x="4619625" y="6083"/>
                </a:lnTo>
                <a:lnTo>
                  <a:pt x="4620095" y="7200"/>
                </a:lnTo>
                <a:lnTo>
                  <a:pt x="4621962" y="9067"/>
                </a:lnTo>
                <a:lnTo>
                  <a:pt x="4623079" y="9525"/>
                </a:lnTo>
                <a:lnTo>
                  <a:pt x="4625708" y="9525"/>
                </a:lnTo>
                <a:lnTo>
                  <a:pt x="4626826" y="9067"/>
                </a:lnTo>
                <a:lnTo>
                  <a:pt x="4628693" y="7200"/>
                </a:lnTo>
                <a:lnTo>
                  <a:pt x="4629150" y="6083"/>
                </a:lnTo>
                <a:lnTo>
                  <a:pt x="4629150" y="3454"/>
                </a:lnTo>
                <a:close/>
              </a:path>
              <a:path w="5486400" h="646429">
                <a:moveTo>
                  <a:pt x="4676775" y="640359"/>
                </a:moveTo>
                <a:lnTo>
                  <a:pt x="4676318" y="639241"/>
                </a:lnTo>
                <a:lnTo>
                  <a:pt x="4674451" y="637374"/>
                </a:lnTo>
                <a:lnTo>
                  <a:pt x="4673333" y="636905"/>
                </a:lnTo>
                <a:lnTo>
                  <a:pt x="4670704" y="636905"/>
                </a:lnTo>
                <a:lnTo>
                  <a:pt x="4669587" y="637374"/>
                </a:lnTo>
                <a:lnTo>
                  <a:pt x="4667720" y="639241"/>
                </a:lnTo>
                <a:lnTo>
                  <a:pt x="4667250" y="640359"/>
                </a:lnTo>
                <a:lnTo>
                  <a:pt x="4667250" y="642988"/>
                </a:lnTo>
                <a:lnTo>
                  <a:pt x="4667720" y="644105"/>
                </a:lnTo>
                <a:lnTo>
                  <a:pt x="4669587" y="645972"/>
                </a:lnTo>
                <a:lnTo>
                  <a:pt x="4670704" y="646430"/>
                </a:lnTo>
                <a:lnTo>
                  <a:pt x="4673333" y="646430"/>
                </a:lnTo>
                <a:lnTo>
                  <a:pt x="4674451" y="645972"/>
                </a:lnTo>
                <a:lnTo>
                  <a:pt x="4676318" y="644105"/>
                </a:lnTo>
                <a:lnTo>
                  <a:pt x="4676775" y="642988"/>
                </a:lnTo>
                <a:lnTo>
                  <a:pt x="4676775" y="640359"/>
                </a:lnTo>
                <a:close/>
              </a:path>
              <a:path w="5486400" h="646429">
                <a:moveTo>
                  <a:pt x="4676775" y="3454"/>
                </a:moveTo>
                <a:lnTo>
                  <a:pt x="4676318" y="2336"/>
                </a:lnTo>
                <a:lnTo>
                  <a:pt x="4674451" y="469"/>
                </a:lnTo>
                <a:lnTo>
                  <a:pt x="4673333" y="0"/>
                </a:lnTo>
                <a:lnTo>
                  <a:pt x="4670704" y="0"/>
                </a:lnTo>
                <a:lnTo>
                  <a:pt x="4669587" y="469"/>
                </a:lnTo>
                <a:lnTo>
                  <a:pt x="4667720" y="2336"/>
                </a:lnTo>
                <a:lnTo>
                  <a:pt x="4667250" y="3454"/>
                </a:lnTo>
                <a:lnTo>
                  <a:pt x="4667250" y="6083"/>
                </a:lnTo>
                <a:lnTo>
                  <a:pt x="4667720" y="7200"/>
                </a:lnTo>
                <a:lnTo>
                  <a:pt x="4669587" y="9067"/>
                </a:lnTo>
                <a:lnTo>
                  <a:pt x="4670704" y="9525"/>
                </a:lnTo>
                <a:lnTo>
                  <a:pt x="4673333" y="9525"/>
                </a:lnTo>
                <a:lnTo>
                  <a:pt x="4674451" y="9067"/>
                </a:lnTo>
                <a:lnTo>
                  <a:pt x="4676318" y="7200"/>
                </a:lnTo>
                <a:lnTo>
                  <a:pt x="4676775" y="6083"/>
                </a:lnTo>
                <a:lnTo>
                  <a:pt x="4676775" y="3454"/>
                </a:lnTo>
                <a:close/>
              </a:path>
              <a:path w="5486400" h="646429">
                <a:moveTo>
                  <a:pt x="4724400" y="640359"/>
                </a:moveTo>
                <a:lnTo>
                  <a:pt x="4723943" y="639241"/>
                </a:lnTo>
                <a:lnTo>
                  <a:pt x="4722076" y="637374"/>
                </a:lnTo>
                <a:lnTo>
                  <a:pt x="4720958" y="636905"/>
                </a:lnTo>
                <a:lnTo>
                  <a:pt x="4718329" y="636905"/>
                </a:lnTo>
                <a:lnTo>
                  <a:pt x="4717212" y="637374"/>
                </a:lnTo>
                <a:lnTo>
                  <a:pt x="4715345" y="639241"/>
                </a:lnTo>
                <a:lnTo>
                  <a:pt x="4714875" y="640359"/>
                </a:lnTo>
                <a:lnTo>
                  <a:pt x="4714875" y="642988"/>
                </a:lnTo>
                <a:lnTo>
                  <a:pt x="4715345" y="644105"/>
                </a:lnTo>
                <a:lnTo>
                  <a:pt x="4717212" y="645972"/>
                </a:lnTo>
                <a:lnTo>
                  <a:pt x="4718329" y="646430"/>
                </a:lnTo>
                <a:lnTo>
                  <a:pt x="4720958" y="646430"/>
                </a:lnTo>
                <a:lnTo>
                  <a:pt x="4722076" y="645972"/>
                </a:lnTo>
                <a:lnTo>
                  <a:pt x="4723943" y="644105"/>
                </a:lnTo>
                <a:lnTo>
                  <a:pt x="4724400" y="642988"/>
                </a:lnTo>
                <a:lnTo>
                  <a:pt x="4724400" y="640359"/>
                </a:lnTo>
                <a:close/>
              </a:path>
              <a:path w="5486400" h="646429">
                <a:moveTo>
                  <a:pt x="4724400" y="3454"/>
                </a:moveTo>
                <a:lnTo>
                  <a:pt x="4723943" y="2336"/>
                </a:lnTo>
                <a:lnTo>
                  <a:pt x="4722076" y="469"/>
                </a:lnTo>
                <a:lnTo>
                  <a:pt x="4720958" y="0"/>
                </a:lnTo>
                <a:lnTo>
                  <a:pt x="4718329" y="0"/>
                </a:lnTo>
                <a:lnTo>
                  <a:pt x="4717212" y="469"/>
                </a:lnTo>
                <a:lnTo>
                  <a:pt x="4715345" y="2336"/>
                </a:lnTo>
                <a:lnTo>
                  <a:pt x="4714875" y="3454"/>
                </a:lnTo>
                <a:lnTo>
                  <a:pt x="4714875" y="6083"/>
                </a:lnTo>
                <a:lnTo>
                  <a:pt x="4715345" y="7200"/>
                </a:lnTo>
                <a:lnTo>
                  <a:pt x="4717212" y="9067"/>
                </a:lnTo>
                <a:lnTo>
                  <a:pt x="4718329" y="9525"/>
                </a:lnTo>
                <a:lnTo>
                  <a:pt x="4720958" y="9525"/>
                </a:lnTo>
                <a:lnTo>
                  <a:pt x="4722076" y="9067"/>
                </a:lnTo>
                <a:lnTo>
                  <a:pt x="4723943" y="7200"/>
                </a:lnTo>
                <a:lnTo>
                  <a:pt x="4724400" y="6083"/>
                </a:lnTo>
                <a:lnTo>
                  <a:pt x="4724400" y="3454"/>
                </a:lnTo>
                <a:close/>
              </a:path>
              <a:path w="5486400" h="646429">
                <a:moveTo>
                  <a:pt x="4772025" y="640359"/>
                </a:moveTo>
                <a:lnTo>
                  <a:pt x="4771568" y="639241"/>
                </a:lnTo>
                <a:lnTo>
                  <a:pt x="4769701" y="637374"/>
                </a:lnTo>
                <a:lnTo>
                  <a:pt x="4768583" y="636905"/>
                </a:lnTo>
                <a:lnTo>
                  <a:pt x="4765954" y="636905"/>
                </a:lnTo>
                <a:lnTo>
                  <a:pt x="4764837" y="637374"/>
                </a:lnTo>
                <a:lnTo>
                  <a:pt x="4762970" y="639241"/>
                </a:lnTo>
                <a:lnTo>
                  <a:pt x="4762500" y="640359"/>
                </a:lnTo>
                <a:lnTo>
                  <a:pt x="4762500" y="642988"/>
                </a:lnTo>
                <a:lnTo>
                  <a:pt x="4762970" y="644105"/>
                </a:lnTo>
                <a:lnTo>
                  <a:pt x="4764837" y="645972"/>
                </a:lnTo>
                <a:lnTo>
                  <a:pt x="4765954" y="646430"/>
                </a:lnTo>
                <a:lnTo>
                  <a:pt x="4768583" y="646430"/>
                </a:lnTo>
                <a:lnTo>
                  <a:pt x="4769701" y="645972"/>
                </a:lnTo>
                <a:lnTo>
                  <a:pt x="4771568" y="644105"/>
                </a:lnTo>
                <a:lnTo>
                  <a:pt x="4772025" y="642988"/>
                </a:lnTo>
                <a:lnTo>
                  <a:pt x="4772025" y="640359"/>
                </a:lnTo>
                <a:close/>
              </a:path>
              <a:path w="5486400" h="646429">
                <a:moveTo>
                  <a:pt x="4772025" y="3454"/>
                </a:moveTo>
                <a:lnTo>
                  <a:pt x="4771568" y="2336"/>
                </a:lnTo>
                <a:lnTo>
                  <a:pt x="4769701" y="469"/>
                </a:lnTo>
                <a:lnTo>
                  <a:pt x="4768583" y="0"/>
                </a:lnTo>
                <a:lnTo>
                  <a:pt x="4765954" y="0"/>
                </a:lnTo>
                <a:lnTo>
                  <a:pt x="4764837" y="469"/>
                </a:lnTo>
                <a:lnTo>
                  <a:pt x="4762970" y="2336"/>
                </a:lnTo>
                <a:lnTo>
                  <a:pt x="4762500" y="3454"/>
                </a:lnTo>
                <a:lnTo>
                  <a:pt x="4762500" y="6083"/>
                </a:lnTo>
                <a:lnTo>
                  <a:pt x="4762970" y="7200"/>
                </a:lnTo>
                <a:lnTo>
                  <a:pt x="4764837" y="9067"/>
                </a:lnTo>
                <a:lnTo>
                  <a:pt x="4765954" y="9525"/>
                </a:lnTo>
                <a:lnTo>
                  <a:pt x="4768583" y="9525"/>
                </a:lnTo>
                <a:lnTo>
                  <a:pt x="4769701" y="9067"/>
                </a:lnTo>
                <a:lnTo>
                  <a:pt x="4771568" y="7200"/>
                </a:lnTo>
                <a:lnTo>
                  <a:pt x="4772025" y="6083"/>
                </a:lnTo>
                <a:lnTo>
                  <a:pt x="4772025" y="3454"/>
                </a:lnTo>
                <a:close/>
              </a:path>
              <a:path w="5486400" h="646429">
                <a:moveTo>
                  <a:pt x="4819650" y="640359"/>
                </a:moveTo>
                <a:lnTo>
                  <a:pt x="4819193" y="639241"/>
                </a:lnTo>
                <a:lnTo>
                  <a:pt x="4817326" y="637374"/>
                </a:lnTo>
                <a:lnTo>
                  <a:pt x="4816208" y="636905"/>
                </a:lnTo>
                <a:lnTo>
                  <a:pt x="4813579" y="636905"/>
                </a:lnTo>
                <a:lnTo>
                  <a:pt x="4812449" y="637374"/>
                </a:lnTo>
                <a:lnTo>
                  <a:pt x="4810595" y="639241"/>
                </a:lnTo>
                <a:lnTo>
                  <a:pt x="4810125" y="640359"/>
                </a:lnTo>
                <a:lnTo>
                  <a:pt x="4810125" y="642988"/>
                </a:lnTo>
                <a:lnTo>
                  <a:pt x="4810595" y="644105"/>
                </a:lnTo>
                <a:lnTo>
                  <a:pt x="4812449" y="645972"/>
                </a:lnTo>
                <a:lnTo>
                  <a:pt x="4813579" y="646430"/>
                </a:lnTo>
                <a:lnTo>
                  <a:pt x="4816208" y="646430"/>
                </a:lnTo>
                <a:lnTo>
                  <a:pt x="4817326" y="645972"/>
                </a:lnTo>
                <a:lnTo>
                  <a:pt x="4819193" y="644105"/>
                </a:lnTo>
                <a:lnTo>
                  <a:pt x="4819650" y="642988"/>
                </a:lnTo>
                <a:lnTo>
                  <a:pt x="4819650" y="640359"/>
                </a:lnTo>
                <a:close/>
              </a:path>
              <a:path w="5486400" h="646429">
                <a:moveTo>
                  <a:pt x="4819650" y="3454"/>
                </a:moveTo>
                <a:lnTo>
                  <a:pt x="4819193" y="2336"/>
                </a:lnTo>
                <a:lnTo>
                  <a:pt x="4817326" y="469"/>
                </a:lnTo>
                <a:lnTo>
                  <a:pt x="4816208" y="0"/>
                </a:lnTo>
                <a:lnTo>
                  <a:pt x="4813579" y="0"/>
                </a:lnTo>
                <a:lnTo>
                  <a:pt x="4812449" y="469"/>
                </a:lnTo>
                <a:lnTo>
                  <a:pt x="4810595" y="2336"/>
                </a:lnTo>
                <a:lnTo>
                  <a:pt x="4810125" y="3454"/>
                </a:lnTo>
                <a:lnTo>
                  <a:pt x="4810125" y="6083"/>
                </a:lnTo>
                <a:lnTo>
                  <a:pt x="4810595" y="7200"/>
                </a:lnTo>
                <a:lnTo>
                  <a:pt x="4812449" y="9067"/>
                </a:lnTo>
                <a:lnTo>
                  <a:pt x="4813579" y="9525"/>
                </a:lnTo>
                <a:lnTo>
                  <a:pt x="4816208" y="9525"/>
                </a:lnTo>
                <a:lnTo>
                  <a:pt x="4817326" y="9067"/>
                </a:lnTo>
                <a:lnTo>
                  <a:pt x="4819193" y="7200"/>
                </a:lnTo>
                <a:lnTo>
                  <a:pt x="4819650" y="6083"/>
                </a:lnTo>
                <a:lnTo>
                  <a:pt x="4819650" y="3454"/>
                </a:lnTo>
                <a:close/>
              </a:path>
              <a:path w="5486400" h="646429">
                <a:moveTo>
                  <a:pt x="4867275" y="640359"/>
                </a:moveTo>
                <a:lnTo>
                  <a:pt x="4866818" y="639241"/>
                </a:lnTo>
                <a:lnTo>
                  <a:pt x="4864951" y="637374"/>
                </a:lnTo>
                <a:lnTo>
                  <a:pt x="4863833" y="636905"/>
                </a:lnTo>
                <a:lnTo>
                  <a:pt x="4861204" y="636905"/>
                </a:lnTo>
                <a:lnTo>
                  <a:pt x="4860074" y="637374"/>
                </a:lnTo>
                <a:lnTo>
                  <a:pt x="4858220" y="639241"/>
                </a:lnTo>
                <a:lnTo>
                  <a:pt x="4857750" y="640359"/>
                </a:lnTo>
                <a:lnTo>
                  <a:pt x="4857750" y="642988"/>
                </a:lnTo>
                <a:lnTo>
                  <a:pt x="4858220" y="644105"/>
                </a:lnTo>
                <a:lnTo>
                  <a:pt x="4860074" y="645972"/>
                </a:lnTo>
                <a:lnTo>
                  <a:pt x="4861204" y="646430"/>
                </a:lnTo>
                <a:lnTo>
                  <a:pt x="4863833" y="646430"/>
                </a:lnTo>
                <a:lnTo>
                  <a:pt x="4864951" y="645972"/>
                </a:lnTo>
                <a:lnTo>
                  <a:pt x="4866818" y="644105"/>
                </a:lnTo>
                <a:lnTo>
                  <a:pt x="4867275" y="642988"/>
                </a:lnTo>
                <a:lnTo>
                  <a:pt x="4867275" y="640359"/>
                </a:lnTo>
                <a:close/>
              </a:path>
              <a:path w="5486400" h="646429">
                <a:moveTo>
                  <a:pt x="4867275" y="3454"/>
                </a:moveTo>
                <a:lnTo>
                  <a:pt x="4866818" y="2336"/>
                </a:lnTo>
                <a:lnTo>
                  <a:pt x="4864951" y="469"/>
                </a:lnTo>
                <a:lnTo>
                  <a:pt x="4863833" y="0"/>
                </a:lnTo>
                <a:lnTo>
                  <a:pt x="4861204" y="0"/>
                </a:lnTo>
                <a:lnTo>
                  <a:pt x="4860074" y="469"/>
                </a:lnTo>
                <a:lnTo>
                  <a:pt x="4858220" y="2336"/>
                </a:lnTo>
                <a:lnTo>
                  <a:pt x="4857750" y="3454"/>
                </a:lnTo>
                <a:lnTo>
                  <a:pt x="4857750" y="6083"/>
                </a:lnTo>
                <a:lnTo>
                  <a:pt x="4858220" y="7200"/>
                </a:lnTo>
                <a:lnTo>
                  <a:pt x="4860074" y="9067"/>
                </a:lnTo>
                <a:lnTo>
                  <a:pt x="4861204" y="9525"/>
                </a:lnTo>
                <a:lnTo>
                  <a:pt x="4863833" y="9525"/>
                </a:lnTo>
                <a:lnTo>
                  <a:pt x="4864951" y="9067"/>
                </a:lnTo>
                <a:lnTo>
                  <a:pt x="4866818" y="7200"/>
                </a:lnTo>
                <a:lnTo>
                  <a:pt x="4867275" y="6083"/>
                </a:lnTo>
                <a:lnTo>
                  <a:pt x="4867275" y="3454"/>
                </a:lnTo>
                <a:close/>
              </a:path>
              <a:path w="5486400" h="646429">
                <a:moveTo>
                  <a:pt x="4914900" y="640359"/>
                </a:moveTo>
                <a:lnTo>
                  <a:pt x="4914443" y="639241"/>
                </a:lnTo>
                <a:lnTo>
                  <a:pt x="4912576" y="637374"/>
                </a:lnTo>
                <a:lnTo>
                  <a:pt x="4911458" y="636905"/>
                </a:lnTo>
                <a:lnTo>
                  <a:pt x="4908829" y="636905"/>
                </a:lnTo>
                <a:lnTo>
                  <a:pt x="4907699" y="637374"/>
                </a:lnTo>
                <a:lnTo>
                  <a:pt x="4905845" y="639241"/>
                </a:lnTo>
                <a:lnTo>
                  <a:pt x="4905375" y="640359"/>
                </a:lnTo>
                <a:lnTo>
                  <a:pt x="4905375" y="642988"/>
                </a:lnTo>
                <a:lnTo>
                  <a:pt x="4905845" y="644105"/>
                </a:lnTo>
                <a:lnTo>
                  <a:pt x="4907699" y="645972"/>
                </a:lnTo>
                <a:lnTo>
                  <a:pt x="4908829" y="646430"/>
                </a:lnTo>
                <a:lnTo>
                  <a:pt x="4911458" y="646430"/>
                </a:lnTo>
                <a:lnTo>
                  <a:pt x="4912576" y="645972"/>
                </a:lnTo>
                <a:lnTo>
                  <a:pt x="4914443" y="644105"/>
                </a:lnTo>
                <a:lnTo>
                  <a:pt x="4914900" y="642988"/>
                </a:lnTo>
                <a:lnTo>
                  <a:pt x="4914900" y="640359"/>
                </a:lnTo>
                <a:close/>
              </a:path>
              <a:path w="5486400" h="646429">
                <a:moveTo>
                  <a:pt x="4914900" y="3454"/>
                </a:moveTo>
                <a:lnTo>
                  <a:pt x="4914443" y="2336"/>
                </a:lnTo>
                <a:lnTo>
                  <a:pt x="4912576" y="469"/>
                </a:lnTo>
                <a:lnTo>
                  <a:pt x="4911458" y="0"/>
                </a:lnTo>
                <a:lnTo>
                  <a:pt x="4908829" y="0"/>
                </a:lnTo>
                <a:lnTo>
                  <a:pt x="4907699" y="469"/>
                </a:lnTo>
                <a:lnTo>
                  <a:pt x="4905845" y="2336"/>
                </a:lnTo>
                <a:lnTo>
                  <a:pt x="4905375" y="3454"/>
                </a:lnTo>
                <a:lnTo>
                  <a:pt x="4905375" y="6083"/>
                </a:lnTo>
                <a:lnTo>
                  <a:pt x="4905845" y="7200"/>
                </a:lnTo>
                <a:lnTo>
                  <a:pt x="4907699" y="9067"/>
                </a:lnTo>
                <a:lnTo>
                  <a:pt x="4908829" y="9525"/>
                </a:lnTo>
                <a:lnTo>
                  <a:pt x="4911458" y="9525"/>
                </a:lnTo>
                <a:lnTo>
                  <a:pt x="4912576" y="9067"/>
                </a:lnTo>
                <a:lnTo>
                  <a:pt x="4914443" y="7200"/>
                </a:lnTo>
                <a:lnTo>
                  <a:pt x="4914900" y="6083"/>
                </a:lnTo>
                <a:lnTo>
                  <a:pt x="4914900" y="3454"/>
                </a:lnTo>
                <a:close/>
              </a:path>
              <a:path w="5486400" h="646429">
                <a:moveTo>
                  <a:pt x="4962525" y="640359"/>
                </a:moveTo>
                <a:lnTo>
                  <a:pt x="4962068" y="639241"/>
                </a:lnTo>
                <a:lnTo>
                  <a:pt x="4960201" y="637374"/>
                </a:lnTo>
                <a:lnTo>
                  <a:pt x="4959083" y="636905"/>
                </a:lnTo>
                <a:lnTo>
                  <a:pt x="4956454" y="636905"/>
                </a:lnTo>
                <a:lnTo>
                  <a:pt x="4955324" y="637374"/>
                </a:lnTo>
                <a:lnTo>
                  <a:pt x="4953470" y="639241"/>
                </a:lnTo>
                <a:lnTo>
                  <a:pt x="4953000" y="640359"/>
                </a:lnTo>
                <a:lnTo>
                  <a:pt x="4953000" y="642988"/>
                </a:lnTo>
                <a:lnTo>
                  <a:pt x="4953470" y="644105"/>
                </a:lnTo>
                <a:lnTo>
                  <a:pt x="4955324" y="645972"/>
                </a:lnTo>
                <a:lnTo>
                  <a:pt x="4956454" y="646430"/>
                </a:lnTo>
                <a:lnTo>
                  <a:pt x="4959083" y="646430"/>
                </a:lnTo>
                <a:lnTo>
                  <a:pt x="4960201" y="645972"/>
                </a:lnTo>
                <a:lnTo>
                  <a:pt x="4962068" y="644105"/>
                </a:lnTo>
                <a:lnTo>
                  <a:pt x="4962525" y="642988"/>
                </a:lnTo>
                <a:lnTo>
                  <a:pt x="4962525" y="640359"/>
                </a:lnTo>
                <a:close/>
              </a:path>
              <a:path w="5486400" h="646429">
                <a:moveTo>
                  <a:pt x="4962525" y="3454"/>
                </a:moveTo>
                <a:lnTo>
                  <a:pt x="4962068" y="2336"/>
                </a:lnTo>
                <a:lnTo>
                  <a:pt x="4960201" y="469"/>
                </a:lnTo>
                <a:lnTo>
                  <a:pt x="4959083" y="0"/>
                </a:lnTo>
                <a:lnTo>
                  <a:pt x="4956454" y="0"/>
                </a:lnTo>
                <a:lnTo>
                  <a:pt x="4955324" y="469"/>
                </a:lnTo>
                <a:lnTo>
                  <a:pt x="4953470" y="2336"/>
                </a:lnTo>
                <a:lnTo>
                  <a:pt x="4953000" y="3454"/>
                </a:lnTo>
                <a:lnTo>
                  <a:pt x="4953000" y="6083"/>
                </a:lnTo>
                <a:lnTo>
                  <a:pt x="4953470" y="7200"/>
                </a:lnTo>
                <a:lnTo>
                  <a:pt x="4955324" y="9067"/>
                </a:lnTo>
                <a:lnTo>
                  <a:pt x="4956454" y="9525"/>
                </a:lnTo>
                <a:lnTo>
                  <a:pt x="4959083" y="9525"/>
                </a:lnTo>
                <a:lnTo>
                  <a:pt x="4960201" y="9067"/>
                </a:lnTo>
                <a:lnTo>
                  <a:pt x="4962068" y="7200"/>
                </a:lnTo>
                <a:lnTo>
                  <a:pt x="4962525" y="6083"/>
                </a:lnTo>
                <a:lnTo>
                  <a:pt x="4962525" y="3454"/>
                </a:lnTo>
                <a:close/>
              </a:path>
              <a:path w="5486400" h="646429">
                <a:moveTo>
                  <a:pt x="5010150" y="640359"/>
                </a:moveTo>
                <a:lnTo>
                  <a:pt x="5009693" y="639241"/>
                </a:lnTo>
                <a:lnTo>
                  <a:pt x="5007826" y="637374"/>
                </a:lnTo>
                <a:lnTo>
                  <a:pt x="5006708" y="636905"/>
                </a:lnTo>
                <a:lnTo>
                  <a:pt x="5004079" y="636905"/>
                </a:lnTo>
                <a:lnTo>
                  <a:pt x="5002949" y="637374"/>
                </a:lnTo>
                <a:lnTo>
                  <a:pt x="5001095" y="639241"/>
                </a:lnTo>
                <a:lnTo>
                  <a:pt x="5000625" y="640359"/>
                </a:lnTo>
                <a:lnTo>
                  <a:pt x="5000625" y="642988"/>
                </a:lnTo>
                <a:lnTo>
                  <a:pt x="5001095" y="644105"/>
                </a:lnTo>
                <a:lnTo>
                  <a:pt x="5002949" y="645972"/>
                </a:lnTo>
                <a:lnTo>
                  <a:pt x="5004079" y="646430"/>
                </a:lnTo>
                <a:lnTo>
                  <a:pt x="5006708" y="646430"/>
                </a:lnTo>
                <a:lnTo>
                  <a:pt x="5007826" y="645972"/>
                </a:lnTo>
                <a:lnTo>
                  <a:pt x="5009693" y="644105"/>
                </a:lnTo>
                <a:lnTo>
                  <a:pt x="5010150" y="642988"/>
                </a:lnTo>
                <a:lnTo>
                  <a:pt x="5010150" y="640359"/>
                </a:lnTo>
                <a:close/>
              </a:path>
              <a:path w="5486400" h="646429">
                <a:moveTo>
                  <a:pt x="5010150" y="3454"/>
                </a:moveTo>
                <a:lnTo>
                  <a:pt x="5009693" y="2336"/>
                </a:lnTo>
                <a:lnTo>
                  <a:pt x="5007826" y="469"/>
                </a:lnTo>
                <a:lnTo>
                  <a:pt x="5006708" y="0"/>
                </a:lnTo>
                <a:lnTo>
                  <a:pt x="5004079" y="0"/>
                </a:lnTo>
                <a:lnTo>
                  <a:pt x="5002949" y="469"/>
                </a:lnTo>
                <a:lnTo>
                  <a:pt x="5001095" y="2336"/>
                </a:lnTo>
                <a:lnTo>
                  <a:pt x="5000625" y="3454"/>
                </a:lnTo>
                <a:lnTo>
                  <a:pt x="5000625" y="6083"/>
                </a:lnTo>
                <a:lnTo>
                  <a:pt x="5001095" y="7200"/>
                </a:lnTo>
                <a:lnTo>
                  <a:pt x="5002949" y="9067"/>
                </a:lnTo>
                <a:lnTo>
                  <a:pt x="5004079" y="9525"/>
                </a:lnTo>
                <a:lnTo>
                  <a:pt x="5006708" y="9525"/>
                </a:lnTo>
                <a:lnTo>
                  <a:pt x="5007826" y="9067"/>
                </a:lnTo>
                <a:lnTo>
                  <a:pt x="5009693" y="7200"/>
                </a:lnTo>
                <a:lnTo>
                  <a:pt x="5010150" y="6083"/>
                </a:lnTo>
                <a:lnTo>
                  <a:pt x="5010150" y="3454"/>
                </a:lnTo>
                <a:close/>
              </a:path>
              <a:path w="5486400" h="646429">
                <a:moveTo>
                  <a:pt x="5057775" y="640359"/>
                </a:moveTo>
                <a:lnTo>
                  <a:pt x="5057318" y="639241"/>
                </a:lnTo>
                <a:lnTo>
                  <a:pt x="5055451" y="637374"/>
                </a:lnTo>
                <a:lnTo>
                  <a:pt x="5054333" y="636905"/>
                </a:lnTo>
                <a:lnTo>
                  <a:pt x="5051704" y="636905"/>
                </a:lnTo>
                <a:lnTo>
                  <a:pt x="5050574" y="637374"/>
                </a:lnTo>
                <a:lnTo>
                  <a:pt x="5048720" y="639241"/>
                </a:lnTo>
                <a:lnTo>
                  <a:pt x="5048250" y="640359"/>
                </a:lnTo>
                <a:lnTo>
                  <a:pt x="5048250" y="642988"/>
                </a:lnTo>
                <a:lnTo>
                  <a:pt x="5048720" y="644105"/>
                </a:lnTo>
                <a:lnTo>
                  <a:pt x="5050574" y="645972"/>
                </a:lnTo>
                <a:lnTo>
                  <a:pt x="5051704" y="646430"/>
                </a:lnTo>
                <a:lnTo>
                  <a:pt x="5054333" y="646430"/>
                </a:lnTo>
                <a:lnTo>
                  <a:pt x="5055451" y="645972"/>
                </a:lnTo>
                <a:lnTo>
                  <a:pt x="5057318" y="644105"/>
                </a:lnTo>
                <a:lnTo>
                  <a:pt x="5057775" y="642988"/>
                </a:lnTo>
                <a:lnTo>
                  <a:pt x="5057775" y="640359"/>
                </a:lnTo>
                <a:close/>
              </a:path>
              <a:path w="5486400" h="646429">
                <a:moveTo>
                  <a:pt x="5057775" y="3454"/>
                </a:moveTo>
                <a:lnTo>
                  <a:pt x="5057318" y="2336"/>
                </a:lnTo>
                <a:lnTo>
                  <a:pt x="5055451" y="469"/>
                </a:lnTo>
                <a:lnTo>
                  <a:pt x="5054333" y="0"/>
                </a:lnTo>
                <a:lnTo>
                  <a:pt x="5051704" y="0"/>
                </a:lnTo>
                <a:lnTo>
                  <a:pt x="5050574" y="469"/>
                </a:lnTo>
                <a:lnTo>
                  <a:pt x="5048720" y="2336"/>
                </a:lnTo>
                <a:lnTo>
                  <a:pt x="5048250" y="3454"/>
                </a:lnTo>
                <a:lnTo>
                  <a:pt x="5048250" y="6083"/>
                </a:lnTo>
                <a:lnTo>
                  <a:pt x="5048720" y="7200"/>
                </a:lnTo>
                <a:lnTo>
                  <a:pt x="5050574" y="9067"/>
                </a:lnTo>
                <a:lnTo>
                  <a:pt x="5051704" y="9525"/>
                </a:lnTo>
                <a:lnTo>
                  <a:pt x="5054333" y="9525"/>
                </a:lnTo>
                <a:lnTo>
                  <a:pt x="5055451" y="9067"/>
                </a:lnTo>
                <a:lnTo>
                  <a:pt x="5057318" y="7200"/>
                </a:lnTo>
                <a:lnTo>
                  <a:pt x="5057775" y="6083"/>
                </a:lnTo>
                <a:lnTo>
                  <a:pt x="5057775" y="3454"/>
                </a:lnTo>
                <a:close/>
              </a:path>
              <a:path w="5486400" h="646429">
                <a:moveTo>
                  <a:pt x="5105400" y="640359"/>
                </a:moveTo>
                <a:lnTo>
                  <a:pt x="5104943" y="639241"/>
                </a:lnTo>
                <a:lnTo>
                  <a:pt x="5103076" y="637374"/>
                </a:lnTo>
                <a:lnTo>
                  <a:pt x="5101958" y="636905"/>
                </a:lnTo>
                <a:lnTo>
                  <a:pt x="5099329" y="636905"/>
                </a:lnTo>
                <a:lnTo>
                  <a:pt x="5098212" y="637374"/>
                </a:lnTo>
                <a:lnTo>
                  <a:pt x="5096345" y="639241"/>
                </a:lnTo>
                <a:lnTo>
                  <a:pt x="5095875" y="640359"/>
                </a:lnTo>
                <a:lnTo>
                  <a:pt x="5095875" y="642988"/>
                </a:lnTo>
                <a:lnTo>
                  <a:pt x="5096345" y="644105"/>
                </a:lnTo>
                <a:lnTo>
                  <a:pt x="5098212" y="645972"/>
                </a:lnTo>
                <a:lnTo>
                  <a:pt x="5099329" y="646430"/>
                </a:lnTo>
                <a:lnTo>
                  <a:pt x="5101958" y="646430"/>
                </a:lnTo>
                <a:lnTo>
                  <a:pt x="5103076" y="645972"/>
                </a:lnTo>
                <a:lnTo>
                  <a:pt x="5104943" y="644105"/>
                </a:lnTo>
                <a:lnTo>
                  <a:pt x="5105400" y="642988"/>
                </a:lnTo>
                <a:lnTo>
                  <a:pt x="5105400" y="640359"/>
                </a:lnTo>
                <a:close/>
              </a:path>
              <a:path w="5486400" h="646429">
                <a:moveTo>
                  <a:pt x="5105400" y="3454"/>
                </a:moveTo>
                <a:lnTo>
                  <a:pt x="5104943" y="2336"/>
                </a:lnTo>
                <a:lnTo>
                  <a:pt x="5103076" y="469"/>
                </a:lnTo>
                <a:lnTo>
                  <a:pt x="5101958" y="0"/>
                </a:lnTo>
                <a:lnTo>
                  <a:pt x="5099329" y="0"/>
                </a:lnTo>
                <a:lnTo>
                  <a:pt x="5098212" y="469"/>
                </a:lnTo>
                <a:lnTo>
                  <a:pt x="5096345" y="2336"/>
                </a:lnTo>
                <a:lnTo>
                  <a:pt x="5095875" y="3454"/>
                </a:lnTo>
                <a:lnTo>
                  <a:pt x="5095875" y="6083"/>
                </a:lnTo>
                <a:lnTo>
                  <a:pt x="5096345" y="7200"/>
                </a:lnTo>
                <a:lnTo>
                  <a:pt x="5098212" y="9067"/>
                </a:lnTo>
                <a:lnTo>
                  <a:pt x="5099329" y="9525"/>
                </a:lnTo>
                <a:lnTo>
                  <a:pt x="5101958" y="9525"/>
                </a:lnTo>
                <a:lnTo>
                  <a:pt x="5103076" y="9067"/>
                </a:lnTo>
                <a:lnTo>
                  <a:pt x="5104943" y="7200"/>
                </a:lnTo>
                <a:lnTo>
                  <a:pt x="5105400" y="6083"/>
                </a:lnTo>
                <a:lnTo>
                  <a:pt x="5105400" y="3454"/>
                </a:lnTo>
                <a:close/>
              </a:path>
              <a:path w="5486400" h="646429">
                <a:moveTo>
                  <a:pt x="5153025" y="640359"/>
                </a:moveTo>
                <a:lnTo>
                  <a:pt x="5152568" y="639241"/>
                </a:lnTo>
                <a:lnTo>
                  <a:pt x="5150701" y="637374"/>
                </a:lnTo>
                <a:lnTo>
                  <a:pt x="5149583" y="636905"/>
                </a:lnTo>
                <a:lnTo>
                  <a:pt x="5146954" y="636905"/>
                </a:lnTo>
                <a:lnTo>
                  <a:pt x="5145824" y="637374"/>
                </a:lnTo>
                <a:lnTo>
                  <a:pt x="5143970" y="639241"/>
                </a:lnTo>
                <a:lnTo>
                  <a:pt x="5143500" y="640359"/>
                </a:lnTo>
                <a:lnTo>
                  <a:pt x="5143500" y="642988"/>
                </a:lnTo>
                <a:lnTo>
                  <a:pt x="5143970" y="644105"/>
                </a:lnTo>
                <a:lnTo>
                  <a:pt x="5145824" y="645972"/>
                </a:lnTo>
                <a:lnTo>
                  <a:pt x="5146954" y="646430"/>
                </a:lnTo>
                <a:lnTo>
                  <a:pt x="5149583" y="646430"/>
                </a:lnTo>
                <a:lnTo>
                  <a:pt x="5150701" y="645972"/>
                </a:lnTo>
                <a:lnTo>
                  <a:pt x="5152568" y="644105"/>
                </a:lnTo>
                <a:lnTo>
                  <a:pt x="5153025" y="642988"/>
                </a:lnTo>
                <a:lnTo>
                  <a:pt x="5153025" y="640359"/>
                </a:lnTo>
                <a:close/>
              </a:path>
              <a:path w="5486400" h="646429">
                <a:moveTo>
                  <a:pt x="5153025" y="3454"/>
                </a:moveTo>
                <a:lnTo>
                  <a:pt x="5152568" y="2336"/>
                </a:lnTo>
                <a:lnTo>
                  <a:pt x="5150701" y="469"/>
                </a:lnTo>
                <a:lnTo>
                  <a:pt x="5149583" y="0"/>
                </a:lnTo>
                <a:lnTo>
                  <a:pt x="5146954" y="0"/>
                </a:lnTo>
                <a:lnTo>
                  <a:pt x="5145824" y="469"/>
                </a:lnTo>
                <a:lnTo>
                  <a:pt x="5143970" y="2336"/>
                </a:lnTo>
                <a:lnTo>
                  <a:pt x="5143500" y="3454"/>
                </a:lnTo>
                <a:lnTo>
                  <a:pt x="5143500" y="6083"/>
                </a:lnTo>
                <a:lnTo>
                  <a:pt x="5143970" y="7200"/>
                </a:lnTo>
                <a:lnTo>
                  <a:pt x="5145824" y="9067"/>
                </a:lnTo>
                <a:lnTo>
                  <a:pt x="5146954" y="9525"/>
                </a:lnTo>
                <a:lnTo>
                  <a:pt x="5149583" y="9525"/>
                </a:lnTo>
                <a:lnTo>
                  <a:pt x="5150701" y="9067"/>
                </a:lnTo>
                <a:lnTo>
                  <a:pt x="5152568" y="7200"/>
                </a:lnTo>
                <a:lnTo>
                  <a:pt x="5153025" y="6083"/>
                </a:lnTo>
                <a:lnTo>
                  <a:pt x="5153025" y="3454"/>
                </a:lnTo>
                <a:close/>
              </a:path>
              <a:path w="5486400" h="646429">
                <a:moveTo>
                  <a:pt x="5200650" y="640359"/>
                </a:moveTo>
                <a:lnTo>
                  <a:pt x="5200193" y="639241"/>
                </a:lnTo>
                <a:lnTo>
                  <a:pt x="5198326" y="637374"/>
                </a:lnTo>
                <a:lnTo>
                  <a:pt x="5197208" y="636905"/>
                </a:lnTo>
                <a:lnTo>
                  <a:pt x="5194579" y="636905"/>
                </a:lnTo>
                <a:lnTo>
                  <a:pt x="5193449" y="637374"/>
                </a:lnTo>
                <a:lnTo>
                  <a:pt x="5191595" y="639241"/>
                </a:lnTo>
                <a:lnTo>
                  <a:pt x="5191125" y="640359"/>
                </a:lnTo>
                <a:lnTo>
                  <a:pt x="5191125" y="642988"/>
                </a:lnTo>
                <a:lnTo>
                  <a:pt x="5191595" y="644105"/>
                </a:lnTo>
                <a:lnTo>
                  <a:pt x="5193449" y="645972"/>
                </a:lnTo>
                <a:lnTo>
                  <a:pt x="5194579" y="646430"/>
                </a:lnTo>
                <a:lnTo>
                  <a:pt x="5197208" y="646430"/>
                </a:lnTo>
                <a:lnTo>
                  <a:pt x="5198326" y="645972"/>
                </a:lnTo>
                <a:lnTo>
                  <a:pt x="5200193" y="644105"/>
                </a:lnTo>
                <a:lnTo>
                  <a:pt x="5200650" y="642988"/>
                </a:lnTo>
                <a:lnTo>
                  <a:pt x="5200650" y="640359"/>
                </a:lnTo>
                <a:close/>
              </a:path>
              <a:path w="5486400" h="646429">
                <a:moveTo>
                  <a:pt x="5200650" y="3454"/>
                </a:moveTo>
                <a:lnTo>
                  <a:pt x="5200193" y="2336"/>
                </a:lnTo>
                <a:lnTo>
                  <a:pt x="5198326" y="469"/>
                </a:lnTo>
                <a:lnTo>
                  <a:pt x="5197208" y="0"/>
                </a:lnTo>
                <a:lnTo>
                  <a:pt x="5194579" y="0"/>
                </a:lnTo>
                <a:lnTo>
                  <a:pt x="5193449" y="469"/>
                </a:lnTo>
                <a:lnTo>
                  <a:pt x="5191595" y="2336"/>
                </a:lnTo>
                <a:lnTo>
                  <a:pt x="5191125" y="3454"/>
                </a:lnTo>
                <a:lnTo>
                  <a:pt x="5191125" y="6083"/>
                </a:lnTo>
                <a:lnTo>
                  <a:pt x="5191595" y="7200"/>
                </a:lnTo>
                <a:lnTo>
                  <a:pt x="5193449" y="9067"/>
                </a:lnTo>
                <a:lnTo>
                  <a:pt x="5194579" y="9525"/>
                </a:lnTo>
                <a:lnTo>
                  <a:pt x="5197208" y="9525"/>
                </a:lnTo>
                <a:lnTo>
                  <a:pt x="5198326" y="9067"/>
                </a:lnTo>
                <a:lnTo>
                  <a:pt x="5200193" y="7200"/>
                </a:lnTo>
                <a:lnTo>
                  <a:pt x="5200650" y="6083"/>
                </a:lnTo>
                <a:lnTo>
                  <a:pt x="5200650" y="3454"/>
                </a:lnTo>
                <a:close/>
              </a:path>
              <a:path w="5486400" h="646429">
                <a:moveTo>
                  <a:pt x="5248275" y="640359"/>
                </a:moveTo>
                <a:lnTo>
                  <a:pt x="5247818" y="639241"/>
                </a:lnTo>
                <a:lnTo>
                  <a:pt x="5245951" y="637374"/>
                </a:lnTo>
                <a:lnTo>
                  <a:pt x="5244833" y="636905"/>
                </a:lnTo>
                <a:lnTo>
                  <a:pt x="5242204" y="636905"/>
                </a:lnTo>
                <a:lnTo>
                  <a:pt x="5241074" y="637374"/>
                </a:lnTo>
                <a:lnTo>
                  <a:pt x="5239220" y="639241"/>
                </a:lnTo>
                <a:lnTo>
                  <a:pt x="5238750" y="640359"/>
                </a:lnTo>
                <a:lnTo>
                  <a:pt x="5238750" y="642988"/>
                </a:lnTo>
                <a:lnTo>
                  <a:pt x="5239220" y="644105"/>
                </a:lnTo>
                <a:lnTo>
                  <a:pt x="5241074" y="645972"/>
                </a:lnTo>
                <a:lnTo>
                  <a:pt x="5242204" y="646430"/>
                </a:lnTo>
                <a:lnTo>
                  <a:pt x="5244833" y="646430"/>
                </a:lnTo>
                <a:lnTo>
                  <a:pt x="5245951" y="645972"/>
                </a:lnTo>
                <a:lnTo>
                  <a:pt x="5247818" y="644105"/>
                </a:lnTo>
                <a:lnTo>
                  <a:pt x="5248275" y="642988"/>
                </a:lnTo>
                <a:lnTo>
                  <a:pt x="5248275" y="640359"/>
                </a:lnTo>
                <a:close/>
              </a:path>
              <a:path w="5486400" h="646429">
                <a:moveTo>
                  <a:pt x="5248275" y="3454"/>
                </a:moveTo>
                <a:lnTo>
                  <a:pt x="5247818" y="2336"/>
                </a:lnTo>
                <a:lnTo>
                  <a:pt x="5245951" y="469"/>
                </a:lnTo>
                <a:lnTo>
                  <a:pt x="5244833" y="0"/>
                </a:lnTo>
                <a:lnTo>
                  <a:pt x="5242204" y="0"/>
                </a:lnTo>
                <a:lnTo>
                  <a:pt x="5241074" y="469"/>
                </a:lnTo>
                <a:lnTo>
                  <a:pt x="5239220" y="2336"/>
                </a:lnTo>
                <a:lnTo>
                  <a:pt x="5238750" y="3454"/>
                </a:lnTo>
                <a:lnTo>
                  <a:pt x="5238750" y="6083"/>
                </a:lnTo>
                <a:lnTo>
                  <a:pt x="5239220" y="7200"/>
                </a:lnTo>
                <a:lnTo>
                  <a:pt x="5241074" y="9067"/>
                </a:lnTo>
                <a:lnTo>
                  <a:pt x="5242204" y="9525"/>
                </a:lnTo>
                <a:lnTo>
                  <a:pt x="5244833" y="9525"/>
                </a:lnTo>
                <a:lnTo>
                  <a:pt x="5245951" y="9067"/>
                </a:lnTo>
                <a:lnTo>
                  <a:pt x="5247818" y="7200"/>
                </a:lnTo>
                <a:lnTo>
                  <a:pt x="5248275" y="6083"/>
                </a:lnTo>
                <a:lnTo>
                  <a:pt x="5248275" y="3454"/>
                </a:lnTo>
                <a:close/>
              </a:path>
              <a:path w="5486400" h="646429">
                <a:moveTo>
                  <a:pt x="5295900" y="640359"/>
                </a:moveTo>
                <a:lnTo>
                  <a:pt x="5295443" y="639241"/>
                </a:lnTo>
                <a:lnTo>
                  <a:pt x="5293576" y="637374"/>
                </a:lnTo>
                <a:lnTo>
                  <a:pt x="5292458" y="636905"/>
                </a:lnTo>
                <a:lnTo>
                  <a:pt x="5289829" y="636905"/>
                </a:lnTo>
                <a:lnTo>
                  <a:pt x="5288699" y="637374"/>
                </a:lnTo>
                <a:lnTo>
                  <a:pt x="5286845" y="639241"/>
                </a:lnTo>
                <a:lnTo>
                  <a:pt x="5286375" y="640359"/>
                </a:lnTo>
                <a:lnTo>
                  <a:pt x="5286375" y="642988"/>
                </a:lnTo>
                <a:lnTo>
                  <a:pt x="5286845" y="644105"/>
                </a:lnTo>
                <a:lnTo>
                  <a:pt x="5288699" y="645972"/>
                </a:lnTo>
                <a:lnTo>
                  <a:pt x="5289829" y="646430"/>
                </a:lnTo>
                <a:lnTo>
                  <a:pt x="5292458" y="646430"/>
                </a:lnTo>
                <a:lnTo>
                  <a:pt x="5293576" y="645972"/>
                </a:lnTo>
                <a:lnTo>
                  <a:pt x="5295443" y="644105"/>
                </a:lnTo>
                <a:lnTo>
                  <a:pt x="5295900" y="642988"/>
                </a:lnTo>
                <a:lnTo>
                  <a:pt x="5295900" y="640359"/>
                </a:lnTo>
                <a:close/>
              </a:path>
              <a:path w="5486400" h="646429">
                <a:moveTo>
                  <a:pt x="5295900" y="3454"/>
                </a:moveTo>
                <a:lnTo>
                  <a:pt x="5295443" y="2336"/>
                </a:lnTo>
                <a:lnTo>
                  <a:pt x="5293576" y="469"/>
                </a:lnTo>
                <a:lnTo>
                  <a:pt x="5292458" y="0"/>
                </a:lnTo>
                <a:lnTo>
                  <a:pt x="5289829" y="0"/>
                </a:lnTo>
                <a:lnTo>
                  <a:pt x="5288699" y="469"/>
                </a:lnTo>
                <a:lnTo>
                  <a:pt x="5286845" y="2336"/>
                </a:lnTo>
                <a:lnTo>
                  <a:pt x="5286375" y="3454"/>
                </a:lnTo>
                <a:lnTo>
                  <a:pt x="5286375" y="6083"/>
                </a:lnTo>
                <a:lnTo>
                  <a:pt x="5286845" y="7200"/>
                </a:lnTo>
                <a:lnTo>
                  <a:pt x="5288699" y="9067"/>
                </a:lnTo>
                <a:lnTo>
                  <a:pt x="5289829" y="9525"/>
                </a:lnTo>
                <a:lnTo>
                  <a:pt x="5292458" y="9525"/>
                </a:lnTo>
                <a:lnTo>
                  <a:pt x="5293576" y="9067"/>
                </a:lnTo>
                <a:lnTo>
                  <a:pt x="5295443" y="7200"/>
                </a:lnTo>
                <a:lnTo>
                  <a:pt x="5295900" y="6083"/>
                </a:lnTo>
                <a:lnTo>
                  <a:pt x="5295900" y="3454"/>
                </a:lnTo>
                <a:close/>
              </a:path>
              <a:path w="5486400" h="646429">
                <a:moveTo>
                  <a:pt x="5343525" y="640359"/>
                </a:moveTo>
                <a:lnTo>
                  <a:pt x="5343068" y="639241"/>
                </a:lnTo>
                <a:lnTo>
                  <a:pt x="5341201" y="637374"/>
                </a:lnTo>
                <a:lnTo>
                  <a:pt x="5340083" y="636905"/>
                </a:lnTo>
                <a:lnTo>
                  <a:pt x="5337454" y="636905"/>
                </a:lnTo>
                <a:lnTo>
                  <a:pt x="5336324" y="637374"/>
                </a:lnTo>
                <a:lnTo>
                  <a:pt x="5334470" y="639241"/>
                </a:lnTo>
                <a:lnTo>
                  <a:pt x="5334000" y="640359"/>
                </a:lnTo>
                <a:lnTo>
                  <a:pt x="5334000" y="642988"/>
                </a:lnTo>
                <a:lnTo>
                  <a:pt x="5334470" y="644105"/>
                </a:lnTo>
                <a:lnTo>
                  <a:pt x="5336324" y="645972"/>
                </a:lnTo>
                <a:lnTo>
                  <a:pt x="5337454" y="646430"/>
                </a:lnTo>
                <a:lnTo>
                  <a:pt x="5340083" y="646430"/>
                </a:lnTo>
                <a:lnTo>
                  <a:pt x="5341201" y="645972"/>
                </a:lnTo>
                <a:lnTo>
                  <a:pt x="5343068" y="644105"/>
                </a:lnTo>
                <a:lnTo>
                  <a:pt x="5343525" y="642988"/>
                </a:lnTo>
                <a:lnTo>
                  <a:pt x="5343525" y="640359"/>
                </a:lnTo>
                <a:close/>
              </a:path>
              <a:path w="5486400" h="646429">
                <a:moveTo>
                  <a:pt x="5343525" y="3454"/>
                </a:moveTo>
                <a:lnTo>
                  <a:pt x="5343068" y="2336"/>
                </a:lnTo>
                <a:lnTo>
                  <a:pt x="5341201" y="469"/>
                </a:lnTo>
                <a:lnTo>
                  <a:pt x="5340083" y="0"/>
                </a:lnTo>
                <a:lnTo>
                  <a:pt x="5337454" y="0"/>
                </a:lnTo>
                <a:lnTo>
                  <a:pt x="5336324" y="469"/>
                </a:lnTo>
                <a:lnTo>
                  <a:pt x="5334470" y="2336"/>
                </a:lnTo>
                <a:lnTo>
                  <a:pt x="5334000" y="3454"/>
                </a:lnTo>
                <a:lnTo>
                  <a:pt x="5334000" y="6083"/>
                </a:lnTo>
                <a:lnTo>
                  <a:pt x="5334470" y="7200"/>
                </a:lnTo>
                <a:lnTo>
                  <a:pt x="5336324" y="9067"/>
                </a:lnTo>
                <a:lnTo>
                  <a:pt x="5337454" y="9525"/>
                </a:lnTo>
                <a:lnTo>
                  <a:pt x="5340083" y="9525"/>
                </a:lnTo>
                <a:lnTo>
                  <a:pt x="5341201" y="9067"/>
                </a:lnTo>
                <a:lnTo>
                  <a:pt x="5343068" y="7200"/>
                </a:lnTo>
                <a:lnTo>
                  <a:pt x="5343525" y="6083"/>
                </a:lnTo>
                <a:lnTo>
                  <a:pt x="5343525" y="3454"/>
                </a:lnTo>
                <a:close/>
              </a:path>
              <a:path w="5486400" h="646429">
                <a:moveTo>
                  <a:pt x="5391150" y="640359"/>
                </a:moveTo>
                <a:lnTo>
                  <a:pt x="5390693" y="639241"/>
                </a:lnTo>
                <a:lnTo>
                  <a:pt x="5388826" y="637374"/>
                </a:lnTo>
                <a:lnTo>
                  <a:pt x="5387708" y="636905"/>
                </a:lnTo>
                <a:lnTo>
                  <a:pt x="5385079" y="636905"/>
                </a:lnTo>
                <a:lnTo>
                  <a:pt x="5383949" y="637374"/>
                </a:lnTo>
                <a:lnTo>
                  <a:pt x="5382095" y="639241"/>
                </a:lnTo>
                <a:lnTo>
                  <a:pt x="5381625" y="640359"/>
                </a:lnTo>
                <a:lnTo>
                  <a:pt x="5381625" y="642988"/>
                </a:lnTo>
                <a:lnTo>
                  <a:pt x="5382095" y="644105"/>
                </a:lnTo>
                <a:lnTo>
                  <a:pt x="5383949" y="645972"/>
                </a:lnTo>
                <a:lnTo>
                  <a:pt x="5385079" y="646430"/>
                </a:lnTo>
                <a:lnTo>
                  <a:pt x="5387708" y="646430"/>
                </a:lnTo>
                <a:lnTo>
                  <a:pt x="5388826" y="645972"/>
                </a:lnTo>
                <a:lnTo>
                  <a:pt x="5390693" y="644105"/>
                </a:lnTo>
                <a:lnTo>
                  <a:pt x="5391150" y="642988"/>
                </a:lnTo>
                <a:lnTo>
                  <a:pt x="5391150" y="640359"/>
                </a:lnTo>
                <a:close/>
              </a:path>
              <a:path w="5486400" h="646429">
                <a:moveTo>
                  <a:pt x="5391150" y="3454"/>
                </a:moveTo>
                <a:lnTo>
                  <a:pt x="5390693" y="2336"/>
                </a:lnTo>
                <a:lnTo>
                  <a:pt x="5388826" y="469"/>
                </a:lnTo>
                <a:lnTo>
                  <a:pt x="5387708" y="0"/>
                </a:lnTo>
                <a:lnTo>
                  <a:pt x="5385079" y="0"/>
                </a:lnTo>
                <a:lnTo>
                  <a:pt x="5383949" y="469"/>
                </a:lnTo>
                <a:lnTo>
                  <a:pt x="5382095" y="2336"/>
                </a:lnTo>
                <a:lnTo>
                  <a:pt x="5381625" y="3454"/>
                </a:lnTo>
                <a:lnTo>
                  <a:pt x="5381625" y="6083"/>
                </a:lnTo>
                <a:lnTo>
                  <a:pt x="5382095" y="7200"/>
                </a:lnTo>
                <a:lnTo>
                  <a:pt x="5383949" y="9067"/>
                </a:lnTo>
                <a:lnTo>
                  <a:pt x="5385079" y="9525"/>
                </a:lnTo>
                <a:lnTo>
                  <a:pt x="5387708" y="9525"/>
                </a:lnTo>
                <a:lnTo>
                  <a:pt x="5388826" y="9067"/>
                </a:lnTo>
                <a:lnTo>
                  <a:pt x="5390693" y="7200"/>
                </a:lnTo>
                <a:lnTo>
                  <a:pt x="5391150" y="6083"/>
                </a:lnTo>
                <a:lnTo>
                  <a:pt x="5391150" y="3454"/>
                </a:lnTo>
                <a:close/>
              </a:path>
              <a:path w="5486400" h="646429">
                <a:moveTo>
                  <a:pt x="5438775" y="640359"/>
                </a:moveTo>
                <a:lnTo>
                  <a:pt x="5438318" y="639241"/>
                </a:lnTo>
                <a:lnTo>
                  <a:pt x="5436451" y="637374"/>
                </a:lnTo>
                <a:lnTo>
                  <a:pt x="5435333" y="636905"/>
                </a:lnTo>
                <a:lnTo>
                  <a:pt x="5432704" y="636905"/>
                </a:lnTo>
                <a:lnTo>
                  <a:pt x="5431574" y="637374"/>
                </a:lnTo>
                <a:lnTo>
                  <a:pt x="5429720" y="639241"/>
                </a:lnTo>
                <a:lnTo>
                  <a:pt x="5429250" y="640359"/>
                </a:lnTo>
                <a:lnTo>
                  <a:pt x="5429250" y="642988"/>
                </a:lnTo>
                <a:lnTo>
                  <a:pt x="5429720" y="644105"/>
                </a:lnTo>
                <a:lnTo>
                  <a:pt x="5431574" y="645972"/>
                </a:lnTo>
                <a:lnTo>
                  <a:pt x="5432704" y="646430"/>
                </a:lnTo>
                <a:lnTo>
                  <a:pt x="5435333" y="646430"/>
                </a:lnTo>
                <a:lnTo>
                  <a:pt x="5436451" y="645972"/>
                </a:lnTo>
                <a:lnTo>
                  <a:pt x="5438318" y="644105"/>
                </a:lnTo>
                <a:lnTo>
                  <a:pt x="5438775" y="642988"/>
                </a:lnTo>
                <a:lnTo>
                  <a:pt x="5438775" y="640359"/>
                </a:lnTo>
                <a:close/>
              </a:path>
              <a:path w="5486400" h="646429">
                <a:moveTo>
                  <a:pt x="5438775" y="3454"/>
                </a:moveTo>
                <a:lnTo>
                  <a:pt x="5438318" y="2336"/>
                </a:lnTo>
                <a:lnTo>
                  <a:pt x="5436451" y="469"/>
                </a:lnTo>
                <a:lnTo>
                  <a:pt x="5435333" y="0"/>
                </a:lnTo>
                <a:lnTo>
                  <a:pt x="5432704" y="0"/>
                </a:lnTo>
                <a:lnTo>
                  <a:pt x="5431574" y="469"/>
                </a:lnTo>
                <a:lnTo>
                  <a:pt x="5429720" y="2336"/>
                </a:lnTo>
                <a:lnTo>
                  <a:pt x="5429250" y="3454"/>
                </a:lnTo>
                <a:lnTo>
                  <a:pt x="5429250" y="6083"/>
                </a:lnTo>
                <a:lnTo>
                  <a:pt x="5429720" y="7200"/>
                </a:lnTo>
                <a:lnTo>
                  <a:pt x="5431574" y="9067"/>
                </a:lnTo>
                <a:lnTo>
                  <a:pt x="5432704" y="9525"/>
                </a:lnTo>
                <a:lnTo>
                  <a:pt x="5435333" y="9525"/>
                </a:lnTo>
                <a:lnTo>
                  <a:pt x="5436451" y="9067"/>
                </a:lnTo>
                <a:lnTo>
                  <a:pt x="5438318" y="7200"/>
                </a:lnTo>
                <a:lnTo>
                  <a:pt x="5438775" y="6083"/>
                </a:lnTo>
                <a:lnTo>
                  <a:pt x="5438775" y="3454"/>
                </a:lnTo>
                <a:close/>
              </a:path>
              <a:path w="5486400" h="646429">
                <a:moveTo>
                  <a:pt x="5486400" y="640359"/>
                </a:moveTo>
                <a:lnTo>
                  <a:pt x="5485943" y="639241"/>
                </a:lnTo>
                <a:lnTo>
                  <a:pt x="5484076" y="637374"/>
                </a:lnTo>
                <a:lnTo>
                  <a:pt x="5482958" y="636905"/>
                </a:lnTo>
                <a:lnTo>
                  <a:pt x="5480329" y="636905"/>
                </a:lnTo>
                <a:lnTo>
                  <a:pt x="5479199" y="637374"/>
                </a:lnTo>
                <a:lnTo>
                  <a:pt x="5477345" y="639241"/>
                </a:lnTo>
                <a:lnTo>
                  <a:pt x="5476875" y="640359"/>
                </a:lnTo>
                <a:lnTo>
                  <a:pt x="5476875" y="642988"/>
                </a:lnTo>
                <a:lnTo>
                  <a:pt x="5477345" y="644105"/>
                </a:lnTo>
                <a:lnTo>
                  <a:pt x="5479199" y="645972"/>
                </a:lnTo>
                <a:lnTo>
                  <a:pt x="5480329" y="646430"/>
                </a:lnTo>
                <a:lnTo>
                  <a:pt x="5482958" y="646430"/>
                </a:lnTo>
                <a:lnTo>
                  <a:pt x="5484076" y="645972"/>
                </a:lnTo>
                <a:lnTo>
                  <a:pt x="5485943" y="644105"/>
                </a:lnTo>
                <a:lnTo>
                  <a:pt x="5486400" y="642988"/>
                </a:lnTo>
                <a:lnTo>
                  <a:pt x="5486400" y="640359"/>
                </a:lnTo>
                <a:close/>
              </a:path>
              <a:path w="5486400" h="646429">
                <a:moveTo>
                  <a:pt x="5486400" y="3454"/>
                </a:moveTo>
                <a:lnTo>
                  <a:pt x="5485943" y="2336"/>
                </a:lnTo>
                <a:lnTo>
                  <a:pt x="5484076" y="469"/>
                </a:lnTo>
                <a:lnTo>
                  <a:pt x="5482958" y="0"/>
                </a:lnTo>
                <a:lnTo>
                  <a:pt x="5480329" y="0"/>
                </a:lnTo>
                <a:lnTo>
                  <a:pt x="5479199" y="469"/>
                </a:lnTo>
                <a:lnTo>
                  <a:pt x="5477345" y="2336"/>
                </a:lnTo>
                <a:lnTo>
                  <a:pt x="5476875" y="3454"/>
                </a:lnTo>
                <a:lnTo>
                  <a:pt x="5476875" y="6083"/>
                </a:lnTo>
                <a:lnTo>
                  <a:pt x="5477345" y="7200"/>
                </a:lnTo>
                <a:lnTo>
                  <a:pt x="5479199" y="9067"/>
                </a:lnTo>
                <a:lnTo>
                  <a:pt x="5480329" y="9525"/>
                </a:lnTo>
                <a:lnTo>
                  <a:pt x="5482958" y="9525"/>
                </a:lnTo>
                <a:lnTo>
                  <a:pt x="5484076" y="9067"/>
                </a:lnTo>
                <a:lnTo>
                  <a:pt x="5485943" y="7200"/>
                </a:lnTo>
                <a:lnTo>
                  <a:pt x="5486400" y="6083"/>
                </a:lnTo>
                <a:lnTo>
                  <a:pt x="5486400" y="3454"/>
                </a:lnTo>
                <a:close/>
              </a:path>
            </a:pathLst>
          </a:custGeom>
          <a:solidFill>
            <a:srgbClr val="C7C6C3"/>
          </a:solidFill>
        </p:spPr>
        <p:txBody>
          <a:bodyPr wrap="square" lIns="0" tIns="0" rIns="0" bIns="0" rtlCol="0"/>
          <a:lstStyle/>
          <a:p>
            <a:endParaRPr/>
          </a:p>
        </p:txBody>
      </p:sp>
      <p:sp>
        <p:nvSpPr>
          <p:cNvPr id="8" name="object 8"/>
          <p:cNvSpPr txBox="1"/>
          <p:nvPr/>
        </p:nvSpPr>
        <p:spPr>
          <a:xfrm>
            <a:off x="470544" y="5956081"/>
            <a:ext cx="242570"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Segoe UI"/>
                <a:cs typeface="Segoe UI"/>
              </a:rPr>
              <a:t>20%</a:t>
            </a:r>
            <a:endParaRPr sz="900">
              <a:latin typeface="Segoe UI"/>
              <a:cs typeface="Segoe UI"/>
            </a:endParaRPr>
          </a:p>
        </p:txBody>
      </p:sp>
      <p:sp>
        <p:nvSpPr>
          <p:cNvPr id="9" name="object 9"/>
          <p:cNvSpPr txBox="1"/>
          <p:nvPr/>
        </p:nvSpPr>
        <p:spPr>
          <a:xfrm>
            <a:off x="470544" y="5319176"/>
            <a:ext cx="242570"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Segoe UI"/>
                <a:cs typeface="Segoe UI"/>
              </a:rPr>
              <a:t>40%</a:t>
            </a:r>
            <a:endParaRPr sz="900">
              <a:latin typeface="Segoe UI"/>
              <a:cs typeface="Segoe UI"/>
            </a:endParaRPr>
          </a:p>
        </p:txBody>
      </p:sp>
      <p:sp>
        <p:nvSpPr>
          <p:cNvPr id="10" name="object 10"/>
          <p:cNvSpPr txBox="1"/>
          <p:nvPr/>
        </p:nvSpPr>
        <p:spPr>
          <a:xfrm>
            <a:off x="268595" y="5135338"/>
            <a:ext cx="177800" cy="1494790"/>
          </a:xfrm>
          <a:prstGeom prst="rect">
            <a:avLst/>
          </a:prstGeom>
        </p:spPr>
        <p:txBody>
          <a:bodyPr vert="vert270" wrap="square" lIns="0" tIns="0" rIns="0" bIns="0" rtlCol="0">
            <a:spAutoFit/>
          </a:bodyPr>
          <a:lstStyle/>
          <a:p>
            <a:pPr marL="12700">
              <a:lnSpc>
                <a:spcPts val="1275"/>
              </a:lnSpc>
            </a:pPr>
            <a:r>
              <a:rPr sz="1200" spc="-60" dirty="0">
                <a:solidFill>
                  <a:srgbClr val="252423"/>
                </a:solidFill>
                <a:latin typeface="Tahoma"/>
                <a:cs typeface="Tahoma"/>
              </a:rPr>
              <a:t>Percentage</a:t>
            </a:r>
            <a:r>
              <a:rPr sz="1200" spc="-65" dirty="0">
                <a:solidFill>
                  <a:srgbClr val="252423"/>
                </a:solidFill>
                <a:latin typeface="Tahoma"/>
                <a:cs typeface="Tahoma"/>
              </a:rPr>
              <a:t> </a:t>
            </a:r>
            <a:r>
              <a:rPr sz="1200" spc="-75" dirty="0">
                <a:solidFill>
                  <a:srgbClr val="252423"/>
                </a:solidFill>
                <a:latin typeface="Tahoma"/>
                <a:cs typeface="Tahoma"/>
              </a:rPr>
              <a:t>of</a:t>
            </a:r>
            <a:r>
              <a:rPr sz="1200" spc="-60" dirty="0">
                <a:solidFill>
                  <a:srgbClr val="252423"/>
                </a:solidFill>
                <a:latin typeface="Tahoma"/>
                <a:cs typeface="Tahoma"/>
              </a:rPr>
              <a:t> </a:t>
            </a:r>
            <a:r>
              <a:rPr sz="1200" spc="-75" dirty="0">
                <a:solidFill>
                  <a:srgbClr val="252423"/>
                </a:solidFill>
                <a:latin typeface="Tahoma"/>
                <a:cs typeface="Tahoma"/>
              </a:rPr>
              <a:t>Total</a:t>
            </a:r>
            <a:r>
              <a:rPr sz="1200" spc="-60" dirty="0">
                <a:solidFill>
                  <a:srgbClr val="252423"/>
                </a:solidFill>
                <a:latin typeface="Tahoma"/>
                <a:cs typeface="Tahoma"/>
              </a:rPr>
              <a:t> </a:t>
            </a:r>
            <a:r>
              <a:rPr sz="1200" spc="-20" dirty="0">
                <a:solidFill>
                  <a:srgbClr val="252423"/>
                </a:solidFill>
                <a:latin typeface="Tahoma"/>
                <a:cs typeface="Tahoma"/>
              </a:rPr>
              <a:t>sold</a:t>
            </a:r>
            <a:endParaRPr sz="1200">
              <a:latin typeface="Tahoma"/>
              <a:cs typeface="Tahoma"/>
            </a:endParaRPr>
          </a:p>
        </p:txBody>
      </p:sp>
      <p:sp>
        <p:nvSpPr>
          <p:cNvPr id="11" name="object 11"/>
          <p:cNvSpPr txBox="1"/>
          <p:nvPr/>
        </p:nvSpPr>
        <p:spPr>
          <a:xfrm>
            <a:off x="1798852" y="6704012"/>
            <a:ext cx="433705"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605D5C"/>
                </a:solidFill>
                <a:latin typeface="Segoe UI"/>
                <a:cs typeface="Segoe UI"/>
              </a:rPr>
              <a:t>skincare</a:t>
            </a:r>
            <a:endParaRPr sz="900">
              <a:latin typeface="Segoe UI"/>
              <a:cs typeface="Segoe UI"/>
            </a:endParaRPr>
          </a:p>
        </p:txBody>
      </p:sp>
      <p:sp>
        <p:nvSpPr>
          <p:cNvPr id="12" name="object 12"/>
          <p:cNvSpPr txBox="1"/>
          <p:nvPr/>
        </p:nvSpPr>
        <p:spPr>
          <a:xfrm>
            <a:off x="3139628" y="6696229"/>
            <a:ext cx="802640" cy="363855"/>
          </a:xfrm>
          <a:prstGeom prst="rect">
            <a:avLst/>
          </a:prstGeom>
        </p:spPr>
        <p:txBody>
          <a:bodyPr vert="horz" wrap="square" lIns="0" tIns="20320" rIns="0" bIns="0" rtlCol="0">
            <a:spAutoFit/>
          </a:bodyPr>
          <a:lstStyle/>
          <a:p>
            <a:pPr algn="ctr">
              <a:lnSpc>
                <a:spcPct val="100000"/>
              </a:lnSpc>
              <a:spcBef>
                <a:spcPts val="160"/>
              </a:spcBef>
            </a:pPr>
            <a:r>
              <a:rPr sz="900" spc="-10" dirty="0">
                <a:solidFill>
                  <a:srgbClr val="605D5C"/>
                </a:solidFill>
                <a:latin typeface="Segoe UI"/>
                <a:cs typeface="Segoe UI"/>
              </a:rPr>
              <a:t>haircare</a:t>
            </a:r>
            <a:endParaRPr sz="900">
              <a:latin typeface="Segoe UI"/>
              <a:cs typeface="Segoe UI"/>
            </a:endParaRPr>
          </a:p>
          <a:p>
            <a:pPr algn="ctr">
              <a:lnSpc>
                <a:spcPct val="100000"/>
              </a:lnSpc>
              <a:spcBef>
                <a:spcPts val="80"/>
              </a:spcBef>
            </a:pPr>
            <a:r>
              <a:rPr sz="1200" spc="-55" dirty="0">
                <a:solidFill>
                  <a:srgbClr val="252423"/>
                </a:solidFill>
                <a:latin typeface="Tahoma"/>
                <a:cs typeface="Tahoma"/>
              </a:rPr>
              <a:t>Product</a:t>
            </a:r>
            <a:r>
              <a:rPr sz="1200" spc="-40" dirty="0">
                <a:solidFill>
                  <a:srgbClr val="252423"/>
                </a:solidFill>
                <a:latin typeface="Tahoma"/>
                <a:cs typeface="Tahoma"/>
              </a:rPr>
              <a:t> </a:t>
            </a:r>
            <a:r>
              <a:rPr sz="1200" spc="-20" dirty="0">
                <a:solidFill>
                  <a:srgbClr val="252423"/>
                </a:solidFill>
                <a:latin typeface="Tahoma"/>
                <a:cs typeface="Tahoma"/>
              </a:rPr>
              <a:t>type</a:t>
            </a:r>
            <a:endParaRPr sz="1200">
              <a:latin typeface="Tahoma"/>
              <a:cs typeface="Tahoma"/>
            </a:endParaRPr>
          </a:p>
        </p:txBody>
      </p:sp>
      <p:sp>
        <p:nvSpPr>
          <p:cNvPr id="13" name="object 13"/>
          <p:cNvSpPr txBox="1"/>
          <p:nvPr/>
        </p:nvSpPr>
        <p:spPr>
          <a:xfrm>
            <a:off x="4806486" y="6704012"/>
            <a:ext cx="520065"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605D5C"/>
                </a:solidFill>
                <a:latin typeface="Segoe UI"/>
                <a:cs typeface="Segoe UI"/>
              </a:rPr>
              <a:t>cosmetics</a:t>
            </a:r>
            <a:endParaRPr sz="900">
              <a:latin typeface="Segoe UI"/>
              <a:cs typeface="Segoe UI"/>
            </a:endParaRPr>
          </a:p>
        </p:txBody>
      </p:sp>
      <p:grpSp>
        <p:nvGrpSpPr>
          <p:cNvPr id="14" name="object 14"/>
          <p:cNvGrpSpPr/>
          <p:nvPr/>
        </p:nvGrpSpPr>
        <p:grpSpPr>
          <a:xfrm>
            <a:off x="1134109" y="4822062"/>
            <a:ext cx="4478655" cy="1856739"/>
            <a:chOff x="1134109" y="4822062"/>
            <a:chExt cx="4478655" cy="1856739"/>
          </a:xfrm>
        </p:grpSpPr>
        <p:sp>
          <p:nvSpPr>
            <p:cNvPr id="15" name="object 15"/>
            <p:cNvSpPr/>
            <p:nvPr/>
          </p:nvSpPr>
          <p:spPr>
            <a:xfrm>
              <a:off x="1405466" y="5246512"/>
              <a:ext cx="1156335" cy="1432560"/>
            </a:xfrm>
            <a:custGeom>
              <a:avLst/>
              <a:gdLst/>
              <a:ahLst/>
              <a:cxnLst/>
              <a:rect l="l" t="t" r="r" b="b"/>
              <a:pathLst>
                <a:path w="1156335" h="1432559">
                  <a:moveTo>
                    <a:pt x="1156034" y="1432100"/>
                  </a:moveTo>
                  <a:lnTo>
                    <a:pt x="0" y="1432100"/>
                  </a:lnTo>
                  <a:lnTo>
                    <a:pt x="0" y="0"/>
                  </a:lnTo>
                  <a:lnTo>
                    <a:pt x="1156034" y="0"/>
                  </a:lnTo>
                  <a:lnTo>
                    <a:pt x="1156034" y="1432100"/>
                  </a:lnTo>
                  <a:close/>
                </a:path>
              </a:pathLst>
            </a:custGeom>
            <a:solidFill>
              <a:srgbClr val="E66B37"/>
            </a:solidFill>
          </p:spPr>
          <p:txBody>
            <a:bodyPr wrap="square" lIns="0" tIns="0" rIns="0" bIns="0" rtlCol="0"/>
            <a:lstStyle/>
            <a:p>
              <a:endParaRPr/>
            </a:p>
          </p:txBody>
        </p:sp>
        <p:sp>
          <p:nvSpPr>
            <p:cNvPr id="16" name="object 16"/>
            <p:cNvSpPr/>
            <p:nvPr/>
          </p:nvSpPr>
          <p:spPr>
            <a:xfrm>
              <a:off x="2930789" y="5738362"/>
              <a:ext cx="1156335" cy="940435"/>
            </a:xfrm>
            <a:custGeom>
              <a:avLst/>
              <a:gdLst/>
              <a:ahLst/>
              <a:cxnLst/>
              <a:rect l="l" t="t" r="r" b="b"/>
              <a:pathLst>
                <a:path w="1156335" h="940434">
                  <a:moveTo>
                    <a:pt x="1156034" y="940249"/>
                  </a:moveTo>
                  <a:lnTo>
                    <a:pt x="0" y="940249"/>
                  </a:lnTo>
                  <a:lnTo>
                    <a:pt x="0" y="0"/>
                  </a:lnTo>
                  <a:lnTo>
                    <a:pt x="1156034" y="0"/>
                  </a:lnTo>
                  <a:lnTo>
                    <a:pt x="1156034" y="940249"/>
                  </a:lnTo>
                  <a:close/>
                </a:path>
              </a:pathLst>
            </a:custGeom>
            <a:solidFill>
              <a:srgbClr val="12239D"/>
            </a:solidFill>
          </p:spPr>
          <p:txBody>
            <a:bodyPr wrap="square" lIns="0" tIns="0" rIns="0" bIns="0" rtlCol="0"/>
            <a:lstStyle/>
            <a:p>
              <a:endParaRPr/>
            </a:p>
          </p:txBody>
        </p:sp>
        <p:sp>
          <p:nvSpPr>
            <p:cNvPr id="17" name="object 17"/>
            <p:cNvSpPr/>
            <p:nvPr/>
          </p:nvSpPr>
          <p:spPr>
            <a:xfrm>
              <a:off x="4456112" y="5866437"/>
              <a:ext cx="1156335" cy="812800"/>
            </a:xfrm>
            <a:custGeom>
              <a:avLst/>
              <a:gdLst/>
              <a:ahLst/>
              <a:cxnLst/>
              <a:rect l="l" t="t" r="r" b="b"/>
              <a:pathLst>
                <a:path w="1156335" h="812800">
                  <a:moveTo>
                    <a:pt x="1156034" y="812175"/>
                  </a:moveTo>
                  <a:lnTo>
                    <a:pt x="0" y="812175"/>
                  </a:lnTo>
                  <a:lnTo>
                    <a:pt x="0" y="0"/>
                  </a:lnTo>
                  <a:lnTo>
                    <a:pt x="1156034" y="0"/>
                  </a:lnTo>
                  <a:lnTo>
                    <a:pt x="1156034" y="812175"/>
                  </a:lnTo>
                  <a:close/>
                </a:path>
              </a:pathLst>
            </a:custGeom>
            <a:solidFill>
              <a:srgbClr val="118CFF"/>
            </a:solidFill>
          </p:spPr>
          <p:txBody>
            <a:bodyPr wrap="square" lIns="0" tIns="0" rIns="0" bIns="0" rtlCol="0"/>
            <a:lstStyle/>
            <a:p>
              <a:endParaRPr/>
            </a:p>
          </p:txBody>
        </p:sp>
        <p:pic>
          <p:nvPicPr>
            <p:cNvPr id="18" name="object 18"/>
            <p:cNvPicPr/>
            <p:nvPr/>
          </p:nvPicPr>
          <p:blipFill>
            <a:blip r:embed="rId2" cstate="print"/>
            <a:stretch>
              <a:fillRect/>
            </a:stretch>
          </p:blipFill>
          <p:spPr>
            <a:xfrm>
              <a:off x="1134109" y="4822062"/>
              <a:ext cx="95249" cy="95249"/>
            </a:xfrm>
            <a:prstGeom prst="rect">
              <a:avLst/>
            </a:prstGeom>
          </p:spPr>
        </p:pic>
        <p:pic>
          <p:nvPicPr>
            <p:cNvPr id="19" name="object 19"/>
            <p:cNvPicPr/>
            <p:nvPr/>
          </p:nvPicPr>
          <p:blipFill>
            <a:blip r:embed="rId3" cstate="print"/>
            <a:stretch>
              <a:fillRect/>
            </a:stretch>
          </p:blipFill>
          <p:spPr>
            <a:xfrm>
              <a:off x="1753234" y="4822062"/>
              <a:ext cx="95249" cy="95249"/>
            </a:xfrm>
            <a:prstGeom prst="rect">
              <a:avLst/>
            </a:prstGeom>
          </p:spPr>
        </p:pic>
      </p:grpSp>
      <p:sp>
        <p:nvSpPr>
          <p:cNvPr id="20" name="object 20"/>
          <p:cNvSpPr txBox="1"/>
          <p:nvPr/>
        </p:nvSpPr>
        <p:spPr>
          <a:xfrm>
            <a:off x="263525" y="4457763"/>
            <a:ext cx="2165350" cy="495300"/>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252423"/>
                </a:solidFill>
                <a:latin typeface="Tahoma"/>
                <a:cs typeface="Tahoma"/>
              </a:rPr>
              <a:t>Products</a:t>
            </a:r>
            <a:r>
              <a:rPr sz="1400" spc="-80" dirty="0">
                <a:solidFill>
                  <a:srgbClr val="252423"/>
                </a:solidFill>
                <a:latin typeface="Tahoma"/>
                <a:cs typeface="Tahoma"/>
              </a:rPr>
              <a:t> </a:t>
            </a:r>
            <a:r>
              <a:rPr sz="1400" spc="-35" dirty="0">
                <a:solidFill>
                  <a:srgbClr val="252423"/>
                </a:solidFill>
                <a:latin typeface="Tahoma"/>
                <a:cs typeface="Tahoma"/>
              </a:rPr>
              <a:t>sold</a:t>
            </a:r>
            <a:r>
              <a:rPr sz="1400" spc="-80" dirty="0">
                <a:solidFill>
                  <a:srgbClr val="252423"/>
                </a:solidFill>
                <a:latin typeface="Tahoma"/>
                <a:cs typeface="Tahoma"/>
              </a:rPr>
              <a:t> by </a:t>
            </a:r>
            <a:r>
              <a:rPr sz="1400" spc="-55" dirty="0">
                <a:solidFill>
                  <a:srgbClr val="252423"/>
                </a:solidFill>
                <a:latin typeface="Tahoma"/>
                <a:cs typeface="Tahoma"/>
              </a:rPr>
              <a:t>Product</a:t>
            </a:r>
            <a:r>
              <a:rPr sz="1400" spc="-80" dirty="0">
                <a:solidFill>
                  <a:srgbClr val="252423"/>
                </a:solidFill>
                <a:latin typeface="Tahoma"/>
                <a:cs typeface="Tahoma"/>
              </a:rPr>
              <a:t> </a:t>
            </a:r>
            <a:r>
              <a:rPr sz="1400" spc="-35" dirty="0">
                <a:solidFill>
                  <a:srgbClr val="252423"/>
                </a:solidFill>
                <a:latin typeface="Tahoma"/>
                <a:cs typeface="Tahoma"/>
              </a:rPr>
              <a:t>type</a:t>
            </a:r>
            <a:endParaRPr sz="1400">
              <a:latin typeface="Tahoma"/>
              <a:cs typeface="Tahoma"/>
            </a:endParaRPr>
          </a:p>
          <a:p>
            <a:pPr marL="12700">
              <a:lnSpc>
                <a:spcPct val="100000"/>
              </a:lnSpc>
              <a:spcBef>
                <a:spcPts val="820"/>
              </a:spcBef>
              <a:tabLst>
                <a:tab pos="980440" algn="l"/>
                <a:tab pos="1607185" algn="l"/>
              </a:tabLst>
            </a:pPr>
            <a:r>
              <a:rPr sz="1000" b="1" dirty="0">
                <a:solidFill>
                  <a:srgbClr val="605D5C"/>
                </a:solidFill>
                <a:latin typeface="Segoe UI"/>
                <a:cs typeface="Segoe UI"/>
              </a:rPr>
              <a:t>Product</a:t>
            </a:r>
            <a:r>
              <a:rPr sz="1000" b="1" spc="-25" dirty="0">
                <a:solidFill>
                  <a:srgbClr val="605D5C"/>
                </a:solidFill>
                <a:latin typeface="Segoe UI"/>
                <a:cs typeface="Segoe UI"/>
              </a:rPr>
              <a:t> </a:t>
            </a:r>
            <a:r>
              <a:rPr sz="1000" b="1" spc="-20" dirty="0">
                <a:solidFill>
                  <a:srgbClr val="605D5C"/>
                </a:solidFill>
                <a:latin typeface="Segoe UI"/>
                <a:cs typeface="Segoe UI"/>
              </a:rPr>
              <a:t>type</a:t>
            </a:r>
            <a:r>
              <a:rPr sz="1000" b="1" dirty="0">
                <a:solidFill>
                  <a:srgbClr val="605D5C"/>
                </a:solidFill>
                <a:latin typeface="Segoe UI"/>
                <a:cs typeface="Segoe UI"/>
              </a:rPr>
              <a:t>	</a:t>
            </a:r>
            <a:r>
              <a:rPr sz="1000" spc="-10" dirty="0">
                <a:solidFill>
                  <a:srgbClr val="605D5C"/>
                </a:solidFill>
                <a:latin typeface="Segoe UI"/>
                <a:cs typeface="Segoe UI"/>
              </a:rPr>
              <a:t>skincare</a:t>
            </a:r>
            <a:r>
              <a:rPr sz="1000" dirty="0">
                <a:solidFill>
                  <a:srgbClr val="605D5C"/>
                </a:solidFill>
                <a:latin typeface="Segoe UI"/>
                <a:cs typeface="Segoe UI"/>
              </a:rPr>
              <a:t>	</a:t>
            </a:r>
            <a:r>
              <a:rPr sz="1000" spc="-10" dirty="0">
                <a:solidFill>
                  <a:srgbClr val="605D5C"/>
                </a:solidFill>
                <a:latin typeface="Segoe UI"/>
                <a:cs typeface="Segoe UI"/>
              </a:rPr>
              <a:t>haircare</a:t>
            </a:r>
            <a:endParaRPr sz="1000">
              <a:latin typeface="Segoe UI"/>
              <a:cs typeface="Segoe UI"/>
            </a:endParaRPr>
          </a:p>
        </p:txBody>
      </p:sp>
      <p:pic>
        <p:nvPicPr>
          <p:cNvPr id="21" name="object 21"/>
          <p:cNvPicPr/>
          <p:nvPr/>
        </p:nvPicPr>
        <p:blipFill>
          <a:blip r:embed="rId4" cstate="print"/>
          <a:stretch>
            <a:fillRect/>
          </a:stretch>
        </p:blipFill>
        <p:spPr>
          <a:xfrm>
            <a:off x="2372359" y="4822062"/>
            <a:ext cx="95249" cy="95249"/>
          </a:xfrm>
          <a:prstGeom prst="rect">
            <a:avLst/>
          </a:prstGeom>
        </p:spPr>
      </p:pic>
      <p:sp>
        <p:nvSpPr>
          <p:cNvPr id="22" name="object 22"/>
          <p:cNvSpPr txBox="1"/>
          <p:nvPr/>
        </p:nvSpPr>
        <p:spPr>
          <a:xfrm>
            <a:off x="2476748" y="4775231"/>
            <a:ext cx="574675" cy="177800"/>
          </a:xfrm>
          <a:prstGeom prst="rect">
            <a:avLst/>
          </a:prstGeom>
        </p:spPr>
        <p:txBody>
          <a:bodyPr vert="horz" wrap="square" lIns="0" tIns="12700" rIns="0" bIns="0" rtlCol="0">
            <a:spAutoFit/>
          </a:bodyPr>
          <a:lstStyle/>
          <a:p>
            <a:pPr marL="12700">
              <a:lnSpc>
                <a:spcPct val="100000"/>
              </a:lnSpc>
              <a:spcBef>
                <a:spcPts val="100"/>
              </a:spcBef>
            </a:pPr>
            <a:r>
              <a:rPr sz="1000" spc="-10" dirty="0">
                <a:solidFill>
                  <a:srgbClr val="605D5C"/>
                </a:solidFill>
                <a:latin typeface="Segoe UI"/>
                <a:cs typeface="Segoe UI"/>
              </a:rPr>
              <a:t>cosmetics</a:t>
            </a:r>
            <a:endParaRPr sz="1000">
              <a:latin typeface="Segoe UI"/>
              <a:cs typeface="Segoe UI"/>
            </a:endParaRPr>
          </a:p>
        </p:txBody>
      </p:sp>
      <p:sp>
        <p:nvSpPr>
          <p:cNvPr id="23" name="object 23"/>
          <p:cNvSpPr txBox="1"/>
          <p:nvPr/>
        </p:nvSpPr>
        <p:spPr>
          <a:xfrm>
            <a:off x="263525" y="1705038"/>
            <a:ext cx="129286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52423"/>
                </a:solidFill>
                <a:latin typeface="Tahoma"/>
                <a:cs typeface="Tahoma"/>
              </a:rPr>
              <a:t>Revenue</a:t>
            </a:r>
            <a:r>
              <a:rPr sz="1400" spc="-60" dirty="0">
                <a:solidFill>
                  <a:srgbClr val="252423"/>
                </a:solidFill>
                <a:latin typeface="Tahoma"/>
                <a:cs typeface="Tahoma"/>
              </a:rPr>
              <a:t> </a:t>
            </a:r>
            <a:r>
              <a:rPr sz="1400" spc="-10" dirty="0">
                <a:solidFill>
                  <a:srgbClr val="252423"/>
                </a:solidFill>
                <a:latin typeface="Tahoma"/>
                <a:cs typeface="Tahoma"/>
              </a:rPr>
              <a:t>Analysis</a:t>
            </a:r>
            <a:endParaRPr sz="1400" dirty="0">
              <a:latin typeface="Tahoma"/>
              <a:cs typeface="Tahoma"/>
            </a:endParaRPr>
          </a:p>
        </p:txBody>
      </p:sp>
      <p:sp>
        <p:nvSpPr>
          <p:cNvPr id="24" name="object 24"/>
          <p:cNvSpPr/>
          <p:nvPr/>
        </p:nvSpPr>
        <p:spPr>
          <a:xfrm>
            <a:off x="719124" y="2462212"/>
            <a:ext cx="5534025" cy="1628775"/>
          </a:xfrm>
          <a:custGeom>
            <a:avLst/>
            <a:gdLst/>
            <a:ahLst/>
            <a:cxnLst/>
            <a:rect l="l" t="t" r="r" b="b"/>
            <a:pathLst>
              <a:path w="5534025" h="1628775">
                <a:moveTo>
                  <a:pt x="9525" y="1622704"/>
                </a:moveTo>
                <a:lnTo>
                  <a:pt x="9067" y="1621586"/>
                </a:lnTo>
                <a:lnTo>
                  <a:pt x="7200" y="1619719"/>
                </a:lnTo>
                <a:lnTo>
                  <a:pt x="6083" y="1619250"/>
                </a:lnTo>
                <a:lnTo>
                  <a:pt x="3454" y="1619250"/>
                </a:lnTo>
                <a:lnTo>
                  <a:pt x="2336" y="1619719"/>
                </a:lnTo>
                <a:lnTo>
                  <a:pt x="469" y="1621586"/>
                </a:lnTo>
                <a:lnTo>
                  <a:pt x="0" y="1622704"/>
                </a:lnTo>
                <a:lnTo>
                  <a:pt x="0" y="1625333"/>
                </a:lnTo>
                <a:lnTo>
                  <a:pt x="469" y="1626450"/>
                </a:lnTo>
                <a:lnTo>
                  <a:pt x="2336" y="1628317"/>
                </a:lnTo>
                <a:lnTo>
                  <a:pt x="3454" y="1628775"/>
                </a:lnTo>
                <a:lnTo>
                  <a:pt x="6083" y="1628775"/>
                </a:lnTo>
                <a:lnTo>
                  <a:pt x="7200" y="1628317"/>
                </a:lnTo>
                <a:lnTo>
                  <a:pt x="9067" y="1626450"/>
                </a:lnTo>
                <a:lnTo>
                  <a:pt x="9525" y="1625333"/>
                </a:lnTo>
                <a:lnTo>
                  <a:pt x="9525" y="1622704"/>
                </a:lnTo>
                <a:close/>
              </a:path>
              <a:path w="5534025" h="1628775">
                <a:moveTo>
                  <a:pt x="9525" y="813079"/>
                </a:moveTo>
                <a:lnTo>
                  <a:pt x="9067" y="811961"/>
                </a:lnTo>
                <a:lnTo>
                  <a:pt x="7200" y="810094"/>
                </a:lnTo>
                <a:lnTo>
                  <a:pt x="6083" y="809625"/>
                </a:lnTo>
                <a:lnTo>
                  <a:pt x="3454" y="809625"/>
                </a:lnTo>
                <a:lnTo>
                  <a:pt x="2336" y="810094"/>
                </a:lnTo>
                <a:lnTo>
                  <a:pt x="469" y="811961"/>
                </a:lnTo>
                <a:lnTo>
                  <a:pt x="0" y="813079"/>
                </a:lnTo>
                <a:lnTo>
                  <a:pt x="0" y="815708"/>
                </a:lnTo>
                <a:lnTo>
                  <a:pt x="469" y="816825"/>
                </a:lnTo>
                <a:lnTo>
                  <a:pt x="2336" y="818692"/>
                </a:lnTo>
                <a:lnTo>
                  <a:pt x="3454" y="819150"/>
                </a:lnTo>
                <a:lnTo>
                  <a:pt x="6083" y="819150"/>
                </a:lnTo>
                <a:lnTo>
                  <a:pt x="7200" y="818692"/>
                </a:lnTo>
                <a:lnTo>
                  <a:pt x="9067" y="816825"/>
                </a:lnTo>
                <a:lnTo>
                  <a:pt x="9525" y="815708"/>
                </a:lnTo>
                <a:lnTo>
                  <a:pt x="9525" y="813079"/>
                </a:lnTo>
                <a:close/>
              </a:path>
              <a:path w="5534025" h="1628775">
                <a:moveTo>
                  <a:pt x="9525" y="3454"/>
                </a:moveTo>
                <a:lnTo>
                  <a:pt x="9067" y="2336"/>
                </a:lnTo>
                <a:lnTo>
                  <a:pt x="7200" y="469"/>
                </a:lnTo>
                <a:lnTo>
                  <a:pt x="6083" y="0"/>
                </a:lnTo>
                <a:lnTo>
                  <a:pt x="3454" y="0"/>
                </a:lnTo>
                <a:lnTo>
                  <a:pt x="2336" y="469"/>
                </a:lnTo>
                <a:lnTo>
                  <a:pt x="469" y="2336"/>
                </a:lnTo>
                <a:lnTo>
                  <a:pt x="0" y="3454"/>
                </a:lnTo>
                <a:lnTo>
                  <a:pt x="0" y="6083"/>
                </a:lnTo>
                <a:lnTo>
                  <a:pt x="469" y="7200"/>
                </a:lnTo>
                <a:lnTo>
                  <a:pt x="2336" y="9067"/>
                </a:lnTo>
                <a:lnTo>
                  <a:pt x="3454" y="9525"/>
                </a:lnTo>
                <a:lnTo>
                  <a:pt x="6083" y="9525"/>
                </a:lnTo>
                <a:lnTo>
                  <a:pt x="7200" y="9067"/>
                </a:lnTo>
                <a:lnTo>
                  <a:pt x="9067" y="7200"/>
                </a:lnTo>
                <a:lnTo>
                  <a:pt x="9525" y="6083"/>
                </a:lnTo>
                <a:lnTo>
                  <a:pt x="9525" y="3454"/>
                </a:lnTo>
                <a:close/>
              </a:path>
              <a:path w="5534025" h="1628775">
                <a:moveTo>
                  <a:pt x="57150" y="1622704"/>
                </a:moveTo>
                <a:lnTo>
                  <a:pt x="56692" y="1621586"/>
                </a:lnTo>
                <a:lnTo>
                  <a:pt x="54825" y="1619719"/>
                </a:lnTo>
                <a:lnTo>
                  <a:pt x="53708" y="1619250"/>
                </a:lnTo>
                <a:lnTo>
                  <a:pt x="51079" y="1619250"/>
                </a:lnTo>
                <a:lnTo>
                  <a:pt x="49961" y="1619719"/>
                </a:lnTo>
                <a:lnTo>
                  <a:pt x="48094" y="1621586"/>
                </a:lnTo>
                <a:lnTo>
                  <a:pt x="47625" y="1622704"/>
                </a:lnTo>
                <a:lnTo>
                  <a:pt x="47625" y="1625333"/>
                </a:lnTo>
                <a:lnTo>
                  <a:pt x="48094" y="1626450"/>
                </a:lnTo>
                <a:lnTo>
                  <a:pt x="49961" y="1628317"/>
                </a:lnTo>
                <a:lnTo>
                  <a:pt x="51079" y="1628775"/>
                </a:lnTo>
                <a:lnTo>
                  <a:pt x="53708" y="1628775"/>
                </a:lnTo>
                <a:lnTo>
                  <a:pt x="54825" y="1628317"/>
                </a:lnTo>
                <a:lnTo>
                  <a:pt x="56692" y="1626450"/>
                </a:lnTo>
                <a:lnTo>
                  <a:pt x="57150" y="1625333"/>
                </a:lnTo>
                <a:lnTo>
                  <a:pt x="57150" y="1622704"/>
                </a:lnTo>
                <a:close/>
              </a:path>
              <a:path w="5534025" h="1628775">
                <a:moveTo>
                  <a:pt x="57150" y="813079"/>
                </a:moveTo>
                <a:lnTo>
                  <a:pt x="56692" y="811961"/>
                </a:lnTo>
                <a:lnTo>
                  <a:pt x="54825" y="810094"/>
                </a:lnTo>
                <a:lnTo>
                  <a:pt x="53708" y="809625"/>
                </a:lnTo>
                <a:lnTo>
                  <a:pt x="51079" y="809625"/>
                </a:lnTo>
                <a:lnTo>
                  <a:pt x="49961" y="810094"/>
                </a:lnTo>
                <a:lnTo>
                  <a:pt x="48094" y="811961"/>
                </a:lnTo>
                <a:lnTo>
                  <a:pt x="47625" y="813079"/>
                </a:lnTo>
                <a:lnTo>
                  <a:pt x="47625" y="815708"/>
                </a:lnTo>
                <a:lnTo>
                  <a:pt x="48094" y="816825"/>
                </a:lnTo>
                <a:lnTo>
                  <a:pt x="49961" y="818692"/>
                </a:lnTo>
                <a:lnTo>
                  <a:pt x="51079" y="819150"/>
                </a:lnTo>
                <a:lnTo>
                  <a:pt x="53708" y="819150"/>
                </a:lnTo>
                <a:lnTo>
                  <a:pt x="54825" y="818692"/>
                </a:lnTo>
                <a:lnTo>
                  <a:pt x="56692" y="816825"/>
                </a:lnTo>
                <a:lnTo>
                  <a:pt x="57150" y="815708"/>
                </a:lnTo>
                <a:lnTo>
                  <a:pt x="57150" y="813079"/>
                </a:lnTo>
                <a:close/>
              </a:path>
              <a:path w="5534025" h="1628775">
                <a:moveTo>
                  <a:pt x="57150" y="3454"/>
                </a:moveTo>
                <a:lnTo>
                  <a:pt x="56692" y="2336"/>
                </a:lnTo>
                <a:lnTo>
                  <a:pt x="54825" y="469"/>
                </a:lnTo>
                <a:lnTo>
                  <a:pt x="53708" y="0"/>
                </a:lnTo>
                <a:lnTo>
                  <a:pt x="51079" y="0"/>
                </a:lnTo>
                <a:lnTo>
                  <a:pt x="49961" y="469"/>
                </a:lnTo>
                <a:lnTo>
                  <a:pt x="48094" y="2336"/>
                </a:lnTo>
                <a:lnTo>
                  <a:pt x="47625" y="3454"/>
                </a:lnTo>
                <a:lnTo>
                  <a:pt x="47625" y="6083"/>
                </a:lnTo>
                <a:lnTo>
                  <a:pt x="48094" y="7200"/>
                </a:lnTo>
                <a:lnTo>
                  <a:pt x="49961" y="9067"/>
                </a:lnTo>
                <a:lnTo>
                  <a:pt x="51079" y="9525"/>
                </a:lnTo>
                <a:lnTo>
                  <a:pt x="53708" y="9525"/>
                </a:lnTo>
                <a:lnTo>
                  <a:pt x="54825" y="9067"/>
                </a:lnTo>
                <a:lnTo>
                  <a:pt x="56692" y="7200"/>
                </a:lnTo>
                <a:lnTo>
                  <a:pt x="57150" y="6083"/>
                </a:lnTo>
                <a:lnTo>
                  <a:pt x="57150" y="3454"/>
                </a:lnTo>
                <a:close/>
              </a:path>
              <a:path w="5534025" h="1628775">
                <a:moveTo>
                  <a:pt x="104775" y="1622704"/>
                </a:moveTo>
                <a:lnTo>
                  <a:pt x="104317" y="1621586"/>
                </a:lnTo>
                <a:lnTo>
                  <a:pt x="102450" y="1619719"/>
                </a:lnTo>
                <a:lnTo>
                  <a:pt x="101333" y="1619250"/>
                </a:lnTo>
                <a:lnTo>
                  <a:pt x="98704" y="1619250"/>
                </a:lnTo>
                <a:lnTo>
                  <a:pt x="97586" y="1619719"/>
                </a:lnTo>
                <a:lnTo>
                  <a:pt x="95719" y="1621586"/>
                </a:lnTo>
                <a:lnTo>
                  <a:pt x="95250" y="1622704"/>
                </a:lnTo>
                <a:lnTo>
                  <a:pt x="95250" y="1625333"/>
                </a:lnTo>
                <a:lnTo>
                  <a:pt x="95719" y="1626450"/>
                </a:lnTo>
                <a:lnTo>
                  <a:pt x="97586" y="1628317"/>
                </a:lnTo>
                <a:lnTo>
                  <a:pt x="98704" y="1628775"/>
                </a:lnTo>
                <a:lnTo>
                  <a:pt x="101333" y="1628775"/>
                </a:lnTo>
                <a:lnTo>
                  <a:pt x="102450" y="1628317"/>
                </a:lnTo>
                <a:lnTo>
                  <a:pt x="104317" y="1626450"/>
                </a:lnTo>
                <a:lnTo>
                  <a:pt x="104775" y="1625333"/>
                </a:lnTo>
                <a:lnTo>
                  <a:pt x="104775" y="1622704"/>
                </a:lnTo>
                <a:close/>
              </a:path>
              <a:path w="5534025" h="1628775">
                <a:moveTo>
                  <a:pt x="104775" y="813079"/>
                </a:moveTo>
                <a:lnTo>
                  <a:pt x="104317" y="811961"/>
                </a:lnTo>
                <a:lnTo>
                  <a:pt x="102450" y="810094"/>
                </a:lnTo>
                <a:lnTo>
                  <a:pt x="101333" y="809625"/>
                </a:lnTo>
                <a:lnTo>
                  <a:pt x="98704" y="809625"/>
                </a:lnTo>
                <a:lnTo>
                  <a:pt x="97586" y="810094"/>
                </a:lnTo>
                <a:lnTo>
                  <a:pt x="95719" y="811961"/>
                </a:lnTo>
                <a:lnTo>
                  <a:pt x="95250" y="813079"/>
                </a:lnTo>
                <a:lnTo>
                  <a:pt x="95250" y="815708"/>
                </a:lnTo>
                <a:lnTo>
                  <a:pt x="95719" y="816825"/>
                </a:lnTo>
                <a:lnTo>
                  <a:pt x="97586" y="818692"/>
                </a:lnTo>
                <a:lnTo>
                  <a:pt x="98704" y="819150"/>
                </a:lnTo>
                <a:lnTo>
                  <a:pt x="101333" y="819150"/>
                </a:lnTo>
                <a:lnTo>
                  <a:pt x="102450" y="818692"/>
                </a:lnTo>
                <a:lnTo>
                  <a:pt x="104317" y="816825"/>
                </a:lnTo>
                <a:lnTo>
                  <a:pt x="104775" y="815708"/>
                </a:lnTo>
                <a:lnTo>
                  <a:pt x="104775" y="813079"/>
                </a:lnTo>
                <a:close/>
              </a:path>
              <a:path w="5534025" h="1628775">
                <a:moveTo>
                  <a:pt x="104775" y="3454"/>
                </a:moveTo>
                <a:lnTo>
                  <a:pt x="104317" y="2336"/>
                </a:lnTo>
                <a:lnTo>
                  <a:pt x="102450" y="469"/>
                </a:lnTo>
                <a:lnTo>
                  <a:pt x="101333" y="0"/>
                </a:lnTo>
                <a:lnTo>
                  <a:pt x="98704" y="0"/>
                </a:lnTo>
                <a:lnTo>
                  <a:pt x="97586" y="469"/>
                </a:lnTo>
                <a:lnTo>
                  <a:pt x="95719" y="2336"/>
                </a:lnTo>
                <a:lnTo>
                  <a:pt x="95250" y="3454"/>
                </a:lnTo>
                <a:lnTo>
                  <a:pt x="95250" y="6083"/>
                </a:lnTo>
                <a:lnTo>
                  <a:pt x="95719" y="7200"/>
                </a:lnTo>
                <a:lnTo>
                  <a:pt x="97586" y="9067"/>
                </a:lnTo>
                <a:lnTo>
                  <a:pt x="98704" y="9525"/>
                </a:lnTo>
                <a:lnTo>
                  <a:pt x="101333" y="9525"/>
                </a:lnTo>
                <a:lnTo>
                  <a:pt x="102450" y="9067"/>
                </a:lnTo>
                <a:lnTo>
                  <a:pt x="104317" y="7200"/>
                </a:lnTo>
                <a:lnTo>
                  <a:pt x="104775" y="6083"/>
                </a:lnTo>
                <a:lnTo>
                  <a:pt x="104775" y="3454"/>
                </a:lnTo>
                <a:close/>
              </a:path>
              <a:path w="5534025" h="1628775">
                <a:moveTo>
                  <a:pt x="152400" y="1622704"/>
                </a:moveTo>
                <a:lnTo>
                  <a:pt x="151942" y="1621586"/>
                </a:lnTo>
                <a:lnTo>
                  <a:pt x="150075" y="1619719"/>
                </a:lnTo>
                <a:lnTo>
                  <a:pt x="148958" y="1619250"/>
                </a:lnTo>
                <a:lnTo>
                  <a:pt x="146329" y="1619250"/>
                </a:lnTo>
                <a:lnTo>
                  <a:pt x="145211" y="1619719"/>
                </a:lnTo>
                <a:lnTo>
                  <a:pt x="143344" y="1621586"/>
                </a:lnTo>
                <a:lnTo>
                  <a:pt x="142875" y="1622704"/>
                </a:lnTo>
                <a:lnTo>
                  <a:pt x="142875" y="1625333"/>
                </a:lnTo>
                <a:lnTo>
                  <a:pt x="143344" y="1626450"/>
                </a:lnTo>
                <a:lnTo>
                  <a:pt x="145211" y="1628317"/>
                </a:lnTo>
                <a:lnTo>
                  <a:pt x="146329" y="1628775"/>
                </a:lnTo>
                <a:lnTo>
                  <a:pt x="148958" y="1628775"/>
                </a:lnTo>
                <a:lnTo>
                  <a:pt x="150075" y="1628317"/>
                </a:lnTo>
                <a:lnTo>
                  <a:pt x="151942" y="1626450"/>
                </a:lnTo>
                <a:lnTo>
                  <a:pt x="152400" y="1625333"/>
                </a:lnTo>
                <a:lnTo>
                  <a:pt x="152400" y="1622704"/>
                </a:lnTo>
                <a:close/>
              </a:path>
              <a:path w="5534025" h="1628775">
                <a:moveTo>
                  <a:pt x="152400" y="813079"/>
                </a:moveTo>
                <a:lnTo>
                  <a:pt x="151942" y="811961"/>
                </a:lnTo>
                <a:lnTo>
                  <a:pt x="150075" y="810094"/>
                </a:lnTo>
                <a:lnTo>
                  <a:pt x="148958" y="809625"/>
                </a:lnTo>
                <a:lnTo>
                  <a:pt x="146329" y="809625"/>
                </a:lnTo>
                <a:lnTo>
                  <a:pt x="145211" y="810094"/>
                </a:lnTo>
                <a:lnTo>
                  <a:pt x="143344" y="811961"/>
                </a:lnTo>
                <a:lnTo>
                  <a:pt x="142875" y="813079"/>
                </a:lnTo>
                <a:lnTo>
                  <a:pt x="142875" y="815708"/>
                </a:lnTo>
                <a:lnTo>
                  <a:pt x="143344" y="816825"/>
                </a:lnTo>
                <a:lnTo>
                  <a:pt x="145211" y="818692"/>
                </a:lnTo>
                <a:lnTo>
                  <a:pt x="146329" y="819150"/>
                </a:lnTo>
                <a:lnTo>
                  <a:pt x="148958" y="819150"/>
                </a:lnTo>
                <a:lnTo>
                  <a:pt x="150075" y="818692"/>
                </a:lnTo>
                <a:lnTo>
                  <a:pt x="151942" y="816825"/>
                </a:lnTo>
                <a:lnTo>
                  <a:pt x="152400" y="815708"/>
                </a:lnTo>
                <a:lnTo>
                  <a:pt x="152400" y="813079"/>
                </a:lnTo>
                <a:close/>
              </a:path>
              <a:path w="5534025" h="1628775">
                <a:moveTo>
                  <a:pt x="152400" y="3454"/>
                </a:moveTo>
                <a:lnTo>
                  <a:pt x="151942" y="2336"/>
                </a:lnTo>
                <a:lnTo>
                  <a:pt x="150075" y="469"/>
                </a:lnTo>
                <a:lnTo>
                  <a:pt x="148958" y="0"/>
                </a:lnTo>
                <a:lnTo>
                  <a:pt x="146329" y="0"/>
                </a:lnTo>
                <a:lnTo>
                  <a:pt x="145211" y="469"/>
                </a:lnTo>
                <a:lnTo>
                  <a:pt x="143344" y="2336"/>
                </a:lnTo>
                <a:lnTo>
                  <a:pt x="142875" y="3454"/>
                </a:lnTo>
                <a:lnTo>
                  <a:pt x="142875" y="6083"/>
                </a:lnTo>
                <a:lnTo>
                  <a:pt x="143344" y="7200"/>
                </a:lnTo>
                <a:lnTo>
                  <a:pt x="145211" y="9067"/>
                </a:lnTo>
                <a:lnTo>
                  <a:pt x="146329" y="9525"/>
                </a:lnTo>
                <a:lnTo>
                  <a:pt x="148958" y="9525"/>
                </a:lnTo>
                <a:lnTo>
                  <a:pt x="150075" y="9067"/>
                </a:lnTo>
                <a:lnTo>
                  <a:pt x="151942" y="7200"/>
                </a:lnTo>
                <a:lnTo>
                  <a:pt x="152400" y="6083"/>
                </a:lnTo>
                <a:lnTo>
                  <a:pt x="152400" y="3454"/>
                </a:lnTo>
                <a:close/>
              </a:path>
              <a:path w="5534025" h="1628775">
                <a:moveTo>
                  <a:pt x="200025" y="1622704"/>
                </a:moveTo>
                <a:lnTo>
                  <a:pt x="199567" y="1621586"/>
                </a:lnTo>
                <a:lnTo>
                  <a:pt x="197700" y="1619719"/>
                </a:lnTo>
                <a:lnTo>
                  <a:pt x="196583" y="1619250"/>
                </a:lnTo>
                <a:lnTo>
                  <a:pt x="193954" y="1619250"/>
                </a:lnTo>
                <a:lnTo>
                  <a:pt x="192836" y="1619719"/>
                </a:lnTo>
                <a:lnTo>
                  <a:pt x="190969" y="1621586"/>
                </a:lnTo>
                <a:lnTo>
                  <a:pt x="190500" y="1622704"/>
                </a:lnTo>
                <a:lnTo>
                  <a:pt x="190500" y="1625333"/>
                </a:lnTo>
                <a:lnTo>
                  <a:pt x="190969" y="1626450"/>
                </a:lnTo>
                <a:lnTo>
                  <a:pt x="192836" y="1628317"/>
                </a:lnTo>
                <a:lnTo>
                  <a:pt x="193954" y="1628775"/>
                </a:lnTo>
                <a:lnTo>
                  <a:pt x="196583" y="1628775"/>
                </a:lnTo>
                <a:lnTo>
                  <a:pt x="197700" y="1628317"/>
                </a:lnTo>
                <a:lnTo>
                  <a:pt x="199567" y="1626450"/>
                </a:lnTo>
                <a:lnTo>
                  <a:pt x="200025" y="1625333"/>
                </a:lnTo>
                <a:lnTo>
                  <a:pt x="200025" y="1622704"/>
                </a:lnTo>
                <a:close/>
              </a:path>
              <a:path w="5534025" h="1628775">
                <a:moveTo>
                  <a:pt x="200025" y="813079"/>
                </a:moveTo>
                <a:lnTo>
                  <a:pt x="199567" y="811961"/>
                </a:lnTo>
                <a:lnTo>
                  <a:pt x="197700" y="810094"/>
                </a:lnTo>
                <a:lnTo>
                  <a:pt x="196583" y="809625"/>
                </a:lnTo>
                <a:lnTo>
                  <a:pt x="193954" y="809625"/>
                </a:lnTo>
                <a:lnTo>
                  <a:pt x="192836" y="810094"/>
                </a:lnTo>
                <a:lnTo>
                  <a:pt x="190969" y="811961"/>
                </a:lnTo>
                <a:lnTo>
                  <a:pt x="190500" y="813079"/>
                </a:lnTo>
                <a:lnTo>
                  <a:pt x="190500" y="815708"/>
                </a:lnTo>
                <a:lnTo>
                  <a:pt x="190969" y="816825"/>
                </a:lnTo>
                <a:lnTo>
                  <a:pt x="192836" y="818692"/>
                </a:lnTo>
                <a:lnTo>
                  <a:pt x="193954" y="819150"/>
                </a:lnTo>
                <a:lnTo>
                  <a:pt x="196583" y="819150"/>
                </a:lnTo>
                <a:lnTo>
                  <a:pt x="197700" y="818692"/>
                </a:lnTo>
                <a:lnTo>
                  <a:pt x="199567" y="816825"/>
                </a:lnTo>
                <a:lnTo>
                  <a:pt x="200025" y="815708"/>
                </a:lnTo>
                <a:lnTo>
                  <a:pt x="200025" y="813079"/>
                </a:lnTo>
                <a:close/>
              </a:path>
              <a:path w="5534025" h="1628775">
                <a:moveTo>
                  <a:pt x="200025" y="3454"/>
                </a:moveTo>
                <a:lnTo>
                  <a:pt x="199567" y="2336"/>
                </a:lnTo>
                <a:lnTo>
                  <a:pt x="197700" y="469"/>
                </a:lnTo>
                <a:lnTo>
                  <a:pt x="196583" y="0"/>
                </a:lnTo>
                <a:lnTo>
                  <a:pt x="193954" y="0"/>
                </a:lnTo>
                <a:lnTo>
                  <a:pt x="192836" y="469"/>
                </a:lnTo>
                <a:lnTo>
                  <a:pt x="190969" y="2336"/>
                </a:lnTo>
                <a:lnTo>
                  <a:pt x="190500" y="3454"/>
                </a:lnTo>
                <a:lnTo>
                  <a:pt x="190500" y="6083"/>
                </a:lnTo>
                <a:lnTo>
                  <a:pt x="190969" y="7200"/>
                </a:lnTo>
                <a:lnTo>
                  <a:pt x="192836" y="9067"/>
                </a:lnTo>
                <a:lnTo>
                  <a:pt x="193954" y="9525"/>
                </a:lnTo>
                <a:lnTo>
                  <a:pt x="196583" y="9525"/>
                </a:lnTo>
                <a:lnTo>
                  <a:pt x="197700" y="9067"/>
                </a:lnTo>
                <a:lnTo>
                  <a:pt x="199567" y="7200"/>
                </a:lnTo>
                <a:lnTo>
                  <a:pt x="200025" y="6083"/>
                </a:lnTo>
                <a:lnTo>
                  <a:pt x="200025" y="3454"/>
                </a:lnTo>
                <a:close/>
              </a:path>
              <a:path w="5534025" h="1628775">
                <a:moveTo>
                  <a:pt x="247650" y="1622704"/>
                </a:moveTo>
                <a:lnTo>
                  <a:pt x="247192" y="1621586"/>
                </a:lnTo>
                <a:lnTo>
                  <a:pt x="245325" y="1619719"/>
                </a:lnTo>
                <a:lnTo>
                  <a:pt x="244208" y="1619250"/>
                </a:lnTo>
                <a:lnTo>
                  <a:pt x="241579" y="1619250"/>
                </a:lnTo>
                <a:lnTo>
                  <a:pt x="240461" y="1619719"/>
                </a:lnTo>
                <a:lnTo>
                  <a:pt x="238594" y="1621586"/>
                </a:lnTo>
                <a:lnTo>
                  <a:pt x="238125" y="1622704"/>
                </a:lnTo>
                <a:lnTo>
                  <a:pt x="238125" y="1625333"/>
                </a:lnTo>
                <a:lnTo>
                  <a:pt x="238594" y="1626450"/>
                </a:lnTo>
                <a:lnTo>
                  <a:pt x="240461" y="1628317"/>
                </a:lnTo>
                <a:lnTo>
                  <a:pt x="241579" y="1628775"/>
                </a:lnTo>
                <a:lnTo>
                  <a:pt x="244208" y="1628775"/>
                </a:lnTo>
                <a:lnTo>
                  <a:pt x="245325" y="1628317"/>
                </a:lnTo>
                <a:lnTo>
                  <a:pt x="247192" y="1626450"/>
                </a:lnTo>
                <a:lnTo>
                  <a:pt x="247650" y="1625333"/>
                </a:lnTo>
                <a:lnTo>
                  <a:pt x="247650" y="1622704"/>
                </a:lnTo>
                <a:close/>
              </a:path>
              <a:path w="5534025" h="1628775">
                <a:moveTo>
                  <a:pt x="247650" y="813079"/>
                </a:moveTo>
                <a:lnTo>
                  <a:pt x="247192" y="811961"/>
                </a:lnTo>
                <a:lnTo>
                  <a:pt x="245325" y="810094"/>
                </a:lnTo>
                <a:lnTo>
                  <a:pt x="244208" y="809625"/>
                </a:lnTo>
                <a:lnTo>
                  <a:pt x="241579" y="809625"/>
                </a:lnTo>
                <a:lnTo>
                  <a:pt x="240461" y="810094"/>
                </a:lnTo>
                <a:lnTo>
                  <a:pt x="238594" y="811961"/>
                </a:lnTo>
                <a:lnTo>
                  <a:pt x="238125" y="813079"/>
                </a:lnTo>
                <a:lnTo>
                  <a:pt x="238125" y="815708"/>
                </a:lnTo>
                <a:lnTo>
                  <a:pt x="238594" y="816825"/>
                </a:lnTo>
                <a:lnTo>
                  <a:pt x="240461" y="818692"/>
                </a:lnTo>
                <a:lnTo>
                  <a:pt x="241579" y="819150"/>
                </a:lnTo>
                <a:lnTo>
                  <a:pt x="244208" y="819150"/>
                </a:lnTo>
                <a:lnTo>
                  <a:pt x="245325" y="818692"/>
                </a:lnTo>
                <a:lnTo>
                  <a:pt x="247192" y="816825"/>
                </a:lnTo>
                <a:lnTo>
                  <a:pt x="247650" y="815708"/>
                </a:lnTo>
                <a:lnTo>
                  <a:pt x="247650" y="813079"/>
                </a:lnTo>
                <a:close/>
              </a:path>
              <a:path w="5534025" h="1628775">
                <a:moveTo>
                  <a:pt x="247650" y="3454"/>
                </a:moveTo>
                <a:lnTo>
                  <a:pt x="247192" y="2336"/>
                </a:lnTo>
                <a:lnTo>
                  <a:pt x="245325" y="469"/>
                </a:lnTo>
                <a:lnTo>
                  <a:pt x="244208" y="0"/>
                </a:lnTo>
                <a:lnTo>
                  <a:pt x="241579" y="0"/>
                </a:lnTo>
                <a:lnTo>
                  <a:pt x="240461" y="469"/>
                </a:lnTo>
                <a:lnTo>
                  <a:pt x="238594" y="2336"/>
                </a:lnTo>
                <a:lnTo>
                  <a:pt x="238125" y="3454"/>
                </a:lnTo>
                <a:lnTo>
                  <a:pt x="238125" y="6083"/>
                </a:lnTo>
                <a:lnTo>
                  <a:pt x="238594" y="7200"/>
                </a:lnTo>
                <a:lnTo>
                  <a:pt x="240461" y="9067"/>
                </a:lnTo>
                <a:lnTo>
                  <a:pt x="241579" y="9525"/>
                </a:lnTo>
                <a:lnTo>
                  <a:pt x="244208" y="9525"/>
                </a:lnTo>
                <a:lnTo>
                  <a:pt x="245325" y="9067"/>
                </a:lnTo>
                <a:lnTo>
                  <a:pt x="247192" y="7200"/>
                </a:lnTo>
                <a:lnTo>
                  <a:pt x="247650" y="6083"/>
                </a:lnTo>
                <a:lnTo>
                  <a:pt x="247650" y="3454"/>
                </a:lnTo>
                <a:close/>
              </a:path>
              <a:path w="5534025" h="1628775">
                <a:moveTo>
                  <a:pt x="295275" y="1622704"/>
                </a:moveTo>
                <a:lnTo>
                  <a:pt x="294817" y="1621586"/>
                </a:lnTo>
                <a:lnTo>
                  <a:pt x="292950" y="1619719"/>
                </a:lnTo>
                <a:lnTo>
                  <a:pt x="291833" y="1619250"/>
                </a:lnTo>
                <a:lnTo>
                  <a:pt x="289204" y="1619250"/>
                </a:lnTo>
                <a:lnTo>
                  <a:pt x="288086" y="1619719"/>
                </a:lnTo>
                <a:lnTo>
                  <a:pt x="286219" y="1621586"/>
                </a:lnTo>
                <a:lnTo>
                  <a:pt x="285750" y="1622704"/>
                </a:lnTo>
                <a:lnTo>
                  <a:pt x="285750" y="1625333"/>
                </a:lnTo>
                <a:lnTo>
                  <a:pt x="286219" y="1626450"/>
                </a:lnTo>
                <a:lnTo>
                  <a:pt x="288086" y="1628317"/>
                </a:lnTo>
                <a:lnTo>
                  <a:pt x="289204" y="1628775"/>
                </a:lnTo>
                <a:lnTo>
                  <a:pt x="291833" y="1628775"/>
                </a:lnTo>
                <a:lnTo>
                  <a:pt x="292950" y="1628317"/>
                </a:lnTo>
                <a:lnTo>
                  <a:pt x="294817" y="1626450"/>
                </a:lnTo>
                <a:lnTo>
                  <a:pt x="295275" y="1625333"/>
                </a:lnTo>
                <a:lnTo>
                  <a:pt x="295275" y="1622704"/>
                </a:lnTo>
                <a:close/>
              </a:path>
              <a:path w="5534025" h="1628775">
                <a:moveTo>
                  <a:pt x="295275" y="813079"/>
                </a:moveTo>
                <a:lnTo>
                  <a:pt x="294817" y="811961"/>
                </a:lnTo>
                <a:lnTo>
                  <a:pt x="292950" y="810094"/>
                </a:lnTo>
                <a:lnTo>
                  <a:pt x="291833" y="809625"/>
                </a:lnTo>
                <a:lnTo>
                  <a:pt x="289204" y="809625"/>
                </a:lnTo>
                <a:lnTo>
                  <a:pt x="288086" y="810094"/>
                </a:lnTo>
                <a:lnTo>
                  <a:pt x="286219" y="811961"/>
                </a:lnTo>
                <a:lnTo>
                  <a:pt x="285750" y="813079"/>
                </a:lnTo>
                <a:lnTo>
                  <a:pt x="285750" y="815708"/>
                </a:lnTo>
                <a:lnTo>
                  <a:pt x="286219" y="816825"/>
                </a:lnTo>
                <a:lnTo>
                  <a:pt x="288086" y="818692"/>
                </a:lnTo>
                <a:lnTo>
                  <a:pt x="289204" y="819150"/>
                </a:lnTo>
                <a:lnTo>
                  <a:pt x="291833" y="819150"/>
                </a:lnTo>
                <a:lnTo>
                  <a:pt x="292950" y="818692"/>
                </a:lnTo>
                <a:lnTo>
                  <a:pt x="294817" y="816825"/>
                </a:lnTo>
                <a:lnTo>
                  <a:pt x="295275" y="815708"/>
                </a:lnTo>
                <a:lnTo>
                  <a:pt x="295275" y="813079"/>
                </a:lnTo>
                <a:close/>
              </a:path>
              <a:path w="5534025" h="1628775">
                <a:moveTo>
                  <a:pt x="295275" y="3454"/>
                </a:moveTo>
                <a:lnTo>
                  <a:pt x="294817" y="2336"/>
                </a:lnTo>
                <a:lnTo>
                  <a:pt x="292950" y="469"/>
                </a:lnTo>
                <a:lnTo>
                  <a:pt x="291833" y="0"/>
                </a:lnTo>
                <a:lnTo>
                  <a:pt x="289204" y="0"/>
                </a:lnTo>
                <a:lnTo>
                  <a:pt x="288086" y="469"/>
                </a:lnTo>
                <a:lnTo>
                  <a:pt x="286219" y="2336"/>
                </a:lnTo>
                <a:lnTo>
                  <a:pt x="285750" y="3454"/>
                </a:lnTo>
                <a:lnTo>
                  <a:pt x="285750" y="6083"/>
                </a:lnTo>
                <a:lnTo>
                  <a:pt x="286219" y="7200"/>
                </a:lnTo>
                <a:lnTo>
                  <a:pt x="288086" y="9067"/>
                </a:lnTo>
                <a:lnTo>
                  <a:pt x="289204" y="9525"/>
                </a:lnTo>
                <a:lnTo>
                  <a:pt x="291833" y="9525"/>
                </a:lnTo>
                <a:lnTo>
                  <a:pt x="292950" y="9067"/>
                </a:lnTo>
                <a:lnTo>
                  <a:pt x="294817" y="7200"/>
                </a:lnTo>
                <a:lnTo>
                  <a:pt x="295275" y="6083"/>
                </a:lnTo>
                <a:lnTo>
                  <a:pt x="295275" y="3454"/>
                </a:lnTo>
                <a:close/>
              </a:path>
              <a:path w="5534025" h="1628775">
                <a:moveTo>
                  <a:pt x="342900" y="1622704"/>
                </a:moveTo>
                <a:lnTo>
                  <a:pt x="342442" y="1621586"/>
                </a:lnTo>
                <a:lnTo>
                  <a:pt x="340575" y="1619719"/>
                </a:lnTo>
                <a:lnTo>
                  <a:pt x="339458" y="1619250"/>
                </a:lnTo>
                <a:lnTo>
                  <a:pt x="336829" y="1619250"/>
                </a:lnTo>
                <a:lnTo>
                  <a:pt x="335711" y="1619719"/>
                </a:lnTo>
                <a:lnTo>
                  <a:pt x="333844" y="1621586"/>
                </a:lnTo>
                <a:lnTo>
                  <a:pt x="333375" y="1622704"/>
                </a:lnTo>
                <a:lnTo>
                  <a:pt x="333375" y="1625333"/>
                </a:lnTo>
                <a:lnTo>
                  <a:pt x="333844" y="1626450"/>
                </a:lnTo>
                <a:lnTo>
                  <a:pt x="335711" y="1628317"/>
                </a:lnTo>
                <a:lnTo>
                  <a:pt x="336829" y="1628775"/>
                </a:lnTo>
                <a:lnTo>
                  <a:pt x="339458" y="1628775"/>
                </a:lnTo>
                <a:lnTo>
                  <a:pt x="340575" y="1628317"/>
                </a:lnTo>
                <a:lnTo>
                  <a:pt x="342442" y="1626450"/>
                </a:lnTo>
                <a:lnTo>
                  <a:pt x="342900" y="1625333"/>
                </a:lnTo>
                <a:lnTo>
                  <a:pt x="342900" y="1622704"/>
                </a:lnTo>
                <a:close/>
              </a:path>
              <a:path w="5534025" h="1628775">
                <a:moveTo>
                  <a:pt x="342900" y="813079"/>
                </a:moveTo>
                <a:lnTo>
                  <a:pt x="342442" y="811961"/>
                </a:lnTo>
                <a:lnTo>
                  <a:pt x="340575" y="810094"/>
                </a:lnTo>
                <a:lnTo>
                  <a:pt x="339458" y="809625"/>
                </a:lnTo>
                <a:lnTo>
                  <a:pt x="336829" y="809625"/>
                </a:lnTo>
                <a:lnTo>
                  <a:pt x="335711" y="810094"/>
                </a:lnTo>
                <a:lnTo>
                  <a:pt x="333844" y="811961"/>
                </a:lnTo>
                <a:lnTo>
                  <a:pt x="333375" y="813079"/>
                </a:lnTo>
                <a:lnTo>
                  <a:pt x="333375" y="815708"/>
                </a:lnTo>
                <a:lnTo>
                  <a:pt x="333844" y="816825"/>
                </a:lnTo>
                <a:lnTo>
                  <a:pt x="335711" y="818692"/>
                </a:lnTo>
                <a:lnTo>
                  <a:pt x="336829" y="819150"/>
                </a:lnTo>
                <a:lnTo>
                  <a:pt x="339458" y="819150"/>
                </a:lnTo>
                <a:lnTo>
                  <a:pt x="340575" y="818692"/>
                </a:lnTo>
                <a:lnTo>
                  <a:pt x="342442" y="816825"/>
                </a:lnTo>
                <a:lnTo>
                  <a:pt x="342900" y="815708"/>
                </a:lnTo>
                <a:lnTo>
                  <a:pt x="342900" y="813079"/>
                </a:lnTo>
                <a:close/>
              </a:path>
              <a:path w="5534025" h="1628775">
                <a:moveTo>
                  <a:pt x="342900" y="3454"/>
                </a:moveTo>
                <a:lnTo>
                  <a:pt x="342442" y="2336"/>
                </a:lnTo>
                <a:lnTo>
                  <a:pt x="340575" y="469"/>
                </a:lnTo>
                <a:lnTo>
                  <a:pt x="339458" y="0"/>
                </a:lnTo>
                <a:lnTo>
                  <a:pt x="336829" y="0"/>
                </a:lnTo>
                <a:lnTo>
                  <a:pt x="335711" y="469"/>
                </a:lnTo>
                <a:lnTo>
                  <a:pt x="333844" y="2336"/>
                </a:lnTo>
                <a:lnTo>
                  <a:pt x="333375" y="3454"/>
                </a:lnTo>
                <a:lnTo>
                  <a:pt x="333375" y="6083"/>
                </a:lnTo>
                <a:lnTo>
                  <a:pt x="333844" y="7200"/>
                </a:lnTo>
                <a:lnTo>
                  <a:pt x="335711" y="9067"/>
                </a:lnTo>
                <a:lnTo>
                  <a:pt x="336829" y="9525"/>
                </a:lnTo>
                <a:lnTo>
                  <a:pt x="339458" y="9525"/>
                </a:lnTo>
                <a:lnTo>
                  <a:pt x="340575" y="9067"/>
                </a:lnTo>
                <a:lnTo>
                  <a:pt x="342442" y="7200"/>
                </a:lnTo>
                <a:lnTo>
                  <a:pt x="342900" y="6083"/>
                </a:lnTo>
                <a:lnTo>
                  <a:pt x="342900" y="3454"/>
                </a:lnTo>
                <a:close/>
              </a:path>
              <a:path w="5534025" h="1628775">
                <a:moveTo>
                  <a:pt x="390525" y="1622704"/>
                </a:moveTo>
                <a:lnTo>
                  <a:pt x="390067" y="1621586"/>
                </a:lnTo>
                <a:lnTo>
                  <a:pt x="388200" y="1619719"/>
                </a:lnTo>
                <a:lnTo>
                  <a:pt x="387083" y="1619250"/>
                </a:lnTo>
                <a:lnTo>
                  <a:pt x="384454" y="1619250"/>
                </a:lnTo>
                <a:lnTo>
                  <a:pt x="383336" y="1619719"/>
                </a:lnTo>
                <a:lnTo>
                  <a:pt x="381469" y="1621586"/>
                </a:lnTo>
                <a:lnTo>
                  <a:pt x="381000" y="1622704"/>
                </a:lnTo>
                <a:lnTo>
                  <a:pt x="381000" y="1625333"/>
                </a:lnTo>
                <a:lnTo>
                  <a:pt x="381469" y="1626450"/>
                </a:lnTo>
                <a:lnTo>
                  <a:pt x="383336" y="1628317"/>
                </a:lnTo>
                <a:lnTo>
                  <a:pt x="384454" y="1628775"/>
                </a:lnTo>
                <a:lnTo>
                  <a:pt x="387083" y="1628775"/>
                </a:lnTo>
                <a:lnTo>
                  <a:pt x="388200" y="1628317"/>
                </a:lnTo>
                <a:lnTo>
                  <a:pt x="390067" y="1626450"/>
                </a:lnTo>
                <a:lnTo>
                  <a:pt x="390525" y="1625333"/>
                </a:lnTo>
                <a:lnTo>
                  <a:pt x="390525" y="1622704"/>
                </a:lnTo>
                <a:close/>
              </a:path>
              <a:path w="5534025" h="1628775">
                <a:moveTo>
                  <a:pt x="390525" y="813079"/>
                </a:moveTo>
                <a:lnTo>
                  <a:pt x="390067" y="811961"/>
                </a:lnTo>
                <a:lnTo>
                  <a:pt x="388200" y="810094"/>
                </a:lnTo>
                <a:lnTo>
                  <a:pt x="387083" y="809625"/>
                </a:lnTo>
                <a:lnTo>
                  <a:pt x="384454" y="809625"/>
                </a:lnTo>
                <a:lnTo>
                  <a:pt x="383336" y="810094"/>
                </a:lnTo>
                <a:lnTo>
                  <a:pt x="381469" y="811961"/>
                </a:lnTo>
                <a:lnTo>
                  <a:pt x="381000" y="813079"/>
                </a:lnTo>
                <a:lnTo>
                  <a:pt x="381000" y="815708"/>
                </a:lnTo>
                <a:lnTo>
                  <a:pt x="381469" y="816825"/>
                </a:lnTo>
                <a:lnTo>
                  <a:pt x="383336" y="818692"/>
                </a:lnTo>
                <a:lnTo>
                  <a:pt x="384454" y="819150"/>
                </a:lnTo>
                <a:lnTo>
                  <a:pt x="387083" y="819150"/>
                </a:lnTo>
                <a:lnTo>
                  <a:pt x="388200" y="818692"/>
                </a:lnTo>
                <a:lnTo>
                  <a:pt x="390067" y="816825"/>
                </a:lnTo>
                <a:lnTo>
                  <a:pt x="390525" y="815708"/>
                </a:lnTo>
                <a:lnTo>
                  <a:pt x="390525" y="813079"/>
                </a:lnTo>
                <a:close/>
              </a:path>
              <a:path w="5534025" h="1628775">
                <a:moveTo>
                  <a:pt x="390525" y="3454"/>
                </a:moveTo>
                <a:lnTo>
                  <a:pt x="390067" y="2336"/>
                </a:lnTo>
                <a:lnTo>
                  <a:pt x="388200" y="469"/>
                </a:lnTo>
                <a:lnTo>
                  <a:pt x="387083" y="0"/>
                </a:lnTo>
                <a:lnTo>
                  <a:pt x="384454" y="0"/>
                </a:lnTo>
                <a:lnTo>
                  <a:pt x="383336" y="469"/>
                </a:lnTo>
                <a:lnTo>
                  <a:pt x="381469" y="2336"/>
                </a:lnTo>
                <a:lnTo>
                  <a:pt x="381000" y="3454"/>
                </a:lnTo>
                <a:lnTo>
                  <a:pt x="381000" y="6083"/>
                </a:lnTo>
                <a:lnTo>
                  <a:pt x="381469" y="7200"/>
                </a:lnTo>
                <a:lnTo>
                  <a:pt x="383336" y="9067"/>
                </a:lnTo>
                <a:lnTo>
                  <a:pt x="384454" y="9525"/>
                </a:lnTo>
                <a:lnTo>
                  <a:pt x="387083" y="9525"/>
                </a:lnTo>
                <a:lnTo>
                  <a:pt x="388200" y="9067"/>
                </a:lnTo>
                <a:lnTo>
                  <a:pt x="390067" y="7200"/>
                </a:lnTo>
                <a:lnTo>
                  <a:pt x="390525" y="6083"/>
                </a:lnTo>
                <a:lnTo>
                  <a:pt x="390525" y="3454"/>
                </a:lnTo>
                <a:close/>
              </a:path>
              <a:path w="5534025" h="1628775">
                <a:moveTo>
                  <a:pt x="438150" y="1622704"/>
                </a:moveTo>
                <a:lnTo>
                  <a:pt x="437692" y="1621586"/>
                </a:lnTo>
                <a:lnTo>
                  <a:pt x="435825" y="1619719"/>
                </a:lnTo>
                <a:lnTo>
                  <a:pt x="434708" y="1619250"/>
                </a:lnTo>
                <a:lnTo>
                  <a:pt x="432079" y="1619250"/>
                </a:lnTo>
                <a:lnTo>
                  <a:pt x="430961" y="1619719"/>
                </a:lnTo>
                <a:lnTo>
                  <a:pt x="429094" y="1621586"/>
                </a:lnTo>
                <a:lnTo>
                  <a:pt x="428625" y="1622704"/>
                </a:lnTo>
                <a:lnTo>
                  <a:pt x="428625" y="1625333"/>
                </a:lnTo>
                <a:lnTo>
                  <a:pt x="429094" y="1626450"/>
                </a:lnTo>
                <a:lnTo>
                  <a:pt x="430961" y="1628317"/>
                </a:lnTo>
                <a:lnTo>
                  <a:pt x="432079" y="1628775"/>
                </a:lnTo>
                <a:lnTo>
                  <a:pt x="434708" y="1628775"/>
                </a:lnTo>
                <a:lnTo>
                  <a:pt x="435825" y="1628317"/>
                </a:lnTo>
                <a:lnTo>
                  <a:pt x="437692" y="1626450"/>
                </a:lnTo>
                <a:lnTo>
                  <a:pt x="438150" y="1625333"/>
                </a:lnTo>
                <a:lnTo>
                  <a:pt x="438150" y="1622704"/>
                </a:lnTo>
                <a:close/>
              </a:path>
              <a:path w="5534025" h="1628775">
                <a:moveTo>
                  <a:pt x="438150" y="813079"/>
                </a:moveTo>
                <a:lnTo>
                  <a:pt x="437692" y="811961"/>
                </a:lnTo>
                <a:lnTo>
                  <a:pt x="435825" y="810094"/>
                </a:lnTo>
                <a:lnTo>
                  <a:pt x="434708" y="809625"/>
                </a:lnTo>
                <a:lnTo>
                  <a:pt x="432079" y="809625"/>
                </a:lnTo>
                <a:lnTo>
                  <a:pt x="430961" y="810094"/>
                </a:lnTo>
                <a:lnTo>
                  <a:pt x="429094" y="811961"/>
                </a:lnTo>
                <a:lnTo>
                  <a:pt x="428625" y="813079"/>
                </a:lnTo>
                <a:lnTo>
                  <a:pt x="428625" y="815708"/>
                </a:lnTo>
                <a:lnTo>
                  <a:pt x="429094" y="816825"/>
                </a:lnTo>
                <a:lnTo>
                  <a:pt x="430961" y="818692"/>
                </a:lnTo>
                <a:lnTo>
                  <a:pt x="432079" y="819150"/>
                </a:lnTo>
                <a:lnTo>
                  <a:pt x="434708" y="819150"/>
                </a:lnTo>
                <a:lnTo>
                  <a:pt x="435825" y="818692"/>
                </a:lnTo>
                <a:lnTo>
                  <a:pt x="437692" y="816825"/>
                </a:lnTo>
                <a:lnTo>
                  <a:pt x="438150" y="815708"/>
                </a:lnTo>
                <a:lnTo>
                  <a:pt x="438150" y="813079"/>
                </a:lnTo>
                <a:close/>
              </a:path>
              <a:path w="5534025" h="1628775">
                <a:moveTo>
                  <a:pt x="438150" y="3454"/>
                </a:moveTo>
                <a:lnTo>
                  <a:pt x="437692" y="2336"/>
                </a:lnTo>
                <a:lnTo>
                  <a:pt x="435825" y="469"/>
                </a:lnTo>
                <a:lnTo>
                  <a:pt x="434708" y="0"/>
                </a:lnTo>
                <a:lnTo>
                  <a:pt x="432079" y="0"/>
                </a:lnTo>
                <a:lnTo>
                  <a:pt x="430961" y="469"/>
                </a:lnTo>
                <a:lnTo>
                  <a:pt x="429094" y="2336"/>
                </a:lnTo>
                <a:lnTo>
                  <a:pt x="428625" y="3454"/>
                </a:lnTo>
                <a:lnTo>
                  <a:pt x="428625" y="6083"/>
                </a:lnTo>
                <a:lnTo>
                  <a:pt x="429094" y="7200"/>
                </a:lnTo>
                <a:lnTo>
                  <a:pt x="430961" y="9067"/>
                </a:lnTo>
                <a:lnTo>
                  <a:pt x="432079" y="9525"/>
                </a:lnTo>
                <a:lnTo>
                  <a:pt x="434708" y="9525"/>
                </a:lnTo>
                <a:lnTo>
                  <a:pt x="435825" y="9067"/>
                </a:lnTo>
                <a:lnTo>
                  <a:pt x="437692" y="7200"/>
                </a:lnTo>
                <a:lnTo>
                  <a:pt x="438150" y="6083"/>
                </a:lnTo>
                <a:lnTo>
                  <a:pt x="438150" y="3454"/>
                </a:lnTo>
                <a:close/>
              </a:path>
              <a:path w="5534025" h="1628775">
                <a:moveTo>
                  <a:pt x="485775" y="1622704"/>
                </a:moveTo>
                <a:lnTo>
                  <a:pt x="485317" y="1621586"/>
                </a:lnTo>
                <a:lnTo>
                  <a:pt x="483450" y="1619719"/>
                </a:lnTo>
                <a:lnTo>
                  <a:pt x="482333" y="1619250"/>
                </a:lnTo>
                <a:lnTo>
                  <a:pt x="479704" y="1619250"/>
                </a:lnTo>
                <a:lnTo>
                  <a:pt x="478586" y="1619719"/>
                </a:lnTo>
                <a:lnTo>
                  <a:pt x="476719" y="1621586"/>
                </a:lnTo>
                <a:lnTo>
                  <a:pt x="476250" y="1622704"/>
                </a:lnTo>
                <a:lnTo>
                  <a:pt x="476250" y="1625333"/>
                </a:lnTo>
                <a:lnTo>
                  <a:pt x="476719" y="1626450"/>
                </a:lnTo>
                <a:lnTo>
                  <a:pt x="478586" y="1628317"/>
                </a:lnTo>
                <a:lnTo>
                  <a:pt x="479704" y="1628775"/>
                </a:lnTo>
                <a:lnTo>
                  <a:pt x="482333" y="1628775"/>
                </a:lnTo>
                <a:lnTo>
                  <a:pt x="483450" y="1628317"/>
                </a:lnTo>
                <a:lnTo>
                  <a:pt x="485317" y="1626450"/>
                </a:lnTo>
                <a:lnTo>
                  <a:pt x="485775" y="1625333"/>
                </a:lnTo>
                <a:lnTo>
                  <a:pt x="485775" y="1622704"/>
                </a:lnTo>
                <a:close/>
              </a:path>
              <a:path w="5534025" h="1628775">
                <a:moveTo>
                  <a:pt x="485775" y="813079"/>
                </a:moveTo>
                <a:lnTo>
                  <a:pt x="485317" y="811961"/>
                </a:lnTo>
                <a:lnTo>
                  <a:pt x="483450" y="810094"/>
                </a:lnTo>
                <a:lnTo>
                  <a:pt x="482333" y="809625"/>
                </a:lnTo>
                <a:lnTo>
                  <a:pt x="479704" y="809625"/>
                </a:lnTo>
                <a:lnTo>
                  <a:pt x="478586" y="810094"/>
                </a:lnTo>
                <a:lnTo>
                  <a:pt x="476719" y="811961"/>
                </a:lnTo>
                <a:lnTo>
                  <a:pt x="476250" y="813079"/>
                </a:lnTo>
                <a:lnTo>
                  <a:pt x="476250" y="815708"/>
                </a:lnTo>
                <a:lnTo>
                  <a:pt x="476719" y="816825"/>
                </a:lnTo>
                <a:lnTo>
                  <a:pt x="478586" y="818692"/>
                </a:lnTo>
                <a:lnTo>
                  <a:pt x="479704" y="819150"/>
                </a:lnTo>
                <a:lnTo>
                  <a:pt x="482333" y="819150"/>
                </a:lnTo>
                <a:lnTo>
                  <a:pt x="483450" y="818692"/>
                </a:lnTo>
                <a:lnTo>
                  <a:pt x="485317" y="816825"/>
                </a:lnTo>
                <a:lnTo>
                  <a:pt x="485775" y="815708"/>
                </a:lnTo>
                <a:lnTo>
                  <a:pt x="485775" y="813079"/>
                </a:lnTo>
                <a:close/>
              </a:path>
              <a:path w="5534025" h="1628775">
                <a:moveTo>
                  <a:pt x="485775" y="3454"/>
                </a:moveTo>
                <a:lnTo>
                  <a:pt x="485317" y="2336"/>
                </a:lnTo>
                <a:lnTo>
                  <a:pt x="483450" y="469"/>
                </a:lnTo>
                <a:lnTo>
                  <a:pt x="482333" y="0"/>
                </a:lnTo>
                <a:lnTo>
                  <a:pt x="479704" y="0"/>
                </a:lnTo>
                <a:lnTo>
                  <a:pt x="478586" y="469"/>
                </a:lnTo>
                <a:lnTo>
                  <a:pt x="476719" y="2336"/>
                </a:lnTo>
                <a:lnTo>
                  <a:pt x="476250" y="3454"/>
                </a:lnTo>
                <a:lnTo>
                  <a:pt x="476250" y="6083"/>
                </a:lnTo>
                <a:lnTo>
                  <a:pt x="476719" y="7200"/>
                </a:lnTo>
                <a:lnTo>
                  <a:pt x="478586" y="9067"/>
                </a:lnTo>
                <a:lnTo>
                  <a:pt x="479704" y="9525"/>
                </a:lnTo>
                <a:lnTo>
                  <a:pt x="482333" y="9525"/>
                </a:lnTo>
                <a:lnTo>
                  <a:pt x="483450" y="9067"/>
                </a:lnTo>
                <a:lnTo>
                  <a:pt x="485317" y="7200"/>
                </a:lnTo>
                <a:lnTo>
                  <a:pt x="485775" y="6083"/>
                </a:lnTo>
                <a:lnTo>
                  <a:pt x="485775" y="3454"/>
                </a:lnTo>
                <a:close/>
              </a:path>
              <a:path w="5534025" h="1628775">
                <a:moveTo>
                  <a:pt x="533400" y="1622704"/>
                </a:moveTo>
                <a:lnTo>
                  <a:pt x="532942" y="1621586"/>
                </a:lnTo>
                <a:lnTo>
                  <a:pt x="531075" y="1619719"/>
                </a:lnTo>
                <a:lnTo>
                  <a:pt x="529958" y="1619250"/>
                </a:lnTo>
                <a:lnTo>
                  <a:pt x="527329" y="1619250"/>
                </a:lnTo>
                <a:lnTo>
                  <a:pt x="526211" y="1619719"/>
                </a:lnTo>
                <a:lnTo>
                  <a:pt x="524344" y="1621586"/>
                </a:lnTo>
                <a:lnTo>
                  <a:pt x="523875" y="1622704"/>
                </a:lnTo>
                <a:lnTo>
                  <a:pt x="523875" y="1625333"/>
                </a:lnTo>
                <a:lnTo>
                  <a:pt x="524344" y="1626450"/>
                </a:lnTo>
                <a:lnTo>
                  <a:pt x="526211" y="1628317"/>
                </a:lnTo>
                <a:lnTo>
                  <a:pt x="527329" y="1628775"/>
                </a:lnTo>
                <a:lnTo>
                  <a:pt x="529958" y="1628775"/>
                </a:lnTo>
                <a:lnTo>
                  <a:pt x="531075" y="1628317"/>
                </a:lnTo>
                <a:lnTo>
                  <a:pt x="532942" y="1626450"/>
                </a:lnTo>
                <a:lnTo>
                  <a:pt x="533400" y="1625333"/>
                </a:lnTo>
                <a:lnTo>
                  <a:pt x="533400" y="1622704"/>
                </a:lnTo>
                <a:close/>
              </a:path>
              <a:path w="5534025" h="1628775">
                <a:moveTo>
                  <a:pt x="533400" y="813079"/>
                </a:moveTo>
                <a:lnTo>
                  <a:pt x="532942" y="811961"/>
                </a:lnTo>
                <a:lnTo>
                  <a:pt x="531075" y="810094"/>
                </a:lnTo>
                <a:lnTo>
                  <a:pt x="529958" y="809625"/>
                </a:lnTo>
                <a:lnTo>
                  <a:pt x="527329" y="809625"/>
                </a:lnTo>
                <a:lnTo>
                  <a:pt x="526211" y="810094"/>
                </a:lnTo>
                <a:lnTo>
                  <a:pt x="524344" y="811961"/>
                </a:lnTo>
                <a:lnTo>
                  <a:pt x="523875" y="813079"/>
                </a:lnTo>
                <a:lnTo>
                  <a:pt x="523875" y="815708"/>
                </a:lnTo>
                <a:lnTo>
                  <a:pt x="524344" y="816825"/>
                </a:lnTo>
                <a:lnTo>
                  <a:pt x="526211" y="818692"/>
                </a:lnTo>
                <a:lnTo>
                  <a:pt x="527329" y="819150"/>
                </a:lnTo>
                <a:lnTo>
                  <a:pt x="529958" y="819150"/>
                </a:lnTo>
                <a:lnTo>
                  <a:pt x="531075" y="818692"/>
                </a:lnTo>
                <a:lnTo>
                  <a:pt x="532942" y="816825"/>
                </a:lnTo>
                <a:lnTo>
                  <a:pt x="533400" y="815708"/>
                </a:lnTo>
                <a:lnTo>
                  <a:pt x="533400" y="813079"/>
                </a:lnTo>
                <a:close/>
              </a:path>
              <a:path w="5534025" h="1628775">
                <a:moveTo>
                  <a:pt x="533400" y="3454"/>
                </a:moveTo>
                <a:lnTo>
                  <a:pt x="532942" y="2336"/>
                </a:lnTo>
                <a:lnTo>
                  <a:pt x="531075" y="469"/>
                </a:lnTo>
                <a:lnTo>
                  <a:pt x="529958" y="0"/>
                </a:lnTo>
                <a:lnTo>
                  <a:pt x="527329" y="0"/>
                </a:lnTo>
                <a:lnTo>
                  <a:pt x="526211" y="469"/>
                </a:lnTo>
                <a:lnTo>
                  <a:pt x="524344" y="2336"/>
                </a:lnTo>
                <a:lnTo>
                  <a:pt x="523875" y="3454"/>
                </a:lnTo>
                <a:lnTo>
                  <a:pt x="523875" y="6083"/>
                </a:lnTo>
                <a:lnTo>
                  <a:pt x="524344" y="7200"/>
                </a:lnTo>
                <a:lnTo>
                  <a:pt x="526211" y="9067"/>
                </a:lnTo>
                <a:lnTo>
                  <a:pt x="527329" y="9525"/>
                </a:lnTo>
                <a:lnTo>
                  <a:pt x="529958" y="9525"/>
                </a:lnTo>
                <a:lnTo>
                  <a:pt x="531075" y="9067"/>
                </a:lnTo>
                <a:lnTo>
                  <a:pt x="532942" y="7200"/>
                </a:lnTo>
                <a:lnTo>
                  <a:pt x="533400" y="6083"/>
                </a:lnTo>
                <a:lnTo>
                  <a:pt x="533400" y="3454"/>
                </a:lnTo>
                <a:close/>
              </a:path>
              <a:path w="5534025" h="1628775">
                <a:moveTo>
                  <a:pt x="581025" y="1622704"/>
                </a:moveTo>
                <a:lnTo>
                  <a:pt x="580567" y="1621586"/>
                </a:lnTo>
                <a:lnTo>
                  <a:pt x="578700" y="1619719"/>
                </a:lnTo>
                <a:lnTo>
                  <a:pt x="577583" y="1619250"/>
                </a:lnTo>
                <a:lnTo>
                  <a:pt x="574954" y="1619250"/>
                </a:lnTo>
                <a:lnTo>
                  <a:pt x="573836" y="1619719"/>
                </a:lnTo>
                <a:lnTo>
                  <a:pt x="571969" y="1621586"/>
                </a:lnTo>
                <a:lnTo>
                  <a:pt x="571500" y="1622704"/>
                </a:lnTo>
                <a:lnTo>
                  <a:pt x="571500" y="1625333"/>
                </a:lnTo>
                <a:lnTo>
                  <a:pt x="571969" y="1626450"/>
                </a:lnTo>
                <a:lnTo>
                  <a:pt x="573836" y="1628317"/>
                </a:lnTo>
                <a:lnTo>
                  <a:pt x="574954" y="1628775"/>
                </a:lnTo>
                <a:lnTo>
                  <a:pt x="577583" y="1628775"/>
                </a:lnTo>
                <a:lnTo>
                  <a:pt x="578700" y="1628317"/>
                </a:lnTo>
                <a:lnTo>
                  <a:pt x="580567" y="1626450"/>
                </a:lnTo>
                <a:lnTo>
                  <a:pt x="581025" y="1625333"/>
                </a:lnTo>
                <a:lnTo>
                  <a:pt x="581025" y="1622704"/>
                </a:lnTo>
                <a:close/>
              </a:path>
              <a:path w="5534025" h="1628775">
                <a:moveTo>
                  <a:pt x="581025" y="813079"/>
                </a:moveTo>
                <a:lnTo>
                  <a:pt x="580567" y="811961"/>
                </a:lnTo>
                <a:lnTo>
                  <a:pt x="578700" y="810094"/>
                </a:lnTo>
                <a:lnTo>
                  <a:pt x="577583" y="809625"/>
                </a:lnTo>
                <a:lnTo>
                  <a:pt x="574954" y="809625"/>
                </a:lnTo>
                <a:lnTo>
                  <a:pt x="573836" y="810094"/>
                </a:lnTo>
                <a:lnTo>
                  <a:pt x="571969" y="811961"/>
                </a:lnTo>
                <a:lnTo>
                  <a:pt x="571500" y="813079"/>
                </a:lnTo>
                <a:lnTo>
                  <a:pt x="571500" y="815708"/>
                </a:lnTo>
                <a:lnTo>
                  <a:pt x="571969" y="816825"/>
                </a:lnTo>
                <a:lnTo>
                  <a:pt x="573836" y="818692"/>
                </a:lnTo>
                <a:lnTo>
                  <a:pt x="574954" y="819150"/>
                </a:lnTo>
                <a:lnTo>
                  <a:pt x="577583" y="819150"/>
                </a:lnTo>
                <a:lnTo>
                  <a:pt x="578700" y="818692"/>
                </a:lnTo>
                <a:lnTo>
                  <a:pt x="580567" y="816825"/>
                </a:lnTo>
                <a:lnTo>
                  <a:pt x="581025" y="815708"/>
                </a:lnTo>
                <a:lnTo>
                  <a:pt x="581025" y="813079"/>
                </a:lnTo>
                <a:close/>
              </a:path>
              <a:path w="5534025" h="1628775">
                <a:moveTo>
                  <a:pt x="581025" y="3454"/>
                </a:moveTo>
                <a:lnTo>
                  <a:pt x="580567" y="2336"/>
                </a:lnTo>
                <a:lnTo>
                  <a:pt x="578700" y="469"/>
                </a:lnTo>
                <a:lnTo>
                  <a:pt x="577583" y="0"/>
                </a:lnTo>
                <a:lnTo>
                  <a:pt x="574954" y="0"/>
                </a:lnTo>
                <a:lnTo>
                  <a:pt x="573836" y="469"/>
                </a:lnTo>
                <a:lnTo>
                  <a:pt x="571969" y="2336"/>
                </a:lnTo>
                <a:lnTo>
                  <a:pt x="571500" y="3454"/>
                </a:lnTo>
                <a:lnTo>
                  <a:pt x="571500" y="6083"/>
                </a:lnTo>
                <a:lnTo>
                  <a:pt x="571969" y="7200"/>
                </a:lnTo>
                <a:lnTo>
                  <a:pt x="573836" y="9067"/>
                </a:lnTo>
                <a:lnTo>
                  <a:pt x="574954" y="9525"/>
                </a:lnTo>
                <a:lnTo>
                  <a:pt x="577583" y="9525"/>
                </a:lnTo>
                <a:lnTo>
                  <a:pt x="578700" y="9067"/>
                </a:lnTo>
                <a:lnTo>
                  <a:pt x="580567" y="7200"/>
                </a:lnTo>
                <a:lnTo>
                  <a:pt x="581025" y="6083"/>
                </a:lnTo>
                <a:lnTo>
                  <a:pt x="581025" y="3454"/>
                </a:lnTo>
                <a:close/>
              </a:path>
              <a:path w="5534025" h="1628775">
                <a:moveTo>
                  <a:pt x="628650" y="1622704"/>
                </a:moveTo>
                <a:lnTo>
                  <a:pt x="628192" y="1621586"/>
                </a:lnTo>
                <a:lnTo>
                  <a:pt x="626325" y="1619719"/>
                </a:lnTo>
                <a:lnTo>
                  <a:pt x="625208" y="1619250"/>
                </a:lnTo>
                <a:lnTo>
                  <a:pt x="622579" y="1619250"/>
                </a:lnTo>
                <a:lnTo>
                  <a:pt x="621461" y="1619719"/>
                </a:lnTo>
                <a:lnTo>
                  <a:pt x="619594" y="1621586"/>
                </a:lnTo>
                <a:lnTo>
                  <a:pt x="619125" y="1622704"/>
                </a:lnTo>
                <a:lnTo>
                  <a:pt x="619125" y="1625333"/>
                </a:lnTo>
                <a:lnTo>
                  <a:pt x="619594" y="1626450"/>
                </a:lnTo>
                <a:lnTo>
                  <a:pt x="621461" y="1628317"/>
                </a:lnTo>
                <a:lnTo>
                  <a:pt x="622579" y="1628775"/>
                </a:lnTo>
                <a:lnTo>
                  <a:pt x="625208" y="1628775"/>
                </a:lnTo>
                <a:lnTo>
                  <a:pt x="626325" y="1628317"/>
                </a:lnTo>
                <a:lnTo>
                  <a:pt x="628192" y="1626450"/>
                </a:lnTo>
                <a:lnTo>
                  <a:pt x="628650" y="1625333"/>
                </a:lnTo>
                <a:lnTo>
                  <a:pt x="628650" y="1622704"/>
                </a:lnTo>
                <a:close/>
              </a:path>
              <a:path w="5534025" h="1628775">
                <a:moveTo>
                  <a:pt x="628650" y="813079"/>
                </a:moveTo>
                <a:lnTo>
                  <a:pt x="628192" y="811961"/>
                </a:lnTo>
                <a:lnTo>
                  <a:pt x="626325" y="810094"/>
                </a:lnTo>
                <a:lnTo>
                  <a:pt x="625208" y="809625"/>
                </a:lnTo>
                <a:lnTo>
                  <a:pt x="622579" y="809625"/>
                </a:lnTo>
                <a:lnTo>
                  <a:pt x="621461" y="810094"/>
                </a:lnTo>
                <a:lnTo>
                  <a:pt x="619594" y="811961"/>
                </a:lnTo>
                <a:lnTo>
                  <a:pt x="619125" y="813079"/>
                </a:lnTo>
                <a:lnTo>
                  <a:pt x="619125" y="815708"/>
                </a:lnTo>
                <a:lnTo>
                  <a:pt x="619594" y="816825"/>
                </a:lnTo>
                <a:lnTo>
                  <a:pt x="621461" y="818692"/>
                </a:lnTo>
                <a:lnTo>
                  <a:pt x="622579" y="819150"/>
                </a:lnTo>
                <a:lnTo>
                  <a:pt x="625208" y="819150"/>
                </a:lnTo>
                <a:lnTo>
                  <a:pt x="626325" y="818692"/>
                </a:lnTo>
                <a:lnTo>
                  <a:pt x="628192" y="816825"/>
                </a:lnTo>
                <a:lnTo>
                  <a:pt x="628650" y="815708"/>
                </a:lnTo>
                <a:lnTo>
                  <a:pt x="628650" y="813079"/>
                </a:lnTo>
                <a:close/>
              </a:path>
              <a:path w="5534025" h="1628775">
                <a:moveTo>
                  <a:pt x="628650" y="3454"/>
                </a:moveTo>
                <a:lnTo>
                  <a:pt x="628192" y="2336"/>
                </a:lnTo>
                <a:lnTo>
                  <a:pt x="626325" y="469"/>
                </a:lnTo>
                <a:lnTo>
                  <a:pt x="625208" y="0"/>
                </a:lnTo>
                <a:lnTo>
                  <a:pt x="622579" y="0"/>
                </a:lnTo>
                <a:lnTo>
                  <a:pt x="621461" y="469"/>
                </a:lnTo>
                <a:lnTo>
                  <a:pt x="619594" y="2336"/>
                </a:lnTo>
                <a:lnTo>
                  <a:pt x="619125" y="3454"/>
                </a:lnTo>
                <a:lnTo>
                  <a:pt x="619125" y="6083"/>
                </a:lnTo>
                <a:lnTo>
                  <a:pt x="619594" y="7200"/>
                </a:lnTo>
                <a:lnTo>
                  <a:pt x="621461" y="9067"/>
                </a:lnTo>
                <a:lnTo>
                  <a:pt x="622579" y="9525"/>
                </a:lnTo>
                <a:lnTo>
                  <a:pt x="625208" y="9525"/>
                </a:lnTo>
                <a:lnTo>
                  <a:pt x="626325" y="9067"/>
                </a:lnTo>
                <a:lnTo>
                  <a:pt x="628192" y="7200"/>
                </a:lnTo>
                <a:lnTo>
                  <a:pt x="628650" y="6083"/>
                </a:lnTo>
                <a:lnTo>
                  <a:pt x="628650" y="3454"/>
                </a:lnTo>
                <a:close/>
              </a:path>
              <a:path w="5534025" h="1628775">
                <a:moveTo>
                  <a:pt x="676275" y="1622704"/>
                </a:moveTo>
                <a:lnTo>
                  <a:pt x="675817" y="1621586"/>
                </a:lnTo>
                <a:lnTo>
                  <a:pt x="673950" y="1619719"/>
                </a:lnTo>
                <a:lnTo>
                  <a:pt x="672833" y="1619250"/>
                </a:lnTo>
                <a:lnTo>
                  <a:pt x="670204" y="1619250"/>
                </a:lnTo>
                <a:lnTo>
                  <a:pt x="669086" y="1619719"/>
                </a:lnTo>
                <a:lnTo>
                  <a:pt x="667219" y="1621586"/>
                </a:lnTo>
                <a:lnTo>
                  <a:pt x="666750" y="1622704"/>
                </a:lnTo>
                <a:lnTo>
                  <a:pt x="666750" y="1625333"/>
                </a:lnTo>
                <a:lnTo>
                  <a:pt x="667219" y="1626450"/>
                </a:lnTo>
                <a:lnTo>
                  <a:pt x="669086" y="1628317"/>
                </a:lnTo>
                <a:lnTo>
                  <a:pt x="670204" y="1628775"/>
                </a:lnTo>
                <a:lnTo>
                  <a:pt x="672833" y="1628775"/>
                </a:lnTo>
                <a:lnTo>
                  <a:pt x="673950" y="1628317"/>
                </a:lnTo>
                <a:lnTo>
                  <a:pt x="675817" y="1626450"/>
                </a:lnTo>
                <a:lnTo>
                  <a:pt x="676275" y="1625333"/>
                </a:lnTo>
                <a:lnTo>
                  <a:pt x="676275" y="1622704"/>
                </a:lnTo>
                <a:close/>
              </a:path>
              <a:path w="5534025" h="1628775">
                <a:moveTo>
                  <a:pt x="676275" y="813079"/>
                </a:moveTo>
                <a:lnTo>
                  <a:pt x="675817" y="811961"/>
                </a:lnTo>
                <a:lnTo>
                  <a:pt x="673950" y="810094"/>
                </a:lnTo>
                <a:lnTo>
                  <a:pt x="672833" y="809625"/>
                </a:lnTo>
                <a:lnTo>
                  <a:pt x="670204" y="809625"/>
                </a:lnTo>
                <a:lnTo>
                  <a:pt x="669086" y="810094"/>
                </a:lnTo>
                <a:lnTo>
                  <a:pt x="667219" y="811961"/>
                </a:lnTo>
                <a:lnTo>
                  <a:pt x="666750" y="813079"/>
                </a:lnTo>
                <a:lnTo>
                  <a:pt x="666750" y="815708"/>
                </a:lnTo>
                <a:lnTo>
                  <a:pt x="667219" y="816825"/>
                </a:lnTo>
                <a:lnTo>
                  <a:pt x="669086" y="818692"/>
                </a:lnTo>
                <a:lnTo>
                  <a:pt x="670204" y="819150"/>
                </a:lnTo>
                <a:lnTo>
                  <a:pt x="672833" y="819150"/>
                </a:lnTo>
                <a:lnTo>
                  <a:pt x="673950" y="818692"/>
                </a:lnTo>
                <a:lnTo>
                  <a:pt x="675817" y="816825"/>
                </a:lnTo>
                <a:lnTo>
                  <a:pt x="676275" y="815708"/>
                </a:lnTo>
                <a:lnTo>
                  <a:pt x="676275" y="813079"/>
                </a:lnTo>
                <a:close/>
              </a:path>
              <a:path w="5534025" h="1628775">
                <a:moveTo>
                  <a:pt x="676275" y="3454"/>
                </a:moveTo>
                <a:lnTo>
                  <a:pt x="675817" y="2336"/>
                </a:lnTo>
                <a:lnTo>
                  <a:pt x="673950" y="469"/>
                </a:lnTo>
                <a:lnTo>
                  <a:pt x="672833" y="0"/>
                </a:lnTo>
                <a:lnTo>
                  <a:pt x="670204" y="0"/>
                </a:lnTo>
                <a:lnTo>
                  <a:pt x="669086" y="469"/>
                </a:lnTo>
                <a:lnTo>
                  <a:pt x="667219" y="2336"/>
                </a:lnTo>
                <a:lnTo>
                  <a:pt x="666750" y="3454"/>
                </a:lnTo>
                <a:lnTo>
                  <a:pt x="666750" y="6083"/>
                </a:lnTo>
                <a:lnTo>
                  <a:pt x="667219" y="7200"/>
                </a:lnTo>
                <a:lnTo>
                  <a:pt x="669086" y="9067"/>
                </a:lnTo>
                <a:lnTo>
                  <a:pt x="670204" y="9525"/>
                </a:lnTo>
                <a:lnTo>
                  <a:pt x="672833" y="9525"/>
                </a:lnTo>
                <a:lnTo>
                  <a:pt x="673950" y="9067"/>
                </a:lnTo>
                <a:lnTo>
                  <a:pt x="675817" y="7200"/>
                </a:lnTo>
                <a:lnTo>
                  <a:pt x="676275" y="6083"/>
                </a:lnTo>
                <a:lnTo>
                  <a:pt x="676275" y="3454"/>
                </a:lnTo>
                <a:close/>
              </a:path>
              <a:path w="5534025" h="1628775">
                <a:moveTo>
                  <a:pt x="723900" y="1622704"/>
                </a:moveTo>
                <a:lnTo>
                  <a:pt x="723442" y="1621586"/>
                </a:lnTo>
                <a:lnTo>
                  <a:pt x="721575" y="1619719"/>
                </a:lnTo>
                <a:lnTo>
                  <a:pt x="720458" y="1619250"/>
                </a:lnTo>
                <a:lnTo>
                  <a:pt x="717829" y="1619250"/>
                </a:lnTo>
                <a:lnTo>
                  <a:pt x="716711" y="1619719"/>
                </a:lnTo>
                <a:lnTo>
                  <a:pt x="714844" y="1621586"/>
                </a:lnTo>
                <a:lnTo>
                  <a:pt x="714375" y="1622704"/>
                </a:lnTo>
                <a:lnTo>
                  <a:pt x="714375" y="1625333"/>
                </a:lnTo>
                <a:lnTo>
                  <a:pt x="714844" y="1626450"/>
                </a:lnTo>
                <a:lnTo>
                  <a:pt x="716711" y="1628317"/>
                </a:lnTo>
                <a:lnTo>
                  <a:pt x="717829" y="1628775"/>
                </a:lnTo>
                <a:lnTo>
                  <a:pt x="720458" y="1628775"/>
                </a:lnTo>
                <a:lnTo>
                  <a:pt x="721575" y="1628317"/>
                </a:lnTo>
                <a:lnTo>
                  <a:pt x="723442" y="1626450"/>
                </a:lnTo>
                <a:lnTo>
                  <a:pt x="723900" y="1625333"/>
                </a:lnTo>
                <a:lnTo>
                  <a:pt x="723900" y="1622704"/>
                </a:lnTo>
                <a:close/>
              </a:path>
              <a:path w="5534025" h="1628775">
                <a:moveTo>
                  <a:pt x="723900" y="813079"/>
                </a:moveTo>
                <a:lnTo>
                  <a:pt x="723442" y="811961"/>
                </a:lnTo>
                <a:lnTo>
                  <a:pt x="721575" y="810094"/>
                </a:lnTo>
                <a:lnTo>
                  <a:pt x="720458" y="809625"/>
                </a:lnTo>
                <a:lnTo>
                  <a:pt x="717829" y="809625"/>
                </a:lnTo>
                <a:lnTo>
                  <a:pt x="716711" y="810094"/>
                </a:lnTo>
                <a:lnTo>
                  <a:pt x="714844" y="811961"/>
                </a:lnTo>
                <a:lnTo>
                  <a:pt x="714375" y="813079"/>
                </a:lnTo>
                <a:lnTo>
                  <a:pt x="714375" y="815708"/>
                </a:lnTo>
                <a:lnTo>
                  <a:pt x="714844" y="816825"/>
                </a:lnTo>
                <a:lnTo>
                  <a:pt x="716711" y="818692"/>
                </a:lnTo>
                <a:lnTo>
                  <a:pt x="717829" y="819150"/>
                </a:lnTo>
                <a:lnTo>
                  <a:pt x="720458" y="819150"/>
                </a:lnTo>
                <a:lnTo>
                  <a:pt x="721575" y="818692"/>
                </a:lnTo>
                <a:lnTo>
                  <a:pt x="723442" y="816825"/>
                </a:lnTo>
                <a:lnTo>
                  <a:pt x="723900" y="815708"/>
                </a:lnTo>
                <a:lnTo>
                  <a:pt x="723900" y="813079"/>
                </a:lnTo>
                <a:close/>
              </a:path>
              <a:path w="5534025" h="1628775">
                <a:moveTo>
                  <a:pt x="723900" y="3454"/>
                </a:moveTo>
                <a:lnTo>
                  <a:pt x="723442" y="2336"/>
                </a:lnTo>
                <a:lnTo>
                  <a:pt x="721575" y="469"/>
                </a:lnTo>
                <a:lnTo>
                  <a:pt x="720458" y="0"/>
                </a:lnTo>
                <a:lnTo>
                  <a:pt x="717829" y="0"/>
                </a:lnTo>
                <a:lnTo>
                  <a:pt x="716711" y="469"/>
                </a:lnTo>
                <a:lnTo>
                  <a:pt x="714844" y="2336"/>
                </a:lnTo>
                <a:lnTo>
                  <a:pt x="714375" y="3454"/>
                </a:lnTo>
                <a:lnTo>
                  <a:pt x="714375" y="6083"/>
                </a:lnTo>
                <a:lnTo>
                  <a:pt x="714844" y="7200"/>
                </a:lnTo>
                <a:lnTo>
                  <a:pt x="716711" y="9067"/>
                </a:lnTo>
                <a:lnTo>
                  <a:pt x="717829" y="9525"/>
                </a:lnTo>
                <a:lnTo>
                  <a:pt x="720458" y="9525"/>
                </a:lnTo>
                <a:lnTo>
                  <a:pt x="721575" y="9067"/>
                </a:lnTo>
                <a:lnTo>
                  <a:pt x="723442" y="7200"/>
                </a:lnTo>
                <a:lnTo>
                  <a:pt x="723900" y="6083"/>
                </a:lnTo>
                <a:lnTo>
                  <a:pt x="723900" y="3454"/>
                </a:lnTo>
                <a:close/>
              </a:path>
              <a:path w="5534025" h="1628775">
                <a:moveTo>
                  <a:pt x="771525" y="1622704"/>
                </a:moveTo>
                <a:lnTo>
                  <a:pt x="771067" y="1621586"/>
                </a:lnTo>
                <a:lnTo>
                  <a:pt x="769200" y="1619719"/>
                </a:lnTo>
                <a:lnTo>
                  <a:pt x="768083" y="1619250"/>
                </a:lnTo>
                <a:lnTo>
                  <a:pt x="765454" y="1619250"/>
                </a:lnTo>
                <a:lnTo>
                  <a:pt x="764336" y="1619719"/>
                </a:lnTo>
                <a:lnTo>
                  <a:pt x="762469" y="1621586"/>
                </a:lnTo>
                <a:lnTo>
                  <a:pt x="762000" y="1622704"/>
                </a:lnTo>
                <a:lnTo>
                  <a:pt x="762000" y="1625333"/>
                </a:lnTo>
                <a:lnTo>
                  <a:pt x="762469" y="1626450"/>
                </a:lnTo>
                <a:lnTo>
                  <a:pt x="764336" y="1628317"/>
                </a:lnTo>
                <a:lnTo>
                  <a:pt x="765454" y="1628775"/>
                </a:lnTo>
                <a:lnTo>
                  <a:pt x="768083" y="1628775"/>
                </a:lnTo>
                <a:lnTo>
                  <a:pt x="769200" y="1628317"/>
                </a:lnTo>
                <a:lnTo>
                  <a:pt x="771067" y="1626450"/>
                </a:lnTo>
                <a:lnTo>
                  <a:pt x="771525" y="1625333"/>
                </a:lnTo>
                <a:lnTo>
                  <a:pt x="771525" y="1622704"/>
                </a:lnTo>
                <a:close/>
              </a:path>
              <a:path w="5534025" h="1628775">
                <a:moveTo>
                  <a:pt x="771525" y="813079"/>
                </a:moveTo>
                <a:lnTo>
                  <a:pt x="771067" y="811961"/>
                </a:lnTo>
                <a:lnTo>
                  <a:pt x="769200" y="810094"/>
                </a:lnTo>
                <a:lnTo>
                  <a:pt x="768083" y="809625"/>
                </a:lnTo>
                <a:lnTo>
                  <a:pt x="765454" y="809625"/>
                </a:lnTo>
                <a:lnTo>
                  <a:pt x="764336" y="810094"/>
                </a:lnTo>
                <a:lnTo>
                  <a:pt x="762469" y="811961"/>
                </a:lnTo>
                <a:lnTo>
                  <a:pt x="762000" y="813079"/>
                </a:lnTo>
                <a:lnTo>
                  <a:pt x="762000" y="815708"/>
                </a:lnTo>
                <a:lnTo>
                  <a:pt x="762469" y="816825"/>
                </a:lnTo>
                <a:lnTo>
                  <a:pt x="764336" y="818692"/>
                </a:lnTo>
                <a:lnTo>
                  <a:pt x="765454" y="819150"/>
                </a:lnTo>
                <a:lnTo>
                  <a:pt x="768083" y="819150"/>
                </a:lnTo>
                <a:lnTo>
                  <a:pt x="769200" y="818692"/>
                </a:lnTo>
                <a:lnTo>
                  <a:pt x="771067" y="816825"/>
                </a:lnTo>
                <a:lnTo>
                  <a:pt x="771525" y="815708"/>
                </a:lnTo>
                <a:lnTo>
                  <a:pt x="771525" y="813079"/>
                </a:lnTo>
                <a:close/>
              </a:path>
              <a:path w="5534025" h="1628775">
                <a:moveTo>
                  <a:pt x="771525" y="3454"/>
                </a:moveTo>
                <a:lnTo>
                  <a:pt x="771067" y="2336"/>
                </a:lnTo>
                <a:lnTo>
                  <a:pt x="769200" y="469"/>
                </a:lnTo>
                <a:lnTo>
                  <a:pt x="768083" y="0"/>
                </a:lnTo>
                <a:lnTo>
                  <a:pt x="765454" y="0"/>
                </a:lnTo>
                <a:lnTo>
                  <a:pt x="764336" y="469"/>
                </a:lnTo>
                <a:lnTo>
                  <a:pt x="762469" y="2336"/>
                </a:lnTo>
                <a:lnTo>
                  <a:pt x="762000" y="3454"/>
                </a:lnTo>
                <a:lnTo>
                  <a:pt x="762000" y="6083"/>
                </a:lnTo>
                <a:lnTo>
                  <a:pt x="762469" y="7200"/>
                </a:lnTo>
                <a:lnTo>
                  <a:pt x="764336" y="9067"/>
                </a:lnTo>
                <a:lnTo>
                  <a:pt x="765454" y="9525"/>
                </a:lnTo>
                <a:lnTo>
                  <a:pt x="768083" y="9525"/>
                </a:lnTo>
                <a:lnTo>
                  <a:pt x="769200" y="9067"/>
                </a:lnTo>
                <a:lnTo>
                  <a:pt x="771067" y="7200"/>
                </a:lnTo>
                <a:lnTo>
                  <a:pt x="771525" y="6083"/>
                </a:lnTo>
                <a:lnTo>
                  <a:pt x="771525" y="3454"/>
                </a:lnTo>
                <a:close/>
              </a:path>
              <a:path w="5534025" h="1628775">
                <a:moveTo>
                  <a:pt x="819150" y="1622704"/>
                </a:moveTo>
                <a:lnTo>
                  <a:pt x="818692" y="1621586"/>
                </a:lnTo>
                <a:lnTo>
                  <a:pt x="816825" y="1619719"/>
                </a:lnTo>
                <a:lnTo>
                  <a:pt x="815708" y="1619250"/>
                </a:lnTo>
                <a:lnTo>
                  <a:pt x="813079" y="1619250"/>
                </a:lnTo>
                <a:lnTo>
                  <a:pt x="811961" y="1619719"/>
                </a:lnTo>
                <a:lnTo>
                  <a:pt x="810094" y="1621586"/>
                </a:lnTo>
                <a:lnTo>
                  <a:pt x="809625" y="1622704"/>
                </a:lnTo>
                <a:lnTo>
                  <a:pt x="809625" y="1625333"/>
                </a:lnTo>
                <a:lnTo>
                  <a:pt x="810094" y="1626450"/>
                </a:lnTo>
                <a:lnTo>
                  <a:pt x="811961" y="1628317"/>
                </a:lnTo>
                <a:lnTo>
                  <a:pt x="813079" y="1628775"/>
                </a:lnTo>
                <a:lnTo>
                  <a:pt x="815708" y="1628775"/>
                </a:lnTo>
                <a:lnTo>
                  <a:pt x="816825" y="1628317"/>
                </a:lnTo>
                <a:lnTo>
                  <a:pt x="818692" y="1626450"/>
                </a:lnTo>
                <a:lnTo>
                  <a:pt x="819150" y="1625333"/>
                </a:lnTo>
                <a:lnTo>
                  <a:pt x="819150" y="1622704"/>
                </a:lnTo>
                <a:close/>
              </a:path>
              <a:path w="5534025" h="1628775">
                <a:moveTo>
                  <a:pt x="819150" y="813079"/>
                </a:moveTo>
                <a:lnTo>
                  <a:pt x="818692" y="811961"/>
                </a:lnTo>
                <a:lnTo>
                  <a:pt x="816825" y="810094"/>
                </a:lnTo>
                <a:lnTo>
                  <a:pt x="815708" y="809625"/>
                </a:lnTo>
                <a:lnTo>
                  <a:pt x="813079" y="809625"/>
                </a:lnTo>
                <a:lnTo>
                  <a:pt x="811961" y="810094"/>
                </a:lnTo>
                <a:lnTo>
                  <a:pt x="810094" y="811961"/>
                </a:lnTo>
                <a:lnTo>
                  <a:pt x="809625" y="813079"/>
                </a:lnTo>
                <a:lnTo>
                  <a:pt x="809625" y="815708"/>
                </a:lnTo>
                <a:lnTo>
                  <a:pt x="810094" y="816825"/>
                </a:lnTo>
                <a:lnTo>
                  <a:pt x="811961" y="818692"/>
                </a:lnTo>
                <a:lnTo>
                  <a:pt x="813079" y="819150"/>
                </a:lnTo>
                <a:lnTo>
                  <a:pt x="815708" y="819150"/>
                </a:lnTo>
                <a:lnTo>
                  <a:pt x="816825" y="818692"/>
                </a:lnTo>
                <a:lnTo>
                  <a:pt x="818692" y="816825"/>
                </a:lnTo>
                <a:lnTo>
                  <a:pt x="819150" y="815708"/>
                </a:lnTo>
                <a:lnTo>
                  <a:pt x="819150" y="813079"/>
                </a:lnTo>
                <a:close/>
              </a:path>
              <a:path w="5534025" h="1628775">
                <a:moveTo>
                  <a:pt x="819150" y="3454"/>
                </a:moveTo>
                <a:lnTo>
                  <a:pt x="818692" y="2336"/>
                </a:lnTo>
                <a:lnTo>
                  <a:pt x="816825" y="469"/>
                </a:lnTo>
                <a:lnTo>
                  <a:pt x="815708" y="0"/>
                </a:lnTo>
                <a:lnTo>
                  <a:pt x="813079" y="0"/>
                </a:lnTo>
                <a:lnTo>
                  <a:pt x="811961" y="469"/>
                </a:lnTo>
                <a:lnTo>
                  <a:pt x="810094" y="2336"/>
                </a:lnTo>
                <a:lnTo>
                  <a:pt x="809625" y="3454"/>
                </a:lnTo>
                <a:lnTo>
                  <a:pt x="809625" y="6083"/>
                </a:lnTo>
                <a:lnTo>
                  <a:pt x="810094" y="7200"/>
                </a:lnTo>
                <a:lnTo>
                  <a:pt x="811961" y="9067"/>
                </a:lnTo>
                <a:lnTo>
                  <a:pt x="813079" y="9525"/>
                </a:lnTo>
                <a:lnTo>
                  <a:pt x="815708" y="9525"/>
                </a:lnTo>
                <a:lnTo>
                  <a:pt x="816825" y="9067"/>
                </a:lnTo>
                <a:lnTo>
                  <a:pt x="818692" y="7200"/>
                </a:lnTo>
                <a:lnTo>
                  <a:pt x="819150" y="6083"/>
                </a:lnTo>
                <a:lnTo>
                  <a:pt x="819150" y="3454"/>
                </a:lnTo>
                <a:close/>
              </a:path>
              <a:path w="5534025" h="1628775">
                <a:moveTo>
                  <a:pt x="866775" y="1622704"/>
                </a:moveTo>
                <a:lnTo>
                  <a:pt x="866317" y="1621586"/>
                </a:lnTo>
                <a:lnTo>
                  <a:pt x="864450" y="1619719"/>
                </a:lnTo>
                <a:lnTo>
                  <a:pt x="863333" y="1619250"/>
                </a:lnTo>
                <a:lnTo>
                  <a:pt x="860704" y="1619250"/>
                </a:lnTo>
                <a:lnTo>
                  <a:pt x="859586" y="1619719"/>
                </a:lnTo>
                <a:lnTo>
                  <a:pt x="857719" y="1621586"/>
                </a:lnTo>
                <a:lnTo>
                  <a:pt x="857250" y="1622704"/>
                </a:lnTo>
                <a:lnTo>
                  <a:pt x="857250" y="1625333"/>
                </a:lnTo>
                <a:lnTo>
                  <a:pt x="857719" y="1626450"/>
                </a:lnTo>
                <a:lnTo>
                  <a:pt x="859586" y="1628317"/>
                </a:lnTo>
                <a:lnTo>
                  <a:pt x="860704" y="1628775"/>
                </a:lnTo>
                <a:lnTo>
                  <a:pt x="863333" y="1628775"/>
                </a:lnTo>
                <a:lnTo>
                  <a:pt x="864450" y="1628317"/>
                </a:lnTo>
                <a:lnTo>
                  <a:pt x="866317" y="1626450"/>
                </a:lnTo>
                <a:lnTo>
                  <a:pt x="866775" y="1625333"/>
                </a:lnTo>
                <a:lnTo>
                  <a:pt x="866775" y="1622704"/>
                </a:lnTo>
                <a:close/>
              </a:path>
              <a:path w="5534025" h="1628775">
                <a:moveTo>
                  <a:pt x="866775" y="813079"/>
                </a:moveTo>
                <a:lnTo>
                  <a:pt x="866317" y="811961"/>
                </a:lnTo>
                <a:lnTo>
                  <a:pt x="864450" y="810094"/>
                </a:lnTo>
                <a:lnTo>
                  <a:pt x="863333" y="809625"/>
                </a:lnTo>
                <a:lnTo>
                  <a:pt x="860704" y="809625"/>
                </a:lnTo>
                <a:lnTo>
                  <a:pt x="859586" y="810094"/>
                </a:lnTo>
                <a:lnTo>
                  <a:pt x="857719" y="811961"/>
                </a:lnTo>
                <a:lnTo>
                  <a:pt x="857250" y="813079"/>
                </a:lnTo>
                <a:lnTo>
                  <a:pt x="857250" y="815708"/>
                </a:lnTo>
                <a:lnTo>
                  <a:pt x="857719" y="816825"/>
                </a:lnTo>
                <a:lnTo>
                  <a:pt x="859586" y="818692"/>
                </a:lnTo>
                <a:lnTo>
                  <a:pt x="860704" y="819150"/>
                </a:lnTo>
                <a:lnTo>
                  <a:pt x="863333" y="819150"/>
                </a:lnTo>
                <a:lnTo>
                  <a:pt x="864450" y="818692"/>
                </a:lnTo>
                <a:lnTo>
                  <a:pt x="866317" y="816825"/>
                </a:lnTo>
                <a:lnTo>
                  <a:pt x="866775" y="815708"/>
                </a:lnTo>
                <a:lnTo>
                  <a:pt x="866775" y="813079"/>
                </a:lnTo>
                <a:close/>
              </a:path>
              <a:path w="5534025" h="1628775">
                <a:moveTo>
                  <a:pt x="866775" y="3454"/>
                </a:moveTo>
                <a:lnTo>
                  <a:pt x="866317" y="2336"/>
                </a:lnTo>
                <a:lnTo>
                  <a:pt x="864450" y="469"/>
                </a:lnTo>
                <a:lnTo>
                  <a:pt x="863333" y="0"/>
                </a:lnTo>
                <a:lnTo>
                  <a:pt x="860704" y="0"/>
                </a:lnTo>
                <a:lnTo>
                  <a:pt x="859586" y="469"/>
                </a:lnTo>
                <a:lnTo>
                  <a:pt x="857719" y="2336"/>
                </a:lnTo>
                <a:lnTo>
                  <a:pt x="857250" y="3454"/>
                </a:lnTo>
                <a:lnTo>
                  <a:pt x="857250" y="6083"/>
                </a:lnTo>
                <a:lnTo>
                  <a:pt x="857719" y="7200"/>
                </a:lnTo>
                <a:lnTo>
                  <a:pt x="859586" y="9067"/>
                </a:lnTo>
                <a:lnTo>
                  <a:pt x="860704" y="9525"/>
                </a:lnTo>
                <a:lnTo>
                  <a:pt x="863333" y="9525"/>
                </a:lnTo>
                <a:lnTo>
                  <a:pt x="864450" y="9067"/>
                </a:lnTo>
                <a:lnTo>
                  <a:pt x="866317" y="7200"/>
                </a:lnTo>
                <a:lnTo>
                  <a:pt x="866775" y="6083"/>
                </a:lnTo>
                <a:lnTo>
                  <a:pt x="866775" y="3454"/>
                </a:lnTo>
                <a:close/>
              </a:path>
              <a:path w="5534025" h="1628775">
                <a:moveTo>
                  <a:pt x="914400" y="1622704"/>
                </a:moveTo>
                <a:lnTo>
                  <a:pt x="913942" y="1621586"/>
                </a:lnTo>
                <a:lnTo>
                  <a:pt x="912075" y="1619719"/>
                </a:lnTo>
                <a:lnTo>
                  <a:pt x="910958" y="1619250"/>
                </a:lnTo>
                <a:lnTo>
                  <a:pt x="908329" y="1619250"/>
                </a:lnTo>
                <a:lnTo>
                  <a:pt x="907211" y="1619719"/>
                </a:lnTo>
                <a:lnTo>
                  <a:pt x="905344" y="1621586"/>
                </a:lnTo>
                <a:lnTo>
                  <a:pt x="904875" y="1622704"/>
                </a:lnTo>
                <a:lnTo>
                  <a:pt x="904875" y="1625333"/>
                </a:lnTo>
                <a:lnTo>
                  <a:pt x="905344" y="1626450"/>
                </a:lnTo>
                <a:lnTo>
                  <a:pt x="907211" y="1628317"/>
                </a:lnTo>
                <a:lnTo>
                  <a:pt x="908329" y="1628775"/>
                </a:lnTo>
                <a:lnTo>
                  <a:pt x="910958" y="1628775"/>
                </a:lnTo>
                <a:lnTo>
                  <a:pt x="912075" y="1628317"/>
                </a:lnTo>
                <a:lnTo>
                  <a:pt x="913942" y="1626450"/>
                </a:lnTo>
                <a:lnTo>
                  <a:pt x="914400" y="1625333"/>
                </a:lnTo>
                <a:lnTo>
                  <a:pt x="914400" y="1622704"/>
                </a:lnTo>
                <a:close/>
              </a:path>
              <a:path w="5534025" h="1628775">
                <a:moveTo>
                  <a:pt x="914400" y="813079"/>
                </a:moveTo>
                <a:lnTo>
                  <a:pt x="913942" y="811961"/>
                </a:lnTo>
                <a:lnTo>
                  <a:pt x="912075" y="810094"/>
                </a:lnTo>
                <a:lnTo>
                  <a:pt x="910958" y="809625"/>
                </a:lnTo>
                <a:lnTo>
                  <a:pt x="908329" y="809625"/>
                </a:lnTo>
                <a:lnTo>
                  <a:pt x="907211" y="810094"/>
                </a:lnTo>
                <a:lnTo>
                  <a:pt x="905344" y="811961"/>
                </a:lnTo>
                <a:lnTo>
                  <a:pt x="904875" y="813079"/>
                </a:lnTo>
                <a:lnTo>
                  <a:pt x="904875" y="815708"/>
                </a:lnTo>
                <a:lnTo>
                  <a:pt x="905344" y="816825"/>
                </a:lnTo>
                <a:lnTo>
                  <a:pt x="907211" y="818692"/>
                </a:lnTo>
                <a:lnTo>
                  <a:pt x="908329" y="819150"/>
                </a:lnTo>
                <a:lnTo>
                  <a:pt x="910958" y="819150"/>
                </a:lnTo>
                <a:lnTo>
                  <a:pt x="912075" y="818692"/>
                </a:lnTo>
                <a:lnTo>
                  <a:pt x="913942" y="816825"/>
                </a:lnTo>
                <a:lnTo>
                  <a:pt x="914400" y="815708"/>
                </a:lnTo>
                <a:lnTo>
                  <a:pt x="914400" y="813079"/>
                </a:lnTo>
                <a:close/>
              </a:path>
              <a:path w="5534025" h="1628775">
                <a:moveTo>
                  <a:pt x="914400" y="3454"/>
                </a:moveTo>
                <a:lnTo>
                  <a:pt x="913942" y="2336"/>
                </a:lnTo>
                <a:lnTo>
                  <a:pt x="912075" y="469"/>
                </a:lnTo>
                <a:lnTo>
                  <a:pt x="910958" y="0"/>
                </a:lnTo>
                <a:lnTo>
                  <a:pt x="908329" y="0"/>
                </a:lnTo>
                <a:lnTo>
                  <a:pt x="907211" y="469"/>
                </a:lnTo>
                <a:lnTo>
                  <a:pt x="905344" y="2336"/>
                </a:lnTo>
                <a:lnTo>
                  <a:pt x="904875" y="3454"/>
                </a:lnTo>
                <a:lnTo>
                  <a:pt x="904875" y="6083"/>
                </a:lnTo>
                <a:lnTo>
                  <a:pt x="905344" y="7200"/>
                </a:lnTo>
                <a:lnTo>
                  <a:pt x="907211" y="9067"/>
                </a:lnTo>
                <a:lnTo>
                  <a:pt x="908329" y="9525"/>
                </a:lnTo>
                <a:lnTo>
                  <a:pt x="910958" y="9525"/>
                </a:lnTo>
                <a:lnTo>
                  <a:pt x="912075" y="9067"/>
                </a:lnTo>
                <a:lnTo>
                  <a:pt x="913942" y="7200"/>
                </a:lnTo>
                <a:lnTo>
                  <a:pt x="914400" y="6083"/>
                </a:lnTo>
                <a:lnTo>
                  <a:pt x="914400" y="3454"/>
                </a:lnTo>
                <a:close/>
              </a:path>
              <a:path w="5534025" h="1628775">
                <a:moveTo>
                  <a:pt x="962025" y="1622704"/>
                </a:moveTo>
                <a:lnTo>
                  <a:pt x="961567" y="1621586"/>
                </a:lnTo>
                <a:lnTo>
                  <a:pt x="959700" y="1619719"/>
                </a:lnTo>
                <a:lnTo>
                  <a:pt x="958583" y="1619250"/>
                </a:lnTo>
                <a:lnTo>
                  <a:pt x="955954" y="1619250"/>
                </a:lnTo>
                <a:lnTo>
                  <a:pt x="954836" y="1619719"/>
                </a:lnTo>
                <a:lnTo>
                  <a:pt x="952969" y="1621586"/>
                </a:lnTo>
                <a:lnTo>
                  <a:pt x="952500" y="1622704"/>
                </a:lnTo>
                <a:lnTo>
                  <a:pt x="952500" y="1625333"/>
                </a:lnTo>
                <a:lnTo>
                  <a:pt x="952969" y="1626450"/>
                </a:lnTo>
                <a:lnTo>
                  <a:pt x="954836" y="1628317"/>
                </a:lnTo>
                <a:lnTo>
                  <a:pt x="955954" y="1628775"/>
                </a:lnTo>
                <a:lnTo>
                  <a:pt x="958583" y="1628775"/>
                </a:lnTo>
                <a:lnTo>
                  <a:pt x="959700" y="1628317"/>
                </a:lnTo>
                <a:lnTo>
                  <a:pt x="961567" y="1626450"/>
                </a:lnTo>
                <a:lnTo>
                  <a:pt x="962025" y="1625333"/>
                </a:lnTo>
                <a:lnTo>
                  <a:pt x="962025" y="1622704"/>
                </a:lnTo>
                <a:close/>
              </a:path>
              <a:path w="5534025" h="1628775">
                <a:moveTo>
                  <a:pt x="962025" y="813079"/>
                </a:moveTo>
                <a:lnTo>
                  <a:pt x="961567" y="811961"/>
                </a:lnTo>
                <a:lnTo>
                  <a:pt x="959700" y="810094"/>
                </a:lnTo>
                <a:lnTo>
                  <a:pt x="958583" y="809625"/>
                </a:lnTo>
                <a:lnTo>
                  <a:pt x="955954" y="809625"/>
                </a:lnTo>
                <a:lnTo>
                  <a:pt x="954836" y="810094"/>
                </a:lnTo>
                <a:lnTo>
                  <a:pt x="952969" y="811961"/>
                </a:lnTo>
                <a:lnTo>
                  <a:pt x="952500" y="813079"/>
                </a:lnTo>
                <a:lnTo>
                  <a:pt x="952500" y="815708"/>
                </a:lnTo>
                <a:lnTo>
                  <a:pt x="952969" y="816825"/>
                </a:lnTo>
                <a:lnTo>
                  <a:pt x="954836" y="818692"/>
                </a:lnTo>
                <a:lnTo>
                  <a:pt x="955954" y="819150"/>
                </a:lnTo>
                <a:lnTo>
                  <a:pt x="958583" y="819150"/>
                </a:lnTo>
                <a:lnTo>
                  <a:pt x="959700" y="818692"/>
                </a:lnTo>
                <a:lnTo>
                  <a:pt x="961567" y="816825"/>
                </a:lnTo>
                <a:lnTo>
                  <a:pt x="962025" y="815708"/>
                </a:lnTo>
                <a:lnTo>
                  <a:pt x="962025" y="813079"/>
                </a:lnTo>
                <a:close/>
              </a:path>
              <a:path w="5534025" h="1628775">
                <a:moveTo>
                  <a:pt x="962025" y="3454"/>
                </a:moveTo>
                <a:lnTo>
                  <a:pt x="961567" y="2336"/>
                </a:lnTo>
                <a:lnTo>
                  <a:pt x="959700" y="469"/>
                </a:lnTo>
                <a:lnTo>
                  <a:pt x="958583" y="0"/>
                </a:lnTo>
                <a:lnTo>
                  <a:pt x="955954" y="0"/>
                </a:lnTo>
                <a:lnTo>
                  <a:pt x="954836" y="469"/>
                </a:lnTo>
                <a:lnTo>
                  <a:pt x="952969" y="2336"/>
                </a:lnTo>
                <a:lnTo>
                  <a:pt x="952500" y="3454"/>
                </a:lnTo>
                <a:lnTo>
                  <a:pt x="952500" y="6083"/>
                </a:lnTo>
                <a:lnTo>
                  <a:pt x="952969" y="7200"/>
                </a:lnTo>
                <a:lnTo>
                  <a:pt x="954836" y="9067"/>
                </a:lnTo>
                <a:lnTo>
                  <a:pt x="955954" y="9525"/>
                </a:lnTo>
                <a:lnTo>
                  <a:pt x="958583" y="9525"/>
                </a:lnTo>
                <a:lnTo>
                  <a:pt x="959700" y="9067"/>
                </a:lnTo>
                <a:lnTo>
                  <a:pt x="961567" y="7200"/>
                </a:lnTo>
                <a:lnTo>
                  <a:pt x="962025" y="6083"/>
                </a:lnTo>
                <a:lnTo>
                  <a:pt x="962025" y="3454"/>
                </a:lnTo>
                <a:close/>
              </a:path>
              <a:path w="5534025" h="1628775">
                <a:moveTo>
                  <a:pt x="1009650" y="1622704"/>
                </a:moveTo>
                <a:lnTo>
                  <a:pt x="1009192" y="1621586"/>
                </a:lnTo>
                <a:lnTo>
                  <a:pt x="1007325" y="1619719"/>
                </a:lnTo>
                <a:lnTo>
                  <a:pt x="1006208" y="1619250"/>
                </a:lnTo>
                <a:lnTo>
                  <a:pt x="1003579" y="1619250"/>
                </a:lnTo>
                <a:lnTo>
                  <a:pt x="1002461" y="1619719"/>
                </a:lnTo>
                <a:lnTo>
                  <a:pt x="1000594" y="1621586"/>
                </a:lnTo>
                <a:lnTo>
                  <a:pt x="1000125" y="1622704"/>
                </a:lnTo>
                <a:lnTo>
                  <a:pt x="1000125" y="1625333"/>
                </a:lnTo>
                <a:lnTo>
                  <a:pt x="1000594" y="1626450"/>
                </a:lnTo>
                <a:lnTo>
                  <a:pt x="1002461" y="1628317"/>
                </a:lnTo>
                <a:lnTo>
                  <a:pt x="1003579" y="1628775"/>
                </a:lnTo>
                <a:lnTo>
                  <a:pt x="1006208" y="1628775"/>
                </a:lnTo>
                <a:lnTo>
                  <a:pt x="1007325" y="1628317"/>
                </a:lnTo>
                <a:lnTo>
                  <a:pt x="1009192" y="1626450"/>
                </a:lnTo>
                <a:lnTo>
                  <a:pt x="1009650" y="1625333"/>
                </a:lnTo>
                <a:lnTo>
                  <a:pt x="1009650" y="1622704"/>
                </a:lnTo>
                <a:close/>
              </a:path>
              <a:path w="5534025" h="1628775">
                <a:moveTo>
                  <a:pt x="1009650" y="813079"/>
                </a:moveTo>
                <a:lnTo>
                  <a:pt x="1009192" y="811961"/>
                </a:lnTo>
                <a:lnTo>
                  <a:pt x="1007325" y="810094"/>
                </a:lnTo>
                <a:lnTo>
                  <a:pt x="1006208" y="809625"/>
                </a:lnTo>
                <a:lnTo>
                  <a:pt x="1003579" y="809625"/>
                </a:lnTo>
                <a:lnTo>
                  <a:pt x="1002461" y="810094"/>
                </a:lnTo>
                <a:lnTo>
                  <a:pt x="1000594" y="811961"/>
                </a:lnTo>
                <a:lnTo>
                  <a:pt x="1000125" y="813079"/>
                </a:lnTo>
                <a:lnTo>
                  <a:pt x="1000125" y="815708"/>
                </a:lnTo>
                <a:lnTo>
                  <a:pt x="1000594" y="816825"/>
                </a:lnTo>
                <a:lnTo>
                  <a:pt x="1002461" y="818692"/>
                </a:lnTo>
                <a:lnTo>
                  <a:pt x="1003579" y="819150"/>
                </a:lnTo>
                <a:lnTo>
                  <a:pt x="1006208" y="819150"/>
                </a:lnTo>
                <a:lnTo>
                  <a:pt x="1007325" y="818692"/>
                </a:lnTo>
                <a:lnTo>
                  <a:pt x="1009192" y="816825"/>
                </a:lnTo>
                <a:lnTo>
                  <a:pt x="1009650" y="815708"/>
                </a:lnTo>
                <a:lnTo>
                  <a:pt x="1009650" y="813079"/>
                </a:lnTo>
                <a:close/>
              </a:path>
              <a:path w="5534025" h="1628775">
                <a:moveTo>
                  <a:pt x="1009650" y="3454"/>
                </a:moveTo>
                <a:lnTo>
                  <a:pt x="1009192" y="2336"/>
                </a:lnTo>
                <a:lnTo>
                  <a:pt x="1007325" y="469"/>
                </a:lnTo>
                <a:lnTo>
                  <a:pt x="1006208" y="0"/>
                </a:lnTo>
                <a:lnTo>
                  <a:pt x="1003579" y="0"/>
                </a:lnTo>
                <a:lnTo>
                  <a:pt x="1002461" y="469"/>
                </a:lnTo>
                <a:lnTo>
                  <a:pt x="1000594" y="2336"/>
                </a:lnTo>
                <a:lnTo>
                  <a:pt x="1000125" y="3454"/>
                </a:lnTo>
                <a:lnTo>
                  <a:pt x="1000125" y="6083"/>
                </a:lnTo>
                <a:lnTo>
                  <a:pt x="1000594" y="7200"/>
                </a:lnTo>
                <a:lnTo>
                  <a:pt x="1002461" y="9067"/>
                </a:lnTo>
                <a:lnTo>
                  <a:pt x="1003579" y="9525"/>
                </a:lnTo>
                <a:lnTo>
                  <a:pt x="1006208" y="9525"/>
                </a:lnTo>
                <a:lnTo>
                  <a:pt x="1007325" y="9067"/>
                </a:lnTo>
                <a:lnTo>
                  <a:pt x="1009192" y="7200"/>
                </a:lnTo>
                <a:lnTo>
                  <a:pt x="1009650" y="6083"/>
                </a:lnTo>
                <a:lnTo>
                  <a:pt x="1009650" y="3454"/>
                </a:lnTo>
                <a:close/>
              </a:path>
              <a:path w="5534025" h="1628775">
                <a:moveTo>
                  <a:pt x="1057275" y="1622704"/>
                </a:moveTo>
                <a:lnTo>
                  <a:pt x="1056817" y="1621586"/>
                </a:lnTo>
                <a:lnTo>
                  <a:pt x="1054950" y="1619719"/>
                </a:lnTo>
                <a:lnTo>
                  <a:pt x="1053833" y="1619250"/>
                </a:lnTo>
                <a:lnTo>
                  <a:pt x="1051204" y="1619250"/>
                </a:lnTo>
                <a:lnTo>
                  <a:pt x="1050086" y="1619719"/>
                </a:lnTo>
                <a:lnTo>
                  <a:pt x="1048219" y="1621586"/>
                </a:lnTo>
                <a:lnTo>
                  <a:pt x="1047750" y="1622704"/>
                </a:lnTo>
                <a:lnTo>
                  <a:pt x="1047750" y="1625333"/>
                </a:lnTo>
                <a:lnTo>
                  <a:pt x="1048219" y="1626450"/>
                </a:lnTo>
                <a:lnTo>
                  <a:pt x="1050086" y="1628317"/>
                </a:lnTo>
                <a:lnTo>
                  <a:pt x="1051204" y="1628775"/>
                </a:lnTo>
                <a:lnTo>
                  <a:pt x="1053833" y="1628775"/>
                </a:lnTo>
                <a:lnTo>
                  <a:pt x="1054950" y="1628317"/>
                </a:lnTo>
                <a:lnTo>
                  <a:pt x="1056817" y="1626450"/>
                </a:lnTo>
                <a:lnTo>
                  <a:pt x="1057275" y="1625333"/>
                </a:lnTo>
                <a:lnTo>
                  <a:pt x="1057275" y="1622704"/>
                </a:lnTo>
                <a:close/>
              </a:path>
              <a:path w="5534025" h="1628775">
                <a:moveTo>
                  <a:pt x="1057275" y="813079"/>
                </a:moveTo>
                <a:lnTo>
                  <a:pt x="1056817" y="811961"/>
                </a:lnTo>
                <a:lnTo>
                  <a:pt x="1054950" y="810094"/>
                </a:lnTo>
                <a:lnTo>
                  <a:pt x="1053833" y="809625"/>
                </a:lnTo>
                <a:lnTo>
                  <a:pt x="1051204" y="809625"/>
                </a:lnTo>
                <a:lnTo>
                  <a:pt x="1050086" y="810094"/>
                </a:lnTo>
                <a:lnTo>
                  <a:pt x="1048219" y="811961"/>
                </a:lnTo>
                <a:lnTo>
                  <a:pt x="1047750" y="813079"/>
                </a:lnTo>
                <a:lnTo>
                  <a:pt x="1047750" y="815708"/>
                </a:lnTo>
                <a:lnTo>
                  <a:pt x="1048219" y="816825"/>
                </a:lnTo>
                <a:lnTo>
                  <a:pt x="1050086" y="818692"/>
                </a:lnTo>
                <a:lnTo>
                  <a:pt x="1051204" y="819150"/>
                </a:lnTo>
                <a:lnTo>
                  <a:pt x="1053833" y="819150"/>
                </a:lnTo>
                <a:lnTo>
                  <a:pt x="1054950" y="818692"/>
                </a:lnTo>
                <a:lnTo>
                  <a:pt x="1056817" y="816825"/>
                </a:lnTo>
                <a:lnTo>
                  <a:pt x="1057275" y="815708"/>
                </a:lnTo>
                <a:lnTo>
                  <a:pt x="1057275" y="813079"/>
                </a:lnTo>
                <a:close/>
              </a:path>
              <a:path w="5534025" h="1628775">
                <a:moveTo>
                  <a:pt x="1057275" y="3454"/>
                </a:moveTo>
                <a:lnTo>
                  <a:pt x="1056817" y="2336"/>
                </a:lnTo>
                <a:lnTo>
                  <a:pt x="1054950" y="469"/>
                </a:lnTo>
                <a:lnTo>
                  <a:pt x="1053833" y="0"/>
                </a:lnTo>
                <a:lnTo>
                  <a:pt x="1051204" y="0"/>
                </a:lnTo>
                <a:lnTo>
                  <a:pt x="1050086" y="469"/>
                </a:lnTo>
                <a:lnTo>
                  <a:pt x="1048219" y="2336"/>
                </a:lnTo>
                <a:lnTo>
                  <a:pt x="1047750" y="3454"/>
                </a:lnTo>
                <a:lnTo>
                  <a:pt x="1047750" y="6083"/>
                </a:lnTo>
                <a:lnTo>
                  <a:pt x="1048219" y="7200"/>
                </a:lnTo>
                <a:lnTo>
                  <a:pt x="1050086" y="9067"/>
                </a:lnTo>
                <a:lnTo>
                  <a:pt x="1051204" y="9525"/>
                </a:lnTo>
                <a:lnTo>
                  <a:pt x="1053833" y="9525"/>
                </a:lnTo>
                <a:lnTo>
                  <a:pt x="1054950" y="9067"/>
                </a:lnTo>
                <a:lnTo>
                  <a:pt x="1056817" y="7200"/>
                </a:lnTo>
                <a:lnTo>
                  <a:pt x="1057275" y="6083"/>
                </a:lnTo>
                <a:lnTo>
                  <a:pt x="1057275" y="3454"/>
                </a:lnTo>
                <a:close/>
              </a:path>
              <a:path w="5534025" h="1628775">
                <a:moveTo>
                  <a:pt x="1104900" y="1622704"/>
                </a:moveTo>
                <a:lnTo>
                  <a:pt x="1104442" y="1621586"/>
                </a:lnTo>
                <a:lnTo>
                  <a:pt x="1102575" y="1619719"/>
                </a:lnTo>
                <a:lnTo>
                  <a:pt x="1101458" y="1619250"/>
                </a:lnTo>
                <a:lnTo>
                  <a:pt x="1098829" y="1619250"/>
                </a:lnTo>
                <a:lnTo>
                  <a:pt x="1097711" y="1619719"/>
                </a:lnTo>
                <a:lnTo>
                  <a:pt x="1095844" y="1621586"/>
                </a:lnTo>
                <a:lnTo>
                  <a:pt x="1095375" y="1622704"/>
                </a:lnTo>
                <a:lnTo>
                  <a:pt x="1095375" y="1625333"/>
                </a:lnTo>
                <a:lnTo>
                  <a:pt x="1095844" y="1626450"/>
                </a:lnTo>
                <a:lnTo>
                  <a:pt x="1097711" y="1628317"/>
                </a:lnTo>
                <a:lnTo>
                  <a:pt x="1098829" y="1628775"/>
                </a:lnTo>
                <a:lnTo>
                  <a:pt x="1101458" y="1628775"/>
                </a:lnTo>
                <a:lnTo>
                  <a:pt x="1102575" y="1628317"/>
                </a:lnTo>
                <a:lnTo>
                  <a:pt x="1104442" y="1626450"/>
                </a:lnTo>
                <a:lnTo>
                  <a:pt x="1104900" y="1625333"/>
                </a:lnTo>
                <a:lnTo>
                  <a:pt x="1104900" y="1622704"/>
                </a:lnTo>
                <a:close/>
              </a:path>
              <a:path w="5534025" h="1628775">
                <a:moveTo>
                  <a:pt x="1104900" y="813079"/>
                </a:moveTo>
                <a:lnTo>
                  <a:pt x="1104442" y="811961"/>
                </a:lnTo>
                <a:lnTo>
                  <a:pt x="1102575" y="810094"/>
                </a:lnTo>
                <a:lnTo>
                  <a:pt x="1101458" y="809625"/>
                </a:lnTo>
                <a:lnTo>
                  <a:pt x="1098829" y="809625"/>
                </a:lnTo>
                <a:lnTo>
                  <a:pt x="1097711" y="810094"/>
                </a:lnTo>
                <a:lnTo>
                  <a:pt x="1095844" y="811961"/>
                </a:lnTo>
                <a:lnTo>
                  <a:pt x="1095375" y="813079"/>
                </a:lnTo>
                <a:lnTo>
                  <a:pt x="1095375" y="815708"/>
                </a:lnTo>
                <a:lnTo>
                  <a:pt x="1095844" y="816825"/>
                </a:lnTo>
                <a:lnTo>
                  <a:pt x="1097711" y="818692"/>
                </a:lnTo>
                <a:lnTo>
                  <a:pt x="1098829" y="819150"/>
                </a:lnTo>
                <a:lnTo>
                  <a:pt x="1101458" y="819150"/>
                </a:lnTo>
                <a:lnTo>
                  <a:pt x="1102575" y="818692"/>
                </a:lnTo>
                <a:lnTo>
                  <a:pt x="1104442" y="816825"/>
                </a:lnTo>
                <a:lnTo>
                  <a:pt x="1104900" y="815708"/>
                </a:lnTo>
                <a:lnTo>
                  <a:pt x="1104900" y="813079"/>
                </a:lnTo>
                <a:close/>
              </a:path>
              <a:path w="5534025" h="1628775">
                <a:moveTo>
                  <a:pt x="1104900" y="3454"/>
                </a:moveTo>
                <a:lnTo>
                  <a:pt x="1104442" y="2336"/>
                </a:lnTo>
                <a:lnTo>
                  <a:pt x="1102575" y="469"/>
                </a:lnTo>
                <a:lnTo>
                  <a:pt x="1101458" y="0"/>
                </a:lnTo>
                <a:lnTo>
                  <a:pt x="1098829" y="0"/>
                </a:lnTo>
                <a:lnTo>
                  <a:pt x="1097711" y="469"/>
                </a:lnTo>
                <a:lnTo>
                  <a:pt x="1095844" y="2336"/>
                </a:lnTo>
                <a:lnTo>
                  <a:pt x="1095375" y="3454"/>
                </a:lnTo>
                <a:lnTo>
                  <a:pt x="1095375" y="6083"/>
                </a:lnTo>
                <a:lnTo>
                  <a:pt x="1095844" y="7200"/>
                </a:lnTo>
                <a:lnTo>
                  <a:pt x="1097711" y="9067"/>
                </a:lnTo>
                <a:lnTo>
                  <a:pt x="1098829" y="9525"/>
                </a:lnTo>
                <a:lnTo>
                  <a:pt x="1101458" y="9525"/>
                </a:lnTo>
                <a:lnTo>
                  <a:pt x="1102575" y="9067"/>
                </a:lnTo>
                <a:lnTo>
                  <a:pt x="1104442" y="7200"/>
                </a:lnTo>
                <a:lnTo>
                  <a:pt x="1104900" y="6083"/>
                </a:lnTo>
                <a:lnTo>
                  <a:pt x="1104900" y="3454"/>
                </a:lnTo>
                <a:close/>
              </a:path>
              <a:path w="5534025" h="1628775">
                <a:moveTo>
                  <a:pt x="1152525" y="1622704"/>
                </a:moveTo>
                <a:lnTo>
                  <a:pt x="1152067" y="1621586"/>
                </a:lnTo>
                <a:lnTo>
                  <a:pt x="1150200" y="1619719"/>
                </a:lnTo>
                <a:lnTo>
                  <a:pt x="1149083" y="1619250"/>
                </a:lnTo>
                <a:lnTo>
                  <a:pt x="1146454" y="1619250"/>
                </a:lnTo>
                <a:lnTo>
                  <a:pt x="1145336" y="1619719"/>
                </a:lnTo>
                <a:lnTo>
                  <a:pt x="1143469" y="1621586"/>
                </a:lnTo>
                <a:lnTo>
                  <a:pt x="1143000" y="1622704"/>
                </a:lnTo>
                <a:lnTo>
                  <a:pt x="1143000" y="1625333"/>
                </a:lnTo>
                <a:lnTo>
                  <a:pt x="1143469" y="1626450"/>
                </a:lnTo>
                <a:lnTo>
                  <a:pt x="1145336" y="1628317"/>
                </a:lnTo>
                <a:lnTo>
                  <a:pt x="1146454" y="1628775"/>
                </a:lnTo>
                <a:lnTo>
                  <a:pt x="1149083" y="1628775"/>
                </a:lnTo>
                <a:lnTo>
                  <a:pt x="1150200" y="1628317"/>
                </a:lnTo>
                <a:lnTo>
                  <a:pt x="1152067" y="1626450"/>
                </a:lnTo>
                <a:lnTo>
                  <a:pt x="1152525" y="1625333"/>
                </a:lnTo>
                <a:lnTo>
                  <a:pt x="1152525" y="1622704"/>
                </a:lnTo>
                <a:close/>
              </a:path>
              <a:path w="5534025" h="1628775">
                <a:moveTo>
                  <a:pt x="1152525" y="813079"/>
                </a:moveTo>
                <a:lnTo>
                  <a:pt x="1152067" y="811961"/>
                </a:lnTo>
                <a:lnTo>
                  <a:pt x="1150200" y="810094"/>
                </a:lnTo>
                <a:lnTo>
                  <a:pt x="1149083" y="809625"/>
                </a:lnTo>
                <a:lnTo>
                  <a:pt x="1146454" y="809625"/>
                </a:lnTo>
                <a:lnTo>
                  <a:pt x="1145336" y="810094"/>
                </a:lnTo>
                <a:lnTo>
                  <a:pt x="1143469" y="811961"/>
                </a:lnTo>
                <a:lnTo>
                  <a:pt x="1143000" y="813079"/>
                </a:lnTo>
                <a:lnTo>
                  <a:pt x="1143000" y="815708"/>
                </a:lnTo>
                <a:lnTo>
                  <a:pt x="1143469" y="816825"/>
                </a:lnTo>
                <a:lnTo>
                  <a:pt x="1145336" y="818692"/>
                </a:lnTo>
                <a:lnTo>
                  <a:pt x="1146454" y="819150"/>
                </a:lnTo>
                <a:lnTo>
                  <a:pt x="1149083" y="819150"/>
                </a:lnTo>
                <a:lnTo>
                  <a:pt x="1150200" y="818692"/>
                </a:lnTo>
                <a:lnTo>
                  <a:pt x="1152067" y="816825"/>
                </a:lnTo>
                <a:lnTo>
                  <a:pt x="1152525" y="815708"/>
                </a:lnTo>
                <a:lnTo>
                  <a:pt x="1152525" y="813079"/>
                </a:lnTo>
                <a:close/>
              </a:path>
              <a:path w="5534025" h="1628775">
                <a:moveTo>
                  <a:pt x="1152525" y="3454"/>
                </a:moveTo>
                <a:lnTo>
                  <a:pt x="1152067" y="2336"/>
                </a:lnTo>
                <a:lnTo>
                  <a:pt x="1150200" y="469"/>
                </a:lnTo>
                <a:lnTo>
                  <a:pt x="1149083" y="0"/>
                </a:lnTo>
                <a:lnTo>
                  <a:pt x="1146454" y="0"/>
                </a:lnTo>
                <a:lnTo>
                  <a:pt x="1145336" y="469"/>
                </a:lnTo>
                <a:lnTo>
                  <a:pt x="1143469" y="2336"/>
                </a:lnTo>
                <a:lnTo>
                  <a:pt x="1143000" y="3454"/>
                </a:lnTo>
                <a:lnTo>
                  <a:pt x="1143000" y="6083"/>
                </a:lnTo>
                <a:lnTo>
                  <a:pt x="1143469" y="7200"/>
                </a:lnTo>
                <a:lnTo>
                  <a:pt x="1145336" y="9067"/>
                </a:lnTo>
                <a:lnTo>
                  <a:pt x="1146454" y="9525"/>
                </a:lnTo>
                <a:lnTo>
                  <a:pt x="1149083" y="9525"/>
                </a:lnTo>
                <a:lnTo>
                  <a:pt x="1150200" y="9067"/>
                </a:lnTo>
                <a:lnTo>
                  <a:pt x="1152067" y="7200"/>
                </a:lnTo>
                <a:lnTo>
                  <a:pt x="1152525" y="6083"/>
                </a:lnTo>
                <a:lnTo>
                  <a:pt x="1152525" y="3454"/>
                </a:lnTo>
                <a:close/>
              </a:path>
              <a:path w="5534025" h="1628775">
                <a:moveTo>
                  <a:pt x="1200150" y="1622704"/>
                </a:moveTo>
                <a:lnTo>
                  <a:pt x="1199692" y="1621586"/>
                </a:lnTo>
                <a:lnTo>
                  <a:pt x="1197825" y="1619719"/>
                </a:lnTo>
                <a:lnTo>
                  <a:pt x="1196708" y="1619250"/>
                </a:lnTo>
                <a:lnTo>
                  <a:pt x="1194079" y="1619250"/>
                </a:lnTo>
                <a:lnTo>
                  <a:pt x="1192961" y="1619719"/>
                </a:lnTo>
                <a:lnTo>
                  <a:pt x="1191094" y="1621586"/>
                </a:lnTo>
                <a:lnTo>
                  <a:pt x="1190625" y="1622704"/>
                </a:lnTo>
                <a:lnTo>
                  <a:pt x="1190625" y="1625333"/>
                </a:lnTo>
                <a:lnTo>
                  <a:pt x="1191094" y="1626450"/>
                </a:lnTo>
                <a:lnTo>
                  <a:pt x="1192961" y="1628317"/>
                </a:lnTo>
                <a:lnTo>
                  <a:pt x="1194079" y="1628775"/>
                </a:lnTo>
                <a:lnTo>
                  <a:pt x="1196708" y="1628775"/>
                </a:lnTo>
                <a:lnTo>
                  <a:pt x="1197825" y="1628317"/>
                </a:lnTo>
                <a:lnTo>
                  <a:pt x="1199692" y="1626450"/>
                </a:lnTo>
                <a:lnTo>
                  <a:pt x="1200150" y="1625333"/>
                </a:lnTo>
                <a:lnTo>
                  <a:pt x="1200150" y="1622704"/>
                </a:lnTo>
                <a:close/>
              </a:path>
              <a:path w="5534025" h="1628775">
                <a:moveTo>
                  <a:pt x="1200150" y="813079"/>
                </a:moveTo>
                <a:lnTo>
                  <a:pt x="1199692" y="811961"/>
                </a:lnTo>
                <a:lnTo>
                  <a:pt x="1197825" y="810094"/>
                </a:lnTo>
                <a:lnTo>
                  <a:pt x="1196708" y="809625"/>
                </a:lnTo>
                <a:lnTo>
                  <a:pt x="1194079" y="809625"/>
                </a:lnTo>
                <a:lnTo>
                  <a:pt x="1192961" y="810094"/>
                </a:lnTo>
                <a:lnTo>
                  <a:pt x="1191094" y="811961"/>
                </a:lnTo>
                <a:lnTo>
                  <a:pt x="1190625" y="813079"/>
                </a:lnTo>
                <a:lnTo>
                  <a:pt x="1190625" y="815708"/>
                </a:lnTo>
                <a:lnTo>
                  <a:pt x="1191094" y="816825"/>
                </a:lnTo>
                <a:lnTo>
                  <a:pt x="1192961" y="818692"/>
                </a:lnTo>
                <a:lnTo>
                  <a:pt x="1194079" y="819150"/>
                </a:lnTo>
                <a:lnTo>
                  <a:pt x="1196708" y="819150"/>
                </a:lnTo>
                <a:lnTo>
                  <a:pt x="1197825" y="818692"/>
                </a:lnTo>
                <a:lnTo>
                  <a:pt x="1199692" y="816825"/>
                </a:lnTo>
                <a:lnTo>
                  <a:pt x="1200150" y="815708"/>
                </a:lnTo>
                <a:lnTo>
                  <a:pt x="1200150" y="813079"/>
                </a:lnTo>
                <a:close/>
              </a:path>
              <a:path w="5534025" h="1628775">
                <a:moveTo>
                  <a:pt x="1200150" y="3454"/>
                </a:moveTo>
                <a:lnTo>
                  <a:pt x="1199692" y="2336"/>
                </a:lnTo>
                <a:lnTo>
                  <a:pt x="1197825" y="469"/>
                </a:lnTo>
                <a:lnTo>
                  <a:pt x="1196708" y="0"/>
                </a:lnTo>
                <a:lnTo>
                  <a:pt x="1194079" y="0"/>
                </a:lnTo>
                <a:lnTo>
                  <a:pt x="1192961" y="469"/>
                </a:lnTo>
                <a:lnTo>
                  <a:pt x="1191094" y="2336"/>
                </a:lnTo>
                <a:lnTo>
                  <a:pt x="1190625" y="3454"/>
                </a:lnTo>
                <a:lnTo>
                  <a:pt x="1190625" y="6083"/>
                </a:lnTo>
                <a:lnTo>
                  <a:pt x="1191094" y="7200"/>
                </a:lnTo>
                <a:lnTo>
                  <a:pt x="1192961" y="9067"/>
                </a:lnTo>
                <a:lnTo>
                  <a:pt x="1194079" y="9525"/>
                </a:lnTo>
                <a:lnTo>
                  <a:pt x="1196708" y="9525"/>
                </a:lnTo>
                <a:lnTo>
                  <a:pt x="1197825" y="9067"/>
                </a:lnTo>
                <a:lnTo>
                  <a:pt x="1199692" y="7200"/>
                </a:lnTo>
                <a:lnTo>
                  <a:pt x="1200150" y="6083"/>
                </a:lnTo>
                <a:lnTo>
                  <a:pt x="1200150" y="3454"/>
                </a:lnTo>
                <a:close/>
              </a:path>
              <a:path w="5534025" h="1628775">
                <a:moveTo>
                  <a:pt x="1247775" y="1622704"/>
                </a:moveTo>
                <a:lnTo>
                  <a:pt x="1247317" y="1621586"/>
                </a:lnTo>
                <a:lnTo>
                  <a:pt x="1245450" y="1619719"/>
                </a:lnTo>
                <a:lnTo>
                  <a:pt x="1244333" y="1619250"/>
                </a:lnTo>
                <a:lnTo>
                  <a:pt x="1241704" y="1619250"/>
                </a:lnTo>
                <a:lnTo>
                  <a:pt x="1240586" y="1619719"/>
                </a:lnTo>
                <a:lnTo>
                  <a:pt x="1238719" y="1621586"/>
                </a:lnTo>
                <a:lnTo>
                  <a:pt x="1238250" y="1622704"/>
                </a:lnTo>
                <a:lnTo>
                  <a:pt x="1238250" y="1625333"/>
                </a:lnTo>
                <a:lnTo>
                  <a:pt x="1238719" y="1626450"/>
                </a:lnTo>
                <a:lnTo>
                  <a:pt x="1240586" y="1628317"/>
                </a:lnTo>
                <a:lnTo>
                  <a:pt x="1241704" y="1628775"/>
                </a:lnTo>
                <a:lnTo>
                  <a:pt x="1244333" y="1628775"/>
                </a:lnTo>
                <a:lnTo>
                  <a:pt x="1245450" y="1628317"/>
                </a:lnTo>
                <a:lnTo>
                  <a:pt x="1247317" y="1626450"/>
                </a:lnTo>
                <a:lnTo>
                  <a:pt x="1247775" y="1625333"/>
                </a:lnTo>
                <a:lnTo>
                  <a:pt x="1247775" y="1622704"/>
                </a:lnTo>
                <a:close/>
              </a:path>
              <a:path w="5534025" h="1628775">
                <a:moveTo>
                  <a:pt x="1247775" y="813079"/>
                </a:moveTo>
                <a:lnTo>
                  <a:pt x="1247317" y="811961"/>
                </a:lnTo>
                <a:lnTo>
                  <a:pt x="1245450" y="810094"/>
                </a:lnTo>
                <a:lnTo>
                  <a:pt x="1244333" y="809625"/>
                </a:lnTo>
                <a:lnTo>
                  <a:pt x="1241704" y="809625"/>
                </a:lnTo>
                <a:lnTo>
                  <a:pt x="1240586" y="810094"/>
                </a:lnTo>
                <a:lnTo>
                  <a:pt x="1238719" y="811961"/>
                </a:lnTo>
                <a:lnTo>
                  <a:pt x="1238250" y="813079"/>
                </a:lnTo>
                <a:lnTo>
                  <a:pt x="1238250" y="815708"/>
                </a:lnTo>
                <a:lnTo>
                  <a:pt x="1238719" y="816825"/>
                </a:lnTo>
                <a:lnTo>
                  <a:pt x="1240586" y="818692"/>
                </a:lnTo>
                <a:lnTo>
                  <a:pt x="1241704" y="819150"/>
                </a:lnTo>
                <a:lnTo>
                  <a:pt x="1244333" y="819150"/>
                </a:lnTo>
                <a:lnTo>
                  <a:pt x="1245450" y="818692"/>
                </a:lnTo>
                <a:lnTo>
                  <a:pt x="1247317" y="816825"/>
                </a:lnTo>
                <a:lnTo>
                  <a:pt x="1247775" y="815708"/>
                </a:lnTo>
                <a:lnTo>
                  <a:pt x="1247775" y="813079"/>
                </a:lnTo>
                <a:close/>
              </a:path>
              <a:path w="5534025" h="1628775">
                <a:moveTo>
                  <a:pt x="1247775" y="3454"/>
                </a:moveTo>
                <a:lnTo>
                  <a:pt x="1247317" y="2336"/>
                </a:lnTo>
                <a:lnTo>
                  <a:pt x="1245450" y="469"/>
                </a:lnTo>
                <a:lnTo>
                  <a:pt x="1244333" y="0"/>
                </a:lnTo>
                <a:lnTo>
                  <a:pt x="1241704" y="0"/>
                </a:lnTo>
                <a:lnTo>
                  <a:pt x="1240586" y="469"/>
                </a:lnTo>
                <a:lnTo>
                  <a:pt x="1238719" y="2336"/>
                </a:lnTo>
                <a:lnTo>
                  <a:pt x="1238250" y="3454"/>
                </a:lnTo>
                <a:lnTo>
                  <a:pt x="1238250" y="6083"/>
                </a:lnTo>
                <a:lnTo>
                  <a:pt x="1238719" y="7200"/>
                </a:lnTo>
                <a:lnTo>
                  <a:pt x="1240586" y="9067"/>
                </a:lnTo>
                <a:lnTo>
                  <a:pt x="1241704" y="9525"/>
                </a:lnTo>
                <a:lnTo>
                  <a:pt x="1244333" y="9525"/>
                </a:lnTo>
                <a:lnTo>
                  <a:pt x="1245450" y="9067"/>
                </a:lnTo>
                <a:lnTo>
                  <a:pt x="1247317" y="7200"/>
                </a:lnTo>
                <a:lnTo>
                  <a:pt x="1247775" y="6083"/>
                </a:lnTo>
                <a:lnTo>
                  <a:pt x="1247775" y="3454"/>
                </a:lnTo>
                <a:close/>
              </a:path>
              <a:path w="5534025" h="1628775">
                <a:moveTo>
                  <a:pt x="1295400" y="1622704"/>
                </a:moveTo>
                <a:lnTo>
                  <a:pt x="1294942" y="1621586"/>
                </a:lnTo>
                <a:lnTo>
                  <a:pt x="1293075" y="1619719"/>
                </a:lnTo>
                <a:lnTo>
                  <a:pt x="1291958" y="1619250"/>
                </a:lnTo>
                <a:lnTo>
                  <a:pt x="1289329" y="1619250"/>
                </a:lnTo>
                <a:lnTo>
                  <a:pt x="1288211" y="1619719"/>
                </a:lnTo>
                <a:lnTo>
                  <a:pt x="1286344" y="1621586"/>
                </a:lnTo>
                <a:lnTo>
                  <a:pt x="1285875" y="1622704"/>
                </a:lnTo>
                <a:lnTo>
                  <a:pt x="1285875" y="1625333"/>
                </a:lnTo>
                <a:lnTo>
                  <a:pt x="1286344" y="1626450"/>
                </a:lnTo>
                <a:lnTo>
                  <a:pt x="1288211" y="1628317"/>
                </a:lnTo>
                <a:lnTo>
                  <a:pt x="1289329" y="1628775"/>
                </a:lnTo>
                <a:lnTo>
                  <a:pt x="1291958" y="1628775"/>
                </a:lnTo>
                <a:lnTo>
                  <a:pt x="1293075" y="1628317"/>
                </a:lnTo>
                <a:lnTo>
                  <a:pt x="1294942" y="1626450"/>
                </a:lnTo>
                <a:lnTo>
                  <a:pt x="1295400" y="1625333"/>
                </a:lnTo>
                <a:lnTo>
                  <a:pt x="1295400" y="1622704"/>
                </a:lnTo>
                <a:close/>
              </a:path>
              <a:path w="5534025" h="1628775">
                <a:moveTo>
                  <a:pt x="1295400" y="813079"/>
                </a:moveTo>
                <a:lnTo>
                  <a:pt x="1294942" y="811961"/>
                </a:lnTo>
                <a:lnTo>
                  <a:pt x="1293075" y="810094"/>
                </a:lnTo>
                <a:lnTo>
                  <a:pt x="1291958" y="809625"/>
                </a:lnTo>
                <a:lnTo>
                  <a:pt x="1289329" y="809625"/>
                </a:lnTo>
                <a:lnTo>
                  <a:pt x="1288211" y="810094"/>
                </a:lnTo>
                <a:lnTo>
                  <a:pt x="1286344" y="811961"/>
                </a:lnTo>
                <a:lnTo>
                  <a:pt x="1285875" y="813079"/>
                </a:lnTo>
                <a:lnTo>
                  <a:pt x="1285875" y="815708"/>
                </a:lnTo>
                <a:lnTo>
                  <a:pt x="1286344" y="816825"/>
                </a:lnTo>
                <a:lnTo>
                  <a:pt x="1288211" y="818692"/>
                </a:lnTo>
                <a:lnTo>
                  <a:pt x="1289329" y="819150"/>
                </a:lnTo>
                <a:lnTo>
                  <a:pt x="1291958" y="819150"/>
                </a:lnTo>
                <a:lnTo>
                  <a:pt x="1293075" y="818692"/>
                </a:lnTo>
                <a:lnTo>
                  <a:pt x="1294942" y="816825"/>
                </a:lnTo>
                <a:lnTo>
                  <a:pt x="1295400" y="815708"/>
                </a:lnTo>
                <a:lnTo>
                  <a:pt x="1295400" y="813079"/>
                </a:lnTo>
                <a:close/>
              </a:path>
              <a:path w="5534025" h="1628775">
                <a:moveTo>
                  <a:pt x="1295400" y="3454"/>
                </a:moveTo>
                <a:lnTo>
                  <a:pt x="1294942" y="2336"/>
                </a:lnTo>
                <a:lnTo>
                  <a:pt x="1293075" y="469"/>
                </a:lnTo>
                <a:lnTo>
                  <a:pt x="1291958" y="0"/>
                </a:lnTo>
                <a:lnTo>
                  <a:pt x="1289329" y="0"/>
                </a:lnTo>
                <a:lnTo>
                  <a:pt x="1288211" y="469"/>
                </a:lnTo>
                <a:lnTo>
                  <a:pt x="1286344" y="2336"/>
                </a:lnTo>
                <a:lnTo>
                  <a:pt x="1285875" y="3454"/>
                </a:lnTo>
                <a:lnTo>
                  <a:pt x="1285875" y="6083"/>
                </a:lnTo>
                <a:lnTo>
                  <a:pt x="1286344" y="7200"/>
                </a:lnTo>
                <a:lnTo>
                  <a:pt x="1288211" y="9067"/>
                </a:lnTo>
                <a:lnTo>
                  <a:pt x="1289329" y="9525"/>
                </a:lnTo>
                <a:lnTo>
                  <a:pt x="1291958" y="9525"/>
                </a:lnTo>
                <a:lnTo>
                  <a:pt x="1293075" y="9067"/>
                </a:lnTo>
                <a:lnTo>
                  <a:pt x="1294942" y="7200"/>
                </a:lnTo>
                <a:lnTo>
                  <a:pt x="1295400" y="6083"/>
                </a:lnTo>
                <a:lnTo>
                  <a:pt x="1295400" y="3454"/>
                </a:lnTo>
                <a:close/>
              </a:path>
              <a:path w="5534025" h="1628775">
                <a:moveTo>
                  <a:pt x="1343025" y="1622704"/>
                </a:moveTo>
                <a:lnTo>
                  <a:pt x="1342567" y="1621586"/>
                </a:lnTo>
                <a:lnTo>
                  <a:pt x="1340700" y="1619719"/>
                </a:lnTo>
                <a:lnTo>
                  <a:pt x="1339583" y="1619250"/>
                </a:lnTo>
                <a:lnTo>
                  <a:pt x="1336954" y="1619250"/>
                </a:lnTo>
                <a:lnTo>
                  <a:pt x="1335836" y="1619719"/>
                </a:lnTo>
                <a:lnTo>
                  <a:pt x="1333969" y="1621586"/>
                </a:lnTo>
                <a:lnTo>
                  <a:pt x="1333500" y="1622704"/>
                </a:lnTo>
                <a:lnTo>
                  <a:pt x="1333500" y="1625333"/>
                </a:lnTo>
                <a:lnTo>
                  <a:pt x="1333969" y="1626450"/>
                </a:lnTo>
                <a:lnTo>
                  <a:pt x="1335836" y="1628317"/>
                </a:lnTo>
                <a:lnTo>
                  <a:pt x="1336954" y="1628775"/>
                </a:lnTo>
                <a:lnTo>
                  <a:pt x="1339583" y="1628775"/>
                </a:lnTo>
                <a:lnTo>
                  <a:pt x="1340700" y="1628317"/>
                </a:lnTo>
                <a:lnTo>
                  <a:pt x="1342567" y="1626450"/>
                </a:lnTo>
                <a:lnTo>
                  <a:pt x="1343025" y="1625333"/>
                </a:lnTo>
                <a:lnTo>
                  <a:pt x="1343025" y="1622704"/>
                </a:lnTo>
                <a:close/>
              </a:path>
              <a:path w="5534025" h="1628775">
                <a:moveTo>
                  <a:pt x="1343025" y="813079"/>
                </a:moveTo>
                <a:lnTo>
                  <a:pt x="1342567" y="811961"/>
                </a:lnTo>
                <a:lnTo>
                  <a:pt x="1340700" y="810094"/>
                </a:lnTo>
                <a:lnTo>
                  <a:pt x="1339583" y="809625"/>
                </a:lnTo>
                <a:lnTo>
                  <a:pt x="1336954" y="809625"/>
                </a:lnTo>
                <a:lnTo>
                  <a:pt x="1335836" y="810094"/>
                </a:lnTo>
                <a:lnTo>
                  <a:pt x="1333969" y="811961"/>
                </a:lnTo>
                <a:lnTo>
                  <a:pt x="1333500" y="813079"/>
                </a:lnTo>
                <a:lnTo>
                  <a:pt x="1333500" y="815708"/>
                </a:lnTo>
                <a:lnTo>
                  <a:pt x="1333969" y="816825"/>
                </a:lnTo>
                <a:lnTo>
                  <a:pt x="1335836" y="818692"/>
                </a:lnTo>
                <a:lnTo>
                  <a:pt x="1336954" y="819150"/>
                </a:lnTo>
                <a:lnTo>
                  <a:pt x="1339583" y="819150"/>
                </a:lnTo>
                <a:lnTo>
                  <a:pt x="1340700" y="818692"/>
                </a:lnTo>
                <a:lnTo>
                  <a:pt x="1342567" y="816825"/>
                </a:lnTo>
                <a:lnTo>
                  <a:pt x="1343025" y="815708"/>
                </a:lnTo>
                <a:lnTo>
                  <a:pt x="1343025" y="813079"/>
                </a:lnTo>
                <a:close/>
              </a:path>
              <a:path w="5534025" h="1628775">
                <a:moveTo>
                  <a:pt x="1343025" y="3454"/>
                </a:moveTo>
                <a:lnTo>
                  <a:pt x="1342567" y="2336"/>
                </a:lnTo>
                <a:lnTo>
                  <a:pt x="1340700" y="469"/>
                </a:lnTo>
                <a:lnTo>
                  <a:pt x="1339583" y="0"/>
                </a:lnTo>
                <a:lnTo>
                  <a:pt x="1336954" y="0"/>
                </a:lnTo>
                <a:lnTo>
                  <a:pt x="1335836" y="469"/>
                </a:lnTo>
                <a:lnTo>
                  <a:pt x="1333969" y="2336"/>
                </a:lnTo>
                <a:lnTo>
                  <a:pt x="1333500" y="3454"/>
                </a:lnTo>
                <a:lnTo>
                  <a:pt x="1333500" y="6083"/>
                </a:lnTo>
                <a:lnTo>
                  <a:pt x="1333969" y="7200"/>
                </a:lnTo>
                <a:lnTo>
                  <a:pt x="1335836" y="9067"/>
                </a:lnTo>
                <a:lnTo>
                  <a:pt x="1336954" y="9525"/>
                </a:lnTo>
                <a:lnTo>
                  <a:pt x="1339583" y="9525"/>
                </a:lnTo>
                <a:lnTo>
                  <a:pt x="1340700" y="9067"/>
                </a:lnTo>
                <a:lnTo>
                  <a:pt x="1342567" y="7200"/>
                </a:lnTo>
                <a:lnTo>
                  <a:pt x="1343025" y="6083"/>
                </a:lnTo>
                <a:lnTo>
                  <a:pt x="1343025" y="3454"/>
                </a:lnTo>
                <a:close/>
              </a:path>
              <a:path w="5534025" h="1628775">
                <a:moveTo>
                  <a:pt x="1390650" y="1622704"/>
                </a:moveTo>
                <a:lnTo>
                  <a:pt x="1390192" y="1621586"/>
                </a:lnTo>
                <a:lnTo>
                  <a:pt x="1388325" y="1619719"/>
                </a:lnTo>
                <a:lnTo>
                  <a:pt x="1387208" y="1619250"/>
                </a:lnTo>
                <a:lnTo>
                  <a:pt x="1384579" y="1619250"/>
                </a:lnTo>
                <a:lnTo>
                  <a:pt x="1383461" y="1619719"/>
                </a:lnTo>
                <a:lnTo>
                  <a:pt x="1381594" y="1621586"/>
                </a:lnTo>
                <a:lnTo>
                  <a:pt x="1381125" y="1622704"/>
                </a:lnTo>
                <a:lnTo>
                  <a:pt x="1381125" y="1625333"/>
                </a:lnTo>
                <a:lnTo>
                  <a:pt x="1381594" y="1626450"/>
                </a:lnTo>
                <a:lnTo>
                  <a:pt x="1383461" y="1628317"/>
                </a:lnTo>
                <a:lnTo>
                  <a:pt x="1384579" y="1628775"/>
                </a:lnTo>
                <a:lnTo>
                  <a:pt x="1387208" y="1628775"/>
                </a:lnTo>
                <a:lnTo>
                  <a:pt x="1388325" y="1628317"/>
                </a:lnTo>
                <a:lnTo>
                  <a:pt x="1390192" y="1626450"/>
                </a:lnTo>
                <a:lnTo>
                  <a:pt x="1390650" y="1625333"/>
                </a:lnTo>
                <a:lnTo>
                  <a:pt x="1390650" y="1622704"/>
                </a:lnTo>
                <a:close/>
              </a:path>
              <a:path w="5534025" h="1628775">
                <a:moveTo>
                  <a:pt x="1390650" y="813079"/>
                </a:moveTo>
                <a:lnTo>
                  <a:pt x="1390192" y="811961"/>
                </a:lnTo>
                <a:lnTo>
                  <a:pt x="1388325" y="810094"/>
                </a:lnTo>
                <a:lnTo>
                  <a:pt x="1387208" y="809625"/>
                </a:lnTo>
                <a:lnTo>
                  <a:pt x="1384579" y="809625"/>
                </a:lnTo>
                <a:lnTo>
                  <a:pt x="1383461" y="810094"/>
                </a:lnTo>
                <a:lnTo>
                  <a:pt x="1381594" y="811961"/>
                </a:lnTo>
                <a:lnTo>
                  <a:pt x="1381125" y="813079"/>
                </a:lnTo>
                <a:lnTo>
                  <a:pt x="1381125" y="815708"/>
                </a:lnTo>
                <a:lnTo>
                  <a:pt x="1381594" y="816825"/>
                </a:lnTo>
                <a:lnTo>
                  <a:pt x="1383461" y="818692"/>
                </a:lnTo>
                <a:lnTo>
                  <a:pt x="1384579" y="819150"/>
                </a:lnTo>
                <a:lnTo>
                  <a:pt x="1387208" y="819150"/>
                </a:lnTo>
                <a:lnTo>
                  <a:pt x="1388325" y="818692"/>
                </a:lnTo>
                <a:lnTo>
                  <a:pt x="1390192" y="816825"/>
                </a:lnTo>
                <a:lnTo>
                  <a:pt x="1390650" y="815708"/>
                </a:lnTo>
                <a:lnTo>
                  <a:pt x="1390650" y="813079"/>
                </a:lnTo>
                <a:close/>
              </a:path>
              <a:path w="5534025" h="1628775">
                <a:moveTo>
                  <a:pt x="1390650" y="3454"/>
                </a:moveTo>
                <a:lnTo>
                  <a:pt x="1390192" y="2336"/>
                </a:lnTo>
                <a:lnTo>
                  <a:pt x="1388325" y="469"/>
                </a:lnTo>
                <a:lnTo>
                  <a:pt x="1387208" y="0"/>
                </a:lnTo>
                <a:lnTo>
                  <a:pt x="1384579" y="0"/>
                </a:lnTo>
                <a:lnTo>
                  <a:pt x="1383461" y="469"/>
                </a:lnTo>
                <a:lnTo>
                  <a:pt x="1381594" y="2336"/>
                </a:lnTo>
                <a:lnTo>
                  <a:pt x="1381125" y="3454"/>
                </a:lnTo>
                <a:lnTo>
                  <a:pt x="1381125" y="6083"/>
                </a:lnTo>
                <a:lnTo>
                  <a:pt x="1381594" y="7200"/>
                </a:lnTo>
                <a:lnTo>
                  <a:pt x="1383461" y="9067"/>
                </a:lnTo>
                <a:lnTo>
                  <a:pt x="1384579" y="9525"/>
                </a:lnTo>
                <a:lnTo>
                  <a:pt x="1387208" y="9525"/>
                </a:lnTo>
                <a:lnTo>
                  <a:pt x="1388325" y="9067"/>
                </a:lnTo>
                <a:lnTo>
                  <a:pt x="1390192" y="7200"/>
                </a:lnTo>
                <a:lnTo>
                  <a:pt x="1390650" y="6083"/>
                </a:lnTo>
                <a:lnTo>
                  <a:pt x="1390650" y="3454"/>
                </a:lnTo>
                <a:close/>
              </a:path>
              <a:path w="5534025" h="1628775">
                <a:moveTo>
                  <a:pt x="1438275" y="1622704"/>
                </a:moveTo>
                <a:lnTo>
                  <a:pt x="1437817" y="1621586"/>
                </a:lnTo>
                <a:lnTo>
                  <a:pt x="1435950" y="1619719"/>
                </a:lnTo>
                <a:lnTo>
                  <a:pt x="1434833" y="1619250"/>
                </a:lnTo>
                <a:lnTo>
                  <a:pt x="1432204" y="1619250"/>
                </a:lnTo>
                <a:lnTo>
                  <a:pt x="1431086" y="1619719"/>
                </a:lnTo>
                <a:lnTo>
                  <a:pt x="1429219" y="1621586"/>
                </a:lnTo>
                <a:lnTo>
                  <a:pt x="1428750" y="1622704"/>
                </a:lnTo>
                <a:lnTo>
                  <a:pt x="1428750" y="1625333"/>
                </a:lnTo>
                <a:lnTo>
                  <a:pt x="1429219" y="1626450"/>
                </a:lnTo>
                <a:lnTo>
                  <a:pt x="1431086" y="1628317"/>
                </a:lnTo>
                <a:lnTo>
                  <a:pt x="1432204" y="1628775"/>
                </a:lnTo>
                <a:lnTo>
                  <a:pt x="1434833" y="1628775"/>
                </a:lnTo>
                <a:lnTo>
                  <a:pt x="1435950" y="1628317"/>
                </a:lnTo>
                <a:lnTo>
                  <a:pt x="1437817" y="1626450"/>
                </a:lnTo>
                <a:lnTo>
                  <a:pt x="1438275" y="1625333"/>
                </a:lnTo>
                <a:lnTo>
                  <a:pt x="1438275" y="1622704"/>
                </a:lnTo>
                <a:close/>
              </a:path>
              <a:path w="5534025" h="1628775">
                <a:moveTo>
                  <a:pt x="1438275" y="813079"/>
                </a:moveTo>
                <a:lnTo>
                  <a:pt x="1437817" y="811961"/>
                </a:lnTo>
                <a:lnTo>
                  <a:pt x="1435950" y="810094"/>
                </a:lnTo>
                <a:lnTo>
                  <a:pt x="1434833" y="809625"/>
                </a:lnTo>
                <a:lnTo>
                  <a:pt x="1432204" y="809625"/>
                </a:lnTo>
                <a:lnTo>
                  <a:pt x="1431086" y="810094"/>
                </a:lnTo>
                <a:lnTo>
                  <a:pt x="1429219" y="811961"/>
                </a:lnTo>
                <a:lnTo>
                  <a:pt x="1428750" y="813079"/>
                </a:lnTo>
                <a:lnTo>
                  <a:pt x="1428750" y="815708"/>
                </a:lnTo>
                <a:lnTo>
                  <a:pt x="1429219" y="816825"/>
                </a:lnTo>
                <a:lnTo>
                  <a:pt x="1431086" y="818692"/>
                </a:lnTo>
                <a:lnTo>
                  <a:pt x="1432204" y="819150"/>
                </a:lnTo>
                <a:lnTo>
                  <a:pt x="1434833" y="819150"/>
                </a:lnTo>
                <a:lnTo>
                  <a:pt x="1435950" y="818692"/>
                </a:lnTo>
                <a:lnTo>
                  <a:pt x="1437817" y="816825"/>
                </a:lnTo>
                <a:lnTo>
                  <a:pt x="1438275" y="815708"/>
                </a:lnTo>
                <a:lnTo>
                  <a:pt x="1438275" y="813079"/>
                </a:lnTo>
                <a:close/>
              </a:path>
              <a:path w="5534025" h="1628775">
                <a:moveTo>
                  <a:pt x="1438275" y="3454"/>
                </a:moveTo>
                <a:lnTo>
                  <a:pt x="1437817" y="2336"/>
                </a:lnTo>
                <a:lnTo>
                  <a:pt x="1435950" y="469"/>
                </a:lnTo>
                <a:lnTo>
                  <a:pt x="1434833" y="0"/>
                </a:lnTo>
                <a:lnTo>
                  <a:pt x="1432204" y="0"/>
                </a:lnTo>
                <a:lnTo>
                  <a:pt x="1431086" y="469"/>
                </a:lnTo>
                <a:lnTo>
                  <a:pt x="1429219" y="2336"/>
                </a:lnTo>
                <a:lnTo>
                  <a:pt x="1428750" y="3454"/>
                </a:lnTo>
                <a:lnTo>
                  <a:pt x="1428750" y="6083"/>
                </a:lnTo>
                <a:lnTo>
                  <a:pt x="1429219" y="7200"/>
                </a:lnTo>
                <a:lnTo>
                  <a:pt x="1431086" y="9067"/>
                </a:lnTo>
                <a:lnTo>
                  <a:pt x="1432204" y="9525"/>
                </a:lnTo>
                <a:lnTo>
                  <a:pt x="1434833" y="9525"/>
                </a:lnTo>
                <a:lnTo>
                  <a:pt x="1435950" y="9067"/>
                </a:lnTo>
                <a:lnTo>
                  <a:pt x="1437817" y="7200"/>
                </a:lnTo>
                <a:lnTo>
                  <a:pt x="1438275" y="6083"/>
                </a:lnTo>
                <a:lnTo>
                  <a:pt x="1438275" y="3454"/>
                </a:lnTo>
                <a:close/>
              </a:path>
              <a:path w="5534025" h="1628775">
                <a:moveTo>
                  <a:pt x="1485900" y="1622704"/>
                </a:moveTo>
                <a:lnTo>
                  <a:pt x="1485442" y="1621586"/>
                </a:lnTo>
                <a:lnTo>
                  <a:pt x="1483575" y="1619719"/>
                </a:lnTo>
                <a:lnTo>
                  <a:pt x="1482458" y="1619250"/>
                </a:lnTo>
                <a:lnTo>
                  <a:pt x="1479829" y="1619250"/>
                </a:lnTo>
                <a:lnTo>
                  <a:pt x="1478711" y="1619719"/>
                </a:lnTo>
                <a:lnTo>
                  <a:pt x="1476844" y="1621586"/>
                </a:lnTo>
                <a:lnTo>
                  <a:pt x="1476375" y="1622704"/>
                </a:lnTo>
                <a:lnTo>
                  <a:pt x="1476375" y="1625333"/>
                </a:lnTo>
                <a:lnTo>
                  <a:pt x="1476844" y="1626450"/>
                </a:lnTo>
                <a:lnTo>
                  <a:pt x="1478711" y="1628317"/>
                </a:lnTo>
                <a:lnTo>
                  <a:pt x="1479829" y="1628775"/>
                </a:lnTo>
                <a:lnTo>
                  <a:pt x="1482458" y="1628775"/>
                </a:lnTo>
                <a:lnTo>
                  <a:pt x="1483575" y="1628317"/>
                </a:lnTo>
                <a:lnTo>
                  <a:pt x="1485442" y="1626450"/>
                </a:lnTo>
                <a:lnTo>
                  <a:pt x="1485900" y="1625333"/>
                </a:lnTo>
                <a:lnTo>
                  <a:pt x="1485900" y="1622704"/>
                </a:lnTo>
                <a:close/>
              </a:path>
              <a:path w="5534025" h="1628775">
                <a:moveTo>
                  <a:pt x="1485900" y="813079"/>
                </a:moveTo>
                <a:lnTo>
                  <a:pt x="1485442" y="811961"/>
                </a:lnTo>
                <a:lnTo>
                  <a:pt x="1483575" y="810094"/>
                </a:lnTo>
                <a:lnTo>
                  <a:pt x="1482458" y="809625"/>
                </a:lnTo>
                <a:lnTo>
                  <a:pt x="1479829" y="809625"/>
                </a:lnTo>
                <a:lnTo>
                  <a:pt x="1478711" y="810094"/>
                </a:lnTo>
                <a:lnTo>
                  <a:pt x="1476844" y="811961"/>
                </a:lnTo>
                <a:lnTo>
                  <a:pt x="1476375" y="813079"/>
                </a:lnTo>
                <a:lnTo>
                  <a:pt x="1476375" y="815708"/>
                </a:lnTo>
                <a:lnTo>
                  <a:pt x="1476844" y="816825"/>
                </a:lnTo>
                <a:lnTo>
                  <a:pt x="1478711" y="818692"/>
                </a:lnTo>
                <a:lnTo>
                  <a:pt x="1479829" y="819150"/>
                </a:lnTo>
                <a:lnTo>
                  <a:pt x="1482458" y="819150"/>
                </a:lnTo>
                <a:lnTo>
                  <a:pt x="1483575" y="818692"/>
                </a:lnTo>
                <a:lnTo>
                  <a:pt x="1485442" y="816825"/>
                </a:lnTo>
                <a:lnTo>
                  <a:pt x="1485900" y="815708"/>
                </a:lnTo>
                <a:lnTo>
                  <a:pt x="1485900" y="813079"/>
                </a:lnTo>
                <a:close/>
              </a:path>
              <a:path w="5534025" h="1628775">
                <a:moveTo>
                  <a:pt x="1485900" y="3454"/>
                </a:moveTo>
                <a:lnTo>
                  <a:pt x="1485442" y="2336"/>
                </a:lnTo>
                <a:lnTo>
                  <a:pt x="1483575" y="469"/>
                </a:lnTo>
                <a:lnTo>
                  <a:pt x="1482458" y="0"/>
                </a:lnTo>
                <a:lnTo>
                  <a:pt x="1479829" y="0"/>
                </a:lnTo>
                <a:lnTo>
                  <a:pt x="1478711" y="469"/>
                </a:lnTo>
                <a:lnTo>
                  <a:pt x="1476844" y="2336"/>
                </a:lnTo>
                <a:lnTo>
                  <a:pt x="1476375" y="3454"/>
                </a:lnTo>
                <a:lnTo>
                  <a:pt x="1476375" y="6083"/>
                </a:lnTo>
                <a:lnTo>
                  <a:pt x="1476844" y="7200"/>
                </a:lnTo>
                <a:lnTo>
                  <a:pt x="1478711" y="9067"/>
                </a:lnTo>
                <a:lnTo>
                  <a:pt x="1479829" y="9525"/>
                </a:lnTo>
                <a:lnTo>
                  <a:pt x="1482458" y="9525"/>
                </a:lnTo>
                <a:lnTo>
                  <a:pt x="1483575" y="9067"/>
                </a:lnTo>
                <a:lnTo>
                  <a:pt x="1485442" y="7200"/>
                </a:lnTo>
                <a:lnTo>
                  <a:pt x="1485900" y="6083"/>
                </a:lnTo>
                <a:lnTo>
                  <a:pt x="1485900" y="3454"/>
                </a:lnTo>
                <a:close/>
              </a:path>
              <a:path w="5534025" h="1628775">
                <a:moveTo>
                  <a:pt x="1533525" y="1622704"/>
                </a:moveTo>
                <a:lnTo>
                  <a:pt x="1533067" y="1621586"/>
                </a:lnTo>
                <a:lnTo>
                  <a:pt x="1531200" y="1619719"/>
                </a:lnTo>
                <a:lnTo>
                  <a:pt x="1530083" y="1619250"/>
                </a:lnTo>
                <a:lnTo>
                  <a:pt x="1527454" y="1619250"/>
                </a:lnTo>
                <a:lnTo>
                  <a:pt x="1526336" y="1619719"/>
                </a:lnTo>
                <a:lnTo>
                  <a:pt x="1524469" y="1621586"/>
                </a:lnTo>
                <a:lnTo>
                  <a:pt x="1524000" y="1622704"/>
                </a:lnTo>
                <a:lnTo>
                  <a:pt x="1524000" y="1625333"/>
                </a:lnTo>
                <a:lnTo>
                  <a:pt x="1524469" y="1626450"/>
                </a:lnTo>
                <a:lnTo>
                  <a:pt x="1526336" y="1628317"/>
                </a:lnTo>
                <a:lnTo>
                  <a:pt x="1527454" y="1628775"/>
                </a:lnTo>
                <a:lnTo>
                  <a:pt x="1530083" y="1628775"/>
                </a:lnTo>
                <a:lnTo>
                  <a:pt x="1531200" y="1628317"/>
                </a:lnTo>
                <a:lnTo>
                  <a:pt x="1533067" y="1626450"/>
                </a:lnTo>
                <a:lnTo>
                  <a:pt x="1533525" y="1625333"/>
                </a:lnTo>
                <a:lnTo>
                  <a:pt x="1533525" y="1622704"/>
                </a:lnTo>
                <a:close/>
              </a:path>
              <a:path w="5534025" h="1628775">
                <a:moveTo>
                  <a:pt x="1533525" y="813079"/>
                </a:moveTo>
                <a:lnTo>
                  <a:pt x="1533067" y="811961"/>
                </a:lnTo>
                <a:lnTo>
                  <a:pt x="1531200" y="810094"/>
                </a:lnTo>
                <a:lnTo>
                  <a:pt x="1530083" y="809625"/>
                </a:lnTo>
                <a:lnTo>
                  <a:pt x="1527454" y="809625"/>
                </a:lnTo>
                <a:lnTo>
                  <a:pt x="1526336" y="810094"/>
                </a:lnTo>
                <a:lnTo>
                  <a:pt x="1524469" y="811961"/>
                </a:lnTo>
                <a:lnTo>
                  <a:pt x="1524000" y="813079"/>
                </a:lnTo>
                <a:lnTo>
                  <a:pt x="1524000" y="815708"/>
                </a:lnTo>
                <a:lnTo>
                  <a:pt x="1524469" y="816825"/>
                </a:lnTo>
                <a:lnTo>
                  <a:pt x="1526336" y="818692"/>
                </a:lnTo>
                <a:lnTo>
                  <a:pt x="1527454" y="819150"/>
                </a:lnTo>
                <a:lnTo>
                  <a:pt x="1530083" y="819150"/>
                </a:lnTo>
                <a:lnTo>
                  <a:pt x="1531200" y="818692"/>
                </a:lnTo>
                <a:lnTo>
                  <a:pt x="1533067" y="816825"/>
                </a:lnTo>
                <a:lnTo>
                  <a:pt x="1533525" y="815708"/>
                </a:lnTo>
                <a:lnTo>
                  <a:pt x="1533525" y="813079"/>
                </a:lnTo>
                <a:close/>
              </a:path>
              <a:path w="5534025" h="1628775">
                <a:moveTo>
                  <a:pt x="1533525" y="3454"/>
                </a:moveTo>
                <a:lnTo>
                  <a:pt x="1533067" y="2336"/>
                </a:lnTo>
                <a:lnTo>
                  <a:pt x="1531200" y="469"/>
                </a:lnTo>
                <a:lnTo>
                  <a:pt x="1530083" y="0"/>
                </a:lnTo>
                <a:lnTo>
                  <a:pt x="1527454" y="0"/>
                </a:lnTo>
                <a:lnTo>
                  <a:pt x="1526336" y="469"/>
                </a:lnTo>
                <a:lnTo>
                  <a:pt x="1524469" y="2336"/>
                </a:lnTo>
                <a:lnTo>
                  <a:pt x="1524000" y="3454"/>
                </a:lnTo>
                <a:lnTo>
                  <a:pt x="1524000" y="6083"/>
                </a:lnTo>
                <a:lnTo>
                  <a:pt x="1524469" y="7200"/>
                </a:lnTo>
                <a:lnTo>
                  <a:pt x="1526336" y="9067"/>
                </a:lnTo>
                <a:lnTo>
                  <a:pt x="1527454" y="9525"/>
                </a:lnTo>
                <a:lnTo>
                  <a:pt x="1530083" y="9525"/>
                </a:lnTo>
                <a:lnTo>
                  <a:pt x="1531200" y="9067"/>
                </a:lnTo>
                <a:lnTo>
                  <a:pt x="1533067" y="7200"/>
                </a:lnTo>
                <a:lnTo>
                  <a:pt x="1533525" y="6083"/>
                </a:lnTo>
                <a:lnTo>
                  <a:pt x="1533525" y="3454"/>
                </a:lnTo>
                <a:close/>
              </a:path>
              <a:path w="5534025" h="1628775">
                <a:moveTo>
                  <a:pt x="1581150" y="1622704"/>
                </a:moveTo>
                <a:lnTo>
                  <a:pt x="1580692" y="1621586"/>
                </a:lnTo>
                <a:lnTo>
                  <a:pt x="1578825" y="1619719"/>
                </a:lnTo>
                <a:lnTo>
                  <a:pt x="1577708" y="1619250"/>
                </a:lnTo>
                <a:lnTo>
                  <a:pt x="1575079" y="1619250"/>
                </a:lnTo>
                <a:lnTo>
                  <a:pt x="1573961" y="1619719"/>
                </a:lnTo>
                <a:lnTo>
                  <a:pt x="1572094" y="1621586"/>
                </a:lnTo>
                <a:lnTo>
                  <a:pt x="1571625" y="1622704"/>
                </a:lnTo>
                <a:lnTo>
                  <a:pt x="1571625" y="1625333"/>
                </a:lnTo>
                <a:lnTo>
                  <a:pt x="1572094" y="1626450"/>
                </a:lnTo>
                <a:lnTo>
                  <a:pt x="1573961" y="1628317"/>
                </a:lnTo>
                <a:lnTo>
                  <a:pt x="1575079" y="1628775"/>
                </a:lnTo>
                <a:lnTo>
                  <a:pt x="1577708" y="1628775"/>
                </a:lnTo>
                <a:lnTo>
                  <a:pt x="1578825" y="1628317"/>
                </a:lnTo>
                <a:lnTo>
                  <a:pt x="1580692" y="1626450"/>
                </a:lnTo>
                <a:lnTo>
                  <a:pt x="1581150" y="1625333"/>
                </a:lnTo>
                <a:lnTo>
                  <a:pt x="1581150" y="1622704"/>
                </a:lnTo>
                <a:close/>
              </a:path>
              <a:path w="5534025" h="1628775">
                <a:moveTo>
                  <a:pt x="1581150" y="813079"/>
                </a:moveTo>
                <a:lnTo>
                  <a:pt x="1580692" y="811961"/>
                </a:lnTo>
                <a:lnTo>
                  <a:pt x="1578825" y="810094"/>
                </a:lnTo>
                <a:lnTo>
                  <a:pt x="1577708" y="809625"/>
                </a:lnTo>
                <a:lnTo>
                  <a:pt x="1575079" y="809625"/>
                </a:lnTo>
                <a:lnTo>
                  <a:pt x="1573961" y="810094"/>
                </a:lnTo>
                <a:lnTo>
                  <a:pt x="1572094" y="811961"/>
                </a:lnTo>
                <a:lnTo>
                  <a:pt x="1571625" y="813079"/>
                </a:lnTo>
                <a:lnTo>
                  <a:pt x="1571625" y="815708"/>
                </a:lnTo>
                <a:lnTo>
                  <a:pt x="1572094" y="816825"/>
                </a:lnTo>
                <a:lnTo>
                  <a:pt x="1573961" y="818692"/>
                </a:lnTo>
                <a:lnTo>
                  <a:pt x="1575079" y="819150"/>
                </a:lnTo>
                <a:lnTo>
                  <a:pt x="1577708" y="819150"/>
                </a:lnTo>
                <a:lnTo>
                  <a:pt x="1578825" y="818692"/>
                </a:lnTo>
                <a:lnTo>
                  <a:pt x="1580692" y="816825"/>
                </a:lnTo>
                <a:lnTo>
                  <a:pt x="1581150" y="815708"/>
                </a:lnTo>
                <a:lnTo>
                  <a:pt x="1581150" y="813079"/>
                </a:lnTo>
                <a:close/>
              </a:path>
              <a:path w="5534025" h="1628775">
                <a:moveTo>
                  <a:pt x="1581150" y="3454"/>
                </a:moveTo>
                <a:lnTo>
                  <a:pt x="1580692" y="2336"/>
                </a:lnTo>
                <a:lnTo>
                  <a:pt x="1578825" y="469"/>
                </a:lnTo>
                <a:lnTo>
                  <a:pt x="1577708" y="0"/>
                </a:lnTo>
                <a:lnTo>
                  <a:pt x="1575079" y="0"/>
                </a:lnTo>
                <a:lnTo>
                  <a:pt x="1573961" y="469"/>
                </a:lnTo>
                <a:lnTo>
                  <a:pt x="1572094" y="2336"/>
                </a:lnTo>
                <a:lnTo>
                  <a:pt x="1571625" y="3454"/>
                </a:lnTo>
                <a:lnTo>
                  <a:pt x="1571625" y="6083"/>
                </a:lnTo>
                <a:lnTo>
                  <a:pt x="1572094" y="7200"/>
                </a:lnTo>
                <a:lnTo>
                  <a:pt x="1573961" y="9067"/>
                </a:lnTo>
                <a:lnTo>
                  <a:pt x="1575079" y="9525"/>
                </a:lnTo>
                <a:lnTo>
                  <a:pt x="1577708" y="9525"/>
                </a:lnTo>
                <a:lnTo>
                  <a:pt x="1578825" y="9067"/>
                </a:lnTo>
                <a:lnTo>
                  <a:pt x="1580692" y="7200"/>
                </a:lnTo>
                <a:lnTo>
                  <a:pt x="1581150" y="6083"/>
                </a:lnTo>
                <a:lnTo>
                  <a:pt x="1581150" y="3454"/>
                </a:lnTo>
                <a:close/>
              </a:path>
              <a:path w="5534025" h="1628775">
                <a:moveTo>
                  <a:pt x="1628775" y="1622704"/>
                </a:moveTo>
                <a:lnTo>
                  <a:pt x="1628317" y="1621586"/>
                </a:lnTo>
                <a:lnTo>
                  <a:pt x="1626450" y="1619719"/>
                </a:lnTo>
                <a:lnTo>
                  <a:pt x="1625333" y="1619250"/>
                </a:lnTo>
                <a:lnTo>
                  <a:pt x="1622704" y="1619250"/>
                </a:lnTo>
                <a:lnTo>
                  <a:pt x="1621586" y="1619719"/>
                </a:lnTo>
                <a:lnTo>
                  <a:pt x="1619719" y="1621586"/>
                </a:lnTo>
                <a:lnTo>
                  <a:pt x="1619250" y="1622704"/>
                </a:lnTo>
                <a:lnTo>
                  <a:pt x="1619250" y="1625333"/>
                </a:lnTo>
                <a:lnTo>
                  <a:pt x="1619719" y="1626450"/>
                </a:lnTo>
                <a:lnTo>
                  <a:pt x="1621586" y="1628317"/>
                </a:lnTo>
                <a:lnTo>
                  <a:pt x="1622704" y="1628775"/>
                </a:lnTo>
                <a:lnTo>
                  <a:pt x="1625333" y="1628775"/>
                </a:lnTo>
                <a:lnTo>
                  <a:pt x="1626450" y="1628317"/>
                </a:lnTo>
                <a:lnTo>
                  <a:pt x="1628317" y="1626450"/>
                </a:lnTo>
                <a:lnTo>
                  <a:pt x="1628775" y="1625333"/>
                </a:lnTo>
                <a:lnTo>
                  <a:pt x="1628775" y="1622704"/>
                </a:lnTo>
                <a:close/>
              </a:path>
              <a:path w="5534025" h="1628775">
                <a:moveTo>
                  <a:pt x="1628775" y="813079"/>
                </a:moveTo>
                <a:lnTo>
                  <a:pt x="1628317" y="811961"/>
                </a:lnTo>
                <a:lnTo>
                  <a:pt x="1626450" y="810094"/>
                </a:lnTo>
                <a:lnTo>
                  <a:pt x="1625333" y="809625"/>
                </a:lnTo>
                <a:lnTo>
                  <a:pt x="1622704" y="809625"/>
                </a:lnTo>
                <a:lnTo>
                  <a:pt x="1621586" y="810094"/>
                </a:lnTo>
                <a:lnTo>
                  <a:pt x="1619719" y="811961"/>
                </a:lnTo>
                <a:lnTo>
                  <a:pt x="1619250" y="813079"/>
                </a:lnTo>
                <a:lnTo>
                  <a:pt x="1619250" y="815708"/>
                </a:lnTo>
                <a:lnTo>
                  <a:pt x="1619719" y="816825"/>
                </a:lnTo>
                <a:lnTo>
                  <a:pt x="1621586" y="818692"/>
                </a:lnTo>
                <a:lnTo>
                  <a:pt x="1622704" y="819150"/>
                </a:lnTo>
                <a:lnTo>
                  <a:pt x="1625333" y="819150"/>
                </a:lnTo>
                <a:lnTo>
                  <a:pt x="1626450" y="818692"/>
                </a:lnTo>
                <a:lnTo>
                  <a:pt x="1628317" y="816825"/>
                </a:lnTo>
                <a:lnTo>
                  <a:pt x="1628775" y="815708"/>
                </a:lnTo>
                <a:lnTo>
                  <a:pt x="1628775" y="813079"/>
                </a:lnTo>
                <a:close/>
              </a:path>
              <a:path w="5534025" h="1628775">
                <a:moveTo>
                  <a:pt x="1628775" y="3454"/>
                </a:moveTo>
                <a:lnTo>
                  <a:pt x="1628317" y="2336"/>
                </a:lnTo>
                <a:lnTo>
                  <a:pt x="1626450" y="469"/>
                </a:lnTo>
                <a:lnTo>
                  <a:pt x="1625333" y="0"/>
                </a:lnTo>
                <a:lnTo>
                  <a:pt x="1622704" y="0"/>
                </a:lnTo>
                <a:lnTo>
                  <a:pt x="1621586" y="469"/>
                </a:lnTo>
                <a:lnTo>
                  <a:pt x="1619719" y="2336"/>
                </a:lnTo>
                <a:lnTo>
                  <a:pt x="1619250" y="3454"/>
                </a:lnTo>
                <a:lnTo>
                  <a:pt x="1619250" y="6083"/>
                </a:lnTo>
                <a:lnTo>
                  <a:pt x="1619719" y="7200"/>
                </a:lnTo>
                <a:lnTo>
                  <a:pt x="1621586" y="9067"/>
                </a:lnTo>
                <a:lnTo>
                  <a:pt x="1622704" y="9525"/>
                </a:lnTo>
                <a:lnTo>
                  <a:pt x="1625333" y="9525"/>
                </a:lnTo>
                <a:lnTo>
                  <a:pt x="1626450" y="9067"/>
                </a:lnTo>
                <a:lnTo>
                  <a:pt x="1628317" y="7200"/>
                </a:lnTo>
                <a:lnTo>
                  <a:pt x="1628775" y="6083"/>
                </a:lnTo>
                <a:lnTo>
                  <a:pt x="1628775" y="3454"/>
                </a:lnTo>
                <a:close/>
              </a:path>
              <a:path w="5534025" h="1628775">
                <a:moveTo>
                  <a:pt x="1676400" y="1622704"/>
                </a:moveTo>
                <a:lnTo>
                  <a:pt x="1675942" y="1621586"/>
                </a:lnTo>
                <a:lnTo>
                  <a:pt x="1674075" y="1619719"/>
                </a:lnTo>
                <a:lnTo>
                  <a:pt x="1672958" y="1619250"/>
                </a:lnTo>
                <a:lnTo>
                  <a:pt x="1670329" y="1619250"/>
                </a:lnTo>
                <a:lnTo>
                  <a:pt x="1669211" y="1619719"/>
                </a:lnTo>
                <a:lnTo>
                  <a:pt x="1667344" y="1621586"/>
                </a:lnTo>
                <a:lnTo>
                  <a:pt x="1666875" y="1622704"/>
                </a:lnTo>
                <a:lnTo>
                  <a:pt x="1666875" y="1625333"/>
                </a:lnTo>
                <a:lnTo>
                  <a:pt x="1667344" y="1626450"/>
                </a:lnTo>
                <a:lnTo>
                  <a:pt x="1669211" y="1628317"/>
                </a:lnTo>
                <a:lnTo>
                  <a:pt x="1670329" y="1628775"/>
                </a:lnTo>
                <a:lnTo>
                  <a:pt x="1672958" y="1628775"/>
                </a:lnTo>
                <a:lnTo>
                  <a:pt x="1674075" y="1628317"/>
                </a:lnTo>
                <a:lnTo>
                  <a:pt x="1675942" y="1626450"/>
                </a:lnTo>
                <a:lnTo>
                  <a:pt x="1676400" y="1625333"/>
                </a:lnTo>
                <a:lnTo>
                  <a:pt x="1676400" y="1622704"/>
                </a:lnTo>
                <a:close/>
              </a:path>
              <a:path w="5534025" h="1628775">
                <a:moveTo>
                  <a:pt x="1676400" y="813079"/>
                </a:moveTo>
                <a:lnTo>
                  <a:pt x="1675942" y="811961"/>
                </a:lnTo>
                <a:lnTo>
                  <a:pt x="1674075" y="810094"/>
                </a:lnTo>
                <a:lnTo>
                  <a:pt x="1672958" y="809625"/>
                </a:lnTo>
                <a:lnTo>
                  <a:pt x="1670329" y="809625"/>
                </a:lnTo>
                <a:lnTo>
                  <a:pt x="1669211" y="810094"/>
                </a:lnTo>
                <a:lnTo>
                  <a:pt x="1667344" y="811961"/>
                </a:lnTo>
                <a:lnTo>
                  <a:pt x="1666875" y="813079"/>
                </a:lnTo>
                <a:lnTo>
                  <a:pt x="1666875" y="815708"/>
                </a:lnTo>
                <a:lnTo>
                  <a:pt x="1667344" y="816825"/>
                </a:lnTo>
                <a:lnTo>
                  <a:pt x="1669211" y="818692"/>
                </a:lnTo>
                <a:lnTo>
                  <a:pt x="1670329" y="819150"/>
                </a:lnTo>
                <a:lnTo>
                  <a:pt x="1672958" y="819150"/>
                </a:lnTo>
                <a:lnTo>
                  <a:pt x="1674075" y="818692"/>
                </a:lnTo>
                <a:lnTo>
                  <a:pt x="1675942" y="816825"/>
                </a:lnTo>
                <a:lnTo>
                  <a:pt x="1676400" y="815708"/>
                </a:lnTo>
                <a:lnTo>
                  <a:pt x="1676400" y="813079"/>
                </a:lnTo>
                <a:close/>
              </a:path>
              <a:path w="5534025" h="1628775">
                <a:moveTo>
                  <a:pt x="1676400" y="3454"/>
                </a:moveTo>
                <a:lnTo>
                  <a:pt x="1675942" y="2336"/>
                </a:lnTo>
                <a:lnTo>
                  <a:pt x="1674075" y="469"/>
                </a:lnTo>
                <a:lnTo>
                  <a:pt x="1672958" y="0"/>
                </a:lnTo>
                <a:lnTo>
                  <a:pt x="1670329" y="0"/>
                </a:lnTo>
                <a:lnTo>
                  <a:pt x="1669211" y="469"/>
                </a:lnTo>
                <a:lnTo>
                  <a:pt x="1667344" y="2336"/>
                </a:lnTo>
                <a:lnTo>
                  <a:pt x="1666875" y="3454"/>
                </a:lnTo>
                <a:lnTo>
                  <a:pt x="1666875" y="6083"/>
                </a:lnTo>
                <a:lnTo>
                  <a:pt x="1667344" y="7200"/>
                </a:lnTo>
                <a:lnTo>
                  <a:pt x="1669211" y="9067"/>
                </a:lnTo>
                <a:lnTo>
                  <a:pt x="1670329" y="9525"/>
                </a:lnTo>
                <a:lnTo>
                  <a:pt x="1672958" y="9525"/>
                </a:lnTo>
                <a:lnTo>
                  <a:pt x="1674075" y="9067"/>
                </a:lnTo>
                <a:lnTo>
                  <a:pt x="1675942" y="7200"/>
                </a:lnTo>
                <a:lnTo>
                  <a:pt x="1676400" y="6083"/>
                </a:lnTo>
                <a:lnTo>
                  <a:pt x="1676400" y="3454"/>
                </a:lnTo>
                <a:close/>
              </a:path>
              <a:path w="5534025" h="1628775">
                <a:moveTo>
                  <a:pt x="1724025" y="1622704"/>
                </a:moveTo>
                <a:lnTo>
                  <a:pt x="1723567" y="1621586"/>
                </a:lnTo>
                <a:lnTo>
                  <a:pt x="1721700" y="1619719"/>
                </a:lnTo>
                <a:lnTo>
                  <a:pt x="1720583" y="1619250"/>
                </a:lnTo>
                <a:lnTo>
                  <a:pt x="1717954" y="1619250"/>
                </a:lnTo>
                <a:lnTo>
                  <a:pt x="1716836" y="1619719"/>
                </a:lnTo>
                <a:lnTo>
                  <a:pt x="1714969" y="1621586"/>
                </a:lnTo>
                <a:lnTo>
                  <a:pt x="1714500" y="1622704"/>
                </a:lnTo>
                <a:lnTo>
                  <a:pt x="1714500" y="1625333"/>
                </a:lnTo>
                <a:lnTo>
                  <a:pt x="1714969" y="1626450"/>
                </a:lnTo>
                <a:lnTo>
                  <a:pt x="1716836" y="1628317"/>
                </a:lnTo>
                <a:lnTo>
                  <a:pt x="1717954" y="1628775"/>
                </a:lnTo>
                <a:lnTo>
                  <a:pt x="1720583" y="1628775"/>
                </a:lnTo>
                <a:lnTo>
                  <a:pt x="1721700" y="1628317"/>
                </a:lnTo>
                <a:lnTo>
                  <a:pt x="1723567" y="1626450"/>
                </a:lnTo>
                <a:lnTo>
                  <a:pt x="1724025" y="1625333"/>
                </a:lnTo>
                <a:lnTo>
                  <a:pt x="1724025" y="1622704"/>
                </a:lnTo>
                <a:close/>
              </a:path>
              <a:path w="5534025" h="1628775">
                <a:moveTo>
                  <a:pt x="1724025" y="813079"/>
                </a:moveTo>
                <a:lnTo>
                  <a:pt x="1723567" y="811961"/>
                </a:lnTo>
                <a:lnTo>
                  <a:pt x="1721700" y="810094"/>
                </a:lnTo>
                <a:lnTo>
                  <a:pt x="1720583" y="809625"/>
                </a:lnTo>
                <a:lnTo>
                  <a:pt x="1717954" y="809625"/>
                </a:lnTo>
                <a:lnTo>
                  <a:pt x="1716836" y="810094"/>
                </a:lnTo>
                <a:lnTo>
                  <a:pt x="1714969" y="811961"/>
                </a:lnTo>
                <a:lnTo>
                  <a:pt x="1714500" y="813079"/>
                </a:lnTo>
                <a:lnTo>
                  <a:pt x="1714500" y="815708"/>
                </a:lnTo>
                <a:lnTo>
                  <a:pt x="1714969" y="816825"/>
                </a:lnTo>
                <a:lnTo>
                  <a:pt x="1716836" y="818692"/>
                </a:lnTo>
                <a:lnTo>
                  <a:pt x="1717954" y="819150"/>
                </a:lnTo>
                <a:lnTo>
                  <a:pt x="1720583" y="819150"/>
                </a:lnTo>
                <a:lnTo>
                  <a:pt x="1721700" y="818692"/>
                </a:lnTo>
                <a:lnTo>
                  <a:pt x="1723567" y="816825"/>
                </a:lnTo>
                <a:lnTo>
                  <a:pt x="1724025" y="815708"/>
                </a:lnTo>
                <a:lnTo>
                  <a:pt x="1724025" y="813079"/>
                </a:lnTo>
                <a:close/>
              </a:path>
              <a:path w="5534025" h="1628775">
                <a:moveTo>
                  <a:pt x="1724025" y="3454"/>
                </a:moveTo>
                <a:lnTo>
                  <a:pt x="1723567" y="2336"/>
                </a:lnTo>
                <a:lnTo>
                  <a:pt x="1721700" y="469"/>
                </a:lnTo>
                <a:lnTo>
                  <a:pt x="1720583" y="0"/>
                </a:lnTo>
                <a:lnTo>
                  <a:pt x="1717954" y="0"/>
                </a:lnTo>
                <a:lnTo>
                  <a:pt x="1716836" y="469"/>
                </a:lnTo>
                <a:lnTo>
                  <a:pt x="1714969" y="2336"/>
                </a:lnTo>
                <a:lnTo>
                  <a:pt x="1714500" y="3454"/>
                </a:lnTo>
                <a:lnTo>
                  <a:pt x="1714500" y="6083"/>
                </a:lnTo>
                <a:lnTo>
                  <a:pt x="1714969" y="7200"/>
                </a:lnTo>
                <a:lnTo>
                  <a:pt x="1716836" y="9067"/>
                </a:lnTo>
                <a:lnTo>
                  <a:pt x="1717954" y="9525"/>
                </a:lnTo>
                <a:lnTo>
                  <a:pt x="1720583" y="9525"/>
                </a:lnTo>
                <a:lnTo>
                  <a:pt x="1721700" y="9067"/>
                </a:lnTo>
                <a:lnTo>
                  <a:pt x="1723567" y="7200"/>
                </a:lnTo>
                <a:lnTo>
                  <a:pt x="1724025" y="6083"/>
                </a:lnTo>
                <a:lnTo>
                  <a:pt x="1724025" y="3454"/>
                </a:lnTo>
                <a:close/>
              </a:path>
              <a:path w="5534025" h="1628775">
                <a:moveTo>
                  <a:pt x="1771650" y="1622704"/>
                </a:moveTo>
                <a:lnTo>
                  <a:pt x="1771192" y="1621586"/>
                </a:lnTo>
                <a:lnTo>
                  <a:pt x="1769325" y="1619719"/>
                </a:lnTo>
                <a:lnTo>
                  <a:pt x="1768208" y="1619250"/>
                </a:lnTo>
                <a:lnTo>
                  <a:pt x="1765579" y="1619250"/>
                </a:lnTo>
                <a:lnTo>
                  <a:pt x="1764461" y="1619719"/>
                </a:lnTo>
                <a:lnTo>
                  <a:pt x="1762594" y="1621586"/>
                </a:lnTo>
                <a:lnTo>
                  <a:pt x="1762137" y="1622704"/>
                </a:lnTo>
                <a:lnTo>
                  <a:pt x="1762137" y="1625333"/>
                </a:lnTo>
                <a:lnTo>
                  <a:pt x="1762594" y="1626450"/>
                </a:lnTo>
                <a:lnTo>
                  <a:pt x="1764461" y="1628317"/>
                </a:lnTo>
                <a:lnTo>
                  <a:pt x="1765579" y="1628775"/>
                </a:lnTo>
                <a:lnTo>
                  <a:pt x="1768208" y="1628775"/>
                </a:lnTo>
                <a:lnTo>
                  <a:pt x="1769325" y="1628317"/>
                </a:lnTo>
                <a:lnTo>
                  <a:pt x="1771192" y="1626450"/>
                </a:lnTo>
                <a:lnTo>
                  <a:pt x="1771650" y="1625333"/>
                </a:lnTo>
                <a:lnTo>
                  <a:pt x="1771650" y="1622704"/>
                </a:lnTo>
                <a:close/>
              </a:path>
              <a:path w="5534025" h="1628775">
                <a:moveTo>
                  <a:pt x="1771650" y="813079"/>
                </a:moveTo>
                <a:lnTo>
                  <a:pt x="1771192" y="811961"/>
                </a:lnTo>
                <a:lnTo>
                  <a:pt x="1769325" y="810094"/>
                </a:lnTo>
                <a:lnTo>
                  <a:pt x="1768208" y="809625"/>
                </a:lnTo>
                <a:lnTo>
                  <a:pt x="1765579" y="809625"/>
                </a:lnTo>
                <a:lnTo>
                  <a:pt x="1764461" y="810094"/>
                </a:lnTo>
                <a:lnTo>
                  <a:pt x="1762594" y="811961"/>
                </a:lnTo>
                <a:lnTo>
                  <a:pt x="1762137" y="813079"/>
                </a:lnTo>
                <a:lnTo>
                  <a:pt x="1762137" y="815708"/>
                </a:lnTo>
                <a:lnTo>
                  <a:pt x="1762594" y="816825"/>
                </a:lnTo>
                <a:lnTo>
                  <a:pt x="1764461" y="818692"/>
                </a:lnTo>
                <a:lnTo>
                  <a:pt x="1765579" y="819150"/>
                </a:lnTo>
                <a:lnTo>
                  <a:pt x="1768208" y="819150"/>
                </a:lnTo>
                <a:lnTo>
                  <a:pt x="1769325" y="818692"/>
                </a:lnTo>
                <a:lnTo>
                  <a:pt x="1771192" y="816825"/>
                </a:lnTo>
                <a:lnTo>
                  <a:pt x="1771650" y="815708"/>
                </a:lnTo>
                <a:lnTo>
                  <a:pt x="1771650" y="813079"/>
                </a:lnTo>
                <a:close/>
              </a:path>
              <a:path w="5534025" h="1628775">
                <a:moveTo>
                  <a:pt x="1771650" y="3454"/>
                </a:moveTo>
                <a:lnTo>
                  <a:pt x="1771192" y="2336"/>
                </a:lnTo>
                <a:lnTo>
                  <a:pt x="1769325" y="469"/>
                </a:lnTo>
                <a:lnTo>
                  <a:pt x="1768208" y="0"/>
                </a:lnTo>
                <a:lnTo>
                  <a:pt x="1765579" y="0"/>
                </a:lnTo>
                <a:lnTo>
                  <a:pt x="1764461" y="469"/>
                </a:lnTo>
                <a:lnTo>
                  <a:pt x="1762594" y="2336"/>
                </a:lnTo>
                <a:lnTo>
                  <a:pt x="1762137" y="3454"/>
                </a:lnTo>
                <a:lnTo>
                  <a:pt x="1762137" y="6083"/>
                </a:lnTo>
                <a:lnTo>
                  <a:pt x="1762594" y="7200"/>
                </a:lnTo>
                <a:lnTo>
                  <a:pt x="1764461" y="9067"/>
                </a:lnTo>
                <a:lnTo>
                  <a:pt x="1765579" y="9525"/>
                </a:lnTo>
                <a:lnTo>
                  <a:pt x="1768208" y="9525"/>
                </a:lnTo>
                <a:lnTo>
                  <a:pt x="1769325" y="9067"/>
                </a:lnTo>
                <a:lnTo>
                  <a:pt x="1771192" y="7200"/>
                </a:lnTo>
                <a:lnTo>
                  <a:pt x="1771650" y="6083"/>
                </a:lnTo>
                <a:lnTo>
                  <a:pt x="1771650" y="3454"/>
                </a:lnTo>
                <a:close/>
              </a:path>
              <a:path w="5534025" h="1628775">
                <a:moveTo>
                  <a:pt x="1819275" y="1622704"/>
                </a:moveTo>
                <a:lnTo>
                  <a:pt x="1818817" y="1621586"/>
                </a:lnTo>
                <a:lnTo>
                  <a:pt x="1816950" y="1619719"/>
                </a:lnTo>
                <a:lnTo>
                  <a:pt x="1815833" y="1619250"/>
                </a:lnTo>
                <a:lnTo>
                  <a:pt x="1813204" y="1619250"/>
                </a:lnTo>
                <a:lnTo>
                  <a:pt x="1812086" y="1619719"/>
                </a:lnTo>
                <a:lnTo>
                  <a:pt x="1810219" y="1621586"/>
                </a:lnTo>
                <a:lnTo>
                  <a:pt x="1809750" y="1622704"/>
                </a:lnTo>
                <a:lnTo>
                  <a:pt x="1809750" y="1625333"/>
                </a:lnTo>
                <a:lnTo>
                  <a:pt x="1810219" y="1626450"/>
                </a:lnTo>
                <a:lnTo>
                  <a:pt x="1812086" y="1628317"/>
                </a:lnTo>
                <a:lnTo>
                  <a:pt x="1813204" y="1628775"/>
                </a:lnTo>
                <a:lnTo>
                  <a:pt x="1815833" y="1628775"/>
                </a:lnTo>
                <a:lnTo>
                  <a:pt x="1816950" y="1628317"/>
                </a:lnTo>
                <a:lnTo>
                  <a:pt x="1818817" y="1626450"/>
                </a:lnTo>
                <a:lnTo>
                  <a:pt x="1819275" y="1625333"/>
                </a:lnTo>
                <a:lnTo>
                  <a:pt x="1819275" y="1622704"/>
                </a:lnTo>
                <a:close/>
              </a:path>
              <a:path w="5534025" h="1628775">
                <a:moveTo>
                  <a:pt x="1819275" y="813079"/>
                </a:moveTo>
                <a:lnTo>
                  <a:pt x="1818817" y="811961"/>
                </a:lnTo>
                <a:lnTo>
                  <a:pt x="1816950" y="810094"/>
                </a:lnTo>
                <a:lnTo>
                  <a:pt x="1815833" y="809625"/>
                </a:lnTo>
                <a:lnTo>
                  <a:pt x="1813204" y="809625"/>
                </a:lnTo>
                <a:lnTo>
                  <a:pt x="1812086" y="810094"/>
                </a:lnTo>
                <a:lnTo>
                  <a:pt x="1810219" y="811961"/>
                </a:lnTo>
                <a:lnTo>
                  <a:pt x="1809750" y="813079"/>
                </a:lnTo>
                <a:lnTo>
                  <a:pt x="1809750" y="815708"/>
                </a:lnTo>
                <a:lnTo>
                  <a:pt x="1810219" y="816825"/>
                </a:lnTo>
                <a:lnTo>
                  <a:pt x="1812086" y="818692"/>
                </a:lnTo>
                <a:lnTo>
                  <a:pt x="1813204" y="819150"/>
                </a:lnTo>
                <a:lnTo>
                  <a:pt x="1815833" y="819150"/>
                </a:lnTo>
                <a:lnTo>
                  <a:pt x="1816950" y="818692"/>
                </a:lnTo>
                <a:lnTo>
                  <a:pt x="1818817" y="816825"/>
                </a:lnTo>
                <a:lnTo>
                  <a:pt x="1819275" y="815708"/>
                </a:lnTo>
                <a:lnTo>
                  <a:pt x="1819275" y="813079"/>
                </a:lnTo>
                <a:close/>
              </a:path>
              <a:path w="5534025" h="1628775">
                <a:moveTo>
                  <a:pt x="1819275" y="3454"/>
                </a:moveTo>
                <a:lnTo>
                  <a:pt x="1818817" y="2336"/>
                </a:lnTo>
                <a:lnTo>
                  <a:pt x="1816950" y="469"/>
                </a:lnTo>
                <a:lnTo>
                  <a:pt x="1815833" y="0"/>
                </a:lnTo>
                <a:lnTo>
                  <a:pt x="1813204" y="0"/>
                </a:lnTo>
                <a:lnTo>
                  <a:pt x="1812086" y="469"/>
                </a:lnTo>
                <a:lnTo>
                  <a:pt x="1810219" y="2336"/>
                </a:lnTo>
                <a:lnTo>
                  <a:pt x="1809750" y="3454"/>
                </a:lnTo>
                <a:lnTo>
                  <a:pt x="1809750" y="6083"/>
                </a:lnTo>
                <a:lnTo>
                  <a:pt x="1810219" y="7200"/>
                </a:lnTo>
                <a:lnTo>
                  <a:pt x="1812086" y="9067"/>
                </a:lnTo>
                <a:lnTo>
                  <a:pt x="1813204" y="9525"/>
                </a:lnTo>
                <a:lnTo>
                  <a:pt x="1815833" y="9525"/>
                </a:lnTo>
                <a:lnTo>
                  <a:pt x="1816950" y="9067"/>
                </a:lnTo>
                <a:lnTo>
                  <a:pt x="1818817" y="7200"/>
                </a:lnTo>
                <a:lnTo>
                  <a:pt x="1819275" y="6083"/>
                </a:lnTo>
                <a:lnTo>
                  <a:pt x="1819275" y="3454"/>
                </a:lnTo>
                <a:close/>
              </a:path>
              <a:path w="5534025" h="1628775">
                <a:moveTo>
                  <a:pt x="1866900" y="1622704"/>
                </a:moveTo>
                <a:lnTo>
                  <a:pt x="1866442" y="1621586"/>
                </a:lnTo>
                <a:lnTo>
                  <a:pt x="1864575" y="1619719"/>
                </a:lnTo>
                <a:lnTo>
                  <a:pt x="1863458" y="1619250"/>
                </a:lnTo>
                <a:lnTo>
                  <a:pt x="1860829" y="1619250"/>
                </a:lnTo>
                <a:lnTo>
                  <a:pt x="1859711" y="1619719"/>
                </a:lnTo>
                <a:lnTo>
                  <a:pt x="1857844" y="1621586"/>
                </a:lnTo>
                <a:lnTo>
                  <a:pt x="1857375" y="1622704"/>
                </a:lnTo>
                <a:lnTo>
                  <a:pt x="1857375" y="1625333"/>
                </a:lnTo>
                <a:lnTo>
                  <a:pt x="1857844" y="1626450"/>
                </a:lnTo>
                <a:lnTo>
                  <a:pt x="1859711" y="1628317"/>
                </a:lnTo>
                <a:lnTo>
                  <a:pt x="1860829" y="1628775"/>
                </a:lnTo>
                <a:lnTo>
                  <a:pt x="1863458" y="1628775"/>
                </a:lnTo>
                <a:lnTo>
                  <a:pt x="1864575" y="1628317"/>
                </a:lnTo>
                <a:lnTo>
                  <a:pt x="1866442" y="1626450"/>
                </a:lnTo>
                <a:lnTo>
                  <a:pt x="1866900" y="1625333"/>
                </a:lnTo>
                <a:lnTo>
                  <a:pt x="1866900" y="1622704"/>
                </a:lnTo>
                <a:close/>
              </a:path>
              <a:path w="5534025" h="1628775">
                <a:moveTo>
                  <a:pt x="1866900" y="813079"/>
                </a:moveTo>
                <a:lnTo>
                  <a:pt x="1866442" y="811961"/>
                </a:lnTo>
                <a:lnTo>
                  <a:pt x="1864575" y="810094"/>
                </a:lnTo>
                <a:lnTo>
                  <a:pt x="1863458" y="809625"/>
                </a:lnTo>
                <a:lnTo>
                  <a:pt x="1860829" y="809625"/>
                </a:lnTo>
                <a:lnTo>
                  <a:pt x="1859711" y="810094"/>
                </a:lnTo>
                <a:lnTo>
                  <a:pt x="1857844" y="811961"/>
                </a:lnTo>
                <a:lnTo>
                  <a:pt x="1857375" y="813079"/>
                </a:lnTo>
                <a:lnTo>
                  <a:pt x="1857375" y="815708"/>
                </a:lnTo>
                <a:lnTo>
                  <a:pt x="1857844" y="816825"/>
                </a:lnTo>
                <a:lnTo>
                  <a:pt x="1859711" y="818692"/>
                </a:lnTo>
                <a:lnTo>
                  <a:pt x="1860829" y="819150"/>
                </a:lnTo>
                <a:lnTo>
                  <a:pt x="1863458" y="819150"/>
                </a:lnTo>
                <a:lnTo>
                  <a:pt x="1864575" y="818692"/>
                </a:lnTo>
                <a:lnTo>
                  <a:pt x="1866442" y="816825"/>
                </a:lnTo>
                <a:lnTo>
                  <a:pt x="1866900" y="815708"/>
                </a:lnTo>
                <a:lnTo>
                  <a:pt x="1866900" y="813079"/>
                </a:lnTo>
                <a:close/>
              </a:path>
              <a:path w="5534025" h="1628775">
                <a:moveTo>
                  <a:pt x="1866900" y="3454"/>
                </a:moveTo>
                <a:lnTo>
                  <a:pt x="1866442" y="2336"/>
                </a:lnTo>
                <a:lnTo>
                  <a:pt x="1864575" y="469"/>
                </a:lnTo>
                <a:lnTo>
                  <a:pt x="1863458" y="0"/>
                </a:lnTo>
                <a:lnTo>
                  <a:pt x="1860829" y="0"/>
                </a:lnTo>
                <a:lnTo>
                  <a:pt x="1859711" y="469"/>
                </a:lnTo>
                <a:lnTo>
                  <a:pt x="1857844" y="2336"/>
                </a:lnTo>
                <a:lnTo>
                  <a:pt x="1857375" y="3454"/>
                </a:lnTo>
                <a:lnTo>
                  <a:pt x="1857375" y="6083"/>
                </a:lnTo>
                <a:lnTo>
                  <a:pt x="1857844" y="7200"/>
                </a:lnTo>
                <a:lnTo>
                  <a:pt x="1859711" y="9067"/>
                </a:lnTo>
                <a:lnTo>
                  <a:pt x="1860829" y="9525"/>
                </a:lnTo>
                <a:lnTo>
                  <a:pt x="1863458" y="9525"/>
                </a:lnTo>
                <a:lnTo>
                  <a:pt x="1864575" y="9067"/>
                </a:lnTo>
                <a:lnTo>
                  <a:pt x="1866442" y="7200"/>
                </a:lnTo>
                <a:lnTo>
                  <a:pt x="1866900" y="6083"/>
                </a:lnTo>
                <a:lnTo>
                  <a:pt x="1866900" y="3454"/>
                </a:lnTo>
                <a:close/>
              </a:path>
              <a:path w="5534025" h="1628775">
                <a:moveTo>
                  <a:pt x="1914525" y="1622704"/>
                </a:moveTo>
                <a:lnTo>
                  <a:pt x="1914067" y="1621586"/>
                </a:lnTo>
                <a:lnTo>
                  <a:pt x="1912200" y="1619719"/>
                </a:lnTo>
                <a:lnTo>
                  <a:pt x="1911083" y="1619250"/>
                </a:lnTo>
                <a:lnTo>
                  <a:pt x="1908454" y="1619250"/>
                </a:lnTo>
                <a:lnTo>
                  <a:pt x="1907336" y="1619719"/>
                </a:lnTo>
                <a:lnTo>
                  <a:pt x="1905469" y="1621586"/>
                </a:lnTo>
                <a:lnTo>
                  <a:pt x="1905000" y="1622704"/>
                </a:lnTo>
                <a:lnTo>
                  <a:pt x="1905000" y="1625333"/>
                </a:lnTo>
                <a:lnTo>
                  <a:pt x="1905469" y="1626450"/>
                </a:lnTo>
                <a:lnTo>
                  <a:pt x="1907336" y="1628317"/>
                </a:lnTo>
                <a:lnTo>
                  <a:pt x="1908454" y="1628775"/>
                </a:lnTo>
                <a:lnTo>
                  <a:pt x="1911083" y="1628775"/>
                </a:lnTo>
                <a:lnTo>
                  <a:pt x="1912200" y="1628317"/>
                </a:lnTo>
                <a:lnTo>
                  <a:pt x="1914067" y="1626450"/>
                </a:lnTo>
                <a:lnTo>
                  <a:pt x="1914525" y="1625333"/>
                </a:lnTo>
                <a:lnTo>
                  <a:pt x="1914525" y="1622704"/>
                </a:lnTo>
                <a:close/>
              </a:path>
              <a:path w="5534025" h="1628775">
                <a:moveTo>
                  <a:pt x="1914525" y="813079"/>
                </a:moveTo>
                <a:lnTo>
                  <a:pt x="1914067" y="811961"/>
                </a:lnTo>
                <a:lnTo>
                  <a:pt x="1912200" y="810094"/>
                </a:lnTo>
                <a:lnTo>
                  <a:pt x="1911083" y="809625"/>
                </a:lnTo>
                <a:lnTo>
                  <a:pt x="1908454" y="809625"/>
                </a:lnTo>
                <a:lnTo>
                  <a:pt x="1907336" y="810094"/>
                </a:lnTo>
                <a:lnTo>
                  <a:pt x="1905469" y="811961"/>
                </a:lnTo>
                <a:lnTo>
                  <a:pt x="1905000" y="813079"/>
                </a:lnTo>
                <a:lnTo>
                  <a:pt x="1905000" y="815708"/>
                </a:lnTo>
                <a:lnTo>
                  <a:pt x="1905469" y="816825"/>
                </a:lnTo>
                <a:lnTo>
                  <a:pt x="1907336" y="818692"/>
                </a:lnTo>
                <a:lnTo>
                  <a:pt x="1908454" y="819150"/>
                </a:lnTo>
                <a:lnTo>
                  <a:pt x="1911083" y="819150"/>
                </a:lnTo>
                <a:lnTo>
                  <a:pt x="1912200" y="818692"/>
                </a:lnTo>
                <a:lnTo>
                  <a:pt x="1914067" y="816825"/>
                </a:lnTo>
                <a:lnTo>
                  <a:pt x="1914525" y="815708"/>
                </a:lnTo>
                <a:lnTo>
                  <a:pt x="1914525" y="813079"/>
                </a:lnTo>
                <a:close/>
              </a:path>
              <a:path w="5534025" h="1628775">
                <a:moveTo>
                  <a:pt x="1914525" y="3454"/>
                </a:moveTo>
                <a:lnTo>
                  <a:pt x="1914067" y="2336"/>
                </a:lnTo>
                <a:lnTo>
                  <a:pt x="1912200" y="469"/>
                </a:lnTo>
                <a:lnTo>
                  <a:pt x="1911083" y="0"/>
                </a:lnTo>
                <a:lnTo>
                  <a:pt x="1908454" y="0"/>
                </a:lnTo>
                <a:lnTo>
                  <a:pt x="1907336" y="469"/>
                </a:lnTo>
                <a:lnTo>
                  <a:pt x="1905469" y="2336"/>
                </a:lnTo>
                <a:lnTo>
                  <a:pt x="1905000" y="3454"/>
                </a:lnTo>
                <a:lnTo>
                  <a:pt x="1905000" y="6083"/>
                </a:lnTo>
                <a:lnTo>
                  <a:pt x="1905469" y="7200"/>
                </a:lnTo>
                <a:lnTo>
                  <a:pt x="1907336" y="9067"/>
                </a:lnTo>
                <a:lnTo>
                  <a:pt x="1908454" y="9525"/>
                </a:lnTo>
                <a:lnTo>
                  <a:pt x="1911083" y="9525"/>
                </a:lnTo>
                <a:lnTo>
                  <a:pt x="1912200" y="9067"/>
                </a:lnTo>
                <a:lnTo>
                  <a:pt x="1914067" y="7200"/>
                </a:lnTo>
                <a:lnTo>
                  <a:pt x="1914525" y="6083"/>
                </a:lnTo>
                <a:lnTo>
                  <a:pt x="1914525" y="3454"/>
                </a:lnTo>
                <a:close/>
              </a:path>
              <a:path w="5534025" h="1628775">
                <a:moveTo>
                  <a:pt x="1962150" y="1622704"/>
                </a:moveTo>
                <a:lnTo>
                  <a:pt x="1961692" y="1621586"/>
                </a:lnTo>
                <a:lnTo>
                  <a:pt x="1959825" y="1619719"/>
                </a:lnTo>
                <a:lnTo>
                  <a:pt x="1958708" y="1619250"/>
                </a:lnTo>
                <a:lnTo>
                  <a:pt x="1956079" y="1619250"/>
                </a:lnTo>
                <a:lnTo>
                  <a:pt x="1954961" y="1619719"/>
                </a:lnTo>
                <a:lnTo>
                  <a:pt x="1953094" y="1621586"/>
                </a:lnTo>
                <a:lnTo>
                  <a:pt x="1952625" y="1622704"/>
                </a:lnTo>
                <a:lnTo>
                  <a:pt x="1952625" y="1625333"/>
                </a:lnTo>
                <a:lnTo>
                  <a:pt x="1953094" y="1626450"/>
                </a:lnTo>
                <a:lnTo>
                  <a:pt x="1954961" y="1628317"/>
                </a:lnTo>
                <a:lnTo>
                  <a:pt x="1956079" y="1628775"/>
                </a:lnTo>
                <a:lnTo>
                  <a:pt x="1958708" y="1628775"/>
                </a:lnTo>
                <a:lnTo>
                  <a:pt x="1959825" y="1628317"/>
                </a:lnTo>
                <a:lnTo>
                  <a:pt x="1961692" y="1626450"/>
                </a:lnTo>
                <a:lnTo>
                  <a:pt x="1962150" y="1625333"/>
                </a:lnTo>
                <a:lnTo>
                  <a:pt x="1962150" y="1622704"/>
                </a:lnTo>
                <a:close/>
              </a:path>
              <a:path w="5534025" h="1628775">
                <a:moveTo>
                  <a:pt x="1962150" y="813079"/>
                </a:moveTo>
                <a:lnTo>
                  <a:pt x="1961692" y="811961"/>
                </a:lnTo>
                <a:lnTo>
                  <a:pt x="1959825" y="810094"/>
                </a:lnTo>
                <a:lnTo>
                  <a:pt x="1958708" y="809625"/>
                </a:lnTo>
                <a:lnTo>
                  <a:pt x="1956079" y="809625"/>
                </a:lnTo>
                <a:lnTo>
                  <a:pt x="1954961" y="810094"/>
                </a:lnTo>
                <a:lnTo>
                  <a:pt x="1953094" y="811961"/>
                </a:lnTo>
                <a:lnTo>
                  <a:pt x="1952625" y="813079"/>
                </a:lnTo>
                <a:lnTo>
                  <a:pt x="1952625" y="815708"/>
                </a:lnTo>
                <a:lnTo>
                  <a:pt x="1953094" y="816825"/>
                </a:lnTo>
                <a:lnTo>
                  <a:pt x="1954961" y="818692"/>
                </a:lnTo>
                <a:lnTo>
                  <a:pt x="1956079" y="819150"/>
                </a:lnTo>
                <a:lnTo>
                  <a:pt x="1958708" y="819150"/>
                </a:lnTo>
                <a:lnTo>
                  <a:pt x="1959825" y="818692"/>
                </a:lnTo>
                <a:lnTo>
                  <a:pt x="1961692" y="816825"/>
                </a:lnTo>
                <a:lnTo>
                  <a:pt x="1962150" y="815708"/>
                </a:lnTo>
                <a:lnTo>
                  <a:pt x="1962150" y="813079"/>
                </a:lnTo>
                <a:close/>
              </a:path>
              <a:path w="5534025" h="1628775">
                <a:moveTo>
                  <a:pt x="1962150" y="3454"/>
                </a:moveTo>
                <a:lnTo>
                  <a:pt x="1961692" y="2336"/>
                </a:lnTo>
                <a:lnTo>
                  <a:pt x="1959825" y="469"/>
                </a:lnTo>
                <a:lnTo>
                  <a:pt x="1958708" y="0"/>
                </a:lnTo>
                <a:lnTo>
                  <a:pt x="1956079" y="0"/>
                </a:lnTo>
                <a:lnTo>
                  <a:pt x="1954961" y="469"/>
                </a:lnTo>
                <a:lnTo>
                  <a:pt x="1953094" y="2336"/>
                </a:lnTo>
                <a:lnTo>
                  <a:pt x="1952625" y="3454"/>
                </a:lnTo>
                <a:lnTo>
                  <a:pt x="1952625" y="6083"/>
                </a:lnTo>
                <a:lnTo>
                  <a:pt x="1953094" y="7200"/>
                </a:lnTo>
                <a:lnTo>
                  <a:pt x="1954961" y="9067"/>
                </a:lnTo>
                <a:lnTo>
                  <a:pt x="1956079" y="9525"/>
                </a:lnTo>
                <a:lnTo>
                  <a:pt x="1958708" y="9525"/>
                </a:lnTo>
                <a:lnTo>
                  <a:pt x="1959825" y="9067"/>
                </a:lnTo>
                <a:lnTo>
                  <a:pt x="1961692" y="7200"/>
                </a:lnTo>
                <a:lnTo>
                  <a:pt x="1962150" y="6083"/>
                </a:lnTo>
                <a:lnTo>
                  <a:pt x="1962150" y="3454"/>
                </a:lnTo>
                <a:close/>
              </a:path>
              <a:path w="5534025" h="1628775">
                <a:moveTo>
                  <a:pt x="2009775" y="1622704"/>
                </a:moveTo>
                <a:lnTo>
                  <a:pt x="2009317" y="1621586"/>
                </a:lnTo>
                <a:lnTo>
                  <a:pt x="2007450" y="1619719"/>
                </a:lnTo>
                <a:lnTo>
                  <a:pt x="2006333" y="1619250"/>
                </a:lnTo>
                <a:lnTo>
                  <a:pt x="2003704" y="1619250"/>
                </a:lnTo>
                <a:lnTo>
                  <a:pt x="2002586" y="1619719"/>
                </a:lnTo>
                <a:lnTo>
                  <a:pt x="2000719" y="1621586"/>
                </a:lnTo>
                <a:lnTo>
                  <a:pt x="2000250" y="1622704"/>
                </a:lnTo>
                <a:lnTo>
                  <a:pt x="2000250" y="1625333"/>
                </a:lnTo>
                <a:lnTo>
                  <a:pt x="2000719" y="1626450"/>
                </a:lnTo>
                <a:lnTo>
                  <a:pt x="2002586" y="1628317"/>
                </a:lnTo>
                <a:lnTo>
                  <a:pt x="2003704" y="1628775"/>
                </a:lnTo>
                <a:lnTo>
                  <a:pt x="2006333" y="1628775"/>
                </a:lnTo>
                <a:lnTo>
                  <a:pt x="2007450" y="1628317"/>
                </a:lnTo>
                <a:lnTo>
                  <a:pt x="2009317" y="1626450"/>
                </a:lnTo>
                <a:lnTo>
                  <a:pt x="2009775" y="1625333"/>
                </a:lnTo>
                <a:lnTo>
                  <a:pt x="2009775" y="1622704"/>
                </a:lnTo>
                <a:close/>
              </a:path>
              <a:path w="5534025" h="1628775">
                <a:moveTo>
                  <a:pt x="2009775" y="813079"/>
                </a:moveTo>
                <a:lnTo>
                  <a:pt x="2009317" y="811961"/>
                </a:lnTo>
                <a:lnTo>
                  <a:pt x="2007450" y="810094"/>
                </a:lnTo>
                <a:lnTo>
                  <a:pt x="2006333" y="809625"/>
                </a:lnTo>
                <a:lnTo>
                  <a:pt x="2003704" y="809625"/>
                </a:lnTo>
                <a:lnTo>
                  <a:pt x="2002586" y="810094"/>
                </a:lnTo>
                <a:lnTo>
                  <a:pt x="2000719" y="811961"/>
                </a:lnTo>
                <a:lnTo>
                  <a:pt x="2000250" y="813079"/>
                </a:lnTo>
                <a:lnTo>
                  <a:pt x="2000250" y="815708"/>
                </a:lnTo>
                <a:lnTo>
                  <a:pt x="2000719" y="816825"/>
                </a:lnTo>
                <a:lnTo>
                  <a:pt x="2002586" y="818692"/>
                </a:lnTo>
                <a:lnTo>
                  <a:pt x="2003704" y="819150"/>
                </a:lnTo>
                <a:lnTo>
                  <a:pt x="2006333" y="819150"/>
                </a:lnTo>
                <a:lnTo>
                  <a:pt x="2007450" y="818692"/>
                </a:lnTo>
                <a:lnTo>
                  <a:pt x="2009317" y="816825"/>
                </a:lnTo>
                <a:lnTo>
                  <a:pt x="2009775" y="815708"/>
                </a:lnTo>
                <a:lnTo>
                  <a:pt x="2009775" y="813079"/>
                </a:lnTo>
                <a:close/>
              </a:path>
              <a:path w="5534025" h="1628775">
                <a:moveTo>
                  <a:pt x="2009775" y="3454"/>
                </a:moveTo>
                <a:lnTo>
                  <a:pt x="2009317" y="2336"/>
                </a:lnTo>
                <a:lnTo>
                  <a:pt x="2007450" y="469"/>
                </a:lnTo>
                <a:lnTo>
                  <a:pt x="2006333" y="0"/>
                </a:lnTo>
                <a:lnTo>
                  <a:pt x="2003704" y="0"/>
                </a:lnTo>
                <a:lnTo>
                  <a:pt x="2002586" y="469"/>
                </a:lnTo>
                <a:lnTo>
                  <a:pt x="2000719" y="2336"/>
                </a:lnTo>
                <a:lnTo>
                  <a:pt x="2000250" y="3454"/>
                </a:lnTo>
                <a:lnTo>
                  <a:pt x="2000250" y="6083"/>
                </a:lnTo>
                <a:lnTo>
                  <a:pt x="2000719" y="7200"/>
                </a:lnTo>
                <a:lnTo>
                  <a:pt x="2002586" y="9067"/>
                </a:lnTo>
                <a:lnTo>
                  <a:pt x="2003704" y="9525"/>
                </a:lnTo>
                <a:lnTo>
                  <a:pt x="2006333" y="9525"/>
                </a:lnTo>
                <a:lnTo>
                  <a:pt x="2007450" y="9067"/>
                </a:lnTo>
                <a:lnTo>
                  <a:pt x="2009317" y="7200"/>
                </a:lnTo>
                <a:lnTo>
                  <a:pt x="2009775" y="6083"/>
                </a:lnTo>
                <a:lnTo>
                  <a:pt x="2009775" y="3454"/>
                </a:lnTo>
                <a:close/>
              </a:path>
              <a:path w="5534025" h="1628775">
                <a:moveTo>
                  <a:pt x="2057400" y="1622704"/>
                </a:moveTo>
                <a:lnTo>
                  <a:pt x="2056942" y="1621586"/>
                </a:lnTo>
                <a:lnTo>
                  <a:pt x="2055075" y="1619719"/>
                </a:lnTo>
                <a:lnTo>
                  <a:pt x="2053958" y="1619250"/>
                </a:lnTo>
                <a:lnTo>
                  <a:pt x="2051329" y="1619250"/>
                </a:lnTo>
                <a:lnTo>
                  <a:pt x="2050211" y="1619719"/>
                </a:lnTo>
                <a:lnTo>
                  <a:pt x="2048344" y="1621586"/>
                </a:lnTo>
                <a:lnTo>
                  <a:pt x="2047875" y="1622704"/>
                </a:lnTo>
                <a:lnTo>
                  <a:pt x="2047875" y="1625333"/>
                </a:lnTo>
                <a:lnTo>
                  <a:pt x="2048344" y="1626450"/>
                </a:lnTo>
                <a:lnTo>
                  <a:pt x="2050211" y="1628317"/>
                </a:lnTo>
                <a:lnTo>
                  <a:pt x="2051329" y="1628775"/>
                </a:lnTo>
                <a:lnTo>
                  <a:pt x="2053958" y="1628775"/>
                </a:lnTo>
                <a:lnTo>
                  <a:pt x="2055075" y="1628317"/>
                </a:lnTo>
                <a:lnTo>
                  <a:pt x="2056942" y="1626450"/>
                </a:lnTo>
                <a:lnTo>
                  <a:pt x="2057400" y="1625333"/>
                </a:lnTo>
                <a:lnTo>
                  <a:pt x="2057400" y="1622704"/>
                </a:lnTo>
                <a:close/>
              </a:path>
              <a:path w="5534025" h="1628775">
                <a:moveTo>
                  <a:pt x="2057400" y="813079"/>
                </a:moveTo>
                <a:lnTo>
                  <a:pt x="2056942" y="811961"/>
                </a:lnTo>
                <a:lnTo>
                  <a:pt x="2055075" y="810094"/>
                </a:lnTo>
                <a:lnTo>
                  <a:pt x="2053958" y="809625"/>
                </a:lnTo>
                <a:lnTo>
                  <a:pt x="2051329" y="809625"/>
                </a:lnTo>
                <a:lnTo>
                  <a:pt x="2050211" y="810094"/>
                </a:lnTo>
                <a:lnTo>
                  <a:pt x="2048344" y="811961"/>
                </a:lnTo>
                <a:lnTo>
                  <a:pt x="2047875" y="813079"/>
                </a:lnTo>
                <a:lnTo>
                  <a:pt x="2047875" y="815708"/>
                </a:lnTo>
                <a:lnTo>
                  <a:pt x="2048344" y="816825"/>
                </a:lnTo>
                <a:lnTo>
                  <a:pt x="2050211" y="818692"/>
                </a:lnTo>
                <a:lnTo>
                  <a:pt x="2051329" y="819150"/>
                </a:lnTo>
                <a:lnTo>
                  <a:pt x="2053958" y="819150"/>
                </a:lnTo>
                <a:lnTo>
                  <a:pt x="2055075" y="818692"/>
                </a:lnTo>
                <a:lnTo>
                  <a:pt x="2056942" y="816825"/>
                </a:lnTo>
                <a:lnTo>
                  <a:pt x="2057400" y="815708"/>
                </a:lnTo>
                <a:lnTo>
                  <a:pt x="2057400" y="813079"/>
                </a:lnTo>
                <a:close/>
              </a:path>
              <a:path w="5534025" h="1628775">
                <a:moveTo>
                  <a:pt x="2057400" y="3454"/>
                </a:moveTo>
                <a:lnTo>
                  <a:pt x="2056942" y="2336"/>
                </a:lnTo>
                <a:lnTo>
                  <a:pt x="2055075" y="469"/>
                </a:lnTo>
                <a:lnTo>
                  <a:pt x="2053958" y="0"/>
                </a:lnTo>
                <a:lnTo>
                  <a:pt x="2051329" y="0"/>
                </a:lnTo>
                <a:lnTo>
                  <a:pt x="2050211" y="469"/>
                </a:lnTo>
                <a:lnTo>
                  <a:pt x="2048344" y="2336"/>
                </a:lnTo>
                <a:lnTo>
                  <a:pt x="2047875" y="3454"/>
                </a:lnTo>
                <a:lnTo>
                  <a:pt x="2047875" y="6083"/>
                </a:lnTo>
                <a:lnTo>
                  <a:pt x="2048344" y="7200"/>
                </a:lnTo>
                <a:lnTo>
                  <a:pt x="2050211" y="9067"/>
                </a:lnTo>
                <a:lnTo>
                  <a:pt x="2051329" y="9525"/>
                </a:lnTo>
                <a:lnTo>
                  <a:pt x="2053958" y="9525"/>
                </a:lnTo>
                <a:lnTo>
                  <a:pt x="2055075" y="9067"/>
                </a:lnTo>
                <a:lnTo>
                  <a:pt x="2056942" y="7200"/>
                </a:lnTo>
                <a:lnTo>
                  <a:pt x="2057400" y="6083"/>
                </a:lnTo>
                <a:lnTo>
                  <a:pt x="2057400" y="3454"/>
                </a:lnTo>
                <a:close/>
              </a:path>
              <a:path w="5534025" h="1628775">
                <a:moveTo>
                  <a:pt x="2105025" y="1622704"/>
                </a:moveTo>
                <a:lnTo>
                  <a:pt x="2104567" y="1621586"/>
                </a:lnTo>
                <a:lnTo>
                  <a:pt x="2102700" y="1619719"/>
                </a:lnTo>
                <a:lnTo>
                  <a:pt x="2101583" y="1619250"/>
                </a:lnTo>
                <a:lnTo>
                  <a:pt x="2098954" y="1619250"/>
                </a:lnTo>
                <a:lnTo>
                  <a:pt x="2097836" y="1619719"/>
                </a:lnTo>
                <a:lnTo>
                  <a:pt x="2095969" y="1621586"/>
                </a:lnTo>
                <a:lnTo>
                  <a:pt x="2095500" y="1622704"/>
                </a:lnTo>
                <a:lnTo>
                  <a:pt x="2095500" y="1625333"/>
                </a:lnTo>
                <a:lnTo>
                  <a:pt x="2095969" y="1626450"/>
                </a:lnTo>
                <a:lnTo>
                  <a:pt x="2097836" y="1628317"/>
                </a:lnTo>
                <a:lnTo>
                  <a:pt x="2098954" y="1628775"/>
                </a:lnTo>
                <a:lnTo>
                  <a:pt x="2101583" y="1628775"/>
                </a:lnTo>
                <a:lnTo>
                  <a:pt x="2102700" y="1628317"/>
                </a:lnTo>
                <a:lnTo>
                  <a:pt x="2104567" y="1626450"/>
                </a:lnTo>
                <a:lnTo>
                  <a:pt x="2105025" y="1625333"/>
                </a:lnTo>
                <a:lnTo>
                  <a:pt x="2105025" y="1622704"/>
                </a:lnTo>
                <a:close/>
              </a:path>
              <a:path w="5534025" h="1628775">
                <a:moveTo>
                  <a:pt x="2105025" y="813079"/>
                </a:moveTo>
                <a:lnTo>
                  <a:pt x="2104567" y="811961"/>
                </a:lnTo>
                <a:lnTo>
                  <a:pt x="2102700" y="810094"/>
                </a:lnTo>
                <a:lnTo>
                  <a:pt x="2101583" y="809625"/>
                </a:lnTo>
                <a:lnTo>
                  <a:pt x="2098954" y="809625"/>
                </a:lnTo>
                <a:lnTo>
                  <a:pt x="2097836" y="810094"/>
                </a:lnTo>
                <a:lnTo>
                  <a:pt x="2095969" y="811961"/>
                </a:lnTo>
                <a:lnTo>
                  <a:pt x="2095500" y="813079"/>
                </a:lnTo>
                <a:lnTo>
                  <a:pt x="2095500" y="815708"/>
                </a:lnTo>
                <a:lnTo>
                  <a:pt x="2095969" y="816825"/>
                </a:lnTo>
                <a:lnTo>
                  <a:pt x="2097836" y="818692"/>
                </a:lnTo>
                <a:lnTo>
                  <a:pt x="2098954" y="819150"/>
                </a:lnTo>
                <a:lnTo>
                  <a:pt x="2101583" y="819150"/>
                </a:lnTo>
                <a:lnTo>
                  <a:pt x="2102700" y="818692"/>
                </a:lnTo>
                <a:lnTo>
                  <a:pt x="2104567" y="816825"/>
                </a:lnTo>
                <a:lnTo>
                  <a:pt x="2105025" y="815708"/>
                </a:lnTo>
                <a:lnTo>
                  <a:pt x="2105025" y="813079"/>
                </a:lnTo>
                <a:close/>
              </a:path>
              <a:path w="5534025" h="1628775">
                <a:moveTo>
                  <a:pt x="2105025" y="3454"/>
                </a:moveTo>
                <a:lnTo>
                  <a:pt x="2104567" y="2336"/>
                </a:lnTo>
                <a:lnTo>
                  <a:pt x="2102700" y="469"/>
                </a:lnTo>
                <a:lnTo>
                  <a:pt x="2101583" y="0"/>
                </a:lnTo>
                <a:lnTo>
                  <a:pt x="2098954" y="0"/>
                </a:lnTo>
                <a:lnTo>
                  <a:pt x="2097836" y="469"/>
                </a:lnTo>
                <a:lnTo>
                  <a:pt x="2095969" y="2336"/>
                </a:lnTo>
                <a:lnTo>
                  <a:pt x="2095500" y="3454"/>
                </a:lnTo>
                <a:lnTo>
                  <a:pt x="2095500" y="6083"/>
                </a:lnTo>
                <a:lnTo>
                  <a:pt x="2095969" y="7200"/>
                </a:lnTo>
                <a:lnTo>
                  <a:pt x="2097836" y="9067"/>
                </a:lnTo>
                <a:lnTo>
                  <a:pt x="2098954" y="9525"/>
                </a:lnTo>
                <a:lnTo>
                  <a:pt x="2101583" y="9525"/>
                </a:lnTo>
                <a:lnTo>
                  <a:pt x="2102700" y="9067"/>
                </a:lnTo>
                <a:lnTo>
                  <a:pt x="2104567" y="7200"/>
                </a:lnTo>
                <a:lnTo>
                  <a:pt x="2105025" y="6083"/>
                </a:lnTo>
                <a:lnTo>
                  <a:pt x="2105025" y="3454"/>
                </a:lnTo>
                <a:close/>
              </a:path>
              <a:path w="5534025" h="1628775">
                <a:moveTo>
                  <a:pt x="2152650" y="1622704"/>
                </a:moveTo>
                <a:lnTo>
                  <a:pt x="2152192" y="1621586"/>
                </a:lnTo>
                <a:lnTo>
                  <a:pt x="2150326" y="1619719"/>
                </a:lnTo>
                <a:lnTo>
                  <a:pt x="2149208" y="1619250"/>
                </a:lnTo>
                <a:lnTo>
                  <a:pt x="2146579" y="1619250"/>
                </a:lnTo>
                <a:lnTo>
                  <a:pt x="2145461" y="1619719"/>
                </a:lnTo>
                <a:lnTo>
                  <a:pt x="2143595" y="1621586"/>
                </a:lnTo>
                <a:lnTo>
                  <a:pt x="2143125" y="1622704"/>
                </a:lnTo>
                <a:lnTo>
                  <a:pt x="2143125" y="1625333"/>
                </a:lnTo>
                <a:lnTo>
                  <a:pt x="2143595" y="1626450"/>
                </a:lnTo>
                <a:lnTo>
                  <a:pt x="2145461" y="1628317"/>
                </a:lnTo>
                <a:lnTo>
                  <a:pt x="2146579" y="1628775"/>
                </a:lnTo>
                <a:lnTo>
                  <a:pt x="2149208" y="1628775"/>
                </a:lnTo>
                <a:lnTo>
                  <a:pt x="2150326" y="1628317"/>
                </a:lnTo>
                <a:lnTo>
                  <a:pt x="2152192" y="1626450"/>
                </a:lnTo>
                <a:lnTo>
                  <a:pt x="2152650" y="1625333"/>
                </a:lnTo>
                <a:lnTo>
                  <a:pt x="2152650" y="1622704"/>
                </a:lnTo>
                <a:close/>
              </a:path>
              <a:path w="5534025" h="1628775">
                <a:moveTo>
                  <a:pt x="2152650" y="813079"/>
                </a:moveTo>
                <a:lnTo>
                  <a:pt x="2152192" y="811961"/>
                </a:lnTo>
                <a:lnTo>
                  <a:pt x="2150326" y="810094"/>
                </a:lnTo>
                <a:lnTo>
                  <a:pt x="2149208" y="809625"/>
                </a:lnTo>
                <a:lnTo>
                  <a:pt x="2146579" y="809625"/>
                </a:lnTo>
                <a:lnTo>
                  <a:pt x="2145461" y="810094"/>
                </a:lnTo>
                <a:lnTo>
                  <a:pt x="2143595" y="811961"/>
                </a:lnTo>
                <a:lnTo>
                  <a:pt x="2143125" y="813079"/>
                </a:lnTo>
                <a:lnTo>
                  <a:pt x="2143125" y="815708"/>
                </a:lnTo>
                <a:lnTo>
                  <a:pt x="2143595" y="816825"/>
                </a:lnTo>
                <a:lnTo>
                  <a:pt x="2145461" y="818692"/>
                </a:lnTo>
                <a:lnTo>
                  <a:pt x="2146579" y="819150"/>
                </a:lnTo>
                <a:lnTo>
                  <a:pt x="2149208" y="819150"/>
                </a:lnTo>
                <a:lnTo>
                  <a:pt x="2150326" y="818692"/>
                </a:lnTo>
                <a:lnTo>
                  <a:pt x="2152192" y="816825"/>
                </a:lnTo>
                <a:lnTo>
                  <a:pt x="2152650" y="815708"/>
                </a:lnTo>
                <a:lnTo>
                  <a:pt x="2152650" y="813079"/>
                </a:lnTo>
                <a:close/>
              </a:path>
              <a:path w="5534025" h="1628775">
                <a:moveTo>
                  <a:pt x="2152650" y="3454"/>
                </a:moveTo>
                <a:lnTo>
                  <a:pt x="2152192" y="2336"/>
                </a:lnTo>
                <a:lnTo>
                  <a:pt x="2150326" y="469"/>
                </a:lnTo>
                <a:lnTo>
                  <a:pt x="2149208" y="0"/>
                </a:lnTo>
                <a:lnTo>
                  <a:pt x="2146579" y="0"/>
                </a:lnTo>
                <a:lnTo>
                  <a:pt x="2145461" y="469"/>
                </a:lnTo>
                <a:lnTo>
                  <a:pt x="2143595" y="2336"/>
                </a:lnTo>
                <a:lnTo>
                  <a:pt x="2143125" y="3454"/>
                </a:lnTo>
                <a:lnTo>
                  <a:pt x="2143125" y="6083"/>
                </a:lnTo>
                <a:lnTo>
                  <a:pt x="2143595" y="7200"/>
                </a:lnTo>
                <a:lnTo>
                  <a:pt x="2145461" y="9067"/>
                </a:lnTo>
                <a:lnTo>
                  <a:pt x="2146579" y="9525"/>
                </a:lnTo>
                <a:lnTo>
                  <a:pt x="2149208" y="9525"/>
                </a:lnTo>
                <a:lnTo>
                  <a:pt x="2150326" y="9067"/>
                </a:lnTo>
                <a:lnTo>
                  <a:pt x="2152192" y="7200"/>
                </a:lnTo>
                <a:lnTo>
                  <a:pt x="2152650" y="6083"/>
                </a:lnTo>
                <a:lnTo>
                  <a:pt x="2152650" y="3454"/>
                </a:lnTo>
                <a:close/>
              </a:path>
              <a:path w="5534025" h="1628775">
                <a:moveTo>
                  <a:pt x="2200275" y="1622704"/>
                </a:moveTo>
                <a:lnTo>
                  <a:pt x="2199817" y="1621586"/>
                </a:lnTo>
                <a:lnTo>
                  <a:pt x="2197951" y="1619719"/>
                </a:lnTo>
                <a:lnTo>
                  <a:pt x="2196833" y="1619250"/>
                </a:lnTo>
                <a:lnTo>
                  <a:pt x="2194204" y="1619250"/>
                </a:lnTo>
                <a:lnTo>
                  <a:pt x="2193086" y="1619719"/>
                </a:lnTo>
                <a:lnTo>
                  <a:pt x="2191220" y="1621586"/>
                </a:lnTo>
                <a:lnTo>
                  <a:pt x="2190750" y="1622704"/>
                </a:lnTo>
                <a:lnTo>
                  <a:pt x="2190750" y="1625333"/>
                </a:lnTo>
                <a:lnTo>
                  <a:pt x="2191220" y="1626450"/>
                </a:lnTo>
                <a:lnTo>
                  <a:pt x="2193086" y="1628317"/>
                </a:lnTo>
                <a:lnTo>
                  <a:pt x="2194204" y="1628775"/>
                </a:lnTo>
                <a:lnTo>
                  <a:pt x="2196833" y="1628775"/>
                </a:lnTo>
                <a:lnTo>
                  <a:pt x="2197951" y="1628317"/>
                </a:lnTo>
                <a:lnTo>
                  <a:pt x="2199817" y="1626450"/>
                </a:lnTo>
                <a:lnTo>
                  <a:pt x="2200275" y="1625333"/>
                </a:lnTo>
                <a:lnTo>
                  <a:pt x="2200275" y="1622704"/>
                </a:lnTo>
                <a:close/>
              </a:path>
              <a:path w="5534025" h="1628775">
                <a:moveTo>
                  <a:pt x="2200275" y="813079"/>
                </a:moveTo>
                <a:lnTo>
                  <a:pt x="2199817" y="811961"/>
                </a:lnTo>
                <a:lnTo>
                  <a:pt x="2197951" y="810094"/>
                </a:lnTo>
                <a:lnTo>
                  <a:pt x="2196833" y="809625"/>
                </a:lnTo>
                <a:lnTo>
                  <a:pt x="2194204" y="809625"/>
                </a:lnTo>
                <a:lnTo>
                  <a:pt x="2193086" y="810094"/>
                </a:lnTo>
                <a:lnTo>
                  <a:pt x="2191220" y="811961"/>
                </a:lnTo>
                <a:lnTo>
                  <a:pt x="2190750" y="813079"/>
                </a:lnTo>
                <a:lnTo>
                  <a:pt x="2190750" y="815708"/>
                </a:lnTo>
                <a:lnTo>
                  <a:pt x="2191220" y="816825"/>
                </a:lnTo>
                <a:lnTo>
                  <a:pt x="2193086" y="818692"/>
                </a:lnTo>
                <a:lnTo>
                  <a:pt x="2194204" y="819150"/>
                </a:lnTo>
                <a:lnTo>
                  <a:pt x="2196833" y="819150"/>
                </a:lnTo>
                <a:lnTo>
                  <a:pt x="2197951" y="818692"/>
                </a:lnTo>
                <a:lnTo>
                  <a:pt x="2199817" y="816825"/>
                </a:lnTo>
                <a:lnTo>
                  <a:pt x="2200275" y="815708"/>
                </a:lnTo>
                <a:lnTo>
                  <a:pt x="2200275" y="813079"/>
                </a:lnTo>
                <a:close/>
              </a:path>
              <a:path w="5534025" h="1628775">
                <a:moveTo>
                  <a:pt x="2200275" y="3454"/>
                </a:moveTo>
                <a:lnTo>
                  <a:pt x="2199817" y="2336"/>
                </a:lnTo>
                <a:lnTo>
                  <a:pt x="2197951" y="469"/>
                </a:lnTo>
                <a:lnTo>
                  <a:pt x="2196833" y="0"/>
                </a:lnTo>
                <a:lnTo>
                  <a:pt x="2194204" y="0"/>
                </a:lnTo>
                <a:lnTo>
                  <a:pt x="2193086" y="469"/>
                </a:lnTo>
                <a:lnTo>
                  <a:pt x="2191220" y="2336"/>
                </a:lnTo>
                <a:lnTo>
                  <a:pt x="2190750" y="3454"/>
                </a:lnTo>
                <a:lnTo>
                  <a:pt x="2190750" y="6083"/>
                </a:lnTo>
                <a:lnTo>
                  <a:pt x="2191220" y="7200"/>
                </a:lnTo>
                <a:lnTo>
                  <a:pt x="2193086" y="9067"/>
                </a:lnTo>
                <a:lnTo>
                  <a:pt x="2194204" y="9525"/>
                </a:lnTo>
                <a:lnTo>
                  <a:pt x="2196833" y="9525"/>
                </a:lnTo>
                <a:lnTo>
                  <a:pt x="2197951" y="9067"/>
                </a:lnTo>
                <a:lnTo>
                  <a:pt x="2199817" y="7200"/>
                </a:lnTo>
                <a:lnTo>
                  <a:pt x="2200275" y="6083"/>
                </a:lnTo>
                <a:lnTo>
                  <a:pt x="2200275" y="3454"/>
                </a:lnTo>
                <a:close/>
              </a:path>
              <a:path w="5534025" h="1628775">
                <a:moveTo>
                  <a:pt x="2247900" y="1622704"/>
                </a:moveTo>
                <a:lnTo>
                  <a:pt x="2247442" y="1621586"/>
                </a:lnTo>
                <a:lnTo>
                  <a:pt x="2245576" y="1619719"/>
                </a:lnTo>
                <a:lnTo>
                  <a:pt x="2244458" y="1619250"/>
                </a:lnTo>
                <a:lnTo>
                  <a:pt x="2241829" y="1619250"/>
                </a:lnTo>
                <a:lnTo>
                  <a:pt x="2240711" y="1619719"/>
                </a:lnTo>
                <a:lnTo>
                  <a:pt x="2238845" y="1621586"/>
                </a:lnTo>
                <a:lnTo>
                  <a:pt x="2238375" y="1622704"/>
                </a:lnTo>
                <a:lnTo>
                  <a:pt x="2238375" y="1625333"/>
                </a:lnTo>
                <a:lnTo>
                  <a:pt x="2238845" y="1626450"/>
                </a:lnTo>
                <a:lnTo>
                  <a:pt x="2240711" y="1628317"/>
                </a:lnTo>
                <a:lnTo>
                  <a:pt x="2241829" y="1628775"/>
                </a:lnTo>
                <a:lnTo>
                  <a:pt x="2244458" y="1628775"/>
                </a:lnTo>
                <a:lnTo>
                  <a:pt x="2245576" y="1628317"/>
                </a:lnTo>
                <a:lnTo>
                  <a:pt x="2247442" y="1626450"/>
                </a:lnTo>
                <a:lnTo>
                  <a:pt x="2247900" y="1625333"/>
                </a:lnTo>
                <a:lnTo>
                  <a:pt x="2247900" y="1622704"/>
                </a:lnTo>
                <a:close/>
              </a:path>
              <a:path w="5534025" h="1628775">
                <a:moveTo>
                  <a:pt x="2247900" y="813079"/>
                </a:moveTo>
                <a:lnTo>
                  <a:pt x="2247442" y="811961"/>
                </a:lnTo>
                <a:lnTo>
                  <a:pt x="2245576" y="810094"/>
                </a:lnTo>
                <a:lnTo>
                  <a:pt x="2244458" y="809625"/>
                </a:lnTo>
                <a:lnTo>
                  <a:pt x="2241829" y="809625"/>
                </a:lnTo>
                <a:lnTo>
                  <a:pt x="2240711" y="810094"/>
                </a:lnTo>
                <a:lnTo>
                  <a:pt x="2238845" y="811961"/>
                </a:lnTo>
                <a:lnTo>
                  <a:pt x="2238375" y="813079"/>
                </a:lnTo>
                <a:lnTo>
                  <a:pt x="2238375" y="815708"/>
                </a:lnTo>
                <a:lnTo>
                  <a:pt x="2238845" y="816825"/>
                </a:lnTo>
                <a:lnTo>
                  <a:pt x="2240711" y="818692"/>
                </a:lnTo>
                <a:lnTo>
                  <a:pt x="2241829" y="819150"/>
                </a:lnTo>
                <a:lnTo>
                  <a:pt x="2244458" y="819150"/>
                </a:lnTo>
                <a:lnTo>
                  <a:pt x="2245576" y="818692"/>
                </a:lnTo>
                <a:lnTo>
                  <a:pt x="2247442" y="816825"/>
                </a:lnTo>
                <a:lnTo>
                  <a:pt x="2247900" y="815708"/>
                </a:lnTo>
                <a:lnTo>
                  <a:pt x="2247900" y="813079"/>
                </a:lnTo>
                <a:close/>
              </a:path>
              <a:path w="5534025" h="1628775">
                <a:moveTo>
                  <a:pt x="2247900" y="3454"/>
                </a:moveTo>
                <a:lnTo>
                  <a:pt x="2247442" y="2336"/>
                </a:lnTo>
                <a:lnTo>
                  <a:pt x="2245576" y="469"/>
                </a:lnTo>
                <a:lnTo>
                  <a:pt x="2244458" y="0"/>
                </a:lnTo>
                <a:lnTo>
                  <a:pt x="2241829" y="0"/>
                </a:lnTo>
                <a:lnTo>
                  <a:pt x="2240711" y="469"/>
                </a:lnTo>
                <a:lnTo>
                  <a:pt x="2238845" y="2336"/>
                </a:lnTo>
                <a:lnTo>
                  <a:pt x="2238375" y="3454"/>
                </a:lnTo>
                <a:lnTo>
                  <a:pt x="2238375" y="6083"/>
                </a:lnTo>
                <a:lnTo>
                  <a:pt x="2238845" y="7200"/>
                </a:lnTo>
                <a:lnTo>
                  <a:pt x="2240711" y="9067"/>
                </a:lnTo>
                <a:lnTo>
                  <a:pt x="2241829" y="9525"/>
                </a:lnTo>
                <a:lnTo>
                  <a:pt x="2244458" y="9525"/>
                </a:lnTo>
                <a:lnTo>
                  <a:pt x="2245576" y="9067"/>
                </a:lnTo>
                <a:lnTo>
                  <a:pt x="2247442" y="7200"/>
                </a:lnTo>
                <a:lnTo>
                  <a:pt x="2247900" y="6083"/>
                </a:lnTo>
                <a:lnTo>
                  <a:pt x="2247900" y="3454"/>
                </a:lnTo>
                <a:close/>
              </a:path>
              <a:path w="5534025" h="1628775">
                <a:moveTo>
                  <a:pt x="2295525" y="1622704"/>
                </a:moveTo>
                <a:lnTo>
                  <a:pt x="2295067" y="1621586"/>
                </a:lnTo>
                <a:lnTo>
                  <a:pt x="2293201" y="1619719"/>
                </a:lnTo>
                <a:lnTo>
                  <a:pt x="2292083" y="1619250"/>
                </a:lnTo>
                <a:lnTo>
                  <a:pt x="2289454" y="1619250"/>
                </a:lnTo>
                <a:lnTo>
                  <a:pt x="2288336" y="1619719"/>
                </a:lnTo>
                <a:lnTo>
                  <a:pt x="2286470" y="1621586"/>
                </a:lnTo>
                <a:lnTo>
                  <a:pt x="2286000" y="1622704"/>
                </a:lnTo>
                <a:lnTo>
                  <a:pt x="2286000" y="1625333"/>
                </a:lnTo>
                <a:lnTo>
                  <a:pt x="2286470" y="1626450"/>
                </a:lnTo>
                <a:lnTo>
                  <a:pt x="2288336" y="1628317"/>
                </a:lnTo>
                <a:lnTo>
                  <a:pt x="2289454" y="1628775"/>
                </a:lnTo>
                <a:lnTo>
                  <a:pt x="2292083" y="1628775"/>
                </a:lnTo>
                <a:lnTo>
                  <a:pt x="2293201" y="1628317"/>
                </a:lnTo>
                <a:lnTo>
                  <a:pt x="2295067" y="1626450"/>
                </a:lnTo>
                <a:lnTo>
                  <a:pt x="2295525" y="1625333"/>
                </a:lnTo>
                <a:lnTo>
                  <a:pt x="2295525" y="1622704"/>
                </a:lnTo>
                <a:close/>
              </a:path>
              <a:path w="5534025" h="1628775">
                <a:moveTo>
                  <a:pt x="2295525" y="813079"/>
                </a:moveTo>
                <a:lnTo>
                  <a:pt x="2295067" y="811961"/>
                </a:lnTo>
                <a:lnTo>
                  <a:pt x="2293201" y="810094"/>
                </a:lnTo>
                <a:lnTo>
                  <a:pt x="2292083" y="809625"/>
                </a:lnTo>
                <a:lnTo>
                  <a:pt x="2289454" y="809625"/>
                </a:lnTo>
                <a:lnTo>
                  <a:pt x="2288336" y="810094"/>
                </a:lnTo>
                <a:lnTo>
                  <a:pt x="2286470" y="811961"/>
                </a:lnTo>
                <a:lnTo>
                  <a:pt x="2286000" y="813079"/>
                </a:lnTo>
                <a:lnTo>
                  <a:pt x="2286000" y="815708"/>
                </a:lnTo>
                <a:lnTo>
                  <a:pt x="2286470" y="816825"/>
                </a:lnTo>
                <a:lnTo>
                  <a:pt x="2288336" y="818692"/>
                </a:lnTo>
                <a:lnTo>
                  <a:pt x="2289454" y="819150"/>
                </a:lnTo>
                <a:lnTo>
                  <a:pt x="2292083" y="819150"/>
                </a:lnTo>
                <a:lnTo>
                  <a:pt x="2293201" y="818692"/>
                </a:lnTo>
                <a:lnTo>
                  <a:pt x="2295067" y="816825"/>
                </a:lnTo>
                <a:lnTo>
                  <a:pt x="2295525" y="815708"/>
                </a:lnTo>
                <a:lnTo>
                  <a:pt x="2295525" y="813079"/>
                </a:lnTo>
                <a:close/>
              </a:path>
              <a:path w="5534025" h="1628775">
                <a:moveTo>
                  <a:pt x="2295525" y="3454"/>
                </a:moveTo>
                <a:lnTo>
                  <a:pt x="2295067" y="2336"/>
                </a:lnTo>
                <a:lnTo>
                  <a:pt x="2293201" y="469"/>
                </a:lnTo>
                <a:lnTo>
                  <a:pt x="2292083" y="0"/>
                </a:lnTo>
                <a:lnTo>
                  <a:pt x="2289454" y="0"/>
                </a:lnTo>
                <a:lnTo>
                  <a:pt x="2288336" y="469"/>
                </a:lnTo>
                <a:lnTo>
                  <a:pt x="2286470" y="2336"/>
                </a:lnTo>
                <a:lnTo>
                  <a:pt x="2286000" y="3454"/>
                </a:lnTo>
                <a:lnTo>
                  <a:pt x="2286000" y="6083"/>
                </a:lnTo>
                <a:lnTo>
                  <a:pt x="2286470" y="7200"/>
                </a:lnTo>
                <a:lnTo>
                  <a:pt x="2288336" y="9067"/>
                </a:lnTo>
                <a:lnTo>
                  <a:pt x="2289454" y="9525"/>
                </a:lnTo>
                <a:lnTo>
                  <a:pt x="2292083" y="9525"/>
                </a:lnTo>
                <a:lnTo>
                  <a:pt x="2293201" y="9067"/>
                </a:lnTo>
                <a:lnTo>
                  <a:pt x="2295067" y="7200"/>
                </a:lnTo>
                <a:lnTo>
                  <a:pt x="2295525" y="6083"/>
                </a:lnTo>
                <a:lnTo>
                  <a:pt x="2295525" y="3454"/>
                </a:lnTo>
                <a:close/>
              </a:path>
              <a:path w="5534025" h="1628775">
                <a:moveTo>
                  <a:pt x="2343150" y="1622704"/>
                </a:moveTo>
                <a:lnTo>
                  <a:pt x="2342692" y="1621586"/>
                </a:lnTo>
                <a:lnTo>
                  <a:pt x="2340826" y="1619719"/>
                </a:lnTo>
                <a:lnTo>
                  <a:pt x="2339708" y="1619250"/>
                </a:lnTo>
                <a:lnTo>
                  <a:pt x="2337079" y="1619250"/>
                </a:lnTo>
                <a:lnTo>
                  <a:pt x="2335961" y="1619719"/>
                </a:lnTo>
                <a:lnTo>
                  <a:pt x="2334095" y="1621586"/>
                </a:lnTo>
                <a:lnTo>
                  <a:pt x="2333625" y="1622704"/>
                </a:lnTo>
                <a:lnTo>
                  <a:pt x="2333625" y="1625333"/>
                </a:lnTo>
                <a:lnTo>
                  <a:pt x="2334095" y="1626450"/>
                </a:lnTo>
                <a:lnTo>
                  <a:pt x="2335961" y="1628317"/>
                </a:lnTo>
                <a:lnTo>
                  <a:pt x="2337079" y="1628775"/>
                </a:lnTo>
                <a:lnTo>
                  <a:pt x="2339708" y="1628775"/>
                </a:lnTo>
                <a:lnTo>
                  <a:pt x="2340826" y="1628317"/>
                </a:lnTo>
                <a:lnTo>
                  <a:pt x="2342692" y="1626450"/>
                </a:lnTo>
                <a:lnTo>
                  <a:pt x="2343150" y="1625333"/>
                </a:lnTo>
                <a:lnTo>
                  <a:pt x="2343150" y="1622704"/>
                </a:lnTo>
                <a:close/>
              </a:path>
              <a:path w="5534025" h="1628775">
                <a:moveTo>
                  <a:pt x="2343150" y="813079"/>
                </a:moveTo>
                <a:lnTo>
                  <a:pt x="2342692" y="811961"/>
                </a:lnTo>
                <a:lnTo>
                  <a:pt x="2340826" y="810094"/>
                </a:lnTo>
                <a:lnTo>
                  <a:pt x="2339708" y="809625"/>
                </a:lnTo>
                <a:lnTo>
                  <a:pt x="2337079" y="809625"/>
                </a:lnTo>
                <a:lnTo>
                  <a:pt x="2335961" y="810094"/>
                </a:lnTo>
                <a:lnTo>
                  <a:pt x="2334095" y="811961"/>
                </a:lnTo>
                <a:lnTo>
                  <a:pt x="2333625" y="813079"/>
                </a:lnTo>
                <a:lnTo>
                  <a:pt x="2333625" y="815708"/>
                </a:lnTo>
                <a:lnTo>
                  <a:pt x="2334095" y="816825"/>
                </a:lnTo>
                <a:lnTo>
                  <a:pt x="2335961" y="818692"/>
                </a:lnTo>
                <a:lnTo>
                  <a:pt x="2337079" y="819150"/>
                </a:lnTo>
                <a:lnTo>
                  <a:pt x="2339708" y="819150"/>
                </a:lnTo>
                <a:lnTo>
                  <a:pt x="2340826" y="818692"/>
                </a:lnTo>
                <a:lnTo>
                  <a:pt x="2342692" y="816825"/>
                </a:lnTo>
                <a:lnTo>
                  <a:pt x="2343150" y="815708"/>
                </a:lnTo>
                <a:lnTo>
                  <a:pt x="2343150" y="813079"/>
                </a:lnTo>
                <a:close/>
              </a:path>
              <a:path w="5534025" h="1628775">
                <a:moveTo>
                  <a:pt x="2343150" y="3454"/>
                </a:moveTo>
                <a:lnTo>
                  <a:pt x="2342692" y="2336"/>
                </a:lnTo>
                <a:lnTo>
                  <a:pt x="2340826" y="469"/>
                </a:lnTo>
                <a:lnTo>
                  <a:pt x="2339708" y="0"/>
                </a:lnTo>
                <a:lnTo>
                  <a:pt x="2337079" y="0"/>
                </a:lnTo>
                <a:lnTo>
                  <a:pt x="2335961" y="469"/>
                </a:lnTo>
                <a:lnTo>
                  <a:pt x="2334095" y="2336"/>
                </a:lnTo>
                <a:lnTo>
                  <a:pt x="2333625" y="3454"/>
                </a:lnTo>
                <a:lnTo>
                  <a:pt x="2333625" y="6083"/>
                </a:lnTo>
                <a:lnTo>
                  <a:pt x="2334095" y="7200"/>
                </a:lnTo>
                <a:lnTo>
                  <a:pt x="2335961" y="9067"/>
                </a:lnTo>
                <a:lnTo>
                  <a:pt x="2337079" y="9525"/>
                </a:lnTo>
                <a:lnTo>
                  <a:pt x="2339708" y="9525"/>
                </a:lnTo>
                <a:lnTo>
                  <a:pt x="2340826" y="9067"/>
                </a:lnTo>
                <a:lnTo>
                  <a:pt x="2342692" y="7200"/>
                </a:lnTo>
                <a:lnTo>
                  <a:pt x="2343150" y="6083"/>
                </a:lnTo>
                <a:lnTo>
                  <a:pt x="2343150" y="3454"/>
                </a:lnTo>
                <a:close/>
              </a:path>
              <a:path w="5534025" h="1628775">
                <a:moveTo>
                  <a:pt x="2390775" y="1622704"/>
                </a:moveTo>
                <a:lnTo>
                  <a:pt x="2390317" y="1621586"/>
                </a:lnTo>
                <a:lnTo>
                  <a:pt x="2388451" y="1619719"/>
                </a:lnTo>
                <a:lnTo>
                  <a:pt x="2387333" y="1619250"/>
                </a:lnTo>
                <a:lnTo>
                  <a:pt x="2384704" y="1619250"/>
                </a:lnTo>
                <a:lnTo>
                  <a:pt x="2383586" y="1619719"/>
                </a:lnTo>
                <a:lnTo>
                  <a:pt x="2381720" y="1621586"/>
                </a:lnTo>
                <a:lnTo>
                  <a:pt x="2381250" y="1622704"/>
                </a:lnTo>
                <a:lnTo>
                  <a:pt x="2381250" y="1625333"/>
                </a:lnTo>
                <a:lnTo>
                  <a:pt x="2381720" y="1626450"/>
                </a:lnTo>
                <a:lnTo>
                  <a:pt x="2383586" y="1628317"/>
                </a:lnTo>
                <a:lnTo>
                  <a:pt x="2384704" y="1628775"/>
                </a:lnTo>
                <a:lnTo>
                  <a:pt x="2387333" y="1628775"/>
                </a:lnTo>
                <a:lnTo>
                  <a:pt x="2388451" y="1628317"/>
                </a:lnTo>
                <a:lnTo>
                  <a:pt x="2390317" y="1626450"/>
                </a:lnTo>
                <a:lnTo>
                  <a:pt x="2390775" y="1625333"/>
                </a:lnTo>
                <a:lnTo>
                  <a:pt x="2390775" y="1622704"/>
                </a:lnTo>
                <a:close/>
              </a:path>
              <a:path w="5534025" h="1628775">
                <a:moveTo>
                  <a:pt x="2390775" y="813079"/>
                </a:moveTo>
                <a:lnTo>
                  <a:pt x="2390317" y="811961"/>
                </a:lnTo>
                <a:lnTo>
                  <a:pt x="2388451" y="810094"/>
                </a:lnTo>
                <a:lnTo>
                  <a:pt x="2387333" y="809625"/>
                </a:lnTo>
                <a:lnTo>
                  <a:pt x="2384704" y="809625"/>
                </a:lnTo>
                <a:lnTo>
                  <a:pt x="2383586" y="810094"/>
                </a:lnTo>
                <a:lnTo>
                  <a:pt x="2381720" y="811961"/>
                </a:lnTo>
                <a:lnTo>
                  <a:pt x="2381250" y="813079"/>
                </a:lnTo>
                <a:lnTo>
                  <a:pt x="2381250" y="815708"/>
                </a:lnTo>
                <a:lnTo>
                  <a:pt x="2381720" y="816825"/>
                </a:lnTo>
                <a:lnTo>
                  <a:pt x="2383586" y="818692"/>
                </a:lnTo>
                <a:lnTo>
                  <a:pt x="2384704" y="819150"/>
                </a:lnTo>
                <a:lnTo>
                  <a:pt x="2387333" y="819150"/>
                </a:lnTo>
                <a:lnTo>
                  <a:pt x="2388451" y="818692"/>
                </a:lnTo>
                <a:lnTo>
                  <a:pt x="2390317" y="816825"/>
                </a:lnTo>
                <a:lnTo>
                  <a:pt x="2390775" y="815708"/>
                </a:lnTo>
                <a:lnTo>
                  <a:pt x="2390775" y="813079"/>
                </a:lnTo>
                <a:close/>
              </a:path>
              <a:path w="5534025" h="1628775">
                <a:moveTo>
                  <a:pt x="2390775" y="3454"/>
                </a:moveTo>
                <a:lnTo>
                  <a:pt x="2390317" y="2336"/>
                </a:lnTo>
                <a:lnTo>
                  <a:pt x="2388451" y="469"/>
                </a:lnTo>
                <a:lnTo>
                  <a:pt x="2387333" y="0"/>
                </a:lnTo>
                <a:lnTo>
                  <a:pt x="2384704" y="0"/>
                </a:lnTo>
                <a:lnTo>
                  <a:pt x="2383586" y="469"/>
                </a:lnTo>
                <a:lnTo>
                  <a:pt x="2381720" y="2336"/>
                </a:lnTo>
                <a:lnTo>
                  <a:pt x="2381250" y="3454"/>
                </a:lnTo>
                <a:lnTo>
                  <a:pt x="2381250" y="6083"/>
                </a:lnTo>
                <a:lnTo>
                  <a:pt x="2381720" y="7200"/>
                </a:lnTo>
                <a:lnTo>
                  <a:pt x="2383586" y="9067"/>
                </a:lnTo>
                <a:lnTo>
                  <a:pt x="2384704" y="9525"/>
                </a:lnTo>
                <a:lnTo>
                  <a:pt x="2387333" y="9525"/>
                </a:lnTo>
                <a:lnTo>
                  <a:pt x="2388451" y="9067"/>
                </a:lnTo>
                <a:lnTo>
                  <a:pt x="2390317" y="7200"/>
                </a:lnTo>
                <a:lnTo>
                  <a:pt x="2390775" y="6083"/>
                </a:lnTo>
                <a:lnTo>
                  <a:pt x="2390775" y="3454"/>
                </a:lnTo>
                <a:close/>
              </a:path>
              <a:path w="5534025" h="1628775">
                <a:moveTo>
                  <a:pt x="2438400" y="1622704"/>
                </a:moveTo>
                <a:lnTo>
                  <a:pt x="2437942" y="1621586"/>
                </a:lnTo>
                <a:lnTo>
                  <a:pt x="2436076" y="1619719"/>
                </a:lnTo>
                <a:lnTo>
                  <a:pt x="2434958" y="1619250"/>
                </a:lnTo>
                <a:lnTo>
                  <a:pt x="2432329" y="1619250"/>
                </a:lnTo>
                <a:lnTo>
                  <a:pt x="2431211" y="1619719"/>
                </a:lnTo>
                <a:lnTo>
                  <a:pt x="2429345" y="1621586"/>
                </a:lnTo>
                <a:lnTo>
                  <a:pt x="2428875" y="1622704"/>
                </a:lnTo>
                <a:lnTo>
                  <a:pt x="2428875" y="1625333"/>
                </a:lnTo>
                <a:lnTo>
                  <a:pt x="2429345" y="1626450"/>
                </a:lnTo>
                <a:lnTo>
                  <a:pt x="2431211" y="1628317"/>
                </a:lnTo>
                <a:lnTo>
                  <a:pt x="2432329" y="1628775"/>
                </a:lnTo>
                <a:lnTo>
                  <a:pt x="2434958" y="1628775"/>
                </a:lnTo>
                <a:lnTo>
                  <a:pt x="2436076" y="1628317"/>
                </a:lnTo>
                <a:lnTo>
                  <a:pt x="2437942" y="1626450"/>
                </a:lnTo>
                <a:lnTo>
                  <a:pt x="2438400" y="1625333"/>
                </a:lnTo>
                <a:lnTo>
                  <a:pt x="2438400" y="1622704"/>
                </a:lnTo>
                <a:close/>
              </a:path>
              <a:path w="5534025" h="1628775">
                <a:moveTo>
                  <a:pt x="2438400" y="813079"/>
                </a:moveTo>
                <a:lnTo>
                  <a:pt x="2437942" y="811961"/>
                </a:lnTo>
                <a:lnTo>
                  <a:pt x="2436076" y="810094"/>
                </a:lnTo>
                <a:lnTo>
                  <a:pt x="2434958" y="809625"/>
                </a:lnTo>
                <a:lnTo>
                  <a:pt x="2432329" y="809625"/>
                </a:lnTo>
                <a:lnTo>
                  <a:pt x="2431211" y="810094"/>
                </a:lnTo>
                <a:lnTo>
                  <a:pt x="2429345" y="811961"/>
                </a:lnTo>
                <a:lnTo>
                  <a:pt x="2428875" y="813079"/>
                </a:lnTo>
                <a:lnTo>
                  <a:pt x="2428875" y="815708"/>
                </a:lnTo>
                <a:lnTo>
                  <a:pt x="2429345" y="816825"/>
                </a:lnTo>
                <a:lnTo>
                  <a:pt x="2431211" y="818692"/>
                </a:lnTo>
                <a:lnTo>
                  <a:pt x="2432329" y="819150"/>
                </a:lnTo>
                <a:lnTo>
                  <a:pt x="2434958" y="819150"/>
                </a:lnTo>
                <a:lnTo>
                  <a:pt x="2436076" y="818692"/>
                </a:lnTo>
                <a:lnTo>
                  <a:pt x="2437942" y="816825"/>
                </a:lnTo>
                <a:lnTo>
                  <a:pt x="2438400" y="815708"/>
                </a:lnTo>
                <a:lnTo>
                  <a:pt x="2438400" y="813079"/>
                </a:lnTo>
                <a:close/>
              </a:path>
              <a:path w="5534025" h="1628775">
                <a:moveTo>
                  <a:pt x="2438400" y="3454"/>
                </a:moveTo>
                <a:lnTo>
                  <a:pt x="2437942" y="2336"/>
                </a:lnTo>
                <a:lnTo>
                  <a:pt x="2436076" y="469"/>
                </a:lnTo>
                <a:lnTo>
                  <a:pt x="2434958" y="0"/>
                </a:lnTo>
                <a:lnTo>
                  <a:pt x="2432329" y="0"/>
                </a:lnTo>
                <a:lnTo>
                  <a:pt x="2431211" y="469"/>
                </a:lnTo>
                <a:lnTo>
                  <a:pt x="2429345" y="2336"/>
                </a:lnTo>
                <a:lnTo>
                  <a:pt x="2428875" y="3454"/>
                </a:lnTo>
                <a:lnTo>
                  <a:pt x="2428875" y="6083"/>
                </a:lnTo>
                <a:lnTo>
                  <a:pt x="2429345" y="7200"/>
                </a:lnTo>
                <a:lnTo>
                  <a:pt x="2431211" y="9067"/>
                </a:lnTo>
                <a:lnTo>
                  <a:pt x="2432329" y="9525"/>
                </a:lnTo>
                <a:lnTo>
                  <a:pt x="2434958" y="9525"/>
                </a:lnTo>
                <a:lnTo>
                  <a:pt x="2436076" y="9067"/>
                </a:lnTo>
                <a:lnTo>
                  <a:pt x="2437942" y="7200"/>
                </a:lnTo>
                <a:lnTo>
                  <a:pt x="2438400" y="6083"/>
                </a:lnTo>
                <a:lnTo>
                  <a:pt x="2438400" y="3454"/>
                </a:lnTo>
                <a:close/>
              </a:path>
              <a:path w="5534025" h="1628775">
                <a:moveTo>
                  <a:pt x="2486025" y="1622704"/>
                </a:moveTo>
                <a:lnTo>
                  <a:pt x="2485567" y="1621586"/>
                </a:lnTo>
                <a:lnTo>
                  <a:pt x="2483701" y="1619719"/>
                </a:lnTo>
                <a:lnTo>
                  <a:pt x="2482583" y="1619250"/>
                </a:lnTo>
                <a:lnTo>
                  <a:pt x="2479954" y="1619250"/>
                </a:lnTo>
                <a:lnTo>
                  <a:pt x="2478836" y="1619719"/>
                </a:lnTo>
                <a:lnTo>
                  <a:pt x="2476970" y="1621586"/>
                </a:lnTo>
                <a:lnTo>
                  <a:pt x="2476500" y="1622704"/>
                </a:lnTo>
                <a:lnTo>
                  <a:pt x="2476500" y="1625333"/>
                </a:lnTo>
                <a:lnTo>
                  <a:pt x="2476970" y="1626450"/>
                </a:lnTo>
                <a:lnTo>
                  <a:pt x="2478836" y="1628317"/>
                </a:lnTo>
                <a:lnTo>
                  <a:pt x="2479954" y="1628775"/>
                </a:lnTo>
                <a:lnTo>
                  <a:pt x="2482583" y="1628775"/>
                </a:lnTo>
                <a:lnTo>
                  <a:pt x="2483701" y="1628317"/>
                </a:lnTo>
                <a:lnTo>
                  <a:pt x="2485567" y="1626450"/>
                </a:lnTo>
                <a:lnTo>
                  <a:pt x="2486025" y="1625333"/>
                </a:lnTo>
                <a:lnTo>
                  <a:pt x="2486025" y="1622704"/>
                </a:lnTo>
                <a:close/>
              </a:path>
              <a:path w="5534025" h="1628775">
                <a:moveTo>
                  <a:pt x="2486025" y="813079"/>
                </a:moveTo>
                <a:lnTo>
                  <a:pt x="2485567" y="811961"/>
                </a:lnTo>
                <a:lnTo>
                  <a:pt x="2483701" y="810094"/>
                </a:lnTo>
                <a:lnTo>
                  <a:pt x="2482583" y="809625"/>
                </a:lnTo>
                <a:lnTo>
                  <a:pt x="2479954" y="809625"/>
                </a:lnTo>
                <a:lnTo>
                  <a:pt x="2478836" y="810094"/>
                </a:lnTo>
                <a:lnTo>
                  <a:pt x="2476970" y="811961"/>
                </a:lnTo>
                <a:lnTo>
                  <a:pt x="2476500" y="813079"/>
                </a:lnTo>
                <a:lnTo>
                  <a:pt x="2476500" y="815708"/>
                </a:lnTo>
                <a:lnTo>
                  <a:pt x="2476970" y="816825"/>
                </a:lnTo>
                <a:lnTo>
                  <a:pt x="2478836" y="818692"/>
                </a:lnTo>
                <a:lnTo>
                  <a:pt x="2479954" y="819150"/>
                </a:lnTo>
                <a:lnTo>
                  <a:pt x="2482583" y="819150"/>
                </a:lnTo>
                <a:lnTo>
                  <a:pt x="2483701" y="818692"/>
                </a:lnTo>
                <a:lnTo>
                  <a:pt x="2485567" y="816825"/>
                </a:lnTo>
                <a:lnTo>
                  <a:pt x="2486025" y="815708"/>
                </a:lnTo>
                <a:lnTo>
                  <a:pt x="2486025" y="813079"/>
                </a:lnTo>
                <a:close/>
              </a:path>
              <a:path w="5534025" h="1628775">
                <a:moveTo>
                  <a:pt x="2486025" y="3454"/>
                </a:moveTo>
                <a:lnTo>
                  <a:pt x="2485567" y="2336"/>
                </a:lnTo>
                <a:lnTo>
                  <a:pt x="2483701" y="469"/>
                </a:lnTo>
                <a:lnTo>
                  <a:pt x="2482583" y="0"/>
                </a:lnTo>
                <a:lnTo>
                  <a:pt x="2479954" y="0"/>
                </a:lnTo>
                <a:lnTo>
                  <a:pt x="2478836" y="469"/>
                </a:lnTo>
                <a:lnTo>
                  <a:pt x="2476970" y="2336"/>
                </a:lnTo>
                <a:lnTo>
                  <a:pt x="2476500" y="3454"/>
                </a:lnTo>
                <a:lnTo>
                  <a:pt x="2476500" y="6083"/>
                </a:lnTo>
                <a:lnTo>
                  <a:pt x="2476970" y="7200"/>
                </a:lnTo>
                <a:lnTo>
                  <a:pt x="2478836" y="9067"/>
                </a:lnTo>
                <a:lnTo>
                  <a:pt x="2479954" y="9525"/>
                </a:lnTo>
                <a:lnTo>
                  <a:pt x="2482583" y="9525"/>
                </a:lnTo>
                <a:lnTo>
                  <a:pt x="2483701" y="9067"/>
                </a:lnTo>
                <a:lnTo>
                  <a:pt x="2485567" y="7200"/>
                </a:lnTo>
                <a:lnTo>
                  <a:pt x="2486025" y="6083"/>
                </a:lnTo>
                <a:lnTo>
                  <a:pt x="2486025" y="3454"/>
                </a:lnTo>
                <a:close/>
              </a:path>
              <a:path w="5534025" h="1628775">
                <a:moveTo>
                  <a:pt x="2533650" y="1622704"/>
                </a:moveTo>
                <a:lnTo>
                  <a:pt x="2533192" y="1621586"/>
                </a:lnTo>
                <a:lnTo>
                  <a:pt x="2531326" y="1619719"/>
                </a:lnTo>
                <a:lnTo>
                  <a:pt x="2530208" y="1619250"/>
                </a:lnTo>
                <a:lnTo>
                  <a:pt x="2527579" y="1619250"/>
                </a:lnTo>
                <a:lnTo>
                  <a:pt x="2526461" y="1619719"/>
                </a:lnTo>
                <a:lnTo>
                  <a:pt x="2524595" y="1621586"/>
                </a:lnTo>
                <a:lnTo>
                  <a:pt x="2524125" y="1622704"/>
                </a:lnTo>
                <a:lnTo>
                  <a:pt x="2524125" y="1625333"/>
                </a:lnTo>
                <a:lnTo>
                  <a:pt x="2524595" y="1626450"/>
                </a:lnTo>
                <a:lnTo>
                  <a:pt x="2526461" y="1628317"/>
                </a:lnTo>
                <a:lnTo>
                  <a:pt x="2527579" y="1628775"/>
                </a:lnTo>
                <a:lnTo>
                  <a:pt x="2530208" y="1628775"/>
                </a:lnTo>
                <a:lnTo>
                  <a:pt x="2531326" y="1628317"/>
                </a:lnTo>
                <a:lnTo>
                  <a:pt x="2533192" y="1626450"/>
                </a:lnTo>
                <a:lnTo>
                  <a:pt x="2533650" y="1625333"/>
                </a:lnTo>
                <a:lnTo>
                  <a:pt x="2533650" y="1622704"/>
                </a:lnTo>
                <a:close/>
              </a:path>
              <a:path w="5534025" h="1628775">
                <a:moveTo>
                  <a:pt x="2533650" y="813079"/>
                </a:moveTo>
                <a:lnTo>
                  <a:pt x="2533192" y="811961"/>
                </a:lnTo>
                <a:lnTo>
                  <a:pt x="2531326" y="810094"/>
                </a:lnTo>
                <a:lnTo>
                  <a:pt x="2530208" y="809625"/>
                </a:lnTo>
                <a:lnTo>
                  <a:pt x="2527579" y="809625"/>
                </a:lnTo>
                <a:lnTo>
                  <a:pt x="2526461" y="810094"/>
                </a:lnTo>
                <a:lnTo>
                  <a:pt x="2524595" y="811961"/>
                </a:lnTo>
                <a:lnTo>
                  <a:pt x="2524125" y="813079"/>
                </a:lnTo>
                <a:lnTo>
                  <a:pt x="2524125" y="815708"/>
                </a:lnTo>
                <a:lnTo>
                  <a:pt x="2524595" y="816825"/>
                </a:lnTo>
                <a:lnTo>
                  <a:pt x="2526461" y="818692"/>
                </a:lnTo>
                <a:lnTo>
                  <a:pt x="2527579" y="819150"/>
                </a:lnTo>
                <a:lnTo>
                  <a:pt x="2530208" y="819150"/>
                </a:lnTo>
                <a:lnTo>
                  <a:pt x="2531326" y="818692"/>
                </a:lnTo>
                <a:lnTo>
                  <a:pt x="2533192" y="816825"/>
                </a:lnTo>
                <a:lnTo>
                  <a:pt x="2533650" y="815708"/>
                </a:lnTo>
                <a:lnTo>
                  <a:pt x="2533650" y="813079"/>
                </a:lnTo>
                <a:close/>
              </a:path>
              <a:path w="5534025" h="1628775">
                <a:moveTo>
                  <a:pt x="2533650" y="3454"/>
                </a:moveTo>
                <a:lnTo>
                  <a:pt x="2533192" y="2336"/>
                </a:lnTo>
                <a:lnTo>
                  <a:pt x="2531326" y="469"/>
                </a:lnTo>
                <a:lnTo>
                  <a:pt x="2530208" y="0"/>
                </a:lnTo>
                <a:lnTo>
                  <a:pt x="2527579" y="0"/>
                </a:lnTo>
                <a:lnTo>
                  <a:pt x="2526461" y="469"/>
                </a:lnTo>
                <a:lnTo>
                  <a:pt x="2524595" y="2336"/>
                </a:lnTo>
                <a:lnTo>
                  <a:pt x="2524125" y="3454"/>
                </a:lnTo>
                <a:lnTo>
                  <a:pt x="2524125" y="6083"/>
                </a:lnTo>
                <a:lnTo>
                  <a:pt x="2524595" y="7200"/>
                </a:lnTo>
                <a:lnTo>
                  <a:pt x="2526461" y="9067"/>
                </a:lnTo>
                <a:lnTo>
                  <a:pt x="2527579" y="9525"/>
                </a:lnTo>
                <a:lnTo>
                  <a:pt x="2530208" y="9525"/>
                </a:lnTo>
                <a:lnTo>
                  <a:pt x="2531326" y="9067"/>
                </a:lnTo>
                <a:lnTo>
                  <a:pt x="2533192" y="7200"/>
                </a:lnTo>
                <a:lnTo>
                  <a:pt x="2533650" y="6083"/>
                </a:lnTo>
                <a:lnTo>
                  <a:pt x="2533650" y="3454"/>
                </a:lnTo>
                <a:close/>
              </a:path>
              <a:path w="5534025" h="1628775">
                <a:moveTo>
                  <a:pt x="2581275" y="1622704"/>
                </a:moveTo>
                <a:lnTo>
                  <a:pt x="2580817" y="1621586"/>
                </a:lnTo>
                <a:lnTo>
                  <a:pt x="2578951" y="1619719"/>
                </a:lnTo>
                <a:lnTo>
                  <a:pt x="2577833" y="1619250"/>
                </a:lnTo>
                <a:lnTo>
                  <a:pt x="2575204" y="1619250"/>
                </a:lnTo>
                <a:lnTo>
                  <a:pt x="2574086" y="1619719"/>
                </a:lnTo>
                <a:lnTo>
                  <a:pt x="2572220" y="1621586"/>
                </a:lnTo>
                <a:lnTo>
                  <a:pt x="2571750" y="1622704"/>
                </a:lnTo>
                <a:lnTo>
                  <a:pt x="2571750" y="1625333"/>
                </a:lnTo>
                <a:lnTo>
                  <a:pt x="2572220" y="1626450"/>
                </a:lnTo>
                <a:lnTo>
                  <a:pt x="2574086" y="1628317"/>
                </a:lnTo>
                <a:lnTo>
                  <a:pt x="2575204" y="1628775"/>
                </a:lnTo>
                <a:lnTo>
                  <a:pt x="2577833" y="1628775"/>
                </a:lnTo>
                <a:lnTo>
                  <a:pt x="2578951" y="1628317"/>
                </a:lnTo>
                <a:lnTo>
                  <a:pt x="2580817" y="1626450"/>
                </a:lnTo>
                <a:lnTo>
                  <a:pt x="2581275" y="1625333"/>
                </a:lnTo>
                <a:lnTo>
                  <a:pt x="2581275" y="1622704"/>
                </a:lnTo>
                <a:close/>
              </a:path>
              <a:path w="5534025" h="1628775">
                <a:moveTo>
                  <a:pt x="2581275" y="813079"/>
                </a:moveTo>
                <a:lnTo>
                  <a:pt x="2580817" y="811961"/>
                </a:lnTo>
                <a:lnTo>
                  <a:pt x="2578951" y="810094"/>
                </a:lnTo>
                <a:lnTo>
                  <a:pt x="2577833" y="809625"/>
                </a:lnTo>
                <a:lnTo>
                  <a:pt x="2575204" y="809625"/>
                </a:lnTo>
                <a:lnTo>
                  <a:pt x="2574086" y="810094"/>
                </a:lnTo>
                <a:lnTo>
                  <a:pt x="2572220" y="811961"/>
                </a:lnTo>
                <a:lnTo>
                  <a:pt x="2571750" y="813079"/>
                </a:lnTo>
                <a:lnTo>
                  <a:pt x="2571750" y="815708"/>
                </a:lnTo>
                <a:lnTo>
                  <a:pt x="2572220" y="816825"/>
                </a:lnTo>
                <a:lnTo>
                  <a:pt x="2574086" y="818692"/>
                </a:lnTo>
                <a:lnTo>
                  <a:pt x="2575204" y="819150"/>
                </a:lnTo>
                <a:lnTo>
                  <a:pt x="2577833" y="819150"/>
                </a:lnTo>
                <a:lnTo>
                  <a:pt x="2578951" y="818692"/>
                </a:lnTo>
                <a:lnTo>
                  <a:pt x="2580817" y="816825"/>
                </a:lnTo>
                <a:lnTo>
                  <a:pt x="2581275" y="815708"/>
                </a:lnTo>
                <a:lnTo>
                  <a:pt x="2581275" y="813079"/>
                </a:lnTo>
                <a:close/>
              </a:path>
              <a:path w="5534025" h="1628775">
                <a:moveTo>
                  <a:pt x="2581275" y="3454"/>
                </a:moveTo>
                <a:lnTo>
                  <a:pt x="2580817" y="2336"/>
                </a:lnTo>
                <a:lnTo>
                  <a:pt x="2578951" y="469"/>
                </a:lnTo>
                <a:lnTo>
                  <a:pt x="2577833" y="0"/>
                </a:lnTo>
                <a:lnTo>
                  <a:pt x="2575204" y="0"/>
                </a:lnTo>
                <a:lnTo>
                  <a:pt x="2574086" y="469"/>
                </a:lnTo>
                <a:lnTo>
                  <a:pt x="2572220" y="2336"/>
                </a:lnTo>
                <a:lnTo>
                  <a:pt x="2571750" y="3454"/>
                </a:lnTo>
                <a:lnTo>
                  <a:pt x="2571750" y="6083"/>
                </a:lnTo>
                <a:lnTo>
                  <a:pt x="2572220" y="7200"/>
                </a:lnTo>
                <a:lnTo>
                  <a:pt x="2574086" y="9067"/>
                </a:lnTo>
                <a:lnTo>
                  <a:pt x="2575204" y="9525"/>
                </a:lnTo>
                <a:lnTo>
                  <a:pt x="2577833" y="9525"/>
                </a:lnTo>
                <a:lnTo>
                  <a:pt x="2578951" y="9067"/>
                </a:lnTo>
                <a:lnTo>
                  <a:pt x="2580817" y="7200"/>
                </a:lnTo>
                <a:lnTo>
                  <a:pt x="2581275" y="6083"/>
                </a:lnTo>
                <a:lnTo>
                  <a:pt x="2581275" y="3454"/>
                </a:lnTo>
                <a:close/>
              </a:path>
              <a:path w="5534025" h="1628775">
                <a:moveTo>
                  <a:pt x="2628900" y="1622704"/>
                </a:moveTo>
                <a:lnTo>
                  <a:pt x="2628442" y="1621586"/>
                </a:lnTo>
                <a:lnTo>
                  <a:pt x="2626576" y="1619719"/>
                </a:lnTo>
                <a:lnTo>
                  <a:pt x="2625458" y="1619250"/>
                </a:lnTo>
                <a:lnTo>
                  <a:pt x="2622829" y="1619250"/>
                </a:lnTo>
                <a:lnTo>
                  <a:pt x="2621711" y="1619719"/>
                </a:lnTo>
                <a:lnTo>
                  <a:pt x="2619845" y="1621586"/>
                </a:lnTo>
                <a:lnTo>
                  <a:pt x="2619375" y="1622704"/>
                </a:lnTo>
                <a:lnTo>
                  <a:pt x="2619375" y="1625333"/>
                </a:lnTo>
                <a:lnTo>
                  <a:pt x="2619845" y="1626450"/>
                </a:lnTo>
                <a:lnTo>
                  <a:pt x="2621711" y="1628317"/>
                </a:lnTo>
                <a:lnTo>
                  <a:pt x="2622829" y="1628775"/>
                </a:lnTo>
                <a:lnTo>
                  <a:pt x="2625458" y="1628775"/>
                </a:lnTo>
                <a:lnTo>
                  <a:pt x="2626576" y="1628317"/>
                </a:lnTo>
                <a:lnTo>
                  <a:pt x="2628442" y="1626450"/>
                </a:lnTo>
                <a:lnTo>
                  <a:pt x="2628900" y="1625333"/>
                </a:lnTo>
                <a:lnTo>
                  <a:pt x="2628900" y="1622704"/>
                </a:lnTo>
                <a:close/>
              </a:path>
              <a:path w="5534025" h="1628775">
                <a:moveTo>
                  <a:pt x="2628900" y="813079"/>
                </a:moveTo>
                <a:lnTo>
                  <a:pt x="2628442" y="811961"/>
                </a:lnTo>
                <a:lnTo>
                  <a:pt x="2626576" y="810094"/>
                </a:lnTo>
                <a:lnTo>
                  <a:pt x="2625458" y="809625"/>
                </a:lnTo>
                <a:lnTo>
                  <a:pt x="2622829" y="809625"/>
                </a:lnTo>
                <a:lnTo>
                  <a:pt x="2621711" y="810094"/>
                </a:lnTo>
                <a:lnTo>
                  <a:pt x="2619845" y="811961"/>
                </a:lnTo>
                <a:lnTo>
                  <a:pt x="2619375" y="813079"/>
                </a:lnTo>
                <a:lnTo>
                  <a:pt x="2619375" y="815708"/>
                </a:lnTo>
                <a:lnTo>
                  <a:pt x="2619845" y="816825"/>
                </a:lnTo>
                <a:lnTo>
                  <a:pt x="2621711" y="818692"/>
                </a:lnTo>
                <a:lnTo>
                  <a:pt x="2622829" y="819150"/>
                </a:lnTo>
                <a:lnTo>
                  <a:pt x="2625458" y="819150"/>
                </a:lnTo>
                <a:lnTo>
                  <a:pt x="2626576" y="818692"/>
                </a:lnTo>
                <a:lnTo>
                  <a:pt x="2628442" y="816825"/>
                </a:lnTo>
                <a:lnTo>
                  <a:pt x="2628900" y="815708"/>
                </a:lnTo>
                <a:lnTo>
                  <a:pt x="2628900" y="813079"/>
                </a:lnTo>
                <a:close/>
              </a:path>
              <a:path w="5534025" h="1628775">
                <a:moveTo>
                  <a:pt x="2628900" y="3454"/>
                </a:moveTo>
                <a:lnTo>
                  <a:pt x="2628442" y="2336"/>
                </a:lnTo>
                <a:lnTo>
                  <a:pt x="2626576" y="469"/>
                </a:lnTo>
                <a:lnTo>
                  <a:pt x="2625458" y="0"/>
                </a:lnTo>
                <a:lnTo>
                  <a:pt x="2622829" y="0"/>
                </a:lnTo>
                <a:lnTo>
                  <a:pt x="2621711" y="469"/>
                </a:lnTo>
                <a:lnTo>
                  <a:pt x="2619845" y="2336"/>
                </a:lnTo>
                <a:lnTo>
                  <a:pt x="2619375" y="3454"/>
                </a:lnTo>
                <a:lnTo>
                  <a:pt x="2619375" y="6083"/>
                </a:lnTo>
                <a:lnTo>
                  <a:pt x="2619845" y="7200"/>
                </a:lnTo>
                <a:lnTo>
                  <a:pt x="2621711" y="9067"/>
                </a:lnTo>
                <a:lnTo>
                  <a:pt x="2622829" y="9525"/>
                </a:lnTo>
                <a:lnTo>
                  <a:pt x="2625458" y="9525"/>
                </a:lnTo>
                <a:lnTo>
                  <a:pt x="2626576" y="9067"/>
                </a:lnTo>
                <a:lnTo>
                  <a:pt x="2628442" y="7200"/>
                </a:lnTo>
                <a:lnTo>
                  <a:pt x="2628900" y="6083"/>
                </a:lnTo>
                <a:lnTo>
                  <a:pt x="2628900" y="3454"/>
                </a:lnTo>
                <a:close/>
              </a:path>
              <a:path w="5534025" h="1628775">
                <a:moveTo>
                  <a:pt x="2676525" y="1622704"/>
                </a:moveTo>
                <a:lnTo>
                  <a:pt x="2676067" y="1621586"/>
                </a:lnTo>
                <a:lnTo>
                  <a:pt x="2674201" y="1619719"/>
                </a:lnTo>
                <a:lnTo>
                  <a:pt x="2673083" y="1619250"/>
                </a:lnTo>
                <a:lnTo>
                  <a:pt x="2670454" y="1619250"/>
                </a:lnTo>
                <a:lnTo>
                  <a:pt x="2669336" y="1619719"/>
                </a:lnTo>
                <a:lnTo>
                  <a:pt x="2667470" y="1621586"/>
                </a:lnTo>
                <a:lnTo>
                  <a:pt x="2667000" y="1622704"/>
                </a:lnTo>
                <a:lnTo>
                  <a:pt x="2667000" y="1625333"/>
                </a:lnTo>
                <a:lnTo>
                  <a:pt x="2667470" y="1626450"/>
                </a:lnTo>
                <a:lnTo>
                  <a:pt x="2669336" y="1628317"/>
                </a:lnTo>
                <a:lnTo>
                  <a:pt x="2670454" y="1628775"/>
                </a:lnTo>
                <a:lnTo>
                  <a:pt x="2673083" y="1628775"/>
                </a:lnTo>
                <a:lnTo>
                  <a:pt x="2674201" y="1628317"/>
                </a:lnTo>
                <a:lnTo>
                  <a:pt x="2676067" y="1626450"/>
                </a:lnTo>
                <a:lnTo>
                  <a:pt x="2676525" y="1625333"/>
                </a:lnTo>
                <a:lnTo>
                  <a:pt x="2676525" y="1622704"/>
                </a:lnTo>
                <a:close/>
              </a:path>
              <a:path w="5534025" h="1628775">
                <a:moveTo>
                  <a:pt x="2676525" y="813079"/>
                </a:moveTo>
                <a:lnTo>
                  <a:pt x="2676067" y="811961"/>
                </a:lnTo>
                <a:lnTo>
                  <a:pt x="2674201" y="810094"/>
                </a:lnTo>
                <a:lnTo>
                  <a:pt x="2673083" y="809625"/>
                </a:lnTo>
                <a:lnTo>
                  <a:pt x="2670454" y="809625"/>
                </a:lnTo>
                <a:lnTo>
                  <a:pt x="2669336" y="810094"/>
                </a:lnTo>
                <a:lnTo>
                  <a:pt x="2667470" y="811961"/>
                </a:lnTo>
                <a:lnTo>
                  <a:pt x="2667000" y="813079"/>
                </a:lnTo>
                <a:lnTo>
                  <a:pt x="2667000" y="815708"/>
                </a:lnTo>
                <a:lnTo>
                  <a:pt x="2667470" y="816825"/>
                </a:lnTo>
                <a:lnTo>
                  <a:pt x="2669336" y="818692"/>
                </a:lnTo>
                <a:lnTo>
                  <a:pt x="2670454" y="819150"/>
                </a:lnTo>
                <a:lnTo>
                  <a:pt x="2673083" y="819150"/>
                </a:lnTo>
                <a:lnTo>
                  <a:pt x="2674201" y="818692"/>
                </a:lnTo>
                <a:lnTo>
                  <a:pt x="2676067" y="816825"/>
                </a:lnTo>
                <a:lnTo>
                  <a:pt x="2676525" y="815708"/>
                </a:lnTo>
                <a:lnTo>
                  <a:pt x="2676525" y="813079"/>
                </a:lnTo>
                <a:close/>
              </a:path>
              <a:path w="5534025" h="1628775">
                <a:moveTo>
                  <a:pt x="2676525" y="3454"/>
                </a:moveTo>
                <a:lnTo>
                  <a:pt x="2676067" y="2336"/>
                </a:lnTo>
                <a:lnTo>
                  <a:pt x="2674201" y="469"/>
                </a:lnTo>
                <a:lnTo>
                  <a:pt x="2673083" y="0"/>
                </a:lnTo>
                <a:lnTo>
                  <a:pt x="2670454" y="0"/>
                </a:lnTo>
                <a:lnTo>
                  <a:pt x="2669336" y="469"/>
                </a:lnTo>
                <a:lnTo>
                  <a:pt x="2667470" y="2336"/>
                </a:lnTo>
                <a:lnTo>
                  <a:pt x="2667000" y="3454"/>
                </a:lnTo>
                <a:lnTo>
                  <a:pt x="2667000" y="6083"/>
                </a:lnTo>
                <a:lnTo>
                  <a:pt x="2667470" y="7200"/>
                </a:lnTo>
                <a:lnTo>
                  <a:pt x="2669336" y="9067"/>
                </a:lnTo>
                <a:lnTo>
                  <a:pt x="2670454" y="9525"/>
                </a:lnTo>
                <a:lnTo>
                  <a:pt x="2673083" y="9525"/>
                </a:lnTo>
                <a:lnTo>
                  <a:pt x="2674201" y="9067"/>
                </a:lnTo>
                <a:lnTo>
                  <a:pt x="2676067" y="7200"/>
                </a:lnTo>
                <a:lnTo>
                  <a:pt x="2676525" y="6083"/>
                </a:lnTo>
                <a:lnTo>
                  <a:pt x="2676525" y="3454"/>
                </a:lnTo>
                <a:close/>
              </a:path>
              <a:path w="5534025" h="1628775">
                <a:moveTo>
                  <a:pt x="2724150" y="1622704"/>
                </a:moveTo>
                <a:lnTo>
                  <a:pt x="2723692" y="1621586"/>
                </a:lnTo>
                <a:lnTo>
                  <a:pt x="2721826" y="1619719"/>
                </a:lnTo>
                <a:lnTo>
                  <a:pt x="2720708" y="1619250"/>
                </a:lnTo>
                <a:lnTo>
                  <a:pt x="2718079" y="1619250"/>
                </a:lnTo>
                <a:lnTo>
                  <a:pt x="2716961" y="1619719"/>
                </a:lnTo>
                <a:lnTo>
                  <a:pt x="2715095" y="1621586"/>
                </a:lnTo>
                <a:lnTo>
                  <a:pt x="2714625" y="1622704"/>
                </a:lnTo>
                <a:lnTo>
                  <a:pt x="2714625" y="1625333"/>
                </a:lnTo>
                <a:lnTo>
                  <a:pt x="2715095" y="1626450"/>
                </a:lnTo>
                <a:lnTo>
                  <a:pt x="2716961" y="1628317"/>
                </a:lnTo>
                <a:lnTo>
                  <a:pt x="2718079" y="1628775"/>
                </a:lnTo>
                <a:lnTo>
                  <a:pt x="2720708" y="1628775"/>
                </a:lnTo>
                <a:lnTo>
                  <a:pt x="2721826" y="1628317"/>
                </a:lnTo>
                <a:lnTo>
                  <a:pt x="2723692" y="1626450"/>
                </a:lnTo>
                <a:lnTo>
                  <a:pt x="2724150" y="1625333"/>
                </a:lnTo>
                <a:lnTo>
                  <a:pt x="2724150" y="1622704"/>
                </a:lnTo>
                <a:close/>
              </a:path>
              <a:path w="5534025" h="1628775">
                <a:moveTo>
                  <a:pt x="2724150" y="813079"/>
                </a:moveTo>
                <a:lnTo>
                  <a:pt x="2723692" y="811961"/>
                </a:lnTo>
                <a:lnTo>
                  <a:pt x="2721826" y="810094"/>
                </a:lnTo>
                <a:lnTo>
                  <a:pt x="2720708" y="809625"/>
                </a:lnTo>
                <a:lnTo>
                  <a:pt x="2718079" y="809625"/>
                </a:lnTo>
                <a:lnTo>
                  <a:pt x="2716961" y="810094"/>
                </a:lnTo>
                <a:lnTo>
                  <a:pt x="2715095" y="811961"/>
                </a:lnTo>
                <a:lnTo>
                  <a:pt x="2714625" y="813079"/>
                </a:lnTo>
                <a:lnTo>
                  <a:pt x="2714625" y="815708"/>
                </a:lnTo>
                <a:lnTo>
                  <a:pt x="2715095" y="816825"/>
                </a:lnTo>
                <a:lnTo>
                  <a:pt x="2716961" y="818692"/>
                </a:lnTo>
                <a:lnTo>
                  <a:pt x="2718079" y="819150"/>
                </a:lnTo>
                <a:lnTo>
                  <a:pt x="2720708" y="819150"/>
                </a:lnTo>
                <a:lnTo>
                  <a:pt x="2721826" y="818692"/>
                </a:lnTo>
                <a:lnTo>
                  <a:pt x="2723692" y="816825"/>
                </a:lnTo>
                <a:lnTo>
                  <a:pt x="2724150" y="815708"/>
                </a:lnTo>
                <a:lnTo>
                  <a:pt x="2724150" y="813079"/>
                </a:lnTo>
                <a:close/>
              </a:path>
              <a:path w="5534025" h="1628775">
                <a:moveTo>
                  <a:pt x="2724150" y="3454"/>
                </a:moveTo>
                <a:lnTo>
                  <a:pt x="2723692" y="2336"/>
                </a:lnTo>
                <a:lnTo>
                  <a:pt x="2721826" y="469"/>
                </a:lnTo>
                <a:lnTo>
                  <a:pt x="2720708" y="0"/>
                </a:lnTo>
                <a:lnTo>
                  <a:pt x="2718079" y="0"/>
                </a:lnTo>
                <a:lnTo>
                  <a:pt x="2716961" y="469"/>
                </a:lnTo>
                <a:lnTo>
                  <a:pt x="2715095" y="2336"/>
                </a:lnTo>
                <a:lnTo>
                  <a:pt x="2714625" y="3454"/>
                </a:lnTo>
                <a:lnTo>
                  <a:pt x="2714625" y="6083"/>
                </a:lnTo>
                <a:lnTo>
                  <a:pt x="2715095" y="7200"/>
                </a:lnTo>
                <a:lnTo>
                  <a:pt x="2716961" y="9067"/>
                </a:lnTo>
                <a:lnTo>
                  <a:pt x="2718079" y="9525"/>
                </a:lnTo>
                <a:lnTo>
                  <a:pt x="2720708" y="9525"/>
                </a:lnTo>
                <a:lnTo>
                  <a:pt x="2721826" y="9067"/>
                </a:lnTo>
                <a:lnTo>
                  <a:pt x="2723692" y="7200"/>
                </a:lnTo>
                <a:lnTo>
                  <a:pt x="2724150" y="6083"/>
                </a:lnTo>
                <a:lnTo>
                  <a:pt x="2724150" y="3454"/>
                </a:lnTo>
                <a:close/>
              </a:path>
              <a:path w="5534025" h="1628775">
                <a:moveTo>
                  <a:pt x="2771775" y="1622704"/>
                </a:moveTo>
                <a:lnTo>
                  <a:pt x="2771317" y="1621586"/>
                </a:lnTo>
                <a:lnTo>
                  <a:pt x="2769451" y="1619719"/>
                </a:lnTo>
                <a:lnTo>
                  <a:pt x="2768333" y="1619250"/>
                </a:lnTo>
                <a:lnTo>
                  <a:pt x="2765704" y="1619250"/>
                </a:lnTo>
                <a:lnTo>
                  <a:pt x="2764586" y="1619719"/>
                </a:lnTo>
                <a:lnTo>
                  <a:pt x="2762720" y="1621586"/>
                </a:lnTo>
                <a:lnTo>
                  <a:pt x="2762250" y="1622704"/>
                </a:lnTo>
                <a:lnTo>
                  <a:pt x="2762250" y="1625333"/>
                </a:lnTo>
                <a:lnTo>
                  <a:pt x="2762720" y="1626450"/>
                </a:lnTo>
                <a:lnTo>
                  <a:pt x="2764586" y="1628317"/>
                </a:lnTo>
                <a:lnTo>
                  <a:pt x="2765704" y="1628775"/>
                </a:lnTo>
                <a:lnTo>
                  <a:pt x="2768333" y="1628775"/>
                </a:lnTo>
                <a:lnTo>
                  <a:pt x="2769451" y="1628317"/>
                </a:lnTo>
                <a:lnTo>
                  <a:pt x="2771317" y="1626450"/>
                </a:lnTo>
                <a:lnTo>
                  <a:pt x="2771775" y="1625333"/>
                </a:lnTo>
                <a:lnTo>
                  <a:pt x="2771775" y="1622704"/>
                </a:lnTo>
                <a:close/>
              </a:path>
              <a:path w="5534025" h="1628775">
                <a:moveTo>
                  <a:pt x="2771775" y="813079"/>
                </a:moveTo>
                <a:lnTo>
                  <a:pt x="2771317" y="811961"/>
                </a:lnTo>
                <a:lnTo>
                  <a:pt x="2769451" y="810094"/>
                </a:lnTo>
                <a:lnTo>
                  <a:pt x="2768333" y="809625"/>
                </a:lnTo>
                <a:lnTo>
                  <a:pt x="2765704" y="809625"/>
                </a:lnTo>
                <a:lnTo>
                  <a:pt x="2764586" y="810094"/>
                </a:lnTo>
                <a:lnTo>
                  <a:pt x="2762720" y="811961"/>
                </a:lnTo>
                <a:lnTo>
                  <a:pt x="2762250" y="813079"/>
                </a:lnTo>
                <a:lnTo>
                  <a:pt x="2762250" y="815708"/>
                </a:lnTo>
                <a:lnTo>
                  <a:pt x="2762720" y="816825"/>
                </a:lnTo>
                <a:lnTo>
                  <a:pt x="2764586" y="818692"/>
                </a:lnTo>
                <a:lnTo>
                  <a:pt x="2765704" y="819150"/>
                </a:lnTo>
                <a:lnTo>
                  <a:pt x="2768333" y="819150"/>
                </a:lnTo>
                <a:lnTo>
                  <a:pt x="2769451" y="818692"/>
                </a:lnTo>
                <a:lnTo>
                  <a:pt x="2771317" y="816825"/>
                </a:lnTo>
                <a:lnTo>
                  <a:pt x="2771775" y="815708"/>
                </a:lnTo>
                <a:lnTo>
                  <a:pt x="2771775" y="813079"/>
                </a:lnTo>
                <a:close/>
              </a:path>
              <a:path w="5534025" h="1628775">
                <a:moveTo>
                  <a:pt x="2771775" y="3454"/>
                </a:moveTo>
                <a:lnTo>
                  <a:pt x="2771317" y="2336"/>
                </a:lnTo>
                <a:lnTo>
                  <a:pt x="2769451" y="469"/>
                </a:lnTo>
                <a:lnTo>
                  <a:pt x="2768333" y="0"/>
                </a:lnTo>
                <a:lnTo>
                  <a:pt x="2765704" y="0"/>
                </a:lnTo>
                <a:lnTo>
                  <a:pt x="2764586" y="469"/>
                </a:lnTo>
                <a:lnTo>
                  <a:pt x="2762720" y="2336"/>
                </a:lnTo>
                <a:lnTo>
                  <a:pt x="2762250" y="3454"/>
                </a:lnTo>
                <a:lnTo>
                  <a:pt x="2762250" y="6083"/>
                </a:lnTo>
                <a:lnTo>
                  <a:pt x="2762720" y="7200"/>
                </a:lnTo>
                <a:lnTo>
                  <a:pt x="2764586" y="9067"/>
                </a:lnTo>
                <a:lnTo>
                  <a:pt x="2765704" y="9525"/>
                </a:lnTo>
                <a:lnTo>
                  <a:pt x="2768333" y="9525"/>
                </a:lnTo>
                <a:lnTo>
                  <a:pt x="2769451" y="9067"/>
                </a:lnTo>
                <a:lnTo>
                  <a:pt x="2771317" y="7200"/>
                </a:lnTo>
                <a:lnTo>
                  <a:pt x="2771775" y="6083"/>
                </a:lnTo>
                <a:lnTo>
                  <a:pt x="2771775" y="3454"/>
                </a:lnTo>
                <a:close/>
              </a:path>
              <a:path w="5534025" h="1628775">
                <a:moveTo>
                  <a:pt x="2819400" y="1622704"/>
                </a:moveTo>
                <a:lnTo>
                  <a:pt x="2818942" y="1621586"/>
                </a:lnTo>
                <a:lnTo>
                  <a:pt x="2817076" y="1619719"/>
                </a:lnTo>
                <a:lnTo>
                  <a:pt x="2815958" y="1619250"/>
                </a:lnTo>
                <a:lnTo>
                  <a:pt x="2813329" y="1619250"/>
                </a:lnTo>
                <a:lnTo>
                  <a:pt x="2812211" y="1619719"/>
                </a:lnTo>
                <a:lnTo>
                  <a:pt x="2810345" y="1621586"/>
                </a:lnTo>
                <a:lnTo>
                  <a:pt x="2809875" y="1622704"/>
                </a:lnTo>
                <a:lnTo>
                  <a:pt x="2809875" y="1625333"/>
                </a:lnTo>
                <a:lnTo>
                  <a:pt x="2810345" y="1626450"/>
                </a:lnTo>
                <a:lnTo>
                  <a:pt x="2812211" y="1628317"/>
                </a:lnTo>
                <a:lnTo>
                  <a:pt x="2813329" y="1628775"/>
                </a:lnTo>
                <a:lnTo>
                  <a:pt x="2815958" y="1628775"/>
                </a:lnTo>
                <a:lnTo>
                  <a:pt x="2817076" y="1628317"/>
                </a:lnTo>
                <a:lnTo>
                  <a:pt x="2818942" y="1626450"/>
                </a:lnTo>
                <a:lnTo>
                  <a:pt x="2819400" y="1625333"/>
                </a:lnTo>
                <a:lnTo>
                  <a:pt x="2819400" y="1622704"/>
                </a:lnTo>
                <a:close/>
              </a:path>
              <a:path w="5534025" h="1628775">
                <a:moveTo>
                  <a:pt x="2819400" y="813079"/>
                </a:moveTo>
                <a:lnTo>
                  <a:pt x="2818942" y="811961"/>
                </a:lnTo>
                <a:lnTo>
                  <a:pt x="2817076" y="810094"/>
                </a:lnTo>
                <a:lnTo>
                  <a:pt x="2815958" y="809625"/>
                </a:lnTo>
                <a:lnTo>
                  <a:pt x="2813329" y="809625"/>
                </a:lnTo>
                <a:lnTo>
                  <a:pt x="2812211" y="810094"/>
                </a:lnTo>
                <a:lnTo>
                  <a:pt x="2810345" y="811961"/>
                </a:lnTo>
                <a:lnTo>
                  <a:pt x="2809875" y="813079"/>
                </a:lnTo>
                <a:lnTo>
                  <a:pt x="2809875" y="815708"/>
                </a:lnTo>
                <a:lnTo>
                  <a:pt x="2810345" y="816825"/>
                </a:lnTo>
                <a:lnTo>
                  <a:pt x="2812211" y="818692"/>
                </a:lnTo>
                <a:lnTo>
                  <a:pt x="2813329" y="819150"/>
                </a:lnTo>
                <a:lnTo>
                  <a:pt x="2815958" y="819150"/>
                </a:lnTo>
                <a:lnTo>
                  <a:pt x="2817076" y="818692"/>
                </a:lnTo>
                <a:lnTo>
                  <a:pt x="2818942" y="816825"/>
                </a:lnTo>
                <a:lnTo>
                  <a:pt x="2819400" y="815708"/>
                </a:lnTo>
                <a:lnTo>
                  <a:pt x="2819400" y="813079"/>
                </a:lnTo>
                <a:close/>
              </a:path>
              <a:path w="5534025" h="1628775">
                <a:moveTo>
                  <a:pt x="2819400" y="3454"/>
                </a:moveTo>
                <a:lnTo>
                  <a:pt x="2818942" y="2336"/>
                </a:lnTo>
                <a:lnTo>
                  <a:pt x="2817076" y="469"/>
                </a:lnTo>
                <a:lnTo>
                  <a:pt x="2815958" y="0"/>
                </a:lnTo>
                <a:lnTo>
                  <a:pt x="2813329" y="0"/>
                </a:lnTo>
                <a:lnTo>
                  <a:pt x="2812211" y="469"/>
                </a:lnTo>
                <a:lnTo>
                  <a:pt x="2810345" y="2336"/>
                </a:lnTo>
                <a:lnTo>
                  <a:pt x="2809875" y="3454"/>
                </a:lnTo>
                <a:lnTo>
                  <a:pt x="2809875" y="6083"/>
                </a:lnTo>
                <a:lnTo>
                  <a:pt x="2810345" y="7200"/>
                </a:lnTo>
                <a:lnTo>
                  <a:pt x="2812211" y="9067"/>
                </a:lnTo>
                <a:lnTo>
                  <a:pt x="2813329" y="9525"/>
                </a:lnTo>
                <a:lnTo>
                  <a:pt x="2815958" y="9525"/>
                </a:lnTo>
                <a:lnTo>
                  <a:pt x="2817076" y="9067"/>
                </a:lnTo>
                <a:lnTo>
                  <a:pt x="2818942" y="7200"/>
                </a:lnTo>
                <a:lnTo>
                  <a:pt x="2819400" y="6083"/>
                </a:lnTo>
                <a:lnTo>
                  <a:pt x="2819400" y="3454"/>
                </a:lnTo>
                <a:close/>
              </a:path>
              <a:path w="5534025" h="1628775">
                <a:moveTo>
                  <a:pt x="2867025" y="1622704"/>
                </a:moveTo>
                <a:lnTo>
                  <a:pt x="2866567" y="1621586"/>
                </a:lnTo>
                <a:lnTo>
                  <a:pt x="2864701" y="1619719"/>
                </a:lnTo>
                <a:lnTo>
                  <a:pt x="2863583" y="1619250"/>
                </a:lnTo>
                <a:lnTo>
                  <a:pt x="2860954" y="1619250"/>
                </a:lnTo>
                <a:lnTo>
                  <a:pt x="2859836" y="1619719"/>
                </a:lnTo>
                <a:lnTo>
                  <a:pt x="2857970" y="1621586"/>
                </a:lnTo>
                <a:lnTo>
                  <a:pt x="2857500" y="1622704"/>
                </a:lnTo>
                <a:lnTo>
                  <a:pt x="2857500" y="1625333"/>
                </a:lnTo>
                <a:lnTo>
                  <a:pt x="2857970" y="1626450"/>
                </a:lnTo>
                <a:lnTo>
                  <a:pt x="2859836" y="1628317"/>
                </a:lnTo>
                <a:lnTo>
                  <a:pt x="2860954" y="1628775"/>
                </a:lnTo>
                <a:lnTo>
                  <a:pt x="2863583" y="1628775"/>
                </a:lnTo>
                <a:lnTo>
                  <a:pt x="2864701" y="1628317"/>
                </a:lnTo>
                <a:lnTo>
                  <a:pt x="2866567" y="1626450"/>
                </a:lnTo>
                <a:lnTo>
                  <a:pt x="2867025" y="1625333"/>
                </a:lnTo>
                <a:lnTo>
                  <a:pt x="2867025" y="1622704"/>
                </a:lnTo>
                <a:close/>
              </a:path>
              <a:path w="5534025" h="1628775">
                <a:moveTo>
                  <a:pt x="2867025" y="813079"/>
                </a:moveTo>
                <a:lnTo>
                  <a:pt x="2866567" y="811961"/>
                </a:lnTo>
                <a:lnTo>
                  <a:pt x="2864701" y="810094"/>
                </a:lnTo>
                <a:lnTo>
                  <a:pt x="2863583" y="809625"/>
                </a:lnTo>
                <a:lnTo>
                  <a:pt x="2860954" y="809625"/>
                </a:lnTo>
                <a:lnTo>
                  <a:pt x="2859836" y="810094"/>
                </a:lnTo>
                <a:lnTo>
                  <a:pt x="2857970" y="811961"/>
                </a:lnTo>
                <a:lnTo>
                  <a:pt x="2857500" y="813079"/>
                </a:lnTo>
                <a:lnTo>
                  <a:pt x="2857500" y="815708"/>
                </a:lnTo>
                <a:lnTo>
                  <a:pt x="2857970" y="816825"/>
                </a:lnTo>
                <a:lnTo>
                  <a:pt x="2859836" y="818692"/>
                </a:lnTo>
                <a:lnTo>
                  <a:pt x="2860954" y="819150"/>
                </a:lnTo>
                <a:lnTo>
                  <a:pt x="2863583" y="819150"/>
                </a:lnTo>
                <a:lnTo>
                  <a:pt x="2864701" y="818692"/>
                </a:lnTo>
                <a:lnTo>
                  <a:pt x="2866567" y="816825"/>
                </a:lnTo>
                <a:lnTo>
                  <a:pt x="2867025" y="815708"/>
                </a:lnTo>
                <a:lnTo>
                  <a:pt x="2867025" y="813079"/>
                </a:lnTo>
                <a:close/>
              </a:path>
              <a:path w="5534025" h="1628775">
                <a:moveTo>
                  <a:pt x="2867025" y="3454"/>
                </a:moveTo>
                <a:lnTo>
                  <a:pt x="2866567" y="2336"/>
                </a:lnTo>
                <a:lnTo>
                  <a:pt x="2864701" y="469"/>
                </a:lnTo>
                <a:lnTo>
                  <a:pt x="2863583" y="0"/>
                </a:lnTo>
                <a:lnTo>
                  <a:pt x="2860954" y="0"/>
                </a:lnTo>
                <a:lnTo>
                  <a:pt x="2859836" y="469"/>
                </a:lnTo>
                <a:lnTo>
                  <a:pt x="2857970" y="2336"/>
                </a:lnTo>
                <a:lnTo>
                  <a:pt x="2857500" y="3454"/>
                </a:lnTo>
                <a:lnTo>
                  <a:pt x="2857500" y="6083"/>
                </a:lnTo>
                <a:lnTo>
                  <a:pt x="2857970" y="7200"/>
                </a:lnTo>
                <a:lnTo>
                  <a:pt x="2859836" y="9067"/>
                </a:lnTo>
                <a:lnTo>
                  <a:pt x="2860954" y="9525"/>
                </a:lnTo>
                <a:lnTo>
                  <a:pt x="2863583" y="9525"/>
                </a:lnTo>
                <a:lnTo>
                  <a:pt x="2864701" y="9067"/>
                </a:lnTo>
                <a:lnTo>
                  <a:pt x="2866567" y="7200"/>
                </a:lnTo>
                <a:lnTo>
                  <a:pt x="2867025" y="6083"/>
                </a:lnTo>
                <a:lnTo>
                  <a:pt x="2867025" y="3454"/>
                </a:lnTo>
                <a:close/>
              </a:path>
              <a:path w="5534025" h="1628775">
                <a:moveTo>
                  <a:pt x="2914650" y="1622704"/>
                </a:moveTo>
                <a:lnTo>
                  <a:pt x="2914192" y="1621586"/>
                </a:lnTo>
                <a:lnTo>
                  <a:pt x="2912326" y="1619719"/>
                </a:lnTo>
                <a:lnTo>
                  <a:pt x="2911208" y="1619250"/>
                </a:lnTo>
                <a:lnTo>
                  <a:pt x="2908579" y="1619250"/>
                </a:lnTo>
                <a:lnTo>
                  <a:pt x="2907461" y="1619719"/>
                </a:lnTo>
                <a:lnTo>
                  <a:pt x="2905595" y="1621586"/>
                </a:lnTo>
                <a:lnTo>
                  <a:pt x="2905125" y="1622704"/>
                </a:lnTo>
                <a:lnTo>
                  <a:pt x="2905125" y="1625333"/>
                </a:lnTo>
                <a:lnTo>
                  <a:pt x="2905595" y="1626450"/>
                </a:lnTo>
                <a:lnTo>
                  <a:pt x="2907461" y="1628317"/>
                </a:lnTo>
                <a:lnTo>
                  <a:pt x="2908579" y="1628775"/>
                </a:lnTo>
                <a:lnTo>
                  <a:pt x="2911208" y="1628775"/>
                </a:lnTo>
                <a:lnTo>
                  <a:pt x="2912326" y="1628317"/>
                </a:lnTo>
                <a:lnTo>
                  <a:pt x="2914192" y="1626450"/>
                </a:lnTo>
                <a:lnTo>
                  <a:pt x="2914650" y="1625333"/>
                </a:lnTo>
                <a:lnTo>
                  <a:pt x="2914650" y="1622704"/>
                </a:lnTo>
                <a:close/>
              </a:path>
              <a:path w="5534025" h="1628775">
                <a:moveTo>
                  <a:pt x="2914650" y="813079"/>
                </a:moveTo>
                <a:lnTo>
                  <a:pt x="2914192" y="811961"/>
                </a:lnTo>
                <a:lnTo>
                  <a:pt x="2912326" y="810094"/>
                </a:lnTo>
                <a:lnTo>
                  <a:pt x="2911208" y="809625"/>
                </a:lnTo>
                <a:lnTo>
                  <a:pt x="2908579" y="809625"/>
                </a:lnTo>
                <a:lnTo>
                  <a:pt x="2907461" y="810094"/>
                </a:lnTo>
                <a:lnTo>
                  <a:pt x="2905595" y="811961"/>
                </a:lnTo>
                <a:lnTo>
                  <a:pt x="2905125" y="813079"/>
                </a:lnTo>
                <a:lnTo>
                  <a:pt x="2905125" y="815708"/>
                </a:lnTo>
                <a:lnTo>
                  <a:pt x="2905595" y="816825"/>
                </a:lnTo>
                <a:lnTo>
                  <a:pt x="2907461" y="818692"/>
                </a:lnTo>
                <a:lnTo>
                  <a:pt x="2908579" y="819150"/>
                </a:lnTo>
                <a:lnTo>
                  <a:pt x="2911208" y="819150"/>
                </a:lnTo>
                <a:lnTo>
                  <a:pt x="2912326" y="818692"/>
                </a:lnTo>
                <a:lnTo>
                  <a:pt x="2914192" y="816825"/>
                </a:lnTo>
                <a:lnTo>
                  <a:pt x="2914650" y="815708"/>
                </a:lnTo>
                <a:lnTo>
                  <a:pt x="2914650" y="813079"/>
                </a:lnTo>
                <a:close/>
              </a:path>
              <a:path w="5534025" h="1628775">
                <a:moveTo>
                  <a:pt x="2914650" y="3454"/>
                </a:moveTo>
                <a:lnTo>
                  <a:pt x="2914192" y="2336"/>
                </a:lnTo>
                <a:lnTo>
                  <a:pt x="2912326" y="469"/>
                </a:lnTo>
                <a:lnTo>
                  <a:pt x="2911208" y="0"/>
                </a:lnTo>
                <a:lnTo>
                  <a:pt x="2908579" y="0"/>
                </a:lnTo>
                <a:lnTo>
                  <a:pt x="2907461" y="469"/>
                </a:lnTo>
                <a:lnTo>
                  <a:pt x="2905595" y="2336"/>
                </a:lnTo>
                <a:lnTo>
                  <a:pt x="2905125" y="3454"/>
                </a:lnTo>
                <a:lnTo>
                  <a:pt x="2905125" y="6083"/>
                </a:lnTo>
                <a:lnTo>
                  <a:pt x="2905595" y="7200"/>
                </a:lnTo>
                <a:lnTo>
                  <a:pt x="2907461" y="9067"/>
                </a:lnTo>
                <a:lnTo>
                  <a:pt x="2908579" y="9525"/>
                </a:lnTo>
                <a:lnTo>
                  <a:pt x="2911208" y="9525"/>
                </a:lnTo>
                <a:lnTo>
                  <a:pt x="2912326" y="9067"/>
                </a:lnTo>
                <a:lnTo>
                  <a:pt x="2914192" y="7200"/>
                </a:lnTo>
                <a:lnTo>
                  <a:pt x="2914650" y="6083"/>
                </a:lnTo>
                <a:lnTo>
                  <a:pt x="2914650" y="3454"/>
                </a:lnTo>
                <a:close/>
              </a:path>
              <a:path w="5534025" h="1628775">
                <a:moveTo>
                  <a:pt x="2962275" y="1622704"/>
                </a:moveTo>
                <a:lnTo>
                  <a:pt x="2961817" y="1621586"/>
                </a:lnTo>
                <a:lnTo>
                  <a:pt x="2959951" y="1619719"/>
                </a:lnTo>
                <a:lnTo>
                  <a:pt x="2958833" y="1619250"/>
                </a:lnTo>
                <a:lnTo>
                  <a:pt x="2956204" y="1619250"/>
                </a:lnTo>
                <a:lnTo>
                  <a:pt x="2955086" y="1619719"/>
                </a:lnTo>
                <a:lnTo>
                  <a:pt x="2953220" y="1621586"/>
                </a:lnTo>
                <a:lnTo>
                  <a:pt x="2952750" y="1622704"/>
                </a:lnTo>
                <a:lnTo>
                  <a:pt x="2952750" y="1625333"/>
                </a:lnTo>
                <a:lnTo>
                  <a:pt x="2953220" y="1626450"/>
                </a:lnTo>
                <a:lnTo>
                  <a:pt x="2955086" y="1628317"/>
                </a:lnTo>
                <a:lnTo>
                  <a:pt x="2956204" y="1628775"/>
                </a:lnTo>
                <a:lnTo>
                  <a:pt x="2958833" y="1628775"/>
                </a:lnTo>
                <a:lnTo>
                  <a:pt x="2959951" y="1628317"/>
                </a:lnTo>
                <a:lnTo>
                  <a:pt x="2961817" y="1626450"/>
                </a:lnTo>
                <a:lnTo>
                  <a:pt x="2962275" y="1625333"/>
                </a:lnTo>
                <a:lnTo>
                  <a:pt x="2962275" y="1622704"/>
                </a:lnTo>
                <a:close/>
              </a:path>
              <a:path w="5534025" h="1628775">
                <a:moveTo>
                  <a:pt x="2962275" y="813079"/>
                </a:moveTo>
                <a:lnTo>
                  <a:pt x="2961817" y="811961"/>
                </a:lnTo>
                <a:lnTo>
                  <a:pt x="2959951" y="810094"/>
                </a:lnTo>
                <a:lnTo>
                  <a:pt x="2958833" y="809625"/>
                </a:lnTo>
                <a:lnTo>
                  <a:pt x="2956204" y="809625"/>
                </a:lnTo>
                <a:lnTo>
                  <a:pt x="2955086" y="810094"/>
                </a:lnTo>
                <a:lnTo>
                  <a:pt x="2953220" y="811961"/>
                </a:lnTo>
                <a:lnTo>
                  <a:pt x="2952750" y="813079"/>
                </a:lnTo>
                <a:lnTo>
                  <a:pt x="2952750" y="815708"/>
                </a:lnTo>
                <a:lnTo>
                  <a:pt x="2953220" y="816825"/>
                </a:lnTo>
                <a:lnTo>
                  <a:pt x="2955086" y="818692"/>
                </a:lnTo>
                <a:lnTo>
                  <a:pt x="2956204" y="819150"/>
                </a:lnTo>
                <a:lnTo>
                  <a:pt x="2958833" y="819150"/>
                </a:lnTo>
                <a:lnTo>
                  <a:pt x="2959951" y="818692"/>
                </a:lnTo>
                <a:lnTo>
                  <a:pt x="2961817" y="816825"/>
                </a:lnTo>
                <a:lnTo>
                  <a:pt x="2962275" y="815708"/>
                </a:lnTo>
                <a:lnTo>
                  <a:pt x="2962275" y="813079"/>
                </a:lnTo>
                <a:close/>
              </a:path>
              <a:path w="5534025" h="1628775">
                <a:moveTo>
                  <a:pt x="2962275" y="3454"/>
                </a:moveTo>
                <a:lnTo>
                  <a:pt x="2961817" y="2336"/>
                </a:lnTo>
                <a:lnTo>
                  <a:pt x="2959951" y="469"/>
                </a:lnTo>
                <a:lnTo>
                  <a:pt x="2958833" y="0"/>
                </a:lnTo>
                <a:lnTo>
                  <a:pt x="2956204" y="0"/>
                </a:lnTo>
                <a:lnTo>
                  <a:pt x="2955086" y="469"/>
                </a:lnTo>
                <a:lnTo>
                  <a:pt x="2953220" y="2336"/>
                </a:lnTo>
                <a:lnTo>
                  <a:pt x="2952750" y="3454"/>
                </a:lnTo>
                <a:lnTo>
                  <a:pt x="2952750" y="6083"/>
                </a:lnTo>
                <a:lnTo>
                  <a:pt x="2953220" y="7200"/>
                </a:lnTo>
                <a:lnTo>
                  <a:pt x="2955086" y="9067"/>
                </a:lnTo>
                <a:lnTo>
                  <a:pt x="2956204" y="9525"/>
                </a:lnTo>
                <a:lnTo>
                  <a:pt x="2958833" y="9525"/>
                </a:lnTo>
                <a:lnTo>
                  <a:pt x="2959951" y="9067"/>
                </a:lnTo>
                <a:lnTo>
                  <a:pt x="2961817" y="7200"/>
                </a:lnTo>
                <a:lnTo>
                  <a:pt x="2962275" y="6083"/>
                </a:lnTo>
                <a:lnTo>
                  <a:pt x="2962275" y="3454"/>
                </a:lnTo>
                <a:close/>
              </a:path>
              <a:path w="5534025" h="1628775">
                <a:moveTo>
                  <a:pt x="3009900" y="1622704"/>
                </a:moveTo>
                <a:lnTo>
                  <a:pt x="3009442" y="1621586"/>
                </a:lnTo>
                <a:lnTo>
                  <a:pt x="3007576" y="1619719"/>
                </a:lnTo>
                <a:lnTo>
                  <a:pt x="3006458" y="1619250"/>
                </a:lnTo>
                <a:lnTo>
                  <a:pt x="3003829" y="1619250"/>
                </a:lnTo>
                <a:lnTo>
                  <a:pt x="3002711" y="1619719"/>
                </a:lnTo>
                <a:lnTo>
                  <a:pt x="3000845" y="1621586"/>
                </a:lnTo>
                <a:lnTo>
                  <a:pt x="3000375" y="1622704"/>
                </a:lnTo>
                <a:lnTo>
                  <a:pt x="3000375" y="1625333"/>
                </a:lnTo>
                <a:lnTo>
                  <a:pt x="3000845" y="1626450"/>
                </a:lnTo>
                <a:lnTo>
                  <a:pt x="3002711" y="1628317"/>
                </a:lnTo>
                <a:lnTo>
                  <a:pt x="3003829" y="1628775"/>
                </a:lnTo>
                <a:lnTo>
                  <a:pt x="3006458" y="1628775"/>
                </a:lnTo>
                <a:lnTo>
                  <a:pt x="3007576" y="1628317"/>
                </a:lnTo>
                <a:lnTo>
                  <a:pt x="3009442" y="1626450"/>
                </a:lnTo>
                <a:lnTo>
                  <a:pt x="3009900" y="1625333"/>
                </a:lnTo>
                <a:lnTo>
                  <a:pt x="3009900" y="1622704"/>
                </a:lnTo>
                <a:close/>
              </a:path>
              <a:path w="5534025" h="1628775">
                <a:moveTo>
                  <a:pt x="3009900" y="813079"/>
                </a:moveTo>
                <a:lnTo>
                  <a:pt x="3009442" y="811961"/>
                </a:lnTo>
                <a:lnTo>
                  <a:pt x="3007576" y="810094"/>
                </a:lnTo>
                <a:lnTo>
                  <a:pt x="3006458" y="809625"/>
                </a:lnTo>
                <a:lnTo>
                  <a:pt x="3003829" y="809625"/>
                </a:lnTo>
                <a:lnTo>
                  <a:pt x="3002711" y="810094"/>
                </a:lnTo>
                <a:lnTo>
                  <a:pt x="3000845" y="811961"/>
                </a:lnTo>
                <a:lnTo>
                  <a:pt x="3000375" y="813079"/>
                </a:lnTo>
                <a:lnTo>
                  <a:pt x="3000375" y="815708"/>
                </a:lnTo>
                <a:lnTo>
                  <a:pt x="3000845" y="816825"/>
                </a:lnTo>
                <a:lnTo>
                  <a:pt x="3002711" y="818692"/>
                </a:lnTo>
                <a:lnTo>
                  <a:pt x="3003829" y="819150"/>
                </a:lnTo>
                <a:lnTo>
                  <a:pt x="3006458" y="819150"/>
                </a:lnTo>
                <a:lnTo>
                  <a:pt x="3007576" y="818692"/>
                </a:lnTo>
                <a:lnTo>
                  <a:pt x="3009442" y="816825"/>
                </a:lnTo>
                <a:lnTo>
                  <a:pt x="3009900" y="815708"/>
                </a:lnTo>
                <a:lnTo>
                  <a:pt x="3009900" y="813079"/>
                </a:lnTo>
                <a:close/>
              </a:path>
              <a:path w="5534025" h="1628775">
                <a:moveTo>
                  <a:pt x="3009900" y="3454"/>
                </a:moveTo>
                <a:lnTo>
                  <a:pt x="3009442" y="2336"/>
                </a:lnTo>
                <a:lnTo>
                  <a:pt x="3007576" y="469"/>
                </a:lnTo>
                <a:lnTo>
                  <a:pt x="3006458" y="0"/>
                </a:lnTo>
                <a:lnTo>
                  <a:pt x="3003829" y="0"/>
                </a:lnTo>
                <a:lnTo>
                  <a:pt x="3002711" y="469"/>
                </a:lnTo>
                <a:lnTo>
                  <a:pt x="3000845" y="2336"/>
                </a:lnTo>
                <a:lnTo>
                  <a:pt x="3000375" y="3454"/>
                </a:lnTo>
                <a:lnTo>
                  <a:pt x="3000375" y="6083"/>
                </a:lnTo>
                <a:lnTo>
                  <a:pt x="3000845" y="7200"/>
                </a:lnTo>
                <a:lnTo>
                  <a:pt x="3002711" y="9067"/>
                </a:lnTo>
                <a:lnTo>
                  <a:pt x="3003829" y="9525"/>
                </a:lnTo>
                <a:lnTo>
                  <a:pt x="3006458" y="9525"/>
                </a:lnTo>
                <a:lnTo>
                  <a:pt x="3007576" y="9067"/>
                </a:lnTo>
                <a:lnTo>
                  <a:pt x="3009442" y="7200"/>
                </a:lnTo>
                <a:lnTo>
                  <a:pt x="3009900" y="6083"/>
                </a:lnTo>
                <a:lnTo>
                  <a:pt x="3009900" y="3454"/>
                </a:lnTo>
                <a:close/>
              </a:path>
              <a:path w="5534025" h="1628775">
                <a:moveTo>
                  <a:pt x="3057525" y="1622704"/>
                </a:moveTo>
                <a:lnTo>
                  <a:pt x="3057067" y="1621586"/>
                </a:lnTo>
                <a:lnTo>
                  <a:pt x="3055201" y="1619719"/>
                </a:lnTo>
                <a:lnTo>
                  <a:pt x="3054083" y="1619250"/>
                </a:lnTo>
                <a:lnTo>
                  <a:pt x="3051454" y="1619250"/>
                </a:lnTo>
                <a:lnTo>
                  <a:pt x="3050336" y="1619719"/>
                </a:lnTo>
                <a:lnTo>
                  <a:pt x="3048470" y="1621586"/>
                </a:lnTo>
                <a:lnTo>
                  <a:pt x="3048000" y="1622704"/>
                </a:lnTo>
                <a:lnTo>
                  <a:pt x="3048000" y="1625333"/>
                </a:lnTo>
                <a:lnTo>
                  <a:pt x="3048470" y="1626450"/>
                </a:lnTo>
                <a:lnTo>
                  <a:pt x="3050336" y="1628317"/>
                </a:lnTo>
                <a:lnTo>
                  <a:pt x="3051454" y="1628775"/>
                </a:lnTo>
                <a:lnTo>
                  <a:pt x="3054083" y="1628775"/>
                </a:lnTo>
                <a:lnTo>
                  <a:pt x="3055201" y="1628317"/>
                </a:lnTo>
                <a:lnTo>
                  <a:pt x="3057067" y="1626450"/>
                </a:lnTo>
                <a:lnTo>
                  <a:pt x="3057525" y="1625333"/>
                </a:lnTo>
                <a:lnTo>
                  <a:pt x="3057525" y="1622704"/>
                </a:lnTo>
                <a:close/>
              </a:path>
              <a:path w="5534025" h="1628775">
                <a:moveTo>
                  <a:pt x="3057525" y="813079"/>
                </a:moveTo>
                <a:lnTo>
                  <a:pt x="3057067" y="811961"/>
                </a:lnTo>
                <a:lnTo>
                  <a:pt x="3055201" y="810094"/>
                </a:lnTo>
                <a:lnTo>
                  <a:pt x="3054083" y="809625"/>
                </a:lnTo>
                <a:lnTo>
                  <a:pt x="3051454" y="809625"/>
                </a:lnTo>
                <a:lnTo>
                  <a:pt x="3050336" y="810094"/>
                </a:lnTo>
                <a:lnTo>
                  <a:pt x="3048470" y="811961"/>
                </a:lnTo>
                <a:lnTo>
                  <a:pt x="3048000" y="813079"/>
                </a:lnTo>
                <a:lnTo>
                  <a:pt x="3048000" y="815708"/>
                </a:lnTo>
                <a:lnTo>
                  <a:pt x="3048470" y="816825"/>
                </a:lnTo>
                <a:lnTo>
                  <a:pt x="3050336" y="818692"/>
                </a:lnTo>
                <a:lnTo>
                  <a:pt x="3051454" y="819150"/>
                </a:lnTo>
                <a:lnTo>
                  <a:pt x="3054083" y="819150"/>
                </a:lnTo>
                <a:lnTo>
                  <a:pt x="3055201" y="818692"/>
                </a:lnTo>
                <a:lnTo>
                  <a:pt x="3057067" y="816825"/>
                </a:lnTo>
                <a:lnTo>
                  <a:pt x="3057525" y="815708"/>
                </a:lnTo>
                <a:lnTo>
                  <a:pt x="3057525" y="813079"/>
                </a:lnTo>
                <a:close/>
              </a:path>
              <a:path w="5534025" h="1628775">
                <a:moveTo>
                  <a:pt x="3057525" y="3454"/>
                </a:moveTo>
                <a:lnTo>
                  <a:pt x="3057067" y="2336"/>
                </a:lnTo>
                <a:lnTo>
                  <a:pt x="3055201" y="469"/>
                </a:lnTo>
                <a:lnTo>
                  <a:pt x="3054083" y="0"/>
                </a:lnTo>
                <a:lnTo>
                  <a:pt x="3051454" y="0"/>
                </a:lnTo>
                <a:lnTo>
                  <a:pt x="3050336" y="469"/>
                </a:lnTo>
                <a:lnTo>
                  <a:pt x="3048470" y="2336"/>
                </a:lnTo>
                <a:lnTo>
                  <a:pt x="3048000" y="3454"/>
                </a:lnTo>
                <a:lnTo>
                  <a:pt x="3048000" y="6083"/>
                </a:lnTo>
                <a:lnTo>
                  <a:pt x="3048470" y="7200"/>
                </a:lnTo>
                <a:lnTo>
                  <a:pt x="3050336" y="9067"/>
                </a:lnTo>
                <a:lnTo>
                  <a:pt x="3051454" y="9525"/>
                </a:lnTo>
                <a:lnTo>
                  <a:pt x="3054083" y="9525"/>
                </a:lnTo>
                <a:lnTo>
                  <a:pt x="3055201" y="9067"/>
                </a:lnTo>
                <a:lnTo>
                  <a:pt x="3057067" y="7200"/>
                </a:lnTo>
                <a:lnTo>
                  <a:pt x="3057525" y="6083"/>
                </a:lnTo>
                <a:lnTo>
                  <a:pt x="3057525" y="3454"/>
                </a:lnTo>
                <a:close/>
              </a:path>
              <a:path w="5534025" h="1628775">
                <a:moveTo>
                  <a:pt x="3105150" y="1622704"/>
                </a:moveTo>
                <a:lnTo>
                  <a:pt x="3104692" y="1621586"/>
                </a:lnTo>
                <a:lnTo>
                  <a:pt x="3102826" y="1619719"/>
                </a:lnTo>
                <a:lnTo>
                  <a:pt x="3101708" y="1619250"/>
                </a:lnTo>
                <a:lnTo>
                  <a:pt x="3099079" y="1619250"/>
                </a:lnTo>
                <a:lnTo>
                  <a:pt x="3097961" y="1619719"/>
                </a:lnTo>
                <a:lnTo>
                  <a:pt x="3096095" y="1621586"/>
                </a:lnTo>
                <a:lnTo>
                  <a:pt x="3095625" y="1622704"/>
                </a:lnTo>
                <a:lnTo>
                  <a:pt x="3095625" y="1625333"/>
                </a:lnTo>
                <a:lnTo>
                  <a:pt x="3096095" y="1626450"/>
                </a:lnTo>
                <a:lnTo>
                  <a:pt x="3097961" y="1628317"/>
                </a:lnTo>
                <a:lnTo>
                  <a:pt x="3099079" y="1628775"/>
                </a:lnTo>
                <a:lnTo>
                  <a:pt x="3101708" y="1628775"/>
                </a:lnTo>
                <a:lnTo>
                  <a:pt x="3102826" y="1628317"/>
                </a:lnTo>
                <a:lnTo>
                  <a:pt x="3104692" y="1626450"/>
                </a:lnTo>
                <a:lnTo>
                  <a:pt x="3105150" y="1625333"/>
                </a:lnTo>
                <a:lnTo>
                  <a:pt x="3105150" y="1622704"/>
                </a:lnTo>
                <a:close/>
              </a:path>
              <a:path w="5534025" h="1628775">
                <a:moveTo>
                  <a:pt x="3105150" y="813079"/>
                </a:moveTo>
                <a:lnTo>
                  <a:pt x="3104692" y="811961"/>
                </a:lnTo>
                <a:lnTo>
                  <a:pt x="3102826" y="810094"/>
                </a:lnTo>
                <a:lnTo>
                  <a:pt x="3101708" y="809625"/>
                </a:lnTo>
                <a:lnTo>
                  <a:pt x="3099079" y="809625"/>
                </a:lnTo>
                <a:lnTo>
                  <a:pt x="3097961" y="810094"/>
                </a:lnTo>
                <a:lnTo>
                  <a:pt x="3096095" y="811961"/>
                </a:lnTo>
                <a:lnTo>
                  <a:pt x="3095625" y="813079"/>
                </a:lnTo>
                <a:lnTo>
                  <a:pt x="3095625" y="815708"/>
                </a:lnTo>
                <a:lnTo>
                  <a:pt x="3096095" y="816825"/>
                </a:lnTo>
                <a:lnTo>
                  <a:pt x="3097961" y="818692"/>
                </a:lnTo>
                <a:lnTo>
                  <a:pt x="3099079" y="819150"/>
                </a:lnTo>
                <a:lnTo>
                  <a:pt x="3101708" y="819150"/>
                </a:lnTo>
                <a:lnTo>
                  <a:pt x="3102826" y="818692"/>
                </a:lnTo>
                <a:lnTo>
                  <a:pt x="3104692" y="816825"/>
                </a:lnTo>
                <a:lnTo>
                  <a:pt x="3105150" y="815708"/>
                </a:lnTo>
                <a:lnTo>
                  <a:pt x="3105150" y="813079"/>
                </a:lnTo>
                <a:close/>
              </a:path>
              <a:path w="5534025" h="1628775">
                <a:moveTo>
                  <a:pt x="3105150" y="3454"/>
                </a:moveTo>
                <a:lnTo>
                  <a:pt x="3104692" y="2336"/>
                </a:lnTo>
                <a:lnTo>
                  <a:pt x="3102826" y="469"/>
                </a:lnTo>
                <a:lnTo>
                  <a:pt x="3101708" y="0"/>
                </a:lnTo>
                <a:lnTo>
                  <a:pt x="3099079" y="0"/>
                </a:lnTo>
                <a:lnTo>
                  <a:pt x="3097961" y="469"/>
                </a:lnTo>
                <a:lnTo>
                  <a:pt x="3096095" y="2336"/>
                </a:lnTo>
                <a:lnTo>
                  <a:pt x="3095625" y="3454"/>
                </a:lnTo>
                <a:lnTo>
                  <a:pt x="3095625" y="6083"/>
                </a:lnTo>
                <a:lnTo>
                  <a:pt x="3096095" y="7200"/>
                </a:lnTo>
                <a:lnTo>
                  <a:pt x="3097961" y="9067"/>
                </a:lnTo>
                <a:lnTo>
                  <a:pt x="3099079" y="9525"/>
                </a:lnTo>
                <a:lnTo>
                  <a:pt x="3101708" y="9525"/>
                </a:lnTo>
                <a:lnTo>
                  <a:pt x="3102826" y="9067"/>
                </a:lnTo>
                <a:lnTo>
                  <a:pt x="3104692" y="7200"/>
                </a:lnTo>
                <a:lnTo>
                  <a:pt x="3105150" y="6083"/>
                </a:lnTo>
                <a:lnTo>
                  <a:pt x="3105150" y="3454"/>
                </a:lnTo>
                <a:close/>
              </a:path>
              <a:path w="5534025" h="1628775">
                <a:moveTo>
                  <a:pt x="3152775" y="1622704"/>
                </a:moveTo>
                <a:lnTo>
                  <a:pt x="3152317" y="1621586"/>
                </a:lnTo>
                <a:lnTo>
                  <a:pt x="3150451" y="1619719"/>
                </a:lnTo>
                <a:lnTo>
                  <a:pt x="3149333" y="1619250"/>
                </a:lnTo>
                <a:lnTo>
                  <a:pt x="3146704" y="1619250"/>
                </a:lnTo>
                <a:lnTo>
                  <a:pt x="3145586" y="1619719"/>
                </a:lnTo>
                <a:lnTo>
                  <a:pt x="3143720" y="1621586"/>
                </a:lnTo>
                <a:lnTo>
                  <a:pt x="3143250" y="1622704"/>
                </a:lnTo>
                <a:lnTo>
                  <a:pt x="3143250" y="1625333"/>
                </a:lnTo>
                <a:lnTo>
                  <a:pt x="3143720" y="1626450"/>
                </a:lnTo>
                <a:lnTo>
                  <a:pt x="3145586" y="1628317"/>
                </a:lnTo>
                <a:lnTo>
                  <a:pt x="3146704" y="1628775"/>
                </a:lnTo>
                <a:lnTo>
                  <a:pt x="3149333" y="1628775"/>
                </a:lnTo>
                <a:lnTo>
                  <a:pt x="3150451" y="1628317"/>
                </a:lnTo>
                <a:lnTo>
                  <a:pt x="3152317" y="1626450"/>
                </a:lnTo>
                <a:lnTo>
                  <a:pt x="3152775" y="1625333"/>
                </a:lnTo>
                <a:lnTo>
                  <a:pt x="3152775" y="1622704"/>
                </a:lnTo>
                <a:close/>
              </a:path>
              <a:path w="5534025" h="1628775">
                <a:moveTo>
                  <a:pt x="3152775" y="813079"/>
                </a:moveTo>
                <a:lnTo>
                  <a:pt x="3152317" y="811961"/>
                </a:lnTo>
                <a:lnTo>
                  <a:pt x="3150451" y="810094"/>
                </a:lnTo>
                <a:lnTo>
                  <a:pt x="3149333" y="809625"/>
                </a:lnTo>
                <a:lnTo>
                  <a:pt x="3146704" y="809625"/>
                </a:lnTo>
                <a:lnTo>
                  <a:pt x="3145586" y="810094"/>
                </a:lnTo>
                <a:lnTo>
                  <a:pt x="3143720" y="811961"/>
                </a:lnTo>
                <a:lnTo>
                  <a:pt x="3143250" y="813079"/>
                </a:lnTo>
                <a:lnTo>
                  <a:pt x="3143250" y="815708"/>
                </a:lnTo>
                <a:lnTo>
                  <a:pt x="3143720" y="816825"/>
                </a:lnTo>
                <a:lnTo>
                  <a:pt x="3145586" y="818692"/>
                </a:lnTo>
                <a:lnTo>
                  <a:pt x="3146704" y="819150"/>
                </a:lnTo>
                <a:lnTo>
                  <a:pt x="3149333" y="819150"/>
                </a:lnTo>
                <a:lnTo>
                  <a:pt x="3150451" y="818692"/>
                </a:lnTo>
                <a:lnTo>
                  <a:pt x="3152317" y="816825"/>
                </a:lnTo>
                <a:lnTo>
                  <a:pt x="3152775" y="815708"/>
                </a:lnTo>
                <a:lnTo>
                  <a:pt x="3152775" y="813079"/>
                </a:lnTo>
                <a:close/>
              </a:path>
              <a:path w="5534025" h="1628775">
                <a:moveTo>
                  <a:pt x="3152775" y="3454"/>
                </a:moveTo>
                <a:lnTo>
                  <a:pt x="3152317" y="2336"/>
                </a:lnTo>
                <a:lnTo>
                  <a:pt x="3150451" y="469"/>
                </a:lnTo>
                <a:lnTo>
                  <a:pt x="3149333" y="0"/>
                </a:lnTo>
                <a:lnTo>
                  <a:pt x="3146704" y="0"/>
                </a:lnTo>
                <a:lnTo>
                  <a:pt x="3145586" y="469"/>
                </a:lnTo>
                <a:lnTo>
                  <a:pt x="3143720" y="2336"/>
                </a:lnTo>
                <a:lnTo>
                  <a:pt x="3143250" y="3454"/>
                </a:lnTo>
                <a:lnTo>
                  <a:pt x="3143250" y="6083"/>
                </a:lnTo>
                <a:lnTo>
                  <a:pt x="3143720" y="7200"/>
                </a:lnTo>
                <a:lnTo>
                  <a:pt x="3145586" y="9067"/>
                </a:lnTo>
                <a:lnTo>
                  <a:pt x="3146704" y="9525"/>
                </a:lnTo>
                <a:lnTo>
                  <a:pt x="3149333" y="9525"/>
                </a:lnTo>
                <a:lnTo>
                  <a:pt x="3150451" y="9067"/>
                </a:lnTo>
                <a:lnTo>
                  <a:pt x="3152317" y="7200"/>
                </a:lnTo>
                <a:lnTo>
                  <a:pt x="3152775" y="6083"/>
                </a:lnTo>
                <a:lnTo>
                  <a:pt x="3152775" y="3454"/>
                </a:lnTo>
                <a:close/>
              </a:path>
              <a:path w="5534025" h="1628775">
                <a:moveTo>
                  <a:pt x="3200400" y="1622704"/>
                </a:moveTo>
                <a:lnTo>
                  <a:pt x="3199942" y="1621586"/>
                </a:lnTo>
                <a:lnTo>
                  <a:pt x="3198076" y="1619719"/>
                </a:lnTo>
                <a:lnTo>
                  <a:pt x="3196958" y="1619250"/>
                </a:lnTo>
                <a:lnTo>
                  <a:pt x="3194329" y="1619250"/>
                </a:lnTo>
                <a:lnTo>
                  <a:pt x="3193211" y="1619719"/>
                </a:lnTo>
                <a:lnTo>
                  <a:pt x="3191345" y="1621586"/>
                </a:lnTo>
                <a:lnTo>
                  <a:pt x="3190875" y="1622704"/>
                </a:lnTo>
                <a:lnTo>
                  <a:pt x="3190875" y="1625333"/>
                </a:lnTo>
                <a:lnTo>
                  <a:pt x="3191345" y="1626450"/>
                </a:lnTo>
                <a:lnTo>
                  <a:pt x="3193211" y="1628317"/>
                </a:lnTo>
                <a:lnTo>
                  <a:pt x="3194329" y="1628775"/>
                </a:lnTo>
                <a:lnTo>
                  <a:pt x="3196958" y="1628775"/>
                </a:lnTo>
                <a:lnTo>
                  <a:pt x="3198076" y="1628317"/>
                </a:lnTo>
                <a:lnTo>
                  <a:pt x="3199942" y="1626450"/>
                </a:lnTo>
                <a:lnTo>
                  <a:pt x="3200400" y="1625333"/>
                </a:lnTo>
                <a:lnTo>
                  <a:pt x="3200400" y="1622704"/>
                </a:lnTo>
                <a:close/>
              </a:path>
              <a:path w="5534025" h="1628775">
                <a:moveTo>
                  <a:pt x="3200400" y="813079"/>
                </a:moveTo>
                <a:lnTo>
                  <a:pt x="3199942" y="811961"/>
                </a:lnTo>
                <a:lnTo>
                  <a:pt x="3198076" y="810094"/>
                </a:lnTo>
                <a:lnTo>
                  <a:pt x="3196958" y="809625"/>
                </a:lnTo>
                <a:lnTo>
                  <a:pt x="3194329" y="809625"/>
                </a:lnTo>
                <a:lnTo>
                  <a:pt x="3193211" y="810094"/>
                </a:lnTo>
                <a:lnTo>
                  <a:pt x="3191345" y="811961"/>
                </a:lnTo>
                <a:lnTo>
                  <a:pt x="3190875" y="813079"/>
                </a:lnTo>
                <a:lnTo>
                  <a:pt x="3190875" y="815708"/>
                </a:lnTo>
                <a:lnTo>
                  <a:pt x="3191345" y="816825"/>
                </a:lnTo>
                <a:lnTo>
                  <a:pt x="3193211" y="818692"/>
                </a:lnTo>
                <a:lnTo>
                  <a:pt x="3194329" y="819150"/>
                </a:lnTo>
                <a:lnTo>
                  <a:pt x="3196958" y="819150"/>
                </a:lnTo>
                <a:lnTo>
                  <a:pt x="3198076" y="818692"/>
                </a:lnTo>
                <a:lnTo>
                  <a:pt x="3199942" y="816825"/>
                </a:lnTo>
                <a:lnTo>
                  <a:pt x="3200400" y="815708"/>
                </a:lnTo>
                <a:lnTo>
                  <a:pt x="3200400" y="813079"/>
                </a:lnTo>
                <a:close/>
              </a:path>
              <a:path w="5534025" h="1628775">
                <a:moveTo>
                  <a:pt x="3200400" y="3454"/>
                </a:moveTo>
                <a:lnTo>
                  <a:pt x="3199942" y="2336"/>
                </a:lnTo>
                <a:lnTo>
                  <a:pt x="3198076" y="469"/>
                </a:lnTo>
                <a:lnTo>
                  <a:pt x="3196958" y="0"/>
                </a:lnTo>
                <a:lnTo>
                  <a:pt x="3194329" y="0"/>
                </a:lnTo>
                <a:lnTo>
                  <a:pt x="3193211" y="469"/>
                </a:lnTo>
                <a:lnTo>
                  <a:pt x="3191345" y="2336"/>
                </a:lnTo>
                <a:lnTo>
                  <a:pt x="3190875" y="3454"/>
                </a:lnTo>
                <a:lnTo>
                  <a:pt x="3190875" y="6083"/>
                </a:lnTo>
                <a:lnTo>
                  <a:pt x="3191345" y="7200"/>
                </a:lnTo>
                <a:lnTo>
                  <a:pt x="3193211" y="9067"/>
                </a:lnTo>
                <a:lnTo>
                  <a:pt x="3194329" y="9525"/>
                </a:lnTo>
                <a:lnTo>
                  <a:pt x="3196958" y="9525"/>
                </a:lnTo>
                <a:lnTo>
                  <a:pt x="3198076" y="9067"/>
                </a:lnTo>
                <a:lnTo>
                  <a:pt x="3199942" y="7200"/>
                </a:lnTo>
                <a:lnTo>
                  <a:pt x="3200400" y="6083"/>
                </a:lnTo>
                <a:lnTo>
                  <a:pt x="3200400" y="3454"/>
                </a:lnTo>
                <a:close/>
              </a:path>
              <a:path w="5534025" h="1628775">
                <a:moveTo>
                  <a:pt x="3248025" y="1622704"/>
                </a:moveTo>
                <a:lnTo>
                  <a:pt x="3247567" y="1621586"/>
                </a:lnTo>
                <a:lnTo>
                  <a:pt x="3245701" y="1619719"/>
                </a:lnTo>
                <a:lnTo>
                  <a:pt x="3244583" y="1619250"/>
                </a:lnTo>
                <a:lnTo>
                  <a:pt x="3241954" y="1619250"/>
                </a:lnTo>
                <a:lnTo>
                  <a:pt x="3240836" y="1619719"/>
                </a:lnTo>
                <a:lnTo>
                  <a:pt x="3238970" y="1621586"/>
                </a:lnTo>
                <a:lnTo>
                  <a:pt x="3238500" y="1622704"/>
                </a:lnTo>
                <a:lnTo>
                  <a:pt x="3238500" y="1625333"/>
                </a:lnTo>
                <a:lnTo>
                  <a:pt x="3238970" y="1626450"/>
                </a:lnTo>
                <a:lnTo>
                  <a:pt x="3240836" y="1628317"/>
                </a:lnTo>
                <a:lnTo>
                  <a:pt x="3241954" y="1628775"/>
                </a:lnTo>
                <a:lnTo>
                  <a:pt x="3244583" y="1628775"/>
                </a:lnTo>
                <a:lnTo>
                  <a:pt x="3245701" y="1628317"/>
                </a:lnTo>
                <a:lnTo>
                  <a:pt x="3247567" y="1626450"/>
                </a:lnTo>
                <a:lnTo>
                  <a:pt x="3248025" y="1625333"/>
                </a:lnTo>
                <a:lnTo>
                  <a:pt x="3248025" y="1622704"/>
                </a:lnTo>
                <a:close/>
              </a:path>
              <a:path w="5534025" h="1628775">
                <a:moveTo>
                  <a:pt x="3248025" y="813079"/>
                </a:moveTo>
                <a:lnTo>
                  <a:pt x="3247567" y="811961"/>
                </a:lnTo>
                <a:lnTo>
                  <a:pt x="3245701" y="810094"/>
                </a:lnTo>
                <a:lnTo>
                  <a:pt x="3244583" y="809625"/>
                </a:lnTo>
                <a:lnTo>
                  <a:pt x="3241954" y="809625"/>
                </a:lnTo>
                <a:lnTo>
                  <a:pt x="3240836" y="810094"/>
                </a:lnTo>
                <a:lnTo>
                  <a:pt x="3238970" y="811961"/>
                </a:lnTo>
                <a:lnTo>
                  <a:pt x="3238500" y="813079"/>
                </a:lnTo>
                <a:lnTo>
                  <a:pt x="3238500" y="815708"/>
                </a:lnTo>
                <a:lnTo>
                  <a:pt x="3238970" y="816825"/>
                </a:lnTo>
                <a:lnTo>
                  <a:pt x="3240836" y="818692"/>
                </a:lnTo>
                <a:lnTo>
                  <a:pt x="3241954" y="819150"/>
                </a:lnTo>
                <a:lnTo>
                  <a:pt x="3244583" y="819150"/>
                </a:lnTo>
                <a:lnTo>
                  <a:pt x="3245701" y="818692"/>
                </a:lnTo>
                <a:lnTo>
                  <a:pt x="3247567" y="816825"/>
                </a:lnTo>
                <a:lnTo>
                  <a:pt x="3248025" y="815708"/>
                </a:lnTo>
                <a:lnTo>
                  <a:pt x="3248025" y="813079"/>
                </a:lnTo>
                <a:close/>
              </a:path>
              <a:path w="5534025" h="1628775">
                <a:moveTo>
                  <a:pt x="3248025" y="3454"/>
                </a:moveTo>
                <a:lnTo>
                  <a:pt x="3247567" y="2336"/>
                </a:lnTo>
                <a:lnTo>
                  <a:pt x="3245701" y="469"/>
                </a:lnTo>
                <a:lnTo>
                  <a:pt x="3244583" y="0"/>
                </a:lnTo>
                <a:lnTo>
                  <a:pt x="3241954" y="0"/>
                </a:lnTo>
                <a:lnTo>
                  <a:pt x="3240836" y="469"/>
                </a:lnTo>
                <a:lnTo>
                  <a:pt x="3238970" y="2336"/>
                </a:lnTo>
                <a:lnTo>
                  <a:pt x="3238500" y="3454"/>
                </a:lnTo>
                <a:lnTo>
                  <a:pt x="3238500" y="6083"/>
                </a:lnTo>
                <a:lnTo>
                  <a:pt x="3238970" y="7200"/>
                </a:lnTo>
                <a:lnTo>
                  <a:pt x="3240836" y="9067"/>
                </a:lnTo>
                <a:lnTo>
                  <a:pt x="3241954" y="9525"/>
                </a:lnTo>
                <a:lnTo>
                  <a:pt x="3244583" y="9525"/>
                </a:lnTo>
                <a:lnTo>
                  <a:pt x="3245701" y="9067"/>
                </a:lnTo>
                <a:lnTo>
                  <a:pt x="3247567" y="7200"/>
                </a:lnTo>
                <a:lnTo>
                  <a:pt x="3248025" y="6083"/>
                </a:lnTo>
                <a:lnTo>
                  <a:pt x="3248025" y="3454"/>
                </a:lnTo>
                <a:close/>
              </a:path>
              <a:path w="5534025" h="1628775">
                <a:moveTo>
                  <a:pt x="3295650" y="1622704"/>
                </a:moveTo>
                <a:lnTo>
                  <a:pt x="3295192" y="1621586"/>
                </a:lnTo>
                <a:lnTo>
                  <a:pt x="3293326" y="1619719"/>
                </a:lnTo>
                <a:lnTo>
                  <a:pt x="3292208" y="1619250"/>
                </a:lnTo>
                <a:lnTo>
                  <a:pt x="3289579" y="1619250"/>
                </a:lnTo>
                <a:lnTo>
                  <a:pt x="3288461" y="1619719"/>
                </a:lnTo>
                <a:lnTo>
                  <a:pt x="3286595" y="1621586"/>
                </a:lnTo>
                <a:lnTo>
                  <a:pt x="3286125" y="1622704"/>
                </a:lnTo>
                <a:lnTo>
                  <a:pt x="3286125" y="1625333"/>
                </a:lnTo>
                <a:lnTo>
                  <a:pt x="3286595" y="1626450"/>
                </a:lnTo>
                <a:lnTo>
                  <a:pt x="3288461" y="1628317"/>
                </a:lnTo>
                <a:lnTo>
                  <a:pt x="3289579" y="1628775"/>
                </a:lnTo>
                <a:lnTo>
                  <a:pt x="3292208" y="1628775"/>
                </a:lnTo>
                <a:lnTo>
                  <a:pt x="3293326" y="1628317"/>
                </a:lnTo>
                <a:lnTo>
                  <a:pt x="3295192" y="1626450"/>
                </a:lnTo>
                <a:lnTo>
                  <a:pt x="3295650" y="1625333"/>
                </a:lnTo>
                <a:lnTo>
                  <a:pt x="3295650" y="1622704"/>
                </a:lnTo>
                <a:close/>
              </a:path>
              <a:path w="5534025" h="1628775">
                <a:moveTo>
                  <a:pt x="3295650" y="813079"/>
                </a:moveTo>
                <a:lnTo>
                  <a:pt x="3295192" y="811961"/>
                </a:lnTo>
                <a:lnTo>
                  <a:pt x="3293326" y="810094"/>
                </a:lnTo>
                <a:lnTo>
                  <a:pt x="3292208" y="809625"/>
                </a:lnTo>
                <a:lnTo>
                  <a:pt x="3289579" y="809625"/>
                </a:lnTo>
                <a:lnTo>
                  <a:pt x="3288461" y="810094"/>
                </a:lnTo>
                <a:lnTo>
                  <a:pt x="3286595" y="811961"/>
                </a:lnTo>
                <a:lnTo>
                  <a:pt x="3286125" y="813079"/>
                </a:lnTo>
                <a:lnTo>
                  <a:pt x="3286125" y="815708"/>
                </a:lnTo>
                <a:lnTo>
                  <a:pt x="3286595" y="816825"/>
                </a:lnTo>
                <a:lnTo>
                  <a:pt x="3288461" y="818692"/>
                </a:lnTo>
                <a:lnTo>
                  <a:pt x="3289579" y="819150"/>
                </a:lnTo>
                <a:lnTo>
                  <a:pt x="3292208" y="819150"/>
                </a:lnTo>
                <a:lnTo>
                  <a:pt x="3293326" y="818692"/>
                </a:lnTo>
                <a:lnTo>
                  <a:pt x="3295192" y="816825"/>
                </a:lnTo>
                <a:lnTo>
                  <a:pt x="3295650" y="815708"/>
                </a:lnTo>
                <a:lnTo>
                  <a:pt x="3295650" y="813079"/>
                </a:lnTo>
                <a:close/>
              </a:path>
              <a:path w="5534025" h="1628775">
                <a:moveTo>
                  <a:pt x="3295650" y="3454"/>
                </a:moveTo>
                <a:lnTo>
                  <a:pt x="3295192" y="2336"/>
                </a:lnTo>
                <a:lnTo>
                  <a:pt x="3293326" y="469"/>
                </a:lnTo>
                <a:lnTo>
                  <a:pt x="3292208" y="0"/>
                </a:lnTo>
                <a:lnTo>
                  <a:pt x="3289579" y="0"/>
                </a:lnTo>
                <a:lnTo>
                  <a:pt x="3288461" y="469"/>
                </a:lnTo>
                <a:lnTo>
                  <a:pt x="3286595" y="2336"/>
                </a:lnTo>
                <a:lnTo>
                  <a:pt x="3286125" y="3454"/>
                </a:lnTo>
                <a:lnTo>
                  <a:pt x="3286125" y="6083"/>
                </a:lnTo>
                <a:lnTo>
                  <a:pt x="3286595" y="7200"/>
                </a:lnTo>
                <a:lnTo>
                  <a:pt x="3288461" y="9067"/>
                </a:lnTo>
                <a:lnTo>
                  <a:pt x="3289579" y="9525"/>
                </a:lnTo>
                <a:lnTo>
                  <a:pt x="3292208" y="9525"/>
                </a:lnTo>
                <a:lnTo>
                  <a:pt x="3293326" y="9067"/>
                </a:lnTo>
                <a:lnTo>
                  <a:pt x="3295192" y="7200"/>
                </a:lnTo>
                <a:lnTo>
                  <a:pt x="3295650" y="6083"/>
                </a:lnTo>
                <a:lnTo>
                  <a:pt x="3295650" y="3454"/>
                </a:lnTo>
                <a:close/>
              </a:path>
              <a:path w="5534025" h="1628775">
                <a:moveTo>
                  <a:pt x="3343275" y="1622704"/>
                </a:moveTo>
                <a:lnTo>
                  <a:pt x="3342817" y="1621586"/>
                </a:lnTo>
                <a:lnTo>
                  <a:pt x="3340951" y="1619719"/>
                </a:lnTo>
                <a:lnTo>
                  <a:pt x="3339833" y="1619250"/>
                </a:lnTo>
                <a:lnTo>
                  <a:pt x="3337204" y="1619250"/>
                </a:lnTo>
                <a:lnTo>
                  <a:pt x="3336086" y="1619719"/>
                </a:lnTo>
                <a:lnTo>
                  <a:pt x="3334220" y="1621586"/>
                </a:lnTo>
                <a:lnTo>
                  <a:pt x="3333750" y="1622704"/>
                </a:lnTo>
                <a:lnTo>
                  <a:pt x="3333750" y="1625333"/>
                </a:lnTo>
                <a:lnTo>
                  <a:pt x="3334220" y="1626450"/>
                </a:lnTo>
                <a:lnTo>
                  <a:pt x="3336086" y="1628317"/>
                </a:lnTo>
                <a:lnTo>
                  <a:pt x="3337204" y="1628775"/>
                </a:lnTo>
                <a:lnTo>
                  <a:pt x="3339833" y="1628775"/>
                </a:lnTo>
                <a:lnTo>
                  <a:pt x="3340951" y="1628317"/>
                </a:lnTo>
                <a:lnTo>
                  <a:pt x="3342817" y="1626450"/>
                </a:lnTo>
                <a:lnTo>
                  <a:pt x="3343275" y="1625333"/>
                </a:lnTo>
                <a:lnTo>
                  <a:pt x="3343275" y="1622704"/>
                </a:lnTo>
                <a:close/>
              </a:path>
              <a:path w="5534025" h="1628775">
                <a:moveTo>
                  <a:pt x="3343275" y="813079"/>
                </a:moveTo>
                <a:lnTo>
                  <a:pt x="3342817" y="811961"/>
                </a:lnTo>
                <a:lnTo>
                  <a:pt x="3340951" y="810094"/>
                </a:lnTo>
                <a:lnTo>
                  <a:pt x="3339833" y="809625"/>
                </a:lnTo>
                <a:lnTo>
                  <a:pt x="3337204" y="809625"/>
                </a:lnTo>
                <a:lnTo>
                  <a:pt x="3336086" y="810094"/>
                </a:lnTo>
                <a:lnTo>
                  <a:pt x="3334220" y="811961"/>
                </a:lnTo>
                <a:lnTo>
                  <a:pt x="3333750" y="813079"/>
                </a:lnTo>
                <a:lnTo>
                  <a:pt x="3333750" y="815708"/>
                </a:lnTo>
                <a:lnTo>
                  <a:pt x="3334220" y="816825"/>
                </a:lnTo>
                <a:lnTo>
                  <a:pt x="3336086" y="818692"/>
                </a:lnTo>
                <a:lnTo>
                  <a:pt x="3337204" y="819150"/>
                </a:lnTo>
                <a:lnTo>
                  <a:pt x="3339833" y="819150"/>
                </a:lnTo>
                <a:lnTo>
                  <a:pt x="3340951" y="818692"/>
                </a:lnTo>
                <a:lnTo>
                  <a:pt x="3342817" y="816825"/>
                </a:lnTo>
                <a:lnTo>
                  <a:pt x="3343275" y="815708"/>
                </a:lnTo>
                <a:lnTo>
                  <a:pt x="3343275" y="813079"/>
                </a:lnTo>
                <a:close/>
              </a:path>
              <a:path w="5534025" h="1628775">
                <a:moveTo>
                  <a:pt x="3343275" y="3454"/>
                </a:moveTo>
                <a:lnTo>
                  <a:pt x="3342817" y="2336"/>
                </a:lnTo>
                <a:lnTo>
                  <a:pt x="3340951" y="469"/>
                </a:lnTo>
                <a:lnTo>
                  <a:pt x="3339833" y="0"/>
                </a:lnTo>
                <a:lnTo>
                  <a:pt x="3337204" y="0"/>
                </a:lnTo>
                <a:lnTo>
                  <a:pt x="3336086" y="469"/>
                </a:lnTo>
                <a:lnTo>
                  <a:pt x="3334220" y="2336"/>
                </a:lnTo>
                <a:lnTo>
                  <a:pt x="3333750" y="3454"/>
                </a:lnTo>
                <a:lnTo>
                  <a:pt x="3333750" y="6083"/>
                </a:lnTo>
                <a:lnTo>
                  <a:pt x="3334220" y="7200"/>
                </a:lnTo>
                <a:lnTo>
                  <a:pt x="3336086" y="9067"/>
                </a:lnTo>
                <a:lnTo>
                  <a:pt x="3337204" y="9525"/>
                </a:lnTo>
                <a:lnTo>
                  <a:pt x="3339833" y="9525"/>
                </a:lnTo>
                <a:lnTo>
                  <a:pt x="3340951" y="9067"/>
                </a:lnTo>
                <a:lnTo>
                  <a:pt x="3342817" y="7200"/>
                </a:lnTo>
                <a:lnTo>
                  <a:pt x="3343275" y="6083"/>
                </a:lnTo>
                <a:lnTo>
                  <a:pt x="3343275" y="3454"/>
                </a:lnTo>
                <a:close/>
              </a:path>
              <a:path w="5534025" h="1628775">
                <a:moveTo>
                  <a:pt x="3390900" y="1622704"/>
                </a:moveTo>
                <a:lnTo>
                  <a:pt x="3390442" y="1621586"/>
                </a:lnTo>
                <a:lnTo>
                  <a:pt x="3388576" y="1619719"/>
                </a:lnTo>
                <a:lnTo>
                  <a:pt x="3387458" y="1619250"/>
                </a:lnTo>
                <a:lnTo>
                  <a:pt x="3384829" y="1619250"/>
                </a:lnTo>
                <a:lnTo>
                  <a:pt x="3383711" y="1619719"/>
                </a:lnTo>
                <a:lnTo>
                  <a:pt x="3381845" y="1621586"/>
                </a:lnTo>
                <a:lnTo>
                  <a:pt x="3381375" y="1622704"/>
                </a:lnTo>
                <a:lnTo>
                  <a:pt x="3381375" y="1625333"/>
                </a:lnTo>
                <a:lnTo>
                  <a:pt x="3381845" y="1626450"/>
                </a:lnTo>
                <a:lnTo>
                  <a:pt x="3383711" y="1628317"/>
                </a:lnTo>
                <a:lnTo>
                  <a:pt x="3384829" y="1628775"/>
                </a:lnTo>
                <a:lnTo>
                  <a:pt x="3387458" y="1628775"/>
                </a:lnTo>
                <a:lnTo>
                  <a:pt x="3388576" y="1628317"/>
                </a:lnTo>
                <a:lnTo>
                  <a:pt x="3390442" y="1626450"/>
                </a:lnTo>
                <a:lnTo>
                  <a:pt x="3390900" y="1625333"/>
                </a:lnTo>
                <a:lnTo>
                  <a:pt x="3390900" y="1622704"/>
                </a:lnTo>
                <a:close/>
              </a:path>
              <a:path w="5534025" h="1628775">
                <a:moveTo>
                  <a:pt x="3390900" y="813079"/>
                </a:moveTo>
                <a:lnTo>
                  <a:pt x="3390442" y="811961"/>
                </a:lnTo>
                <a:lnTo>
                  <a:pt x="3388576" y="810094"/>
                </a:lnTo>
                <a:lnTo>
                  <a:pt x="3387458" y="809625"/>
                </a:lnTo>
                <a:lnTo>
                  <a:pt x="3384829" y="809625"/>
                </a:lnTo>
                <a:lnTo>
                  <a:pt x="3383711" y="810094"/>
                </a:lnTo>
                <a:lnTo>
                  <a:pt x="3381845" y="811961"/>
                </a:lnTo>
                <a:lnTo>
                  <a:pt x="3381375" y="813079"/>
                </a:lnTo>
                <a:lnTo>
                  <a:pt x="3381375" y="815708"/>
                </a:lnTo>
                <a:lnTo>
                  <a:pt x="3381845" y="816825"/>
                </a:lnTo>
                <a:lnTo>
                  <a:pt x="3383711" y="818692"/>
                </a:lnTo>
                <a:lnTo>
                  <a:pt x="3384829" y="819150"/>
                </a:lnTo>
                <a:lnTo>
                  <a:pt x="3387458" y="819150"/>
                </a:lnTo>
                <a:lnTo>
                  <a:pt x="3388576" y="818692"/>
                </a:lnTo>
                <a:lnTo>
                  <a:pt x="3390442" y="816825"/>
                </a:lnTo>
                <a:lnTo>
                  <a:pt x="3390900" y="815708"/>
                </a:lnTo>
                <a:lnTo>
                  <a:pt x="3390900" y="813079"/>
                </a:lnTo>
                <a:close/>
              </a:path>
              <a:path w="5534025" h="1628775">
                <a:moveTo>
                  <a:pt x="3390900" y="3454"/>
                </a:moveTo>
                <a:lnTo>
                  <a:pt x="3390442" y="2336"/>
                </a:lnTo>
                <a:lnTo>
                  <a:pt x="3388576" y="469"/>
                </a:lnTo>
                <a:lnTo>
                  <a:pt x="3387458" y="0"/>
                </a:lnTo>
                <a:lnTo>
                  <a:pt x="3384829" y="0"/>
                </a:lnTo>
                <a:lnTo>
                  <a:pt x="3383711" y="469"/>
                </a:lnTo>
                <a:lnTo>
                  <a:pt x="3381845" y="2336"/>
                </a:lnTo>
                <a:lnTo>
                  <a:pt x="3381375" y="3454"/>
                </a:lnTo>
                <a:lnTo>
                  <a:pt x="3381375" y="6083"/>
                </a:lnTo>
                <a:lnTo>
                  <a:pt x="3381845" y="7200"/>
                </a:lnTo>
                <a:lnTo>
                  <a:pt x="3383711" y="9067"/>
                </a:lnTo>
                <a:lnTo>
                  <a:pt x="3384829" y="9525"/>
                </a:lnTo>
                <a:lnTo>
                  <a:pt x="3387458" y="9525"/>
                </a:lnTo>
                <a:lnTo>
                  <a:pt x="3388576" y="9067"/>
                </a:lnTo>
                <a:lnTo>
                  <a:pt x="3390442" y="7200"/>
                </a:lnTo>
                <a:lnTo>
                  <a:pt x="3390900" y="6083"/>
                </a:lnTo>
                <a:lnTo>
                  <a:pt x="3390900" y="3454"/>
                </a:lnTo>
                <a:close/>
              </a:path>
              <a:path w="5534025" h="1628775">
                <a:moveTo>
                  <a:pt x="3438525" y="1622704"/>
                </a:moveTo>
                <a:lnTo>
                  <a:pt x="3438067" y="1621586"/>
                </a:lnTo>
                <a:lnTo>
                  <a:pt x="3436201" y="1619719"/>
                </a:lnTo>
                <a:lnTo>
                  <a:pt x="3435083" y="1619250"/>
                </a:lnTo>
                <a:lnTo>
                  <a:pt x="3432454" y="1619250"/>
                </a:lnTo>
                <a:lnTo>
                  <a:pt x="3431336" y="1619719"/>
                </a:lnTo>
                <a:lnTo>
                  <a:pt x="3429470" y="1621586"/>
                </a:lnTo>
                <a:lnTo>
                  <a:pt x="3429000" y="1622704"/>
                </a:lnTo>
                <a:lnTo>
                  <a:pt x="3429000" y="1625333"/>
                </a:lnTo>
                <a:lnTo>
                  <a:pt x="3429470" y="1626450"/>
                </a:lnTo>
                <a:lnTo>
                  <a:pt x="3431336" y="1628317"/>
                </a:lnTo>
                <a:lnTo>
                  <a:pt x="3432454" y="1628775"/>
                </a:lnTo>
                <a:lnTo>
                  <a:pt x="3435083" y="1628775"/>
                </a:lnTo>
                <a:lnTo>
                  <a:pt x="3436201" y="1628317"/>
                </a:lnTo>
                <a:lnTo>
                  <a:pt x="3438067" y="1626450"/>
                </a:lnTo>
                <a:lnTo>
                  <a:pt x="3438525" y="1625333"/>
                </a:lnTo>
                <a:lnTo>
                  <a:pt x="3438525" y="1622704"/>
                </a:lnTo>
                <a:close/>
              </a:path>
              <a:path w="5534025" h="1628775">
                <a:moveTo>
                  <a:pt x="3438525" y="813079"/>
                </a:moveTo>
                <a:lnTo>
                  <a:pt x="3438067" y="811961"/>
                </a:lnTo>
                <a:lnTo>
                  <a:pt x="3436201" y="810094"/>
                </a:lnTo>
                <a:lnTo>
                  <a:pt x="3435083" y="809625"/>
                </a:lnTo>
                <a:lnTo>
                  <a:pt x="3432454" y="809625"/>
                </a:lnTo>
                <a:lnTo>
                  <a:pt x="3431336" y="810094"/>
                </a:lnTo>
                <a:lnTo>
                  <a:pt x="3429470" y="811961"/>
                </a:lnTo>
                <a:lnTo>
                  <a:pt x="3429000" y="813079"/>
                </a:lnTo>
                <a:lnTo>
                  <a:pt x="3429000" y="815708"/>
                </a:lnTo>
                <a:lnTo>
                  <a:pt x="3429470" y="816825"/>
                </a:lnTo>
                <a:lnTo>
                  <a:pt x="3431336" y="818692"/>
                </a:lnTo>
                <a:lnTo>
                  <a:pt x="3432454" y="819150"/>
                </a:lnTo>
                <a:lnTo>
                  <a:pt x="3435083" y="819150"/>
                </a:lnTo>
                <a:lnTo>
                  <a:pt x="3436201" y="818692"/>
                </a:lnTo>
                <a:lnTo>
                  <a:pt x="3438067" y="816825"/>
                </a:lnTo>
                <a:lnTo>
                  <a:pt x="3438525" y="815708"/>
                </a:lnTo>
                <a:lnTo>
                  <a:pt x="3438525" y="813079"/>
                </a:lnTo>
                <a:close/>
              </a:path>
              <a:path w="5534025" h="1628775">
                <a:moveTo>
                  <a:pt x="3438525" y="3454"/>
                </a:moveTo>
                <a:lnTo>
                  <a:pt x="3438067" y="2336"/>
                </a:lnTo>
                <a:lnTo>
                  <a:pt x="3436201" y="469"/>
                </a:lnTo>
                <a:lnTo>
                  <a:pt x="3435083" y="0"/>
                </a:lnTo>
                <a:lnTo>
                  <a:pt x="3432454" y="0"/>
                </a:lnTo>
                <a:lnTo>
                  <a:pt x="3431336" y="469"/>
                </a:lnTo>
                <a:lnTo>
                  <a:pt x="3429470" y="2336"/>
                </a:lnTo>
                <a:lnTo>
                  <a:pt x="3429000" y="3454"/>
                </a:lnTo>
                <a:lnTo>
                  <a:pt x="3429000" y="6083"/>
                </a:lnTo>
                <a:lnTo>
                  <a:pt x="3429470" y="7200"/>
                </a:lnTo>
                <a:lnTo>
                  <a:pt x="3431336" y="9067"/>
                </a:lnTo>
                <a:lnTo>
                  <a:pt x="3432454" y="9525"/>
                </a:lnTo>
                <a:lnTo>
                  <a:pt x="3435083" y="9525"/>
                </a:lnTo>
                <a:lnTo>
                  <a:pt x="3436201" y="9067"/>
                </a:lnTo>
                <a:lnTo>
                  <a:pt x="3438067" y="7200"/>
                </a:lnTo>
                <a:lnTo>
                  <a:pt x="3438525" y="6083"/>
                </a:lnTo>
                <a:lnTo>
                  <a:pt x="3438525" y="3454"/>
                </a:lnTo>
                <a:close/>
              </a:path>
              <a:path w="5534025" h="1628775">
                <a:moveTo>
                  <a:pt x="3486150" y="1622704"/>
                </a:moveTo>
                <a:lnTo>
                  <a:pt x="3485692" y="1621586"/>
                </a:lnTo>
                <a:lnTo>
                  <a:pt x="3483826" y="1619719"/>
                </a:lnTo>
                <a:lnTo>
                  <a:pt x="3482708" y="1619250"/>
                </a:lnTo>
                <a:lnTo>
                  <a:pt x="3480079" y="1619250"/>
                </a:lnTo>
                <a:lnTo>
                  <a:pt x="3478961" y="1619719"/>
                </a:lnTo>
                <a:lnTo>
                  <a:pt x="3477095" y="1621586"/>
                </a:lnTo>
                <a:lnTo>
                  <a:pt x="3476625" y="1622704"/>
                </a:lnTo>
                <a:lnTo>
                  <a:pt x="3476625" y="1625333"/>
                </a:lnTo>
                <a:lnTo>
                  <a:pt x="3477095" y="1626450"/>
                </a:lnTo>
                <a:lnTo>
                  <a:pt x="3478961" y="1628317"/>
                </a:lnTo>
                <a:lnTo>
                  <a:pt x="3480079" y="1628775"/>
                </a:lnTo>
                <a:lnTo>
                  <a:pt x="3482708" y="1628775"/>
                </a:lnTo>
                <a:lnTo>
                  <a:pt x="3483826" y="1628317"/>
                </a:lnTo>
                <a:lnTo>
                  <a:pt x="3485692" y="1626450"/>
                </a:lnTo>
                <a:lnTo>
                  <a:pt x="3486150" y="1625333"/>
                </a:lnTo>
                <a:lnTo>
                  <a:pt x="3486150" y="1622704"/>
                </a:lnTo>
                <a:close/>
              </a:path>
              <a:path w="5534025" h="1628775">
                <a:moveTo>
                  <a:pt x="3486150" y="813079"/>
                </a:moveTo>
                <a:lnTo>
                  <a:pt x="3485692" y="811961"/>
                </a:lnTo>
                <a:lnTo>
                  <a:pt x="3483826" y="810094"/>
                </a:lnTo>
                <a:lnTo>
                  <a:pt x="3482708" y="809625"/>
                </a:lnTo>
                <a:lnTo>
                  <a:pt x="3480079" y="809625"/>
                </a:lnTo>
                <a:lnTo>
                  <a:pt x="3478961" y="810094"/>
                </a:lnTo>
                <a:lnTo>
                  <a:pt x="3477095" y="811961"/>
                </a:lnTo>
                <a:lnTo>
                  <a:pt x="3476625" y="813079"/>
                </a:lnTo>
                <a:lnTo>
                  <a:pt x="3476625" y="815708"/>
                </a:lnTo>
                <a:lnTo>
                  <a:pt x="3477095" y="816825"/>
                </a:lnTo>
                <a:lnTo>
                  <a:pt x="3478961" y="818692"/>
                </a:lnTo>
                <a:lnTo>
                  <a:pt x="3480079" y="819150"/>
                </a:lnTo>
                <a:lnTo>
                  <a:pt x="3482708" y="819150"/>
                </a:lnTo>
                <a:lnTo>
                  <a:pt x="3483826" y="818692"/>
                </a:lnTo>
                <a:lnTo>
                  <a:pt x="3485692" y="816825"/>
                </a:lnTo>
                <a:lnTo>
                  <a:pt x="3486150" y="815708"/>
                </a:lnTo>
                <a:lnTo>
                  <a:pt x="3486150" y="813079"/>
                </a:lnTo>
                <a:close/>
              </a:path>
              <a:path w="5534025" h="1628775">
                <a:moveTo>
                  <a:pt x="3486150" y="3454"/>
                </a:moveTo>
                <a:lnTo>
                  <a:pt x="3485692" y="2336"/>
                </a:lnTo>
                <a:lnTo>
                  <a:pt x="3483826" y="469"/>
                </a:lnTo>
                <a:lnTo>
                  <a:pt x="3482708" y="0"/>
                </a:lnTo>
                <a:lnTo>
                  <a:pt x="3480079" y="0"/>
                </a:lnTo>
                <a:lnTo>
                  <a:pt x="3478961" y="469"/>
                </a:lnTo>
                <a:lnTo>
                  <a:pt x="3477095" y="2336"/>
                </a:lnTo>
                <a:lnTo>
                  <a:pt x="3476625" y="3454"/>
                </a:lnTo>
                <a:lnTo>
                  <a:pt x="3476625" y="6083"/>
                </a:lnTo>
                <a:lnTo>
                  <a:pt x="3477095" y="7200"/>
                </a:lnTo>
                <a:lnTo>
                  <a:pt x="3478961" y="9067"/>
                </a:lnTo>
                <a:lnTo>
                  <a:pt x="3480079" y="9525"/>
                </a:lnTo>
                <a:lnTo>
                  <a:pt x="3482708" y="9525"/>
                </a:lnTo>
                <a:lnTo>
                  <a:pt x="3483826" y="9067"/>
                </a:lnTo>
                <a:lnTo>
                  <a:pt x="3485692" y="7200"/>
                </a:lnTo>
                <a:lnTo>
                  <a:pt x="3486150" y="6083"/>
                </a:lnTo>
                <a:lnTo>
                  <a:pt x="3486150" y="3454"/>
                </a:lnTo>
                <a:close/>
              </a:path>
              <a:path w="5534025" h="1628775">
                <a:moveTo>
                  <a:pt x="3533787" y="1622704"/>
                </a:moveTo>
                <a:lnTo>
                  <a:pt x="3533317" y="1621586"/>
                </a:lnTo>
                <a:lnTo>
                  <a:pt x="3531451" y="1619719"/>
                </a:lnTo>
                <a:lnTo>
                  <a:pt x="3530333" y="1619250"/>
                </a:lnTo>
                <a:lnTo>
                  <a:pt x="3527704" y="1619250"/>
                </a:lnTo>
                <a:lnTo>
                  <a:pt x="3526586" y="1619719"/>
                </a:lnTo>
                <a:lnTo>
                  <a:pt x="3524720" y="1621586"/>
                </a:lnTo>
                <a:lnTo>
                  <a:pt x="3524250" y="1622704"/>
                </a:lnTo>
                <a:lnTo>
                  <a:pt x="3524250" y="1625333"/>
                </a:lnTo>
                <a:lnTo>
                  <a:pt x="3524720" y="1626450"/>
                </a:lnTo>
                <a:lnTo>
                  <a:pt x="3526586" y="1628317"/>
                </a:lnTo>
                <a:lnTo>
                  <a:pt x="3527704" y="1628775"/>
                </a:lnTo>
                <a:lnTo>
                  <a:pt x="3530333" y="1628775"/>
                </a:lnTo>
                <a:lnTo>
                  <a:pt x="3531451" y="1628317"/>
                </a:lnTo>
                <a:lnTo>
                  <a:pt x="3533317" y="1626450"/>
                </a:lnTo>
                <a:lnTo>
                  <a:pt x="3533787" y="1625333"/>
                </a:lnTo>
                <a:lnTo>
                  <a:pt x="3533787" y="1622704"/>
                </a:lnTo>
                <a:close/>
              </a:path>
              <a:path w="5534025" h="1628775">
                <a:moveTo>
                  <a:pt x="3533787" y="813079"/>
                </a:moveTo>
                <a:lnTo>
                  <a:pt x="3533317" y="811961"/>
                </a:lnTo>
                <a:lnTo>
                  <a:pt x="3531451" y="810094"/>
                </a:lnTo>
                <a:lnTo>
                  <a:pt x="3530333" y="809625"/>
                </a:lnTo>
                <a:lnTo>
                  <a:pt x="3527704" y="809625"/>
                </a:lnTo>
                <a:lnTo>
                  <a:pt x="3526586" y="810094"/>
                </a:lnTo>
                <a:lnTo>
                  <a:pt x="3524720" y="811961"/>
                </a:lnTo>
                <a:lnTo>
                  <a:pt x="3524250" y="813079"/>
                </a:lnTo>
                <a:lnTo>
                  <a:pt x="3524250" y="815708"/>
                </a:lnTo>
                <a:lnTo>
                  <a:pt x="3524720" y="816825"/>
                </a:lnTo>
                <a:lnTo>
                  <a:pt x="3526586" y="818692"/>
                </a:lnTo>
                <a:lnTo>
                  <a:pt x="3527704" y="819150"/>
                </a:lnTo>
                <a:lnTo>
                  <a:pt x="3530333" y="819150"/>
                </a:lnTo>
                <a:lnTo>
                  <a:pt x="3531451" y="818692"/>
                </a:lnTo>
                <a:lnTo>
                  <a:pt x="3533317" y="816825"/>
                </a:lnTo>
                <a:lnTo>
                  <a:pt x="3533787" y="815708"/>
                </a:lnTo>
                <a:lnTo>
                  <a:pt x="3533787" y="813079"/>
                </a:lnTo>
                <a:close/>
              </a:path>
              <a:path w="5534025" h="1628775">
                <a:moveTo>
                  <a:pt x="3533787" y="3454"/>
                </a:moveTo>
                <a:lnTo>
                  <a:pt x="3533317" y="2336"/>
                </a:lnTo>
                <a:lnTo>
                  <a:pt x="3531451" y="469"/>
                </a:lnTo>
                <a:lnTo>
                  <a:pt x="3530333" y="0"/>
                </a:lnTo>
                <a:lnTo>
                  <a:pt x="3527704" y="0"/>
                </a:lnTo>
                <a:lnTo>
                  <a:pt x="3526586" y="469"/>
                </a:lnTo>
                <a:lnTo>
                  <a:pt x="3524720" y="2336"/>
                </a:lnTo>
                <a:lnTo>
                  <a:pt x="3524250" y="3454"/>
                </a:lnTo>
                <a:lnTo>
                  <a:pt x="3524250" y="6083"/>
                </a:lnTo>
                <a:lnTo>
                  <a:pt x="3524720" y="7200"/>
                </a:lnTo>
                <a:lnTo>
                  <a:pt x="3526586" y="9067"/>
                </a:lnTo>
                <a:lnTo>
                  <a:pt x="3527704" y="9525"/>
                </a:lnTo>
                <a:lnTo>
                  <a:pt x="3530333" y="9525"/>
                </a:lnTo>
                <a:lnTo>
                  <a:pt x="3531451" y="9067"/>
                </a:lnTo>
                <a:lnTo>
                  <a:pt x="3533317" y="7200"/>
                </a:lnTo>
                <a:lnTo>
                  <a:pt x="3533787" y="6083"/>
                </a:lnTo>
                <a:lnTo>
                  <a:pt x="3533787" y="3454"/>
                </a:lnTo>
                <a:close/>
              </a:path>
              <a:path w="5534025" h="1628775">
                <a:moveTo>
                  <a:pt x="3581400" y="1622704"/>
                </a:moveTo>
                <a:lnTo>
                  <a:pt x="3580942" y="1621586"/>
                </a:lnTo>
                <a:lnTo>
                  <a:pt x="3579076" y="1619719"/>
                </a:lnTo>
                <a:lnTo>
                  <a:pt x="3577958" y="1619250"/>
                </a:lnTo>
                <a:lnTo>
                  <a:pt x="3575329" y="1619250"/>
                </a:lnTo>
                <a:lnTo>
                  <a:pt x="3574211" y="1619719"/>
                </a:lnTo>
                <a:lnTo>
                  <a:pt x="3572345" y="1621586"/>
                </a:lnTo>
                <a:lnTo>
                  <a:pt x="3571875" y="1622704"/>
                </a:lnTo>
                <a:lnTo>
                  <a:pt x="3571875" y="1625333"/>
                </a:lnTo>
                <a:lnTo>
                  <a:pt x="3572345" y="1626450"/>
                </a:lnTo>
                <a:lnTo>
                  <a:pt x="3574211" y="1628317"/>
                </a:lnTo>
                <a:lnTo>
                  <a:pt x="3575329" y="1628775"/>
                </a:lnTo>
                <a:lnTo>
                  <a:pt x="3577958" y="1628775"/>
                </a:lnTo>
                <a:lnTo>
                  <a:pt x="3579076" y="1628317"/>
                </a:lnTo>
                <a:lnTo>
                  <a:pt x="3580942" y="1626450"/>
                </a:lnTo>
                <a:lnTo>
                  <a:pt x="3581400" y="1625333"/>
                </a:lnTo>
                <a:lnTo>
                  <a:pt x="3581400" y="1622704"/>
                </a:lnTo>
                <a:close/>
              </a:path>
              <a:path w="5534025" h="1628775">
                <a:moveTo>
                  <a:pt x="3581400" y="813079"/>
                </a:moveTo>
                <a:lnTo>
                  <a:pt x="3580942" y="811961"/>
                </a:lnTo>
                <a:lnTo>
                  <a:pt x="3579076" y="810094"/>
                </a:lnTo>
                <a:lnTo>
                  <a:pt x="3577958" y="809625"/>
                </a:lnTo>
                <a:lnTo>
                  <a:pt x="3575329" y="809625"/>
                </a:lnTo>
                <a:lnTo>
                  <a:pt x="3574211" y="810094"/>
                </a:lnTo>
                <a:lnTo>
                  <a:pt x="3572345" y="811961"/>
                </a:lnTo>
                <a:lnTo>
                  <a:pt x="3571875" y="813079"/>
                </a:lnTo>
                <a:lnTo>
                  <a:pt x="3571875" y="815708"/>
                </a:lnTo>
                <a:lnTo>
                  <a:pt x="3572345" y="816825"/>
                </a:lnTo>
                <a:lnTo>
                  <a:pt x="3574211" y="818692"/>
                </a:lnTo>
                <a:lnTo>
                  <a:pt x="3575329" y="819150"/>
                </a:lnTo>
                <a:lnTo>
                  <a:pt x="3577958" y="819150"/>
                </a:lnTo>
                <a:lnTo>
                  <a:pt x="3579076" y="818692"/>
                </a:lnTo>
                <a:lnTo>
                  <a:pt x="3580942" y="816825"/>
                </a:lnTo>
                <a:lnTo>
                  <a:pt x="3581400" y="815708"/>
                </a:lnTo>
                <a:lnTo>
                  <a:pt x="3581400" y="813079"/>
                </a:lnTo>
                <a:close/>
              </a:path>
              <a:path w="5534025" h="1628775">
                <a:moveTo>
                  <a:pt x="3581400" y="3454"/>
                </a:moveTo>
                <a:lnTo>
                  <a:pt x="3580942" y="2336"/>
                </a:lnTo>
                <a:lnTo>
                  <a:pt x="3579076" y="469"/>
                </a:lnTo>
                <a:lnTo>
                  <a:pt x="3577958" y="0"/>
                </a:lnTo>
                <a:lnTo>
                  <a:pt x="3575329" y="0"/>
                </a:lnTo>
                <a:lnTo>
                  <a:pt x="3574211" y="469"/>
                </a:lnTo>
                <a:lnTo>
                  <a:pt x="3572345" y="2336"/>
                </a:lnTo>
                <a:lnTo>
                  <a:pt x="3571875" y="3454"/>
                </a:lnTo>
                <a:lnTo>
                  <a:pt x="3571875" y="6083"/>
                </a:lnTo>
                <a:lnTo>
                  <a:pt x="3572345" y="7200"/>
                </a:lnTo>
                <a:lnTo>
                  <a:pt x="3574211" y="9067"/>
                </a:lnTo>
                <a:lnTo>
                  <a:pt x="3575329" y="9525"/>
                </a:lnTo>
                <a:lnTo>
                  <a:pt x="3577958" y="9525"/>
                </a:lnTo>
                <a:lnTo>
                  <a:pt x="3579076" y="9067"/>
                </a:lnTo>
                <a:lnTo>
                  <a:pt x="3580942" y="7200"/>
                </a:lnTo>
                <a:lnTo>
                  <a:pt x="3581400" y="6083"/>
                </a:lnTo>
                <a:lnTo>
                  <a:pt x="3581400" y="3454"/>
                </a:lnTo>
                <a:close/>
              </a:path>
              <a:path w="5534025" h="1628775">
                <a:moveTo>
                  <a:pt x="3629025" y="1622704"/>
                </a:moveTo>
                <a:lnTo>
                  <a:pt x="3628567" y="1621586"/>
                </a:lnTo>
                <a:lnTo>
                  <a:pt x="3626701" y="1619719"/>
                </a:lnTo>
                <a:lnTo>
                  <a:pt x="3625583" y="1619250"/>
                </a:lnTo>
                <a:lnTo>
                  <a:pt x="3622954" y="1619250"/>
                </a:lnTo>
                <a:lnTo>
                  <a:pt x="3621836" y="1619719"/>
                </a:lnTo>
                <a:lnTo>
                  <a:pt x="3619970" y="1621586"/>
                </a:lnTo>
                <a:lnTo>
                  <a:pt x="3619500" y="1622704"/>
                </a:lnTo>
                <a:lnTo>
                  <a:pt x="3619500" y="1625333"/>
                </a:lnTo>
                <a:lnTo>
                  <a:pt x="3619970" y="1626450"/>
                </a:lnTo>
                <a:lnTo>
                  <a:pt x="3621836" y="1628317"/>
                </a:lnTo>
                <a:lnTo>
                  <a:pt x="3622954" y="1628775"/>
                </a:lnTo>
                <a:lnTo>
                  <a:pt x="3625583" y="1628775"/>
                </a:lnTo>
                <a:lnTo>
                  <a:pt x="3626701" y="1628317"/>
                </a:lnTo>
                <a:lnTo>
                  <a:pt x="3628567" y="1626450"/>
                </a:lnTo>
                <a:lnTo>
                  <a:pt x="3629025" y="1625333"/>
                </a:lnTo>
                <a:lnTo>
                  <a:pt x="3629025" y="1622704"/>
                </a:lnTo>
                <a:close/>
              </a:path>
              <a:path w="5534025" h="1628775">
                <a:moveTo>
                  <a:pt x="3629025" y="813079"/>
                </a:moveTo>
                <a:lnTo>
                  <a:pt x="3628567" y="811961"/>
                </a:lnTo>
                <a:lnTo>
                  <a:pt x="3626701" y="810094"/>
                </a:lnTo>
                <a:lnTo>
                  <a:pt x="3625583" y="809625"/>
                </a:lnTo>
                <a:lnTo>
                  <a:pt x="3622954" y="809625"/>
                </a:lnTo>
                <a:lnTo>
                  <a:pt x="3621836" y="810094"/>
                </a:lnTo>
                <a:lnTo>
                  <a:pt x="3619970" y="811961"/>
                </a:lnTo>
                <a:lnTo>
                  <a:pt x="3619500" y="813079"/>
                </a:lnTo>
                <a:lnTo>
                  <a:pt x="3619500" y="815708"/>
                </a:lnTo>
                <a:lnTo>
                  <a:pt x="3619970" y="816825"/>
                </a:lnTo>
                <a:lnTo>
                  <a:pt x="3621836" y="818692"/>
                </a:lnTo>
                <a:lnTo>
                  <a:pt x="3622954" y="819150"/>
                </a:lnTo>
                <a:lnTo>
                  <a:pt x="3625583" y="819150"/>
                </a:lnTo>
                <a:lnTo>
                  <a:pt x="3626701" y="818692"/>
                </a:lnTo>
                <a:lnTo>
                  <a:pt x="3628567" y="816825"/>
                </a:lnTo>
                <a:lnTo>
                  <a:pt x="3629025" y="815708"/>
                </a:lnTo>
                <a:lnTo>
                  <a:pt x="3629025" y="813079"/>
                </a:lnTo>
                <a:close/>
              </a:path>
              <a:path w="5534025" h="1628775">
                <a:moveTo>
                  <a:pt x="3629025" y="3454"/>
                </a:moveTo>
                <a:lnTo>
                  <a:pt x="3628567" y="2336"/>
                </a:lnTo>
                <a:lnTo>
                  <a:pt x="3626701" y="469"/>
                </a:lnTo>
                <a:lnTo>
                  <a:pt x="3625583" y="0"/>
                </a:lnTo>
                <a:lnTo>
                  <a:pt x="3622954" y="0"/>
                </a:lnTo>
                <a:lnTo>
                  <a:pt x="3621836" y="469"/>
                </a:lnTo>
                <a:lnTo>
                  <a:pt x="3619970" y="2336"/>
                </a:lnTo>
                <a:lnTo>
                  <a:pt x="3619500" y="3454"/>
                </a:lnTo>
                <a:lnTo>
                  <a:pt x="3619500" y="6083"/>
                </a:lnTo>
                <a:lnTo>
                  <a:pt x="3619970" y="7200"/>
                </a:lnTo>
                <a:lnTo>
                  <a:pt x="3621836" y="9067"/>
                </a:lnTo>
                <a:lnTo>
                  <a:pt x="3622954" y="9525"/>
                </a:lnTo>
                <a:lnTo>
                  <a:pt x="3625583" y="9525"/>
                </a:lnTo>
                <a:lnTo>
                  <a:pt x="3626701" y="9067"/>
                </a:lnTo>
                <a:lnTo>
                  <a:pt x="3628567" y="7200"/>
                </a:lnTo>
                <a:lnTo>
                  <a:pt x="3629025" y="6083"/>
                </a:lnTo>
                <a:lnTo>
                  <a:pt x="3629025" y="3454"/>
                </a:lnTo>
                <a:close/>
              </a:path>
              <a:path w="5534025" h="1628775">
                <a:moveTo>
                  <a:pt x="3676650" y="1622704"/>
                </a:moveTo>
                <a:lnTo>
                  <a:pt x="3676192" y="1621586"/>
                </a:lnTo>
                <a:lnTo>
                  <a:pt x="3674326" y="1619719"/>
                </a:lnTo>
                <a:lnTo>
                  <a:pt x="3673208" y="1619250"/>
                </a:lnTo>
                <a:lnTo>
                  <a:pt x="3670579" y="1619250"/>
                </a:lnTo>
                <a:lnTo>
                  <a:pt x="3669461" y="1619719"/>
                </a:lnTo>
                <a:lnTo>
                  <a:pt x="3667595" y="1621586"/>
                </a:lnTo>
                <a:lnTo>
                  <a:pt x="3667125" y="1622704"/>
                </a:lnTo>
                <a:lnTo>
                  <a:pt x="3667125" y="1625333"/>
                </a:lnTo>
                <a:lnTo>
                  <a:pt x="3667595" y="1626450"/>
                </a:lnTo>
                <a:lnTo>
                  <a:pt x="3669461" y="1628317"/>
                </a:lnTo>
                <a:lnTo>
                  <a:pt x="3670579" y="1628775"/>
                </a:lnTo>
                <a:lnTo>
                  <a:pt x="3673208" y="1628775"/>
                </a:lnTo>
                <a:lnTo>
                  <a:pt x="3674326" y="1628317"/>
                </a:lnTo>
                <a:lnTo>
                  <a:pt x="3676192" y="1626450"/>
                </a:lnTo>
                <a:lnTo>
                  <a:pt x="3676650" y="1625333"/>
                </a:lnTo>
                <a:lnTo>
                  <a:pt x="3676650" y="1622704"/>
                </a:lnTo>
                <a:close/>
              </a:path>
              <a:path w="5534025" h="1628775">
                <a:moveTo>
                  <a:pt x="3676650" y="813079"/>
                </a:moveTo>
                <a:lnTo>
                  <a:pt x="3676192" y="811961"/>
                </a:lnTo>
                <a:lnTo>
                  <a:pt x="3674326" y="810094"/>
                </a:lnTo>
                <a:lnTo>
                  <a:pt x="3673208" y="809625"/>
                </a:lnTo>
                <a:lnTo>
                  <a:pt x="3670579" y="809625"/>
                </a:lnTo>
                <a:lnTo>
                  <a:pt x="3669461" y="810094"/>
                </a:lnTo>
                <a:lnTo>
                  <a:pt x="3667595" y="811961"/>
                </a:lnTo>
                <a:lnTo>
                  <a:pt x="3667125" y="813079"/>
                </a:lnTo>
                <a:lnTo>
                  <a:pt x="3667125" y="815708"/>
                </a:lnTo>
                <a:lnTo>
                  <a:pt x="3667595" y="816825"/>
                </a:lnTo>
                <a:lnTo>
                  <a:pt x="3669461" y="818692"/>
                </a:lnTo>
                <a:lnTo>
                  <a:pt x="3670579" y="819150"/>
                </a:lnTo>
                <a:lnTo>
                  <a:pt x="3673208" y="819150"/>
                </a:lnTo>
                <a:lnTo>
                  <a:pt x="3674326" y="818692"/>
                </a:lnTo>
                <a:lnTo>
                  <a:pt x="3676192" y="816825"/>
                </a:lnTo>
                <a:lnTo>
                  <a:pt x="3676650" y="815708"/>
                </a:lnTo>
                <a:lnTo>
                  <a:pt x="3676650" y="813079"/>
                </a:lnTo>
                <a:close/>
              </a:path>
              <a:path w="5534025" h="1628775">
                <a:moveTo>
                  <a:pt x="3676650" y="3454"/>
                </a:moveTo>
                <a:lnTo>
                  <a:pt x="3676192" y="2336"/>
                </a:lnTo>
                <a:lnTo>
                  <a:pt x="3674326" y="469"/>
                </a:lnTo>
                <a:lnTo>
                  <a:pt x="3673208" y="0"/>
                </a:lnTo>
                <a:lnTo>
                  <a:pt x="3670579" y="0"/>
                </a:lnTo>
                <a:lnTo>
                  <a:pt x="3669461" y="469"/>
                </a:lnTo>
                <a:lnTo>
                  <a:pt x="3667595" y="2336"/>
                </a:lnTo>
                <a:lnTo>
                  <a:pt x="3667125" y="3454"/>
                </a:lnTo>
                <a:lnTo>
                  <a:pt x="3667125" y="6083"/>
                </a:lnTo>
                <a:lnTo>
                  <a:pt x="3667595" y="7200"/>
                </a:lnTo>
                <a:lnTo>
                  <a:pt x="3669461" y="9067"/>
                </a:lnTo>
                <a:lnTo>
                  <a:pt x="3670579" y="9525"/>
                </a:lnTo>
                <a:lnTo>
                  <a:pt x="3673208" y="9525"/>
                </a:lnTo>
                <a:lnTo>
                  <a:pt x="3674326" y="9067"/>
                </a:lnTo>
                <a:lnTo>
                  <a:pt x="3676192" y="7200"/>
                </a:lnTo>
                <a:lnTo>
                  <a:pt x="3676650" y="6083"/>
                </a:lnTo>
                <a:lnTo>
                  <a:pt x="3676650" y="3454"/>
                </a:lnTo>
                <a:close/>
              </a:path>
              <a:path w="5534025" h="1628775">
                <a:moveTo>
                  <a:pt x="3724275" y="1622704"/>
                </a:moveTo>
                <a:lnTo>
                  <a:pt x="3723817" y="1621586"/>
                </a:lnTo>
                <a:lnTo>
                  <a:pt x="3721951" y="1619719"/>
                </a:lnTo>
                <a:lnTo>
                  <a:pt x="3720833" y="1619250"/>
                </a:lnTo>
                <a:lnTo>
                  <a:pt x="3718204" y="1619250"/>
                </a:lnTo>
                <a:lnTo>
                  <a:pt x="3717086" y="1619719"/>
                </a:lnTo>
                <a:lnTo>
                  <a:pt x="3715220" y="1621586"/>
                </a:lnTo>
                <a:lnTo>
                  <a:pt x="3714750" y="1622704"/>
                </a:lnTo>
                <a:lnTo>
                  <a:pt x="3714750" y="1625333"/>
                </a:lnTo>
                <a:lnTo>
                  <a:pt x="3715220" y="1626450"/>
                </a:lnTo>
                <a:lnTo>
                  <a:pt x="3717086" y="1628317"/>
                </a:lnTo>
                <a:lnTo>
                  <a:pt x="3718204" y="1628775"/>
                </a:lnTo>
                <a:lnTo>
                  <a:pt x="3720833" y="1628775"/>
                </a:lnTo>
                <a:lnTo>
                  <a:pt x="3721951" y="1628317"/>
                </a:lnTo>
                <a:lnTo>
                  <a:pt x="3723817" y="1626450"/>
                </a:lnTo>
                <a:lnTo>
                  <a:pt x="3724275" y="1625333"/>
                </a:lnTo>
                <a:lnTo>
                  <a:pt x="3724275" y="1622704"/>
                </a:lnTo>
                <a:close/>
              </a:path>
              <a:path w="5534025" h="1628775">
                <a:moveTo>
                  <a:pt x="3724275" y="813079"/>
                </a:moveTo>
                <a:lnTo>
                  <a:pt x="3723817" y="811961"/>
                </a:lnTo>
                <a:lnTo>
                  <a:pt x="3721951" y="810094"/>
                </a:lnTo>
                <a:lnTo>
                  <a:pt x="3720833" y="809625"/>
                </a:lnTo>
                <a:lnTo>
                  <a:pt x="3718204" y="809625"/>
                </a:lnTo>
                <a:lnTo>
                  <a:pt x="3717086" y="810094"/>
                </a:lnTo>
                <a:lnTo>
                  <a:pt x="3715220" y="811961"/>
                </a:lnTo>
                <a:lnTo>
                  <a:pt x="3714750" y="813079"/>
                </a:lnTo>
                <a:lnTo>
                  <a:pt x="3714750" y="815708"/>
                </a:lnTo>
                <a:lnTo>
                  <a:pt x="3715220" y="816825"/>
                </a:lnTo>
                <a:lnTo>
                  <a:pt x="3717086" y="818692"/>
                </a:lnTo>
                <a:lnTo>
                  <a:pt x="3718204" y="819150"/>
                </a:lnTo>
                <a:lnTo>
                  <a:pt x="3720833" y="819150"/>
                </a:lnTo>
                <a:lnTo>
                  <a:pt x="3721951" y="818692"/>
                </a:lnTo>
                <a:lnTo>
                  <a:pt x="3723817" y="816825"/>
                </a:lnTo>
                <a:lnTo>
                  <a:pt x="3724275" y="815708"/>
                </a:lnTo>
                <a:lnTo>
                  <a:pt x="3724275" y="813079"/>
                </a:lnTo>
                <a:close/>
              </a:path>
              <a:path w="5534025" h="1628775">
                <a:moveTo>
                  <a:pt x="3724275" y="3454"/>
                </a:moveTo>
                <a:lnTo>
                  <a:pt x="3723817" y="2336"/>
                </a:lnTo>
                <a:lnTo>
                  <a:pt x="3721951" y="469"/>
                </a:lnTo>
                <a:lnTo>
                  <a:pt x="3720833" y="0"/>
                </a:lnTo>
                <a:lnTo>
                  <a:pt x="3718204" y="0"/>
                </a:lnTo>
                <a:lnTo>
                  <a:pt x="3717086" y="469"/>
                </a:lnTo>
                <a:lnTo>
                  <a:pt x="3715220" y="2336"/>
                </a:lnTo>
                <a:lnTo>
                  <a:pt x="3714750" y="3454"/>
                </a:lnTo>
                <a:lnTo>
                  <a:pt x="3714750" y="6083"/>
                </a:lnTo>
                <a:lnTo>
                  <a:pt x="3715220" y="7200"/>
                </a:lnTo>
                <a:lnTo>
                  <a:pt x="3717086" y="9067"/>
                </a:lnTo>
                <a:lnTo>
                  <a:pt x="3718204" y="9525"/>
                </a:lnTo>
                <a:lnTo>
                  <a:pt x="3720833" y="9525"/>
                </a:lnTo>
                <a:lnTo>
                  <a:pt x="3721951" y="9067"/>
                </a:lnTo>
                <a:lnTo>
                  <a:pt x="3723817" y="7200"/>
                </a:lnTo>
                <a:lnTo>
                  <a:pt x="3724275" y="6083"/>
                </a:lnTo>
                <a:lnTo>
                  <a:pt x="3724275" y="3454"/>
                </a:lnTo>
                <a:close/>
              </a:path>
              <a:path w="5534025" h="1628775">
                <a:moveTo>
                  <a:pt x="3771900" y="1622704"/>
                </a:moveTo>
                <a:lnTo>
                  <a:pt x="3771442" y="1621586"/>
                </a:lnTo>
                <a:lnTo>
                  <a:pt x="3769576" y="1619719"/>
                </a:lnTo>
                <a:lnTo>
                  <a:pt x="3768458" y="1619250"/>
                </a:lnTo>
                <a:lnTo>
                  <a:pt x="3765829" y="1619250"/>
                </a:lnTo>
                <a:lnTo>
                  <a:pt x="3764711" y="1619719"/>
                </a:lnTo>
                <a:lnTo>
                  <a:pt x="3762845" y="1621586"/>
                </a:lnTo>
                <a:lnTo>
                  <a:pt x="3762375" y="1622704"/>
                </a:lnTo>
                <a:lnTo>
                  <a:pt x="3762375" y="1625333"/>
                </a:lnTo>
                <a:lnTo>
                  <a:pt x="3762845" y="1626450"/>
                </a:lnTo>
                <a:lnTo>
                  <a:pt x="3764711" y="1628317"/>
                </a:lnTo>
                <a:lnTo>
                  <a:pt x="3765829" y="1628775"/>
                </a:lnTo>
                <a:lnTo>
                  <a:pt x="3768458" y="1628775"/>
                </a:lnTo>
                <a:lnTo>
                  <a:pt x="3769576" y="1628317"/>
                </a:lnTo>
                <a:lnTo>
                  <a:pt x="3771442" y="1626450"/>
                </a:lnTo>
                <a:lnTo>
                  <a:pt x="3771900" y="1625333"/>
                </a:lnTo>
                <a:lnTo>
                  <a:pt x="3771900" y="1622704"/>
                </a:lnTo>
                <a:close/>
              </a:path>
              <a:path w="5534025" h="1628775">
                <a:moveTo>
                  <a:pt x="3771900" y="813079"/>
                </a:moveTo>
                <a:lnTo>
                  <a:pt x="3771442" y="811961"/>
                </a:lnTo>
                <a:lnTo>
                  <a:pt x="3769576" y="810094"/>
                </a:lnTo>
                <a:lnTo>
                  <a:pt x="3768458" y="809625"/>
                </a:lnTo>
                <a:lnTo>
                  <a:pt x="3765829" y="809625"/>
                </a:lnTo>
                <a:lnTo>
                  <a:pt x="3764711" y="810094"/>
                </a:lnTo>
                <a:lnTo>
                  <a:pt x="3762845" y="811961"/>
                </a:lnTo>
                <a:lnTo>
                  <a:pt x="3762375" y="813079"/>
                </a:lnTo>
                <a:lnTo>
                  <a:pt x="3762375" y="815708"/>
                </a:lnTo>
                <a:lnTo>
                  <a:pt x="3762845" y="816825"/>
                </a:lnTo>
                <a:lnTo>
                  <a:pt x="3764711" y="818692"/>
                </a:lnTo>
                <a:lnTo>
                  <a:pt x="3765829" y="819150"/>
                </a:lnTo>
                <a:lnTo>
                  <a:pt x="3768458" y="819150"/>
                </a:lnTo>
                <a:lnTo>
                  <a:pt x="3769576" y="818692"/>
                </a:lnTo>
                <a:lnTo>
                  <a:pt x="3771442" y="816825"/>
                </a:lnTo>
                <a:lnTo>
                  <a:pt x="3771900" y="815708"/>
                </a:lnTo>
                <a:lnTo>
                  <a:pt x="3771900" y="813079"/>
                </a:lnTo>
                <a:close/>
              </a:path>
              <a:path w="5534025" h="1628775">
                <a:moveTo>
                  <a:pt x="3771900" y="3454"/>
                </a:moveTo>
                <a:lnTo>
                  <a:pt x="3771442" y="2336"/>
                </a:lnTo>
                <a:lnTo>
                  <a:pt x="3769576" y="469"/>
                </a:lnTo>
                <a:lnTo>
                  <a:pt x="3768458" y="0"/>
                </a:lnTo>
                <a:lnTo>
                  <a:pt x="3765829" y="0"/>
                </a:lnTo>
                <a:lnTo>
                  <a:pt x="3764711" y="469"/>
                </a:lnTo>
                <a:lnTo>
                  <a:pt x="3762845" y="2336"/>
                </a:lnTo>
                <a:lnTo>
                  <a:pt x="3762375" y="3454"/>
                </a:lnTo>
                <a:lnTo>
                  <a:pt x="3762375" y="6083"/>
                </a:lnTo>
                <a:lnTo>
                  <a:pt x="3762845" y="7200"/>
                </a:lnTo>
                <a:lnTo>
                  <a:pt x="3764711" y="9067"/>
                </a:lnTo>
                <a:lnTo>
                  <a:pt x="3765829" y="9525"/>
                </a:lnTo>
                <a:lnTo>
                  <a:pt x="3768458" y="9525"/>
                </a:lnTo>
                <a:lnTo>
                  <a:pt x="3769576" y="9067"/>
                </a:lnTo>
                <a:lnTo>
                  <a:pt x="3771442" y="7200"/>
                </a:lnTo>
                <a:lnTo>
                  <a:pt x="3771900" y="6083"/>
                </a:lnTo>
                <a:lnTo>
                  <a:pt x="3771900" y="3454"/>
                </a:lnTo>
                <a:close/>
              </a:path>
              <a:path w="5534025" h="1628775">
                <a:moveTo>
                  <a:pt x="3819525" y="1622704"/>
                </a:moveTo>
                <a:lnTo>
                  <a:pt x="3819067" y="1621586"/>
                </a:lnTo>
                <a:lnTo>
                  <a:pt x="3817201" y="1619719"/>
                </a:lnTo>
                <a:lnTo>
                  <a:pt x="3816083" y="1619250"/>
                </a:lnTo>
                <a:lnTo>
                  <a:pt x="3813454" y="1619250"/>
                </a:lnTo>
                <a:lnTo>
                  <a:pt x="3812336" y="1619719"/>
                </a:lnTo>
                <a:lnTo>
                  <a:pt x="3810470" y="1621586"/>
                </a:lnTo>
                <a:lnTo>
                  <a:pt x="3810000" y="1622704"/>
                </a:lnTo>
                <a:lnTo>
                  <a:pt x="3810000" y="1625333"/>
                </a:lnTo>
                <a:lnTo>
                  <a:pt x="3810470" y="1626450"/>
                </a:lnTo>
                <a:lnTo>
                  <a:pt x="3812336" y="1628317"/>
                </a:lnTo>
                <a:lnTo>
                  <a:pt x="3813454" y="1628775"/>
                </a:lnTo>
                <a:lnTo>
                  <a:pt x="3816083" y="1628775"/>
                </a:lnTo>
                <a:lnTo>
                  <a:pt x="3817201" y="1628317"/>
                </a:lnTo>
                <a:lnTo>
                  <a:pt x="3819067" y="1626450"/>
                </a:lnTo>
                <a:lnTo>
                  <a:pt x="3819525" y="1625333"/>
                </a:lnTo>
                <a:lnTo>
                  <a:pt x="3819525" y="1622704"/>
                </a:lnTo>
                <a:close/>
              </a:path>
              <a:path w="5534025" h="1628775">
                <a:moveTo>
                  <a:pt x="3819525" y="813079"/>
                </a:moveTo>
                <a:lnTo>
                  <a:pt x="3819067" y="811961"/>
                </a:lnTo>
                <a:lnTo>
                  <a:pt x="3817201" y="810094"/>
                </a:lnTo>
                <a:lnTo>
                  <a:pt x="3816083" y="809625"/>
                </a:lnTo>
                <a:lnTo>
                  <a:pt x="3813454" y="809625"/>
                </a:lnTo>
                <a:lnTo>
                  <a:pt x="3812336" y="810094"/>
                </a:lnTo>
                <a:lnTo>
                  <a:pt x="3810470" y="811961"/>
                </a:lnTo>
                <a:lnTo>
                  <a:pt x="3810000" y="813079"/>
                </a:lnTo>
                <a:lnTo>
                  <a:pt x="3810000" y="815708"/>
                </a:lnTo>
                <a:lnTo>
                  <a:pt x="3810470" y="816825"/>
                </a:lnTo>
                <a:lnTo>
                  <a:pt x="3812336" y="818692"/>
                </a:lnTo>
                <a:lnTo>
                  <a:pt x="3813454" y="819150"/>
                </a:lnTo>
                <a:lnTo>
                  <a:pt x="3816083" y="819150"/>
                </a:lnTo>
                <a:lnTo>
                  <a:pt x="3817201" y="818692"/>
                </a:lnTo>
                <a:lnTo>
                  <a:pt x="3819067" y="816825"/>
                </a:lnTo>
                <a:lnTo>
                  <a:pt x="3819525" y="815708"/>
                </a:lnTo>
                <a:lnTo>
                  <a:pt x="3819525" y="813079"/>
                </a:lnTo>
                <a:close/>
              </a:path>
              <a:path w="5534025" h="1628775">
                <a:moveTo>
                  <a:pt x="3819525" y="3454"/>
                </a:moveTo>
                <a:lnTo>
                  <a:pt x="3819067" y="2336"/>
                </a:lnTo>
                <a:lnTo>
                  <a:pt x="3817201" y="469"/>
                </a:lnTo>
                <a:lnTo>
                  <a:pt x="3816083" y="0"/>
                </a:lnTo>
                <a:lnTo>
                  <a:pt x="3813454" y="0"/>
                </a:lnTo>
                <a:lnTo>
                  <a:pt x="3812336" y="469"/>
                </a:lnTo>
                <a:lnTo>
                  <a:pt x="3810470" y="2336"/>
                </a:lnTo>
                <a:lnTo>
                  <a:pt x="3810000" y="3454"/>
                </a:lnTo>
                <a:lnTo>
                  <a:pt x="3810000" y="6083"/>
                </a:lnTo>
                <a:lnTo>
                  <a:pt x="3810470" y="7200"/>
                </a:lnTo>
                <a:lnTo>
                  <a:pt x="3812336" y="9067"/>
                </a:lnTo>
                <a:lnTo>
                  <a:pt x="3813454" y="9525"/>
                </a:lnTo>
                <a:lnTo>
                  <a:pt x="3816083" y="9525"/>
                </a:lnTo>
                <a:lnTo>
                  <a:pt x="3817201" y="9067"/>
                </a:lnTo>
                <a:lnTo>
                  <a:pt x="3819067" y="7200"/>
                </a:lnTo>
                <a:lnTo>
                  <a:pt x="3819525" y="6083"/>
                </a:lnTo>
                <a:lnTo>
                  <a:pt x="3819525" y="3454"/>
                </a:lnTo>
                <a:close/>
              </a:path>
              <a:path w="5534025" h="1628775">
                <a:moveTo>
                  <a:pt x="3867150" y="1622704"/>
                </a:moveTo>
                <a:lnTo>
                  <a:pt x="3866692" y="1621586"/>
                </a:lnTo>
                <a:lnTo>
                  <a:pt x="3864826" y="1619719"/>
                </a:lnTo>
                <a:lnTo>
                  <a:pt x="3863708" y="1619250"/>
                </a:lnTo>
                <a:lnTo>
                  <a:pt x="3861079" y="1619250"/>
                </a:lnTo>
                <a:lnTo>
                  <a:pt x="3859949" y="1619719"/>
                </a:lnTo>
                <a:lnTo>
                  <a:pt x="3858095" y="1621586"/>
                </a:lnTo>
                <a:lnTo>
                  <a:pt x="3857625" y="1622704"/>
                </a:lnTo>
                <a:lnTo>
                  <a:pt x="3857625" y="1625333"/>
                </a:lnTo>
                <a:lnTo>
                  <a:pt x="3858095" y="1626450"/>
                </a:lnTo>
                <a:lnTo>
                  <a:pt x="3859949" y="1628317"/>
                </a:lnTo>
                <a:lnTo>
                  <a:pt x="3861079" y="1628775"/>
                </a:lnTo>
                <a:lnTo>
                  <a:pt x="3863708" y="1628775"/>
                </a:lnTo>
                <a:lnTo>
                  <a:pt x="3864826" y="1628317"/>
                </a:lnTo>
                <a:lnTo>
                  <a:pt x="3866692" y="1626450"/>
                </a:lnTo>
                <a:lnTo>
                  <a:pt x="3867150" y="1625333"/>
                </a:lnTo>
                <a:lnTo>
                  <a:pt x="3867150" y="1622704"/>
                </a:lnTo>
                <a:close/>
              </a:path>
              <a:path w="5534025" h="1628775">
                <a:moveTo>
                  <a:pt x="3867150" y="813079"/>
                </a:moveTo>
                <a:lnTo>
                  <a:pt x="3866692" y="811961"/>
                </a:lnTo>
                <a:lnTo>
                  <a:pt x="3864826" y="810094"/>
                </a:lnTo>
                <a:lnTo>
                  <a:pt x="3863708" y="809625"/>
                </a:lnTo>
                <a:lnTo>
                  <a:pt x="3861079" y="809625"/>
                </a:lnTo>
                <a:lnTo>
                  <a:pt x="3859949" y="810094"/>
                </a:lnTo>
                <a:lnTo>
                  <a:pt x="3858095" y="811961"/>
                </a:lnTo>
                <a:lnTo>
                  <a:pt x="3857625" y="813079"/>
                </a:lnTo>
                <a:lnTo>
                  <a:pt x="3857625" y="815708"/>
                </a:lnTo>
                <a:lnTo>
                  <a:pt x="3858095" y="816825"/>
                </a:lnTo>
                <a:lnTo>
                  <a:pt x="3859949" y="818692"/>
                </a:lnTo>
                <a:lnTo>
                  <a:pt x="3861079" y="819150"/>
                </a:lnTo>
                <a:lnTo>
                  <a:pt x="3863708" y="819150"/>
                </a:lnTo>
                <a:lnTo>
                  <a:pt x="3864826" y="818692"/>
                </a:lnTo>
                <a:lnTo>
                  <a:pt x="3866692" y="816825"/>
                </a:lnTo>
                <a:lnTo>
                  <a:pt x="3867150" y="815708"/>
                </a:lnTo>
                <a:lnTo>
                  <a:pt x="3867150" y="813079"/>
                </a:lnTo>
                <a:close/>
              </a:path>
              <a:path w="5534025" h="1628775">
                <a:moveTo>
                  <a:pt x="3867150" y="3454"/>
                </a:moveTo>
                <a:lnTo>
                  <a:pt x="3866692" y="2336"/>
                </a:lnTo>
                <a:lnTo>
                  <a:pt x="3864826" y="469"/>
                </a:lnTo>
                <a:lnTo>
                  <a:pt x="3863708" y="0"/>
                </a:lnTo>
                <a:lnTo>
                  <a:pt x="3861079" y="0"/>
                </a:lnTo>
                <a:lnTo>
                  <a:pt x="3859949" y="469"/>
                </a:lnTo>
                <a:lnTo>
                  <a:pt x="3858095" y="2336"/>
                </a:lnTo>
                <a:lnTo>
                  <a:pt x="3857625" y="3454"/>
                </a:lnTo>
                <a:lnTo>
                  <a:pt x="3857625" y="6083"/>
                </a:lnTo>
                <a:lnTo>
                  <a:pt x="3858095" y="7200"/>
                </a:lnTo>
                <a:lnTo>
                  <a:pt x="3859949" y="9067"/>
                </a:lnTo>
                <a:lnTo>
                  <a:pt x="3861079" y="9525"/>
                </a:lnTo>
                <a:lnTo>
                  <a:pt x="3863708" y="9525"/>
                </a:lnTo>
                <a:lnTo>
                  <a:pt x="3864826" y="9067"/>
                </a:lnTo>
                <a:lnTo>
                  <a:pt x="3866692" y="7200"/>
                </a:lnTo>
                <a:lnTo>
                  <a:pt x="3867150" y="6083"/>
                </a:lnTo>
                <a:lnTo>
                  <a:pt x="3867150" y="3454"/>
                </a:lnTo>
                <a:close/>
              </a:path>
              <a:path w="5534025" h="1628775">
                <a:moveTo>
                  <a:pt x="3914775" y="1622704"/>
                </a:moveTo>
                <a:lnTo>
                  <a:pt x="3914317" y="1621586"/>
                </a:lnTo>
                <a:lnTo>
                  <a:pt x="3912451" y="1619719"/>
                </a:lnTo>
                <a:lnTo>
                  <a:pt x="3911333" y="1619250"/>
                </a:lnTo>
                <a:lnTo>
                  <a:pt x="3908704" y="1619250"/>
                </a:lnTo>
                <a:lnTo>
                  <a:pt x="3907574" y="1619719"/>
                </a:lnTo>
                <a:lnTo>
                  <a:pt x="3905720" y="1621586"/>
                </a:lnTo>
                <a:lnTo>
                  <a:pt x="3905250" y="1622704"/>
                </a:lnTo>
                <a:lnTo>
                  <a:pt x="3905250" y="1625333"/>
                </a:lnTo>
                <a:lnTo>
                  <a:pt x="3905720" y="1626450"/>
                </a:lnTo>
                <a:lnTo>
                  <a:pt x="3907574" y="1628317"/>
                </a:lnTo>
                <a:lnTo>
                  <a:pt x="3908704" y="1628775"/>
                </a:lnTo>
                <a:lnTo>
                  <a:pt x="3911333" y="1628775"/>
                </a:lnTo>
                <a:lnTo>
                  <a:pt x="3912451" y="1628317"/>
                </a:lnTo>
                <a:lnTo>
                  <a:pt x="3914317" y="1626450"/>
                </a:lnTo>
                <a:lnTo>
                  <a:pt x="3914775" y="1625333"/>
                </a:lnTo>
                <a:lnTo>
                  <a:pt x="3914775" y="1622704"/>
                </a:lnTo>
                <a:close/>
              </a:path>
              <a:path w="5534025" h="1628775">
                <a:moveTo>
                  <a:pt x="3914775" y="813079"/>
                </a:moveTo>
                <a:lnTo>
                  <a:pt x="3914317" y="811961"/>
                </a:lnTo>
                <a:lnTo>
                  <a:pt x="3912451" y="810094"/>
                </a:lnTo>
                <a:lnTo>
                  <a:pt x="3911333" y="809625"/>
                </a:lnTo>
                <a:lnTo>
                  <a:pt x="3908704" y="809625"/>
                </a:lnTo>
                <a:lnTo>
                  <a:pt x="3907574" y="810094"/>
                </a:lnTo>
                <a:lnTo>
                  <a:pt x="3905720" y="811961"/>
                </a:lnTo>
                <a:lnTo>
                  <a:pt x="3905250" y="813079"/>
                </a:lnTo>
                <a:lnTo>
                  <a:pt x="3905250" y="815708"/>
                </a:lnTo>
                <a:lnTo>
                  <a:pt x="3905720" y="816825"/>
                </a:lnTo>
                <a:lnTo>
                  <a:pt x="3907574" y="818692"/>
                </a:lnTo>
                <a:lnTo>
                  <a:pt x="3908704" y="819150"/>
                </a:lnTo>
                <a:lnTo>
                  <a:pt x="3911333" y="819150"/>
                </a:lnTo>
                <a:lnTo>
                  <a:pt x="3912451" y="818692"/>
                </a:lnTo>
                <a:lnTo>
                  <a:pt x="3914317" y="816825"/>
                </a:lnTo>
                <a:lnTo>
                  <a:pt x="3914775" y="815708"/>
                </a:lnTo>
                <a:lnTo>
                  <a:pt x="3914775" y="813079"/>
                </a:lnTo>
                <a:close/>
              </a:path>
              <a:path w="5534025" h="1628775">
                <a:moveTo>
                  <a:pt x="3914775" y="3454"/>
                </a:moveTo>
                <a:lnTo>
                  <a:pt x="3914317" y="2336"/>
                </a:lnTo>
                <a:lnTo>
                  <a:pt x="3912451" y="469"/>
                </a:lnTo>
                <a:lnTo>
                  <a:pt x="3911333" y="0"/>
                </a:lnTo>
                <a:lnTo>
                  <a:pt x="3908704" y="0"/>
                </a:lnTo>
                <a:lnTo>
                  <a:pt x="3907574" y="469"/>
                </a:lnTo>
                <a:lnTo>
                  <a:pt x="3905720" y="2336"/>
                </a:lnTo>
                <a:lnTo>
                  <a:pt x="3905250" y="3454"/>
                </a:lnTo>
                <a:lnTo>
                  <a:pt x="3905250" y="6083"/>
                </a:lnTo>
                <a:lnTo>
                  <a:pt x="3905720" y="7200"/>
                </a:lnTo>
                <a:lnTo>
                  <a:pt x="3907574" y="9067"/>
                </a:lnTo>
                <a:lnTo>
                  <a:pt x="3908704" y="9525"/>
                </a:lnTo>
                <a:lnTo>
                  <a:pt x="3911333" y="9525"/>
                </a:lnTo>
                <a:lnTo>
                  <a:pt x="3912451" y="9067"/>
                </a:lnTo>
                <a:lnTo>
                  <a:pt x="3914317" y="7200"/>
                </a:lnTo>
                <a:lnTo>
                  <a:pt x="3914775" y="6083"/>
                </a:lnTo>
                <a:lnTo>
                  <a:pt x="3914775" y="3454"/>
                </a:lnTo>
                <a:close/>
              </a:path>
              <a:path w="5534025" h="1628775">
                <a:moveTo>
                  <a:pt x="3962400" y="1622704"/>
                </a:moveTo>
                <a:lnTo>
                  <a:pt x="3961942" y="1621586"/>
                </a:lnTo>
                <a:lnTo>
                  <a:pt x="3960076" y="1619719"/>
                </a:lnTo>
                <a:lnTo>
                  <a:pt x="3958958" y="1619250"/>
                </a:lnTo>
                <a:lnTo>
                  <a:pt x="3956329" y="1619250"/>
                </a:lnTo>
                <a:lnTo>
                  <a:pt x="3955199" y="1619719"/>
                </a:lnTo>
                <a:lnTo>
                  <a:pt x="3953345" y="1621586"/>
                </a:lnTo>
                <a:lnTo>
                  <a:pt x="3952875" y="1622704"/>
                </a:lnTo>
                <a:lnTo>
                  <a:pt x="3952875" y="1625333"/>
                </a:lnTo>
                <a:lnTo>
                  <a:pt x="3953345" y="1626450"/>
                </a:lnTo>
                <a:lnTo>
                  <a:pt x="3955199" y="1628317"/>
                </a:lnTo>
                <a:lnTo>
                  <a:pt x="3956329" y="1628775"/>
                </a:lnTo>
                <a:lnTo>
                  <a:pt x="3958958" y="1628775"/>
                </a:lnTo>
                <a:lnTo>
                  <a:pt x="3960076" y="1628317"/>
                </a:lnTo>
                <a:lnTo>
                  <a:pt x="3961942" y="1626450"/>
                </a:lnTo>
                <a:lnTo>
                  <a:pt x="3962400" y="1625333"/>
                </a:lnTo>
                <a:lnTo>
                  <a:pt x="3962400" y="1622704"/>
                </a:lnTo>
                <a:close/>
              </a:path>
              <a:path w="5534025" h="1628775">
                <a:moveTo>
                  <a:pt x="3962400" y="813079"/>
                </a:moveTo>
                <a:lnTo>
                  <a:pt x="3961942" y="811961"/>
                </a:lnTo>
                <a:lnTo>
                  <a:pt x="3960076" y="810094"/>
                </a:lnTo>
                <a:lnTo>
                  <a:pt x="3958958" y="809625"/>
                </a:lnTo>
                <a:lnTo>
                  <a:pt x="3956329" y="809625"/>
                </a:lnTo>
                <a:lnTo>
                  <a:pt x="3955199" y="810094"/>
                </a:lnTo>
                <a:lnTo>
                  <a:pt x="3953345" y="811961"/>
                </a:lnTo>
                <a:lnTo>
                  <a:pt x="3952875" y="813079"/>
                </a:lnTo>
                <a:lnTo>
                  <a:pt x="3952875" y="815708"/>
                </a:lnTo>
                <a:lnTo>
                  <a:pt x="3953345" y="816825"/>
                </a:lnTo>
                <a:lnTo>
                  <a:pt x="3955199" y="818692"/>
                </a:lnTo>
                <a:lnTo>
                  <a:pt x="3956329" y="819150"/>
                </a:lnTo>
                <a:lnTo>
                  <a:pt x="3958958" y="819150"/>
                </a:lnTo>
                <a:lnTo>
                  <a:pt x="3960076" y="818692"/>
                </a:lnTo>
                <a:lnTo>
                  <a:pt x="3961942" y="816825"/>
                </a:lnTo>
                <a:lnTo>
                  <a:pt x="3962400" y="815708"/>
                </a:lnTo>
                <a:lnTo>
                  <a:pt x="3962400" y="813079"/>
                </a:lnTo>
                <a:close/>
              </a:path>
              <a:path w="5534025" h="1628775">
                <a:moveTo>
                  <a:pt x="3962400" y="3454"/>
                </a:moveTo>
                <a:lnTo>
                  <a:pt x="3961942" y="2336"/>
                </a:lnTo>
                <a:lnTo>
                  <a:pt x="3960076" y="469"/>
                </a:lnTo>
                <a:lnTo>
                  <a:pt x="3958958" y="0"/>
                </a:lnTo>
                <a:lnTo>
                  <a:pt x="3956329" y="0"/>
                </a:lnTo>
                <a:lnTo>
                  <a:pt x="3955199" y="469"/>
                </a:lnTo>
                <a:lnTo>
                  <a:pt x="3953345" y="2336"/>
                </a:lnTo>
                <a:lnTo>
                  <a:pt x="3952875" y="3454"/>
                </a:lnTo>
                <a:lnTo>
                  <a:pt x="3952875" y="6083"/>
                </a:lnTo>
                <a:lnTo>
                  <a:pt x="3953345" y="7200"/>
                </a:lnTo>
                <a:lnTo>
                  <a:pt x="3955199" y="9067"/>
                </a:lnTo>
                <a:lnTo>
                  <a:pt x="3956329" y="9525"/>
                </a:lnTo>
                <a:lnTo>
                  <a:pt x="3958958" y="9525"/>
                </a:lnTo>
                <a:lnTo>
                  <a:pt x="3960076" y="9067"/>
                </a:lnTo>
                <a:lnTo>
                  <a:pt x="3961942" y="7200"/>
                </a:lnTo>
                <a:lnTo>
                  <a:pt x="3962400" y="6083"/>
                </a:lnTo>
                <a:lnTo>
                  <a:pt x="3962400" y="3454"/>
                </a:lnTo>
                <a:close/>
              </a:path>
              <a:path w="5534025" h="1628775">
                <a:moveTo>
                  <a:pt x="4010025" y="1622704"/>
                </a:moveTo>
                <a:lnTo>
                  <a:pt x="4009567" y="1621586"/>
                </a:lnTo>
                <a:lnTo>
                  <a:pt x="4007701" y="1619719"/>
                </a:lnTo>
                <a:lnTo>
                  <a:pt x="4006583" y="1619250"/>
                </a:lnTo>
                <a:lnTo>
                  <a:pt x="4003954" y="1619250"/>
                </a:lnTo>
                <a:lnTo>
                  <a:pt x="4002836" y="1619719"/>
                </a:lnTo>
                <a:lnTo>
                  <a:pt x="4000970" y="1621586"/>
                </a:lnTo>
                <a:lnTo>
                  <a:pt x="4000500" y="1622704"/>
                </a:lnTo>
                <a:lnTo>
                  <a:pt x="4000500" y="1625333"/>
                </a:lnTo>
                <a:lnTo>
                  <a:pt x="4000970" y="1626450"/>
                </a:lnTo>
                <a:lnTo>
                  <a:pt x="4002836" y="1628317"/>
                </a:lnTo>
                <a:lnTo>
                  <a:pt x="4003954" y="1628775"/>
                </a:lnTo>
                <a:lnTo>
                  <a:pt x="4006583" y="1628775"/>
                </a:lnTo>
                <a:lnTo>
                  <a:pt x="4007701" y="1628317"/>
                </a:lnTo>
                <a:lnTo>
                  <a:pt x="4009567" y="1626450"/>
                </a:lnTo>
                <a:lnTo>
                  <a:pt x="4010025" y="1625333"/>
                </a:lnTo>
                <a:lnTo>
                  <a:pt x="4010025" y="1622704"/>
                </a:lnTo>
                <a:close/>
              </a:path>
              <a:path w="5534025" h="1628775">
                <a:moveTo>
                  <a:pt x="4010025" y="813079"/>
                </a:moveTo>
                <a:lnTo>
                  <a:pt x="4009567" y="811961"/>
                </a:lnTo>
                <a:lnTo>
                  <a:pt x="4007701" y="810094"/>
                </a:lnTo>
                <a:lnTo>
                  <a:pt x="4006583" y="809625"/>
                </a:lnTo>
                <a:lnTo>
                  <a:pt x="4003954" y="809625"/>
                </a:lnTo>
                <a:lnTo>
                  <a:pt x="4002836" y="810094"/>
                </a:lnTo>
                <a:lnTo>
                  <a:pt x="4000970" y="811961"/>
                </a:lnTo>
                <a:lnTo>
                  <a:pt x="4000500" y="813079"/>
                </a:lnTo>
                <a:lnTo>
                  <a:pt x="4000500" y="815708"/>
                </a:lnTo>
                <a:lnTo>
                  <a:pt x="4000970" y="816825"/>
                </a:lnTo>
                <a:lnTo>
                  <a:pt x="4002836" y="818692"/>
                </a:lnTo>
                <a:lnTo>
                  <a:pt x="4003954" y="819150"/>
                </a:lnTo>
                <a:lnTo>
                  <a:pt x="4006583" y="819150"/>
                </a:lnTo>
                <a:lnTo>
                  <a:pt x="4007701" y="818692"/>
                </a:lnTo>
                <a:lnTo>
                  <a:pt x="4009567" y="816825"/>
                </a:lnTo>
                <a:lnTo>
                  <a:pt x="4010025" y="815708"/>
                </a:lnTo>
                <a:lnTo>
                  <a:pt x="4010025" y="813079"/>
                </a:lnTo>
                <a:close/>
              </a:path>
              <a:path w="5534025" h="1628775">
                <a:moveTo>
                  <a:pt x="4010025" y="3454"/>
                </a:moveTo>
                <a:lnTo>
                  <a:pt x="4009567" y="2336"/>
                </a:lnTo>
                <a:lnTo>
                  <a:pt x="4007701" y="469"/>
                </a:lnTo>
                <a:lnTo>
                  <a:pt x="4006583" y="0"/>
                </a:lnTo>
                <a:lnTo>
                  <a:pt x="4003954" y="0"/>
                </a:lnTo>
                <a:lnTo>
                  <a:pt x="4002836" y="469"/>
                </a:lnTo>
                <a:lnTo>
                  <a:pt x="4000970" y="2336"/>
                </a:lnTo>
                <a:lnTo>
                  <a:pt x="4000500" y="3454"/>
                </a:lnTo>
                <a:lnTo>
                  <a:pt x="4000500" y="6083"/>
                </a:lnTo>
                <a:lnTo>
                  <a:pt x="4000970" y="7200"/>
                </a:lnTo>
                <a:lnTo>
                  <a:pt x="4002836" y="9067"/>
                </a:lnTo>
                <a:lnTo>
                  <a:pt x="4003954" y="9525"/>
                </a:lnTo>
                <a:lnTo>
                  <a:pt x="4006583" y="9525"/>
                </a:lnTo>
                <a:lnTo>
                  <a:pt x="4007701" y="9067"/>
                </a:lnTo>
                <a:lnTo>
                  <a:pt x="4009567" y="7200"/>
                </a:lnTo>
                <a:lnTo>
                  <a:pt x="4010025" y="6083"/>
                </a:lnTo>
                <a:lnTo>
                  <a:pt x="4010025" y="3454"/>
                </a:lnTo>
                <a:close/>
              </a:path>
              <a:path w="5534025" h="1628775">
                <a:moveTo>
                  <a:pt x="4057650" y="1622704"/>
                </a:moveTo>
                <a:lnTo>
                  <a:pt x="4057192" y="1621586"/>
                </a:lnTo>
                <a:lnTo>
                  <a:pt x="4055326" y="1619719"/>
                </a:lnTo>
                <a:lnTo>
                  <a:pt x="4054208" y="1619250"/>
                </a:lnTo>
                <a:lnTo>
                  <a:pt x="4051579" y="1619250"/>
                </a:lnTo>
                <a:lnTo>
                  <a:pt x="4050461" y="1619719"/>
                </a:lnTo>
                <a:lnTo>
                  <a:pt x="4048595" y="1621586"/>
                </a:lnTo>
                <a:lnTo>
                  <a:pt x="4048125" y="1622704"/>
                </a:lnTo>
                <a:lnTo>
                  <a:pt x="4048125" y="1625333"/>
                </a:lnTo>
                <a:lnTo>
                  <a:pt x="4048595" y="1626450"/>
                </a:lnTo>
                <a:lnTo>
                  <a:pt x="4050461" y="1628317"/>
                </a:lnTo>
                <a:lnTo>
                  <a:pt x="4051579" y="1628775"/>
                </a:lnTo>
                <a:lnTo>
                  <a:pt x="4054208" y="1628775"/>
                </a:lnTo>
                <a:lnTo>
                  <a:pt x="4055326" y="1628317"/>
                </a:lnTo>
                <a:lnTo>
                  <a:pt x="4057192" y="1626450"/>
                </a:lnTo>
                <a:lnTo>
                  <a:pt x="4057650" y="1625333"/>
                </a:lnTo>
                <a:lnTo>
                  <a:pt x="4057650" y="1622704"/>
                </a:lnTo>
                <a:close/>
              </a:path>
              <a:path w="5534025" h="1628775">
                <a:moveTo>
                  <a:pt x="4057650" y="813079"/>
                </a:moveTo>
                <a:lnTo>
                  <a:pt x="4057192" y="811961"/>
                </a:lnTo>
                <a:lnTo>
                  <a:pt x="4055326" y="810094"/>
                </a:lnTo>
                <a:lnTo>
                  <a:pt x="4054208" y="809625"/>
                </a:lnTo>
                <a:lnTo>
                  <a:pt x="4051579" y="809625"/>
                </a:lnTo>
                <a:lnTo>
                  <a:pt x="4050461" y="810094"/>
                </a:lnTo>
                <a:lnTo>
                  <a:pt x="4048595" y="811961"/>
                </a:lnTo>
                <a:lnTo>
                  <a:pt x="4048125" y="813079"/>
                </a:lnTo>
                <a:lnTo>
                  <a:pt x="4048125" y="815708"/>
                </a:lnTo>
                <a:lnTo>
                  <a:pt x="4048595" y="816825"/>
                </a:lnTo>
                <a:lnTo>
                  <a:pt x="4050461" y="818692"/>
                </a:lnTo>
                <a:lnTo>
                  <a:pt x="4051579" y="819150"/>
                </a:lnTo>
                <a:lnTo>
                  <a:pt x="4054208" y="819150"/>
                </a:lnTo>
                <a:lnTo>
                  <a:pt x="4055326" y="818692"/>
                </a:lnTo>
                <a:lnTo>
                  <a:pt x="4057192" y="816825"/>
                </a:lnTo>
                <a:lnTo>
                  <a:pt x="4057650" y="815708"/>
                </a:lnTo>
                <a:lnTo>
                  <a:pt x="4057650" y="813079"/>
                </a:lnTo>
                <a:close/>
              </a:path>
              <a:path w="5534025" h="1628775">
                <a:moveTo>
                  <a:pt x="4057650" y="3454"/>
                </a:moveTo>
                <a:lnTo>
                  <a:pt x="4057192" y="2336"/>
                </a:lnTo>
                <a:lnTo>
                  <a:pt x="4055326" y="469"/>
                </a:lnTo>
                <a:lnTo>
                  <a:pt x="4054208" y="0"/>
                </a:lnTo>
                <a:lnTo>
                  <a:pt x="4051579" y="0"/>
                </a:lnTo>
                <a:lnTo>
                  <a:pt x="4050461" y="469"/>
                </a:lnTo>
                <a:lnTo>
                  <a:pt x="4048595" y="2336"/>
                </a:lnTo>
                <a:lnTo>
                  <a:pt x="4048125" y="3454"/>
                </a:lnTo>
                <a:lnTo>
                  <a:pt x="4048125" y="6083"/>
                </a:lnTo>
                <a:lnTo>
                  <a:pt x="4048595" y="7200"/>
                </a:lnTo>
                <a:lnTo>
                  <a:pt x="4050461" y="9067"/>
                </a:lnTo>
                <a:lnTo>
                  <a:pt x="4051579" y="9525"/>
                </a:lnTo>
                <a:lnTo>
                  <a:pt x="4054208" y="9525"/>
                </a:lnTo>
                <a:lnTo>
                  <a:pt x="4055326" y="9067"/>
                </a:lnTo>
                <a:lnTo>
                  <a:pt x="4057192" y="7200"/>
                </a:lnTo>
                <a:lnTo>
                  <a:pt x="4057650" y="6083"/>
                </a:lnTo>
                <a:lnTo>
                  <a:pt x="4057650" y="3454"/>
                </a:lnTo>
                <a:close/>
              </a:path>
              <a:path w="5534025" h="1628775">
                <a:moveTo>
                  <a:pt x="4105275" y="1622704"/>
                </a:moveTo>
                <a:lnTo>
                  <a:pt x="4104817" y="1621586"/>
                </a:lnTo>
                <a:lnTo>
                  <a:pt x="4102951" y="1619719"/>
                </a:lnTo>
                <a:lnTo>
                  <a:pt x="4101833" y="1619250"/>
                </a:lnTo>
                <a:lnTo>
                  <a:pt x="4099204" y="1619250"/>
                </a:lnTo>
                <a:lnTo>
                  <a:pt x="4098086" y="1619719"/>
                </a:lnTo>
                <a:lnTo>
                  <a:pt x="4096220" y="1621586"/>
                </a:lnTo>
                <a:lnTo>
                  <a:pt x="4095750" y="1622704"/>
                </a:lnTo>
                <a:lnTo>
                  <a:pt x="4095750" y="1625333"/>
                </a:lnTo>
                <a:lnTo>
                  <a:pt x="4096220" y="1626450"/>
                </a:lnTo>
                <a:lnTo>
                  <a:pt x="4098086" y="1628317"/>
                </a:lnTo>
                <a:lnTo>
                  <a:pt x="4099204" y="1628775"/>
                </a:lnTo>
                <a:lnTo>
                  <a:pt x="4101833" y="1628775"/>
                </a:lnTo>
                <a:lnTo>
                  <a:pt x="4102951" y="1628317"/>
                </a:lnTo>
                <a:lnTo>
                  <a:pt x="4104817" y="1626450"/>
                </a:lnTo>
                <a:lnTo>
                  <a:pt x="4105275" y="1625333"/>
                </a:lnTo>
                <a:lnTo>
                  <a:pt x="4105275" y="1622704"/>
                </a:lnTo>
                <a:close/>
              </a:path>
              <a:path w="5534025" h="1628775">
                <a:moveTo>
                  <a:pt x="4105275" y="813079"/>
                </a:moveTo>
                <a:lnTo>
                  <a:pt x="4104817" y="811961"/>
                </a:lnTo>
                <a:lnTo>
                  <a:pt x="4102951" y="810094"/>
                </a:lnTo>
                <a:lnTo>
                  <a:pt x="4101833" y="809625"/>
                </a:lnTo>
                <a:lnTo>
                  <a:pt x="4099204" y="809625"/>
                </a:lnTo>
                <a:lnTo>
                  <a:pt x="4098086" y="810094"/>
                </a:lnTo>
                <a:lnTo>
                  <a:pt x="4096220" y="811961"/>
                </a:lnTo>
                <a:lnTo>
                  <a:pt x="4095750" y="813079"/>
                </a:lnTo>
                <a:lnTo>
                  <a:pt x="4095750" y="815708"/>
                </a:lnTo>
                <a:lnTo>
                  <a:pt x="4096220" y="816825"/>
                </a:lnTo>
                <a:lnTo>
                  <a:pt x="4098086" y="818692"/>
                </a:lnTo>
                <a:lnTo>
                  <a:pt x="4099204" y="819150"/>
                </a:lnTo>
                <a:lnTo>
                  <a:pt x="4101833" y="819150"/>
                </a:lnTo>
                <a:lnTo>
                  <a:pt x="4102951" y="818692"/>
                </a:lnTo>
                <a:lnTo>
                  <a:pt x="4104817" y="816825"/>
                </a:lnTo>
                <a:lnTo>
                  <a:pt x="4105275" y="815708"/>
                </a:lnTo>
                <a:lnTo>
                  <a:pt x="4105275" y="813079"/>
                </a:lnTo>
                <a:close/>
              </a:path>
              <a:path w="5534025" h="1628775">
                <a:moveTo>
                  <a:pt x="4105275" y="3454"/>
                </a:moveTo>
                <a:lnTo>
                  <a:pt x="4104817" y="2336"/>
                </a:lnTo>
                <a:lnTo>
                  <a:pt x="4102951" y="469"/>
                </a:lnTo>
                <a:lnTo>
                  <a:pt x="4101833" y="0"/>
                </a:lnTo>
                <a:lnTo>
                  <a:pt x="4099204" y="0"/>
                </a:lnTo>
                <a:lnTo>
                  <a:pt x="4098086" y="469"/>
                </a:lnTo>
                <a:lnTo>
                  <a:pt x="4096220" y="2336"/>
                </a:lnTo>
                <a:lnTo>
                  <a:pt x="4095750" y="3454"/>
                </a:lnTo>
                <a:lnTo>
                  <a:pt x="4095750" y="6083"/>
                </a:lnTo>
                <a:lnTo>
                  <a:pt x="4096220" y="7200"/>
                </a:lnTo>
                <a:lnTo>
                  <a:pt x="4098086" y="9067"/>
                </a:lnTo>
                <a:lnTo>
                  <a:pt x="4099204" y="9525"/>
                </a:lnTo>
                <a:lnTo>
                  <a:pt x="4101833" y="9525"/>
                </a:lnTo>
                <a:lnTo>
                  <a:pt x="4102951" y="9067"/>
                </a:lnTo>
                <a:lnTo>
                  <a:pt x="4104817" y="7200"/>
                </a:lnTo>
                <a:lnTo>
                  <a:pt x="4105275" y="6083"/>
                </a:lnTo>
                <a:lnTo>
                  <a:pt x="4105275" y="3454"/>
                </a:lnTo>
                <a:close/>
              </a:path>
              <a:path w="5534025" h="1628775">
                <a:moveTo>
                  <a:pt x="4152900" y="1622704"/>
                </a:moveTo>
                <a:lnTo>
                  <a:pt x="4152442" y="1621586"/>
                </a:lnTo>
                <a:lnTo>
                  <a:pt x="4150576" y="1619719"/>
                </a:lnTo>
                <a:lnTo>
                  <a:pt x="4149458" y="1619250"/>
                </a:lnTo>
                <a:lnTo>
                  <a:pt x="4146829" y="1619250"/>
                </a:lnTo>
                <a:lnTo>
                  <a:pt x="4145711" y="1619719"/>
                </a:lnTo>
                <a:lnTo>
                  <a:pt x="4143845" y="1621586"/>
                </a:lnTo>
                <a:lnTo>
                  <a:pt x="4143375" y="1622704"/>
                </a:lnTo>
                <a:lnTo>
                  <a:pt x="4143375" y="1625333"/>
                </a:lnTo>
                <a:lnTo>
                  <a:pt x="4143845" y="1626450"/>
                </a:lnTo>
                <a:lnTo>
                  <a:pt x="4145711" y="1628317"/>
                </a:lnTo>
                <a:lnTo>
                  <a:pt x="4146829" y="1628775"/>
                </a:lnTo>
                <a:lnTo>
                  <a:pt x="4149458" y="1628775"/>
                </a:lnTo>
                <a:lnTo>
                  <a:pt x="4150576" y="1628317"/>
                </a:lnTo>
                <a:lnTo>
                  <a:pt x="4152442" y="1626450"/>
                </a:lnTo>
                <a:lnTo>
                  <a:pt x="4152900" y="1625333"/>
                </a:lnTo>
                <a:lnTo>
                  <a:pt x="4152900" y="1622704"/>
                </a:lnTo>
                <a:close/>
              </a:path>
              <a:path w="5534025" h="1628775">
                <a:moveTo>
                  <a:pt x="4152900" y="813079"/>
                </a:moveTo>
                <a:lnTo>
                  <a:pt x="4152442" y="811961"/>
                </a:lnTo>
                <a:lnTo>
                  <a:pt x="4150576" y="810094"/>
                </a:lnTo>
                <a:lnTo>
                  <a:pt x="4149458" y="809625"/>
                </a:lnTo>
                <a:lnTo>
                  <a:pt x="4146829" y="809625"/>
                </a:lnTo>
                <a:lnTo>
                  <a:pt x="4145711" y="810094"/>
                </a:lnTo>
                <a:lnTo>
                  <a:pt x="4143845" y="811961"/>
                </a:lnTo>
                <a:lnTo>
                  <a:pt x="4143375" y="813079"/>
                </a:lnTo>
                <a:lnTo>
                  <a:pt x="4143375" y="815708"/>
                </a:lnTo>
                <a:lnTo>
                  <a:pt x="4143845" y="816825"/>
                </a:lnTo>
                <a:lnTo>
                  <a:pt x="4145711" y="818692"/>
                </a:lnTo>
                <a:lnTo>
                  <a:pt x="4146829" y="819150"/>
                </a:lnTo>
                <a:lnTo>
                  <a:pt x="4149458" y="819150"/>
                </a:lnTo>
                <a:lnTo>
                  <a:pt x="4150576" y="818692"/>
                </a:lnTo>
                <a:lnTo>
                  <a:pt x="4152442" y="816825"/>
                </a:lnTo>
                <a:lnTo>
                  <a:pt x="4152900" y="815708"/>
                </a:lnTo>
                <a:lnTo>
                  <a:pt x="4152900" y="813079"/>
                </a:lnTo>
                <a:close/>
              </a:path>
              <a:path w="5534025" h="1628775">
                <a:moveTo>
                  <a:pt x="4152900" y="3454"/>
                </a:moveTo>
                <a:lnTo>
                  <a:pt x="4152442" y="2336"/>
                </a:lnTo>
                <a:lnTo>
                  <a:pt x="4150576" y="469"/>
                </a:lnTo>
                <a:lnTo>
                  <a:pt x="4149458" y="0"/>
                </a:lnTo>
                <a:lnTo>
                  <a:pt x="4146829" y="0"/>
                </a:lnTo>
                <a:lnTo>
                  <a:pt x="4145711" y="469"/>
                </a:lnTo>
                <a:lnTo>
                  <a:pt x="4143845" y="2336"/>
                </a:lnTo>
                <a:lnTo>
                  <a:pt x="4143375" y="3454"/>
                </a:lnTo>
                <a:lnTo>
                  <a:pt x="4143375" y="6083"/>
                </a:lnTo>
                <a:lnTo>
                  <a:pt x="4143845" y="7200"/>
                </a:lnTo>
                <a:lnTo>
                  <a:pt x="4145711" y="9067"/>
                </a:lnTo>
                <a:lnTo>
                  <a:pt x="4146829" y="9525"/>
                </a:lnTo>
                <a:lnTo>
                  <a:pt x="4149458" y="9525"/>
                </a:lnTo>
                <a:lnTo>
                  <a:pt x="4150576" y="9067"/>
                </a:lnTo>
                <a:lnTo>
                  <a:pt x="4152442" y="7200"/>
                </a:lnTo>
                <a:lnTo>
                  <a:pt x="4152900" y="6083"/>
                </a:lnTo>
                <a:lnTo>
                  <a:pt x="4152900" y="3454"/>
                </a:lnTo>
                <a:close/>
              </a:path>
              <a:path w="5534025" h="1628775">
                <a:moveTo>
                  <a:pt x="4200525" y="1622704"/>
                </a:moveTo>
                <a:lnTo>
                  <a:pt x="4200067" y="1621586"/>
                </a:lnTo>
                <a:lnTo>
                  <a:pt x="4198201" y="1619719"/>
                </a:lnTo>
                <a:lnTo>
                  <a:pt x="4197083" y="1619250"/>
                </a:lnTo>
                <a:lnTo>
                  <a:pt x="4194454" y="1619250"/>
                </a:lnTo>
                <a:lnTo>
                  <a:pt x="4193336" y="1619719"/>
                </a:lnTo>
                <a:lnTo>
                  <a:pt x="4191470" y="1621586"/>
                </a:lnTo>
                <a:lnTo>
                  <a:pt x="4191000" y="1622704"/>
                </a:lnTo>
                <a:lnTo>
                  <a:pt x="4191000" y="1625333"/>
                </a:lnTo>
                <a:lnTo>
                  <a:pt x="4191470" y="1626450"/>
                </a:lnTo>
                <a:lnTo>
                  <a:pt x="4193336" y="1628317"/>
                </a:lnTo>
                <a:lnTo>
                  <a:pt x="4194454" y="1628775"/>
                </a:lnTo>
                <a:lnTo>
                  <a:pt x="4197083" y="1628775"/>
                </a:lnTo>
                <a:lnTo>
                  <a:pt x="4198201" y="1628317"/>
                </a:lnTo>
                <a:lnTo>
                  <a:pt x="4200067" y="1626450"/>
                </a:lnTo>
                <a:lnTo>
                  <a:pt x="4200525" y="1625333"/>
                </a:lnTo>
                <a:lnTo>
                  <a:pt x="4200525" y="1622704"/>
                </a:lnTo>
                <a:close/>
              </a:path>
              <a:path w="5534025" h="1628775">
                <a:moveTo>
                  <a:pt x="4200525" y="813079"/>
                </a:moveTo>
                <a:lnTo>
                  <a:pt x="4200067" y="811961"/>
                </a:lnTo>
                <a:lnTo>
                  <a:pt x="4198201" y="810094"/>
                </a:lnTo>
                <a:lnTo>
                  <a:pt x="4197083" y="809625"/>
                </a:lnTo>
                <a:lnTo>
                  <a:pt x="4194454" y="809625"/>
                </a:lnTo>
                <a:lnTo>
                  <a:pt x="4193336" y="810094"/>
                </a:lnTo>
                <a:lnTo>
                  <a:pt x="4191470" y="811961"/>
                </a:lnTo>
                <a:lnTo>
                  <a:pt x="4191000" y="813079"/>
                </a:lnTo>
                <a:lnTo>
                  <a:pt x="4191000" y="815708"/>
                </a:lnTo>
                <a:lnTo>
                  <a:pt x="4191470" y="816825"/>
                </a:lnTo>
                <a:lnTo>
                  <a:pt x="4193336" y="818692"/>
                </a:lnTo>
                <a:lnTo>
                  <a:pt x="4194454" y="819150"/>
                </a:lnTo>
                <a:lnTo>
                  <a:pt x="4197083" y="819150"/>
                </a:lnTo>
                <a:lnTo>
                  <a:pt x="4198201" y="818692"/>
                </a:lnTo>
                <a:lnTo>
                  <a:pt x="4200067" y="816825"/>
                </a:lnTo>
                <a:lnTo>
                  <a:pt x="4200525" y="815708"/>
                </a:lnTo>
                <a:lnTo>
                  <a:pt x="4200525" y="813079"/>
                </a:lnTo>
                <a:close/>
              </a:path>
              <a:path w="5534025" h="1628775">
                <a:moveTo>
                  <a:pt x="4200525" y="3454"/>
                </a:moveTo>
                <a:lnTo>
                  <a:pt x="4200067" y="2336"/>
                </a:lnTo>
                <a:lnTo>
                  <a:pt x="4198201" y="469"/>
                </a:lnTo>
                <a:lnTo>
                  <a:pt x="4197083" y="0"/>
                </a:lnTo>
                <a:lnTo>
                  <a:pt x="4194454" y="0"/>
                </a:lnTo>
                <a:lnTo>
                  <a:pt x="4193336" y="469"/>
                </a:lnTo>
                <a:lnTo>
                  <a:pt x="4191470" y="2336"/>
                </a:lnTo>
                <a:lnTo>
                  <a:pt x="4191000" y="3454"/>
                </a:lnTo>
                <a:lnTo>
                  <a:pt x="4191000" y="6083"/>
                </a:lnTo>
                <a:lnTo>
                  <a:pt x="4191470" y="7200"/>
                </a:lnTo>
                <a:lnTo>
                  <a:pt x="4193336" y="9067"/>
                </a:lnTo>
                <a:lnTo>
                  <a:pt x="4194454" y="9525"/>
                </a:lnTo>
                <a:lnTo>
                  <a:pt x="4197083" y="9525"/>
                </a:lnTo>
                <a:lnTo>
                  <a:pt x="4198201" y="9067"/>
                </a:lnTo>
                <a:lnTo>
                  <a:pt x="4200067" y="7200"/>
                </a:lnTo>
                <a:lnTo>
                  <a:pt x="4200525" y="6083"/>
                </a:lnTo>
                <a:lnTo>
                  <a:pt x="4200525" y="3454"/>
                </a:lnTo>
                <a:close/>
              </a:path>
              <a:path w="5534025" h="1628775">
                <a:moveTo>
                  <a:pt x="4248150" y="1622704"/>
                </a:moveTo>
                <a:lnTo>
                  <a:pt x="4247693" y="1621586"/>
                </a:lnTo>
                <a:lnTo>
                  <a:pt x="4245826" y="1619719"/>
                </a:lnTo>
                <a:lnTo>
                  <a:pt x="4244708" y="1619250"/>
                </a:lnTo>
                <a:lnTo>
                  <a:pt x="4242079" y="1619250"/>
                </a:lnTo>
                <a:lnTo>
                  <a:pt x="4240962" y="1619719"/>
                </a:lnTo>
                <a:lnTo>
                  <a:pt x="4239095" y="1621586"/>
                </a:lnTo>
                <a:lnTo>
                  <a:pt x="4238625" y="1622704"/>
                </a:lnTo>
                <a:lnTo>
                  <a:pt x="4238625" y="1625333"/>
                </a:lnTo>
                <a:lnTo>
                  <a:pt x="4239095" y="1626450"/>
                </a:lnTo>
                <a:lnTo>
                  <a:pt x="4240962" y="1628317"/>
                </a:lnTo>
                <a:lnTo>
                  <a:pt x="4242079" y="1628775"/>
                </a:lnTo>
                <a:lnTo>
                  <a:pt x="4244708" y="1628775"/>
                </a:lnTo>
                <a:lnTo>
                  <a:pt x="4245826" y="1628317"/>
                </a:lnTo>
                <a:lnTo>
                  <a:pt x="4247693" y="1626450"/>
                </a:lnTo>
                <a:lnTo>
                  <a:pt x="4248150" y="1625333"/>
                </a:lnTo>
                <a:lnTo>
                  <a:pt x="4248150" y="1622704"/>
                </a:lnTo>
                <a:close/>
              </a:path>
              <a:path w="5534025" h="1628775">
                <a:moveTo>
                  <a:pt x="4248150" y="813079"/>
                </a:moveTo>
                <a:lnTo>
                  <a:pt x="4247693" y="811961"/>
                </a:lnTo>
                <a:lnTo>
                  <a:pt x="4245826" y="810094"/>
                </a:lnTo>
                <a:lnTo>
                  <a:pt x="4244708" y="809625"/>
                </a:lnTo>
                <a:lnTo>
                  <a:pt x="4242079" y="809625"/>
                </a:lnTo>
                <a:lnTo>
                  <a:pt x="4240962" y="810094"/>
                </a:lnTo>
                <a:lnTo>
                  <a:pt x="4239095" y="811961"/>
                </a:lnTo>
                <a:lnTo>
                  <a:pt x="4238625" y="813079"/>
                </a:lnTo>
                <a:lnTo>
                  <a:pt x="4238625" y="815708"/>
                </a:lnTo>
                <a:lnTo>
                  <a:pt x="4239095" y="816825"/>
                </a:lnTo>
                <a:lnTo>
                  <a:pt x="4240962" y="818692"/>
                </a:lnTo>
                <a:lnTo>
                  <a:pt x="4242079" y="819150"/>
                </a:lnTo>
                <a:lnTo>
                  <a:pt x="4244708" y="819150"/>
                </a:lnTo>
                <a:lnTo>
                  <a:pt x="4245826" y="818692"/>
                </a:lnTo>
                <a:lnTo>
                  <a:pt x="4247693" y="816825"/>
                </a:lnTo>
                <a:lnTo>
                  <a:pt x="4248150" y="815708"/>
                </a:lnTo>
                <a:lnTo>
                  <a:pt x="4248150" y="813079"/>
                </a:lnTo>
                <a:close/>
              </a:path>
              <a:path w="5534025" h="1628775">
                <a:moveTo>
                  <a:pt x="4248150" y="3454"/>
                </a:moveTo>
                <a:lnTo>
                  <a:pt x="4247693" y="2336"/>
                </a:lnTo>
                <a:lnTo>
                  <a:pt x="4245826" y="469"/>
                </a:lnTo>
                <a:lnTo>
                  <a:pt x="4244708" y="0"/>
                </a:lnTo>
                <a:lnTo>
                  <a:pt x="4242079" y="0"/>
                </a:lnTo>
                <a:lnTo>
                  <a:pt x="4240962" y="469"/>
                </a:lnTo>
                <a:lnTo>
                  <a:pt x="4239095" y="2336"/>
                </a:lnTo>
                <a:lnTo>
                  <a:pt x="4238625" y="3454"/>
                </a:lnTo>
                <a:lnTo>
                  <a:pt x="4238625" y="6083"/>
                </a:lnTo>
                <a:lnTo>
                  <a:pt x="4239095" y="7200"/>
                </a:lnTo>
                <a:lnTo>
                  <a:pt x="4240962" y="9067"/>
                </a:lnTo>
                <a:lnTo>
                  <a:pt x="4242079" y="9525"/>
                </a:lnTo>
                <a:lnTo>
                  <a:pt x="4244708" y="9525"/>
                </a:lnTo>
                <a:lnTo>
                  <a:pt x="4245826" y="9067"/>
                </a:lnTo>
                <a:lnTo>
                  <a:pt x="4247693" y="7200"/>
                </a:lnTo>
                <a:lnTo>
                  <a:pt x="4248150" y="6083"/>
                </a:lnTo>
                <a:lnTo>
                  <a:pt x="4248150" y="3454"/>
                </a:lnTo>
                <a:close/>
              </a:path>
              <a:path w="5534025" h="1628775">
                <a:moveTo>
                  <a:pt x="4295775" y="1622704"/>
                </a:moveTo>
                <a:lnTo>
                  <a:pt x="4295318" y="1621586"/>
                </a:lnTo>
                <a:lnTo>
                  <a:pt x="4293451" y="1619719"/>
                </a:lnTo>
                <a:lnTo>
                  <a:pt x="4292333" y="1619250"/>
                </a:lnTo>
                <a:lnTo>
                  <a:pt x="4289704" y="1619250"/>
                </a:lnTo>
                <a:lnTo>
                  <a:pt x="4288587" y="1619719"/>
                </a:lnTo>
                <a:lnTo>
                  <a:pt x="4286720" y="1621586"/>
                </a:lnTo>
                <a:lnTo>
                  <a:pt x="4286250" y="1622704"/>
                </a:lnTo>
                <a:lnTo>
                  <a:pt x="4286250" y="1625333"/>
                </a:lnTo>
                <a:lnTo>
                  <a:pt x="4286720" y="1626450"/>
                </a:lnTo>
                <a:lnTo>
                  <a:pt x="4288587" y="1628317"/>
                </a:lnTo>
                <a:lnTo>
                  <a:pt x="4289704" y="1628775"/>
                </a:lnTo>
                <a:lnTo>
                  <a:pt x="4292333" y="1628775"/>
                </a:lnTo>
                <a:lnTo>
                  <a:pt x="4293451" y="1628317"/>
                </a:lnTo>
                <a:lnTo>
                  <a:pt x="4295318" y="1626450"/>
                </a:lnTo>
                <a:lnTo>
                  <a:pt x="4295775" y="1625333"/>
                </a:lnTo>
                <a:lnTo>
                  <a:pt x="4295775" y="1622704"/>
                </a:lnTo>
                <a:close/>
              </a:path>
              <a:path w="5534025" h="1628775">
                <a:moveTo>
                  <a:pt x="4295775" y="813079"/>
                </a:moveTo>
                <a:lnTo>
                  <a:pt x="4295318" y="811961"/>
                </a:lnTo>
                <a:lnTo>
                  <a:pt x="4293451" y="810094"/>
                </a:lnTo>
                <a:lnTo>
                  <a:pt x="4292333" y="809625"/>
                </a:lnTo>
                <a:lnTo>
                  <a:pt x="4289704" y="809625"/>
                </a:lnTo>
                <a:lnTo>
                  <a:pt x="4288587" y="810094"/>
                </a:lnTo>
                <a:lnTo>
                  <a:pt x="4286720" y="811961"/>
                </a:lnTo>
                <a:lnTo>
                  <a:pt x="4286250" y="813079"/>
                </a:lnTo>
                <a:lnTo>
                  <a:pt x="4286250" y="815708"/>
                </a:lnTo>
                <a:lnTo>
                  <a:pt x="4286720" y="816825"/>
                </a:lnTo>
                <a:lnTo>
                  <a:pt x="4288587" y="818692"/>
                </a:lnTo>
                <a:lnTo>
                  <a:pt x="4289704" y="819150"/>
                </a:lnTo>
                <a:lnTo>
                  <a:pt x="4292333" y="819150"/>
                </a:lnTo>
                <a:lnTo>
                  <a:pt x="4293451" y="818692"/>
                </a:lnTo>
                <a:lnTo>
                  <a:pt x="4295318" y="816825"/>
                </a:lnTo>
                <a:lnTo>
                  <a:pt x="4295775" y="815708"/>
                </a:lnTo>
                <a:lnTo>
                  <a:pt x="4295775" y="813079"/>
                </a:lnTo>
                <a:close/>
              </a:path>
              <a:path w="5534025" h="1628775">
                <a:moveTo>
                  <a:pt x="4295775" y="3454"/>
                </a:moveTo>
                <a:lnTo>
                  <a:pt x="4295318" y="2336"/>
                </a:lnTo>
                <a:lnTo>
                  <a:pt x="4293451" y="469"/>
                </a:lnTo>
                <a:lnTo>
                  <a:pt x="4292333" y="0"/>
                </a:lnTo>
                <a:lnTo>
                  <a:pt x="4289704" y="0"/>
                </a:lnTo>
                <a:lnTo>
                  <a:pt x="4288587" y="469"/>
                </a:lnTo>
                <a:lnTo>
                  <a:pt x="4286720" y="2336"/>
                </a:lnTo>
                <a:lnTo>
                  <a:pt x="4286250" y="3454"/>
                </a:lnTo>
                <a:lnTo>
                  <a:pt x="4286250" y="6083"/>
                </a:lnTo>
                <a:lnTo>
                  <a:pt x="4286720" y="7200"/>
                </a:lnTo>
                <a:lnTo>
                  <a:pt x="4288587" y="9067"/>
                </a:lnTo>
                <a:lnTo>
                  <a:pt x="4289704" y="9525"/>
                </a:lnTo>
                <a:lnTo>
                  <a:pt x="4292333" y="9525"/>
                </a:lnTo>
                <a:lnTo>
                  <a:pt x="4293451" y="9067"/>
                </a:lnTo>
                <a:lnTo>
                  <a:pt x="4295318" y="7200"/>
                </a:lnTo>
                <a:lnTo>
                  <a:pt x="4295775" y="6083"/>
                </a:lnTo>
                <a:lnTo>
                  <a:pt x="4295775" y="3454"/>
                </a:lnTo>
                <a:close/>
              </a:path>
              <a:path w="5534025" h="1628775">
                <a:moveTo>
                  <a:pt x="4343400" y="1622704"/>
                </a:moveTo>
                <a:lnTo>
                  <a:pt x="4342943" y="1621586"/>
                </a:lnTo>
                <a:lnTo>
                  <a:pt x="4341076" y="1619719"/>
                </a:lnTo>
                <a:lnTo>
                  <a:pt x="4339958" y="1619250"/>
                </a:lnTo>
                <a:lnTo>
                  <a:pt x="4337329" y="1619250"/>
                </a:lnTo>
                <a:lnTo>
                  <a:pt x="4336199" y="1619719"/>
                </a:lnTo>
                <a:lnTo>
                  <a:pt x="4334345" y="1621586"/>
                </a:lnTo>
                <a:lnTo>
                  <a:pt x="4333875" y="1622704"/>
                </a:lnTo>
                <a:lnTo>
                  <a:pt x="4333875" y="1625333"/>
                </a:lnTo>
                <a:lnTo>
                  <a:pt x="4334345" y="1626450"/>
                </a:lnTo>
                <a:lnTo>
                  <a:pt x="4336199" y="1628317"/>
                </a:lnTo>
                <a:lnTo>
                  <a:pt x="4337329" y="1628775"/>
                </a:lnTo>
                <a:lnTo>
                  <a:pt x="4339958" y="1628775"/>
                </a:lnTo>
                <a:lnTo>
                  <a:pt x="4341076" y="1628317"/>
                </a:lnTo>
                <a:lnTo>
                  <a:pt x="4342943" y="1626450"/>
                </a:lnTo>
                <a:lnTo>
                  <a:pt x="4343400" y="1625333"/>
                </a:lnTo>
                <a:lnTo>
                  <a:pt x="4343400" y="1622704"/>
                </a:lnTo>
                <a:close/>
              </a:path>
              <a:path w="5534025" h="1628775">
                <a:moveTo>
                  <a:pt x="4343400" y="813079"/>
                </a:moveTo>
                <a:lnTo>
                  <a:pt x="4342943" y="811961"/>
                </a:lnTo>
                <a:lnTo>
                  <a:pt x="4341076" y="810094"/>
                </a:lnTo>
                <a:lnTo>
                  <a:pt x="4339958" y="809625"/>
                </a:lnTo>
                <a:lnTo>
                  <a:pt x="4337329" y="809625"/>
                </a:lnTo>
                <a:lnTo>
                  <a:pt x="4336199" y="810094"/>
                </a:lnTo>
                <a:lnTo>
                  <a:pt x="4334345" y="811961"/>
                </a:lnTo>
                <a:lnTo>
                  <a:pt x="4333875" y="813079"/>
                </a:lnTo>
                <a:lnTo>
                  <a:pt x="4333875" y="815708"/>
                </a:lnTo>
                <a:lnTo>
                  <a:pt x="4334345" y="816825"/>
                </a:lnTo>
                <a:lnTo>
                  <a:pt x="4336199" y="818692"/>
                </a:lnTo>
                <a:lnTo>
                  <a:pt x="4337329" y="819150"/>
                </a:lnTo>
                <a:lnTo>
                  <a:pt x="4339958" y="819150"/>
                </a:lnTo>
                <a:lnTo>
                  <a:pt x="4341076" y="818692"/>
                </a:lnTo>
                <a:lnTo>
                  <a:pt x="4342943" y="816825"/>
                </a:lnTo>
                <a:lnTo>
                  <a:pt x="4343400" y="815708"/>
                </a:lnTo>
                <a:lnTo>
                  <a:pt x="4343400" y="813079"/>
                </a:lnTo>
                <a:close/>
              </a:path>
              <a:path w="5534025" h="1628775">
                <a:moveTo>
                  <a:pt x="4343400" y="3454"/>
                </a:moveTo>
                <a:lnTo>
                  <a:pt x="4342943" y="2336"/>
                </a:lnTo>
                <a:lnTo>
                  <a:pt x="4341076" y="469"/>
                </a:lnTo>
                <a:lnTo>
                  <a:pt x="4339958" y="0"/>
                </a:lnTo>
                <a:lnTo>
                  <a:pt x="4337329" y="0"/>
                </a:lnTo>
                <a:lnTo>
                  <a:pt x="4336199" y="469"/>
                </a:lnTo>
                <a:lnTo>
                  <a:pt x="4334345" y="2336"/>
                </a:lnTo>
                <a:lnTo>
                  <a:pt x="4333875" y="3454"/>
                </a:lnTo>
                <a:lnTo>
                  <a:pt x="4333875" y="6083"/>
                </a:lnTo>
                <a:lnTo>
                  <a:pt x="4334345" y="7200"/>
                </a:lnTo>
                <a:lnTo>
                  <a:pt x="4336199" y="9067"/>
                </a:lnTo>
                <a:lnTo>
                  <a:pt x="4337329" y="9525"/>
                </a:lnTo>
                <a:lnTo>
                  <a:pt x="4339958" y="9525"/>
                </a:lnTo>
                <a:lnTo>
                  <a:pt x="4341076" y="9067"/>
                </a:lnTo>
                <a:lnTo>
                  <a:pt x="4342943" y="7200"/>
                </a:lnTo>
                <a:lnTo>
                  <a:pt x="4343400" y="6083"/>
                </a:lnTo>
                <a:lnTo>
                  <a:pt x="4343400" y="3454"/>
                </a:lnTo>
                <a:close/>
              </a:path>
              <a:path w="5534025" h="1628775">
                <a:moveTo>
                  <a:pt x="4391025" y="1622704"/>
                </a:moveTo>
                <a:lnTo>
                  <a:pt x="4390568" y="1621586"/>
                </a:lnTo>
                <a:lnTo>
                  <a:pt x="4388701" y="1619719"/>
                </a:lnTo>
                <a:lnTo>
                  <a:pt x="4387583" y="1619250"/>
                </a:lnTo>
                <a:lnTo>
                  <a:pt x="4384954" y="1619250"/>
                </a:lnTo>
                <a:lnTo>
                  <a:pt x="4383824" y="1619719"/>
                </a:lnTo>
                <a:lnTo>
                  <a:pt x="4381970" y="1621586"/>
                </a:lnTo>
                <a:lnTo>
                  <a:pt x="4381500" y="1622704"/>
                </a:lnTo>
                <a:lnTo>
                  <a:pt x="4381500" y="1625333"/>
                </a:lnTo>
                <a:lnTo>
                  <a:pt x="4381970" y="1626450"/>
                </a:lnTo>
                <a:lnTo>
                  <a:pt x="4383824" y="1628317"/>
                </a:lnTo>
                <a:lnTo>
                  <a:pt x="4384954" y="1628775"/>
                </a:lnTo>
                <a:lnTo>
                  <a:pt x="4387583" y="1628775"/>
                </a:lnTo>
                <a:lnTo>
                  <a:pt x="4388701" y="1628317"/>
                </a:lnTo>
                <a:lnTo>
                  <a:pt x="4390568" y="1626450"/>
                </a:lnTo>
                <a:lnTo>
                  <a:pt x="4391025" y="1625333"/>
                </a:lnTo>
                <a:lnTo>
                  <a:pt x="4391025" y="1622704"/>
                </a:lnTo>
                <a:close/>
              </a:path>
              <a:path w="5534025" h="1628775">
                <a:moveTo>
                  <a:pt x="4391025" y="813079"/>
                </a:moveTo>
                <a:lnTo>
                  <a:pt x="4390568" y="811961"/>
                </a:lnTo>
                <a:lnTo>
                  <a:pt x="4388701" y="810094"/>
                </a:lnTo>
                <a:lnTo>
                  <a:pt x="4387583" y="809625"/>
                </a:lnTo>
                <a:lnTo>
                  <a:pt x="4384954" y="809625"/>
                </a:lnTo>
                <a:lnTo>
                  <a:pt x="4383824" y="810094"/>
                </a:lnTo>
                <a:lnTo>
                  <a:pt x="4381970" y="811961"/>
                </a:lnTo>
                <a:lnTo>
                  <a:pt x="4381500" y="813079"/>
                </a:lnTo>
                <a:lnTo>
                  <a:pt x="4381500" y="815708"/>
                </a:lnTo>
                <a:lnTo>
                  <a:pt x="4381970" y="816825"/>
                </a:lnTo>
                <a:lnTo>
                  <a:pt x="4383824" y="818692"/>
                </a:lnTo>
                <a:lnTo>
                  <a:pt x="4384954" y="819150"/>
                </a:lnTo>
                <a:lnTo>
                  <a:pt x="4387583" y="819150"/>
                </a:lnTo>
                <a:lnTo>
                  <a:pt x="4388701" y="818692"/>
                </a:lnTo>
                <a:lnTo>
                  <a:pt x="4390568" y="816825"/>
                </a:lnTo>
                <a:lnTo>
                  <a:pt x="4391025" y="815708"/>
                </a:lnTo>
                <a:lnTo>
                  <a:pt x="4391025" y="813079"/>
                </a:lnTo>
                <a:close/>
              </a:path>
              <a:path w="5534025" h="1628775">
                <a:moveTo>
                  <a:pt x="4391025" y="3454"/>
                </a:moveTo>
                <a:lnTo>
                  <a:pt x="4390568" y="2336"/>
                </a:lnTo>
                <a:lnTo>
                  <a:pt x="4388701" y="469"/>
                </a:lnTo>
                <a:lnTo>
                  <a:pt x="4387583" y="0"/>
                </a:lnTo>
                <a:lnTo>
                  <a:pt x="4384954" y="0"/>
                </a:lnTo>
                <a:lnTo>
                  <a:pt x="4383824" y="469"/>
                </a:lnTo>
                <a:lnTo>
                  <a:pt x="4381970" y="2336"/>
                </a:lnTo>
                <a:lnTo>
                  <a:pt x="4381500" y="3454"/>
                </a:lnTo>
                <a:lnTo>
                  <a:pt x="4381500" y="6083"/>
                </a:lnTo>
                <a:lnTo>
                  <a:pt x="4381970" y="7200"/>
                </a:lnTo>
                <a:lnTo>
                  <a:pt x="4383824" y="9067"/>
                </a:lnTo>
                <a:lnTo>
                  <a:pt x="4384954" y="9525"/>
                </a:lnTo>
                <a:lnTo>
                  <a:pt x="4387583" y="9525"/>
                </a:lnTo>
                <a:lnTo>
                  <a:pt x="4388701" y="9067"/>
                </a:lnTo>
                <a:lnTo>
                  <a:pt x="4390568" y="7200"/>
                </a:lnTo>
                <a:lnTo>
                  <a:pt x="4391025" y="6083"/>
                </a:lnTo>
                <a:lnTo>
                  <a:pt x="4391025" y="3454"/>
                </a:lnTo>
                <a:close/>
              </a:path>
              <a:path w="5534025" h="1628775">
                <a:moveTo>
                  <a:pt x="4438650" y="1622704"/>
                </a:moveTo>
                <a:lnTo>
                  <a:pt x="4438193" y="1621586"/>
                </a:lnTo>
                <a:lnTo>
                  <a:pt x="4436326" y="1619719"/>
                </a:lnTo>
                <a:lnTo>
                  <a:pt x="4435208" y="1619250"/>
                </a:lnTo>
                <a:lnTo>
                  <a:pt x="4432579" y="1619250"/>
                </a:lnTo>
                <a:lnTo>
                  <a:pt x="4431449" y="1619719"/>
                </a:lnTo>
                <a:lnTo>
                  <a:pt x="4429595" y="1621586"/>
                </a:lnTo>
                <a:lnTo>
                  <a:pt x="4429125" y="1622704"/>
                </a:lnTo>
                <a:lnTo>
                  <a:pt x="4429125" y="1625333"/>
                </a:lnTo>
                <a:lnTo>
                  <a:pt x="4429595" y="1626450"/>
                </a:lnTo>
                <a:lnTo>
                  <a:pt x="4431449" y="1628317"/>
                </a:lnTo>
                <a:lnTo>
                  <a:pt x="4432579" y="1628775"/>
                </a:lnTo>
                <a:lnTo>
                  <a:pt x="4435208" y="1628775"/>
                </a:lnTo>
                <a:lnTo>
                  <a:pt x="4436326" y="1628317"/>
                </a:lnTo>
                <a:lnTo>
                  <a:pt x="4438193" y="1626450"/>
                </a:lnTo>
                <a:lnTo>
                  <a:pt x="4438650" y="1625333"/>
                </a:lnTo>
                <a:lnTo>
                  <a:pt x="4438650" y="1622704"/>
                </a:lnTo>
                <a:close/>
              </a:path>
              <a:path w="5534025" h="1628775">
                <a:moveTo>
                  <a:pt x="4438650" y="813079"/>
                </a:moveTo>
                <a:lnTo>
                  <a:pt x="4438193" y="811961"/>
                </a:lnTo>
                <a:lnTo>
                  <a:pt x="4436326" y="810094"/>
                </a:lnTo>
                <a:lnTo>
                  <a:pt x="4435208" y="809625"/>
                </a:lnTo>
                <a:lnTo>
                  <a:pt x="4432579" y="809625"/>
                </a:lnTo>
                <a:lnTo>
                  <a:pt x="4431449" y="810094"/>
                </a:lnTo>
                <a:lnTo>
                  <a:pt x="4429595" y="811961"/>
                </a:lnTo>
                <a:lnTo>
                  <a:pt x="4429125" y="813079"/>
                </a:lnTo>
                <a:lnTo>
                  <a:pt x="4429125" y="815708"/>
                </a:lnTo>
                <a:lnTo>
                  <a:pt x="4429595" y="816825"/>
                </a:lnTo>
                <a:lnTo>
                  <a:pt x="4431449" y="818692"/>
                </a:lnTo>
                <a:lnTo>
                  <a:pt x="4432579" y="819150"/>
                </a:lnTo>
                <a:lnTo>
                  <a:pt x="4435208" y="819150"/>
                </a:lnTo>
                <a:lnTo>
                  <a:pt x="4436326" y="818692"/>
                </a:lnTo>
                <a:lnTo>
                  <a:pt x="4438193" y="816825"/>
                </a:lnTo>
                <a:lnTo>
                  <a:pt x="4438650" y="815708"/>
                </a:lnTo>
                <a:lnTo>
                  <a:pt x="4438650" y="813079"/>
                </a:lnTo>
                <a:close/>
              </a:path>
              <a:path w="5534025" h="1628775">
                <a:moveTo>
                  <a:pt x="4438650" y="3454"/>
                </a:moveTo>
                <a:lnTo>
                  <a:pt x="4438193" y="2336"/>
                </a:lnTo>
                <a:lnTo>
                  <a:pt x="4436326" y="469"/>
                </a:lnTo>
                <a:lnTo>
                  <a:pt x="4435208" y="0"/>
                </a:lnTo>
                <a:lnTo>
                  <a:pt x="4432579" y="0"/>
                </a:lnTo>
                <a:lnTo>
                  <a:pt x="4431449" y="469"/>
                </a:lnTo>
                <a:lnTo>
                  <a:pt x="4429595" y="2336"/>
                </a:lnTo>
                <a:lnTo>
                  <a:pt x="4429125" y="3454"/>
                </a:lnTo>
                <a:lnTo>
                  <a:pt x="4429125" y="6083"/>
                </a:lnTo>
                <a:lnTo>
                  <a:pt x="4429595" y="7200"/>
                </a:lnTo>
                <a:lnTo>
                  <a:pt x="4431449" y="9067"/>
                </a:lnTo>
                <a:lnTo>
                  <a:pt x="4432579" y="9525"/>
                </a:lnTo>
                <a:lnTo>
                  <a:pt x="4435208" y="9525"/>
                </a:lnTo>
                <a:lnTo>
                  <a:pt x="4436326" y="9067"/>
                </a:lnTo>
                <a:lnTo>
                  <a:pt x="4438193" y="7200"/>
                </a:lnTo>
                <a:lnTo>
                  <a:pt x="4438650" y="6083"/>
                </a:lnTo>
                <a:lnTo>
                  <a:pt x="4438650" y="3454"/>
                </a:lnTo>
                <a:close/>
              </a:path>
              <a:path w="5534025" h="1628775">
                <a:moveTo>
                  <a:pt x="4486275" y="1622704"/>
                </a:moveTo>
                <a:lnTo>
                  <a:pt x="4485818" y="1621586"/>
                </a:lnTo>
                <a:lnTo>
                  <a:pt x="4483951" y="1619719"/>
                </a:lnTo>
                <a:lnTo>
                  <a:pt x="4482833" y="1619250"/>
                </a:lnTo>
                <a:lnTo>
                  <a:pt x="4480204" y="1619250"/>
                </a:lnTo>
                <a:lnTo>
                  <a:pt x="4479087" y="1619719"/>
                </a:lnTo>
                <a:lnTo>
                  <a:pt x="4477220" y="1621586"/>
                </a:lnTo>
                <a:lnTo>
                  <a:pt x="4476750" y="1622704"/>
                </a:lnTo>
                <a:lnTo>
                  <a:pt x="4476750" y="1625333"/>
                </a:lnTo>
                <a:lnTo>
                  <a:pt x="4477220" y="1626450"/>
                </a:lnTo>
                <a:lnTo>
                  <a:pt x="4479087" y="1628317"/>
                </a:lnTo>
                <a:lnTo>
                  <a:pt x="4480204" y="1628775"/>
                </a:lnTo>
                <a:lnTo>
                  <a:pt x="4482833" y="1628775"/>
                </a:lnTo>
                <a:lnTo>
                  <a:pt x="4483951" y="1628317"/>
                </a:lnTo>
                <a:lnTo>
                  <a:pt x="4485818" y="1626450"/>
                </a:lnTo>
                <a:lnTo>
                  <a:pt x="4486275" y="1625333"/>
                </a:lnTo>
                <a:lnTo>
                  <a:pt x="4486275" y="1622704"/>
                </a:lnTo>
                <a:close/>
              </a:path>
              <a:path w="5534025" h="1628775">
                <a:moveTo>
                  <a:pt x="4486275" y="813079"/>
                </a:moveTo>
                <a:lnTo>
                  <a:pt x="4485818" y="811961"/>
                </a:lnTo>
                <a:lnTo>
                  <a:pt x="4483951" y="810094"/>
                </a:lnTo>
                <a:lnTo>
                  <a:pt x="4482833" y="809625"/>
                </a:lnTo>
                <a:lnTo>
                  <a:pt x="4480204" y="809625"/>
                </a:lnTo>
                <a:lnTo>
                  <a:pt x="4479087" y="810094"/>
                </a:lnTo>
                <a:lnTo>
                  <a:pt x="4477220" y="811961"/>
                </a:lnTo>
                <a:lnTo>
                  <a:pt x="4476750" y="813079"/>
                </a:lnTo>
                <a:lnTo>
                  <a:pt x="4476750" y="815708"/>
                </a:lnTo>
                <a:lnTo>
                  <a:pt x="4477220" y="816825"/>
                </a:lnTo>
                <a:lnTo>
                  <a:pt x="4479087" y="818692"/>
                </a:lnTo>
                <a:lnTo>
                  <a:pt x="4480204" y="819150"/>
                </a:lnTo>
                <a:lnTo>
                  <a:pt x="4482833" y="819150"/>
                </a:lnTo>
                <a:lnTo>
                  <a:pt x="4483951" y="818692"/>
                </a:lnTo>
                <a:lnTo>
                  <a:pt x="4485818" y="816825"/>
                </a:lnTo>
                <a:lnTo>
                  <a:pt x="4486275" y="815708"/>
                </a:lnTo>
                <a:lnTo>
                  <a:pt x="4486275" y="813079"/>
                </a:lnTo>
                <a:close/>
              </a:path>
              <a:path w="5534025" h="1628775">
                <a:moveTo>
                  <a:pt x="4486275" y="3454"/>
                </a:moveTo>
                <a:lnTo>
                  <a:pt x="4485818" y="2336"/>
                </a:lnTo>
                <a:lnTo>
                  <a:pt x="4483951" y="469"/>
                </a:lnTo>
                <a:lnTo>
                  <a:pt x="4482833" y="0"/>
                </a:lnTo>
                <a:lnTo>
                  <a:pt x="4480204" y="0"/>
                </a:lnTo>
                <a:lnTo>
                  <a:pt x="4479087" y="469"/>
                </a:lnTo>
                <a:lnTo>
                  <a:pt x="4477220" y="2336"/>
                </a:lnTo>
                <a:lnTo>
                  <a:pt x="4476750" y="3454"/>
                </a:lnTo>
                <a:lnTo>
                  <a:pt x="4476750" y="6083"/>
                </a:lnTo>
                <a:lnTo>
                  <a:pt x="4477220" y="7200"/>
                </a:lnTo>
                <a:lnTo>
                  <a:pt x="4479087" y="9067"/>
                </a:lnTo>
                <a:lnTo>
                  <a:pt x="4480204" y="9525"/>
                </a:lnTo>
                <a:lnTo>
                  <a:pt x="4482833" y="9525"/>
                </a:lnTo>
                <a:lnTo>
                  <a:pt x="4483951" y="9067"/>
                </a:lnTo>
                <a:lnTo>
                  <a:pt x="4485818" y="7200"/>
                </a:lnTo>
                <a:lnTo>
                  <a:pt x="4486275" y="6083"/>
                </a:lnTo>
                <a:lnTo>
                  <a:pt x="4486275" y="3454"/>
                </a:lnTo>
                <a:close/>
              </a:path>
              <a:path w="5534025" h="1628775">
                <a:moveTo>
                  <a:pt x="4533900" y="1622704"/>
                </a:moveTo>
                <a:lnTo>
                  <a:pt x="4533443" y="1621586"/>
                </a:lnTo>
                <a:lnTo>
                  <a:pt x="4531576" y="1619719"/>
                </a:lnTo>
                <a:lnTo>
                  <a:pt x="4530458" y="1619250"/>
                </a:lnTo>
                <a:lnTo>
                  <a:pt x="4527829" y="1619250"/>
                </a:lnTo>
                <a:lnTo>
                  <a:pt x="4526712" y="1619719"/>
                </a:lnTo>
                <a:lnTo>
                  <a:pt x="4524845" y="1621586"/>
                </a:lnTo>
                <a:lnTo>
                  <a:pt x="4524375" y="1622704"/>
                </a:lnTo>
                <a:lnTo>
                  <a:pt x="4524375" y="1625333"/>
                </a:lnTo>
                <a:lnTo>
                  <a:pt x="4524845" y="1626450"/>
                </a:lnTo>
                <a:lnTo>
                  <a:pt x="4526712" y="1628317"/>
                </a:lnTo>
                <a:lnTo>
                  <a:pt x="4527829" y="1628775"/>
                </a:lnTo>
                <a:lnTo>
                  <a:pt x="4530458" y="1628775"/>
                </a:lnTo>
                <a:lnTo>
                  <a:pt x="4531576" y="1628317"/>
                </a:lnTo>
                <a:lnTo>
                  <a:pt x="4533443" y="1626450"/>
                </a:lnTo>
                <a:lnTo>
                  <a:pt x="4533900" y="1625333"/>
                </a:lnTo>
                <a:lnTo>
                  <a:pt x="4533900" y="1622704"/>
                </a:lnTo>
                <a:close/>
              </a:path>
              <a:path w="5534025" h="1628775">
                <a:moveTo>
                  <a:pt x="4533900" y="813079"/>
                </a:moveTo>
                <a:lnTo>
                  <a:pt x="4533443" y="811961"/>
                </a:lnTo>
                <a:lnTo>
                  <a:pt x="4531576" y="810094"/>
                </a:lnTo>
                <a:lnTo>
                  <a:pt x="4530458" y="809625"/>
                </a:lnTo>
                <a:lnTo>
                  <a:pt x="4527829" y="809625"/>
                </a:lnTo>
                <a:lnTo>
                  <a:pt x="4526712" y="810094"/>
                </a:lnTo>
                <a:lnTo>
                  <a:pt x="4524845" y="811961"/>
                </a:lnTo>
                <a:lnTo>
                  <a:pt x="4524375" y="813079"/>
                </a:lnTo>
                <a:lnTo>
                  <a:pt x="4524375" y="815708"/>
                </a:lnTo>
                <a:lnTo>
                  <a:pt x="4524845" y="816825"/>
                </a:lnTo>
                <a:lnTo>
                  <a:pt x="4526712" y="818692"/>
                </a:lnTo>
                <a:lnTo>
                  <a:pt x="4527829" y="819150"/>
                </a:lnTo>
                <a:lnTo>
                  <a:pt x="4530458" y="819150"/>
                </a:lnTo>
                <a:lnTo>
                  <a:pt x="4531576" y="818692"/>
                </a:lnTo>
                <a:lnTo>
                  <a:pt x="4533443" y="816825"/>
                </a:lnTo>
                <a:lnTo>
                  <a:pt x="4533900" y="815708"/>
                </a:lnTo>
                <a:lnTo>
                  <a:pt x="4533900" y="813079"/>
                </a:lnTo>
                <a:close/>
              </a:path>
              <a:path w="5534025" h="1628775">
                <a:moveTo>
                  <a:pt x="4533900" y="3454"/>
                </a:moveTo>
                <a:lnTo>
                  <a:pt x="4533443" y="2336"/>
                </a:lnTo>
                <a:lnTo>
                  <a:pt x="4531576" y="469"/>
                </a:lnTo>
                <a:lnTo>
                  <a:pt x="4530458" y="0"/>
                </a:lnTo>
                <a:lnTo>
                  <a:pt x="4527829" y="0"/>
                </a:lnTo>
                <a:lnTo>
                  <a:pt x="4526712" y="469"/>
                </a:lnTo>
                <a:lnTo>
                  <a:pt x="4524845" y="2336"/>
                </a:lnTo>
                <a:lnTo>
                  <a:pt x="4524375" y="3454"/>
                </a:lnTo>
                <a:lnTo>
                  <a:pt x="4524375" y="6083"/>
                </a:lnTo>
                <a:lnTo>
                  <a:pt x="4524845" y="7200"/>
                </a:lnTo>
                <a:lnTo>
                  <a:pt x="4526712" y="9067"/>
                </a:lnTo>
                <a:lnTo>
                  <a:pt x="4527829" y="9525"/>
                </a:lnTo>
                <a:lnTo>
                  <a:pt x="4530458" y="9525"/>
                </a:lnTo>
                <a:lnTo>
                  <a:pt x="4531576" y="9067"/>
                </a:lnTo>
                <a:lnTo>
                  <a:pt x="4533443" y="7200"/>
                </a:lnTo>
                <a:lnTo>
                  <a:pt x="4533900" y="6083"/>
                </a:lnTo>
                <a:lnTo>
                  <a:pt x="4533900" y="3454"/>
                </a:lnTo>
                <a:close/>
              </a:path>
              <a:path w="5534025" h="1628775">
                <a:moveTo>
                  <a:pt x="4581525" y="1622704"/>
                </a:moveTo>
                <a:lnTo>
                  <a:pt x="4581068" y="1621586"/>
                </a:lnTo>
                <a:lnTo>
                  <a:pt x="4579201" y="1619719"/>
                </a:lnTo>
                <a:lnTo>
                  <a:pt x="4578083" y="1619250"/>
                </a:lnTo>
                <a:lnTo>
                  <a:pt x="4575454" y="1619250"/>
                </a:lnTo>
                <a:lnTo>
                  <a:pt x="4574337" y="1619719"/>
                </a:lnTo>
                <a:lnTo>
                  <a:pt x="4572470" y="1621586"/>
                </a:lnTo>
                <a:lnTo>
                  <a:pt x="4572000" y="1622704"/>
                </a:lnTo>
                <a:lnTo>
                  <a:pt x="4572000" y="1625333"/>
                </a:lnTo>
                <a:lnTo>
                  <a:pt x="4572470" y="1626450"/>
                </a:lnTo>
                <a:lnTo>
                  <a:pt x="4574337" y="1628317"/>
                </a:lnTo>
                <a:lnTo>
                  <a:pt x="4575454" y="1628775"/>
                </a:lnTo>
                <a:lnTo>
                  <a:pt x="4578083" y="1628775"/>
                </a:lnTo>
                <a:lnTo>
                  <a:pt x="4579201" y="1628317"/>
                </a:lnTo>
                <a:lnTo>
                  <a:pt x="4581068" y="1626450"/>
                </a:lnTo>
                <a:lnTo>
                  <a:pt x="4581525" y="1625333"/>
                </a:lnTo>
                <a:lnTo>
                  <a:pt x="4581525" y="1622704"/>
                </a:lnTo>
                <a:close/>
              </a:path>
              <a:path w="5534025" h="1628775">
                <a:moveTo>
                  <a:pt x="4581525" y="813079"/>
                </a:moveTo>
                <a:lnTo>
                  <a:pt x="4581068" y="811961"/>
                </a:lnTo>
                <a:lnTo>
                  <a:pt x="4579201" y="810094"/>
                </a:lnTo>
                <a:lnTo>
                  <a:pt x="4578083" y="809625"/>
                </a:lnTo>
                <a:lnTo>
                  <a:pt x="4575454" y="809625"/>
                </a:lnTo>
                <a:lnTo>
                  <a:pt x="4574337" y="810094"/>
                </a:lnTo>
                <a:lnTo>
                  <a:pt x="4572470" y="811961"/>
                </a:lnTo>
                <a:lnTo>
                  <a:pt x="4572000" y="813079"/>
                </a:lnTo>
                <a:lnTo>
                  <a:pt x="4572000" y="815708"/>
                </a:lnTo>
                <a:lnTo>
                  <a:pt x="4572470" y="816825"/>
                </a:lnTo>
                <a:lnTo>
                  <a:pt x="4574337" y="818692"/>
                </a:lnTo>
                <a:lnTo>
                  <a:pt x="4575454" y="819150"/>
                </a:lnTo>
                <a:lnTo>
                  <a:pt x="4578083" y="819150"/>
                </a:lnTo>
                <a:lnTo>
                  <a:pt x="4579201" y="818692"/>
                </a:lnTo>
                <a:lnTo>
                  <a:pt x="4581068" y="816825"/>
                </a:lnTo>
                <a:lnTo>
                  <a:pt x="4581525" y="815708"/>
                </a:lnTo>
                <a:lnTo>
                  <a:pt x="4581525" y="813079"/>
                </a:lnTo>
                <a:close/>
              </a:path>
              <a:path w="5534025" h="1628775">
                <a:moveTo>
                  <a:pt x="4581525" y="3454"/>
                </a:moveTo>
                <a:lnTo>
                  <a:pt x="4581068" y="2336"/>
                </a:lnTo>
                <a:lnTo>
                  <a:pt x="4579201" y="469"/>
                </a:lnTo>
                <a:lnTo>
                  <a:pt x="4578083" y="0"/>
                </a:lnTo>
                <a:lnTo>
                  <a:pt x="4575454" y="0"/>
                </a:lnTo>
                <a:lnTo>
                  <a:pt x="4574337" y="469"/>
                </a:lnTo>
                <a:lnTo>
                  <a:pt x="4572470" y="2336"/>
                </a:lnTo>
                <a:lnTo>
                  <a:pt x="4572000" y="3454"/>
                </a:lnTo>
                <a:lnTo>
                  <a:pt x="4572000" y="6083"/>
                </a:lnTo>
                <a:lnTo>
                  <a:pt x="4572470" y="7200"/>
                </a:lnTo>
                <a:lnTo>
                  <a:pt x="4574337" y="9067"/>
                </a:lnTo>
                <a:lnTo>
                  <a:pt x="4575454" y="9525"/>
                </a:lnTo>
                <a:lnTo>
                  <a:pt x="4578083" y="9525"/>
                </a:lnTo>
                <a:lnTo>
                  <a:pt x="4579201" y="9067"/>
                </a:lnTo>
                <a:lnTo>
                  <a:pt x="4581068" y="7200"/>
                </a:lnTo>
                <a:lnTo>
                  <a:pt x="4581525" y="6083"/>
                </a:lnTo>
                <a:lnTo>
                  <a:pt x="4581525" y="3454"/>
                </a:lnTo>
                <a:close/>
              </a:path>
              <a:path w="5534025" h="1628775">
                <a:moveTo>
                  <a:pt x="4629150" y="1622704"/>
                </a:moveTo>
                <a:lnTo>
                  <a:pt x="4628693" y="1621586"/>
                </a:lnTo>
                <a:lnTo>
                  <a:pt x="4626826" y="1619719"/>
                </a:lnTo>
                <a:lnTo>
                  <a:pt x="4625708" y="1619250"/>
                </a:lnTo>
                <a:lnTo>
                  <a:pt x="4623079" y="1619250"/>
                </a:lnTo>
                <a:lnTo>
                  <a:pt x="4621962" y="1619719"/>
                </a:lnTo>
                <a:lnTo>
                  <a:pt x="4620095" y="1621586"/>
                </a:lnTo>
                <a:lnTo>
                  <a:pt x="4619625" y="1622704"/>
                </a:lnTo>
                <a:lnTo>
                  <a:pt x="4619625" y="1625333"/>
                </a:lnTo>
                <a:lnTo>
                  <a:pt x="4620095" y="1626450"/>
                </a:lnTo>
                <a:lnTo>
                  <a:pt x="4621962" y="1628317"/>
                </a:lnTo>
                <a:lnTo>
                  <a:pt x="4623079" y="1628775"/>
                </a:lnTo>
                <a:lnTo>
                  <a:pt x="4625708" y="1628775"/>
                </a:lnTo>
                <a:lnTo>
                  <a:pt x="4626826" y="1628317"/>
                </a:lnTo>
                <a:lnTo>
                  <a:pt x="4628693" y="1626450"/>
                </a:lnTo>
                <a:lnTo>
                  <a:pt x="4629150" y="1625333"/>
                </a:lnTo>
                <a:lnTo>
                  <a:pt x="4629150" y="1622704"/>
                </a:lnTo>
                <a:close/>
              </a:path>
              <a:path w="5534025" h="1628775">
                <a:moveTo>
                  <a:pt x="4629150" y="813079"/>
                </a:moveTo>
                <a:lnTo>
                  <a:pt x="4628693" y="811961"/>
                </a:lnTo>
                <a:lnTo>
                  <a:pt x="4626826" y="810094"/>
                </a:lnTo>
                <a:lnTo>
                  <a:pt x="4625708" y="809625"/>
                </a:lnTo>
                <a:lnTo>
                  <a:pt x="4623079" y="809625"/>
                </a:lnTo>
                <a:lnTo>
                  <a:pt x="4621962" y="810094"/>
                </a:lnTo>
                <a:lnTo>
                  <a:pt x="4620095" y="811961"/>
                </a:lnTo>
                <a:lnTo>
                  <a:pt x="4619625" y="813079"/>
                </a:lnTo>
                <a:lnTo>
                  <a:pt x="4619625" y="815708"/>
                </a:lnTo>
                <a:lnTo>
                  <a:pt x="4620095" y="816825"/>
                </a:lnTo>
                <a:lnTo>
                  <a:pt x="4621962" y="818692"/>
                </a:lnTo>
                <a:lnTo>
                  <a:pt x="4623079" y="819150"/>
                </a:lnTo>
                <a:lnTo>
                  <a:pt x="4625708" y="819150"/>
                </a:lnTo>
                <a:lnTo>
                  <a:pt x="4626826" y="818692"/>
                </a:lnTo>
                <a:lnTo>
                  <a:pt x="4628693" y="816825"/>
                </a:lnTo>
                <a:lnTo>
                  <a:pt x="4629150" y="815708"/>
                </a:lnTo>
                <a:lnTo>
                  <a:pt x="4629150" y="813079"/>
                </a:lnTo>
                <a:close/>
              </a:path>
              <a:path w="5534025" h="1628775">
                <a:moveTo>
                  <a:pt x="4629150" y="3454"/>
                </a:moveTo>
                <a:lnTo>
                  <a:pt x="4628693" y="2336"/>
                </a:lnTo>
                <a:lnTo>
                  <a:pt x="4626826" y="469"/>
                </a:lnTo>
                <a:lnTo>
                  <a:pt x="4625708" y="0"/>
                </a:lnTo>
                <a:lnTo>
                  <a:pt x="4623079" y="0"/>
                </a:lnTo>
                <a:lnTo>
                  <a:pt x="4621962" y="469"/>
                </a:lnTo>
                <a:lnTo>
                  <a:pt x="4620095" y="2336"/>
                </a:lnTo>
                <a:lnTo>
                  <a:pt x="4619625" y="3454"/>
                </a:lnTo>
                <a:lnTo>
                  <a:pt x="4619625" y="6083"/>
                </a:lnTo>
                <a:lnTo>
                  <a:pt x="4620095" y="7200"/>
                </a:lnTo>
                <a:lnTo>
                  <a:pt x="4621962" y="9067"/>
                </a:lnTo>
                <a:lnTo>
                  <a:pt x="4623079" y="9525"/>
                </a:lnTo>
                <a:lnTo>
                  <a:pt x="4625708" y="9525"/>
                </a:lnTo>
                <a:lnTo>
                  <a:pt x="4626826" y="9067"/>
                </a:lnTo>
                <a:lnTo>
                  <a:pt x="4628693" y="7200"/>
                </a:lnTo>
                <a:lnTo>
                  <a:pt x="4629150" y="6083"/>
                </a:lnTo>
                <a:lnTo>
                  <a:pt x="4629150" y="3454"/>
                </a:lnTo>
                <a:close/>
              </a:path>
              <a:path w="5534025" h="1628775">
                <a:moveTo>
                  <a:pt x="4676775" y="1622704"/>
                </a:moveTo>
                <a:lnTo>
                  <a:pt x="4676318" y="1621586"/>
                </a:lnTo>
                <a:lnTo>
                  <a:pt x="4674451" y="1619719"/>
                </a:lnTo>
                <a:lnTo>
                  <a:pt x="4673333" y="1619250"/>
                </a:lnTo>
                <a:lnTo>
                  <a:pt x="4670704" y="1619250"/>
                </a:lnTo>
                <a:lnTo>
                  <a:pt x="4669587" y="1619719"/>
                </a:lnTo>
                <a:lnTo>
                  <a:pt x="4667720" y="1621586"/>
                </a:lnTo>
                <a:lnTo>
                  <a:pt x="4667250" y="1622704"/>
                </a:lnTo>
                <a:lnTo>
                  <a:pt x="4667250" y="1625333"/>
                </a:lnTo>
                <a:lnTo>
                  <a:pt x="4667720" y="1626450"/>
                </a:lnTo>
                <a:lnTo>
                  <a:pt x="4669587" y="1628317"/>
                </a:lnTo>
                <a:lnTo>
                  <a:pt x="4670704" y="1628775"/>
                </a:lnTo>
                <a:lnTo>
                  <a:pt x="4673333" y="1628775"/>
                </a:lnTo>
                <a:lnTo>
                  <a:pt x="4674451" y="1628317"/>
                </a:lnTo>
                <a:lnTo>
                  <a:pt x="4676318" y="1626450"/>
                </a:lnTo>
                <a:lnTo>
                  <a:pt x="4676775" y="1625333"/>
                </a:lnTo>
                <a:lnTo>
                  <a:pt x="4676775" y="1622704"/>
                </a:lnTo>
                <a:close/>
              </a:path>
              <a:path w="5534025" h="1628775">
                <a:moveTo>
                  <a:pt x="4676775" y="813079"/>
                </a:moveTo>
                <a:lnTo>
                  <a:pt x="4676318" y="811961"/>
                </a:lnTo>
                <a:lnTo>
                  <a:pt x="4674451" y="810094"/>
                </a:lnTo>
                <a:lnTo>
                  <a:pt x="4673333" y="809625"/>
                </a:lnTo>
                <a:lnTo>
                  <a:pt x="4670704" y="809625"/>
                </a:lnTo>
                <a:lnTo>
                  <a:pt x="4669587" y="810094"/>
                </a:lnTo>
                <a:lnTo>
                  <a:pt x="4667720" y="811961"/>
                </a:lnTo>
                <a:lnTo>
                  <a:pt x="4667250" y="813079"/>
                </a:lnTo>
                <a:lnTo>
                  <a:pt x="4667250" y="815708"/>
                </a:lnTo>
                <a:lnTo>
                  <a:pt x="4667720" y="816825"/>
                </a:lnTo>
                <a:lnTo>
                  <a:pt x="4669587" y="818692"/>
                </a:lnTo>
                <a:lnTo>
                  <a:pt x="4670704" y="819150"/>
                </a:lnTo>
                <a:lnTo>
                  <a:pt x="4673333" y="819150"/>
                </a:lnTo>
                <a:lnTo>
                  <a:pt x="4674451" y="818692"/>
                </a:lnTo>
                <a:lnTo>
                  <a:pt x="4676318" y="816825"/>
                </a:lnTo>
                <a:lnTo>
                  <a:pt x="4676775" y="815708"/>
                </a:lnTo>
                <a:lnTo>
                  <a:pt x="4676775" y="813079"/>
                </a:lnTo>
                <a:close/>
              </a:path>
              <a:path w="5534025" h="1628775">
                <a:moveTo>
                  <a:pt x="4676775" y="3454"/>
                </a:moveTo>
                <a:lnTo>
                  <a:pt x="4676318" y="2336"/>
                </a:lnTo>
                <a:lnTo>
                  <a:pt x="4674451" y="469"/>
                </a:lnTo>
                <a:lnTo>
                  <a:pt x="4673333" y="0"/>
                </a:lnTo>
                <a:lnTo>
                  <a:pt x="4670704" y="0"/>
                </a:lnTo>
                <a:lnTo>
                  <a:pt x="4669587" y="469"/>
                </a:lnTo>
                <a:lnTo>
                  <a:pt x="4667720" y="2336"/>
                </a:lnTo>
                <a:lnTo>
                  <a:pt x="4667250" y="3454"/>
                </a:lnTo>
                <a:lnTo>
                  <a:pt x="4667250" y="6083"/>
                </a:lnTo>
                <a:lnTo>
                  <a:pt x="4667720" y="7200"/>
                </a:lnTo>
                <a:lnTo>
                  <a:pt x="4669587" y="9067"/>
                </a:lnTo>
                <a:lnTo>
                  <a:pt x="4670704" y="9525"/>
                </a:lnTo>
                <a:lnTo>
                  <a:pt x="4673333" y="9525"/>
                </a:lnTo>
                <a:lnTo>
                  <a:pt x="4674451" y="9067"/>
                </a:lnTo>
                <a:lnTo>
                  <a:pt x="4676318" y="7200"/>
                </a:lnTo>
                <a:lnTo>
                  <a:pt x="4676775" y="6083"/>
                </a:lnTo>
                <a:lnTo>
                  <a:pt x="4676775" y="3454"/>
                </a:lnTo>
                <a:close/>
              </a:path>
              <a:path w="5534025" h="1628775">
                <a:moveTo>
                  <a:pt x="4724400" y="1622704"/>
                </a:moveTo>
                <a:lnTo>
                  <a:pt x="4723943" y="1621586"/>
                </a:lnTo>
                <a:lnTo>
                  <a:pt x="4722076" y="1619719"/>
                </a:lnTo>
                <a:lnTo>
                  <a:pt x="4720958" y="1619250"/>
                </a:lnTo>
                <a:lnTo>
                  <a:pt x="4718329" y="1619250"/>
                </a:lnTo>
                <a:lnTo>
                  <a:pt x="4717212" y="1619719"/>
                </a:lnTo>
                <a:lnTo>
                  <a:pt x="4715345" y="1621586"/>
                </a:lnTo>
                <a:lnTo>
                  <a:pt x="4714875" y="1622704"/>
                </a:lnTo>
                <a:lnTo>
                  <a:pt x="4714875" y="1625333"/>
                </a:lnTo>
                <a:lnTo>
                  <a:pt x="4715345" y="1626450"/>
                </a:lnTo>
                <a:lnTo>
                  <a:pt x="4717212" y="1628317"/>
                </a:lnTo>
                <a:lnTo>
                  <a:pt x="4718329" y="1628775"/>
                </a:lnTo>
                <a:lnTo>
                  <a:pt x="4720958" y="1628775"/>
                </a:lnTo>
                <a:lnTo>
                  <a:pt x="4722076" y="1628317"/>
                </a:lnTo>
                <a:lnTo>
                  <a:pt x="4723943" y="1626450"/>
                </a:lnTo>
                <a:lnTo>
                  <a:pt x="4724400" y="1625333"/>
                </a:lnTo>
                <a:lnTo>
                  <a:pt x="4724400" y="1622704"/>
                </a:lnTo>
                <a:close/>
              </a:path>
              <a:path w="5534025" h="1628775">
                <a:moveTo>
                  <a:pt x="4724400" y="813079"/>
                </a:moveTo>
                <a:lnTo>
                  <a:pt x="4723943" y="811961"/>
                </a:lnTo>
                <a:lnTo>
                  <a:pt x="4722076" y="810094"/>
                </a:lnTo>
                <a:lnTo>
                  <a:pt x="4720958" y="809625"/>
                </a:lnTo>
                <a:lnTo>
                  <a:pt x="4718329" y="809625"/>
                </a:lnTo>
                <a:lnTo>
                  <a:pt x="4717212" y="810094"/>
                </a:lnTo>
                <a:lnTo>
                  <a:pt x="4715345" y="811961"/>
                </a:lnTo>
                <a:lnTo>
                  <a:pt x="4714875" y="813079"/>
                </a:lnTo>
                <a:lnTo>
                  <a:pt x="4714875" y="815708"/>
                </a:lnTo>
                <a:lnTo>
                  <a:pt x="4715345" y="816825"/>
                </a:lnTo>
                <a:lnTo>
                  <a:pt x="4717212" y="818692"/>
                </a:lnTo>
                <a:lnTo>
                  <a:pt x="4718329" y="819150"/>
                </a:lnTo>
                <a:lnTo>
                  <a:pt x="4720958" y="819150"/>
                </a:lnTo>
                <a:lnTo>
                  <a:pt x="4722076" y="818692"/>
                </a:lnTo>
                <a:lnTo>
                  <a:pt x="4723943" y="816825"/>
                </a:lnTo>
                <a:lnTo>
                  <a:pt x="4724400" y="815708"/>
                </a:lnTo>
                <a:lnTo>
                  <a:pt x="4724400" y="813079"/>
                </a:lnTo>
                <a:close/>
              </a:path>
              <a:path w="5534025" h="1628775">
                <a:moveTo>
                  <a:pt x="4724400" y="3454"/>
                </a:moveTo>
                <a:lnTo>
                  <a:pt x="4723943" y="2336"/>
                </a:lnTo>
                <a:lnTo>
                  <a:pt x="4722076" y="469"/>
                </a:lnTo>
                <a:lnTo>
                  <a:pt x="4720958" y="0"/>
                </a:lnTo>
                <a:lnTo>
                  <a:pt x="4718329" y="0"/>
                </a:lnTo>
                <a:lnTo>
                  <a:pt x="4717212" y="469"/>
                </a:lnTo>
                <a:lnTo>
                  <a:pt x="4715345" y="2336"/>
                </a:lnTo>
                <a:lnTo>
                  <a:pt x="4714875" y="3454"/>
                </a:lnTo>
                <a:lnTo>
                  <a:pt x="4714875" y="6083"/>
                </a:lnTo>
                <a:lnTo>
                  <a:pt x="4715345" y="7200"/>
                </a:lnTo>
                <a:lnTo>
                  <a:pt x="4717212" y="9067"/>
                </a:lnTo>
                <a:lnTo>
                  <a:pt x="4718329" y="9525"/>
                </a:lnTo>
                <a:lnTo>
                  <a:pt x="4720958" y="9525"/>
                </a:lnTo>
                <a:lnTo>
                  <a:pt x="4722076" y="9067"/>
                </a:lnTo>
                <a:lnTo>
                  <a:pt x="4723943" y="7200"/>
                </a:lnTo>
                <a:lnTo>
                  <a:pt x="4724400" y="6083"/>
                </a:lnTo>
                <a:lnTo>
                  <a:pt x="4724400" y="3454"/>
                </a:lnTo>
                <a:close/>
              </a:path>
              <a:path w="5534025" h="1628775">
                <a:moveTo>
                  <a:pt x="4772025" y="1622704"/>
                </a:moveTo>
                <a:lnTo>
                  <a:pt x="4771568" y="1621586"/>
                </a:lnTo>
                <a:lnTo>
                  <a:pt x="4769701" y="1619719"/>
                </a:lnTo>
                <a:lnTo>
                  <a:pt x="4768583" y="1619250"/>
                </a:lnTo>
                <a:lnTo>
                  <a:pt x="4765954" y="1619250"/>
                </a:lnTo>
                <a:lnTo>
                  <a:pt x="4764837" y="1619719"/>
                </a:lnTo>
                <a:lnTo>
                  <a:pt x="4762970" y="1621586"/>
                </a:lnTo>
                <a:lnTo>
                  <a:pt x="4762500" y="1622704"/>
                </a:lnTo>
                <a:lnTo>
                  <a:pt x="4762500" y="1625333"/>
                </a:lnTo>
                <a:lnTo>
                  <a:pt x="4762970" y="1626450"/>
                </a:lnTo>
                <a:lnTo>
                  <a:pt x="4764837" y="1628317"/>
                </a:lnTo>
                <a:lnTo>
                  <a:pt x="4765954" y="1628775"/>
                </a:lnTo>
                <a:lnTo>
                  <a:pt x="4768583" y="1628775"/>
                </a:lnTo>
                <a:lnTo>
                  <a:pt x="4769701" y="1628317"/>
                </a:lnTo>
                <a:lnTo>
                  <a:pt x="4771568" y="1626450"/>
                </a:lnTo>
                <a:lnTo>
                  <a:pt x="4772025" y="1625333"/>
                </a:lnTo>
                <a:lnTo>
                  <a:pt x="4772025" y="1622704"/>
                </a:lnTo>
                <a:close/>
              </a:path>
              <a:path w="5534025" h="1628775">
                <a:moveTo>
                  <a:pt x="4772025" y="813079"/>
                </a:moveTo>
                <a:lnTo>
                  <a:pt x="4771568" y="811961"/>
                </a:lnTo>
                <a:lnTo>
                  <a:pt x="4769701" y="810094"/>
                </a:lnTo>
                <a:lnTo>
                  <a:pt x="4768583" y="809625"/>
                </a:lnTo>
                <a:lnTo>
                  <a:pt x="4765954" y="809625"/>
                </a:lnTo>
                <a:lnTo>
                  <a:pt x="4764837" y="810094"/>
                </a:lnTo>
                <a:lnTo>
                  <a:pt x="4762970" y="811961"/>
                </a:lnTo>
                <a:lnTo>
                  <a:pt x="4762500" y="813079"/>
                </a:lnTo>
                <a:lnTo>
                  <a:pt x="4762500" y="815708"/>
                </a:lnTo>
                <a:lnTo>
                  <a:pt x="4762970" y="816825"/>
                </a:lnTo>
                <a:lnTo>
                  <a:pt x="4764837" y="818692"/>
                </a:lnTo>
                <a:lnTo>
                  <a:pt x="4765954" y="819150"/>
                </a:lnTo>
                <a:lnTo>
                  <a:pt x="4768583" y="819150"/>
                </a:lnTo>
                <a:lnTo>
                  <a:pt x="4769701" y="818692"/>
                </a:lnTo>
                <a:lnTo>
                  <a:pt x="4771568" y="816825"/>
                </a:lnTo>
                <a:lnTo>
                  <a:pt x="4772025" y="815708"/>
                </a:lnTo>
                <a:lnTo>
                  <a:pt x="4772025" y="813079"/>
                </a:lnTo>
                <a:close/>
              </a:path>
              <a:path w="5534025" h="1628775">
                <a:moveTo>
                  <a:pt x="4772025" y="3454"/>
                </a:moveTo>
                <a:lnTo>
                  <a:pt x="4771568" y="2336"/>
                </a:lnTo>
                <a:lnTo>
                  <a:pt x="4769701" y="469"/>
                </a:lnTo>
                <a:lnTo>
                  <a:pt x="4768583" y="0"/>
                </a:lnTo>
                <a:lnTo>
                  <a:pt x="4765954" y="0"/>
                </a:lnTo>
                <a:lnTo>
                  <a:pt x="4764837" y="469"/>
                </a:lnTo>
                <a:lnTo>
                  <a:pt x="4762970" y="2336"/>
                </a:lnTo>
                <a:lnTo>
                  <a:pt x="4762500" y="3454"/>
                </a:lnTo>
                <a:lnTo>
                  <a:pt x="4762500" y="6083"/>
                </a:lnTo>
                <a:lnTo>
                  <a:pt x="4762970" y="7200"/>
                </a:lnTo>
                <a:lnTo>
                  <a:pt x="4764837" y="9067"/>
                </a:lnTo>
                <a:lnTo>
                  <a:pt x="4765954" y="9525"/>
                </a:lnTo>
                <a:lnTo>
                  <a:pt x="4768583" y="9525"/>
                </a:lnTo>
                <a:lnTo>
                  <a:pt x="4769701" y="9067"/>
                </a:lnTo>
                <a:lnTo>
                  <a:pt x="4771568" y="7200"/>
                </a:lnTo>
                <a:lnTo>
                  <a:pt x="4772025" y="6083"/>
                </a:lnTo>
                <a:lnTo>
                  <a:pt x="4772025" y="3454"/>
                </a:lnTo>
                <a:close/>
              </a:path>
              <a:path w="5534025" h="1628775">
                <a:moveTo>
                  <a:pt x="4819650" y="1622704"/>
                </a:moveTo>
                <a:lnTo>
                  <a:pt x="4819193" y="1621586"/>
                </a:lnTo>
                <a:lnTo>
                  <a:pt x="4817326" y="1619719"/>
                </a:lnTo>
                <a:lnTo>
                  <a:pt x="4816208" y="1619250"/>
                </a:lnTo>
                <a:lnTo>
                  <a:pt x="4813579" y="1619250"/>
                </a:lnTo>
                <a:lnTo>
                  <a:pt x="4812449" y="1619719"/>
                </a:lnTo>
                <a:lnTo>
                  <a:pt x="4810595" y="1621586"/>
                </a:lnTo>
                <a:lnTo>
                  <a:pt x="4810125" y="1622704"/>
                </a:lnTo>
                <a:lnTo>
                  <a:pt x="4810125" y="1625333"/>
                </a:lnTo>
                <a:lnTo>
                  <a:pt x="4810595" y="1626450"/>
                </a:lnTo>
                <a:lnTo>
                  <a:pt x="4812449" y="1628317"/>
                </a:lnTo>
                <a:lnTo>
                  <a:pt x="4813579" y="1628775"/>
                </a:lnTo>
                <a:lnTo>
                  <a:pt x="4816208" y="1628775"/>
                </a:lnTo>
                <a:lnTo>
                  <a:pt x="4817326" y="1628317"/>
                </a:lnTo>
                <a:lnTo>
                  <a:pt x="4819193" y="1626450"/>
                </a:lnTo>
                <a:lnTo>
                  <a:pt x="4819650" y="1625333"/>
                </a:lnTo>
                <a:lnTo>
                  <a:pt x="4819650" y="1622704"/>
                </a:lnTo>
                <a:close/>
              </a:path>
              <a:path w="5534025" h="1628775">
                <a:moveTo>
                  <a:pt x="4819650" y="813079"/>
                </a:moveTo>
                <a:lnTo>
                  <a:pt x="4819193" y="811961"/>
                </a:lnTo>
                <a:lnTo>
                  <a:pt x="4817326" y="810094"/>
                </a:lnTo>
                <a:lnTo>
                  <a:pt x="4816208" y="809625"/>
                </a:lnTo>
                <a:lnTo>
                  <a:pt x="4813579" y="809625"/>
                </a:lnTo>
                <a:lnTo>
                  <a:pt x="4812449" y="810094"/>
                </a:lnTo>
                <a:lnTo>
                  <a:pt x="4810595" y="811961"/>
                </a:lnTo>
                <a:lnTo>
                  <a:pt x="4810125" y="813079"/>
                </a:lnTo>
                <a:lnTo>
                  <a:pt x="4810125" y="815708"/>
                </a:lnTo>
                <a:lnTo>
                  <a:pt x="4810595" y="816825"/>
                </a:lnTo>
                <a:lnTo>
                  <a:pt x="4812449" y="818692"/>
                </a:lnTo>
                <a:lnTo>
                  <a:pt x="4813579" y="819150"/>
                </a:lnTo>
                <a:lnTo>
                  <a:pt x="4816208" y="819150"/>
                </a:lnTo>
                <a:lnTo>
                  <a:pt x="4817326" y="818692"/>
                </a:lnTo>
                <a:lnTo>
                  <a:pt x="4819193" y="816825"/>
                </a:lnTo>
                <a:lnTo>
                  <a:pt x="4819650" y="815708"/>
                </a:lnTo>
                <a:lnTo>
                  <a:pt x="4819650" y="813079"/>
                </a:lnTo>
                <a:close/>
              </a:path>
              <a:path w="5534025" h="1628775">
                <a:moveTo>
                  <a:pt x="4819650" y="3454"/>
                </a:moveTo>
                <a:lnTo>
                  <a:pt x="4819193" y="2336"/>
                </a:lnTo>
                <a:lnTo>
                  <a:pt x="4817326" y="469"/>
                </a:lnTo>
                <a:lnTo>
                  <a:pt x="4816208" y="0"/>
                </a:lnTo>
                <a:lnTo>
                  <a:pt x="4813579" y="0"/>
                </a:lnTo>
                <a:lnTo>
                  <a:pt x="4812449" y="469"/>
                </a:lnTo>
                <a:lnTo>
                  <a:pt x="4810595" y="2336"/>
                </a:lnTo>
                <a:lnTo>
                  <a:pt x="4810125" y="3454"/>
                </a:lnTo>
                <a:lnTo>
                  <a:pt x="4810125" y="6083"/>
                </a:lnTo>
                <a:lnTo>
                  <a:pt x="4810595" y="7200"/>
                </a:lnTo>
                <a:lnTo>
                  <a:pt x="4812449" y="9067"/>
                </a:lnTo>
                <a:lnTo>
                  <a:pt x="4813579" y="9525"/>
                </a:lnTo>
                <a:lnTo>
                  <a:pt x="4816208" y="9525"/>
                </a:lnTo>
                <a:lnTo>
                  <a:pt x="4817326" y="9067"/>
                </a:lnTo>
                <a:lnTo>
                  <a:pt x="4819193" y="7200"/>
                </a:lnTo>
                <a:lnTo>
                  <a:pt x="4819650" y="6083"/>
                </a:lnTo>
                <a:lnTo>
                  <a:pt x="4819650" y="3454"/>
                </a:lnTo>
                <a:close/>
              </a:path>
              <a:path w="5534025" h="1628775">
                <a:moveTo>
                  <a:pt x="4867275" y="1622704"/>
                </a:moveTo>
                <a:lnTo>
                  <a:pt x="4866818" y="1621586"/>
                </a:lnTo>
                <a:lnTo>
                  <a:pt x="4864951" y="1619719"/>
                </a:lnTo>
                <a:lnTo>
                  <a:pt x="4863833" y="1619250"/>
                </a:lnTo>
                <a:lnTo>
                  <a:pt x="4861204" y="1619250"/>
                </a:lnTo>
                <a:lnTo>
                  <a:pt x="4860074" y="1619719"/>
                </a:lnTo>
                <a:lnTo>
                  <a:pt x="4858220" y="1621586"/>
                </a:lnTo>
                <a:lnTo>
                  <a:pt x="4857750" y="1622704"/>
                </a:lnTo>
                <a:lnTo>
                  <a:pt x="4857750" y="1625333"/>
                </a:lnTo>
                <a:lnTo>
                  <a:pt x="4858220" y="1626450"/>
                </a:lnTo>
                <a:lnTo>
                  <a:pt x="4860074" y="1628317"/>
                </a:lnTo>
                <a:lnTo>
                  <a:pt x="4861204" y="1628775"/>
                </a:lnTo>
                <a:lnTo>
                  <a:pt x="4863833" y="1628775"/>
                </a:lnTo>
                <a:lnTo>
                  <a:pt x="4864951" y="1628317"/>
                </a:lnTo>
                <a:lnTo>
                  <a:pt x="4866818" y="1626450"/>
                </a:lnTo>
                <a:lnTo>
                  <a:pt x="4867275" y="1625333"/>
                </a:lnTo>
                <a:lnTo>
                  <a:pt x="4867275" y="1622704"/>
                </a:lnTo>
                <a:close/>
              </a:path>
              <a:path w="5534025" h="1628775">
                <a:moveTo>
                  <a:pt x="4867275" y="813079"/>
                </a:moveTo>
                <a:lnTo>
                  <a:pt x="4866818" y="811961"/>
                </a:lnTo>
                <a:lnTo>
                  <a:pt x="4864951" y="810094"/>
                </a:lnTo>
                <a:lnTo>
                  <a:pt x="4863833" y="809625"/>
                </a:lnTo>
                <a:lnTo>
                  <a:pt x="4861204" y="809625"/>
                </a:lnTo>
                <a:lnTo>
                  <a:pt x="4860074" y="810094"/>
                </a:lnTo>
                <a:lnTo>
                  <a:pt x="4858220" y="811961"/>
                </a:lnTo>
                <a:lnTo>
                  <a:pt x="4857750" y="813079"/>
                </a:lnTo>
                <a:lnTo>
                  <a:pt x="4857750" y="815708"/>
                </a:lnTo>
                <a:lnTo>
                  <a:pt x="4858220" y="816825"/>
                </a:lnTo>
                <a:lnTo>
                  <a:pt x="4860074" y="818692"/>
                </a:lnTo>
                <a:lnTo>
                  <a:pt x="4861204" y="819150"/>
                </a:lnTo>
                <a:lnTo>
                  <a:pt x="4863833" y="819150"/>
                </a:lnTo>
                <a:lnTo>
                  <a:pt x="4864951" y="818692"/>
                </a:lnTo>
                <a:lnTo>
                  <a:pt x="4866818" y="816825"/>
                </a:lnTo>
                <a:lnTo>
                  <a:pt x="4867275" y="815708"/>
                </a:lnTo>
                <a:lnTo>
                  <a:pt x="4867275" y="813079"/>
                </a:lnTo>
                <a:close/>
              </a:path>
              <a:path w="5534025" h="1628775">
                <a:moveTo>
                  <a:pt x="4867275" y="3454"/>
                </a:moveTo>
                <a:lnTo>
                  <a:pt x="4866818" y="2336"/>
                </a:lnTo>
                <a:lnTo>
                  <a:pt x="4864951" y="469"/>
                </a:lnTo>
                <a:lnTo>
                  <a:pt x="4863833" y="0"/>
                </a:lnTo>
                <a:lnTo>
                  <a:pt x="4861204" y="0"/>
                </a:lnTo>
                <a:lnTo>
                  <a:pt x="4860074" y="469"/>
                </a:lnTo>
                <a:lnTo>
                  <a:pt x="4858220" y="2336"/>
                </a:lnTo>
                <a:lnTo>
                  <a:pt x="4857750" y="3454"/>
                </a:lnTo>
                <a:lnTo>
                  <a:pt x="4857750" y="6083"/>
                </a:lnTo>
                <a:lnTo>
                  <a:pt x="4858220" y="7200"/>
                </a:lnTo>
                <a:lnTo>
                  <a:pt x="4860074" y="9067"/>
                </a:lnTo>
                <a:lnTo>
                  <a:pt x="4861204" y="9525"/>
                </a:lnTo>
                <a:lnTo>
                  <a:pt x="4863833" y="9525"/>
                </a:lnTo>
                <a:lnTo>
                  <a:pt x="4864951" y="9067"/>
                </a:lnTo>
                <a:lnTo>
                  <a:pt x="4866818" y="7200"/>
                </a:lnTo>
                <a:lnTo>
                  <a:pt x="4867275" y="6083"/>
                </a:lnTo>
                <a:lnTo>
                  <a:pt x="4867275" y="3454"/>
                </a:lnTo>
                <a:close/>
              </a:path>
              <a:path w="5534025" h="1628775">
                <a:moveTo>
                  <a:pt x="4914900" y="1622704"/>
                </a:moveTo>
                <a:lnTo>
                  <a:pt x="4914443" y="1621586"/>
                </a:lnTo>
                <a:lnTo>
                  <a:pt x="4912576" y="1619719"/>
                </a:lnTo>
                <a:lnTo>
                  <a:pt x="4911458" y="1619250"/>
                </a:lnTo>
                <a:lnTo>
                  <a:pt x="4908829" y="1619250"/>
                </a:lnTo>
                <a:lnTo>
                  <a:pt x="4907699" y="1619719"/>
                </a:lnTo>
                <a:lnTo>
                  <a:pt x="4905845" y="1621586"/>
                </a:lnTo>
                <a:lnTo>
                  <a:pt x="4905375" y="1622704"/>
                </a:lnTo>
                <a:lnTo>
                  <a:pt x="4905375" y="1625333"/>
                </a:lnTo>
                <a:lnTo>
                  <a:pt x="4905845" y="1626450"/>
                </a:lnTo>
                <a:lnTo>
                  <a:pt x="4907699" y="1628317"/>
                </a:lnTo>
                <a:lnTo>
                  <a:pt x="4908829" y="1628775"/>
                </a:lnTo>
                <a:lnTo>
                  <a:pt x="4911458" y="1628775"/>
                </a:lnTo>
                <a:lnTo>
                  <a:pt x="4912576" y="1628317"/>
                </a:lnTo>
                <a:lnTo>
                  <a:pt x="4914443" y="1626450"/>
                </a:lnTo>
                <a:lnTo>
                  <a:pt x="4914900" y="1625333"/>
                </a:lnTo>
                <a:lnTo>
                  <a:pt x="4914900" y="1622704"/>
                </a:lnTo>
                <a:close/>
              </a:path>
              <a:path w="5534025" h="1628775">
                <a:moveTo>
                  <a:pt x="4914900" y="813079"/>
                </a:moveTo>
                <a:lnTo>
                  <a:pt x="4914443" y="811961"/>
                </a:lnTo>
                <a:lnTo>
                  <a:pt x="4912576" y="810094"/>
                </a:lnTo>
                <a:lnTo>
                  <a:pt x="4911458" y="809625"/>
                </a:lnTo>
                <a:lnTo>
                  <a:pt x="4908829" y="809625"/>
                </a:lnTo>
                <a:lnTo>
                  <a:pt x="4907699" y="810094"/>
                </a:lnTo>
                <a:lnTo>
                  <a:pt x="4905845" y="811961"/>
                </a:lnTo>
                <a:lnTo>
                  <a:pt x="4905375" y="813079"/>
                </a:lnTo>
                <a:lnTo>
                  <a:pt x="4905375" y="815708"/>
                </a:lnTo>
                <a:lnTo>
                  <a:pt x="4905845" y="816825"/>
                </a:lnTo>
                <a:lnTo>
                  <a:pt x="4907699" y="818692"/>
                </a:lnTo>
                <a:lnTo>
                  <a:pt x="4908829" y="819150"/>
                </a:lnTo>
                <a:lnTo>
                  <a:pt x="4911458" y="819150"/>
                </a:lnTo>
                <a:lnTo>
                  <a:pt x="4912576" y="818692"/>
                </a:lnTo>
                <a:lnTo>
                  <a:pt x="4914443" y="816825"/>
                </a:lnTo>
                <a:lnTo>
                  <a:pt x="4914900" y="815708"/>
                </a:lnTo>
                <a:lnTo>
                  <a:pt x="4914900" y="813079"/>
                </a:lnTo>
                <a:close/>
              </a:path>
              <a:path w="5534025" h="1628775">
                <a:moveTo>
                  <a:pt x="4914900" y="3454"/>
                </a:moveTo>
                <a:lnTo>
                  <a:pt x="4914443" y="2336"/>
                </a:lnTo>
                <a:lnTo>
                  <a:pt x="4912576" y="469"/>
                </a:lnTo>
                <a:lnTo>
                  <a:pt x="4911458" y="0"/>
                </a:lnTo>
                <a:lnTo>
                  <a:pt x="4908829" y="0"/>
                </a:lnTo>
                <a:lnTo>
                  <a:pt x="4907699" y="469"/>
                </a:lnTo>
                <a:lnTo>
                  <a:pt x="4905845" y="2336"/>
                </a:lnTo>
                <a:lnTo>
                  <a:pt x="4905375" y="3454"/>
                </a:lnTo>
                <a:lnTo>
                  <a:pt x="4905375" y="6083"/>
                </a:lnTo>
                <a:lnTo>
                  <a:pt x="4905845" y="7200"/>
                </a:lnTo>
                <a:lnTo>
                  <a:pt x="4907699" y="9067"/>
                </a:lnTo>
                <a:lnTo>
                  <a:pt x="4908829" y="9525"/>
                </a:lnTo>
                <a:lnTo>
                  <a:pt x="4911458" y="9525"/>
                </a:lnTo>
                <a:lnTo>
                  <a:pt x="4912576" y="9067"/>
                </a:lnTo>
                <a:lnTo>
                  <a:pt x="4914443" y="7200"/>
                </a:lnTo>
                <a:lnTo>
                  <a:pt x="4914900" y="6083"/>
                </a:lnTo>
                <a:lnTo>
                  <a:pt x="4914900" y="3454"/>
                </a:lnTo>
                <a:close/>
              </a:path>
              <a:path w="5534025" h="1628775">
                <a:moveTo>
                  <a:pt x="4962525" y="1622704"/>
                </a:moveTo>
                <a:lnTo>
                  <a:pt x="4962068" y="1621586"/>
                </a:lnTo>
                <a:lnTo>
                  <a:pt x="4960201" y="1619719"/>
                </a:lnTo>
                <a:lnTo>
                  <a:pt x="4959083" y="1619250"/>
                </a:lnTo>
                <a:lnTo>
                  <a:pt x="4956454" y="1619250"/>
                </a:lnTo>
                <a:lnTo>
                  <a:pt x="4955324" y="1619719"/>
                </a:lnTo>
                <a:lnTo>
                  <a:pt x="4953470" y="1621586"/>
                </a:lnTo>
                <a:lnTo>
                  <a:pt x="4953000" y="1622704"/>
                </a:lnTo>
                <a:lnTo>
                  <a:pt x="4953000" y="1625333"/>
                </a:lnTo>
                <a:lnTo>
                  <a:pt x="4953470" y="1626450"/>
                </a:lnTo>
                <a:lnTo>
                  <a:pt x="4955324" y="1628317"/>
                </a:lnTo>
                <a:lnTo>
                  <a:pt x="4956454" y="1628775"/>
                </a:lnTo>
                <a:lnTo>
                  <a:pt x="4959083" y="1628775"/>
                </a:lnTo>
                <a:lnTo>
                  <a:pt x="4960201" y="1628317"/>
                </a:lnTo>
                <a:lnTo>
                  <a:pt x="4962068" y="1626450"/>
                </a:lnTo>
                <a:lnTo>
                  <a:pt x="4962525" y="1625333"/>
                </a:lnTo>
                <a:lnTo>
                  <a:pt x="4962525" y="1622704"/>
                </a:lnTo>
                <a:close/>
              </a:path>
              <a:path w="5534025" h="1628775">
                <a:moveTo>
                  <a:pt x="4962525" y="813079"/>
                </a:moveTo>
                <a:lnTo>
                  <a:pt x="4962068" y="811961"/>
                </a:lnTo>
                <a:lnTo>
                  <a:pt x="4960201" y="810094"/>
                </a:lnTo>
                <a:lnTo>
                  <a:pt x="4959083" y="809625"/>
                </a:lnTo>
                <a:lnTo>
                  <a:pt x="4956454" y="809625"/>
                </a:lnTo>
                <a:lnTo>
                  <a:pt x="4955324" y="810094"/>
                </a:lnTo>
                <a:lnTo>
                  <a:pt x="4953470" y="811961"/>
                </a:lnTo>
                <a:lnTo>
                  <a:pt x="4953000" y="813079"/>
                </a:lnTo>
                <a:lnTo>
                  <a:pt x="4953000" y="815708"/>
                </a:lnTo>
                <a:lnTo>
                  <a:pt x="4953470" y="816825"/>
                </a:lnTo>
                <a:lnTo>
                  <a:pt x="4955324" y="818692"/>
                </a:lnTo>
                <a:lnTo>
                  <a:pt x="4956454" y="819150"/>
                </a:lnTo>
                <a:lnTo>
                  <a:pt x="4959083" y="819150"/>
                </a:lnTo>
                <a:lnTo>
                  <a:pt x="4960201" y="818692"/>
                </a:lnTo>
                <a:lnTo>
                  <a:pt x="4962068" y="816825"/>
                </a:lnTo>
                <a:lnTo>
                  <a:pt x="4962525" y="815708"/>
                </a:lnTo>
                <a:lnTo>
                  <a:pt x="4962525" y="813079"/>
                </a:lnTo>
                <a:close/>
              </a:path>
              <a:path w="5534025" h="1628775">
                <a:moveTo>
                  <a:pt x="4962525" y="3454"/>
                </a:moveTo>
                <a:lnTo>
                  <a:pt x="4962068" y="2336"/>
                </a:lnTo>
                <a:lnTo>
                  <a:pt x="4960201" y="469"/>
                </a:lnTo>
                <a:lnTo>
                  <a:pt x="4959083" y="0"/>
                </a:lnTo>
                <a:lnTo>
                  <a:pt x="4956454" y="0"/>
                </a:lnTo>
                <a:lnTo>
                  <a:pt x="4955324" y="469"/>
                </a:lnTo>
                <a:lnTo>
                  <a:pt x="4953470" y="2336"/>
                </a:lnTo>
                <a:lnTo>
                  <a:pt x="4953000" y="3454"/>
                </a:lnTo>
                <a:lnTo>
                  <a:pt x="4953000" y="6083"/>
                </a:lnTo>
                <a:lnTo>
                  <a:pt x="4953470" y="7200"/>
                </a:lnTo>
                <a:lnTo>
                  <a:pt x="4955324" y="9067"/>
                </a:lnTo>
                <a:lnTo>
                  <a:pt x="4956454" y="9525"/>
                </a:lnTo>
                <a:lnTo>
                  <a:pt x="4959083" y="9525"/>
                </a:lnTo>
                <a:lnTo>
                  <a:pt x="4960201" y="9067"/>
                </a:lnTo>
                <a:lnTo>
                  <a:pt x="4962068" y="7200"/>
                </a:lnTo>
                <a:lnTo>
                  <a:pt x="4962525" y="6083"/>
                </a:lnTo>
                <a:lnTo>
                  <a:pt x="4962525" y="3454"/>
                </a:lnTo>
                <a:close/>
              </a:path>
              <a:path w="5534025" h="1628775">
                <a:moveTo>
                  <a:pt x="5010150" y="1622704"/>
                </a:moveTo>
                <a:lnTo>
                  <a:pt x="5009693" y="1621586"/>
                </a:lnTo>
                <a:lnTo>
                  <a:pt x="5007826" y="1619719"/>
                </a:lnTo>
                <a:lnTo>
                  <a:pt x="5006708" y="1619250"/>
                </a:lnTo>
                <a:lnTo>
                  <a:pt x="5004079" y="1619250"/>
                </a:lnTo>
                <a:lnTo>
                  <a:pt x="5002949" y="1619719"/>
                </a:lnTo>
                <a:lnTo>
                  <a:pt x="5001095" y="1621586"/>
                </a:lnTo>
                <a:lnTo>
                  <a:pt x="5000625" y="1622704"/>
                </a:lnTo>
                <a:lnTo>
                  <a:pt x="5000625" y="1625333"/>
                </a:lnTo>
                <a:lnTo>
                  <a:pt x="5001095" y="1626450"/>
                </a:lnTo>
                <a:lnTo>
                  <a:pt x="5002949" y="1628317"/>
                </a:lnTo>
                <a:lnTo>
                  <a:pt x="5004079" y="1628775"/>
                </a:lnTo>
                <a:lnTo>
                  <a:pt x="5006708" y="1628775"/>
                </a:lnTo>
                <a:lnTo>
                  <a:pt x="5007826" y="1628317"/>
                </a:lnTo>
                <a:lnTo>
                  <a:pt x="5009693" y="1626450"/>
                </a:lnTo>
                <a:lnTo>
                  <a:pt x="5010150" y="1625333"/>
                </a:lnTo>
                <a:lnTo>
                  <a:pt x="5010150" y="1622704"/>
                </a:lnTo>
                <a:close/>
              </a:path>
              <a:path w="5534025" h="1628775">
                <a:moveTo>
                  <a:pt x="5010150" y="813079"/>
                </a:moveTo>
                <a:lnTo>
                  <a:pt x="5009693" y="811961"/>
                </a:lnTo>
                <a:lnTo>
                  <a:pt x="5007826" y="810094"/>
                </a:lnTo>
                <a:lnTo>
                  <a:pt x="5006708" y="809625"/>
                </a:lnTo>
                <a:lnTo>
                  <a:pt x="5004079" y="809625"/>
                </a:lnTo>
                <a:lnTo>
                  <a:pt x="5002949" y="810094"/>
                </a:lnTo>
                <a:lnTo>
                  <a:pt x="5001095" y="811961"/>
                </a:lnTo>
                <a:lnTo>
                  <a:pt x="5000625" y="813079"/>
                </a:lnTo>
                <a:lnTo>
                  <a:pt x="5000625" y="815708"/>
                </a:lnTo>
                <a:lnTo>
                  <a:pt x="5001095" y="816825"/>
                </a:lnTo>
                <a:lnTo>
                  <a:pt x="5002949" y="818692"/>
                </a:lnTo>
                <a:lnTo>
                  <a:pt x="5004079" y="819150"/>
                </a:lnTo>
                <a:lnTo>
                  <a:pt x="5006708" y="819150"/>
                </a:lnTo>
                <a:lnTo>
                  <a:pt x="5007826" y="818692"/>
                </a:lnTo>
                <a:lnTo>
                  <a:pt x="5009693" y="816825"/>
                </a:lnTo>
                <a:lnTo>
                  <a:pt x="5010150" y="815708"/>
                </a:lnTo>
                <a:lnTo>
                  <a:pt x="5010150" y="813079"/>
                </a:lnTo>
                <a:close/>
              </a:path>
              <a:path w="5534025" h="1628775">
                <a:moveTo>
                  <a:pt x="5010150" y="3454"/>
                </a:moveTo>
                <a:lnTo>
                  <a:pt x="5009693" y="2336"/>
                </a:lnTo>
                <a:lnTo>
                  <a:pt x="5007826" y="469"/>
                </a:lnTo>
                <a:lnTo>
                  <a:pt x="5006708" y="0"/>
                </a:lnTo>
                <a:lnTo>
                  <a:pt x="5004079" y="0"/>
                </a:lnTo>
                <a:lnTo>
                  <a:pt x="5002949" y="469"/>
                </a:lnTo>
                <a:lnTo>
                  <a:pt x="5001095" y="2336"/>
                </a:lnTo>
                <a:lnTo>
                  <a:pt x="5000625" y="3454"/>
                </a:lnTo>
                <a:lnTo>
                  <a:pt x="5000625" y="6083"/>
                </a:lnTo>
                <a:lnTo>
                  <a:pt x="5001095" y="7200"/>
                </a:lnTo>
                <a:lnTo>
                  <a:pt x="5002949" y="9067"/>
                </a:lnTo>
                <a:lnTo>
                  <a:pt x="5004079" y="9525"/>
                </a:lnTo>
                <a:lnTo>
                  <a:pt x="5006708" y="9525"/>
                </a:lnTo>
                <a:lnTo>
                  <a:pt x="5007826" y="9067"/>
                </a:lnTo>
                <a:lnTo>
                  <a:pt x="5009693" y="7200"/>
                </a:lnTo>
                <a:lnTo>
                  <a:pt x="5010150" y="6083"/>
                </a:lnTo>
                <a:lnTo>
                  <a:pt x="5010150" y="3454"/>
                </a:lnTo>
                <a:close/>
              </a:path>
              <a:path w="5534025" h="1628775">
                <a:moveTo>
                  <a:pt x="5057775" y="1622704"/>
                </a:moveTo>
                <a:lnTo>
                  <a:pt x="5057318" y="1621586"/>
                </a:lnTo>
                <a:lnTo>
                  <a:pt x="5055451" y="1619719"/>
                </a:lnTo>
                <a:lnTo>
                  <a:pt x="5054333" y="1619250"/>
                </a:lnTo>
                <a:lnTo>
                  <a:pt x="5051704" y="1619250"/>
                </a:lnTo>
                <a:lnTo>
                  <a:pt x="5050574" y="1619719"/>
                </a:lnTo>
                <a:lnTo>
                  <a:pt x="5048720" y="1621586"/>
                </a:lnTo>
                <a:lnTo>
                  <a:pt x="5048250" y="1622704"/>
                </a:lnTo>
                <a:lnTo>
                  <a:pt x="5048250" y="1625333"/>
                </a:lnTo>
                <a:lnTo>
                  <a:pt x="5048720" y="1626450"/>
                </a:lnTo>
                <a:lnTo>
                  <a:pt x="5050574" y="1628317"/>
                </a:lnTo>
                <a:lnTo>
                  <a:pt x="5051704" y="1628775"/>
                </a:lnTo>
                <a:lnTo>
                  <a:pt x="5054333" y="1628775"/>
                </a:lnTo>
                <a:lnTo>
                  <a:pt x="5055451" y="1628317"/>
                </a:lnTo>
                <a:lnTo>
                  <a:pt x="5057318" y="1626450"/>
                </a:lnTo>
                <a:lnTo>
                  <a:pt x="5057775" y="1625333"/>
                </a:lnTo>
                <a:lnTo>
                  <a:pt x="5057775" y="1622704"/>
                </a:lnTo>
                <a:close/>
              </a:path>
              <a:path w="5534025" h="1628775">
                <a:moveTo>
                  <a:pt x="5057775" y="813079"/>
                </a:moveTo>
                <a:lnTo>
                  <a:pt x="5057318" y="811961"/>
                </a:lnTo>
                <a:lnTo>
                  <a:pt x="5055451" y="810094"/>
                </a:lnTo>
                <a:lnTo>
                  <a:pt x="5054333" y="809625"/>
                </a:lnTo>
                <a:lnTo>
                  <a:pt x="5051704" y="809625"/>
                </a:lnTo>
                <a:lnTo>
                  <a:pt x="5050574" y="810094"/>
                </a:lnTo>
                <a:lnTo>
                  <a:pt x="5048720" y="811961"/>
                </a:lnTo>
                <a:lnTo>
                  <a:pt x="5048250" y="813079"/>
                </a:lnTo>
                <a:lnTo>
                  <a:pt x="5048250" y="815708"/>
                </a:lnTo>
                <a:lnTo>
                  <a:pt x="5048720" y="816825"/>
                </a:lnTo>
                <a:lnTo>
                  <a:pt x="5050574" y="818692"/>
                </a:lnTo>
                <a:lnTo>
                  <a:pt x="5051704" y="819150"/>
                </a:lnTo>
                <a:lnTo>
                  <a:pt x="5054333" y="819150"/>
                </a:lnTo>
                <a:lnTo>
                  <a:pt x="5055451" y="818692"/>
                </a:lnTo>
                <a:lnTo>
                  <a:pt x="5057318" y="816825"/>
                </a:lnTo>
                <a:lnTo>
                  <a:pt x="5057775" y="815708"/>
                </a:lnTo>
                <a:lnTo>
                  <a:pt x="5057775" y="813079"/>
                </a:lnTo>
                <a:close/>
              </a:path>
              <a:path w="5534025" h="1628775">
                <a:moveTo>
                  <a:pt x="5057775" y="3454"/>
                </a:moveTo>
                <a:lnTo>
                  <a:pt x="5057318" y="2336"/>
                </a:lnTo>
                <a:lnTo>
                  <a:pt x="5055451" y="469"/>
                </a:lnTo>
                <a:lnTo>
                  <a:pt x="5054333" y="0"/>
                </a:lnTo>
                <a:lnTo>
                  <a:pt x="5051704" y="0"/>
                </a:lnTo>
                <a:lnTo>
                  <a:pt x="5050574" y="469"/>
                </a:lnTo>
                <a:lnTo>
                  <a:pt x="5048720" y="2336"/>
                </a:lnTo>
                <a:lnTo>
                  <a:pt x="5048250" y="3454"/>
                </a:lnTo>
                <a:lnTo>
                  <a:pt x="5048250" y="6083"/>
                </a:lnTo>
                <a:lnTo>
                  <a:pt x="5048720" y="7200"/>
                </a:lnTo>
                <a:lnTo>
                  <a:pt x="5050574" y="9067"/>
                </a:lnTo>
                <a:lnTo>
                  <a:pt x="5051704" y="9525"/>
                </a:lnTo>
                <a:lnTo>
                  <a:pt x="5054333" y="9525"/>
                </a:lnTo>
                <a:lnTo>
                  <a:pt x="5055451" y="9067"/>
                </a:lnTo>
                <a:lnTo>
                  <a:pt x="5057318" y="7200"/>
                </a:lnTo>
                <a:lnTo>
                  <a:pt x="5057775" y="6083"/>
                </a:lnTo>
                <a:lnTo>
                  <a:pt x="5057775" y="3454"/>
                </a:lnTo>
                <a:close/>
              </a:path>
              <a:path w="5534025" h="1628775">
                <a:moveTo>
                  <a:pt x="5105400" y="1622704"/>
                </a:moveTo>
                <a:lnTo>
                  <a:pt x="5104943" y="1621586"/>
                </a:lnTo>
                <a:lnTo>
                  <a:pt x="5103076" y="1619719"/>
                </a:lnTo>
                <a:lnTo>
                  <a:pt x="5101958" y="1619250"/>
                </a:lnTo>
                <a:lnTo>
                  <a:pt x="5099329" y="1619250"/>
                </a:lnTo>
                <a:lnTo>
                  <a:pt x="5098212" y="1619719"/>
                </a:lnTo>
                <a:lnTo>
                  <a:pt x="5096345" y="1621586"/>
                </a:lnTo>
                <a:lnTo>
                  <a:pt x="5095875" y="1622704"/>
                </a:lnTo>
                <a:lnTo>
                  <a:pt x="5095875" y="1625333"/>
                </a:lnTo>
                <a:lnTo>
                  <a:pt x="5096345" y="1626450"/>
                </a:lnTo>
                <a:lnTo>
                  <a:pt x="5098212" y="1628317"/>
                </a:lnTo>
                <a:lnTo>
                  <a:pt x="5099329" y="1628775"/>
                </a:lnTo>
                <a:lnTo>
                  <a:pt x="5101958" y="1628775"/>
                </a:lnTo>
                <a:lnTo>
                  <a:pt x="5103076" y="1628317"/>
                </a:lnTo>
                <a:lnTo>
                  <a:pt x="5104943" y="1626450"/>
                </a:lnTo>
                <a:lnTo>
                  <a:pt x="5105400" y="1625333"/>
                </a:lnTo>
                <a:lnTo>
                  <a:pt x="5105400" y="1622704"/>
                </a:lnTo>
                <a:close/>
              </a:path>
              <a:path w="5534025" h="1628775">
                <a:moveTo>
                  <a:pt x="5105400" y="813079"/>
                </a:moveTo>
                <a:lnTo>
                  <a:pt x="5104943" y="811961"/>
                </a:lnTo>
                <a:lnTo>
                  <a:pt x="5103076" y="810094"/>
                </a:lnTo>
                <a:lnTo>
                  <a:pt x="5101958" y="809625"/>
                </a:lnTo>
                <a:lnTo>
                  <a:pt x="5099329" y="809625"/>
                </a:lnTo>
                <a:lnTo>
                  <a:pt x="5098212" y="810094"/>
                </a:lnTo>
                <a:lnTo>
                  <a:pt x="5096345" y="811961"/>
                </a:lnTo>
                <a:lnTo>
                  <a:pt x="5095875" y="813079"/>
                </a:lnTo>
                <a:lnTo>
                  <a:pt x="5095875" y="815708"/>
                </a:lnTo>
                <a:lnTo>
                  <a:pt x="5096345" y="816825"/>
                </a:lnTo>
                <a:lnTo>
                  <a:pt x="5098212" y="818692"/>
                </a:lnTo>
                <a:lnTo>
                  <a:pt x="5099329" y="819150"/>
                </a:lnTo>
                <a:lnTo>
                  <a:pt x="5101958" y="819150"/>
                </a:lnTo>
                <a:lnTo>
                  <a:pt x="5103076" y="818692"/>
                </a:lnTo>
                <a:lnTo>
                  <a:pt x="5104943" y="816825"/>
                </a:lnTo>
                <a:lnTo>
                  <a:pt x="5105400" y="815708"/>
                </a:lnTo>
                <a:lnTo>
                  <a:pt x="5105400" y="813079"/>
                </a:lnTo>
                <a:close/>
              </a:path>
              <a:path w="5534025" h="1628775">
                <a:moveTo>
                  <a:pt x="5105400" y="3454"/>
                </a:moveTo>
                <a:lnTo>
                  <a:pt x="5104943" y="2336"/>
                </a:lnTo>
                <a:lnTo>
                  <a:pt x="5103076" y="469"/>
                </a:lnTo>
                <a:lnTo>
                  <a:pt x="5101958" y="0"/>
                </a:lnTo>
                <a:lnTo>
                  <a:pt x="5099329" y="0"/>
                </a:lnTo>
                <a:lnTo>
                  <a:pt x="5098212" y="469"/>
                </a:lnTo>
                <a:lnTo>
                  <a:pt x="5096345" y="2336"/>
                </a:lnTo>
                <a:lnTo>
                  <a:pt x="5095875" y="3454"/>
                </a:lnTo>
                <a:lnTo>
                  <a:pt x="5095875" y="6083"/>
                </a:lnTo>
                <a:lnTo>
                  <a:pt x="5096345" y="7200"/>
                </a:lnTo>
                <a:lnTo>
                  <a:pt x="5098212" y="9067"/>
                </a:lnTo>
                <a:lnTo>
                  <a:pt x="5099329" y="9525"/>
                </a:lnTo>
                <a:lnTo>
                  <a:pt x="5101958" y="9525"/>
                </a:lnTo>
                <a:lnTo>
                  <a:pt x="5103076" y="9067"/>
                </a:lnTo>
                <a:lnTo>
                  <a:pt x="5104943" y="7200"/>
                </a:lnTo>
                <a:lnTo>
                  <a:pt x="5105400" y="6083"/>
                </a:lnTo>
                <a:lnTo>
                  <a:pt x="5105400" y="3454"/>
                </a:lnTo>
                <a:close/>
              </a:path>
              <a:path w="5534025" h="1628775">
                <a:moveTo>
                  <a:pt x="5153025" y="1622704"/>
                </a:moveTo>
                <a:lnTo>
                  <a:pt x="5152568" y="1621586"/>
                </a:lnTo>
                <a:lnTo>
                  <a:pt x="5150701" y="1619719"/>
                </a:lnTo>
                <a:lnTo>
                  <a:pt x="5149583" y="1619250"/>
                </a:lnTo>
                <a:lnTo>
                  <a:pt x="5146954" y="1619250"/>
                </a:lnTo>
                <a:lnTo>
                  <a:pt x="5145824" y="1619719"/>
                </a:lnTo>
                <a:lnTo>
                  <a:pt x="5143970" y="1621586"/>
                </a:lnTo>
                <a:lnTo>
                  <a:pt x="5143500" y="1622704"/>
                </a:lnTo>
                <a:lnTo>
                  <a:pt x="5143500" y="1625333"/>
                </a:lnTo>
                <a:lnTo>
                  <a:pt x="5143970" y="1626450"/>
                </a:lnTo>
                <a:lnTo>
                  <a:pt x="5145824" y="1628317"/>
                </a:lnTo>
                <a:lnTo>
                  <a:pt x="5146954" y="1628775"/>
                </a:lnTo>
                <a:lnTo>
                  <a:pt x="5149583" y="1628775"/>
                </a:lnTo>
                <a:lnTo>
                  <a:pt x="5150701" y="1628317"/>
                </a:lnTo>
                <a:lnTo>
                  <a:pt x="5152568" y="1626450"/>
                </a:lnTo>
                <a:lnTo>
                  <a:pt x="5153025" y="1625333"/>
                </a:lnTo>
                <a:lnTo>
                  <a:pt x="5153025" y="1622704"/>
                </a:lnTo>
                <a:close/>
              </a:path>
              <a:path w="5534025" h="1628775">
                <a:moveTo>
                  <a:pt x="5153025" y="813079"/>
                </a:moveTo>
                <a:lnTo>
                  <a:pt x="5152568" y="811961"/>
                </a:lnTo>
                <a:lnTo>
                  <a:pt x="5150701" y="810094"/>
                </a:lnTo>
                <a:lnTo>
                  <a:pt x="5149583" y="809625"/>
                </a:lnTo>
                <a:lnTo>
                  <a:pt x="5146954" y="809625"/>
                </a:lnTo>
                <a:lnTo>
                  <a:pt x="5145824" y="810094"/>
                </a:lnTo>
                <a:lnTo>
                  <a:pt x="5143970" y="811961"/>
                </a:lnTo>
                <a:lnTo>
                  <a:pt x="5143500" y="813079"/>
                </a:lnTo>
                <a:lnTo>
                  <a:pt x="5143500" y="815708"/>
                </a:lnTo>
                <a:lnTo>
                  <a:pt x="5143970" y="816825"/>
                </a:lnTo>
                <a:lnTo>
                  <a:pt x="5145824" y="818692"/>
                </a:lnTo>
                <a:lnTo>
                  <a:pt x="5146954" y="819150"/>
                </a:lnTo>
                <a:lnTo>
                  <a:pt x="5149583" y="819150"/>
                </a:lnTo>
                <a:lnTo>
                  <a:pt x="5150701" y="818692"/>
                </a:lnTo>
                <a:lnTo>
                  <a:pt x="5152568" y="816825"/>
                </a:lnTo>
                <a:lnTo>
                  <a:pt x="5153025" y="815708"/>
                </a:lnTo>
                <a:lnTo>
                  <a:pt x="5153025" y="813079"/>
                </a:lnTo>
                <a:close/>
              </a:path>
              <a:path w="5534025" h="1628775">
                <a:moveTo>
                  <a:pt x="5153025" y="3454"/>
                </a:moveTo>
                <a:lnTo>
                  <a:pt x="5152568" y="2336"/>
                </a:lnTo>
                <a:lnTo>
                  <a:pt x="5150701" y="469"/>
                </a:lnTo>
                <a:lnTo>
                  <a:pt x="5149583" y="0"/>
                </a:lnTo>
                <a:lnTo>
                  <a:pt x="5146954" y="0"/>
                </a:lnTo>
                <a:lnTo>
                  <a:pt x="5145824" y="469"/>
                </a:lnTo>
                <a:lnTo>
                  <a:pt x="5143970" y="2336"/>
                </a:lnTo>
                <a:lnTo>
                  <a:pt x="5143500" y="3454"/>
                </a:lnTo>
                <a:lnTo>
                  <a:pt x="5143500" y="6083"/>
                </a:lnTo>
                <a:lnTo>
                  <a:pt x="5143970" y="7200"/>
                </a:lnTo>
                <a:lnTo>
                  <a:pt x="5145824" y="9067"/>
                </a:lnTo>
                <a:lnTo>
                  <a:pt x="5146954" y="9525"/>
                </a:lnTo>
                <a:lnTo>
                  <a:pt x="5149583" y="9525"/>
                </a:lnTo>
                <a:lnTo>
                  <a:pt x="5150701" y="9067"/>
                </a:lnTo>
                <a:lnTo>
                  <a:pt x="5152568" y="7200"/>
                </a:lnTo>
                <a:lnTo>
                  <a:pt x="5153025" y="6083"/>
                </a:lnTo>
                <a:lnTo>
                  <a:pt x="5153025" y="3454"/>
                </a:lnTo>
                <a:close/>
              </a:path>
              <a:path w="5534025" h="1628775">
                <a:moveTo>
                  <a:pt x="5200650" y="1622704"/>
                </a:moveTo>
                <a:lnTo>
                  <a:pt x="5200193" y="1621586"/>
                </a:lnTo>
                <a:lnTo>
                  <a:pt x="5198326" y="1619719"/>
                </a:lnTo>
                <a:lnTo>
                  <a:pt x="5197208" y="1619250"/>
                </a:lnTo>
                <a:lnTo>
                  <a:pt x="5194579" y="1619250"/>
                </a:lnTo>
                <a:lnTo>
                  <a:pt x="5193449" y="1619719"/>
                </a:lnTo>
                <a:lnTo>
                  <a:pt x="5191595" y="1621586"/>
                </a:lnTo>
                <a:lnTo>
                  <a:pt x="5191125" y="1622704"/>
                </a:lnTo>
                <a:lnTo>
                  <a:pt x="5191125" y="1625333"/>
                </a:lnTo>
                <a:lnTo>
                  <a:pt x="5191595" y="1626450"/>
                </a:lnTo>
                <a:lnTo>
                  <a:pt x="5193449" y="1628317"/>
                </a:lnTo>
                <a:lnTo>
                  <a:pt x="5194579" y="1628775"/>
                </a:lnTo>
                <a:lnTo>
                  <a:pt x="5197208" y="1628775"/>
                </a:lnTo>
                <a:lnTo>
                  <a:pt x="5198326" y="1628317"/>
                </a:lnTo>
                <a:lnTo>
                  <a:pt x="5200193" y="1626450"/>
                </a:lnTo>
                <a:lnTo>
                  <a:pt x="5200650" y="1625333"/>
                </a:lnTo>
                <a:lnTo>
                  <a:pt x="5200650" y="1622704"/>
                </a:lnTo>
                <a:close/>
              </a:path>
              <a:path w="5534025" h="1628775">
                <a:moveTo>
                  <a:pt x="5200650" y="813079"/>
                </a:moveTo>
                <a:lnTo>
                  <a:pt x="5200193" y="811961"/>
                </a:lnTo>
                <a:lnTo>
                  <a:pt x="5198326" y="810094"/>
                </a:lnTo>
                <a:lnTo>
                  <a:pt x="5197208" y="809625"/>
                </a:lnTo>
                <a:lnTo>
                  <a:pt x="5194579" y="809625"/>
                </a:lnTo>
                <a:lnTo>
                  <a:pt x="5193449" y="810094"/>
                </a:lnTo>
                <a:lnTo>
                  <a:pt x="5191595" y="811961"/>
                </a:lnTo>
                <a:lnTo>
                  <a:pt x="5191125" y="813079"/>
                </a:lnTo>
                <a:lnTo>
                  <a:pt x="5191125" y="815708"/>
                </a:lnTo>
                <a:lnTo>
                  <a:pt x="5191595" y="816825"/>
                </a:lnTo>
                <a:lnTo>
                  <a:pt x="5193449" y="818692"/>
                </a:lnTo>
                <a:lnTo>
                  <a:pt x="5194579" y="819150"/>
                </a:lnTo>
                <a:lnTo>
                  <a:pt x="5197208" y="819150"/>
                </a:lnTo>
                <a:lnTo>
                  <a:pt x="5198326" y="818692"/>
                </a:lnTo>
                <a:lnTo>
                  <a:pt x="5200193" y="816825"/>
                </a:lnTo>
                <a:lnTo>
                  <a:pt x="5200650" y="815708"/>
                </a:lnTo>
                <a:lnTo>
                  <a:pt x="5200650" y="813079"/>
                </a:lnTo>
                <a:close/>
              </a:path>
              <a:path w="5534025" h="1628775">
                <a:moveTo>
                  <a:pt x="5200650" y="3454"/>
                </a:moveTo>
                <a:lnTo>
                  <a:pt x="5200193" y="2336"/>
                </a:lnTo>
                <a:lnTo>
                  <a:pt x="5198326" y="469"/>
                </a:lnTo>
                <a:lnTo>
                  <a:pt x="5197208" y="0"/>
                </a:lnTo>
                <a:lnTo>
                  <a:pt x="5194579" y="0"/>
                </a:lnTo>
                <a:lnTo>
                  <a:pt x="5193449" y="469"/>
                </a:lnTo>
                <a:lnTo>
                  <a:pt x="5191595" y="2336"/>
                </a:lnTo>
                <a:lnTo>
                  <a:pt x="5191125" y="3454"/>
                </a:lnTo>
                <a:lnTo>
                  <a:pt x="5191125" y="6083"/>
                </a:lnTo>
                <a:lnTo>
                  <a:pt x="5191595" y="7200"/>
                </a:lnTo>
                <a:lnTo>
                  <a:pt x="5193449" y="9067"/>
                </a:lnTo>
                <a:lnTo>
                  <a:pt x="5194579" y="9525"/>
                </a:lnTo>
                <a:lnTo>
                  <a:pt x="5197208" y="9525"/>
                </a:lnTo>
                <a:lnTo>
                  <a:pt x="5198326" y="9067"/>
                </a:lnTo>
                <a:lnTo>
                  <a:pt x="5200193" y="7200"/>
                </a:lnTo>
                <a:lnTo>
                  <a:pt x="5200650" y="6083"/>
                </a:lnTo>
                <a:lnTo>
                  <a:pt x="5200650" y="3454"/>
                </a:lnTo>
                <a:close/>
              </a:path>
              <a:path w="5534025" h="1628775">
                <a:moveTo>
                  <a:pt x="5248275" y="1622704"/>
                </a:moveTo>
                <a:lnTo>
                  <a:pt x="5247818" y="1621586"/>
                </a:lnTo>
                <a:lnTo>
                  <a:pt x="5245951" y="1619719"/>
                </a:lnTo>
                <a:lnTo>
                  <a:pt x="5244833" y="1619250"/>
                </a:lnTo>
                <a:lnTo>
                  <a:pt x="5242204" y="1619250"/>
                </a:lnTo>
                <a:lnTo>
                  <a:pt x="5241074" y="1619719"/>
                </a:lnTo>
                <a:lnTo>
                  <a:pt x="5239220" y="1621586"/>
                </a:lnTo>
                <a:lnTo>
                  <a:pt x="5238750" y="1622704"/>
                </a:lnTo>
                <a:lnTo>
                  <a:pt x="5238750" y="1625333"/>
                </a:lnTo>
                <a:lnTo>
                  <a:pt x="5239220" y="1626450"/>
                </a:lnTo>
                <a:lnTo>
                  <a:pt x="5241074" y="1628317"/>
                </a:lnTo>
                <a:lnTo>
                  <a:pt x="5242204" y="1628775"/>
                </a:lnTo>
                <a:lnTo>
                  <a:pt x="5244833" y="1628775"/>
                </a:lnTo>
                <a:lnTo>
                  <a:pt x="5245951" y="1628317"/>
                </a:lnTo>
                <a:lnTo>
                  <a:pt x="5247818" y="1626450"/>
                </a:lnTo>
                <a:lnTo>
                  <a:pt x="5248275" y="1625333"/>
                </a:lnTo>
                <a:lnTo>
                  <a:pt x="5248275" y="1622704"/>
                </a:lnTo>
                <a:close/>
              </a:path>
              <a:path w="5534025" h="1628775">
                <a:moveTo>
                  <a:pt x="5248275" y="813079"/>
                </a:moveTo>
                <a:lnTo>
                  <a:pt x="5247818" y="811961"/>
                </a:lnTo>
                <a:lnTo>
                  <a:pt x="5245951" y="810094"/>
                </a:lnTo>
                <a:lnTo>
                  <a:pt x="5244833" y="809625"/>
                </a:lnTo>
                <a:lnTo>
                  <a:pt x="5242204" y="809625"/>
                </a:lnTo>
                <a:lnTo>
                  <a:pt x="5241074" y="810094"/>
                </a:lnTo>
                <a:lnTo>
                  <a:pt x="5239220" y="811961"/>
                </a:lnTo>
                <a:lnTo>
                  <a:pt x="5238750" y="813079"/>
                </a:lnTo>
                <a:lnTo>
                  <a:pt x="5238750" y="815708"/>
                </a:lnTo>
                <a:lnTo>
                  <a:pt x="5239220" y="816825"/>
                </a:lnTo>
                <a:lnTo>
                  <a:pt x="5241074" y="818692"/>
                </a:lnTo>
                <a:lnTo>
                  <a:pt x="5242204" y="819150"/>
                </a:lnTo>
                <a:lnTo>
                  <a:pt x="5244833" y="819150"/>
                </a:lnTo>
                <a:lnTo>
                  <a:pt x="5245951" y="818692"/>
                </a:lnTo>
                <a:lnTo>
                  <a:pt x="5247818" y="816825"/>
                </a:lnTo>
                <a:lnTo>
                  <a:pt x="5248275" y="815708"/>
                </a:lnTo>
                <a:lnTo>
                  <a:pt x="5248275" y="813079"/>
                </a:lnTo>
                <a:close/>
              </a:path>
              <a:path w="5534025" h="1628775">
                <a:moveTo>
                  <a:pt x="5248275" y="3454"/>
                </a:moveTo>
                <a:lnTo>
                  <a:pt x="5247818" y="2336"/>
                </a:lnTo>
                <a:lnTo>
                  <a:pt x="5245951" y="469"/>
                </a:lnTo>
                <a:lnTo>
                  <a:pt x="5244833" y="0"/>
                </a:lnTo>
                <a:lnTo>
                  <a:pt x="5242204" y="0"/>
                </a:lnTo>
                <a:lnTo>
                  <a:pt x="5241074" y="469"/>
                </a:lnTo>
                <a:lnTo>
                  <a:pt x="5239220" y="2336"/>
                </a:lnTo>
                <a:lnTo>
                  <a:pt x="5238750" y="3454"/>
                </a:lnTo>
                <a:lnTo>
                  <a:pt x="5238750" y="6083"/>
                </a:lnTo>
                <a:lnTo>
                  <a:pt x="5239220" y="7200"/>
                </a:lnTo>
                <a:lnTo>
                  <a:pt x="5241074" y="9067"/>
                </a:lnTo>
                <a:lnTo>
                  <a:pt x="5242204" y="9525"/>
                </a:lnTo>
                <a:lnTo>
                  <a:pt x="5244833" y="9525"/>
                </a:lnTo>
                <a:lnTo>
                  <a:pt x="5245951" y="9067"/>
                </a:lnTo>
                <a:lnTo>
                  <a:pt x="5247818" y="7200"/>
                </a:lnTo>
                <a:lnTo>
                  <a:pt x="5248275" y="6083"/>
                </a:lnTo>
                <a:lnTo>
                  <a:pt x="5248275" y="3454"/>
                </a:lnTo>
                <a:close/>
              </a:path>
              <a:path w="5534025" h="1628775">
                <a:moveTo>
                  <a:pt x="5295900" y="1622704"/>
                </a:moveTo>
                <a:lnTo>
                  <a:pt x="5295443" y="1621586"/>
                </a:lnTo>
                <a:lnTo>
                  <a:pt x="5293576" y="1619719"/>
                </a:lnTo>
                <a:lnTo>
                  <a:pt x="5292458" y="1619250"/>
                </a:lnTo>
                <a:lnTo>
                  <a:pt x="5289829" y="1619250"/>
                </a:lnTo>
                <a:lnTo>
                  <a:pt x="5288699" y="1619719"/>
                </a:lnTo>
                <a:lnTo>
                  <a:pt x="5286845" y="1621586"/>
                </a:lnTo>
                <a:lnTo>
                  <a:pt x="5286375" y="1622704"/>
                </a:lnTo>
                <a:lnTo>
                  <a:pt x="5286375" y="1625333"/>
                </a:lnTo>
                <a:lnTo>
                  <a:pt x="5286845" y="1626450"/>
                </a:lnTo>
                <a:lnTo>
                  <a:pt x="5288699" y="1628317"/>
                </a:lnTo>
                <a:lnTo>
                  <a:pt x="5289829" y="1628775"/>
                </a:lnTo>
                <a:lnTo>
                  <a:pt x="5292458" y="1628775"/>
                </a:lnTo>
                <a:lnTo>
                  <a:pt x="5293576" y="1628317"/>
                </a:lnTo>
                <a:lnTo>
                  <a:pt x="5295443" y="1626450"/>
                </a:lnTo>
                <a:lnTo>
                  <a:pt x="5295900" y="1625333"/>
                </a:lnTo>
                <a:lnTo>
                  <a:pt x="5295900" y="1622704"/>
                </a:lnTo>
                <a:close/>
              </a:path>
              <a:path w="5534025" h="1628775">
                <a:moveTo>
                  <a:pt x="5295900" y="813079"/>
                </a:moveTo>
                <a:lnTo>
                  <a:pt x="5295443" y="811961"/>
                </a:lnTo>
                <a:lnTo>
                  <a:pt x="5293576" y="810094"/>
                </a:lnTo>
                <a:lnTo>
                  <a:pt x="5292458" y="809625"/>
                </a:lnTo>
                <a:lnTo>
                  <a:pt x="5289829" y="809625"/>
                </a:lnTo>
                <a:lnTo>
                  <a:pt x="5288699" y="810094"/>
                </a:lnTo>
                <a:lnTo>
                  <a:pt x="5286845" y="811961"/>
                </a:lnTo>
                <a:lnTo>
                  <a:pt x="5286375" y="813079"/>
                </a:lnTo>
                <a:lnTo>
                  <a:pt x="5286375" y="815708"/>
                </a:lnTo>
                <a:lnTo>
                  <a:pt x="5286845" y="816825"/>
                </a:lnTo>
                <a:lnTo>
                  <a:pt x="5288699" y="818692"/>
                </a:lnTo>
                <a:lnTo>
                  <a:pt x="5289829" y="819150"/>
                </a:lnTo>
                <a:lnTo>
                  <a:pt x="5292458" y="819150"/>
                </a:lnTo>
                <a:lnTo>
                  <a:pt x="5293576" y="818692"/>
                </a:lnTo>
                <a:lnTo>
                  <a:pt x="5295443" y="816825"/>
                </a:lnTo>
                <a:lnTo>
                  <a:pt x="5295900" y="815708"/>
                </a:lnTo>
                <a:lnTo>
                  <a:pt x="5295900" y="813079"/>
                </a:lnTo>
                <a:close/>
              </a:path>
              <a:path w="5534025" h="1628775">
                <a:moveTo>
                  <a:pt x="5295900" y="3454"/>
                </a:moveTo>
                <a:lnTo>
                  <a:pt x="5295443" y="2336"/>
                </a:lnTo>
                <a:lnTo>
                  <a:pt x="5293576" y="469"/>
                </a:lnTo>
                <a:lnTo>
                  <a:pt x="5292458" y="0"/>
                </a:lnTo>
                <a:lnTo>
                  <a:pt x="5289829" y="0"/>
                </a:lnTo>
                <a:lnTo>
                  <a:pt x="5288699" y="469"/>
                </a:lnTo>
                <a:lnTo>
                  <a:pt x="5286845" y="2336"/>
                </a:lnTo>
                <a:lnTo>
                  <a:pt x="5286375" y="3454"/>
                </a:lnTo>
                <a:lnTo>
                  <a:pt x="5286375" y="6083"/>
                </a:lnTo>
                <a:lnTo>
                  <a:pt x="5286845" y="7200"/>
                </a:lnTo>
                <a:lnTo>
                  <a:pt x="5288699" y="9067"/>
                </a:lnTo>
                <a:lnTo>
                  <a:pt x="5289829" y="9525"/>
                </a:lnTo>
                <a:lnTo>
                  <a:pt x="5292458" y="9525"/>
                </a:lnTo>
                <a:lnTo>
                  <a:pt x="5293576" y="9067"/>
                </a:lnTo>
                <a:lnTo>
                  <a:pt x="5295443" y="7200"/>
                </a:lnTo>
                <a:lnTo>
                  <a:pt x="5295900" y="6083"/>
                </a:lnTo>
                <a:lnTo>
                  <a:pt x="5295900" y="3454"/>
                </a:lnTo>
                <a:close/>
              </a:path>
              <a:path w="5534025" h="1628775">
                <a:moveTo>
                  <a:pt x="5343525" y="1622704"/>
                </a:moveTo>
                <a:lnTo>
                  <a:pt x="5343068" y="1621586"/>
                </a:lnTo>
                <a:lnTo>
                  <a:pt x="5341201" y="1619719"/>
                </a:lnTo>
                <a:lnTo>
                  <a:pt x="5340083" y="1619250"/>
                </a:lnTo>
                <a:lnTo>
                  <a:pt x="5337454" y="1619250"/>
                </a:lnTo>
                <a:lnTo>
                  <a:pt x="5336324" y="1619719"/>
                </a:lnTo>
                <a:lnTo>
                  <a:pt x="5334470" y="1621586"/>
                </a:lnTo>
                <a:lnTo>
                  <a:pt x="5334000" y="1622704"/>
                </a:lnTo>
                <a:lnTo>
                  <a:pt x="5334000" y="1625333"/>
                </a:lnTo>
                <a:lnTo>
                  <a:pt x="5334470" y="1626450"/>
                </a:lnTo>
                <a:lnTo>
                  <a:pt x="5336324" y="1628317"/>
                </a:lnTo>
                <a:lnTo>
                  <a:pt x="5337454" y="1628775"/>
                </a:lnTo>
                <a:lnTo>
                  <a:pt x="5340083" y="1628775"/>
                </a:lnTo>
                <a:lnTo>
                  <a:pt x="5341201" y="1628317"/>
                </a:lnTo>
                <a:lnTo>
                  <a:pt x="5343068" y="1626450"/>
                </a:lnTo>
                <a:lnTo>
                  <a:pt x="5343525" y="1625333"/>
                </a:lnTo>
                <a:lnTo>
                  <a:pt x="5343525" y="1622704"/>
                </a:lnTo>
                <a:close/>
              </a:path>
              <a:path w="5534025" h="1628775">
                <a:moveTo>
                  <a:pt x="5343525" y="813079"/>
                </a:moveTo>
                <a:lnTo>
                  <a:pt x="5343068" y="811961"/>
                </a:lnTo>
                <a:lnTo>
                  <a:pt x="5341201" y="810094"/>
                </a:lnTo>
                <a:lnTo>
                  <a:pt x="5340083" y="809625"/>
                </a:lnTo>
                <a:lnTo>
                  <a:pt x="5337454" y="809625"/>
                </a:lnTo>
                <a:lnTo>
                  <a:pt x="5336324" y="810094"/>
                </a:lnTo>
                <a:lnTo>
                  <a:pt x="5334470" y="811961"/>
                </a:lnTo>
                <a:lnTo>
                  <a:pt x="5334000" y="813079"/>
                </a:lnTo>
                <a:lnTo>
                  <a:pt x="5334000" y="815708"/>
                </a:lnTo>
                <a:lnTo>
                  <a:pt x="5334470" y="816825"/>
                </a:lnTo>
                <a:lnTo>
                  <a:pt x="5336324" y="818692"/>
                </a:lnTo>
                <a:lnTo>
                  <a:pt x="5337454" y="819150"/>
                </a:lnTo>
                <a:lnTo>
                  <a:pt x="5340083" y="819150"/>
                </a:lnTo>
                <a:lnTo>
                  <a:pt x="5341201" y="818692"/>
                </a:lnTo>
                <a:lnTo>
                  <a:pt x="5343068" y="816825"/>
                </a:lnTo>
                <a:lnTo>
                  <a:pt x="5343525" y="815708"/>
                </a:lnTo>
                <a:lnTo>
                  <a:pt x="5343525" y="813079"/>
                </a:lnTo>
                <a:close/>
              </a:path>
              <a:path w="5534025" h="1628775">
                <a:moveTo>
                  <a:pt x="5343525" y="3454"/>
                </a:moveTo>
                <a:lnTo>
                  <a:pt x="5343068" y="2336"/>
                </a:lnTo>
                <a:lnTo>
                  <a:pt x="5341201" y="469"/>
                </a:lnTo>
                <a:lnTo>
                  <a:pt x="5340083" y="0"/>
                </a:lnTo>
                <a:lnTo>
                  <a:pt x="5337454" y="0"/>
                </a:lnTo>
                <a:lnTo>
                  <a:pt x="5336324" y="469"/>
                </a:lnTo>
                <a:lnTo>
                  <a:pt x="5334470" y="2336"/>
                </a:lnTo>
                <a:lnTo>
                  <a:pt x="5334000" y="3454"/>
                </a:lnTo>
                <a:lnTo>
                  <a:pt x="5334000" y="6083"/>
                </a:lnTo>
                <a:lnTo>
                  <a:pt x="5334470" y="7200"/>
                </a:lnTo>
                <a:lnTo>
                  <a:pt x="5336324" y="9067"/>
                </a:lnTo>
                <a:lnTo>
                  <a:pt x="5337454" y="9525"/>
                </a:lnTo>
                <a:lnTo>
                  <a:pt x="5340083" y="9525"/>
                </a:lnTo>
                <a:lnTo>
                  <a:pt x="5341201" y="9067"/>
                </a:lnTo>
                <a:lnTo>
                  <a:pt x="5343068" y="7200"/>
                </a:lnTo>
                <a:lnTo>
                  <a:pt x="5343525" y="6083"/>
                </a:lnTo>
                <a:lnTo>
                  <a:pt x="5343525" y="3454"/>
                </a:lnTo>
                <a:close/>
              </a:path>
              <a:path w="5534025" h="1628775">
                <a:moveTo>
                  <a:pt x="5391150" y="1622704"/>
                </a:moveTo>
                <a:lnTo>
                  <a:pt x="5390693" y="1621586"/>
                </a:lnTo>
                <a:lnTo>
                  <a:pt x="5388826" y="1619719"/>
                </a:lnTo>
                <a:lnTo>
                  <a:pt x="5387708" y="1619250"/>
                </a:lnTo>
                <a:lnTo>
                  <a:pt x="5385079" y="1619250"/>
                </a:lnTo>
                <a:lnTo>
                  <a:pt x="5383949" y="1619719"/>
                </a:lnTo>
                <a:lnTo>
                  <a:pt x="5382095" y="1621586"/>
                </a:lnTo>
                <a:lnTo>
                  <a:pt x="5381625" y="1622704"/>
                </a:lnTo>
                <a:lnTo>
                  <a:pt x="5381625" y="1625333"/>
                </a:lnTo>
                <a:lnTo>
                  <a:pt x="5382095" y="1626450"/>
                </a:lnTo>
                <a:lnTo>
                  <a:pt x="5383949" y="1628317"/>
                </a:lnTo>
                <a:lnTo>
                  <a:pt x="5385079" y="1628775"/>
                </a:lnTo>
                <a:lnTo>
                  <a:pt x="5387708" y="1628775"/>
                </a:lnTo>
                <a:lnTo>
                  <a:pt x="5388826" y="1628317"/>
                </a:lnTo>
                <a:lnTo>
                  <a:pt x="5390693" y="1626450"/>
                </a:lnTo>
                <a:lnTo>
                  <a:pt x="5391150" y="1625333"/>
                </a:lnTo>
                <a:lnTo>
                  <a:pt x="5391150" y="1622704"/>
                </a:lnTo>
                <a:close/>
              </a:path>
              <a:path w="5534025" h="1628775">
                <a:moveTo>
                  <a:pt x="5391150" y="813079"/>
                </a:moveTo>
                <a:lnTo>
                  <a:pt x="5390693" y="811961"/>
                </a:lnTo>
                <a:lnTo>
                  <a:pt x="5388826" y="810094"/>
                </a:lnTo>
                <a:lnTo>
                  <a:pt x="5387708" y="809625"/>
                </a:lnTo>
                <a:lnTo>
                  <a:pt x="5385079" y="809625"/>
                </a:lnTo>
                <a:lnTo>
                  <a:pt x="5383949" y="810094"/>
                </a:lnTo>
                <a:lnTo>
                  <a:pt x="5382095" y="811961"/>
                </a:lnTo>
                <a:lnTo>
                  <a:pt x="5381625" y="813079"/>
                </a:lnTo>
                <a:lnTo>
                  <a:pt x="5381625" y="815708"/>
                </a:lnTo>
                <a:lnTo>
                  <a:pt x="5382095" y="816825"/>
                </a:lnTo>
                <a:lnTo>
                  <a:pt x="5383949" y="818692"/>
                </a:lnTo>
                <a:lnTo>
                  <a:pt x="5385079" y="819150"/>
                </a:lnTo>
                <a:lnTo>
                  <a:pt x="5387708" y="819150"/>
                </a:lnTo>
                <a:lnTo>
                  <a:pt x="5388826" y="818692"/>
                </a:lnTo>
                <a:lnTo>
                  <a:pt x="5390693" y="816825"/>
                </a:lnTo>
                <a:lnTo>
                  <a:pt x="5391150" y="815708"/>
                </a:lnTo>
                <a:lnTo>
                  <a:pt x="5391150" y="813079"/>
                </a:lnTo>
                <a:close/>
              </a:path>
              <a:path w="5534025" h="1628775">
                <a:moveTo>
                  <a:pt x="5391150" y="3454"/>
                </a:moveTo>
                <a:lnTo>
                  <a:pt x="5390693" y="2336"/>
                </a:lnTo>
                <a:lnTo>
                  <a:pt x="5388826" y="469"/>
                </a:lnTo>
                <a:lnTo>
                  <a:pt x="5387708" y="0"/>
                </a:lnTo>
                <a:lnTo>
                  <a:pt x="5385079" y="0"/>
                </a:lnTo>
                <a:lnTo>
                  <a:pt x="5383949" y="469"/>
                </a:lnTo>
                <a:lnTo>
                  <a:pt x="5382095" y="2336"/>
                </a:lnTo>
                <a:lnTo>
                  <a:pt x="5381625" y="3454"/>
                </a:lnTo>
                <a:lnTo>
                  <a:pt x="5381625" y="6083"/>
                </a:lnTo>
                <a:lnTo>
                  <a:pt x="5382095" y="7200"/>
                </a:lnTo>
                <a:lnTo>
                  <a:pt x="5383949" y="9067"/>
                </a:lnTo>
                <a:lnTo>
                  <a:pt x="5385079" y="9525"/>
                </a:lnTo>
                <a:lnTo>
                  <a:pt x="5387708" y="9525"/>
                </a:lnTo>
                <a:lnTo>
                  <a:pt x="5388826" y="9067"/>
                </a:lnTo>
                <a:lnTo>
                  <a:pt x="5390693" y="7200"/>
                </a:lnTo>
                <a:lnTo>
                  <a:pt x="5391150" y="6083"/>
                </a:lnTo>
                <a:lnTo>
                  <a:pt x="5391150" y="3454"/>
                </a:lnTo>
                <a:close/>
              </a:path>
              <a:path w="5534025" h="1628775">
                <a:moveTo>
                  <a:pt x="5438775" y="1622704"/>
                </a:moveTo>
                <a:lnTo>
                  <a:pt x="5438318" y="1621586"/>
                </a:lnTo>
                <a:lnTo>
                  <a:pt x="5436451" y="1619719"/>
                </a:lnTo>
                <a:lnTo>
                  <a:pt x="5435333" y="1619250"/>
                </a:lnTo>
                <a:lnTo>
                  <a:pt x="5432704" y="1619250"/>
                </a:lnTo>
                <a:lnTo>
                  <a:pt x="5431574" y="1619719"/>
                </a:lnTo>
                <a:lnTo>
                  <a:pt x="5429720" y="1621586"/>
                </a:lnTo>
                <a:lnTo>
                  <a:pt x="5429250" y="1622704"/>
                </a:lnTo>
                <a:lnTo>
                  <a:pt x="5429250" y="1625333"/>
                </a:lnTo>
                <a:lnTo>
                  <a:pt x="5429720" y="1626450"/>
                </a:lnTo>
                <a:lnTo>
                  <a:pt x="5431574" y="1628317"/>
                </a:lnTo>
                <a:lnTo>
                  <a:pt x="5432704" y="1628775"/>
                </a:lnTo>
                <a:lnTo>
                  <a:pt x="5435333" y="1628775"/>
                </a:lnTo>
                <a:lnTo>
                  <a:pt x="5436451" y="1628317"/>
                </a:lnTo>
                <a:lnTo>
                  <a:pt x="5438318" y="1626450"/>
                </a:lnTo>
                <a:lnTo>
                  <a:pt x="5438775" y="1625333"/>
                </a:lnTo>
                <a:lnTo>
                  <a:pt x="5438775" y="1622704"/>
                </a:lnTo>
                <a:close/>
              </a:path>
              <a:path w="5534025" h="1628775">
                <a:moveTo>
                  <a:pt x="5438775" y="813079"/>
                </a:moveTo>
                <a:lnTo>
                  <a:pt x="5438318" y="811961"/>
                </a:lnTo>
                <a:lnTo>
                  <a:pt x="5436451" y="810094"/>
                </a:lnTo>
                <a:lnTo>
                  <a:pt x="5435333" y="809625"/>
                </a:lnTo>
                <a:lnTo>
                  <a:pt x="5432704" y="809625"/>
                </a:lnTo>
                <a:lnTo>
                  <a:pt x="5431574" y="810094"/>
                </a:lnTo>
                <a:lnTo>
                  <a:pt x="5429720" y="811961"/>
                </a:lnTo>
                <a:lnTo>
                  <a:pt x="5429250" y="813079"/>
                </a:lnTo>
                <a:lnTo>
                  <a:pt x="5429250" y="815708"/>
                </a:lnTo>
                <a:lnTo>
                  <a:pt x="5429720" y="816825"/>
                </a:lnTo>
                <a:lnTo>
                  <a:pt x="5431574" y="818692"/>
                </a:lnTo>
                <a:lnTo>
                  <a:pt x="5432704" y="819150"/>
                </a:lnTo>
                <a:lnTo>
                  <a:pt x="5435333" y="819150"/>
                </a:lnTo>
                <a:lnTo>
                  <a:pt x="5436451" y="818692"/>
                </a:lnTo>
                <a:lnTo>
                  <a:pt x="5438318" y="816825"/>
                </a:lnTo>
                <a:lnTo>
                  <a:pt x="5438775" y="815708"/>
                </a:lnTo>
                <a:lnTo>
                  <a:pt x="5438775" y="813079"/>
                </a:lnTo>
                <a:close/>
              </a:path>
              <a:path w="5534025" h="1628775">
                <a:moveTo>
                  <a:pt x="5438775" y="3454"/>
                </a:moveTo>
                <a:lnTo>
                  <a:pt x="5438318" y="2336"/>
                </a:lnTo>
                <a:lnTo>
                  <a:pt x="5436451" y="469"/>
                </a:lnTo>
                <a:lnTo>
                  <a:pt x="5435333" y="0"/>
                </a:lnTo>
                <a:lnTo>
                  <a:pt x="5432704" y="0"/>
                </a:lnTo>
                <a:lnTo>
                  <a:pt x="5431574" y="469"/>
                </a:lnTo>
                <a:lnTo>
                  <a:pt x="5429720" y="2336"/>
                </a:lnTo>
                <a:lnTo>
                  <a:pt x="5429250" y="3454"/>
                </a:lnTo>
                <a:lnTo>
                  <a:pt x="5429250" y="6083"/>
                </a:lnTo>
                <a:lnTo>
                  <a:pt x="5429720" y="7200"/>
                </a:lnTo>
                <a:lnTo>
                  <a:pt x="5431574" y="9067"/>
                </a:lnTo>
                <a:lnTo>
                  <a:pt x="5432704" y="9525"/>
                </a:lnTo>
                <a:lnTo>
                  <a:pt x="5435333" y="9525"/>
                </a:lnTo>
                <a:lnTo>
                  <a:pt x="5436451" y="9067"/>
                </a:lnTo>
                <a:lnTo>
                  <a:pt x="5438318" y="7200"/>
                </a:lnTo>
                <a:lnTo>
                  <a:pt x="5438775" y="6083"/>
                </a:lnTo>
                <a:lnTo>
                  <a:pt x="5438775" y="3454"/>
                </a:lnTo>
                <a:close/>
              </a:path>
              <a:path w="5534025" h="1628775">
                <a:moveTo>
                  <a:pt x="5486400" y="1622704"/>
                </a:moveTo>
                <a:lnTo>
                  <a:pt x="5485943" y="1621586"/>
                </a:lnTo>
                <a:lnTo>
                  <a:pt x="5484076" y="1619719"/>
                </a:lnTo>
                <a:lnTo>
                  <a:pt x="5482958" y="1619250"/>
                </a:lnTo>
                <a:lnTo>
                  <a:pt x="5480329" y="1619250"/>
                </a:lnTo>
                <a:lnTo>
                  <a:pt x="5479199" y="1619719"/>
                </a:lnTo>
                <a:lnTo>
                  <a:pt x="5477345" y="1621586"/>
                </a:lnTo>
                <a:lnTo>
                  <a:pt x="5476875" y="1622704"/>
                </a:lnTo>
                <a:lnTo>
                  <a:pt x="5476875" y="1625333"/>
                </a:lnTo>
                <a:lnTo>
                  <a:pt x="5477345" y="1626450"/>
                </a:lnTo>
                <a:lnTo>
                  <a:pt x="5479199" y="1628317"/>
                </a:lnTo>
                <a:lnTo>
                  <a:pt x="5480329" y="1628775"/>
                </a:lnTo>
                <a:lnTo>
                  <a:pt x="5482958" y="1628775"/>
                </a:lnTo>
                <a:lnTo>
                  <a:pt x="5484076" y="1628317"/>
                </a:lnTo>
                <a:lnTo>
                  <a:pt x="5485943" y="1626450"/>
                </a:lnTo>
                <a:lnTo>
                  <a:pt x="5486400" y="1625333"/>
                </a:lnTo>
                <a:lnTo>
                  <a:pt x="5486400" y="1622704"/>
                </a:lnTo>
                <a:close/>
              </a:path>
              <a:path w="5534025" h="1628775">
                <a:moveTo>
                  <a:pt x="5486400" y="813079"/>
                </a:moveTo>
                <a:lnTo>
                  <a:pt x="5485943" y="811961"/>
                </a:lnTo>
                <a:lnTo>
                  <a:pt x="5484076" y="810094"/>
                </a:lnTo>
                <a:lnTo>
                  <a:pt x="5482958" y="809625"/>
                </a:lnTo>
                <a:lnTo>
                  <a:pt x="5480329" y="809625"/>
                </a:lnTo>
                <a:lnTo>
                  <a:pt x="5479199" y="810094"/>
                </a:lnTo>
                <a:lnTo>
                  <a:pt x="5477345" y="811961"/>
                </a:lnTo>
                <a:lnTo>
                  <a:pt x="5476875" y="813079"/>
                </a:lnTo>
                <a:lnTo>
                  <a:pt x="5476875" y="815708"/>
                </a:lnTo>
                <a:lnTo>
                  <a:pt x="5477345" y="816825"/>
                </a:lnTo>
                <a:lnTo>
                  <a:pt x="5479199" y="818692"/>
                </a:lnTo>
                <a:lnTo>
                  <a:pt x="5480329" y="819150"/>
                </a:lnTo>
                <a:lnTo>
                  <a:pt x="5482958" y="819150"/>
                </a:lnTo>
                <a:lnTo>
                  <a:pt x="5484076" y="818692"/>
                </a:lnTo>
                <a:lnTo>
                  <a:pt x="5485943" y="816825"/>
                </a:lnTo>
                <a:lnTo>
                  <a:pt x="5486400" y="815708"/>
                </a:lnTo>
                <a:lnTo>
                  <a:pt x="5486400" y="813079"/>
                </a:lnTo>
                <a:close/>
              </a:path>
              <a:path w="5534025" h="1628775">
                <a:moveTo>
                  <a:pt x="5486400" y="3454"/>
                </a:moveTo>
                <a:lnTo>
                  <a:pt x="5485943" y="2336"/>
                </a:lnTo>
                <a:lnTo>
                  <a:pt x="5484076" y="469"/>
                </a:lnTo>
                <a:lnTo>
                  <a:pt x="5482958" y="0"/>
                </a:lnTo>
                <a:lnTo>
                  <a:pt x="5480329" y="0"/>
                </a:lnTo>
                <a:lnTo>
                  <a:pt x="5479199" y="469"/>
                </a:lnTo>
                <a:lnTo>
                  <a:pt x="5477345" y="2336"/>
                </a:lnTo>
                <a:lnTo>
                  <a:pt x="5476875" y="3454"/>
                </a:lnTo>
                <a:lnTo>
                  <a:pt x="5476875" y="6083"/>
                </a:lnTo>
                <a:lnTo>
                  <a:pt x="5477345" y="7200"/>
                </a:lnTo>
                <a:lnTo>
                  <a:pt x="5479199" y="9067"/>
                </a:lnTo>
                <a:lnTo>
                  <a:pt x="5480329" y="9525"/>
                </a:lnTo>
                <a:lnTo>
                  <a:pt x="5482958" y="9525"/>
                </a:lnTo>
                <a:lnTo>
                  <a:pt x="5484076" y="9067"/>
                </a:lnTo>
                <a:lnTo>
                  <a:pt x="5485943" y="7200"/>
                </a:lnTo>
                <a:lnTo>
                  <a:pt x="5486400" y="6083"/>
                </a:lnTo>
                <a:lnTo>
                  <a:pt x="5486400" y="3454"/>
                </a:lnTo>
                <a:close/>
              </a:path>
              <a:path w="5534025" h="1628775">
                <a:moveTo>
                  <a:pt x="5534025" y="1622704"/>
                </a:moveTo>
                <a:lnTo>
                  <a:pt x="5533568" y="1621586"/>
                </a:lnTo>
                <a:lnTo>
                  <a:pt x="5531701" y="1619719"/>
                </a:lnTo>
                <a:lnTo>
                  <a:pt x="5530583" y="1619250"/>
                </a:lnTo>
                <a:lnTo>
                  <a:pt x="5527954" y="1619250"/>
                </a:lnTo>
                <a:lnTo>
                  <a:pt x="5526824" y="1619719"/>
                </a:lnTo>
                <a:lnTo>
                  <a:pt x="5524970" y="1621586"/>
                </a:lnTo>
                <a:lnTo>
                  <a:pt x="5524500" y="1622704"/>
                </a:lnTo>
                <a:lnTo>
                  <a:pt x="5524500" y="1625333"/>
                </a:lnTo>
                <a:lnTo>
                  <a:pt x="5524970" y="1626450"/>
                </a:lnTo>
                <a:lnTo>
                  <a:pt x="5526824" y="1628317"/>
                </a:lnTo>
                <a:lnTo>
                  <a:pt x="5527954" y="1628775"/>
                </a:lnTo>
                <a:lnTo>
                  <a:pt x="5530583" y="1628775"/>
                </a:lnTo>
                <a:lnTo>
                  <a:pt x="5531701" y="1628317"/>
                </a:lnTo>
                <a:lnTo>
                  <a:pt x="5533568" y="1626450"/>
                </a:lnTo>
                <a:lnTo>
                  <a:pt x="5534025" y="1625333"/>
                </a:lnTo>
                <a:lnTo>
                  <a:pt x="5534025" y="1622704"/>
                </a:lnTo>
                <a:close/>
              </a:path>
              <a:path w="5534025" h="1628775">
                <a:moveTo>
                  <a:pt x="5534025" y="813079"/>
                </a:moveTo>
                <a:lnTo>
                  <a:pt x="5533568" y="811961"/>
                </a:lnTo>
                <a:lnTo>
                  <a:pt x="5531701" y="810094"/>
                </a:lnTo>
                <a:lnTo>
                  <a:pt x="5530583" y="809625"/>
                </a:lnTo>
                <a:lnTo>
                  <a:pt x="5527954" y="809625"/>
                </a:lnTo>
                <a:lnTo>
                  <a:pt x="5526824" y="810094"/>
                </a:lnTo>
                <a:lnTo>
                  <a:pt x="5524970" y="811961"/>
                </a:lnTo>
                <a:lnTo>
                  <a:pt x="5524500" y="813079"/>
                </a:lnTo>
                <a:lnTo>
                  <a:pt x="5524500" y="815708"/>
                </a:lnTo>
                <a:lnTo>
                  <a:pt x="5524970" y="816825"/>
                </a:lnTo>
                <a:lnTo>
                  <a:pt x="5526824" y="818692"/>
                </a:lnTo>
                <a:lnTo>
                  <a:pt x="5527954" y="819150"/>
                </a:lnTo>
                <a:lnTo>
                  <a:pt x="5530583" y="819150"/>
                </a:lnTo>
                <a:lnTo>
                  <a:pt x="5531701" y="818692"/>
                </a:lnTo>
                <a:lnTo>
                  <a:pt x="5533568" y="816825"/>
                </a:lnTo>
                <a:lnTo>
                  <a:pt x="5534025" y="815708"/>
                </a:lnTo>
                <a:lnTo>
                  <a:pt x="5534025" y="813079"/>
                </a:lnTo>
                <a:close/>
              </a:path>
              <a:path w="5534025" h="1628775">
                <a:moveTo>
                  <a:pt x="5534025" y="3454"/>
                </a:moveTo>
                <a:lnTo>
                  <a:pt x="5533568" y="2336"/>
                </a:lnTo>
                <a:lnTo>
                  <a:pt x="5531701" y="469"/>
                </a:lnTo>
                <a:lnTo>
                  <a:pt x="5530583" y="0"/>
                </a:lnTo>
                <a:lnTo>
                  <a:pt x="5527954" y="0"/>
                </a:lnTo>
                <a:lnTo>
                  <a:pt x="5526824" y="469"/>
                </a:lnTo>
                <a:lnTo>
                  <a:pt x="5524970" y="2336"/>
                </a:lnTo>
                <a:lnTo>
                  <a:pt x="5524500" y="3454"/>
                </a:lnTo>
                <a:lnTo>
                  <a:pt x="5524500" y="6083"/>
                </a:lnTo>
                <a:lnTo>
                  <a:pt x="5524970" y="7200"/>
                </a:lnTo>
                <a:lnTo>
                  <a:pt x="5526824" y="9067"/>
                </a:lnTo>
                <a:lnTo>
                  <a:pt x="5527954" y="9525"/>
                </a:lnTo>
                <a:lnTo>
                  <a:pt x="5530583" y="9525"/>
                </a:lnTo>
                <a:lnTo>
                  <a:pt x="5531701" y="9067"/>
                </a:lnTo>
                <a:lnTo>
                  <a:pt x="5533568" y="7200"/>
                </a:lnTo>
                <a:lnTo>
                  <a:pt x="5534025" y="6083"/>
                </a:lnTo>
                <a:lnTo>
                  <a:pt x="5534025" y="3454"/>
                </a:lnTo>
                <a:close/>
              </a:path>
            </a:pathLst>
          </a:custGeom>
          <a:solidFill>
            <a:srgbClr val="C7C6C3"/>
          </a:solidFill>
        </p:spPr>
        <p:txBody>
          <a:bodyPr wrap="square" lIns="0" tIns="0" rIns="0" bIns="0" rtlCol="0"/>
          <a:lstStyle/>
          <a:p>
            <a:endParaRPr/>
          </a:p>
        </p:txBody>
      </p:sp>
      <p:sp>
        <p:nvSpPr>
          <p:cNvPr id="25" name="object 25"/>
          <p:cNvSpPr txBox="1"/>
          <p:nvPr/>
        </p:nvSpPr>
        <p:spPr>
          <a:xfrm>
            <a:off x="272305" y="3995836"/>
            <a:ext cx="36957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a:t>
            </a:r>
            <a:r>
              <a:rPr sz="900" spc="-5" dirty="0">
                <a:solidFill>
                  <a:srgbClr val="605D5C"/>
                </a:solidFill>
                <a:latin typeface="Segoe UI"/>
                <a:cs typeface="Segoe UI"/>
              </a:rPr>
              <a:t> </a:t>
            </a:r>
            <a:r>
              <a:rPr sz="900" spc="-20" dirty="0">
                <a:solidFill>
                  <a:srgbClr val="605D5C"/>
                </a:solidFill>
                <a:latin typeface="Segoe UI"/>
                <a:cs typeface="Segoe UI"/>
              </a:rPr>
              <a:t>0.0M</a:t>
            </a:r>
            <a:endParaRPr sz="900">
              <a:latin typeface="Segoe UI"/>
              <a:cs typeface="Segoe UI"/>
            </a:endParaRPr>
          </a:p>
        </p:txBody>
      </p:sp>
      <p:sp>
        <p:nvSpPr>
          <p:cNvPr id="26" name="object 26"/>
          <p:cNvSpPr txBox="1"/>
          <p:nvPr/>
        </p:nvSpPr>
        <p:spPr>
          <a:xfrm>
            <a:off x="272305" y="3186211"/>
            <a:ext cx="36957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a:t>
            </a:r>
            <a:r>
              <a:rPr sz="900" spc="-5" dirty="0">
                <a:solidFill>
                  <a:srgbClr val="605D5C"/>
                </a:solidFill>
                <a:latin typeface="Segoe UI"/>
                <a:cs typeface="Segoe UI"/>
              </a:rPr>
              <a:t> </a:t>
            </a:r>
            <a:r>
              <a:rPr sz="900" spc="-20" dirty="0">
                <a:solidFill>
                  <a:srgbClr val="605D5C"/>
                </a:solidFill>
                <a:latin typeface="Segoe UI"/>
                <a:cs typeface="Segoe UI"/>
              </a:rPr>
              <a:t>0.1M</a:t>
            </a:r>
            <a:endParaRPr sz="900">
              <a:latin typeface="Segoe UI"/>
              <a:cs typeface="Segoe UI"/>
            </a:endParaRPr>
          </a:p>
        </p:txBody>
      </p:sp>
      <p:sp>
        <p:nvSpPr>
          <p:cNvPr id="27" name="object 27"/>
          <p:cNvSpPr txBox="1"/>
          <p:nvPr/>
        </p:nvSpPr>
        <p:spPr>
          <a:xfrm>
            <a:off x="272305" y="2376586"/>
            <a:ext cx="36957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a:t>
            </a:r>
            <a:r>
              <a:rPr sz="900" spc="-5" dirty="0">
                <a:solidFill>
                  <a:srgbClr val="605D5C"/>
                </a:solidFill>
                <a:latin typeface="Segoe UI"/>
                <a:cs typeface="Segoe UI"/>
              </a:rPr>
              <a:t> </a:t>
            </a:r>
            <a:r>
              <a:rPr sz="900" spc="-20" dirty="0">
                <a:solidFill>
                  <a:srgbClr val="605D5C"/>
                </a:solidFill>
                <a:latin typeface="Segoe UI"/>
                <a:cs typeface="Segoe UI"/>
              </a:rPr>
              <a:t>0.2M</a:t>
            </a:r>
            <a:endParaRPr sz="900">
              <a:latin typeface="Segoe UI"/>
              <a:cs typeface="Segoe UI"/>
            </a:endParaRPr>
          </a:p>
        </p:txBody>
      </p:sp>
      <p:sp>
        <p:nvSpPr>
          <p:cNvPr id="28" name="object 28"/>
          <p:cNvSpPr txBox="1"/>
          <p:nvPr/>
        </p:nvSpPr>
        <p:spPr>
          <a:xfrm>
            <a:off x="1743289" y="4106862"/>
            <a:ext cx="433705"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605D5C"/>
                </a:solidFill>
                <a:latin typeface="Segoe UI"/>
                <a:cs typeface="Segoe UI"/>
              </a:rPr>
              <a:t>skincare</a:t>
            </a:r>
            <a:endParaRPr sz="900">
              <a:latin typeface="Segoe UI"/>
              <a:cs typeface="Segoe UI"/>
            </a:endParaRPr>
          </a:p>
        </p:txBody>
      </p:sp>
      <p:sp>
        <p:nvSpPr>
          <p:cNvPr id="29" name="object 29"/>
          <p:cNvSpPr txBox="1"/>
          <p:nvPr/>
        </p:nvSpPr>
        <p:spPr>
          <a:xfrm>
            <a:off x="3103909" y="4099004"/>
            <a:ext cx="802640" cy="363855"/>
          </a:xfrm>
          <a:prstGeom prst="rect">
            <a:avLst/>
          </a:prstGeom>
        </p:spPr>
        <p:txBody>
          <a:bodyPr vert="horz" wrap="square" lIns="0" tIns="20320" rIns="0" bIns="0" rtlCol="0">
            <a:spAutoFit/>
          </a:bodyPr>
          <a:lstStyle/>
          <a:p>
            <a:pPr algn="ctr">
              <a:lnSpc>
                <a:spcPct val="100000"/>
              </a:lnSpc>
              <a:spcBef>
                <a:spcPts val="160"/>
              </a:spcBef>
            </a:pPr>
            <a:r>
              <a:rPr sz="900" spc="-10" dirty="0">
                <a:solidFill>
                  <a:srgbClr val="605D5C"/>
                </a:solidFill>
                <a:latin typeface="Segoe UI"/>
                <a:cs typeface="Segoe UI"/>
              </a:rPr>
              <a:t>haircare</a:t>
            </a:r>
            <a:endParaRPr sz="900">
              <a:latin typeface="Segoe UI"/>
              <a:cs typeface="Segoe UI"/>
            </a:endParaRPr>
          </a:p>
          <a:p>
            <a:pPr algn="ctr">
              <a:lnSpc>
                <a:spcPct val="100000"/>
              </a:lnSpc>
              <a:spcBef>
                <a:spcPts val="85"/>
              </a:spcBef>
            </a:pPr>
            <a:r>
              <a:rPr sz="1200" spc="-55" dirty="0">
                <a:solidFill>
                  <a:srgbClr val="252423"/>
                </a:solidFill>
                <a:latin typeface="Tahoma"/>
                <a:cs typeface="Tahoma"/>
              </a:rPr>
              <a:t>Product</a:t>
            </a:r>
            <a:r>
              <a:rPr sz="1200" spc="-40" dirty="0">
                <a:solidFill>
                  <a:srgbClr val="252423"/>
                </a:solidFill>
                <a:latin typeface="Tahoma"/>
                <a:cs typeface="Tahoma"/>
              </a:rPr>
              <a:t> </a:t>
            </a:r>
            <a:r>
              <a:rPr sz="1200" spc="-20" dirty="0">
                <a:solidFill>
                  <a:srgbClr val="252423"/>
                </a:solidFill>
                <a:latin typeface="Tahoma"/>
                <a:cs typeface="Tahoma"/>
              </a:rPr>
              <a:t>type</a:t>
            </a:r>
            <a:endParaRPr sz="1200">
              <a:latin typeface="Tahoma"/>
              <a:cs typeface="Tahoma"/>
            </a:endParaRPr>
          </a:p>
        </p:txBody>
      </p:sp>
      <p:sp>
        <p:nvSpPr>
          <p:cNvPr id="30" name="object 30"/>
          <p:cNvSpPr txBox="1"/>
          <p:nvPr/>
        </p:nvSpPr>
        <p:spPr>
          <a:xfrm>
            <a:off x="4790611" y="4106862"/>
            <a:ext cx="520065"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605D5C"/>
                </a:solidFill>
                <a:latin typeface="Segoe UI"/>
                <a:cs typeface="Segoe UI"/>
              </a:rPr>
              <a:t>cosmetics</a:t>
            </a:r>
            <a:endParaRPr sz="900">
              <a:latin typeface="Segoe UI"/>
              <a:cs typeface="Segoe UI"/>
            </a:endParaRPr>
          </a:p>
        </p:txBody>
      </p:sp>
      <p:grpSp>
        <p:nvGrpSpPr>
          <p:cNvPr id="31" name="object 31"/>
          <p:cNvGrpSpPr/>
          <p:nvPr/>
        </p:nvGrpSpPr>
        <p:grpSpPr>
          <a:xfrm>
            <a:off x="1341966" y="2125180"/>
            <a:ext cx="11050270" cy="4628515"/>
            <a:chOff x="1341966" y="2125180"/>
            <a:chExt cx="11050270" cy="4628515"/>
          </a:xfrm>
        </p:grpSpPr>
        <p:sp>
          <p:nvSpPr>
            <p:cNvPr id="32" name="object 32"/>
            <p:cNvSpPr/>
            <p:nvPr/>
          </p:nvSpPr>
          <p:spPr>
            <a:xfrm>
              <a:off x="1341958" y="2125192"/>
              <a:ext cx="4261485" cy="1956435"/>
            </a:xfrm>
            <a:custGeom>
              <a:avLst/>
              <a:gdLst/>
              <a:ahLst/>
              <a:cxnLst/>
              <a:rect l="l" t="t" r="r" b="b"/>
              <a:pathLst>
                <a:path w="4261485" h="1956435">
                  <a:moveTo>
                    <a:pt x="1171079" y="0"/>
                  </a:moveTo>
                  <a:lnTo>
                    <a:pt x="0" y="0"/>
                  </a:lnTo>
                  <a:lnTo>
                    <a:pt x="0" y="1956269"/>
                  </a:lnTo>
                  <a:lnTo>
                    <a:pt x="1171079" y="1956269"/>
                  </a:lnTo>
                  <a:lnTo>
                    <a:pt x="1171079" y="0"/>
                  </a:lnTo>
                  <a:close/>
                </a:path>
                <a:path w="4261485" h="1956435">
                  <a:moveTo>
                    <a:pt x="2716238" y="543839"/>
                  </a:moveTo>
                  <a:lnTo>
                    <a:pt x="1545170" y="543839"/>
                  </a:lnTo>
                  <a:lnTo>
                    <a:pt x="1545170" y="1956269"/>
                  </a:lnTo>
                  <a:lnTo>
                    <a:pt x="2716238" y="1956269"/>
                  </a:lnTo>
                  <a:lnTo>
                    <a:pt x="2716238" y="543839"/>
                  </a:lnTo>
                  <a:close/>
                </a:path>
                <a:path w="4261485" h="1956435">
                  <a:moveTo>
                    <a:pt x="4261409" y="648563"/>
                  </a:moveTo>
                  <a:lnTo>
                    <a:pt x="3090329" y="648563"/>
                  </a:lnTo>
                  <a:lnTo>
                    <a:pt x="3090329" y="1956269"/>
                  </a:lnTo>
                  <a:lnTo>
                    <a:pt x="4261409" y="1956269"/>
                  </a:lnTo>
                  <a:lnTo>
                    <a:pt x="4261409" y="648563"/>
                  </a:lnTo>
                  <a:close/>
                </a:path>
              </a:pathLst>
            </a:custGeom>
            <a:solidFill>
              <a:srgbClr val="118CFF"/>
            </a:solidFill>
          </p:spPr>
          <p:txBody>
            <a:bodyPr wrap="square" lIns="0" tIns="0" rIns="0" bIns="0" rtlCol="0"/>
            <a:lstStyle/>
            <a:p>
              <a:endParaRPr/>
            </a:p>
          </p:txBody>
        </p:sp>
        <p:sp>
          <p:nvSpPr>
            <p:cNvPr id="33" name="object 33"/>
            <p:cNvSpPr/>
            <p:nvPr/>
          </p:nvSpPr>
          <p:spPr>
            <a:xfrm>
              <a:off x="6381749" y="4629149"/>
              <a:ext cx="6010275" cy="9525"/>
            </a:xfrm>
            <a:custGeom>
              <a:avLst/>
              <a:gdLst/>
              <a:ahLst/>
              <a:cxnLst/>
              <a:rect l="l" t="t" r="r" b="b"/>
              <a:pathLst>
                <a:path w="6010275" h="9525">
                  <a:moveTo>
                    <a:pt x="6010274" y="9524"/>
                  </a:moveTo>
                  <a:lnTo>
                    <a:pt x="0" y="9524"/>
                  </a:lnTo>
                  <a:lnTo>
                    <a:pt x="0" y="0"/>
                  </a:lnTo>
                  <a:lnTo>
                    <a:pt x="6010274" y="0"/>
                  </a:lnTo>
                  <a:lnTo>
                    <a:pt x="6010274" y="9524"/>
                  </a:lnTo>
                  <a:close/>
                </a:path>
              </a:pathLst>
            </a:custGeom>
            <a:solidFill>
              <a:srgbClr val="E9E9E9"/>
            </a:solidFill>
          </p:spPr>
          <p:txBody>
            <a:bodyPr wrap="square" lIns="0" tIns="0" rIns="0" bIns="0" rtlCol="0"/>
            <a:lstStyle/>
            <a:p>
              <a:endParaRPr/>
            </a:p>
          </p:txBody>
        </p:sp>
        <p:pic>
          <p:nvPicPr>
            <p:cNvPr id="34" name="object 34"/>
            <p:cNvPicPr/>
            <p:nvPr/>
          </p:nvPicPr>
          <p:blipFill>
            <a:blip r:embed="rId5" cstate="print"/>
            <a:stretch>
              <a:fillRect/>
            </a:stretch>
          </p:blipFill>
          <p:spPr>
            <a:xfrm>
              <a:off x="6429374" y="4391024"/>
              <a:ext cx="190499" cy="190499"/>
            </a:xfrm>
            <a:prstGeom prst="rect">
              <a:avLst/>
            </a:prstGeom>
          </p:spPr>
        </p:pic>
        <p:pic>
          <p:nvPicPr>
            <p:cNvPr id="35" name="object 35"/>
            <p:cNvPicPr/>
            <p:nvPr/>
          </p:nvPicPr>
          <p:blipFill>
            <a:blip r:embed="rId6" cstate="print"/>
            <a:stretch>
              <a:fillRect/>
            </a:stretch>
          </p:blipFill>
          <p:spPr>
            <a:xfrm>
              <a:off x="6715124" y="4391024"/>
              <a:ext cx="190499" cy="190499"/>
            </a:xfrm>
            <a:prstGeom prst="rect">
              <a:avLst/>
            </a:prstGeom>
          </p:spPr>
        </p:pic>
        <p:pic>
          <p:nvPicPr>
            <p:cNvPr id="36" name="object 36"/>
            <p:cNvPicPr/>
            <p:nvPr/>
          </p:nvPicPr>
          <p:blipFill>
            <a:blip r:embed="rId7" cstate="print"/>
            <a:stretch>
              <a:fillRect/>
            </a:stretch>
          </p:blipFill>
          <p:spPr>
            <a:xfrm>
              <a:off x="6999664" y="4390090"/>
              <a:ext cx="192661" cy="182859"/>
            </a:xfrm>
            <a:prstGeom prst="rect">
              <a:avLst/>
            </a:prstGeom>
          </p:spPr>
        </p:pic>
        <p:pic>
          <p:nvPicPr>
            <p:cNvPr id="37" name="object 37"/>
            <p:cNvPicPr/>
            <p:nvPr/>
          </p:nvPicPr>
          <p:blipFill>
            <a:blip r:embed="rId8" cstate="print"/>
            <a:stretch>
              <a:fillRect/>
            </a:stretch>
          </p:blipFill>
          <p:spPr>
            <a:xfrm>
              <a:off x="12153899" y="4391024"/>
              <a:ext cx="190499" cy="190499"/>
            </a:xfrm>
            <a:prstGeom prst="rect">
              <a:avLst/>
            </a:prstGeom>
          </p:spPr>
        </p:pic>
        <p:sp>
          <p:nvSpPr>
            <p:cNvPr id="38" name="object 38"/>
            <p:cNvSpPr/>
            <p:nvPr/>
          </p:nvSpPr>
          <p:spPr>
            <a:xfrm>
              <a:off x="6776275" y="4991099"/>
              <a:ext cx="4619625" cy="1628775"/>
            </a:xfrm>
            <a:custGeom>
              <a:avLst/>
              <a:gdLst/>
              <a:ahLst/>
              <a:cxnLst/>
              <a:rect l="l" t="t" r="r" b="b"/>
              <a:pathLst>
                <a:path w="4619625" h="1628775">
                  <a:moveTo>
                    <a:pt x="0" y="0"/>
                  </a:moveTo>
                  <a:lnTo>
                    <a:pt x="0" y="981074"/>
                  </a:lnTo>
                </a:path>
                <a:path w="4619625" h="1628775">
                  <a:moveTo>
                    <a:pt x="924020" y="0"/>
                  </a:moveTo>
                  <a:lnTo>
                    <a:pt x="924020" y="981074"/>
                  </a:lnTo>
                </a:path>
                <a:path w="4619625" h="1628775">
                  <a:moveTo>
                    <a:pt x="1847945" y="0"/>
                  </a:moveTo>
                  <a:lnTo>
                    <a:pt x="1847945" y="981074"/>
                  </a:lnTo>
                </a:path>
                <a:path w="4619625" h="1628775">
                  <a:moveTo>
                    <a:pt x="2771870" y="0"/>
                  </a:moveTo>
                  <a:lnTo>
                    <a:pt x="2771870" y="1114424"/>
                  </a:lnTo>
                </a:path>
                <a:path w="4619625" h="1628775">
                  <a:moveTo>
                    <a:pt x="3695795" y="0"/>
                  </a:moveTo>
                  <a:lnTo>
                    <a:pt x="3695795" y="981074"/>
                  </a:lnTo>
                </a:path>
                <a:path w="4619625" h="1628775">
                  <a:moveTo>
                    <a:pt x="4619624" y="0"/>
                  </a:moveTo>
                  <a:lnTo>
                    <a:pt x="4619624" y="1628774"/>
                  </a:lnTo>
                </a:path>
              </a:pathLst>
            </a:custGeom>
            <a:ln w="9524">
              <a:solidFill>
                <a:srgbClr val="F1F1F1"/>
              </a:solidFill>
            </a:ln>
          </p:spPr>
          <p:txBody>
            <a:bodyPr wrap="square" lIns="0" tIns="0" rIns="0" bIns="0" rtlCol="0"/>
            <a:lstStyle/>
            <a:p>
              <a:endParaRPr/>
            </a:p>
          </p:txBody>
        </p:sp>
        <p:sp>
          <p:nvSpPr>
            <p:cNvPr id="39" name="object 39"/>
            <p:cNvSpPr/>
            <p:nvPr/>
          </p:nvSpPr>
          <p:spPr>
            <a:xfrm>
              <a:off x="7372349" y="6102048"/>
              <a:ext cx="304800" cy="0"/>
            </a:xfrm>
            <a:custGeom>
              <a:avLst/>
              <a:gdLst/>
              <a:ahLst/>
              <a:cxnLst/>
              <a:rect l="l" t="t" r="r" b="b"/>
              <a:pathLst>
                <a:path w="304800">
                  <a:moveTo>
                    <a:pt x="0" y="0"/>
                  </a:moveTo>
                  <a:lnTo>
                    <a:pt x="304799" y="0"/>
                  </a:lnTo>
                </a:path>
              </a:pathLst>
            </a:custGeom>
            <a:ln w="6953">
              <a:solidFill>
                <a:srgbClr val="F1F1F1"/>
              </a:solidFill>
            </a:ln>
          </p:spPr>
          <p:txBody>
            <a:bodyPr wrap="square" lIns="0" tIns="0" rIns="0" bIns="0" rtlCol="0"/>
            <a:lstStyle/>
            <a:p>
              <a:endParaRPr/>
            </a:p>
          </p:txBody>
        </p:sp>
        <p:sp>
          <p:nvSpPr>
            <p:cNvPr id="40" name="object 40"/>
            <p:cNvSpPr/>
            <p:nvPr/>
          </p:nvSpPr>
          <p:spPr>
            <a:xfrm>
              <a:off x="6753224" y="5462968"/>
              <a:ext cx="5543550" cy="640715"/>
            </a:xfrm>
            <a:custGeom>
              <a:avLst/>
              <a:gdLst/>
              <a:ahLst/>
              <a:cxnLst/>
              <a:rect l="l" t="t" r="r" b="b"/>
              <a:pathLst>
                <a:path w="5543550" h="640714">
                  <a:moveTo>
                    <a:pt x="1543049" y="640365"/>
                  </a:moveTo>
                  <a:lnTo>
                    <a:pt x="1847849" y="640365"/>
                  </a:lnTo>
                </a:path>
                <a:path w="5543550" h="640714">
                  <a:moveTo>
                    <a:pt x="2466974" y="640365"/>
                  </a:moveTo>
                  <a:lnTo>
                    <a:pt x="3695699" y="640365"/>
                  </a:lnTo>
                </a:path>
                <a:path w="5543550" h="640714">
                  <a:moveTo>
                    <a:pt x="4000499" y="640365"/>
                  </a:moveTo>
                  <a:lnTo>
                    <a:pt x="4314824" y="640365"/>
                  </a:lnTo>
                </a:path>
                <a:path w="5543550" h="640714">
                  <a:moveTo>
                    <a:pt x="4619624" y="640365"/>
                  </a:moveTo>
                  <a:lnTo>
                    <a:pt x="5543549" y="640365"/>
                  </a:lnTo>
                </a:path>
                <a:path w="5543550" h="640714">
                  <a:moveTo>
                    <a:pt x="0" y="0"/>
                  </a:moveTo>
                  <a:lnTo>
                    <a:pt x="304799" y="0"/>
                  </a:lnTo>
                </a:path>
                <a:path w="5543550" h="640714">
                  <a:moveTo>
                    <a:pt x="619124" y="0"/>
                  </a:moveTo>
                  <a:lnTo>
                    <a:pt x="5543549" y="0"/>
                  </a:lnTo>
                </a:path>
              </a:pathLst>
            </a:custGeom>
            <a:ln w="9524">
              <a:solidFill>
                <a:srgbClr val="F1F1F1"/>
              </a:solidFill>
            </a:ln>
          </p:spPr>
          <p:txBody>
            <a:bodyPr wrap="square" lIns="0" tIns="0" rIns="0" bIns="0" rtlCol="0"/>
            <a:lstStyle/>
            <a:p>
              <a:endParaRPr/>
            </a:p>
          </p:txBody>
        </p:sp>
        <p:sp>
          <p:nvSpPr>
            <p:cNvPr id="41" name="object 41"/>
            <p:cNvSpPr/>
            <p:nvPr/>
          </p:nvSpPr>
          <p:spPr>
            <a:xfrm>
              <a:off x="6753212" y="5972175"/>
              <a:ext cx="4924425" cy="771525"/>
            </a:xfrm>
            <a:custGeom>
              <a:avLst/>
              <a:gdLst/>
              <a:ahLst/>
              <a:cxnLst/>
              <a:rect l="l" t="t" r="r" b="b"/>
              <a:pathLst>
                <a:path w="4924425" h="771525">
                  <a:moveTo>
                    <a:pt x="304800" y="0"/>
                  </a:moveTo>
                  <a:lnTo>
                    <a:pt x="0" y="0"/>
                  </a:lnTo>
                  <a:lnTo>
                    <a:pt x="0" y="771525"/>
                  </a:lnTo>
                  <a:lnTo>
                    <a:pt x="304800" y="771525"/>
                  </a:lnTo>
                  <a:lnTo>
                    <a:pt x="304800" y="0"/>
                  </a:lnTo>
                  <a:close/>
                </a:path>
                <a:path w="4924425" h="771525">
                  <a:moveTo>
                    <a:pt x="1228725" y="0"/>
                  </a:moveTo>
                  <a:lnTo>
                    <a:pt x="923925" y="0"/>
                  </a:lnTo>
                  <a:lnTo>
                    <a:pt x="923925" y="771525"/>
                  </a:lnTo>
                  <a:lnTo>
                    <a:pt x="1228725" y="771525"/>
                  </a:lnTo>
                  <a:lnTo>
                    <a:pt x="1228725" y="0"/>
                  </a:lnTo>
                  <a:close/>
                </a:path>
                <a:path w="4924425" h="771525">
                  <a:moveTo>
                    <a:pt x="2152650" y="0"/>
                  </a:moveTo>
                  <a:lnTo>
                    <a:pt x="1847850" y="0"/>
                  </a:lnTo>
                  <a:lnTo>
                    <a:pt x="1847850" y="771525"/>
                  </a:lnTo>
                  <a:lnTo>
                    <a:pt x="2152650" y="771525"/>
                  </a:lnTo>
                  <a:lnTo>
                    <a:pt x="2152650" y="0"/>
                  </a:lnTo>
                  <a:close/>
                </a:path>
                <a:path w="4924425" h="771525">
                  <a:moveTo>
                    <a:pt x="3076575" y="133350"/>
                  </a:moveTo>
                  <a:lnTo>
                    <a:pt x="2771775" y="133350"/>
                  </a:lnTo>
                  <a:lnTo>
                    <a:pt x="2771775" y="771525"/>
                  </a:lnTo>
                  <a:lnTo>
                    <a:pt x="3076575" y="771525"/>
                  </a:lnTo>
                  <a:lnTo>
                    <a:pt x="3076575" y="133350"/>
                  </a:lnTo>
                  <a:close/>
                </a:path>
                <a:path w="4924425" h="771525">
                  <a:moveTo>
                    <a:pt x="4000500" y="0"/>
                  </a:moveTo>
                  <a:lnTo>
                    <a:pt x="3695700" y="0"/>
                  </a:lnTo>
                  <a:lnTo>
                    <a:pt x="3695700" y="771525"/>
                  </a:lnTo>
                  <a:lnTo>
                    <a:pt x="4000500" y="771525"/>
                  </a:lnTo>
                  <a:lnTo>
                    <a:pt x="4000500" y="0"/>
                  </a:lnTo>
                  <a:close/>
                </a:path>
                <a:path w="4924425" h="771525">
                  <a:moveTo>
                    <a:pt x="4924425" y="647700"/>
                  </a:moveTo>
                  <a:lnTo>
                    <a:pt x="4619625" y="647700"/>
                  </a:lnTo>
                  <a:lnTo>
                    <a:pt x="4619625" y="771525"/>
                  </a:lnTo>
                  <a:lnTo>
                    <a:pt x="4924425" y="771525"/>
                  </a:lnTo>
                  <a:lnTo>
                    <a:pt x="4924425" y="647700"/>
                  </a:lnTo>
                  <a:close/>
                </a:path>
              </a:pathLst>
            </a:custGeom>
            <a:solidFill>
              <a:srgbClr val="118CFF"/>
            </a:solidFill>
          </p:spPr>
          <p:txBody>
            <a:bodyPr wrap="square" lIns="0" tIns="0" rIns="0" bIns="0" rtlCol="0"/>
            <a:lstStyle/>
            <a:p>
              <a:endParaRPr/>
            </a:p>
          </p:txBody>
        </p:sp>
        <p:sp>
          <p:nvSpPr>
            <p:cNvPr id="42" name="object 42"/>
            <p:cNvSpPr/>
            <p:nvPr/>
          </p:nvSpPr>
          <p:spPr>
            <a:xfrm>
              <a:off x="7058012" y="5076824"/>
              <a:ext cx="4010025" cy="1666875"/>
            </a:xfrm>
            <a:custGeom>
              <a:avLst/>
              <a:gdLst/>
              <a:ahLst/>
              <a:cxnLst/>
              <a:rect l="l" t="t" r="r" b="b"/>
              <a:pathLst>
                <a:path w="4010025" h="1666875">
                  <a:moveTo>
                    <a:pt x="314325" y="0"/>
                  </a:moveTo>
                  <a:lnTo>
                    <a:pt x="0" y="0"/>
                  </a:lnTo>
                  <a:lnTo>
                    <a:pt x="0" y="1666875"/>
                  </a:lnTo>
                  <a:lnTo>
                    <a:pt x="314325" y="1666875"/>
                  </a:lnTo>
                  <a:lnTo>
                    <a:pt x="314325" y="0"/>
                  </a:lnTo>
                  <a:close/>
                </a:path>
                <a:path w="4010025" h="1666875">
                  <a:moveTo>
                    <a:pt x="1238250" y="895350"/>
                  </a:moveTo>
                  <a:lnTo>
                    <a:pt x="923925" y="895350"/>
                  </a:lnTo>
                  <a:lnTo>
                    <a:pt x="923925" y="1666875"/>
                  </a:lnTo>
                  <a:lnTo>
                    <a:pt x="1238250" y="1666875"/>
                  </a:lnTo>
                  <a:lnTo>
                    <a:pt x="1238250" y="895350"/>
                  </a:lnTo>
                  <a:close/>
                </a:path>
                <a:path w="4010025" h="1666875">
                  <a:moveTo>
                    <a:pt x="2162175" y="638175"/>
                  </a:moveTo>
                  <a:lnTo>
                    <a:pt x="1847850" y="638175"/>
                  </a:lnTo>
                  <a:lnTo>
                    <a:pt x="1847850" y="1666875"/>
                  </a:lnTo>
                  <a:lnTo>
                    <a:pt x="2162175" y="1666875"/>
                  </a:lnTo>
                  <a:lnTo>
                    <a:pt x="2162175" y="638175"/>
                  </a:lnTo>
                  <a:close/>
                </a:path>
                <a:path w="4010025" h="1666875">
                  <a:moveTo>
                    <a:pt x="3086100" y="1152525"/>
                  </a:moveTo>
                  <a:lnTo>
                    <a:pt x="2771775" y="1152525"/>
                  </a:lnTo>
                  <a:lnTo>
                    <a:pt x="2771775" y="1666875"/>
                  </a:lnTo>
                  <a:lnTo>
                    <a:pt x="3086100" y="1666875"/>
                  </a:lnTo>
                  <a:lnTo>
                    <a:pt x="3086100" y="1152525"/>
                  </a:lnTo>
                  <a:close/>
                </a:path>
                <a:path w="4010025" h="1666875">
                  <a:moveTo>
                    <a:pt x="4010025" y="1028700"/>
                  </a:moveTo>
                  <a:lnTo>
                    <a:pt x="3695700" y="1028700"/>
                  </a:lnTo>
                  <a:lnTo>
                    <a:pt x="3695700" y="1666875"/>
                  </a:lnTo>
                  <a:lnTo>
                    <a:pt x="4010025" y="1666875"/>
                  </a:lnTo>
                  <a:lnTo>
                    <a:pt x="4010025" y="1028700"/>
                  </a:lnTo>
                  <a:close/>
                </a:path>
              </a:pathLst>
            </a:custGeom>
            <a:solidFill>
              <a:srgbClr val="12239D"/>
            </a:solidFill>
          </p:spPr>
          <p:txBody>
            <a:bodyPr wrap="square" lIns="0" tIns="0" rIns="0" bIns="0" rtlCol="0"/>
            <a:lstStyle/>
            <a:p>
              <a:endParaRPr/>
            </a:p>
          </p:txBody>
        </p:sp>
        <p:sp>
          <p:nvSpPr>
            <p:cNvPr id="43" name="object 43"/>
            <p:cNvSpPr/>
            <p:nvPr/>
          </p:nvSpPr>
          <p:spPr>
            <a:xfrm>
              <a:off x="7372337" y="5972175"/>
              <a:ext cx="4924425" cy="771525"/>
            </a:xfrm>
            <a:custGeom>
              <a:avLst/>
              <a:gdLst/>
              <a:ahLst/>
              <a:cxnLst/>
              <a:rect l="l" t="t" r="r" b="b"/>
              <a:pathLst>
                <a:path w="4924425" h="771525">
                  <a:moveTo>
                    <a:pt x="304800" y="133350"/>
                  </a:moveTo>
                  <a:lnTo>
                    <a:pt x="0" y="133350"/>
                  </a:lnTo>
                  <a:lnTo>
                    <a:pt x="0" y="771525"/>
                  </a:lnTo>
                  <a:lnTo>
                    <a:pt x="304800" y="771525"/>
                  </a:lnTo>
                  <a:lnTo>
                    <a:pt x="304800" y="133350"/>
                  </a:lnTo>
                  <a:close/>
                </a:path>
                <a:path w="4924425" h="771525">
                  <a:moveTo>
                    <a:pt x="1228725" y="647700"/>
                  </a:moveTo>
                  <a:lnTo>
                    <a:pt x="923925" y="647700"/>
                  </a:lnTo>
                  <a:lnTo>
                    <a:pt x="923925" y="771525"/>
                  </a:lnTo>
                  <a:lnTo>
                    <a:pt x="1228725" y="771525"/>
                  </a:lnTo>
                  <a:lnTo>
                    <a:pt x="1228725" y="647700"/>
                  </a:lnTo>
                  <a:close/>
                </a:path>
                <a:path w="4924425" h="771525">
                  <a:moveTo>
                    <a:pt x="2152650" y="133350"/>
                  </a:moveTo>
                  <a:lnTo>
                    <a:pt x="1847850" y="133350"/>
                  </a:lnTo>
                  <a:lnTo>
                    <a:pt x="1847850" y="771525"/>
                  </a:lnTo>
                  <a:lnTo>
                    <a:pt x="2152650" y="771525"/>
                  </a:lnTo>
                  <a:lnTo>
                    <a:pt x="2152650" y="133350"/>
                  </a:lnTo>
                  <a:close/>
                </a:path>
                <a:path w="4924425" h="771525">
                  <a:moveTo>
                    <a:pt x="3076575" y="133350"/>
                  </a:moveTo>
                  <a:lnTo>
                    <a:pt x="2771775" y="133350"/>
                  </a:lnTo>
                  <a:lnTo>
                    <a:pt x="2771775" y="771525"/>
                  </a:lnTo>
                  <a:lnTo>
                    <a:pt x="3076575" y="771525"/>
                  </a:lnTo>
                  <a:lnTo>
                    <a:pt x="3076575" y="133350"/>
                  </a:lnTo>
                  <a:close/>
                </a:path>
                <a:path w="4924425" h="771525">
                  <a:moveTo>
                    <a:pt x="4000500" y="0"/>
                  </a:moveTo>
                  <a:lnTo>
                    <a:pt x="3695700" y="0"/>
                  </a:lnTo>
                  <a:lnTo>
                    <a:pt x="3695700" y="771525"/>
                  </a:lnTo>
                  <a:lnTo>
                    <a:pt x="4000500" y="771525"/>
                  </a:lnTo>
                  <a:lnTo>
                    <a:pt x="4000500" y="0"/>
                  </a:lnTo>
                  <a:close/>
                </a:path>
                <a:path w="4924425" h="771525">
                  <a:moveTo>
                    <a:pt x="4924425" y="647700"/>
                  </a:moveTo>
                  <a:lnTo>
                    <a:pt x="4619625" y="647700"/>
                  </a:lnTo>
                  <a:lnTo>
                    <a:pt x="4619625" y="771525"/>
                  </a:lnTo>
                  <a:lnTo>
                    <a:pt x="4924425" y="771525"/>
                  </a:lnTo>
                  <a:lnTo>
                    <a:pt x="4924425" y="647700"/>
                  </a:lnTo>
                  <a:close/>
                </a:path>
              </a:pathLst>
            </a:custGeom>
            <a:solidFill>
              <a:srgbClr val="E66B37"/>
            </a:solidFill>
          </p:spPr>
          <p:txBody>
            <a:bodyPr wrap="square" lIns="0" tIns="0" rIns="0" bIns="0" rtlCol="0"/>
            <a:lstStyle/>
            <a:p>
              <a:endParaRPr/>
            </a:p>
          </p:txBody>
        </p:sp>
        <p:sp>
          <p:nvSpPr>
            <p:cNvPr id="44" name="object 44"/>
            <p:cNvSpPr/>
            <p:nvPr/>
          </p:nvSpPr>
          <p:spPr>
            <a:xfrm>
              <a:off x="6743699" y="4991099"/>
              <a:ext cx="5553075" cy="1757680"/>
            </a:xfrm>
            <a:custGeom>
              <a:avLst/>
              <a:gdLst/>
              <a:ahLst/>
              <a:cxnLst/>
              <a:rect l="l" t="t" r="r" b="b"/>
              <a:pathLst>
                <a:path w="5553075" h="1757679">
                  <a:moveTo>
                    <a:pt x="0" y="1757362"/>
                  </a:moveTo>
                  <a:lnTo>
                    <a:pt x="5553074" y="1757362"/>
                  </a:lnTo>
                </a:path>
                <a:path w="5553075" h="1757679">
                  <a:moveTo>
                    <a:pt x="4762" y="0"/>
                  </a:moveTo>
                  <a:lnTo>
                    <a:pt x="4762" y="1752599"/>
                  </a:lnTo>
                </a:path>
              </a:pathLst>
            </a:custGeom>
            <a:ln w="9524">
              <a:solidFill>
                <a:srgbClr val="F5F5F5"/>
              </a:solidFill>
            </a:ln>
          </p:spPr>
          <p:txBody>
            <a:bodyPr wrap="square" lIns="0" tIns="0" rIns="0" bIns="0" rtlCol="0"/>
            <a:lstStyle/>
            <a:p>
              <a:endParaRPr/>
            </a:p>
          </p:txBody>
        </p:sp>
      </p:grpSp>
      <p:sp>
        <p:nvSpPr>
          <p:cNvPr id="45" name="object 45"/>
          <p:cNvSpPr txBox="1"/>
          <p:nvPr/>
        </p:nvSpPr>
        <p:spPr>
          <a:xfrm>
            <a:off x="6369049" y="4076763"/>
            <a:ext cx="2138045" cy="238760"/>
          </a:xfrm>
          <a:prstGeom prst="rect">
            <a:avLst/>
          </a:prstGeom>
        </p:spPr>
        <p:txBody>
          <a:bodyPr vert="horz" wrap="square" lIns="0" tIns="12700" rIns="0" bIns="0" rtlCol="0">
            <a:spAutoFit/>
          </a:bodyPr>
          <a:lstStyle/>
          <a:p>
            <a:pPr marL="12700">
              <a:lnSpc>
                <a:spcPct val="100000"/>
              </a:lnSpc>
              <a:spcBef>
                <a:spcPts val="100"/>
              </a:spcBef>
            </a:pPr>
            <a:r>
              <a:rPr sz="1400" spc="-55" dirty="0">
                <a:solidFill>
                  <a:srgbClr val="252423"/>
                </a:solidFill>
                <a:latin typeface="Tahoma"/>
                <a:cs typeface="Tahoma"/>
              </a:rPr>
              <a:t>Stock</a:t>
            </a:r>
            <a:r>
              <a:rPr sz="1400" spc="-85" dirty="0">
                <a:solidFill>
                  <a:srgbClr val="252423"/>
                </a:solidFill>
                <a:latin typeface="Tahoma"/>
                <a:cs typeface="Tahoma"/>
              </a:rPr>
              <a:t> </a:t>
            </a:r>
            <a:r>
              <a:rPr sz="1400" spc="-25" dirty="0">
                <a:solidFill>
                  <a:srgbClr val="252423"/>
                </a:solidFill>
                <a:latin typeface="Tahoma"/>
                <a:cs typeface="Tahoma"/>
              </a:rPr>
              <a:t>levels</a:t>
            </a:r>
            <a:r>
              <a:rPr sz="1400" spc="-80" dirty="0">
                <a:solidFill>
                  <a:srgbClr val="252423"/>
                </a:solidFill>
                <a:latin typeface="Tahoma"/>
                <a:cs typeface="Tahoma"/>
              </a:rPr>
              <a:t> </a:t>
            </a:r>
            <a:r>
              <a:rPr sz="1400" spc="-95" dirty="0">
                <a:solidFill>
                  <a:srgbClr val="252423"/>
                </a:solidFill>
                <a:latin typeface="Tahoma"/>
                <a:cs typeface="Tahoma"/>
              </a:rPr>
              <a:t>and</a:t>
            </a:r>
            <a:r>
              <a:rPr sz="1400" spc="-80" dirty="0">
                <a:solidFill>
                  <a:srgbClr val="252423"/>
                </a:solidFill>
                <a:latin typeface="Tahoma"/>
                <a:cs typeface="Tahoma"/>
              </a:rPr>
              <a:t> </a:t>
            </a:r>
            <a:r>
              <a:rPr sz="1400" spc="-55" dirty="0">
                <a:solidFill>
                  <a:srgbClr val="252423"/>
                </a:solidFill>
                <a:latin typeface="Tahoma"/>
                <a:cs typeface="Tahoma"/>
              </a:rPr>
              <a:t>Product</a:t>
            </a:r>
            <a:r>
              <a:rPr sz="1400" spc="-85" dirty="0">
                <a:solidFill>
                  <a:srgbClr val="252423"/>
                </a:solidFill>
                <a:latin typeface="Tahoma"/>
                <a:cs typeface="Tahoma"/>
              </a:rPr>
              <a:t> </a:t>
            </a:r>
            <a:r>
              <a:rPr sz="1400" spc="-35" dirty="0">
                <a:solidFill>
                  <a:srgbClr val="252423"/>
                </a:solidFill>
                <a:latin typeface="Tahoma"/>
                <a:cs typeface="Tahoma"/>
              </a:rPr>
              <a:t>type</a:t>
            </a:r>
            <a:endParaRPr sz="1400">
              <a:latin typeface="Tahoma"/>
              <a:cs typeface="Tahoma"/>
            </a:endParaRPr>
          </a:p>
        </p:txBody>
      </p:sp>
      <p:sp>
        <p:nvSpPr>
          <p:cNvPr id="46" name="object 46"/>
          <p:cNvSpPr txBox="1"/>
          <p:nvPr/>
        </p:nvSpPr>
        <p:spPr>
          <a:xfrm>
            <a:off x="7627022" y="6759575"/>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20</a:t>
            </a:r>
            <a:endParaRPr sz="750">
              <a:latin typeface="Verdana"/>
              <a:cs typeface="Verdana"/>
            </a:endParaRPr>
          </a:p>
        </p:txBody>
      </p:sp>
      <p:sp>
        <p:nvSpPr>
          <p:cNvPr id="47" name="object 47"/>
          <p:cNvSpPr txBox="1"/>
          <p:nvPr/>
        </p:nvSpPr>
        <p:spPr>
          <a:xfrm>
            <a:off x="8550947" y="6759575"/>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40</a:t>
            </a:r>
            <a:endParaRPr sz="750">
              <a:latin typeface="Verdana"/>
              <a:cs typeface="Verdana"/>
            </a:endParaRPr>
          </a:p>
        </p:txBody>
      </p:sp>
      <p:sp>
        <p:nvSpPr>
          <p:cNvPr id="48" name="object 48"/>
          <p:cNvSpPr txBox="1"/>
          <p:nvPr/>
        </p:nvSpPr>
        <p:spPr>
          <a:xfrm>
            <a:off x="10398797" y="6759575"/>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80</a:t>
            </a:r>
            <a:endParaRPr sz="750">
              <a:latin typeface="Verdana"/>
              <a:cs typeface="Verdana"/>
            </a:endParaRPr>
          </a:p>
        </p:txBody>
      </p:sp>
      <p:sp>
        <p:nvSpPr>
          <p:cNvPr id="49" name="object 49"/>
          <p:cNvSpPr txBox="1"/>
          <p:nvPr/>
        </p:nvSpPr>
        <p:spPr>
          <a:xfrm>
            <a:off x="11292414" y="6759575"/>
            <a:ext cx="20764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100</a:t>
            </a:r>
            <a:endParaRPr sz="750">
              <a:latin typeface="Verdana"/>
              <a:cs typeface="Verdana"/>
            </a:endParaRPr>
          </a:p>
        </p:txBody>
      </p:sp>
      <p:sp>
        <p:nvSpPr>
          <p:cNvPr id="50" name="object 50"/>
          <p:cNvSpPr txBox="1"/>
          <p:nvPr/>
        </p:nvSpPr>
        <p:spPr>
          <a:xfrm>
            <a:off x="6651376" y="6669087"/>
            <a:ext cx="168275" cy="230504"/>
          </a:xfrm>
          <a:prstGeom prst="rect">
            <a:avLst/>
          </a:prstGeom>
        </p:spPr>
        <p:txBody>
          <a:bodyPr vert="horz" wrap="square" lIns="0" tIns="12700" rIns="0" bIns="0" rtlCol="0">
            <a:spAutoFit/>
          </a:bodyPr>
          <a:lstStyle/>
          <a:p>
            <a:pPr marL="12700">
              <a:lnSpc>
                <a:spcPts val="805"/>
              </a:lnSpc>
              <a:spcBef>
                <a:spcPts val="100"/>
              </a:spcBef>
            </a:pPr>
            <a:r>
              <a:rPr sz="750" spc="-50" dirty="0">
                <a:solidFill>
                  <a:srgbClr val="666666"/>
                </a:solidFill>
                <a:latin typeface="Verdana"/>
                <a:cs typeface="Verdana"/>
              </a:rPr>
              <a:t>0</a:t>
            </a:r>
            <a:endParaRPr sz="750">
              <a:latin typeface="Verdana"/>
              <a:cs typeface="Verdana"/>
            </a:endParaRPr>
          </a:p>
          <a:p>
            <a:pPr marL="94615">
              <a:lnSpc>
                <a:spcPts val="805"/>
              </a:lnSpc>
            </a:pPr>
            <a:r>
              <a:rPr sz="750" spc="-50" dirty="0">
                <a:solidFill>
                  <a:srgbClr val="666666"/>
                </a:solidFill>
                <a:latin typeface="Verdana"/>
                <a:cs typeface="Verdana"/>
              </a:rPr>
              <a:t>0</a:t>
            </a:r>
            <a:endParaRPr sz="750">
              <a:latin typeface="Verdana"/>
              <a:cs typeface="Verdana"/>
            </a:endParaRPr>
          </a:p>
        </p:txBody>
      </p:sp>
      <p:sp>
        <p:nvSpPr>
          <p:cNvPr id="51" name="object 51"/>
          <p:cNvSpPr txBox="1"/>
          <p:nvPr/>
        </p:nvSpPr>
        <p:spPr>
          <a:xfrm>
            <a:off x="6651376" y="6028721"/>
            <a:ext cx="86360" cy="139700"/>
          </a:xfrm>
          <a:prstGeom prst="rect">
            <a:avLst/>
          </a:prstGeom>
        </p:spPr>
        <p:txBody>
          <a:bodyPr vert="horz" wrap="square" lIns="0" tIns="12700" rIns="0" bIns="0" rtlCol="0">
            <a:spAutoFit/>
          </a:bodyPr>
          <a:lstStyle/>
          <a:p>
            <a:pPr marL="12700">
              <a:lnSpc>
                <a:spcPct val="100000"/>
              </a:lnSpc>
              <a:spcBef>
                <a:spcPts val="100"/>
              </a:spcBef>
            </a:pPr>
            <a:r>
              <a:rPr sz="750" spc="-50" dirty="0">
                <a:solidFill>
                  <a:srgbClr val="666666"/>
                </a:solidFill>
                <a:latin typeface="Verdana"/>
                <a:cs typeface="Verdana"/>
              </a:rPr>
              <a:t>5</a:t>
            </a:r>
            <a:endParaRPr sz="750">
              <a:latin typeface="Verdana"/>
              <a:cs typeface="Verdana"/>
            </a:endParaRPr>
          </a:p>
        </p:txBody>
      </p:sp>
      <p:sp>
        <p:nvSpPr>
          <p:cNvPr id="52" name="object 52"/>
          <p:cNvSpPr txBox="1"/>
          <p:nvPr/>
        </p:nvSpPr>
        <p:spPr>
          <a:xfrm>
            <a:off x="6590803" y="5388355"/>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10</a:t>
            </a:r>
            <a:endParaRPr sz="750">
              <a:latin typeface="Verdana"/>
              <a:cs typeface="Verdana"/>
            </a:endParaRPr>
          </a:p>
        </p:txBody>
      </p:sp>
      <p:sp>
        <p:nvSpPr>
          <p:cNvPr id="53" name="object 53"/>
          <p:cNvSpPr txBox="1"/>
          <p:nvPr/>
        </p:nvSpPr>
        <p:spPr>
          <a:xfrm>
            <a:off x="6787197" y="4772011"/>
            <a:ext cx="440055" cy="147320"/>
          </a:xfrm>
          <a:prstGeom prst="rect">
            <a:avLst/>
          </a:prstGeom>
        </p:spPr>
        <p:txBody>
          <a:bodyPr vert="horz" wrap="square" lIns="0" tIns="12700" rIns="0" bIns="0" rtlCol="0">
            <a:spAutoFit/>
          </a:bodyPr>
          <a:lstStyle/>
          <a:p>
            <a:pPr marL="12700">
              <a:lnSpc>
                <a:spcPct val="100000"/>
              </a:lnSpc>
              <a:spcBef>
                <a:spcPts val="100"/>
              </a:spcBef>
            </a:pPr>
            <a:r>
              <a:rPr sz="800" spc="-10" dirty="0">
                <a:solidFill>
                  <a:srgbClr val="333333"/>
                </a:solidFill>
                <a:latin typeface="Verdana"/>
                <a:cs typeface="Verdana"/>
              </a:rPr>
              <a:t>haircare</a:t>
            </a:r>
            <a:endParaRPr sz="800">
              <a:latin typeface="Verdana"/>
              <a:cs typeface="Verdana"/>
            </a:endParaRPr>
          </a:p>
        </p:txBody>
      </p:sp>
      <p:grpSp>
        <p:nvGrpSpPr>
          <p:cNvPr id="54" name="object 54"/>
          <p:cNvGrpSpPr/>
          <p:nvPr/>
        </p:nvGrpSpPr>
        <p:grpSpPr>
          <a:xfrm>
            <a:off x="6381749" y="2018366"/>
            <a:ext cx="6010275" cy="2875915"/>
            <a:chOff x="6381749" y="2018366"/>
            <a:chExt cx="6010275" cy="2875915"/>
          </a:xfrm>
        </p:grpSpPr>
        <p:pic>
          <p:nvPicPr>
            <p:cNvPr id="55" name="object 55"/>
            <p:cNvPicPr/>
            <p:nvPr/>
          </p:nvPicPr>
          <p:blipFill>
            <a:blip r:embed="rId4" cstate="print"/>
            <a:stretch>
              <a:fillRect/>
            </a:stretch>
          </p:blipFill>
          <p:spPr>
            <a:xfrm>
              <a:off x="6590347" y="4798885"/>
              <a:ext cx="95249" cy="95249"/>
            </a:xfrm>
            <a:prstGeom prst="rect">
              <a:avLst/>
            </a:prstGeom>
          </p:spPr>
        </p:pic>
        <p:pic>
          <p:nvPicPr>
            <p:cNvPr id="56" name="object 56"/>
            <p:cNvPicPr/>
            <p:nvPr/>
          </p:nvPicPr>
          <p:blipFill>
            <a:blip r:embed="rId3" cstate="print"/>
            <a:stretch>
              <a:fillRect/>
            </a:stretch>
          </p:blipFill>
          <p:spPr>
            <a:xfrm>
              <a:off x="7347584" y="4798885"/>
              <a:ext cx="95249" cy="95249"/>
            </a:xfrm>
            <a:prstGeom prst="rect">
              <a:avLst/>
            </a:prstGeom>
          </p:spPr>
        </p:pic>
        <p:pic>
          <p:nvPicPr>
            <p:cNvPr id="57" name="object 57"/>
            <p:cNvPicPr/>
            <p:nvPr/>
          </p:nvPicPr>
          <p:blipFill>
            <a:blip r:embed="rId2" cstate="print"/>
            <a:stretch>
              <a:fillRect/>
            </a:stretch>
          </p:blipFill>
          <p:spPr>
            <a:xfrm>
              <a:off x="8113528" y="4798885"/>
              <a:ext cx="95249" cy="95249"/>
            </a:xfrm>
            <a:prstGeom prst="rect">
              <a:avLst/>
            </a:prstGeom>
          </p:spPr>
        </p:pic>
        <p:sp>
          <p:nvSpPr>
            <p:cNvPr id="58" name="object 58"/>
            <p:cNvSpPr/>
            <p:nvPr/>
          </p:nvSpPr>
          <p:spPr>
            <a:xfrm>
              <a:off x="6381749" y="2257424"/>
              <a:ext cx="6010275" cy="9525"/>
            </a:xfrm>
            <a:custGeom>
              <a:avLst/>
              <a:gdLst/>
              <a:ahLst/>
              <a:cxnLst/>
              <a:rect l="l" t="t" r="r" b="b"/>
              <a:pathLst>
                <a:path w="6010275" h="9525">
                  <a:moveTo>
                    <a:pt x="6010274" y="9524"/>
                  </a:moveTo>
                  <a:lnTo>
                    <a:pt x="0" y="9524"/>
                  </a:lnTo>
                  <a:lnTo>
                    <a:pt x="0" y="0"/>
                  </a:lnTo>
                  <a:lnTo>
                    <a:pt x="6010274" y="0"/>
                  </a:lnTo>
                  <a:lnTo>
                    <a:pt x="6010274" y="9524"/>
                  </a:lnTo>
                  <a:close/>
                </a:path>
              </a:pathLst>
            </a:custGeom>
            <a:solidFill>
              <a:srgbClr val="E9E9E9"/>
            </a:solidFill>
          </p:spPr>
          <p:txBody>
            <a:bodyPr wrap="square" lIns="0" tIns="0" rIns="0" bIns="0" rtlCol="0"/>
            <a:lstStyle/>
            <a:p>
              <a:endParaRPr/>
            </a:p>
          </p:txBody>
        </p:sp>
        <p:pic>
          <p:nvPicPr>
            <p:cNvPr id="59" name="object 59"/>
            <p:cNvPicPr/>
            <p:nvPr/>
          </p:nvPicPr>
          <p:blipFill>
            <a:blip r:embed="rId5" cstate="print"/>
            <a:stretch>
              <a:fillRect/>
            </a:stretch>
          </p:blipFill>
          <p:spPr>
            <a:xfrm>
              <a:off x="6429374" y="2019299"/>
              <a:ext cx="190499" cy="190499"/>
            </a:xfrm>
            <a:prstGeom prst="rect">
              <a:avLst/>
            </a:prstGeom>
          </p:spPr>
        </p:pic>
        <p:pic>
          <p:nvPicPr>
            <p:cNvPr id="60" name="object 60"/>
            <p:cNvPicPr/>
            <p:nvPr/>
          </p:nvPicPr>
          <p:blipFill>
            <a:blip r:embed="rId6" cstate="print"/>
            <a:stretch>
              <a:fillRect/>
            </a:stretch>
          </p:blipFill>
          <p:spPr>
            <a:xfrm>
              <a:off x="6715124" y="2019299"/>
              <a:ext cx="190499" cy="190499"/>
            </a:xfrm>
            <a:prstGeom prst="rect">
              <a:avLst/>
            </a:prstGeom>
          </p:spPr>
        </p:pic>
        <p:pic>
          <p:nvPicPr>
            <p:cNvPr id="61" name="object 61"/>
            <p:cNvPicPr/>
            <p:nvPr/>
          </p:nvPicPr>
          <p:blipFill>
            <a:blip r:embed="rId9" cstate="print"/>
            <a:stretch>
              <a:fillRect/>
            </a:stretch>
          </p:blipFill>
          <p:spPr>
            <a:xfrm>
              <a:off x="6999664" y="2018366"/>
              <a:ext cx="192661" cy="182859"/>
            </a:xfrm>
            <a:prstGeom prst="rect">
              <a:avLst/>
            </a:prstGeom>
          </p:spPr>
        </p:pic>
        <p:pic>
          <p:nvPicPr>
            <p:cNvPr id="62" name="object 62"/>
            <p:cNvPicPr/>
            <p:nvPr/>
          </p:nvPicPr>
          <p:blipFill>
            <a:blip r:embed="rId8" cstate="print"/>
            <a:stretch>
              <a:fillRect/>
            </a:stretch>
          </p:blipFill>
          <p:spPr>
            <a:xfrm>
              <a:off x="12153899" y="2019299"/>
              <a:ext cx="190499" cy="190499"/>
            </a:xfrm>
            <a:prstGeom prst="rect">
              <a:avLst/>
            </a:prstGeom>
          </p:spPr>
        </p:pic>
        <p:sp>
          <p:nvSpPr>
            <p:cNvPr id="63" name="object 63"/>
            <p:cNvSpPr/>
            <p:nvPr/>
          </p:nvSpPr>
          <p:spPr>
            <a:xfrm>
              <a:off x="7842884" y="2600324"/>
              <a:ext cx="0" cy="1133475"/>
            </a:xfrm>
            <a:custGeom>
              <a:avLst/>
              <a:gdLst/>
              <a:ahLst/>
              <a:cxnLst/>
              <a:rect l="l" t="t" r="r" b="b"/>
              <a:pathLst>
                <a:path h="1133475">
                  <a:moveTo>
                    <a:pt x="0" y="0"/>
                  </a:moveTo>
                  <a:lnTo>
                    <a:pt x="0" y="1133474"/>
                  </a:lnTo>
                </a:path>
              </a:pathLst>
            </a:custGeom>
            <a:ln w="9524">
              <a:solidFill>
                <a:srgbClr val="F1F1F1"/>
              </a:solidFill>
            </a:ln>
          </p:spPr>
          <p:txBody>
            <a:bodyPr wrap="square" lIns="0" tIns="0" rIns="0" bIns="0" rtlCol="0"/>
            <a:lstStyle/>
            <a:p>
              <a:endParaRPr/>
            </a:p>
          </p:txBody>
        </p:sp>
        <p:sp>
          <p:nvSpPr>
            <p:cNvPr id="64" name="object 64"/>
            <p:cNvSpPr/>
            <p:nvPr/>
          </p:nvSpPr>
          <p:spPr>
            <a:xfrm>
              <a:off x="8932544" y="2600324"/>
              <a:ext cx="0" cy="1133475"/>
            </a:xfrm>
            <a:custGeom>
              <a:avLst/>
              <a:gdLst/>
              <a:ahLst/>
              <a:cxnLst/>
              <a:rect l="l" t="t" r="r" b="b"/>
              <a:pathLst>
                <a:path h="1133475">
                  <a:moveTo>
                    <a:pt x="0" y="0"/>
                  </a:moveTo>
                  <a:lnTo>
                    <a:pt x="0" y="1133474"/>
                  </a:lnTo>
                </a:path>
              </a:pathLst>
            </a:custGeom>
            <a:ln w="9524">
              <a:solidFill>
                <a:srgbClr val="F1F1F1"/>
              </a:solidFill>
            </a:ln>
          </p:spPr>
          <p:txBody>
            <a:bodyPr wrap="square" lIns="0" tIns="0" rIns="0" bIns="0" rtlCol="0"/>
            <a:lstStyle/>
            <a:p>
              <a:endParaRPr/>
            </a:p>
          </p:txBody>
        </p:sp>
        <p:sp>
          <p:nvSpPr>
            <p:cNvPr id="65" name="object 65"/>
            <p:cNvSpPr/>
            <p:nvPr/>
          </p:nvSpPr>
          <p:spPr>
            <a:xfrm>
              <a:off x="10022204" y="2600324"/>
              <a:ext cx="0" cy="1133475"/>
            </a:xfrm>
            <a:custGeom>
              <a:avLst/>
              <a:gdLst/>
              <a:ahLst/>
              <a:cxnLst/>
              <a:rect l="l" t="t" r="r" b="b"/>
              <a:pathLst>
                <a:path h="1133475">
                  <a:moveTo>
                    <a:pt x="0" y="0"/>
                  </a:moveTo>
                  <a:lnTo>
                    <a:pt x="0" y="1133474"/>
                  </a:lnTo>
                </a:path>
              </a:pathLst>
            </a:custGeom>
            <a:ln w="9524">
              <a:solidFill>
                <a:srgbClr val="F1F1F1"/>
              </a:solidFill>
            </a:ln>
          </p:spPr>
          <p:txBody>
            <a:bodyPr wrap="square" lIns="0" tIns="0" rIns="0" bIns="0" rtlCol="0"/>
            <a:lstStyle/>
            <a:p>
              <a:endParaRPr/>
            </a:p>
          </p:txBody>
        </p:sp>
        <p:sp>
          <p:nvSpPr>
            <p:cNvPr id="66" name="object 66"/>
            <p:cNvSpPr/>
            <p:nvPr/>
          </p:nvSpPr>
          <p:spPr>
            <a:xfrm>
              <a:off x="11111864" y="2600324"/>
              <a:ext cx="0" cy="1133475"/>
            </a:xfrm>
            <a:custGeom>
              <a:avLst/>
              <a:gdLst/>
              <a:ahLst/>
              <a:cxnLst/>
              <a:rect l="l" t="t" r="r" b="b"/>
              <a:pathLst>
                <a:path h="1133475">
                  <a:moveTo>
                    <a:pt x="0" y="0"/>
                  </a:moveTo>
                  <a:lnTo>
                    <a:pt x="0" y="1133474"/>
                  </a:lnTo>
                </a:path>
              </a:pathLst>
            </a:custGeom>
            <a:ln w="9524">
              <a:solidFill>
                <a:srgbClr val="F1F1F1"/>
              </a:solidFill>
            </a:ln>
          </p:spPr>
          <p:txBody>
            <a:bodyPr wrap="square" lIns="0" tIns="0" rIns="0" bIns="0" rtlCol="0"/>
            <a:lstStyle/>
            <a:p>
              <a:endParaRPr/>
            </a:p>
          </p:txBody>
        </p:sp>
        <p:sp>
          <p:nvSpPr>
            <p:cNvPr id="67" name="object 67"/>
            <p:cNvSpPr/>
            <p:nvPr/>
          </p:nvSpPr>
          <p:spPr>
            <a:xfrm>
              <a:off x="6934199" y="3195446"/>
              <a:ext cx="5086350" cy="0"/>
            </a:xfrm>
            <a:custGeom>
              <a:avLst/>
              <a:gdLst/>
              <a:ahLst/>
              <a:cxnLst/>
              <a:rect l="l" t="t" r="r" b="b"/>
              <a:pathLst>
                <a:path w="5086350">
                  <a:moveTo>
                    <a:pt x="0" y="0"/>
                  </a:moveTo>
                  <a:lnTo>
                    <a:pt x="723899" y="0"/>
                  </a:lnTo>
                </a:path>
                <a:path w="5086350">
                  <a:moveTo>
                    <a:pt x="904874" y="0"/>
                  </a:moveTo>
                  <a:lnTo>
                    <a:pt x="5086349" y="0"/>
                  </a:lnTo>
                </a:path>
              </a:pathLst>
            </a:custGeom>
            <a:ln w="9524">
              <a:solidFill>
                <a:srgbClr val="F1F1F1"/>
              </a:solidFill>
            </a:ln>
          </p:spPr>
          <p:txBody>
            <a:bodyPr wrap="square" lIns="0" tIns="0" rIns="0" bIns="0" rtlCol="0"/>
            <a:lstStyle/>
            <a:p>
              <a:endParaRPr/>
            </a:p>
          </p:txBody>
        </p:sp>
        <p:sp>
          <p:nvSpPr>
            <p:cNvPr id="68" name="object 68"/>
            <p:cNvSpPr/>
            <p:nvPr/>
          </p:nvSpPr>
          <p:spPr>
            <a:xfrm>
              <a:off x="6753224" y="2656998"/>
              <a:ext cx="5448300" cy="0"/>
            </a:xfrm>
            <a:custGeom>
              <a:avLst/>
              <a:gdLst/>
              <a:ahLst/>
              <a:cxnLst/>
              <a:rect l="l" t="t" r="r" b="b"/>
              <a:pathLst>
                <a:path w="5448300">
                  <a:moveTo>
                    <a:pt x="0" y="0"/>
                  </a:moveTo>
                  <a:lnTo>
                    <a:pt x="5448299" y="0"/>
                  </a:lnTo>
                </a:path>
              </a:pathLst>
            </a:custGeom>
            <a:ln w="9524">
              <a:solidFill>
                <a:srgbClr val="F1F1F1"/>
              </a:solidFill>
            </a:ln>
          </p:spPr>
          <p:txBody>
            <a:bodyPr wrap="square" lIns="0" tIns="0" rIns="0" bIns="0" rtlCol="0"/>
            <a:lstStyle/>
            <a:p>
              <a:endParaRPr/>
            </a:p>
          </p:txBody>
        </p:sp>
        <p:sp>
          <p:nvSpPr>
            <p:cNvPr id="69" name="object 69"/>
            <p:cNvSpPr/>
            <p:nvPr/>
          </p:nvSpPr>
          <p:spPr>
            <a:xfrm>
              <a:off x="6753212" y="3086099"/>
              <a:ext cx="5086350" cy="647700"/>
            </a:xfrm>
            <a:custGeom>
              <a:avLst/>
              <a:gdLst/>
              <a:ahLst/>
              <a:cxnLst/>
              <a:rect l="l" t="t" r="r" b="b"/>
              <a:pathLst>
                <a:path w="5086350" h="647700">
                  <a:moveTo>
                    <a:pt x="180975" y="0"/>
                  </a:moveTo>
                  <a:lnTo>
                    <a:pt x="0" y="0"/>
                  </a:lnTo>
                  <a:lnTo>
                    <a:pt x="0" y="647700"/>
                  </a:lnTo>
                  <a:lnTo>
                    <a:pt x="180975" y="647700"/>
                  </a:lnTo>
                  <a:lnTo>
                    <a:pt x="180975" y="0"/>
                  </a:lnTo>
                  <a:close/>
                </a:path>
                <a:path w="5086350" h="647700">
                  <a:moveTo>
                    <a:pt x="723900" y="428625"/>
                  </a:moveTo>
                  <a:lnTo>
                    <a:pt x="542925" y="428625"/>
                  </a:lnTo>
                  <a:lnTo>
                    <a:pt x="542925" y="647700"/>
                  </a:lnTo>
                  <a:lnTo>
                    <a:pt x="723900" y="647700"/>
                  </a:lnTo>
                  <a:lnTo>
                    <a:pt x="723900" y="428625"/>
                  </a:lnTo>
                  <a:close/>
                </a:path>
                <a:path w="5086350" h="647700">
                  <a:moveTo>
                    <a:pt x="1266825" y="323850"/>
                  </a:moveTo>
                  <a:lnTo>
                    <a:pt x="1085850" y="323850"/>
                  </a:lnTo>
                  <a:lnTo>
                    <a:pt x="1085850" y="647700"/>
                  </a:lnTo>
                  <a:lnTo>
                    <a:pt x="1266825" y="647700"/>
                  </a:lnTo>
                  <a:lnTo>
                    <a:pt x="1266825" y="323850"/>
                  </a:lnTo>
                  <a:close/>
                </a:path>
                <a:path w="5086350" h="647700">
                  <a:moveTo>
                    <a:pt x="1819275" y="104775"/>
                  </a:moveTo>
                  <a:lnTo>
                    <a:pt x="1638300" y="104775"/>
                  </a:lnTo>
                  <a:lnTo>
                    <a:pt x="1638300" y="647700"/>
                  </a:lnTo>
                  <a:lnTo>
                    <a:pt x="1819275" y="647700"/>
                  </a:lnTo>
                  <a:lnTo>
                    <a:pt x="1819275" y="104775"/>
                  </a:lnTo>
                  <a:close/>
                </a:path>
                <a:path w="5086350" h="647700">
                  <a:moveTo>
                    <a:pt x="2362200" y="428625"/>
                  </a:moveTo>
                  <a:lnTo>
                    <a:pt x="2181225" y="428625"/>
                  </a:lnTo>
                  <a:lnTo>
                    <a:pt x="2181225" y="647700"/>
                  </a:lnTo>
                  <a:lnTo>
                    <a:pt x="2362200" y="647700"/>
                  </a:lnTo>
                  <a:lnTo>
                    <a:pt x="2362200" y="428625"/>
                  </a:lnTo>
                  <a:close/>
                </a:path>
                <a:path w="5086350" h="647700">
                  <a:moveTo>
                    <a:pt x="2905125" y="323850"/>
                  </a:moveTo>
                  <a:lnTo>
                    <a:pt x="2724150" y="323850"/>
                  </a:lnTo>
                  <a:lnTo>
                    <a:pt x="2724150" y="647700"/>
                  </a:lnTo>
                  <a:lnTo>
                    <a:pt x="2905125" y="647700"/>
                  </a:lnTo>
                  <a:lnTo>
                    <a:pt x="2905125" y="323850"/>
                  </a:lnTo>
                  <a:close/>
                </a:path>
                <a:path w="5086350" h="647700">
                  <a:moveTo>
                    <a:pt x="3448050" y="104775"/>
                  </a:moveTo>
                  <a:lnTo>
                    <a:pt x="3267075" y="104775"/>
                  </a:lnTo>
                  <a:lnTo>
                    <a:pt x="3267075" y="647700"/>
                  </a:lnTo>
                  <a:lnTo>
                    <a:pt x="3448050" y="647700"/>
                  </a:lnTo>
                  <a:lnTo>
                    <a:pt x="3448050" y="104775"/>
                  </a:lnTo>
                  <a:close/>
                </a:path>
                <a:path w="5086350" h="647700">
                  <a:moveTo>
                    <a:pt x="3990975" y="104775"/>
                  </a:moveTo>
                  <a:lnTo>
                    <a:pt x="3810000" y="104775"/>
                  </a:lnTo>
                  <a:lnTo>
                    <a:pt x="3810000" y="647700"/>
                  </a:lnTo>
                  <a:lnTo>
                    <a:pt x="3990975" y="647700"/>
                  </a:lnTo>
                  <a:lnTo>
                    <a:pt x="3990975" y="104775"/>
                  </a:lnTo>
                  <a:close/>
                </a:path>
                <a:path w="5086350" h="647700">
                  <a:moveTo>
                    <a:pt x="4543425" y="428625"/>
                  </a:moveTo>
                  <a:lnTo>
                    <a:pt x="4362450" y="428625"/>
                  </a:lnTo>
                  <a:lnTo>
                    <a:pt x="4362450" y="647700"/>
                  </a:lnTo>
                  <a:lnTo>
                    <a:pt x="4543425" y="647700"/>
                  </a:lnTo>
                  <a:lnTo>
                    <a:pt x="4543425" y="428625"/>
                  </a:lnTo>
                  <a:close/>
                </a:path>
                <a:path w="5086350" h="647700">
                  <a:moveTo>
                    <a:pt x="5086350" y="542925"/>
                  </a:moveTo>
                  <a:lnTo>
                    <a:pt x="4905375" y="542925"/>
                  </a:lnTo>
                  <a:lnTo>
                    <a:pt x="4905375" y="647700"/>
                  </a:lnTo>
                  <a:lnTo>
                    <a:pt x="5086350" y="647700"/>
                  </a:lnTo>
                  <a:lnTo>
                    <a:pt x="5086350" y="542925"/>
                  </a:lnTo>
                  <a:close/>
                </a:path>
              </a:pathLst>
            </a:custGeom>
            <a:solidFill>
              <a:srgbClr val="118CFF"/>
            </a:solidFill>
          </p:spPr>
          <p:txBody>
            <a:bodyPr wrap="square" lIns="0" tIns="0" rIns="0" bIns="0" rtlCol="0"/>
            <a:lstStyle/>
            <a:p>
              <a:endParaRPr/>
            </a:p>
          </p:txBody>
        </p:sp>
        <p:sp>
          <p:nvSpPr>
            <p:cNvPr id="70" name="object 70"/>
            <p:cNvSpPr/>
            <p:nvPr/>
          </p:nvSpPr>
          <p:spPr>
            <a:xfrm>
              <a:off x="6934187" y="3190874"/>
              <a:ext cx="5086350" cy="542925"/>
            </a:xfrm>
            <a:custGeom>
              <a:avLst/>
              <a:gdLst/>
              <a:ahLst/>
              <a:cxnLst/>
              <a:rect l="l" t="t" r="r" b="b"/>
              <a:pathLst>
                <a:path w="5086350" h="542925">
                  <a:moveTo>
                    <a:pt x="180975" y="114300"/>
                  </a:moveTo>
                  <a:lnTo>
                    <a:pt x="0" y="114300"/>
                  </a:lnTo>
                  <a:lnTo>
                    <a:pt x="0" y="542925"/>
                  </a:lnTo>
                  <a:lnTo>
                    <a:pt x="180975" y="542925"/>
                  </a:lnTo>
                  <a:lnTo>
                    <a:pt x="180975" y="114300"/>
                  </a:lnTo>
                  <a:close/>
                </a:path>
                <a:path w="5086350" h="542925">
                  <a:moveTo>
                    <a:pt x="723900" y="438150"/>
                  </a:moveTo>
                  <a:lnTo>
                    <a:pt x="542925" y="438150"/>
                  </a:lnTo>
                  <a:lnTo>
                    <a:pt x="542925" y="542925"/>
                  </a:lnTo>
                  <a:lnTo>
                    <a:pt x="723900" y="542925"/>
                  </a:lnTo>
                  <a:lnTo>
                    <a:pt x="723900" y="438150"/>
                  </a:lnTo>
                  <a:close/>
                </a:path>
                <a:path w="5086350" h="542925">
                  <a:moveTo>
                    <a:pt x="1276350" y="438150"/>
                  </a:moveTo>
                  <a:lnTo>
                    <a:pt x="1085850" y="438150"/>
                  </a:lnTo>
                  <a:lnTo>
                    <a:pt x="1085850" y="542925"/>
                  </a:lnTo>
                  <a:lnTo>
                    <a:pt x="1276350" y="542925"/>
                  </a:lnTo>
                  <a:lnTo>
                    <a:pt x="1276350" y="438150"/>
                  </a:lnTo>
                  <a:close/>
                </a:path>
                <a:path w="5086350" h="542925">
                  <a:moveTo>
                    <a:pt x="2362200" y="323850"/>
                  </a:moveTo>
                  <a:lnTo>
                    <a:pt x="2181225" y="323850"/>
                  </a:lnTo>
                  <a:lnTo>
                    <a:pt x="2181225" y="542925"/>
                  </a:lnTo>
                  <a:lnTo>
                    <a:pt x="2362200" y="542925"/>
                  </a:lnTo>
                  <a:lnTo>
                    <a:pt x="2362200" y="323850"/>
                  </a:lnTo>
                  <a:close/>
                </a:path>
                <a:path w="5086350" h="542925">
                  <a:moveTo>
                    <a:pt x="2905125" y="323850"/>
                  </a:moveTo>
                  <a:lnTo>
                    <a:pt x="2724150" y="323850"/>
                  </a:lnTo>
                  <a:lnTo>
                    <a:pt x="2724150" y="542925"/>
                  </a:lnTo>
                  <a:lnTo>
                    <a:pt x="2905125" y="542925"/>
                  </a:lnTo>
                  <a:lnTo>
                    <a:pt x="2905125" y="323850"/>
                  </a:lnTo>
                  <a:close/>
                </a:path>
                <a:path w="5086350" h="542925">
                  <a:moveTo>
                    <a:pt x="3448050" y="0"/>
                  </a:moveTo>
                  <a:lnTo>
                    <a:pt x="3267075" y="0"/>
                  </a:lnTo>
                  <a:lnTo>
                    <a:pt x="3267075" y="542925"/>
                  </a:lnTo>
                  <a:lnTo>
                    <a:pt x="3448050" y="542925"/>
                  </a:lnTo>
                  <a:lnTo>
                    <a:pt x="3448050" y="0"/>
                  </a:lnTo>
                  <a:close/>
                </a:path>
                <a:path w="5086350" h="542925">
                  <a:moveTo>
                    <a:pt x="4000500" y="114300"/>
                  </a:moveTo>
                  <a:lnTo>
                    <a:pt x="3810000" y="114300"/>
                  </a:lnTo>
                  <a:lnTo>
                    <a:pt x="3810000" y="542925"/>
                  </a:lnTo>
                  <a:lnTo>
                    <a:pt x="4000500" y="542925"/>
                  </a:lnTo>
                  <a:lnTo>
                    <a:pt x="4000500" y="114300"/>
                  </a:lnTo>
                  <a:close/>
                </a:path>
                <a:path w="5086350" h="542925">
                  <a:moveTo>
                    <a:pt x="4543425" y="114300"/>
                  </a:moveTo>
                  <a:lnTo>
                    <a:pt x="4362450" y="114300"/>
                  </a:lnTo>
                  <a:lnTo>
                    <a:pt x="4362450" y="542925"/>
                  </a:lnTo>
                  <a:lnTo>
                    <a:pt x="4543425" y="542925"/>
                  </a:lnTo>
                  <a:lnTo>
                    <a:pt x="4543425" y="114300"/>
                  </a:lnTo>
                  <a:close/>
                </a:path>
                <a:path w="5086350" h="542925">
                  <a:moveTo>
                    <a:pt x="5086350" y="219075"/>
                  </a:moveTo>
                  <a:lnTo>
                    <a:pt x="4905375" y="219075"/>
                  </a:lnTo>
                  <a:lnTo>
                    <a:pt x="4905375" y="542925"/>
                  </a:lnTo>
                  <a:lnTo>
                    <a:pt x="5086350" y="542925"/>
                  </a:lnTo>
                  <a:lnTo>
                    <a:pt x="5086350" y="219075"/>
                  </a:lnTo>
                  <a:close/>
                </a:path>
              </a:pathLst>
            </a:custGeom>
            <a:solidFill>
              <a:srgbClr val="12239D"/>
            </a:solidFill>
          </p:spPr>
          <p:txBody>
            <a:bodyPr wrap="square" lIns="0" tIns="0" rIns="0" bIns="0" rtlCol="0"/>
            <a:lstStyle/>
            <a:p>
              <a:endParaRPr/>
            </a:p>
          </p:txBody>
        </p:sp>
        <p:sp>
          <p:nvSpPr>
            <p:cNvPr id="71" name="object 71"/>
            <p:cNvSpPr/>
            <p:nvPr/>
          </p:nvSpPr>
          <p:spPr>
            <a:xfrm>
              <a:off x="7115162" y="2657474"/>
              <a:ext cx="5086350" cy="1076325"/>
            </a:xfrm>
            <a:custGeom>
              <a:avLst/>
              <a:gdLst/>
              <a:ahLst/>
              <a:cxnLst/>
              <a:rect l="l" t="t" r="r" b="b"/>
              <a:pathLst>
                <a:path w="5086350" h="1076325">
                  <a:moveTo>
                    <a:pt x="180975" y="647700"/>
                  </a:moveTo>
                  <a:lnTo>
                    <a:pt x="0" y="647700"/>
                  </a:lnTo>
                  <a:lnTo>
                    <a:pt x="0" y="1076325"/>
                  </a:lnTo>
                  <a:lnTo>
                    <a:pt x="180975" y="1076325"/>
                  </a:lnTo>
                  <a:lnTo>
                    <a:pt x="180975" y="647700"/>
                  </a:lnTo>
                  <a:close/>
                </a:path>
                <a:path w="5086350" h="1076325">
                  <a:moveTo>
                    <a:pt x="723900" y="0"/>
                  </a:moveTo>
                  <a:lnTo>
                    <a:pt x="542925" y="0"/>
                  </a:lnTo>
                  <a:lnTo>
                    <a:pt x="542925" y="1076325"/>
                  </a:lnTo>
                  <a:lnTo>
                    <a:pt x="723900" y="1076325"/>
                  </a:lnTo>
                  <a:lnTo>
                    <a:pt x="723900" y="0"/>
                  </a:lnTo>
                  <a:close/>
                </a:path>
                <a:path w="5086350" h="1076325">
                  <a:moveTo>
                    <a:pt x="1276350" y="752475"/>
                  </a:moveTo>
                  <a:lnTo>
                    <a:pt x="1095375" y="752475"/>
                  </a:lnTo>
                  <a:lnTo>
                    <a:pt x="1095375" y="1076325"/>
                  </a:lnTo>
                  <a:lnTo>
                    <a:pt x="1276350" y="1076325"/>
                  </a:lnTo>
                  <a:lnTo>
                    <a:pt x="1276350" y="752475"/>
                  </a:lnTo>
                  <a:close/>
                </a:path>
                <a:path w="5086350" h="1076325">
                  <a:moveTo>
                    <a:pt x="1819275" y="647700"/>
                  </a:moveTo>
                  <a:lnTo>
                    <a:pt x="1638300" y="647700"/>
                  </a:lnTo>
                  <a:lnTo>
                    <a:pt x="1638300" y="1076325"/>
                  </a:lnTo>
                  <a:lnTo>
                    <a:pt x="1819275" y="1076325"/>
                  </a:lnTo>
                  <a:lnTo>
                    <a:pt x="1819275" y="647700"/>
                  </a:lnTo>
                  <a:close/>
                </a:path>
                <a:path w="5086350" h="1076325">
                  <a:moveTo>
                    <a:pt x="2362200" y="971550"/>
                  </a:moveTo>
                  <a:lnTo>
                    <a:pt x="2181225" y="971550"/>
                  </a:lnTo>
                  <a:lnTo>
                    <a:pt x="2181225" y="1076325"/>
                  </a:lnTo>
                  <a:lnTo>
                    <a:pt x="2362200" y="1076325"/>
                  </a:lnTo>
                  <a:lnTo>
                    <a:pt x="2362200" y="971550"/>
                  </a:lnTo>
                  <a:close/>
                </a:path>
                <a:path w="5086350" h="1076325">
                  <a:moveTo>
                    <a:pt x="2905125" y="647700"/>
                  </a:moveTo>
                  <a:lnTo>
                    <a:pt x="2724150" y="647700"/>
                  </a:lnTo>
                  <a:lnTo>
                    <a:pt x="2724150" y="1076325"/>
                  </a:lnTo>
                  <a:lnTo>
                    <a:pt x="2905125" y="1076325"/>
                  </a:lnTo>
                  <a:lnTo>
                    <a:pt x="2905125" y="647700"/>
                  </a:lnTo>
                  <a:close/>
                </a:path>
                <a:path w="5086350" h="1076325">
                  <a:moveTo>
                    <a:pt x="3448050" y="857250"/>
                  </a:moveTo>
                  <a:lnTo>
                    <a:pt x="3267075" y="857250"/>
                  </a:lnTo>
                  <a:lnTo>
                    <a:pt x="3267075" y="1076325"/>
                  </a:lnTo>
                  <a:lnTo>
                    <a:pt x="3448050" y="1076325"/>
                  </a:lnTo>
                  <a:lnTo>
                    <a:pt x="3448050" y="857250"/>
                  </a:lnTo>
                  <a:close/>
                </a:path>
                <a:path w="5086350" h="1076325">
                  <a:moveTo>
                    <a:pt x="4000500" y="971550"/>
                  </a:moveTo>
                  <a:lnTo>
                    <a:pt x="3819525" y="971550"/>
                  </a:lnTo>
                  <a:lnTo>
                    <a:pt x="3819525" y="1076325"/>
                  </a:lnTo>
                  <a:lnTo>
                    <a:pt x="4000500" y="1076325"/>
                  </a:lnTo>
                  <a:lnTo>
                    <a:pt x="4000500" y="971550"/>
                  </a:lnTo>
                  <a:close/>
                </a:path>
                <a:path w="5086350" h="1076325">
                  <a:moveTo>
                    <a:pt x="4543425" y="752475"/>
                  </a:moveTo>
                  <a:lnTo>
                    <a:pt x="4362450" y="752475"/>
                  </a:lnTo>
                  <a:lnTo>
                    <a:pt x="4362450" y="1076325"/>
                  </a:lnTo>
                  <a:lnTo>
                    <a:pt x="4543425" y="1076325"/>
                  </a:lnTo>
                  <a:lnTo>
                    <a:pt x="4543425" y="752475"/>
                  </a:lnTo>
                  <a:close/>
                </a:path>
                <a:path w="5086350" h="1076325">
                  <a:moveTo>
                    <a:pt x="5086350" y="219075"/>
                  </a:moveTo>
                  <a:lnTo>
                    <a:pt x="4905375" y="219075"/>
                  </a:lnTo>
                  <a:lnTo>
                    <a:pt x="4905375" y="1076325"/>
                  </a:lnTo>
                  <a:lnTo>
                    <a:pt x="5086350" y="1076325"/>
                  </a:lnTo>
                  <a:lnTo>
                    <a:pt x="5086350" y="219075"/>
                  </a:lnTo>
                  <a:close/>
                </a:path>
              </a:pathLst>
            </a:custGeom>
            <a:solidFill>
              <a:srgbClr val="E66B37"/>
            </a:solidFill>
          </p:spPr>
          <p:txBody>
            <a:bodyPr wrap="square" lIns="0" tIns="0" rIns="0" bIns="0" rtlCol="0"/>
            <a:lstStyle/>
            <a:p>
              <a:endParaRPr/>
            </a:p>
          </p:txBody>
        </p:sp>
        <p:sp>
          <p:nvSpPr>
            <p:cNvPr id="72" name="object 72"/>
            <p:cNvSpPr/>
            <p:nvPr/>
          </p:nvSpPr>
          <p:spPr>
            <a:xfrm>
              <a:off x="6743699" y="2600324"/>
              <a:ext cx="5457825" cy="1138555"/>
            </a:xfrm>
            <a:custGeom>
              <a:avLst/>
              <a:gdLst/>
              <a:ahLst/>
              <a:cxnLst/>
              <a:rect l="l" t="t" r="r" b="b"/>
              <a:pathLst>
                <a:path w="5457825" h="1138554">
                  <a:moveTo>
                    <a:pt x="0" y="1138237"/>
                  </a:moveTo>
                  <a:lnTo>
                    <a:pt x="5457824" y="1138237"/>
                  </a:lnTo>
                </a:path>
                <a:path w="5457825" h="1138554">
                  <a:moveTo>
                    <a:pt x="4762" y="0"/>
                  </a:moveTo>
                  <a:lnTo>
                    <a:pt x="4762" y="1133474"/>
                  </a:lnTo>
                </a:path>
              </a:pathLst>
            </a:custGeom>
            <a:ln w="9524">
              <a:solidFill>
                <a:srgbClr val="F5F5F5"/>
              </a:solidFill>
            </a:ln>
          </p:spPr>
          <p:txBody>
            <a:bodyPr wrap="square" lIns="0" tIns="0" rIns="0" bIns="0" rtlCol="0"/>
            <a:lstStyle/>
            <a:p>
              <a:endParaRPr/>
            </a:p>
          </p:txBody>
        </p:sp>
      </p:grpSp>
      <p:sp>
        <p:nvSpPr>
          <p:cNvPr id="73" name="object 73"/>
          <p:cNvSpPr txBox="1"/>
          <p:nvPr/>
        </p:nvSpPr>
        <p:spPr>
          <a:xfrm>
            <a:off x="7544434" y="4772011"/>
            <a:ext cx="448309" cy="147320"/>
          </a:xfrm>
          <a:prstGeom prst="rect">
            <a:avLst/>
          </a:prstGeom>
        </p:spPr>
        <p:txBody>
          <a:bodyPr vert="horz" wrap="square" lIns="0" tIns="12700" rIns="0" bIns="0" rtlCol="0">
            <a:spAutoFit/>
          </a:bodyPr>
          <a:lstStyle/>
          <a:p>
            <a:pPr marL="12700">
              <a:lnSpc>
                <a:spcPct val="100000"/>
              </a:lnSpc>
              <a:spcBef>
                <a:spcPts val="100"/>
              </a:spcBef>
            </a:pPr>
            <a:r>
              <a:rPr sz="800" spc="-10" dirty="0">
                <a:solidFill>
                  <a:srgbClr val="333333"/>
                </a:solidFill>
                <a:latin typeface="Verdana"/>
                <a:cs typeface="Verdana"/>
              </a:rPr>
              <a:t>skincare</a:t>
            </a:r>
            <a:endParaRPr sz="800">
              <a:latin typeface="Verdana"/>
              <a:cs typeface="Verdana"/>
            </a:endParaRPr>
          </a:p>
        </p:txBody>
      </p:sp>
      <p:sp>
        <p:nvSpPr>
          <p:cNvPr id="74" name="object 74"/>
          <p:cNvSpPr txBox="1"/>
          <p:nvPr/>
        </p:nvSpPr>
        <p:spPr>
          <a:xfrm>
            <a:off x="8310378" y="4772011"/>
            <a:ext cx="525780" cy="147320"/>
          </a:xfrm>
          <a:prstGeom prst="rect">
            <a:avLst/>
          </a:prstGeom>
        </p:spPr>
        <p:txBody>
          <a:bodyPr vert="horz" wrap="square" lIns="0" tIns="12700" rIns="0" bIns="0" rtlCol="0">
            <a:spAutoFit/>
          </a:bodyPr>
          <a:lstStyle/>
          <a:p>
            <a:pPr marL="12700">
              <a:lnSpc>
                <a:spcPct val="100000"/>
              </a:lnSpc>
              <a:spcBef>
                <a:spcPts val="100"/>
              </a:spcBef>
            </a:pPr>
            <a:r>
              <a:rPr sz="800" spc="-10" dirty="0">
                <a:solidFill>
                  <a:srgbClr val="333333"/>
                </a:solidFill>
                <a:latin typeface="Verdana"/>
                <a:cs typeface="Verdana"/>
              </a:rPr>
              <a:t>cosmetics</a:t>
            </a:r>
            <a:endParaRPr sz="800">
              <a:latin typeface="Verdana"/>
              <a:cs typeface="Verdana"/>
            </a:endParaRPr>
          </a:p>
        </p:txBody>
      </p:sp>
      <p:sp>
        <p:nvSpPr>
          <p:cNvPr id="75" name="object 75"/>
          <p:cNvSpPr txBox="1"/>
          <p:nvPr/>
        </p:nvSpPr>
        <p:spPr>
          <a:xfrm>
            <a:off x="9226847" y="6759575"/>
            <a:ext cx="596265" cy="254000"/>
          </a:xfrm>
          <a:prstGeom prst="rect">
            <a:avLst/>
          </a:prstGeom>
        </p:spPr>
        <p:txBody>
          <a:bodyPr vert="horz" wrap="square" lIns="0" tIns="12700" rIns="0" bIns="0" rtlCol="0">
            <a:spAutoFit/>
          </a:bodyPr>
          <a:lstStyle/>
          <a:p>
            <a:pPr marL="45720" algn="ctr">
              <a:lnSpc>
                <a:spcPct val="100000"/>
              </a:lnSpc>
              <a:spcBef>
                <a:spcPts val="100"/>
              </a:spcBef>
            </a:pPr>
            <a:r>
              <a:rPr sz="750" spc="-25" dirty="0">
                <a:solidFill>
                  <a:srgbClr val="666666"/>
                </a:solidFill>
                <a:latin typeface="Verdana"/>
                <a:cs typeface="Verdana"/>
              </a:rPr>
              <a:t>60</a:t>
            </a:r>
            <a:endParaRPr sz="750">
              <a:latin typeface="Verdana"/>
              <a:cs typeface="Verdana"/>
            </a:endParaRPr>
          </a:p>
          <a:p>
            <a:pPr algn="ctr">
              <a:lnSpc>
                <a:spcPct val="100000"/>
              </a:lnSpc>
            </a:pPr>
            <a:r>
              <a:rPr sz="750" dirty="0">
                <a:solidFill>
                  <a:srgbClr val="333333"/>
                </a:solidFill>
                <a:latin typeface="Verdana"/>
                <a:cs typeface="Verdana"/>
              </a:rPr>
              <a:t>Stock</a:t>
            </a:r>
            <a:r>
              <a:rPr sz="750" spc="-25" dirty="0">
                <a:solidFill>
                  <a:srgbClr val="333333"/>
                </a:solidFill>
                <a:latin typeface="Verdana"/>
                <a:cs typeface="Verdana"/>
              </a:rPr>
              <a:t> </a:t>
            </a:r>
            <a:r>
              <a:rPr sz="750" spc="-10" dirty="0">
                <a:solidFill>
                  <a:srgbClr val="333333"/>
                </a:solidFill>
                <a:latin typeface="Verdana"/>
                <a:cs typeface="Verdana"/>
              </a:rPr>
              <a:t>levels</a:t>
            </a:r>
            <a:endParaRPr sz="750">
              <a:latin typeface="Verdana"/>
              <a:cs typeface="Verdana"/>
            </a:endParaRPr>
          </a:p>
        </p:txBody>
      </p:sp>
      <p:sp>
        <p:nvSpPr>
          <p:cNvPr id="76" name="object 76"/>
          <p:cNvSpPr txBox="1"/>
          <p:nvPr/>
        </p:nvSpPr>
        <p:spPr>
          <a:xfrm>
            <a:off x="6369049" y="1705038"/>
            <a:ext cx="1638935" cy="238760"/>
          </a:xfrm>
          <a:prstGeom prst="rect">
            <a:avLst/>
          </a:prstGeom>
        </p:spPr>
        <p:txBody>
          <a:bodyPr vert="horz" wrap="square" lIns="0" tIns="12700" rIns="0" bIns="0" rtlCol="0">
            <a:spAutoFit/>
          </a:bodyPr>
          <a:lstStyle/>
          <a:p>
            <a:pPr marL="12700">
              <a:lnSpc>
                <a:spcPct val="100000"/>
              </a:lnSpc>
              <a:spcBef>
                <a:spcPts val="100"/>
              </a:spcBef>
            </a:pPr>
            <a:r>
              <a:rPr sz="1400" spc="-30" dirty="0">
                <a:solidFill>
                  <a:srgbClr val="252423"/>
                </a:solidFill>
                <a:latin typeface="Tahoma"/>
                <a:cs typeface="Tahoma"/>
              </a:rPr>
              <a:t>Price</a:t>
            </a:r>
            <a:r>
              <a:rPr sz="1400" spc="-85" dirty="0">
                <a:solidFill>
                  <a:srgbClr val="252423"/>
                </a:solidFill>
                <a:latin typeface="Tahoma"/>
                <a:cs typeface="Tahoma"/>
              </a:rPr>
              <a:t> </a:t>
            </a:r>
            <a:r>
              <a:rPr sz="1400" spc="-95" dirty="0">
                <a:solidFill>
                  <a:srgbClr val="252423"/>
                </a:solidFill>
                <a:latin typeface="Tahoma"/>
                <a:cs typeface="Tahoma"/>
              </a:rPr>
              <a:t>and</a:t>
            </a:r>
            <a:r>
              <a:rPr sz="1400" spc="-85" dirty="0">
                <a:solidFill>
                  <a:srgbClr val="252423"/>
                </a:solidFill>
                <a:latin typeface="Tahoma"/>
                <a:cs typeface="Tahoma"/>
              </a:rPr>
              <a:t> </a:t>
            </a:r>
            <a:r>
              <a:rPr sz="1400" spc="-55" dirty="0">
                <a:solidFill>
                  <a:srgbClr val="252423"/>
                </a:solidFill>
                <a:latin typeface="Tahoma"/>
                <a:cs typeface="Tahoma"/>
              </a:rPr>
              <a:t>Product</a:t>
            </a:r>
            <a:r>
              <a:rPr sz="1400" spc="-85" dirty="0">
                <a:solidFill>
                  <a:srgbClr val="252423"/>
                </a:solidFill>
                <a:latin typeface="Tahoma"/>
                <a:cs typeface="Tahoma"/>
              </a:rPr>
              <a:t> </a:t>
            </a:r>
            <a:r>
              <a:rPr sz="1400" spc="-40" dirty="0">
                <a:solidFill>
                  <a:srgbClr val="252423"/>
                </a:solidFill>
                <a:latin typeface="Tahoma"/>
                <a:cs typeface="Tahoma"/>
              </a:rPr>
              <a:t>type</a:t>
            </a:r>
            <a:endParaRPr sz="1400">
              <a:latin typeface="Tahoma"/>
              <a:cs typeface="Tahoma"/>
            </a:endParaRPr>
          </a:p>
        </p:txBody>
      </p:sp>
      <p:sp>
        <p:nvSpPr>
          <p:cNvPr id="77" name="object 77"/>
          <p:cNvSpPr txBox="1"/>
          <p:nvPr/>
        </p:nvSpPr>
        <p:spPr>
          <a:xfrm>
            <a:off x="6710312" y="3749675"/>
            <a:ext cx="86360" cy="139700"/>
          </a:xfrm>
          <a:prstGeom prst="rect">
            <a:avLst/>
          </a:prstGeom>
        </p:spPr>
        <p:txBody>
          <a:bodyPr vert="horz" wrap="square" lIns="0" tIns="12700" rIns="0" bIns="0" rtlCol="0">
            <a:spAutoFit/>
          </a:bodyPr>
          <a:lstStyle/>
          <a:p>
            <a:pPr marL="12700">
              <a:lnSpc>
                <a:spcPct val="100000"/>
              </a:lnSpc>
              <a:spcBef>
                <a:spcPts val="100"/>
              </a:spcBef>
            </a:pPr>
            <a:r>
              <a:rPr sz="750" spc="-50" dirty="0">
                <a:solidFill>
                  <a:srgbClr val="666666"/>
                </a:solidFill>
                <a:latin typeface="Verdana"/>
                <a:cs typeface="Verdana"/>
              </a:rPr>
              <a:t>0</a:t>
            </a:r>
            <a:endParaRPr sz="750">
              <a:latin typeface="Verdana"/>
              <a:cs typeface="Verdana"/>
            </a:endParaRPr>
          </a:p>
        </p:txBody>
      </p:sp>
      <p:sp>
        <p:nvSpPr>
          <p:cNvPr id="78" name="object 78"/>
          <p:cNvSpPr txBox="1"/>
          <p:nvPr/>
        </p:nvSpPr>
        <p:spPr>
          <a:xfrm>
            <a:off x="7769611" y="3749675"/>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20</a:t>
            </a:r>
            <a:endParaRPr sz="750">
              <a:latin typeface="Verdana"/>
              <a:cs typeface="Verdana"/>
            </a:endParaRPr>
          </a:p>
        </p:txBody>
      </p:sp>
      <p:sp>
        <p:nvSpPr>
          <p:cNvPr id="79" name="object 79"/>
          <p:cNvSpPr txBox="1"/>
          <p:nvPr/>
        </p:nvSpPr>
        <p:spPr>
          <a:xfrm>
            <a:off x="8859271" y="3749675"/>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40</a:t>
            </a:r>
            <a:endParaRPr sz="750">
              <a:latin typeface="Verdana"/>
              <a:cs typeface="Verdana"/>
            </a:endParaRPr>
          </a:p>
        </p:txBody>
      </p:sp>
      <p:sp>
        <p:nvSpPr>
          <p:cNvPr id="80" name="object 80"/>
          <p:cNvSpPr txBox="1"/>
          <p:nvPr/>
        </p:nvSpPr>
        <p:spPr>
          <a:xfrm>
            <a:off x="9948931" y="3749675"/>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60</a:t>
            </a:r>
            <a:endParaRPr sz="750">
              <a:latin typeface="Verdana"/>
              <a:cs typeface="Verdana"/>
            </a:endParaRPr>
          </a:p>
        </p:txBody>
      </p:sp>
      <p:sp>
        <p:nvSpPr>
          <p:cNvPr id="81" name="object 81"/>
          <p:cNvSpPr txBox="1"/>
          <p:nvPr/>
        </p:nvSpPr>
        <p:spPr>
          <a:xfrm>
            <a:off x="11038591" y="3749675"/>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80</a:t>
            </a:r>
            <a:endParaRPr sz="750">
              <a:latin typeface="Verdana"/>
              <a:cs typeface="Verdana"/>
            </a:endParaRPr>
          </a:p>
        </p:txBody>
      </p:sp>
      <p:sp>
        <p:nvSpPr>
          <p:cNvPr id="82" name="object 82"/>
          <p:cNvSpPr txBox="1"/>
          <p:nvPr/>
        </p:nvSpPr>
        <p:spPr>
          <a:xfrm>
            <a:off x="12098039" y="3749675"/>
            <a:ext cx="20764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100</a:t>
            </a:r>
            <a:endParaRPr sz="750">
              <a:latin typeface="Verdana"/>
              <a:cs typeface="Verdana"/>
            </a:endParaRPr>
          </a:p>
        </p:txBody>
      </p:sp>
      <p:sp>
        <p:nvSpPr>
          <p:cNvPr id="83" name="object 83"/>
          <p:cNvSpPr txBox="1"/>
          <p:nvPr/>
        </p:nvSpPr>
        <p:spPr>
          <a:xfrm>
            <a:off x="6651376" y="3659187"/>
            <a:ext cx="86360" cy="139700"/>
          </a:xfrm>
          <a:prstGeom prst="rect">
            <a:avLst/>
          </a:prstGeom>
        </p:spPr>
        <p:txBody>
          <a:bodyPr vert="horz" wrap="square" lIns="0" tIns="12700" rIns="0" bIns="0" rtlCol="0">
            <a:spAutoFit/>
          </a:bodyPr>
          <a:lstStyle/>
          <a:p>
            <a:pPr marL="12700">
              <a:lnSpc>
                <a:spcPct val="100000"/>
              </a:lnSpc>
              <a:spcBef>
                <a:spcPts val="100"/>
              </a:spcBef>
            </a:pPr>
            <a:r>
              <a:rPr sz="750" spc="-50" dirty="0">
                <a:solidFill>
                  <a:srgbClr val="666666"/>
                </a:solidFill>
                <a:latin typeface="Verdana"/>
                <a:cs typeface="Verdana"/>
              </a:rPr>
              <a:t>0</a:t>
            </a:r>
            <a:endParaRPr sz="750">
              <a:latin typeface="Verdana"/>
              <a:cs typeface="Verdana"/>
            </a:endParaRPr>
          </a:p>
        </p:txBody>
      </p:sp>
      <p:sp>
        <p:nvSpPr>
          <p:cNvPr id="84" name="object 84"/>
          <p:cNvSpPr txBox="1"/>
          <p:nvPr/>
        </p:nvSpPr>
        <p:spPr>
          <a:xfrm>
            <a:off x="6651376" y="3120834"/>
            <a:ext cx="86360" cy="139700"/>
          </a:xfrm>
          <a:prstGeom prst="rect">
            <a:avLst/>
          </a:prstGeom>
        </p:spPr>
        <p:txBody>
          <a:bodyPr vert="horz" wrap="square" lIns="0" tIns="12700" rIns="0" bIns="0" rtlCol="0">
            <a:spAutoFit/>
          </a:bodyPr>
          <a:lstStyle/>
          <a:p>
            <a:pPr marL="12700">
              <a:lnSpc>
                <a:spcPct val="100000"/>
              </a:lnSpc>
              <a:spcBef>
                <a:spcPts val="100"/>
              </a:spcBef>
            </a:pPr>
            <a:r>
              <a:rPr sz="750" spc="-50" dirty="0">
                <a:solidFill>
                  <a:srgbClr val="666666"/>
                </a:solidFill>
                <a:latin typeface="Verdana"/>
                <a:cs typeface="Verdana"/>
              </a:rPr>
              <a:t>5</a:t>
            </a:r>
            <a:endParaRPr sz="750">
              <a:latin typeface="Verdana"/>
              <a:cs typeface="Verdana"/>
            </a:endParaRPr>
          </a:p>
        </p:txBody>
      </p:sp>
      <p:sp>
        <p:nvSpPr>
          <p:cNvPr id="85" name="object 85"/>
          <p:cNvSpPr txBox="1"/>
          <p:nvPr/>
        </p:nvSpPr>
        <p:spPr>
          <a:xfrm>
            <a:off x="6590803" y="2582386"/>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10</a:t>
            </a:r>
            <a:endParaRPr sz="750">
              <a:latin typeface="Verdana"/>
              <a:cs typeface="Verdana"/>
            </a:endParaRPr>
          </a:p>
        </p:txBody>
      </p:sp>
      <p:sp>
        <p:nvSpPr>
          <p:cNvPr id="86" name="object 86"/>
          <p:cNvSpPr txBox="1"/>
          <p:nvPr/>
        </p:nvSpPr>
        <p:spPr>
          <a:xfrm>
            <a:off x="6791959" y="2393618"/>
            <a:ext cx="440055" cy="147320"/>
          </a:xfrm>
          <a:prstGeom prst="rect">
            <a:avLst/>
          </a:prstGeom>
        </p:spPr>
        <p:txBody>
          <a:bodyPr vert="horz" wrap="square" lIns="0" tIns="12700" rIns="0" bIns="0" rtlCol="0">
            <a:spAutoFit/>
          </a:bodyPr>
          <a:lstStyle/>
          <a:p>
            <a:pPr marL="12700">
              <a:lnSpc>
                <a:spcPct val="100000"/>
              </a:lnSpc>
              <a:spcBef>
                <a:spcPts val="100"/>
              </a:spcBef>
            </a:pPr>
            <a:r>
              <a:rPr sz="800" spc="-10" dirty="0">
                <a:solidFill>
                  <a:srgbClr val="333333"/>
                </a:solidFill>
                <a:latin typeface="Verdana"/>
                <a:cs typeface="Verdana"/>
              </a:rPr>
              <a:t>haircare</a:t>
            </a:r>
            <a:endParaRPr sz="800">
              <a:latin typeface="Verdana"/>
              <a:cs typeface="Verdana"/>
            </a:endParaRPr>
          </a:p>
        </p:txBody>
      </p:sp>
      <p:grpSp>
        <p:nvGrpSpPr>
          <p:cNvPr id="87" name="object 87"/>
          <p:cNvGrpSpPr/>
          <p:nvPr/>
        </p:nvGrpSpPr>
        <p:grpSpPr>
          <a:xfrm>
            <a:off x="6595109" y="468994"/>
            <a:ext cx="5042535" cy="2047239"/>
            <a:chOff x="6595109" y="468994"/>
            <a:chExt cx="5042535" cy="2047239"/>
          </a:xfrm>
        </p:grpSpPr>
        <p:pic>
          <p:nvPicPr>
            <p:cNvPr id="88" name="object 88"/>
            <p:cNvPicPr/>
            <p:nvPr/>
          </p:nvPicPr>
          <p:blipFill>
            <a:blip r:embed="rId4" cstate="print"/>
            <a:stretch>
              <a:fillRect/>
            </a:stretch>
          </p:blipFill>
          <p:spPr>
            <a:xfrm>
              <a:off x="6595109" y="2420492"/>
              <a:ext cx="95249" cy="95249"/>
            </a:xfrm>
            <a:prstGeom prst="rect">
              <a:avLst/>
            </a:prstGeom>
          </p:spPr>
        </p:pic>
        <p:pic>
          <p:nvPicPr>
            <p:cNvPr id="89" name="object 89"/>
            <p:cNvPicPr/>
            <p:nvPr/>
          </p:nvPicPr>
          <p:blipFill>
            <a:blip r:embed="rId3" cstate="print"/>
            <a:stretch>
              <a:fillRect/>
            </a:stretch>
          </p:blipFill>
          <p:spPr>
            <a:xfrm>
              <a:off x="7352347" y="2420492"/>
              <a:ext cx="95249" cy="95249"/>
            </a:xfrm>
            <a:prstGeom prst="rect">
              <a:avLst/>
            </a:prstGeom>
          </p:spPr>
        </p:pic>
        <p:pic>
          <p:nvPicPr>
            <p:cNvPr id="90" name="object 90"/>
            <p:cNvPicPr/>
            <p:nvPr/>
          </p:nvPicPr>
          <p:blipFill>
            <a:blip r:embed="rId2" cstate="print"/>
            <a:stretch>
              <a:fillRect/>
            </a:stretch>
          </p:blipFill>
          <p:spPr>
            <a:xfrm>
              <a:off x="8195830" y="2420492"/>
              <a:ext cx="95249" cy="95249"/>
            </a:xfrm>
            <a:prstGeom prst="rect">
              <a:avLst/>
            </a:prstGeom>
          </p:spPr>
        </p:pic>
        <p:sp>
          <p:nvSpPr>
            <p:cNvPr id="91" name="object 91"/>
            <p:cNvSpPr/>
            <p:nvPr/>
          </p:nvSpPr>
          <p:spPr>
            <a:xfrm>
              <a:off x="9474770" y="468994"/>
              <a:ext cx="2162810" cy="1081405"/>
            </a:xfrm>
            <a:custGeom>
              <a:avLst/>
              <a:gdLst/>
              <a:ahLst/>
              <a:cxnLst/>
              <a:rect l="l" t="t" r="r" b="b"/>
              <a:pathLst>
                <a:path w="2162809" h="1081405">
                  <a:moveTo>
                    <a:pt x="2162621" y="1081310"/>
                  </a:moveTo>
                  <a:lnTo>
                    <a:pt x="1838228" y="1081310"/>
                  </a:lnTo>
                  <a:lnTo>
                    <a:pt x="1838000" y="1062729"/>
                  </a:lnTo>
                  <a:lnTo>
                    <a:pt x="1837316" y="1044170"/>
                  </a:lnTo>
                  <a:lnTo>
                    <a:pt x="1832535" y="988650"/>
                  </a:lnTo>
                  <a:lnTo>
                    <a:pt x="1823684" y="933643"/>
                  </a:lnTo>
                  <a:lnTo>
                    <a:pt x="1810811" y="879436"/>
                  </a:lnTo>
                  <a:lnTo>
                    <a:pt x="1793982" y="826312"/>
                  </a:lnTo>
                  <a:lnTo>
                    <a:pt x="1773289" y="774571"/>
                  </a:lnTo>
                  <a:lnTo>
                    <a:pt x="1748852" y="724502"/>
                  </a:lnTo>
                  <a:lnTo>
                    <a:pt x="1720798" y="676366"/>
                  </a:lnTo>
                  <a:lnTo>
                    <a:pt x="1689272" y="630415"/>
                  </a:lnTo>
                  <a:lnTo>
                    <a:pt x="1654451" y="586908"/>
                  </a:lnTo>
                  <a:lnTo>
                    <a:pt x="1616532" y="546089"/>
                  </a:lnTo>
                  <a:lnTo>
                    <a:pt x="1575713" y="508169"/>
                  </a:lnTo>
                  <a:lnTo>
                    <a:pt x="1532206" y="473348"/>
                  </a:lnTo>
                  <a:lnTo>
                    <a:pt x="1486255" y="441823"/>
                  </a:lnTo>
                  <a:lnTo>
                    <a:pt x="1438119" y="413769"/>
                  </a:lnTo>
                  <a:lnTo>
                    <a:pt x="1388050" y="389331"/>
                  </a:lnTo>
                  <a:lnTo>
                    <a:pt x="1336308" y="368639"/>
                  </a:lnTo>
                  <a:lnTo>
                    <a:pt x="1283184" y="351810"/>
                  </a:lnTo>
                  <a:lnTo>
                    <a:pt x="1228977" y="338937"/>
                  </a:lnTo>
                  <a:lnTo>
                    <a:pt x="1173971" y="330085"/>
                  </a:lnTo>
                  <a:lnTo>
                    <a:pt x="1118450" y="325304"/>
                  </a:lnTo>
                  <a:lnTo>
                    <a:pt x="1081310" y="324393"/>
                  </a:lnTo>
                  <a:lnTo>
                    <a:pt x="1062729" y="324620"/>
                  </a:lnTo>
                  <a:lnTo>
                    <a:pt x="1007119" y="328037"/>
                  </a:lnTo>
                  <a:lnTo>
                    <a:pt x="951912" y="335535"/>
                  </a:lnTo>
                  <a:lnTo>
                    <a:pt x="897394" y="347076"/>
                  </a:lnTo>
                  <a:lnTo>
                    <a:pt x="843874" y="362597"/>
                  </a:lnTo>
                  <a:lnTo>
                    <a:pt x="791650" y="382010"/>
                  </a:lnTo>
                  <a:lnTo>
                    <a:pt x="740996" y="405210"/>
                  </a:lnTo>
                  <a:lnTo>
                    <a:pt x="692177" y="432080"/>
                  </a:lnTo>
                  <a:lnTo>
                    <a:pt x="645466" y="462469"/>
                  </a:lnTo>
                  <a:lnTo>
                    <a:pt x="601127" y="496205"/>
                  </a:lnTo>
                  <a:lnTo>
                    <a:pt x="559389" y="533111"/>
                  </a:lnTo>
                  <a:lnTo>
                    <a:pt x="520471" y="572995"/>
                  </a:lnTo>
                  <a:lnTo>
                    <a:pt x="484593" y="615635"/>
                  </a:lnTo>
                  <a:lnTo>
                    <a:pt x="451956" y="660789"/>
                  </a:lnTo>
                  <a:lnTo>
                    <a:pt x="422729" y="708222"/>
                  </a:lnTo>
                  <a:lnTo>
                    <a:pt x="397064" y="757686"/>
                  </a:lnTo>
                  <a:lnTo>
                    <a:pt x="375109" y="808904"/>
                  </a:lnTo>
                  <a:lnTo>
                    <a:pt x="356985" y="861589"/>
                  </a:lnTo>
                  <a:lnTo>
                    <a:pt x="342785" y="915463"/>
                  </a:lnTo>
                  <a:lnTo>
                    <a:pt x="332585" y="970247"/>
                  </a:lnTo>
                  <a:lnTo>
                    <a:pt x="326443" y="1025633"/>
                  </a:lnTo>
                  <a:lnTo>
                    <a:pt x="324393" y="1081310"/>
                  </a:lnTo>
                  <a:lnTo>
                    <a:pt x="0" y="1081310"/>
                  </a:lnTo>
                  <a:lnTo>
                    <a:pt x="1302" y="1028253"/>
                  </a:lnTo>
                  <a:lnTo>
                    <a:pt x="5206" y="975323"/>
                  </a:lnTo>
                  <a:lnTo>
                    <a:pt x="11703" y="922649"/>
                  </a:lnTo>
                  <a:lnTo>
                    <a:pt x="20777" y="870357"/>
                  </a:lnTo>
                  <a:lnTo>
                    <a:pt x="32405" y="818573"/>
                  </a:lnTo>
                  <a:lnTo>
                    <a:pt x="46561" y="767422"/>
                  </a:lnTo>
                  <a:lnTo>
                    <a:pt x="63209" y="717028"/>
                  </a:lnTo>
                  <a:lnTo>
                    <a:pt x="82310" y="667511"/>
                  </a:lnTo>
                  <a:lnTo>
                    <a:pt x="103817" y="618990"/>
                  </a:lnTo>
                  <a:lnTo>
                    <a:pt x="127679" y="571584"/>
                  </a:lnTo>
                  <a:lnTo>
                    <a:pt x="153839" y="525405"/>
                  </a:lnTo>
                  <a:lnTo>
                    <a:pt x="182233" y="480566"/>
                  </a:lnTo>
                  <a:lnTo>
                    <a:pt x="212793" y="437174"/>
                  </a:lnTo>
                  <a:lnTo>
                    <a:pt x="245446" y="395334"/>
                  </a:lnTo>
                  <a:lnTo>
                    <a:pt x="280112" y="355146"/>
                  </a:lnTo>
                  <a:lnTo>
                    <a:pt x="316708" y="316708"/>
                  </a:lnTo>
                  <a:lnTo>
                    <a:pt x="355146" y="280112"/>
                  </a:lnTo>
                  <a:lnTo>
                    <a:pt x="395334" y="245446"/>
                  </a:lnTo>
                  <a:lnTo>
                    <a:pt x="437174" y="212793"/>
                  </a:lnTo>
                  <a:lnTo>
                    <a:pt x="480566" y="182233"/>
                  </a:lnTo>
                  <a:lnTo>
                    <a:pt x="525405" y="153839"/>
                  </a:lnTo>
                  <a:lnTo>
                    <a:pt x="571584" y="127679"/>
                  </a:lnTo>
                  <a:lnTo>
                    <a:pt x="618990" y="103817"/>
                  </a:lnTo>
                  <a:lnTo>
                    <a:pt x="667511" y="82310"/>
                  </a:lnTo>
                  <a:lnTo>
                    <a:pt x="717028" y="63209"/>
                  </a:lnTo>
                  <a:lnTo>
                    <a:pt x="767422" y="46561"/>
                  </a:lnTo>
                  <a:lnTo>
                    <a:pt x="818573" y="32405"/>
                  </a:lnTo>
                  <a:lnTo>
                    <a:pt x="870357" y="20777"/>
                  </a:lnTo>
                  <a:lnTo>
                    <a:pt x="922649" y="11703"/>
                  </a:lnTo>
                  <a:lnTo>
                    <a:pt x="975323" y="5206"/>
                  </a:lnTo>
                  <a:lnTo>
                    <a:pt x="1028253" y="1302"/>
                  </a:lnTo>
                  <a:lnTo>
                    <a:pt x="1081310" y="0"/>
                  </a:lnTo>
                  <a:lnTo>
                    <a:pt x="1107847" y="325"/>
                  </a:lnTo>
                  <a:lnTo>
                    <a:pt x="1160856" y="2929"/>
                  </a:lnTo>
                  <a:lnTo>
                    <a:pt x="1213674" y="8132"/>
                  </a:lnTo>
                  <a:lnTo>
                    <a:pt x="1266173" y="15919"/>
                  </a:lnTo>
                  <a:lnTo>
                    <a:pt x="1318227" y="26273"/>
                  </a:lnTo>
                  <a:lnTo>
                    <a:pt x="1369709" y="39169"/>
                  </a:lnTo>
                  <a:lnTo>
                    <a:pt x="1420498" y="54575"/>
                  </a:lnTo>
                  <a:lnTo>
                    <a:pt x="1470468" y="72455"/>
                  </a:lnTo>
                  <a:lnTo>
                    <a:pt x="1519502" y="92766"/>
                  </a:lnTo>
                  <a:lnTo>
                    <a:pt x="1567480" y="115457"/>
                  </a:lnTo>
                  <a:lnTo>
                    <a:pt x="1614286" y="140476"/>
                  </a:lnTo>
                  <a:lnTo>
                    <a:pt x="1659809" y="167761"/>
                  </a:lnTo>
                  <a:lnTo>
                    <a:pt x="1703938" y="197247"/>
                  </a:lnTo>
                  <a:lnTo>
                    <a:pt x="1746567" y="228863"/>
                  </a:lnTo>
                  <a:lnTo>
                    <a:pt x="1787593" y="262532"/>
                  </a:lnTo>
                  <a:lnTo>
                    <a:pt x="1826918" y="298174"/>
                  </a:lnTo>
                  <a:lnTo>
                    <a:pt x="1864446" y="335703"/>
                  </a:lnTo>
                  <a:lnTo>
                    <a:pt x="1900088" y="375027"/>
                  </a:lnTo>
                  <a:lnTo>
                    <a:pt x="1933757" y="416054"/>
                  </a:lnTo>
                  <a:lnTo>
                    <a:pt x="1965373" y="458683"/>
                  </a:lnTo>
                  <a:lnTo>
                    <a:pt x="1994859" y="502812"/>
                  </a:lnTo>
                  <a:lnTo>
                    <a:pt x="2022144" y="548334"/>
                  </a:lnTo>
                  <a:lnTo>
                    <a:pt x="2047163" y="595141"/>
                  </a:lnTo>
                  <a:lnTo>
                    <a:pt x="2069855" y="643118"/>
                  </a:lnTo>
                  <a:lnTo>
                    <a:pt x="2090165" y="692152"/>
                  </a:lnTo>
                  <a:lnTo>
                    <a:pt x="2108045" y="742123"/>
                  </a:lnTo>
                  <a:lnTo>
                    <a:pt x="2123451" y="792911"/>
                  </a:lnTo>
                  <a:lnTo>
                    <a:pt x="2136347" y="844394"/>
                  </a:lnTo>
                  <a:lnTo>
                    <a:pt x="2146701" y="896447"/>
                  </a:lnTo>
                  <a:lnTo>
                    <a:pt x="2154489" y="948946"/>
                  </a:lnTo>
                  <a:lnTo>
                    <a:pt x="2159691" y="1001764"/>
                  </a:lnTo>
                  <a:lnTo>
                    <a:pt x="2162295" y="1054773"/>
                  </a:lnTo>
                  <a:lnTo>
                    <a:pt x="2162621" y="1081310"/>
                  </a:lnTo>
                  <a:close/>
                </a:path>
              </a:pathLst>
            </a:custGeom>
            <a:solidFill>
              <a:srgbClr val="F2F1F1"/>
            </a:solidFill>
          </p:spPr>
          <p:txBody>
            <a:bodyPr wrap="square" lIns="0" tIns="0" rIns="0" bIns="0" rtlCol="0"/>
            <a:lstStyle/>
            <a:p>
              <a:endParaRPr/>
            </a:p>
          </p:txBody>
        </p:sp>
        <p:sp>
          <p:nvSpPr>
            <p:cNvPr id="92" name="object 92"/>
            <p:cNvSpPr/>
            <p:nvPr/>
          </p:nvSpPr>
          <p:spPr>
            <a:xfrm>
              <a:off x="9474770" y="469526"/>
              <a:ext cx="1057910" cy="1081405"/>
            </a:xfrm>
            <a:custGeom>
              <a:avLst/>
              <a:gdLst/>
              <a:ahLst/>
              <a:cxnLst/>
              <a:rect l="l" t="t" r="r" b="b"/>
              <a:pathLst>
                <a:path w="1057909" h="1081405">
                  <a:moveTo>
                    <a:pt x="324393" y="1080778"/>
                  </a:moveTo>
                  <a:lnTo>
                    <a:pt x="0" y="1080778"/>
                  </a:lnTo>
                  <a:lnTo>
                    <a:pt x="312" y="1054771"/>
                  </a:lnTo>
                  <a:lnTo>
                    <a:pt x="2814" y="1002818"/>
                  </a:lnTo>
                  <a:lnTo>
                    <a:pt x="7810" y="951044"/>
                  </a:lnTo>
                  <a:lnTo>
                    <a:pt x="15291" y="899571"/>
                  </a:lnTo>
                  <a:lnTo>
                    <a:pt x="25238" y="848518"/>
                  </a:lnTo>
                  <a:lnTo>
                    <a:pt x="37629" y="798001"/>
                  </a:lnTo>
                  <a:lnTo>
                    <a:pt x="52435" y="748139"/>
                  </a:lnTo>
                  <a:lnTo>
                    <a:pt x="69622" y="699047"/>
                  </a:lnTo>
                  <a:lnTo>
                    <a:pt x="89149" y="650838"/>
                  </a:lnTo>
                  <a:lnTo>
                    <a:pt x="110972" y="603623"/>
                  </a:lnTo>
                  <a:lnTo>
                    <a:pt x="135040" y="557513"/>
                  </a:lnTo>
                  <a:lnTo>
                    <a:pt x="161298" y="512614"/>
                  </a:lnTo>
                  <a:lnTo>
                    <a:pt x="189685" y="469029"/>
                  </a:lnTo>
                  <a:lnTo>
                    <a:pt x="220135" y="426860"/>
                  </a:lnTo>
                  <a:lnTo>
                    <a:pt x="252577" y="386203"/>
                  </a:lnTo>
                  <a:lnTo>
                    <a:pt x="286937" y="347154"/>
                  </a:lnTo>
                  <a:lnTo>
                    <a:pt x="323135" y="309803"/>
                  </a:lnTo>
                  <a:lnTo>
                    <a:pt x="361088" y="274235"/>
                  </a:lnTo>
                  <a:lnTo>
                    <a:pt x="400706" y="240534"/>
                  </a:lnTo>
                  <a:lnTo>
                    <a:pt x="441900" y="208776"/>
                  </a:lnTo>
                  <a:lnTo>
                    <a:pt x="484573" y="179037"/>
                  </a:lnTo>
                  <a:lnTo>
                    <a:pt x="528627" y="151384"/>
                  </a:lnTo>
                  <a:lnTo>
                    <a:pt x="573960" y="125881"/>
                  </a:lnTo>
                  <a:lnTo>
                    <a:pt x="620467" y="102588"/>
                  </a:lnTo>
                  <a:lnTo>
                    <a:pt x="668040" y="81559"/>
                  </a:lnTo>
                  <a:lnTo>
                    <a:pt x="716569" y="62841"/>
                  </a:lnTo>
                  <a:lnTo>
                    <a:pt x="765942" y="46479"/>
                  </a:lnTo>
                  <a:lnTo>
                    <a:pt x="816045" y="32510"/>
                  </a:lnTo>
                  <a:lnTo>
                    <a:pt x="866762" y="20966"/>
                  </a:lnTo>
                  <a:lnTo>
                    <a:pt x="917975" y="11875"/>
                  </a:lnTo>
                  <a:lnTo>
                    <a:pt x="969566" y="5257"/>
                  </a:lnTo>
                  <a:lnTo>
                    <a:pt x="1021416" y="1128"/>
                  </a:lnTo>
                  <a:lnTo>
                    <a:pt x="1047400" y="0"/>
                  </a:lnTo>
                  <a:lnTo>
                    <a:pt x="1057573" y="324233"/>
                  </a:lnTo>
                  <a:lnTo>
                    <a:pt x="1039379" y="325023"/>
                  </a:lnTo>
                  <a:lnTo>
                    <a:pt x="1021219" y="326249"/>
                  </a:lnTo>
                  <a:lnTo>
                    <a:pt x="966970" y="332546"/>
                  </a:lnTo>
                  <a:lnTo>
                    <a:pt x="913327" y="342736"/>
                  </a:lnTo>
                  <a:lnTo>
                    <a:pt x="860557" y="356767"/>
                  </a:lnTo>
                  <a:lnTo>
                    <a:pt x="808927" y="374568"/>
                  </a:lnTo>
                  <a:lnTo>
                    <a:pt x="758715" y="396047"/>
                  </a:lnTo>
                  <a:lnTo>
                    <a:pt x="710191" y="421085"/>
                  </a:lnTo>
                  <a:lnTo>
                    <a:pt x="663598" y="449556"/>
                  </a:lnTo>
                  <a:lnTo>
                    <a:pt x="619171" y="481318"/>
                  </a:lnTo>
                  <a:lnTo>
                    <a:pt x="577150" y="516201"/>
                  </a:lnTo>
                  <a:lnTo>
                    <a:pt x="537761" y="554016"/>
                  </a:lnTo>
                  <a:lnTo>
                    <a:pt x="501200" y="594572"/>
                  </a:lnTo>
                  <a:lnTo>
                    <a:pt x="467652" y="637666"/>
                  </a:lnTo>
                  <a:lnTo>
                    <a:pt x="437299" y="683067"/>
                  </a:lnTo>
                  <a:lnTo>
                    <a:pt x="410303" y="730530"/>
                  </a:lnTo>
                  <a:lnTo>
                    <a:pt x="386799" y="779815"/>
                  </a:lnTo>
                  <a:lnTo>
                    <a:pt x="366906" y="830676"/>
                  </a:lnTo>
                  <a:lnTo>
                    <a:pt x="350732" y="882839"/>
                  </a:lnTo>
                  <a:lnTo>
                    <a:pt x="338363" y="936023"/>
                  </a:lnTo>
                  <a:lnTo>
                    <a:pt x="329861" y="989959"/>
                  </a:lnTo>
                  <a:lnTo>
                    <a:pt x="325268" y="1044379"/>
                  </a:lnTo>
                  <a:lnTo>
                    <a:pt x="324611" y="1062568"/>
                  </a:lnTo>
                  <a:lnTo>
                    <a:pt x="324393" y="1080778"/>
                  </a:lnTo>
                  <a:close/>
                </a:path>
              </a:pathLst>
            </a:custGeom>
            <a:solidFill>
              <a:srgbClr val="118CFF"/>
            </a:solidFill>
          </p:spPr>
          <p:txBody>
            <a:bodyPr wrap="square" lIns="0" tIns="0" rIns="0" bIns="0" rtlCol="0"/>
            <a:lstStyle/>
            <a:p>
              <a:endParaRPr/>
            </a:p>
          </p:txBody>
        </p:sp>
      </p:grpSp>
      <p:sp>
        <p:nvSpPr>
          <p:cNvPr id="93" name="object 93"/>
          <p:cNvSpPr txBox="1"/>
          <p:nvPr/>
        </p:nvSpPr>
        <p:spPr>
          <a:xfrm>
            <a:off x="7549197" y="2393618"/>
            <a:ext cx="525780" cy="147320"/>
          </a:xfrm>
          <a:prstGeom prst="rect">
            <a:avLst/>
          </a:prstGeom>
        </p:spPr>
        <p:txBody>
          <a:bodyPr vert="horz" wrap="square" lIns="0" tIns="12700" rIns="0" bIns="0" rtlCol="0">
            <a:spAutoFit/>
          </a:bodyPr>
          <a:lstStyle/>
          <a:p>
            <a:pPr marL="12700">
              <a:lnSpc>
                <a:spcPct val="100000"/>
              </a:lnSpc>
              <a:spcBef>
                <a:spcPts val="100"/>
              </a:spcBef>
            </a:pPr>
            <a:r>
              <a:rPr sz="800" spc="-10" dirty="0">
                <a:solidFill>
                  <a:srgbClr val="333333"/>
                </a:solidFill>
                <a:latin typeface="Verdana"/>
                <a:cs typeface="Verdana"/>
              </a:rPr>
              <a:t>cosmetics</a:t>
            </a:r>
            <a:endParaRPr sz="800">
              <a:latin typeface="Verdana"/>
              <a:cs typeface="Verdana"/>
            </a:endParaRPr>
          </a:p>
        </p:txBody>
      </p:sp>
      <p:sp>
        <p:nvSpPr>
          <p:cNvPr id="94" name="object 94"/>
          <p:cNvSpPr txBox="1"/>
          <p:nvPr/>
        </p:nvSpPr>
        <p:spPr>
          <a:xfrm>
            <a:off x="8392680" y="2393618"/>
            <a:ext cx="448309" cy="147320"/>
          </a:xfrm>
          <a:prstGeom prst="rect">
            <a:avLst/>
          </a:prstGeom>
        </p:spPr>
        <p:txBody>
          <a:bodyPr vert="horz" wrap="square" lIns="0" tIns="12700" rIns="0" bIns="0" rtlCol="0">
            <a:spAutoFit/>
          </a:bodyPr>
          <a:lstStyle/>
          <a:p>
            <a:pPr marL="12700">
              <a:lnSpc>
                <a:spcPct val="100000"/>
              </a:lnSpc>
              <a:spcBef>
                <a:spcPts val="100"/>
              </a:spcBef>
            </a:pPr>
            <a:r>
              <a:rPr sz="800" spc="-10" dirty="0">
                <a:solidFill>
                  <a:srgbClr val="333333"/>
                </a:solidFill>
                <a:latin typeface="Verdana"/>
                <a:cs typeface="Verdana"/>
              </a:rPr>
              <a:t>skincare</a:t>
            </a:r>
            <a:endParaRPr sz="800">
              <a:latin typeface="Verdana"/>
              <a:cs typeface="Verdana"/>
            </a:endParaRPr>
          </a:p>
        </p:txBody>
      </p:sp>
      <p:sp>
        <p:nvSpPr>
          <p:cNvPr id="95" name="object 95"/>
          <p:cNvSpPr txBox="1"/>
          <p:nvPr/>
        </p:nvSpPr>
        <p:spPr>
          <a:xfrm>
            <a:off x="9349333" y="3859212"/>
            <a:ext cx="256540" cy="139700"/>
          </a:xfrm>
          <a:prstGeom prst="rect">
            <a:avLst/>
          </a:prstGeom>
        </p:spPr>
        <p:txBody>
          <a:bodyPr vert="horz" wrap="square" lIns="0" tIns="12700" rIns="0" bIns="0" rtlCol="0">
            <a:spAutoFit/>
          </a:bodyPr>
          <a:lstStyle/>
          <a:p>
            <a:pPr marL="12700">
              <a:lnSpc>
                <a:spcPct val="100000"/>
              </a:lnSpc>
              <a:spcBef>
                <a:spcPts val="100"/>
              </a:spcBef>
            </a:pPr>
            <a:r>
              <a:rPr sz="750" spc="-10" dirty="0">
                <a:solidFill>
                  <a:srgbClr val="333333"/>
                </a:solidFill>
                <a:latin typeface="Verdana"/>
                <a:cs typeface="Verdana"/>
              </a:rPr>
              <a:t>Price</a:t>
            </a:r>
            <a:endParaRPr sz="750">
              <a:latin typeface="Verdana"/>
              <a:cs typeface="Verdana"/>
            </a:endParaRPr>
          </a:p>
        </p:txBody>
      </p:sp>
      <p:sp>
        <p:nvSpPr>
          <p:cNvPr id="96" name="object 96"/>
          <p:cNvSpPr txBox="1"/>
          <p:nvPr/>
        </p:nvSpPr>
        <p:spPr>
          <a:xfrm>
            <a:off x="339724" y="234950"/>
            <a:ext cx="664845" cy="208279"/>
          </a:xfrm>
          <a:prstGeom prst="rect">
            <a:avLst/>
          </a:prstGeom>
        </p:spPr>
        <p:txBody>
          <a:bodyPr vert="horz" wrap="square" lIns="0" tIns="12700" rIns="0" bIns="0" rtlCol="0">
            <a:spAutoFit/>
          </a:bodyPr>
          <a:lstStyle/>
          <a:p>
            <a:pPr marL="12700">
              <a:lnSpc>
                <a:spcPct val="100000"/>
              </a:lnSpc>
              <a:spcBef>
                <a:spcPts val="100"/>
              </a:spcBef>
            </a:pPr>
            <a:r>
              <a:rPr sz="1200" spc="-55" dirty="0">
                <a:solidFill>
                  <a:srgbClr val="252423"/>
                </a:solidFill>
                <a:latin typeface="Tahoma"/>
                <a:cs typeface="Tahoma"/>
              </a:rPr>
              <a:t>Product</a:t>
            </a:r>
            <a:r>
              <a:rPr sz="1200" spc="-40" dirty="0">
                <a:solidFill>
                  <a:srgbClr val="252423"/>
                </a:solidFill>
                <a:latin typeface="Tahoma"/>
                <a:cs typeface="Tahoma"/>
              </a:rPr>
              <a:t> </a:t>
            </a:r>
            <a:r>
              <a:rPr sz="1200" spc="-145" dirty="0">
                <a:solidFill>
                  <a:srgbClr val="252423"/>
                </a:solidFill>
                <a:latin typeface="Tahoma"/>
                <a:cs typeface="Tahoma"/>
              </a:rPr>
              <a:t>t…</a:t>
            </a:r>
            <a:endParaRPr sz="1200" dirty="0">
              <a:latin typeface="Tahoma"/>
              <a:cs typeface="Tahoma"/>
            </a:endParaRPr>
          </a:p>
        </p:txBody>
      </p:sp>
      <p:sp>
        <p:nvSpPr>
          <p:cNvPr id="97" name="object 97"/>
          <p:cNvSpPr txBox="1"/>
          <p:nvPr/>
        </p:nvSpPr>
        <p:spPr>
          <a:xfrm>
            <a:off x="1139825" y="263525"/>
            <a:ext cx="139700" cy="162560"/>
          </a:xfrm>
          <a:prstGeom prst="rect">
            <a:avLst/>
          </a:prstGeom>
        </p:spPr>
        <p:txBody>
          <a:bodyPr vert="horz" wrap="square" lIns="0" tIns="12700" rIns="0" bIns="0" rtlCol="0">
            <a:spAutoFit/>
          </a:bodyPr>
          <a:lstStyle/>
          <a:p>
            <a:pPr marL="12700">
              <a:lnSpc>
                <a:spcPct val="100000"/>
              </a:lnSpc>
              <a:spcBef>
                <a:spcPts val="100"/>
              </a:spcBef>
            </a:pPr>
            <a:r>
              <a:rPr sz="900" spc="250" dirty="0">
                <a:solidFill>
                  <a:srgbClr val="605D5C"/>
                </a:solidFill>
                <a:latin typeface="Arial MT"/>
                <a:cs typeface="Arial MT"/>
              </a:rPr>
              <a:t>V</a:t>
            </a:r>
            <a:endParaRPr sz="900">
              <a:latin typeface="Arial MT"/>
              <a:cs typeface="Arial MT"/>
            </a:endParaRPr>
          </a:p>
        </p:txBody>
      </p:sp>
      <p:sp>
        <p:nvSpPr>
          <p:cNvPr id="98" name="object 98"/>
          <p:cNvSpPr txBox="1"/>
          <p:nvPr/>
        </p:nvSpPr>
        <p:spPr>
          <a:xfrm>
            <a:off x="314324" y="389254"/>
            <a:ext cx="963930" cy="854075"/>
          </a:xfrm>
          <a:prstGeom prst="rect">
            <a:avLst/>
          </a:prstGeom>
        </p:spPr>
        <p:txBody>
          <a:bodyPr vert="horz" wrap="square" lIns="0" tIns="106045" rIns="0" bIns="0" rtlCol="0">
            <a:spAutoFit/>
          </a:bodyPr>
          <a:lstStyle/>
          <a:p>
            <a:pPr marL="267335" indent="-229235">
              <a:lnSpc>
                <a:spcPct val="100000"/>
              </a:lnSpc>
              <a:spcBef>
                <a:spcPts val="835"/>
              </a:spcBef>
              <a:buClr>
                <a:srgbClr val="787774"/>
              </a:buClr>
              <a:buFont typeface="Arial MT"/>
              <a:buChar char="☐"/>
              <a:tabLst>
                <a:tab pos="267335" algn="l"/>
              </a:tabLst>
            </a:pPr>
            <a:r>
              <a:rPr sz="1200" spc="-10" dirty="0">
                <a:solidFill>
                  <a:srgbClr val="252423"/>
                </a:solidFill>
                <a:latin typeface="Segoe UI"/>
                <a:cs typeface="Segoe UI"/>
              </a:rPr>
              <a:t>cosmetics</a:t>
            </a:r>
            <a:endParaRPr sz="1200" dirty="0">
              <a:latin typeface="Segoe UI"/>
              <a:cs typeface="Segoe UI"/>
            </a:endParaRPr>
          </a:p>
          <a:p>
            <a:pPr marL="267335" indent="-229235">
              <a:lnSpc>
                <a:spcPct val="100000"/>
              </a:lnSpc>
              <a:spcBef>
                <a:spcPts val="735"/>
              </a:spcBef>
              <a:buClr>
                <a:srgbClr val="787774"/>
              </a:buClr>
              <a:buFont typeface="Arial MT"/>
              <a:buChar char="☐"/>
              <a:tabLst>
                <a:tab pos="267335" algn="l"/>
              </a:tabLst>
            </a:pPr>
            <a:r>
              <a:rPr sz="1200" spc="-10" dirty="0">
                <a:solidFill>
                  <a:srgbClr val="252423"/>
                </a:solidFill>
                <a:latin typeface="Segoe UI"/>
                <a:cs typeface="Segoe UI"/>
              </a:rPr>
              <a:t>haircare</a:t>
            </a:r>
            <a:endParaRPr sz="1200" dirty="0">
              <a:latin typeface="Segoe UI"/>
              <a:cs typeface="Segoe UI"/>
            </a:endParaRPr>
          </a:p>
          <a:p>
            <a:pPr marL="267335" indent="-229235">
              <a:lnSpc>
                <a:spcPct val="100000"/>
              </a:lnSpc>
              <a:spcBef>
                <a:spcPts val="735"/>
              </a:spcBef>
              <a:buClr>
                <a:srgbClr val="787774"/>
              </a:buClr>
              <a:buFont typeface="Arial MT"/>
              <a:buChar char="☐"/>
              <a:tabLst>
                <a:tab pos="267335" algn="l"/>
              </a:tabLst>
            </a:pPr>
            <a:r>
              <a:rPr sz="1200" spc="-10" dirty="0">
                <a:solidFill>
                  <a:srgbClr val="252423"/>
                </a:solidFill>
                <a:latin typeface="Segoe UI"/>
                <a:cs typeface="Segoe UI"/>
              </a:rPr>
              <a:t>skincare</a:t>
            </a:r>
            <a:endParaRPr sz="1200" dirty="0">
              <a:latin typeface="Segoe UI"/>
              <a:cs typeface="Segoe UI"/>
            </a:endParaRPr>
          </a:p>
        </p:txBody>
      </p:sp>
      <p:sp>
        <p:nvSpPr>
          <p:cNvPr id="99" name="object 99"/>
          <p:cNvSpPr txBox="1"/>
          <p:nvPr/>
        </p:nvSpPr>
        <p:spPr>
          <a:xfrm>
            <a:off x="1634380" y="369490"/>
            <a:ext cx="2056130" cy="962025"/>
          </a:xfrm>
          <a:prstGeom prst="rect">
            <a:avLst/>
          </a:prstGeom>
        </p:spPr>
        <p:txBody>
          <a:bodyPr vert="horz" wrap="square" lIns="0" tIns="66040" rIns="0" bIns="0" rtlCol="0">
            <a:spAutoFit/>
          </a:bodyPr>
          <a:lstStyle/>
          <a:p>
            <a:pPr algn="ctr">
              <a:lnSpc>
                <a:spcPct val="100000"/>
              </a:lnSpc>
              <a:spcBef>
                <a:spcPts val="520"/>
              </a:spcBef>
            </a:pPr>
            <a:r>
              <a:rPr sz="4500" dirty="0">
                <a:solidFill>
                  <a:srgbClr val="252423"/>
                </a:solidFill>
                <a:latin typeface="Microsoft Sans Serif"/>
                <a:cs typeface="Microsoft Sans Serif"/>
              </a:rPr>
              <a:t>₹</a:t>
            </a:r>
            <a:r>
              <a:rPr sz="4500" spc="-155" dirty="0">
                <a:solidFill>
                  <a:srgbClr val="252423"/>
                </a:solidFill>
                <a:latin typeface="Microsoft Sans Serif"/>
                <a:cs typeface="Microsoft Sans Serif"/>
              </a:rPr>
              <a:t> </a:t>
            </a:r>
            <a:r>
              <a:rPr sz="4500" spc="-265" dirty="0">
                <a:solidFill>
                  <a:srgbClr val="252423"/>
                </a:solidFill>
                <a:latin typeface="Tahoma"/>
                <a:cs typeface="Tahoma"/>
              </a:rPr>
              <a:t>577.6K</a:t>
            </a:r>
            <a:endParaRPr sz="4500" dirty="0">
              <a:latin typeface="Tahoma"/>
              <a:cs typeface="Tahoma"/>
            </a:endParaRPr>
          </a:p>
          <a:p>
            <a:pPr algn="ctr">
              <a:lnSpc>
                <a:spcPct val="100000"/>
              </a:lnSpc>
              <a:spcBef>
                <a:spcPts val="115"/>
              </a:spcBef>
            </a:pPr>
            <a:r>
              <a:rPr sz="1200" dirty="0">
                <a:solidFill>
                  <a:srgbClr val="605D5C"/>
                </a:solidFill>
                <a:latin typeface="Segoe UI"/>
                <a:cs typeface="Segoe UI"/>
              </a:rPr>
              <a:t>Sum</a:t>
            </a:r>
            <a:r>
              <a:rPr sz="1200" spc="-15" dirty="0">
                <a:solidFill>
                  <a:srgbClr val="605D5C"/>
                </a:solidFill>
                <a:latin typeface="Segoe UI"/>
                <a:cs typeface="Segoe UI"/>
              </a:rPr>
              <a:t> </a:t>
            </a:r>
            <a:r>
              <a:rPr sz="1200" dirty="0">
                <a:solidFill>
                  <a:srgbClr val="605D5C"/>
                </a:solidFill>
                <a:latin typeface="Segoe UI"/>
                <a:cs typeface="Segoe UI"/>
              </a:rPr>
              <a:t>of</a:t>
            </a:r>
            <a:r>
              <a:rPr sz="1200" spc="-15" dirty="0">
                <a:solidFill>
                  <a:srgbClr val="605D5C"/>
                </a:solidFill>
                <a:latin typeface="Segoe UI"/>
                <a:cs typeface="Segoe UI"/>
              </a:rPr>
              <a:t> </a:t>
            </a:r>
            <a:r>
              <a:rPr sz="1200" dirty="0">
                <a:solidFill>
                  <a:srgbClr val="605D5C"/>
                </a:solidFill>
                <a:latin typeface="Segoe UI"/>
                <a:cs typeface="Segoe UI"/>
              </a:rPr>
              <a:t>Revenue</a:t>
            </a:r>
            <a:r>
              <a:rPr sz="1200" spc="-10" dirty="0">
                <a:solidFill>
                  <a:srgbClr val="605D5C"/>
                </a:solidFill>
                <a:latin typeface="Segoe UI"/>
                <a:cs typeface="Segoe UI"/>
              </a:rPr>
              <a:t> generated</a:t>
            </a:r>
            <a:endParaRPr sz="1200" dirty="0">
              <a:latin typeface="Segoe UI"/>
              <a:cs typeface="Segoe UI"/>
            </a:endParaRPr>
          </a:p>
        </p:txBody>
      </p:sp>
      <p:sp>
        <p:nvSpPr>
          <p:cNvPr id="100" name="object 100"/>
          <p:cNvSpPr txBox="1"/>
          <p:nvPr/>
        </p:nvSpPr>
        <p:spPr>
          <a:xfrm>
            <a:off x="4150022" y="450453"/>
            <a:ext cx="1320165" cy="962025"/>
          </a:xfrm>
          <a:prstGeom prst="rect">
            <a:avLst/>
          </a:prstGeom>
        </p:spPr>
        <p:txBody>
          <a:bodyPr vert="horz" wrap="square" lIns="0" tIns="66040" rIns="0" bIns="0" rtlCol="0">
            <a:spAutoFit/>
          </a:bodyPr>
          <a:lstStyle/>
          <a:p>
            <a:pPr marL="101600">
              <a:lnSpc>
                <a:spcPct val="100000"/>
              </a:lnSpc>
              <a:spcBef>
                <a:spcPts val="520"/>
              </a:spcBef>
            </a:pPr>
            <a:r>
              <a:rPr sz="4500" spc="-295" dirty="0">
                <a:solidFill>
                  <a:srgbClr val="252423"/>
                </a:solidFill>
                <a:latin typeface="Tahoma"/>
                <a:cs typeface="Tahoma"/>
              </a:rPr>
              <a:t>4777</a:t>
            </a:r>
            <a:endParaRPr sz="4500">
              <a:latin typeface="Tahoma"/>
              <a:cs typeface="Tahoma"/>
            </a:endParaRPr>
          </a:p>
          <a:p>
            <a:pPr marL="12700">
              <a:lnSpc>
                <a:spcPct val="100000"/>
              </a:lnSpc>
              <a:spcBef>
                <a:spcPts val="115"/>
              </a:spcBef>
            </a:pPr>
            <a:r>
              <a:rPr sz="1200" dirty="0">
                <a:solidFill>
                  <a:srgbClr val="605D5C"/>
                </a:solidFill>
                <a:latin typeface="Segoe UI"/>
                <a:cs typeface="Segoe UI"/>
              </a:rPr>
              <a:t>Sum</a:t>
            </a:r>
            <a:r>
              <a:rPr sz="1200" spc="-25" dirty="0">
                <a:solidFill>
                  <a:srgbClr val="605D5C"/>
                </a:solidFill>
                <a:latin typeface="Segoe UI"/>
                <a:cs typeface="Segoe UI"/>
              </a:rPr>
              <a:t> </a:t>
            </a:r>
            <a:r>
              <a:rPr sz="1200" dirty="0">
                <a:solidFill>
                  <a:srgbClr val="605D5C"/>
                </a:solidFill>
                <a:latin typeface="Segoe UI"/>
                <a:cs typeface="Segoe UI"/>
              </a:rPr>
              <a:t>of</a:t>
            </a:r>
            <a:r>
              <a:rPr sz="1200" spc="-20" dirty="0">
                <a:solidFill>
                  <a:srgbClr val="605D5C"/>
                </a:solidFill>
                <a:latin typeface="Segoe UI"/>
                <a:cs typeface="Segoe UI"/>
              </a:rPr>
              <a:t> </a:t>
            </a:r>
            <a:r>
              <a:rPr sz="1200" dirty="0">
                <a:solidFill>
                  <a:srgbClr val="605D5C"/>
                </a:solidFill>
                <a:latin typeface="Segoe UI"/>
                <a:cs typeface="Segoe UI"/>
              </a:rPr>
              <a:t>Stock</a:t>
            </a:r>
            <a:r>
              <a:rPr sz="1200" spc="-20" dirty="0">
                <a:solidFill>
                  <a:srgbClr val="605D5C"/>
                </a:solidFill>
                <a:latin typeface="Segoe UI"/>
                <a:cs typeface="Segoe UI"/>
              </a:rPr>
              <a:t> </a:t>
            </a:r>
            <a:r>
              <a:rPr sz="1200" spc="-10" dirty="0">
                <a:solidFill>
                  <a:srgbClr val="605D5C"/>
                </a:solidFill>
                <a:latin typeface="Segoe UI"/>
                <a:cs typeface="Segoe UI"/>
              </a:rPr>
              <a:t>levels</a:t>
            </a:r>
            <a:endParaRPr sz="1200">
              <a:latin typeface="Segoe UI"/>
              <a:cs typeface="Segoe UI"/>
            </a:endParaRPr>
          </a:p>
        </p:txBody>
      </p:sp>
      <p:sp>
        <p:nvSpPr>
          <p:cNvPr id="101" name="object 101"/>
          <p:cNvSpPr txBox="1"/>
          <p:nvPr/>
        </p:nvSpPr>
        <p:spPr>
          <a:xfrm>
            <a:off x="9045575" y="190563"/>
            <a:ext cx="1191260" cy="238760"/>
          </a:xfrm>
          <a:prstGeom prst="rect">
            <a:avLst/>
          </a:prstGeom>
        </p:spPr>
        <p:txBody>
          <a:bodyPr vert="horz" wrap="square" lIns="0" tIns="12700" rIns="0" bIns="0" rtlCol="0">
            <a:spAutoFit/>
          </a:bodyPr>
          <a:lstStyle/>
          <a:p>
            <a:pPr marL="12700">
              <a:lnSpc>
                <a:spcPct val="100000"/>
              </a:lnSpc>
              <a:spcBef>
                <a:spcPts val="100"/>
              </a:spcBef>
            </a:pPr>
            <a:r>
              <a:rPr sz="1400" spc="-75" dirty="0">
                <a:solidFill>
                  <a:srgbClr val="252423"/>
                </a:solidFill>
                <a:latin typeface="Tahoma"/>
                <a:cs typeface="Tahoma"/>
              </a:rPr>
              <a:t>Average</a:t>
            </a:r>
            <a:r>
              <a:rPr sz="1400" spc="-90" dirty="0">
                <a:solidFill>
                  <a:srgbClr val="252423"/>
                </a:solidFill>
                <a:latin typeface="Tahoma"/>
                <a:cs typeface="Tahoma"/>
              </a:rPr>
              <a:t> </a:t>
            </a:r>
            <a:r>
              <a:rPr sz="1400" spc="-85" dirty="0">
                <a:solidFill>
                  <a:srgbClr val="252423"/>
                </a:solidFill>
                <a:latin typeface="Tahoma"/>
                <a:cs typeface="Tahoma"/>
              </a:rPr>
              <a:t>of </a:t>
            </a:r>
            <a:r>
              <a:rPr sz="1400" spc="-20" dirty="0">
                <a:solidFill>
                  <a:srgbClr val="252423"/>
                </a:solidFill>
                <a:latin typeface="Tahoma"/>
                <a:cs typeface="Tahoma"/>
              </a:rPr>
              <a:t>Price</a:t>
            </a:r>
            <a:endParaRPr sz="1400">
              <a:latin typeface="Tahoma"/>
              <a:cs typeface="Tahoma"/>
            </a:endParaRPr>
          </a:p>
        </p:txBody>
      </p:sp>
      <p:sp>
        <p:nvSpPr>
          <p:cNvPr id="102" name="object 102"/>
          <p:cNvSpPr txBox="1"/>
          <p:nvPr/>
        </p:nvSpPr>
        <p:spPr>
          <a:xfrm>
            <a:off x="9093051" y="1385093"/>
            <a:ext cx="34671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605D5C"/>
                </a:solidFill>
                <a:latin typeface="Segoe UI"/>
                <a:cs typeface="Segoe UI"/>
              </a:rPr>
              <a:t>₹</a:t>
            </a:r>
            <a:r>
              <a:rPr sz="1200" spc="-10" dirty="0">
                <a:solidFill>
                  <a:srgbClr val="605D5C"/>
                </a:solidFill>
                <a:latin typeface="Segoe UI"/>
                <a:cs typeface="Segoe UI"/>
              </a:rPr>
              <a:t> </a:t>
            </a:r>
            <a:r>
              <a:rPr sz="1200" spc="-25" dirty="0">
                <a:solidFill>
                  <a:srgbClr val="605D5C"/>
                </a:solidFill>
                <a:latin typeface="Segoe UI"/>
                <a:cs typeface="Segoe UI"/>
              </a:rPr>
              <a:t>1.7</a:t>
            </a:r>
            <a:endParaRPr sz="1200">
              <a:latin typeface="Segoe UI"/>
              <a:cs typeface="Segoe UI"/>
            </a:endParaRPr>
          </a:p>
        </p:txBody>
      </p:sp>
      <p:sp>
        <p:nvSpPr>
          <p:cNvPr id="103" name="object 103"/>
          <p:cNvSpPr txBox="1"/>
          <p:nvPr/>
        </p:nvSpPr>
        <p:spPr>
          <a:xfrm>
            <a:off x="11672241" y="1385093"/>
            <a:ext cx="67564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605D5C"/>
                </a:solidFill>
                <a:latin typeface="Segoe UI"/>
                <a:cs typeface="Segoe UI"/>
              </a:rPr>
              <a:t>₹</a:t>
            </a:r>
            <a:r>
              <a:rPr sz="1200" spc="-10" dirty="0">
                <a:solidFill>
                  <a:srgbClr val="605D5C"/>
                </a:solidFill>
                <a:latin typeface="Segoe UI"/>
                <a:cs typeface="Segoe UI"/>
              </a:rPr>
              <a:t> 99.1713</a:t>
            </a:r>
            <a:endParaRPr sz="1200">
              <a:latin typeface="Segoe UI"/>
              <a:cs typeface="Segoe UI"/>
            </a:endParaRPr>
          </a:p>
        </p:txBody>
      </p:sp>
      <p:sp>
        <p:nvSpPr>
          <p:cNvPr id="104" name="object 104"/>
          <p:cNvSpPr txBox="1"/>
          <p:nvPr/>
        </p:nvSpPr>
        <p:spPr>
          <a:xfrm>
            <a:off x="10036175" y="1124252"/>
            <a:ext cx="1040130" cy="375285"/>
          </a:xfrm>
          <a:prstGeom prst="rect">
            <a:avLst/>
          </a:prstGeom>
        </p:spPr>
        <p:txBody>
          <a:bodyPr vert="horz" wrap="square" lIns="0" tIns="12065" rIns="0" bIns="0" rtlCol="0">
            <a:spAutoFit/>
          </a:bodyPr>
          <a:lstStyle/>
          <a:p>
            <a:pPr marL="12700">
              <a:lnSpc>
                <a:spcPct val="100000"/>
              </a:lnSpc>
              <a:spcBef>
                <a:spcPts val="95"/>
              </a:spcBef>
            </a:pPr>
            <a:r>
              <a:rPr sz="2300" dirty="0">
                <a:solidFill>
                  <a:srgbClr val="605D5C"/>
                </a:solidFill>
                <a:latin typeface="Microsoft Sans Serif"/>
                <a:cs typeface="Microsoft Sans Serif"/>
              </a:rPr>
              <a:t>₹</a:t>
            </a:r>
            <a:r>
              <a:rPr sz="2300" spc="-80" dirty="0">
                <a:solidFill>
                  <a:srgbClr val="605D5C"/>
                </a:solidFill>
                <a:latin typeface="Microsoft Sans Serif"/>
                <a:cs typeface="Microsoft Sans Serif"/>
              </a:rPr>
              <a:t> </a:t>
            </a:r>
            <a:r>
              <a:rPr sz="2300" spc="-305" dirty="0">
                <a:solidFill>
                  <a:srgbClr val="605D5C"/>
                </a:solidFill>
                <a:latin typeface="Tahoma"/>
                <a:cs typeface="Tahoma"/>
              </a:rPr>
              <a:t>49.4625</a:t>
            </a:r>
            <a:endParaRPr sz="2300" dirty="0">
              <a:latin typeface="Tahoma"/>
              <a:cs typeface="Tahoma"/>
            </a:endParaRPr>
          </a:p>
        </p:txBody>
      </p:sp>
      <p:sp>
        <p:nvSpPr>
          <p:cNvPr id="105" name="object 105"/>
          <p:cNvSpPr txBox="1"/>
          <p:nvPr/>
        </p:nvSpPr>
        <p:spPr>
          <a:xfrm>
            <a:off x="5721349" y="190563"/>
            <a:ext cx="2053589"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52423"/>
                </a:solidFill>
                <a:latin typeface="Tahoma"/>
                <a:cs typeface="Tahoma"/>
              </a:rPr>
              <a:t>Defect </a:t>
            </a:r>
            <a:r>
              <a:rPr sz="1400" spc="-35" dirty="0">
                <a:solidFill>
                  <a:srgbClr val="252423"/>
                </a:solidFill>
                <a:latin typeface="Tahoma"/>
                <a:cs typeface="Tahoma"/>
              </a:rPr>
              <a:t>rates</a:t>
            </a:r>
            <a:r>
              <a:rPr sz="1400" spc="-80" dirty="0">
                <a:solidFill>
                  <a:srgbClr val="252423"/>
                </a:solidFill>
                <a:latin typeface="Tahoma"/>
                <a:cs typeface="Tahoma"/>
              </a:rPr>
              <a:t> by </a:t>
            </a:r>
            <a:r>
              <a:rPr sz="1400" spc="-55" dirty="0">
                <a:solidFill>
                  <a:srgbClr val="252423"/>
                </a:solidFill>
                <a:latin typeface="Tahoma"/>
                <a:cs typeface="Tahoma"/>
              </a:rPr>
              <a:t>Product</a:t>
            </a:r>
            <a:r>
              <a:rPr sz="1400" spc="-80" dirty="0">
                <a:solidFill>
                  <a:srgbClr val="252423"/>
                </a:solidFill>
                <a:latin typeface="Tahoma"/>
                <a:cs typeface="Tahoma"/>
              </a:rPr>
              <a:t> </a:t>
            </a:r>
            <a:r>
              <a:rPr sz="1400" spc="-35" dirty="0">
                <a:solidFill>
                  <a:srgbClr val="252423"/>
                </a:solidFill>
                <a:latin typeface="Tahoma"/>
                <a:cs typeface="Tahoma"/>
              </a:rPr>
              <a:t>type</a:t>
            </a:r>
            <a:endParaRPr sz="1400">
              <a:latin typeface="Tahoma"/>
              <a:cs typeface="Tahoma"/>
            </a:endParaRPr>
          </a:p>
        </p:txBody>
      </p:sp>
      <p:grpSp>
        <p:nvGrpSpPr>
          <p:cNvPr id="106" name="object 106"/>
          <p:cNvGrpSpPr/>
          <p:nvPr/>
        </p:nvGrpSpPr>
        <p:grpSpPr>
          <a:xfrm>
            <a:off x="6439811" y="588261"/>
            <a:ext cx="888365" cy="888365"/>
            <a:chOff x="6439811" y="588261"/>
            <a:chExt cx="888365" cy="888365"/>
          </a:xfrm>
        </p:grpSpPr>
        <p:sp>
          <p:nvSpPr>
            <p:cNvPr id="107" name="object 107"/>
            <p:cNvSpPr/>
            <p:nvPr/>
          </p:nvSpPr>
          <p:spPr>
            <a:xfrm>
              <a:off x="6883788" y="588261"/>
              <a:ext cx="444500" cy="819150"/>
            </a:xfrm>
            <a:custGeom>
              <a:avLst/>
              <a:gdLst/>
              <a:ahLst/>
              <a:cxnLst/>
              <a:rect l="l" t="t" r="r" b="b"/>
              <a:pathLst>
                <a:path w="444500" h="819150">
                  <a:moveTo>
                    <a:pt x="237665" y="819050"/>
                  </a:moveTo>
                  <a:lnTo>
                    <a:pt x="0" y="444007"/>
                  </a:lnTo>
                  <a:lnTo>
                    <a:pt x="0" y="0"/>
                  </a:lnTo>
                  <a:lnTo>
                    <a:pt x="17886" y="359"/>
                  </a:lnTo>
                  <a:lnTo>
                    <a:pt x="71197" y="5745"/>
                  </a:lnTo>
                  <a:lnTo>
                    <a:pt x="123472" y="17512"/>
                  </a:lnTo>
                  <a:lnTo>
                    <a:pt x="173975" y="35501"/>
                  </a:lnTo>
                  <a:lnTo>
                    <a:pt x="221942" y="59448"/>
                  </a:lnTo>
                  <a:lnTo>
                    <a:pt x="266648" y="88985"/>
                  </a:lnTo>
                  <a:lnTo>
                    <a:pt x="307474" y="123689"/>
                  </a:lnTo>
                  <a:lnTo>
                    <a:pt x="343839" y="163082"/>
                  </a:lnTo>
                  <a:lnTo>
                    <a:pt x="375190" y="206571"/>
                  </a:lnTo>
                  <a:lnTo>
                    <a:pt x="401058" y="253496"/>
                  </a:lnTo>
                  <a:lnTo>
                    <a:pt x="421088" y="303195"/>
                  </a:lnTo>
                  <a:lnTo>
                    <a:pt x="434991" y="354972"/>
                  </a:lnTo>
                  <a:lnTo>
                    <a:pt x="442549" y="408049"/>
                  </a:lnTo>
                  <a:lnTo>
                    <a:pt x="444008" y="443733"/>
                  </a:lnTo>
                  <a:lnTo>
                    <a:pt x="443657" y="461620"/>
                  </a:lnTo>
                  <a:lnTo>
                    <a:pt x="438306" y="514935"/>
                  </a:lnTo>
                  <a:lnTo>
                    <a:pt x="426563" y="567245"/>
                  </a:lnTo>
                  <a:lnTo>
                    <a:pt x="408600" y="617757"/>
                  </a:lnTo>
                  <a:lnTo>
                    <a:pt x="384693" y="665711"/>
                  </a:lnTo>
                  <a:lnTo>
                    <a:pt x="355186" y="710438"/>
                  </a:lnTo>
                  <a:lnTo>
                    <a:pt x="320486" y="751305"/>
                  </a:lnTo>
                  <a:lnTo>
                    <a:pt x="281112" y="787691"/>
                  </a:lnTo>
                  <a:lnTo>
                    <a:pt x="237665" y="819050"/>
                  </a:lnTo>
                  <a:close/>
                </a:path>
              </a:pathLst>
            </a:custGeom>
            <a:solidFill>
              <a:srgbClr val="E66B37"/>
            </a:solidFill>
          </p:spPr>
          <p:txBody>
            <a:bodyPr wrap="square" lIns="0" tIns="0" rIns="0" bIns="0" rtlCol="0"/>
            <a:lstStyle/>
            <a:p>
              <a:endParaRPr/>
            </a:p>
          </p:txBody>
        </p:sp>
        <p:sp>
          <p:nvSpPr>
            <p:cNvPr id="108" name="object 108"/>
            <p:cNvSpPr/>
            <p:nvPr/>
          </p:nvSpPr>
          <p:spPr>
            <a:xfrm>
              <a:off x="6439811" y="946712"/>
              <a:ext cx="681990" cy="529590"/>
            </a:xfrm>
            <a:custGeom>
              <a:avLst/>
              <a:gdLst/>
              <a:ahLst/>
              <a:cxnLst/>
              <a:rect l="l" t="t" r="r" b="b"/>
              <a:pathLst>
                <a:path w="681990" h="529590">
                  <a:moveTo>
                    <a:pt x="452355" y="529485"/>
                  </a:moveTo>
                  <a:lnTo>
                    <a:pt x="403915" y="527753"/>
                  </a:lnTo>
                  <a:lnTo>
                    <a:pt x="355952" y="520751"/>
                  </a:lnTo>
                  <a:lnTo>
                    <a:pt x="309059" y="508568"/>
                  </a:lnTo>
                  <a:lnTo>
                    <a:pt x="263773" y="491351"/>
                  </a:lnTo>
                  <a:lnTo>
                    <a:pt x="220613" y="469291"/>
                  </a:lnTo>
                  <a:lnTo>
                    <a:pt x="180115" y="442656"/>
                  </a:lnTo>
                  <a:lnTo>
                    <a:pt x="142779" y="411780"/>
                  </a:lnTo>
                  <a:lnTo>
                    <a:pt x="109027" y="377021"/>
                  </a:lnTo>
                  <a:lnTo>
                    <a:pt x="79252" y="338774"/>
                  </a:lnTo>
                  <a:lnTo>
                    <a:pt x="53824" y="297509"/>
                  </a:lnTo>
                  <a:lnTo>
                    <a:pt x="33054" y="253737"/>
                  </a:lnTo>
                  <a:lnTo>
                    <a:pt x="17175" y="207964"/>
                  </a:lnTo>
                  <a:lnTo>
                    <a:pt x="6374" y="160711"/>
                  </a:lnTo>
                  <a:lnTo>
                    <a:pt x="790" y="112563"/>
                  </a:lnTo>
                  <a:lnTo>
                    <a:pt x="0" y="80279"/>
                  </a:lnTo>
                  <a:lnTo>
                    <a:pt x="487" y="64115"/>
                  </a:lnTo>
                  <a:lnTo>
                    <a:pt x="1561" y="47979"/>
                  </a:lnTo>
                  <a:lnTo>
                    <a:pt x="3220" y="31915"/>
                  </a:lnTo>
                  <a:lnTo>
                    <a:pt x="5463" y="15922"/>
                  </a:lnTo>
                  <a:lnTo>
                    <a:pt x="8290" y="0"/>
                  </a:lnTo>
                  <a:lnTo>
                    <a:pt x="443976" y="85556"/>
                  </a:lnTo>
                  <a:lnTo>
                    <a:pt x="681641" y="460599"/>
                  </a:lnTo>
                  <a:lnTo>
                    <a:pt x="667827" y="469006"/>
                  </a:lnTo>
                  <a:lnTo>
                    <a:pt x="624715" y="491112"/>
                  </a:lnTo>
                  <a:lnTo>
                    <a:pt x="579451" y="508391"/>
                  </a:lnTo>
                  <a:lnTo>
                    <a:pt x="532553" y="520639"/>
                  </a:lnTo>
                  <a:lnTo>
                    <a:pt x="484600" y="527701"/>
                  </a:lnTo>
                  <a:lnTo>
                    <a:pt x="452355" y="529485"/>
                  </a:lnTo>
                  <a:close/>
                </a:path>
              </a:pathLst>
            </a:custGeom>
            <a:solidFill>
              <a:srgbClr val="12239D"/>
            </a:solidFill>
          </p:spPr>
          <p:txBody>
            <a:bodyPr wrap="square" lIns="0" tIns="0" rIns="0" bIns="0" rtlCol="0"/>
            <a:lstStyle/>
            <a:p>
              <a:endParaRPr/>
            </a:p>
          </p:txBody>
        </p:sp>
        <p:sp>
          <p:nvSpPr>
            <p:cNvPr id="109" name="object 109"/>
            <p:cNvSpPr/>
            <p:nvPr/>
          </p:nvSpPr>
          <p:spPr>
            <a:xfrm>
              <a:off x="6448102" y="588261"/>
              <a:ext cx="436245" cy="444500"/>
            </a:xfrm>
            <a:custGeom>
              <a:avLst/>
              <a:gdLst/>
              <a:ahLst/>
              <a:cxnLst/>
              <a:rect l="l" t="t" r="r" b="b"/>
              <a:pathLst>
                <a:path w="436245" h="444500">
                  <a:moveTo>
                    <a:pt x="435686" y="444007"/>
                  </a:moveTo>
                  <a:lnTo>
                    <a:pt x="0" y="358450"/>
                  </a:lnTo>
                  <a:lnTo>
                    <a:pt x="1941" y="349095"/>
                  </a:lnTo>
                  <a:lnTo>
                    <a:pt x="4083" y="339789"/>
                  </a:lnTo>
                  <a:lnTo>
                    <a:pt x="14637" y="303078"/>
                  </a:lnTo>
                  <a:lnTo>
                    <a:pt x="28308" y="267411"/>
                  </a:lnTo>
                  <a:lnTo>
                    <a:pt x="44994" y="233050"/>
                  </a:lnTo>
                  <a:lnTo>
                    <a:pt x="64571" y="200251"/>
                  </a:lnTo>
                  <a:lnTo>
                    <a:pt x="86895" y="169256"/>
                  </a:lnTo>
                  <a:lnTo>
                    <a:pt x="111801" y="140294"/>
                  </a:lnTo>
                  <a:lnTo>
                    <a:pt x="139103" y="113581"/>
                  </a:lnTo>
                  <a:lnTo>
                    <a:pt x="168601" y="89312"/>
                  </a:lnTo>
                  <a:lnTo>
                    <a:pt x="200075" y="67669"/>
                  </a:lnTo>
                  <a:lnTo>
                    <a:pt x="233293" y="48811"/>
                  </a:lnTo>
                  <a:lnTo>
                    <a:pt x="268009" y="32878"/>
                  </a:lnTo>
                  <a:lnTo>
                    <a:pt x="303966" y="19987"/>
                  </a:lnTo>
                  <a:lnTo>
                    <a:pt x="340897" y="10235"/>
                  </a:lnTo>
                  <a:lnTo>
                    <a:pt x="378531" y="3693"/>
                  </a:lnTo>
                  <a:lnTo>
                    <a:pt x="416587" y="410"/>
                  </a:lnTo>
                  <a:lnTo>
                    <a:pt x="435686" y="0"/>
                  </a:lnTo>
                  <a:lnTo>
                    <a:pt x="435686" y="444007"/>
                  </a:lnTo>
                  <a:close/>
                </a:path>
              </a:pathLst>
            </a:custGeom>
            <a:solidFill>
              <a:srgbClr val="118CFF"/>
            </a:solidFill>
          </p:spPr>
          <p:txBody>
            <a:bodyPr wrap="square" lIns="0" tIns="0" rIns="0" bIns="0" rtlCol="0"/>
            <a:lstStyle/>
            <a:p>
              <a:endParaRPr/>
            </a:p>
          </p:txBody>
        </p:sp>
        <p:sp>
          <p:nvSpPr>
            <p:cNvPr id="110" name="object 110"/>
            <p:cNvSpPr/>
            <p:nvPr/>
          </p:nvSpPr>
          <p:spPr>
            <a:xfrm>
              <a:off x="6451727" y="679868"/>
              <a:ext cx="866140" cy="631190"/>
            </a:xfrm>
            <a:custGeom>
              <a:avLst/>
              <a:gdLst/>
              <a:ahLst/>
              <a:cxnLst/>
              <a:rect l="l" t="t" r="r" b="b"/>
              <a:pathLst>
                <a:path w="866140" h="631190">
                  <a:moveTo>
                    <a:pt x="440969" y="33045"/>
                  </a:moveTo>
                  <a:lnTo>
                    <a:pt x="412788" y="965"/>
                  </a:lnTo>
                  <a:lnTo>
                    <a:pt x="407924" y="0"/>
                  </a:lnTo>
                  <a:lnTo>
                    <a:pt x="38100" y="0"/>
                  </a:lnTo>
                  <a:lnTo>
                    <a:pt x="33045" y="0"/>
                  </a:lnTo>
                  <a:lnTo>
                    <a:pt x="965" y="28181"/>
                  </a:lnTo>
                  <a:lnTo>
                    <a:pt x="0" y="33045"/>
                  </a:lnTo>
                  <a:lnTo>
                    <a:pt x="0" y="157454"/>
                  </a:lnTo>
                  <a:lnTo>
                    <a:pt x="28181" y="189534"/>
                  </a:lnTo>
                  <a:lnTo>
                    <a:pt x="33045" y="190500"/>
                  </a:lnTo>
                  <a:lnTo>
                    <a:pt x="407924" y="190500"/>
                  </a:lnTo>
                  <a:lnTo>
                    <a:pt x="440004" y="162306"/>
                  </a:lnTo>
                  <a:lnTo>
                    <a:pt x="440969" y="157454"/>
                  </a:lnTo>
                  <a:lnTo>
                    <a:pt x="440969" y="33045"/>
                  </a:lnTo>
                  <a:close/>
                </a:path>
                <a:path w="866140" h="631190">
                  <a:moveTo>
                    <a:pt x="527202" y="473443"/>
                  </a:moveTo>
                  <a:lnTo>
                    <a:pt x="499021" y="441363"/>
                  </a:lnTo>
                  <a:lnTo>
                    <a:pt x="494157" y="440385"/>
                  </a:lnTo>
                  <a:lnTo>
                    <a:pt x="124320" y="440385"/>
                  </a:lnTo>
                  <a:lnTo>
                    <a:pt x="119278" y="440385"/>
                  </a:lnTo>
                  <a:lnTo>
                    <a:pt x="87198" y="468579"/>
                  </a:lnTo>
                  <a:lnTo>
                    <a:pt x="86220" y="473443"/>
                  </a:lnTo>
                  <a:lnTo>
                    <a:pt x="86220" y="597839"/>
                  </a:lnTo>
                  <a:lnTo>
                    <a:pt x="114414" y="629920"/>
                  </a:lnTo>
                  <a:lnTo>
                    <a:pt x="119278" y="630885"/>
                  </a:lnTo>
                  <a:lnTo>
                    <a:pt x="494157" y="630885"/>
                  </a:lnTo>
                  <a:lnTo>
                    <a:pt x="526237" y="602703"/>
                  </a:lnTo>
                  <a:lnTo>
                    <a:pt x="527202" y="597839"/>
                  </a:lnTo>
                  <a:lnTo>
                    <a:pt x="527202" y="473443"/>
                  </a:lnTo>
                  <a:close/>
                </a:path>
                <a:path w="866140" h="631190">
                  <a:moveTo>
                    <a:pt x="865759" y="228333"/>
                  </a:moveTo>
                  <a:lnTo>
                    <a:pt x="837565" y="196253"/>
                  </a:lnTo>
                  <a:lnTo>
                    <a:pt x="832700" y="195287"/>
                  </a:lnTo>
                  <a:lnTo>
                    <a:pt x="462876" y="195287"/>
                  </a:lnTo>
                  <a:lnTo>
                    <a:pt x="457822" y="195287"/>
                  </a:lnTo>
                  <a:lnTo>
                    <a:pt x="425742" y="223481"/>
                  </a:lnTo>
                  <a:lnTo>
                    <a:pt x="424776" y="228333"/>
                  </a:lnTo>
                  <a:lnTo>
                    <a:pt x="424776" y="352742"/>
                  </a:lnTo>
                  <a:lnTo>
                    <a:pt x="452958" y="384822"/>
                  </a:lnTo>
                  <a:lnTo>
                    <a:pt x="457822" y="385787"/>
                  </a:lnTo>
                  <a:lnTo>
                    <a:pt x="832700" y="385787"/>
                  </a:lnTo>
                  <a:lnTo>
                    <a:pt x="864781" y="357606"/>
                  </a:lnTo>
                  <a:lnTo>
                    <a:pt x="865759" y="352742"/>
                  </a:lnTo>
                  <a:lnTo>
                    <a:pt x="865759" y="228333"/>
                  </a:lnTo>
                  <a:close/>
                </a:path>
              </a:pathLst>
            </a:custGeom>
            <a:solidFill>
              <a:srgbClr val="252423">
                <a:alpha val="50000"/>
              </a:srgbClr>
            </a:solidFill>
          </p:spPr>
          <p:txBody>
            <a:bodyPr wrap="square" lIns="0" tIns="0" rIns="0" bIns="0" rtlCol="0"/>
            <a:lstStyle/>
            <a:p>
              <a:endParaRPr/>
            </a:p>
          </p:txBody>
        </p:sp>
      </p:grpSp>
      <p:sp>
        <p:nvSpPr>
          <p:cNvPr id="111" name="object 111"/>
          <p:cNvSpPr txBox="1"/>
          <p:nvPr/>
        </p:nvSpPr>
        <p:spPr>
          <a:xfrm>
            <a:off x="6563434" y="871976"/>
            <a:ext cx="728980" cy="407670"/>
          </a:xfrm>
          <a:prstGeom prst="rect">
            <a:avLst/>
          </a:prstGeom>
        </p:spPr>
        <p:txBody>
          <a:bodyPr vert="horz" wrap="square" lIns="0" tIns="12700" rIns="0" bIns="0" rtlCol="0">
            <a:spAutoFit/>
          </a:bodyPr>
          <a:lstStyle/>
          <a:p>
            <a:pPr marL="351155">
              <a:lnSpc>
                <a:spcPct val="100000"/>
              </a:lnSpc>
              <a:spcBef>
                <a:spcPts val="100"/>
              </a:spcBef>
            </a:pPr>
            <a:r>
              <a:rPr sz="900" spc="-10" dirty="0">
                <a:solidFill>
                  <a:srgbClr val="FFFFFF"/>
                </a:solidFill>
                <a:latin typeface="Segoe UI"/>
                <a:cs typeface="Segoe UI"/>
              </a:rPr>
              <a:t>41.01%</a:t>
            </a:r>
            <a:endParaRPr sz="900">
              <a:latin typeface="Segoe UI"/>
              <a:cs typeface="Segoe UI"/>
            </a:endParaRPr>
          </a:p>
          <a:p>
            <a:pPr marL="12700">
              <a:lnSpc>
                <a:spcPct val="100000"/>
              </a:lnSpc>
              <a:spcBef>
                <a:spcPts val="850"/>
              </a:spcBef>
            </a:pPr>
            <a:r>
              <a:rPr sz="900" spc="-10" dirty="0">
                <a:solidFill>
                  <a:srgbClr val="FFFFFF"/>
                </a:solidFill>
                <a:latin typeface="Segoe UI"/>
                <a:cs typeface="Segoe UI"/>
              </a:rPr>
              <a:t>37.08%</a:t>
            </a:r>
            <a:endParaRPr sz="900">
              <a:latin typeface="Segoe UI"/>
              <a:cs typeface="Segoe UI"/>
            </a:endParaRPr>
          </a:p>
        </p:txBody>
      </p:sp>
      <p:sp>
        <p:nvSpPr>
          <p:cNvPr id="112" name="object 112"/>
          <p:cNvSpPr txBox="1"/>
          <p:nvPr/>
        </p:nvSpPr>
        <p:spPr>
          <a:xfrm>
            <a:off x="6477203" y="676685"/>
            <a:ext cx="390525"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FFFFFF"/>
                </a:solidFill>
                <a:latin typeface="Segoe UI"/>
                <a:cs typeface="Segoe UI"/>
              </a:rPr>
              <a:t>21.91%</a:t>
            </a:r>
            <a:endParaRPr sz="900">
              <a:latin typeface="Segoe UI"/>
              <a:cs typeface="Segoe UI"/>
            </a:endParaRPr>
          </a:p>
        </p:txBody>
      </p:sp>
      <p:grpSp>
        <p:nvGrpSpPr>
          <p:cNvPr id="113" name="object 113"/>
          <p:cNvGrpSpPr/>
          <p:nvPr/>
        </p:nvGrpSpPr>
        <p:grpSpPr>
          <a:xfrm>
            <a:off x="8039734" y="830325"/>
            <a:ext cx="95250" cy="333375"/>
            <a:chOff x="8039734" y="830325"/>
            <a:chExt cx="95250" cy="333375"/>
          </a:xfrm>
        </p:grpSpPr>
        <p:pic>
          <p:nvPicPr>
            <p:cNvPr id="114" name="object 114"/>
            <p:cNvPicPr/>
            <p:nvPr/>
          </p:nvPicPr>
          <p:blipFill>
            <a:blip r:embed="rId2" cstate="print"/>
            <a:stretch>
              <a:fillRect/>
            </a:stretch>
          </p:blipFill>
          <p:spPr>
            <a:xfrm>
              <a:off x="8039734" y="830325"/>
              <a:ext cx="95249" cy="95249"/>
            </a:xfrm>
            <a:prstGeom prst="rect">
              <a:avLst/>
            </a:prstGeom>
          </p:spPr>
        </p:pic>
        <p:pic>
          <p:nvPicPr>
            <p:cNvPr id="115" name="object 115"/>
            <p:cNvPicPr/>
            <p:nvPr/>
          </p:nvPicPr>
          <p:blipFill>
            <a:blip r:embed="rId3" cstate="print"/>
            <a:stretch>
              <a:fillRect/>
            </a:stretch>
          </p:blipFill>
          <p:spPr>
            <a:xfrm>
              <a:off x="8039734" y="1068450"/>
              <a:ext cx="95249" cy="95249"/>
            </a:xfrm>
            <a:prstGeom prst="rect">
              <a:avLst/>
            </a:prstGeom>
          </p:spPr>
        </p:pic>
      </p:grpSp>
      <p:sp>
        <p:nvSpPr>
          <p:cNvPr id="116" name="object 116"/>
          <p:cNvSpPr txBox="1"/>
          <p:nvPr/>
        </p:nvSpPr>
        <p:spPr>
          <a:xfrm>
            <a:off x="8016875" y="536568"/>
            <a:ext cx="797560" cy="663575"/>
          </a:xfrm>
          <a:prstGeom prst="rect">
            <a:avLst/>
          </a:prstGeom>
        </p:spPr>
        <p:txBody>
          <a:bodyPr vert="horz" wrap="square" lIns="0" tIns="60325" rIns="0" bIns="0" rtlCol="0">
            <a:spAutoFit/>
          </a:bodyPr>
          <a:lstStyle/>
          <a:p>
            <a:pPr marL="12700">
              <a:lnSpc>
                <a:spcPct val="100000"/>
              </a:lnSpc>
              <a:spcBef>
                <a:spcPts val="475"/>
              </a:spcBef>
            </a:pPr>
            <a:r>
              <a:rPr sz="1000" b="1" dirty="0">
                <a:solidFill>
                  <a:srgbClr val="605D5C"/>
                </a:solidFill>
                <a:latin typeface="Segoe UI"/>
                <a:cs typeface="Segoe UI"/>
              </a:rPr>
              <a:t>Product</a:t>
            </a:r>
            <a:r>
              <a:rPr sz="1000" b="1" spc="-25" dirty="0">
                <a:solidFill>
                  <a:srgbClr val="605D5C"/>
                </a:solidFill>
                <a:latin typeface="Segoe UI"/>
                <a:cs typeface="Segoe UI"/>
              </a:rPr>
              <a:t> </a:t>
            </a:r>
            <a:r>
              <a:rPr sz="1000" b="1" spc="-20" dirty="0">
                <a:solidFill>
                  <a:srgbClr val="605D5C"/>
                </a:solidFill>
                <a:latin typeface="Segoe UI"/>
                <a:cs typeface="Segoe UI"/>
              </a:rPr>
              <a:t>type</a:t>
            </a:r>
            <a:endParaRPr sz="1000">
              <a:latin typeface="Segoe UI"/>
              <a:cs typeface="Segoe UI"/>
            </a:endParaRPr>
          </a:p>
          <a:p>
            <a:pPr marL="137160">
              <a:lnSpc>
                <a:spcPct val="100000"/>
              </a:lnSpc>
              <a:spcBef>
                <a:spcPts val="375"/>
              </a:spcBef>
            </a:pPr>
            <a:r>
              <a:rPr sz="1000" spc="-10" dirty="0">
                <a:solidFill>
                  <a:srgbClr val="605D5C"/>
                </a:solidFill>
                <a:latin typeface="Segoe UI"/>
                <a:cs typeface="Segoe UI"/>
              </a:rPr>
              <a:t>skincare</a:t>
            </a:r>
            <a:endParaRPr sz="1000">
              <a:latin typeface="Segoe UI"/>
              <a:cs typeface="Segoe UI"/>
            </a:endParaRPr>
          </a:p>
          <a:p>
            <a:pPr marL="137160">
              <a:lnSpc>
                <a:spcPct val="100000"/>
              </a:lnSpc>
              <a:spcBef>
                <a:spcPts val="675"/>
              </a:spcBef>
            </a:pPr>
            <a:r>
              <a:rPr sz="1000" spc="-10" dirty="0">
                <a:solidFill>
                  <a:srgbClr val="605D5C"/>
                </a:solidFill>
                <a:latin typeface="Segoe UI"/>
                <a:cs typeface="Segoe UI"/>
              </a:rPr>
              <a:t>haircare</a:t>
            </a:r>
            <a:endParaRPr sz="1000">
              <a:latin typeface="Segoe UI"/>
              <a:cs typeface="Segoe UI"/>
            </a:endParaRPr>
          </a:p>
        </p:txBody>
      </p:sp>
      <p:pic>
        <p:nvPicPr>
          <p:cNvPr id="117" name="object 117"/>
          <p:cNvPicPr/>
          <p:nvPr/>
        </p:nvPicPr>
        <p:blipFill>
          <a:blip r:embed="rId4" cstate="print"/>
          <a:stretch>
            <a:fillRect/>
          </a:stretch>
        </p:blipFill>
        <p:spPr>
          <a:xfrm>
            <a:off x="8039734" y="1316100"/>
            <a:ext cx="95249" cy="95249"/>
          </a:xfrm>
          <a:prstGeom prst="rect">
            <a:avLst/>
          </a:prstGeom>
        </p:spPr>
      </p:pic>
      <p:sp>
        <p:nvSpPr>
          <p:cNvPr id="118" name="object 118"/>
          <p:cNvSpPr txBox="1"/>
          <p:nvPr/>
        </p:nvSpPr>
        <p:spPr>
          <a:xfrm>
            <a:off x="8141890" y="1270031"/>
            <a:ext cx="574675" cy="177800"/>
          </a:xfrm>
          <a:prstGeom prst="rect">
            <a:avLst/>
          </a:prstGeom>
        </p:spPr>
        <p:txBody>
          <a:bodyPr vert="horz" wrap="square" lIns="0" tIns="12700" rIns="0" bIns="0" rtlCol="0">
            <a:spAutoFit/>
          </a:bodyPr>
          <a:lstStyle/>
          <a:p>
            <a:pPr marL="12700">
              <a:lnSpc>
                <a:spcPct val="100000"/>
              </a:lnSpc>
              <a:spcBef>
                <a:spcPts val="100"/>
              </a:spcBef>
            </a:pPr>
            <a:r>
              <a:rPr sz="1000" spc="-10" dirty="0">
                <a:solidFill>
                  <a:srgbClr val="605D5C"/>
                </a:solidFill>
                <a:latin typeface="Segoe UI"/>
                <a:cs typeface="Segoe UI"/>
              </a:rPr>
              <a:t>cosmetics</a:t>
            </a:r>
            <a:endParaRPr sz="1000">
              <a:latin typeface="Segoe UI"/>
              <a:cs typeface="Segoe UI"/>
            </a:endParaRPr>
          </a:p>
        </p:txBody>
      </p:sp>
    </p:spTree>
    <p:extLst>
      <p:ext uri="{BB962C8B-B14F-4D97-AF65-F5344CB8AC3E}">
        <p14:creationId xmlns:p14="http://schemas.microsoft.com/office/powerpoint/2010/main" val="1423407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881687" y="314808"/>
            <a:ext cx="885825" cy="152400"/>
          </a:xfrm>
          <a:prstGeom prst="rect">
            <a:avLst/>
          </a:prstGeom>
        </p:spPr>
        <p:txBody>
          <a:bodyPr vert="horz" wrap="square" lIns="0" tIns="8890" rIns="0" bIns="0" rtlCol="0">
            <a:spAutoFit/>
          </a:bodyPr>
          <a:lstStyle/>
          <a:p>
            <a:pPr>
              <a:lnSpc>
                <a:spcPct val="100000"/>
              </a:lnSpc>
              <a:spcBef>
                <a:spcPts val="70"/>
              </a:spcBef>
            </a:pPr>
            <a:r>
              <a:rPr sz="900" dirty="0">
                <a:solidFill>
                  <a:srgbClr val="FFFFFF"/>
                </a:solidFill>
                <a:latin typeface="Segoe UI"/>
                <a:cs typeface="Segoe UI"/>
              </a:rPr>
              <a:t>Power</a:t>
            </a:r>
            <a:r>
              <a:rPr sz="900" spc="-30" dirty="0">
                <a:solidFill>
                  <a:srgbClr val="FFFFFF"/>
                </a:solidFill>
                <a:latin typeface="Segoe UI"/>
                <a:cs typeface="Segoe UI"/>
              </a:rPr>
              <a:t> </a:t>
            </a:r>
            <a:r>
              <a:rPr sz="900" dirty="0">
                <a:solidFill>
                  <a:srgbClr val="FFFFFF"/>
                </a:solidFill>
                <a:latin typeface="Segoe UI"/>
                <a:cs typeface="Segoe UI"/>
              </a:rPr>
              <a:t>BI</a:t>
            </a:r>
            <a:r>
              <a:rPr sz="900" spc="-25" dirty="0">
                <a:solidFill>
                  <a:srgbClr val="FFFFFF"/>
                </a:solidFill>
                <a:latin typeface="Segoe UI"/>
                <a:cs typeface="Segoe UI"/>
              </a:rPr>
              <a:t> </a:t>
            </a:r>
            <a:r>
              <a:rPr sz="900" spc="-10" dirty="0">
                <a:solidFill>
                  <a:srgbClr val="FFFFFF"/>
                </a:solidFill>
                <a:latin typeface="Segoe UI"/>
                <a:cs typeface="Segoe UI"/>
              </a:rPr>
              <a:t>Desktop</a:t>
            </a:r>
            <a:endParaRPr sz="900">
              <a:latin typeface="Segoe UI"/>
              <a:cs typeface="Segoe UI"/>
            </a:endParaRPr>
          </a:p>
        </p:txBody>
      </p:sp>
      <p:grpSp>
        <p:nvGrpSpPr>
          <p:cNvPr id="3" name="object 3"/>
          <p:cNvGrpSpPr/>
          <p:nvPr/>
        </p:nvGrpSpPr>
        <p:grpSpPr>
          <a:xfrm>
            <a:off x="228600" y="228600"/>
            <a:ext cx="12192000" cy="6858000"/>
            <a:chOff x="228600" y="228600"/>
            <a:chExt cx="12192000" cy="6858000"/>
          </a:xfrm>
        </p:grpSpPr>
        <p:sp>
          <p:nvSpPr>
            <p:cNvPr id="4" name="object 4"/>
            <p:cNvSpPr/>
            <p:nvPr/>
          </p:nvSpPr>
          <p:spPr>
            <a:xfrm>
              <a:off x="228600" y="228600"/>
              <a:ext cx="12192000" cy="6858000"/>
            </a:xfrm>
            <a:custGeom>
              <a:avLst/>
              <a:gdLst/>
              <a:ahLst/>
              <a:cxnLst/>
              <a:rect l="l" t="t" r="r" b="b"/>
              <a:pathLst>
                <a:path w="12192000" h="6858000">
                  <a:moveTo>
                    <a:pt x="12191999" y="6857999"/>
                  </a:moveTo>
                  <a:lnTo>
                    <a:pt x="0" y="6857999"/>
                  </a:lnTo>
                  <a:lnTo>
                    <a:pt x="0" y="0"/>
                  </a:lnTo>
                  <a:lnTo>
                    <a:pt x="12191999" y="0"/>
                  </a:lnTo>
                  <a:lnTo>
                    <a:pt x="12191999" y="6857999"/>
                  </a:lnTo>
                  <a:close/>
                </a:path>
              </a:pathLst>
            </a:custGeom>
            <a:solidFill>
              <a:srgbClr val="FFFFFF"/>
            </a:solidFill>
          </p:spPr>
          <p:txBody>
            <a:bodyPr wrap="square" lIns="0" tIns="0" rIns="0" bIns="0" rtlCol="0"/>
            <a:lstStyle/>
            <a:p>
              <a:endParaRPr/>
            </a:p>
          </p:txBody>
        </p:sp>
        <p:sp>
          <p:nvSpPr>
            <p:cNvPr id="5" name="object 5"/>
            <p:cNvSpPr/>
            <p:nvPr/>
          </p:nvSpPr>
          <p:spPr>
            <a:xfrm>
              <a:off x="790575" y="6678612"/>
              <a:ext cx="5486400" cy="9525"/>
            </a:xfrm>
            <a:custGeom>
              <a:avLst/>
              <a:gdLst/>
              <a:ahLst/>
              <a:cxnLst/>
              <a:rect l="l" t="t" r="r" b="b"/>
              <a:pathLst>
                <a:path w="5486400" h="9525">
                  <a:moveTo>
                    <a:pt x="6077" y="9524"/>
                  </a:moveTo>
                  <a:lnTo>
                    <a:pt x="3447" y="9524"/>
                  </a:lnTo>
                  <a:lnTo>
                    <a:pt x="2324" y="9060"/>
                  </a:lnTo>
                  <a:lnTo>
                    <a:pt x="464" y="7200"/>
                  </a:lnTo>
                  <a:lnTo>
                    <a:pt x="0" y="6077"/>
                  </a:lnTo>
                  <a:lnTo>
                    <a:pt x="0" y="3447"/>
                  </a:lnTo>
                  <a:lnTo>
                    <a:pt x="464" y="2324"/>
                  </a:lnTo>
                  <a:lnTo>
                    <a:pt x="2324" y="464"/>
                  </a:lnTo>
                  <a:lnTo>
                    <a:pt x="3447" y="0"/>
                  </a:lnTo>
                  <a:lnTo>
                    <a:pt x="6077" y="0"/>
                  </a:lnTo>
                  <a:lnTo>
                    <a:pt x="7200" y="464"/>
                  </a:lnTo>
                  <a:lnTo>
                    <a:pt x="9060" y="2324"/>
                  </a:lnTo>
                  <a:lnTo>
                    <a:pt x="9524" y="3447"/>
                  </a:lnTo>
                  <a:lnTo>
                    <a:pt x="9524" y="6077"/>
                  </a:lnTo>
                  <a:lnTo>
                    <a:pt x="9060" y="7200"/>
                  </a:lnTo>
                  <a:lnTo>
                    <a:pt x="7200" y="9060"/>
                  </a:lnTo>
                  <a:lnTo>
                    <a:pt x="6077" y="9524"/>
                  </a:lnTo>
                  <a:close/>
                </a:path>
                <a:path w="5486400" h="9525">
                  <a:moveTo>
                    <a:pt x="53702" y="9524"/>
                  </a:moveTo>
                  <a:lnTo>
                    <a:pt x="51072" y="9524"/>
                  </a:lnTo>
                  <a:lnTo>
                    <a:pt x="49949" y="9060"/>
                  </a:lnTo>
                  <a:lnTo>
                    <a:pt x="48089" y="7200"/>
                  </a:lnTo>
                  <a:lnTo>
                    <a:pt x="47624" y="6077"/>
                  </a:lnTo>
                  <a:lnTo>
                    <a:pt x="47624" y="3447"/>
                  </a:lnTo>
                  <a:lnTo>
                    <a:pt x="48089" y="2324"/>
                  </a:lnTo>
                  <a:lnTo>
                    <a:pt x="49949" y="464"/>
                  </a:lnTo>
                  <a:lnTo>
                    <a:pt x="51072" y="0"/>
                  </a:lnTo>
                  <a:lnTo>
                    <a:pt x="53702" y="0"/>
                  </a:lnTo>
                  <a:lnTo>
                    <a:pt x="54825" y="464"/>
                  </a:lnTo>
                  <a:lnTo>
                    <a:pt x="56685" y="2324"/>
                  </a:lnTo>
                  <a:lnTo>
                    <a:pt x="57149" y="3447"/>
                  </a:lnTo>
                  <a:lnTo>
                    <a:pt x="57149" y="6077"/>
                  </a:lnTo>
                  <a:lnTo>
                    <a:pt x="56685" y="7200"/>
                  </a:lnTo>
                  <a:lnTo>
                    <a:pt x="54825" y="9060"/>
                  </a:lnTo>
                  <a:lnTo>
                    <a:pt x="53702" y="9524"/>
                  </a:lnTo>
                  <a:close/>
                </a:path>
                <a:path w="5486400" h="9525">
                  <a:moveTo>
                    <a:pt x="101327" y="9524"/>
                  </a:moveTo>
                  <a:lnTo>
                    <a:pt x="98697" y="9524"/>
                  </a:lnTo>
                  <a:lnTo>
                    <a:pt x="97574" y="9060"/>
                  </a:lnTo>
                  <a:lnTo>
                    <a:pt x="95714" y="7200"/>
                  </a:lnTo>
                  <a:lnTo>
                    <a:pt x="95249" y="6077"/>
                  </a:lnTo>
                  <a:lnTo>
                    <a:pt x="95249" y="3447"/>
                  </a:lnTo>
                  <a:lnTo>
                    <a:pt x="95714" y="2324"/>
                  </a:lnTo>
                  <a:lnTo>
                    <a:pt x="97574" y="464"/>
                  </a:lnTo>
                  <a:lnTo>
                    <a:pt x="98697" y="0"/>
                  </a:lnTo>
                  <a:lnTo>
                    <a:pt x="101327" y="0"/>
                  </a:lnTo>
                  <a:lnTo>
                    <a:pt x="102450" y="464"/>
                  </a:lnTo>
                  <a:lnTo>
                    <a:pt x="104310" y="2324"/>
                  </a:lnTo>
                  <a:lnTo>
                    <a:pt x="104774" y="3447"/>
                  </a:lnTo>
                  <a:lnTo>
                    <a:pt x="104774" y="6077"/>
                  </a:lnTo>
                  <a:lnTo>
                    <a:pt x="104310" y="7200"/>
                  </a:lnTo>
                  <a:lnTo>
                    <a:pt x="102450" y="9060"/>
                  </a:lnTo>
                  <a:lnTo>
                    <a:pt x="101327" y="9524"/>
                  </a:lnTo>
                  <a:close/>
                </a:path>
                <a:path w="5486400" h="9525">
                  <a:moveTo>
                    <a:pt x="148952" y="9524"/>
                  </a:moveTo>
                  <a:lnTo>
                    <a:pt x="146322" y="9524"/>
                  </a:lnTo>
                  <a:lnTo>
                    <a:pt x="145199" y="9060"/>
                  </a:lnTo>
                  <a:lnTo>
                    <a:pt x="143339" y="7200"/>
                  </a:lnTo>
                  <a:lnTo>
                    <a:pt x="142874" y="6077"/>
                  </a:lnTo>
                  <a:lnTo>
                    <a:pt x="142874" y="3447"/>
                  </a:lnTo>
                  <a:lnTo>
                    <a:pt x="143339" y="2324"/>
                  </a:lnTo>
                  <a:lnTo>
                    <a:pt x="145199" y="464"/>
                  </a:lnTo>
                  <a:lnTo>
                    <a:pt x="146322" y="0"/>
                  </a:lnTo>
                  <a:lnTo>
                    <a:pt x="148952" y="0"/>
                  </a:lnTo>
                  <a:lnTo>
                    <a:pt x="150075" y="464"/>
                  </a:lnTo>
                  <a:lnTo>
                    <a:pt x="151935" y="2324"/>
                  </a:lnTo>
                  <a:lnTo>
                    <a:pt x="152399" y="3447"/>
                  </a:lnTo>
                  <a:lnTo>
                    <a:pt x="152399" y="6077"/>
                  </a:lnTo>
                  <a:lnTo>
                    <a:pt x="151935" y="7200"/>
                  </a:lnTo>
                  <a:lnTo>
                    <a:pt x="150075" y="9060"/>
                  </a:lnTo>
                  <a:lnTo>
                    <a:pt x="148952" y="9524"/>
                  </a:lnTo>
                  <a:close/>
                </a:path>
                <a:path w="5486400" h="9525">
                  <a:moveTo>
                    <a:pt x="196577" y="9524"/>
                  </a:moveTo>
                  <a:lnTo>
                    <a:pt x="193947" y="9524"/>
                  </a:lnTo>
                  <a:lnTo>
                    <a:pt x="192824" y="9060"/>
                  </a:lnTo>
                  <a:lnTo>
                    <a:pt x="190964" y="7200"/>
                  </a:lnTo>
                  <a:lnTo>
                    <a:pt x="190499" y="6077"/>
                  </a:lnTo>
                  <a:lnTo>
                    <a:pt x="190499" y="3447"/>
                  </a:lnTo>
                  <a:lnTo>
                    <a:pt x="190964" y="2324"/>
                  </a:lnTo>
                  <a:lnTo>
                    <a:pt x="192824" y="464"/>
                  </a:lnTo>
                  <a:lnTo>
                    <a:pt x="193947" y="0"/>
                  </a:lnTo>
                  <a:lnTo>
                    <a:pt x="196577" y="0"/>
                  </a:lnTo>
                  <a:lnTo>
                    <a:pt x="197700" y="464"/>
                  </a:lnTo>
                  <a:lnTo>
                    <a:pt x="199560" y="2324"/>
                  </a:lnTo>
                  <a:lnTo>
                    <a:pt x="200024" y="3447"/>
                  </a:lnTo>
                  <a:lnTo>
                    <a:pt x="200024" y="6077"/>
                  </a:lnTo>
                  <a:lnTo>
                    <a:pt x="199560" y="7200"/>
                  </a:lnTo>
                  <a:lnTo>
                    <a:pt x="197700" y="9060"/>
                  </a:lnTo>
                  <a:lnTo>
                    <a:pt x="196577" y="9524"/>
                  </a:lnTo>
                  <a:close/>
                </a:path>
                <a:path w="5486400" h="9525">
                  <a:moveTo>
                    <a:pt x="244202" y="9524"/>
                  </a:moveTo>
                  <a:lnTo>
                    <a:pt x="241572" y="9524"/>
                  </a:lnTo>
                  <a:lnTo>
                    <a:pt x="240449" y="9060"/>
                  </a:lnTo>
                  <a:lnTo>
                    <a:pt x="238589" y="7200"/>
                  </a:lnTo>
                  <a:lnTo>
                    <a:pt x="238124" y="6077"/>
                  </a:lnTo>
                  <a:lnTo>
                    <a:pt x="238124" y="3447"/>
                  </a:lnTo>
                  <a:lnTo>
                    <a:pt x="238589" y="2324"/>
                  </a:lnTo>
                  <a:lnTo>
                    <a:pt x="240449" y="464"/>
                  </a:lnTo>
                  <a:lnTo>
                    <a:pt x="241572" y="0"/>
                  </a:lnTo>
                  <a:lnTo>
                    <a:pt x="244202" y="0"/>
                  </a:lnTo>
                  <a:lnTo>
                    <a:pt x="245325" y="464"/>
                  </a:lnTo>
                  <a:lnTo>
                    <a:pt x="247185" y="2324"/>
                  </a:lnTo>
                  <a:lnTo>
                    <a:pt x="247649" y="3447"/>
                  </a:lnTo>
                  <a:lnTo>
                    <a:pt x="247649" y="6077"/>
                  </a:lnTo>
                  <a:lnTo>
                    <a:pt x="247185" y="7200"/>
                  </a:lnTo>
                  <a:lnTo>
                    <a:pt x="245325" y="9060"/>
                  </a:lnTo>
                  <a:lnTo>
                    <a:pt x="244202" y="9524"/>
                  </a:lnTo>
                  <a:close/>
                </a:path>
                <a:path w="5486400" h="9525">
                  <a:moveTo>
                    <a:pt x="291827" y="9524"/>
                  </a:moveTo>
                  <a:lnTo>
                    <a:pt x="289197" y="9524"/>
                  </a:lnTo>
                  <a:lnTo>
                    <a:pt x="288074" y="9060"/>
                  </a:lnTo>
                  <a:lnTo>
                    <a:pt x="286214" y="7200"/>
                  </a:lnTo>
                  <a:lnTo>
                    <a:pt x="285749" y="6077"/>
                  </a:lnTo>
                  <a:lnTo>
                    <a:pt x="285749" y="3447"/>
                  </a:lnTo>
                  <a:lnTo>
                    <a:pt x="286214" y="2324"/>
                  </a:lnTo>
                  <a:lnTo>
                    <a:pt x="288074" y="464"/>
                  </a:lnTo>
                  <a:lnTo>
                    <a:pt x="289197" y="0"/>
                  </a:lnTo>
                  <a:lnTo>
                    <a:pt x="291827" y="0"/>
                  </a:lnTo>
                  <a:lnTo>
                    <a:pt x="292950" y="464"/>
                  </a:lnTo>
                  <a:lnTo>
                    <a:pt x="294810" y="2324"/>
                  </a:lnTo>
                  <a:lnTo>
                    <a:pt x="295274" y="3447"/>
                  </a:lnTo>
                  <a:lnTo>
                    <a:pt x="295274" y="6077"/>
                  </a:lnTo>
                  <a:lnTo>
                    <a:pt x="294810" y="7200"/>
                  </a:lnTo>
                  <a:lnTo>
                    <a:pt x="292950" y="9060"/>
                  </a:lnTo>
                  <a:lnTo>
                    <a:pt x="291827" y="9524"/>
                  </a:lnTo>
                  <a:close/>
                </a:path>
                <a:path w="5486400" h="9525">
                  <a:moveTo>
                    <a:pt x="339452" y="9524"/>
                  </a:moveTo>
                  <a:lnTo>
                    <a:pt x="336822" y="9524"/>
                  </a:lnTo>
                  <a:lnTo>
                    <a:pt x="335699" y="9060"/>
                  </a:lnTo>
                  <a:lnTo>
                    <a:pt x="333839" y="7200"/>
                  </a:lnTo>
                  <a:lnTo>
                    <a:pt x="333374" y="6077"/>
                  </a:lnTo>
                  <a:lnTo>
                    <a:pt x="333374" y="3447"/>
                  </a:lnTo>
                  <a:lnTo>
                    <a:pt x="333839" y="2324"/>
                  </a:lnTo>
                  <a:lnTo>
                    <a:pt x="335699" y="464"/>
                  </a:lnTo>
                  <a:lnTo>
                    <a:pt x="336822" y="0"/>
                  </a:lnTo>
                  <a:lnTo>
                    <a:pt x="339452" y="0"/>
                  </a:lnTo>
                  <a:lnTo>
                    <a:pt x="340575" y="464"/>
                  </a:lnTo>
                  <a:lnTo>
                    <a:pt x="342434" y="2324"/>
                  </a:lnTo>
                  <a:lnTo>
                    <a:pt x="342899" y="3447"/>
                  </a:lnTo>
                  <a:lnTo>
                    <a:pt x="342899" y="6077"/>
                  </a:lnTo>
                  <a:lnTo>
                    <a:pt x="342434" y="7200"/>
                  </a:lnTo>
                  <a:lnTo>
                    <a:pt x="340575" y="9060"/>
                  </a:lnTo>
                  <a:lnTo>
                    <a:pt x="339452" y="9524"/>
                  </a:lnTo>
                  <a:close/>
                </a:path>
                <a:path w="5486400" h="9525">
                  <a:moveTo>
                    <a:pt x="387077" y="9524"/>
                  </a:moveTo>
                  <a:lnTo>
                    <a:pt x="384447" y="9524"/>
                  </a:lnTo>
                  <a:lnTo>
                    <a:pt x="383324" y="9060"/>
                  </a:lnTo>
                  <a:lnTo>
                    <a:pt x="381464" y="7200"/>
                  </a:lnTo>
                  <a:lnTo>
                    <a:pt x="380999" y="6077"/>
                  </a:lnTo>
                  <a:lnTo>
                    <a:pt x="380999" y="3447"/>
                  </a:lnTo>
                  <a:lnTo>
                    <a:pt x="381464" y="2324"/>
                  </a:lnTo>
                  <a:lnTo>
                    <a:pt x="383324" y="464"/>
                  </a:lnTo>
                  <a:lnTo>
                    <a:pt x="384447" y="0"/>
                  </a:lnTo>
                  <a:lnTo>
                    <a:pt x="387077" y="0"/>
                  </a:lnTo>
                  <a:lnTo>
                    <a:pt x="388200" y="464"/>
                  </a:lnTo>
                  <a:lnTo>
                    <a:pt x="390059" y="2324"/>
                  </a:lnTo>
                  <a:lnTo>
                    <a:pt x="390524" y="3447"/>
                  </a:lnTo>
                  <a:lnTo>
                    <a:pt x="390524" y="6077"/>
                  </a:lnTo>
                  <a:lnTo>
                    <a:pt x="390059" y="7200"/>
                  </a:lnTo>
                  <a:lnTo>
                    <a:pt x="388200" y="9060"/>
                  </a:lnTo>
                  <a:lnTo>
                    <a:pt x="387077" y="9524"/>
                  </a:lnTo>
                  <a:close/>
                </a:path>
                <a:path w="5486400" h="9525">
                  <a:moveTo>
                    <a:pt x="434702" y="9524"/>
                  </a:moveTo>
                  <a:lnTo>
                    <a:pt x="432072" y="9524"/>
                  </a:lnTo>
                  <a:lnTo>
                    <a:pt x="430949" y="9060"/>
                  </a:lnTo>
                  <a:lnTo>
                    <a:pt x="429089" y="7200"/>
                  </a:lnTo>
                  <a:lnTo>
                    <a:pt x="428624" y="6077"/>
                  </a:lnTo>
                  <a:lnTo>
                    <a:pt x="428624" y="3447"/>
                  </a:lnTo>
                  <a:lnTo>
                    <a:pt x="429089" y="2324"/>
                  </a:lnTo>
                  <a:lnTo>
                    <a:pt x="430949" y="464"/>
                  </a:lnTo>
                  <a:lnTo>
                    <a:pt x="432072" y="0"/>
                  </a:lnTo>
                  <a:lnTo>
                    <a:pt x="434702" y="0"/>
                  </a:lnTo>
                  <a:lnTo>
                    <a:pt x="435825" y="464"/>
                  </a:lnTo>
                  <a:lnTo>
                    <a:pt x="437684" y="2324"/>
                  </a:lnTo>
                  <a:lnTo>
                    <a:pt x="438149" y="3447"/>
                  </a:lnTo>
                  <a:lnTo>
                    <a:pt x="438149" y="6077"/>
                  </a:lnTo>
                  <a:lnTo>
                    <a:pt x="437684" y="7200"/>
                  </a:lnTo>
                  <a:lnTo>
                    <a:pt x="435825" y="9060"/>
                  </a:lnTo>
                  <a:lnTo>
                    <a:pt x="434702" y="9524"/>
                  </a:lnTo>
                  <a:close/>
                </a:path>
                <a:path w="5486400" h="9525">
                  <a:moveTo>
                    <a:pt x="482327" y="9524"/>
                  </a:moveTo>
                  <a:lnTo>
                    <a:pt x="479697" y="9524"/>
                  </a:lnTo>
                  <a:lnTo>
                    <a:pt x="478574" y="9060"/>
                  </a:lnTo>
                  <a:lnTo>
                    <a:pt x="476714" y="7200"/>
                  </a:lnTo>
                  <a:lnTo>
                    <a:pt x="476249" y="6077"/>
                  </a:lnTo>
                  <a:lnTo>
                    <a:pt x="476249" y="3447"/>
                  </a:lnTo>
                  <a:lnTo>
                    <a:pt x="476714" y="2324"/>
                  </a:lnTo>
                  <a:lnTo>
                    <a:pt x="478574" y="464"/>
                  </a:lnTo>
                  <a:lnTo>
                    <a:pt x="479697" y="0"/>
                  </a:lnTo>
                  <a:lnTo>
                    <a:pt x="482327" y="0"/>
                  </a:lnTo>
                  <a:lnTo>
                    <a:pt x="483450" y="464"/>
                  </a:lnTo>
                  <a:lnTo>
                    <a:pt x="485309" y="2324"/>
                  </a:lnTo>
                  <a:lnTo>
                    <a:pt x="485774" y="3447"/>
                  </a:lnTo>
                  <a:lnTo>
                    <a:pt x="485774" y="6077"/>
                  </a:lnTo>
                  <a:lnTo>
                    <a:pt x="485309" y="7200"/>
                  </a:lnTo>
                  <a:lnTo>
                    <a:pt x="483450" y="9060"/>
                  </a:lnTo>
                  <a:lnTo>
                    <a:pt x="482327" y="9524"/>
                  </a:lnTo>
                  <a:close/>
                </a:path>
                <a:path w="5486400" h="9525">
                  <a:moveTo>
                    <a:pt x="529952" y="9524"/>
                  </a:moveTo>
                  <a:lnTo>
                    <a:pt x="527322" y="9524"/>
                  </a:lnTo>
                  <a:lnTo>
                    <a:pt x="526199" y="9060"/>
                  </a:lnTo>
                  <a:lnTo>
                    <a:pt x="524339" y="7200"/>
                  </a:lnTo>
                  <a:lnTo>
                    <a:pt x="523874" y="6077"/>
                  </a:lnTo>
                  <a:lnTo>
                    <a:pt x="523874" y="3447"/>
                  </a:lnTo>
                  <a:lnTo>
                    <a:pt x="524339" y="2324"/>
                  </a:lnTo>
                  <a:lnTo>
                    <a:pt x="526199" y="464"/>
                  </a:lnTo>
                  <a:lnTo>
                    <a:pt x="527322" y="0"/>
                  </a:lnTo>
                  <a:lnTo>
                    <a:pt x="529952" y="0"/>
                  </a:lnTo>
                  <a:lnTo>
                    <a:pt x="531075" y="464"/>
                  </a:lnTo>
                  <a:lnTo>
                    <a:pt x="532934" y="2324"/>
                  </a:lnTo>
                  <a:lnTo>
                    <a:pt x="533399" y="3447"/>
                  </a:lnTo>
                  <a:lnTo>
                    <a:pt x="533399" y="6077"/>
                  </a:lnTo>
                  <a:lnTo>
                    <a:pt x="532934" y="7200"/>
                  </a:lnTo>
                  <a:lnTo>
                    <a:pt x="531075" y="9060"/>
                  </a:lnTo>
                  <a:lnTo>
                    <a:pt x="529952" y="9524"/>
                  </a:lnTo>
                  <a:close/>
                </a:path>
                <a:path w="5486400" h="9525">
                  <a:moveTo>
                    <a:pt x="577577" y="9524"/>
                  </a:moveTo>
                  <a:lnTo>
                    <a:pt x="574947" y="9524"/>
                  </a:lnTo>
                  <a:lnTo>
                    <a:pt x="573824" y="9060"/>
                  </a:lnTo>
                  <a:lnTo>
                    <a:pt x="571964" y="7200"/>
                  </a:lnTo>
                  <a:lnTo>
                    <a:pt x="571499" y="6077"/>
                  </a:lnTo>
                  <a:lnTo>
                    <a:pt x="571499" y="3447"/>
                  </a:lnTo>
                  <a:lnTo>
                    <a:pt x="571964" y="2324"/>
                  </a:lnTo>
                  <a:lnTo>
                    <a:pt x="573824" y="464"/>
                  </a:lnTo>
                  <a:lnTo>
                    <a:pt x="574947" y="0"/>
                  </a:lnTo>
                  <a:lnTo>
                    <a:pt x="577577" y="0"/>
                  </a:lnTo>
                  <a:lnTo>
                    <a:pt x="578700" y="464"/>
                  </a:lnTo>
                  <a:lnTo>
                    <a:pt x="580559" y="2324"/>
                  </a:lnTo>
                  <a:lnTo>
                    <a:pt x="581024" y="3447"/>
                  </a:lnTo>
                  <a:lnTo>
                    <a:pt x="581024" y="6077"/>
                  </a:lnTo>
                  <a:lnTo>
                    <a:pt x="580559" y="7200"/>
                  </a:lnTo>
                  <a:lnTo>
                    <a:pt x="578700" y="9060"/>
                  </a:lnTo>
                  <a:lnTo>
                    <a:pt x="577577" y="9524"/>
                  </a:lnTo>
                  <a:close/>
                </a:path>
                <a:path w="5486400" h="9525">
                  <a:moveTo>
                    <a:pt x="625202" y="9524"/>
                  </a:moveTo>
                  <a:lnTo>
                    <a:pt x="622572" y="9524"/>
                  </a:lnTo>
                  <a:lnTo>
                    <a:pt x="621449" y="9060"/>
                  </a:lnTo>
                  <a:lnTo>
                    <a:pt x="619589" y="7200"/>
                  </a:lnTo>
                  <a:lnTo>
                    <a:pt x="619124" y="6077"/>
                  </a:lnTo>
                  <a:lnTo>
                    <a:pt x="619124" y="3447"/>
                  </a:lnTo>
                  <a:lnTo>
                    <a:pt x="619589" y="2324"/>
                  </a:lnTo>
                  <a:lnTo>
                    <a:pt x="621449" y="464"/>
                  </a:lnTo>
                  <a:lnTo>
                    <a:pt x="622572" y="0"/>
                  </a:lnTo>
                  <a:lnTo>
                    <a:pt x="625202" y="0"/>
                  </a:lnTo>
                  <a:lnTo>
                    <a:pt x="626325" y="464"/>
                  </a:lnTo>
                  <a:lnTo>
                    <a:pt x="628184" y="2324"/>
                  </a:lnTo>
                  <a:lnTo>
                    <a:pt x="628649" y="3447"/>
                  </a:lnTo>
                  <a:lnTo>
                    <a:pt x="628649" y="6077"/>
                  </a:lnTo>
                  <a:lnTo>
                    <a:pt x="628184" y="7200"/>
                  </a:lnTo>
                  <a:lnTo>
                    <a:pt x="626325" y="9060"/>
                  </a:lnTo>
                  <a:lnTo>
                    <a:pt x="625202" y="9524"/>
                  </a:lnTo>
                  <a:close/>
                </a:path>
                <a:path w="5486400" h="9525">
                  <a:moveTo>
                    <a:pt x="672827" y="9524"/>
                  </a:moveTo>
                  <a:lnTo>
                    <a:pt x="670197" y="9524"/>
                  </a:lnTo>
                  <a:lnTo>
                    <a:pt x="669074" y="9060"/>
                  </a:lnTo>
                  <a:lnTo>
                    <a:pt x="667214" y="7200"/>
                  </a:lnTo>
                  <a:lnTo>
                    <a:pt x="666749" y="6077"/>
                  </a:lnTo>
                  <a:lnTo>
                    <a:pt x="666749" y="3447"/>
                  </a:lnTo>
                  <a:lnTo>
                    <a:pt x="667214" y="2324"/>
                  </a:lnTo>
                  <a:lnTo>
                    <a:pt x="669074" y="464"/>
                  </a:lnTo>
                  <a:lnTo>
                    <a:pt x="670197" y="0"/>
                  </a:lnTo>
                  <a:lnTo>
                    <a:pt x="672827" y="0"/>
                  </a:lnTo>
                  <a:lnTo>
                    <a:pt x="673950" y="464"/>
                  </a:lnTo>
                  <a:lnTo>
                    <a:pt x="675809" y="2324"/>
                  </a:lnTo>
                  <a:lnTo>
                    <a:pt x="676274" y="3447"/>
                  </a:lnTo>
                  <a:lnTo>
                    <a:pt x="676274" y="6077"/>
                  </a:lnTo>
                  <a:lnTo>
                    <a:pt x="675809" y="7200"/>
                  </a:lnTo>
                  <a:lnTo>
                    <a:pt x="673950" y="9060"/>
                  </a:lnTo>
                  <a:lnTo>
                    <a:pt x="672827" y="9524"/>
                  </a:lnTo>
                  <a:close/>
                </a:path>
                <a:path w="5486400" h="9525">
                  <a:moveTo>
                    <a:pt x="720452" y="9524"/>
                  </a:moveTo>
                  <a:lnTo>
                    <a:pt x="717822" y="9524"/>
                  </a:lnTo>
                  <a:lnTo>
                    <a:pt x="716699" y="9060"/>
                  </a:lnTo>
                  <a:lnTo>
                    <a:pt x="714839" y="7200"/>
                  </a:lnTo>
                  <a:lnTo>
                    <a:pt x="714374" y="6077"/>
                  </a:lnTo>
                  <a:lnTo>
                    <a:pt x="714374" y="3447"/>
                  </a:lnTo>
                  <a:lnTo>
                    <a:pt x="714839" y="2324"/>
                  </a:lnTo>
                  <a:lnTo>
                    <a:pt x="716699" y="464"/>
                  </a:lnTo>
                  <a:lnTo>
                    <a:pt x="717822" y="0"/>
                  </a:lnTo>
                  <a:lnTo>
                    <a:pt x="720452" y="0"/>
                  </a:lnTo>
                  <a:lnTo>
                    <a:pt x="721575" y="464"/>
                  </a:lnTo>
                  <a:lnTo>
                    <a:pt x="723435" y="2324"/>
                  </a:lnTo>
                  <a:lnTo>
                    <a:pt x="723899" y="3447"/>
                  </a:lnTo>
                  <a:lnTo>
                    <a:pt x="723899" y="6077"/>
                  </a:lnTo>
                  <a:lnTo>
                    <a:pt x="723435" y="7200"/>
                  </a:lnTo>
                  <a:lnTo>
                    <a:pt x="721575" y="9060"/>
                  </a:lnTo>
                  <a:lnTo>
                    <a:pt x="720452" y="9524"/>
                  </a:lnTo>
                  <a:close/>
                </a:path>
                <a:path w="5486400" h="9525">
                  <a:moveTo>
                    <a:pt x="768077" y="9524"/>
                  </a:moveTo>
                  <a:lnTo>
                    <a:pt x="765447" y="9524"/>
                  </a:lnTo>
                  <a:lnTo>
                    <a:pt x="764324" y="9060"/>
                  </a:lnTo>
                  <a:lnTo>
                    <a:pt x="762464" y="7200"/>
                  </a:lnTo>
                  <a:lnTo>
                    <a:pt x="761999" y="6077"/>
                  </a:lnTo>
                  <a:lnTo>
                    <a:pt x="761999" y="3447"/>
                  </a:lnTo>
                  <a:lnTo>
                    <a:pt x="762464" y="2324"/>
                  </a:lnTo>
                  <a:lnTo>
                    <a:pt x="764324" y="464"/>
                  </a:lnTo>
                  <a:lnTo>
                    <a:pt x="765447" y="0"/>
                  </a:lnTo>
                  <a:lnTo>
                    <a:pt x="768077" y="0"/>
                  </a:lnTo>
                  <a:lnTo>
                    <a:pt x="769200" y="464"/>
                  </a:lnTo>
                  <a:lnTo>
                    <a:pt x="771059" y="2324"/>
                  </a:lnTo>
                  <a:lnTo>
                    <a:pt x="771524" y="3447"/>
                  </a:lnTo>
                  <a:lnTo>
                    <a:pt x="771524" y="6077"/>
                  </a:lnTo>
                  <a:lnTo>
                    <a:pt x="771059" y="7200"/>
                  </a:lnTo>
                  <a:lnTo>
                    <a:pt x="769200" y="9060"/>
                  </a:lnTo>
                  <a:lnTo>
                    <a:pt x="768077" y="9524"/>
                  </a:lnTo>
                  <a:close/>
                </a:path>
                <a:path w="5486400" h="9525">
                  <a:moveTo>
                    <a:pt x="815702" y="9524"/>
                  </a:moveTo>
                  <a:lnTo>
                    <a:pt x="813072" y="9524"/>
                  </a:lnTo>
                  <a:lnTo>
                    <a:pt x="811949" y="9060"/>
                  </a:lnTo>
                  <a:lnTo>
                    <a:pt x="810089" y="7200"/>
                  </a:lnTo>
                  <a:lnTo>
                    <a:pt x="809624" y="6077"/>
                  </a:lnTo>
                  <a:lnTo>
                    <a:pt x="809624" y="3447"/>
                  </a:lnTo>
                  <a:lnTo>
                    <a:pt x="810089" y="2324"/>
                  </a:lnTo>
                  <a:lnTo>
                    <a:pt x="811949" y="464"/>
                  </a:lnTo>
                  <a:lnTo>
                    <a:pt x="813072" y="0"/>
                  </a:lnTo>
                  <a:lnTo>
                    <a:pt x="815702" y="0"/>
                  </a:lnTo>
                  <a:lnTo>
                    <a:pt x="816825" y="464"/>
                  </a:lnTo>
                  <a:lnTo>
                    <a:pt x="818684" y="2324"/>
                  </a:lnTo>
                  <a:lnTo>
                    <a:pt x="819149" y="3447"/>
                  </a:lnTo>
                  <a:lnTo>
                    <a:pt x="819149" y="6077"/>
                  </a:lnTo>
                  <a:lnTo>
                    <a:pt x="818684" y="7200"/>
                  </a:lnTo>
                  <a:lnTo>
                    <a:pt x="816825" y="9060"/>
                  </a:lnTo>
                  <a:lnTo>
                    <a:pt x="815702" y="9524"/>
                  </a:lnTo>
                  <a:close/>
                </a:path>
                <a:path w="5486400" h="9525">
                  <a:moveTo>
                    <a:pt x="863327" y="9524"/>
                  </a:moveTo>
                  <a:lnTo>
                    <a:pt x="860697" y="9524"/>
                  </a:lnTo>
                  <a:lnTo>
                    <a:pt x="859574" y="9060"/>
                  </a:lnTo>
                  <a:lnTo>
                    <a:pt x="857714" y="7200"/>
                  </a:lnTo>
                  <a:lnTo>
                    <a:pt x="857249" y="6077"/>
                  </a:lnTo>
                  <a:lnTo>
                    <a:pt x="857249" y="3447"/>
                  </a:lnTo>
                  <a:lnTo>
                    <a:pt x="857714" y="2324"/>
                  </a:lnTo>
                  <a:lnTo>
                    <a:pt x="859574" y="464"/>
                  </a:lnTo>
                  <a:lnTo>
                    <a:pt x="860697" y="0"/>
                  </a:lnTo>
                  <a:lnTo>
                    <a:pt x="863327" y="0"/>
                  </a:lnTo>
                  <a:lnTo>
                    <a:pt x="864450" y="464"/>
                  </a:lnTo>
                  <a:lnTo>
                    <a:pt x="866309" y="2324"/>
                  </a:lnTo>
                  <a:lnTo>
                    <a:pt x="866774" y="3447"/>
                  </a:lnTo>
                  <a:lnTo>
                    <a:pt x="866774" y="6077"/>
                  </a:lnTo>
                  <a:lnTo>
                    <a:pt x="866309" y="7200"/>
                  </a:lnTo>
                  <a:lnTo>
                    <a:pt x="864450" y="9060"/>
                  </a:lnTo>
                  <a:lnTo>
                    <a:pt x="863327" y="9524"/>
                  </a:lnTo>
                  <a:close/>
                </a:path>
                <a:path w="5486400" h="9525">
                  <a:moveTo>
                    <a:pt x="910952" y="9524"/>
                  </a:moveTo>
                  <a:lnTo>
                    <a:pt x="908322" y="9524"/>
                  </a:lnTo>
                  <a:lnTo>
                    <a:pt x="907199" y="9060"/>
                  </a:lnTo>
                  <a:lnTo>
                    <a:pt x="905339" y="7200"/>
                  </a:lnTo>
                  <a:lnTo>
                    <a:pt x="904874" y="6077"/>
                  </a:lnTo>
                  <a:lnTo>
                    <a:pt x="904874" y="3447"/>
                  </a:lnTo>
                  <a:lnTo>
                    <a:pt x="905339" y="2324"/>
                  </a:lnTo>
                  <a:lnTo>
                    <a:pt x="907199" y="464"/>
                  </a:lnTo>
                  <a:lnTo>
                    <a:pt x="908322" y="0"/>
                  </a:lnTo>
                  <a:lnTo>
                    <a:pt x="910952" y="0"/>
                  </a:lnTo>
                  <a:lnTo>
                    <a:pt x="912074" y="464"/>
                  </a:lnTo>
                  <a:lnTo>
                    <a:pt x="913934" y="2324"/>
                  </a:lnTo>
                  <a:lnTo>
                    <a:pt x="914399" y="3447"/>
                  </a:lnTo>
                  <a:lnTo>
                    <a:pt x="914399" y="6077"/>
                  </a:lnTo>
                  <a:lnTo>
                    <a:pt x="913934" y="7200"/>
                  </a:lnTo>
                  <a:lnTo>
                    <a:pt x="912074" y="9060"/>
                  </a:lnTo>
                  <a:lnTo>
                    <a:pt x="910952" y="9524"/>
                  </a:lnTo>
                  <a:close/>
                </a:path>
                <a:path w="5486400" h="9525">
                  <a:moveTo>
                    <a:pt x="958577" y="9524"/>
                  </a:moveTo>
                  <a:lnTo>
                    <a:pt x="955947" y="9524"/>
                  </a:lnTo>
                  <a:lnTo>
                    <a:pt x="954824" y="9060"/>
                  </a:lnTo>
                  <a:lnTo>
                    <a:pt x="952964" y="7200"/>
                  </a:lnTo>
                  <a:lnTo>
                    <a:pt x="952499" y="6077"/>
                  </a:lnTo>
                  <a:lnTo>
                    <a:pt x="952499" y="3447"/>
                  </a:lnTo>
                  <a:lnTo>
                    <a:pt x="952964" y="2324"/>
                  </a:lnTo>
                  <a:lnTo>
                    <a:pt x="954824" y="464"/>
                  </a:lnTo>
                  <a:lnTo>
                    <a:pt x="955947" y="0"/>
                  </a:lnTo>
                  <a:lnTo>
                    <a:pt x="958577" y="0"/>
                  </a:lnTo>
                  <a:lnTo>
                    <a:pt x="959700" y="464"/>
                  </a:lnTo>
                  <a:lnTo>
                    <a:pt x="961560" y="2324"/>
                  </a:lnTo>
                  <a:lnTo>
                    <a:pt x="962024" y="3447"/>
                  </a:lnTo>
                  <a:lnTo>
                    <a:pt x="962024" y="6077"/>
                  </a:lnTo>
                  <a:lnTo>
                    <a:pt x="961560" y="7200"/>
                  </a:lnTo>
                  <a:lnTo>
                    <a:pt x="959700" y="9060"/>
                  </a:lnTo>
                  <a:lnTo>
                    <a:pt x="958577" y="9524"/>
                  </a:lnTo>
                  <a:close/>
                </a:path>
                <a:path w="5486400" h="9525">
                  <a:moveTo>
                    <a:pt x="1006202" y="9524"/>
                  </a:moveTo>
                  <a:lnTo>
                    <a:pt x="1003572" y="9524"/>
                  </a:lnTo>
                  <a:lnTo>
                    <a:pt x="1002449" y="9060"/>
                  </a:lnTo>
                  <a:lnTo>
                    <a:pt x="1000589" y="7200"/>
                  </a:lnTo>
                  <a:lnTo>
                    <a:pt x="1000124" y="6077"/>
                  </a:lnTo>
                  <a:lnTo>
                    <a:pt x="1000124" y="3447"/>
                  </a:lnTo>
                  <a:lnTo>
                    <a:pt x="1000589" y="2324"/>
                  </a:lnTo>
                  <a:lnTo>
                    <a:pt x="1002449" y="464"/>
                  </a:lnTo>
                  <a:lnTo>
                    <a:pt x="1003572" y="0"/>
                  </a:lnTo>
                  <a:lnTo>
                    <a:pt x="1006202" y="0"/>
                  </a:lnTo>
                  <a:lnTo>
                    <a:pt x="1007325" y="464"/>
                  </a:lnTo>
                  <a:lnTo>
                    <a:pt x="1009184" y="2324"/>
                  </a:lnTo>
                  <a:lnTo>
                    <a:pt x="1009649" y="3447"/>
                  </a:lnTo>
                  <a:lnTo>
                    <a:pt x="1009649" y="6077"/>
                  </a:lnTo>
                  <a:lnTo>
                    <a:pt x="1009184" y="7200"/>
                  </a:lnTo>
                  <a:lnTo>
                    <a:pt x="1007325" y="9060"/>
                  </a:lnTo>
                  <a:lnTo>
                    <a:pt x="1006202" y="9524"/>
                  </a:lnTo>
                  <a:close/>
                </a:path>
                <a:path w="5486400" h="9525">
                  <a:moveTo>
                    <a:pt x="1053827" y="9524"/>
                  </a:moveTo>
                  <a:lnTo>
                    <a:pt x="1051197" y="9524"/>
                  </a:lnTo>
                  <a:lnTo>
                    <a:pt x="1050074" y="9060"/>
                  </a:lnTo>
                  <a:lnTo>
                    <a:pt x="1048214" y="7200"/>
                  </a:lnTo>
                  <a:lnTo>
                    <a:pt x="1047749" y="6077"/>
                  </a:lnTo>
                  <a:lnTo>
                    <a:pt x="1047749" y="3447"/>
                  </a:lnTo>
                  <a:lnTo>
                    <a:pt x="1048214" y="2324"/>
                  </a:lnTo>
                  <a:lnTo>
                    <a:pt x="1050074" y="464"/>
                  </a:lnTo>
                  <a:lnTo>
                    <a:pt x="1051197" y="0"/>
                  </a:lnTo>
                  <a:lnTo>
                    <a:pt x="1053827" y="0"/>
                  </a:lnTo>
                  <a:lnTo>
                    <a:pt x="1054950" y="464"/>
                  </a:lnTo>
                  <a:lnTo>
                    <a:pt x="1056809" y="2324"/>
                  </a:lnTo>
                  <a:lnTo>
                    <a:pt x="1057274" y="3447"/>
                  </a:lnTo>
                  <a:lnTo>
                    <a:pt x="1057274" y="6077"/>
                  </a:lnTo>
                  <a:lnTo>
                    <a:pt x="1056809" y="7200"/>
                  </a:lnTo>
                  <a:lnTo>
                    <a:pt x="1054950" y="9060"/>
                  </a:lnTo>
                  <a:lnTo>
                    <a:pt x="1053827" y="9524"/>
                  </a:lnTo>
                  <a:close/>
                </a:path>
                <a:path w="5486400" h="9525">
                  <a:moveTo>
                    <a:pt x="1101452" y="9524"/>
                  </a:moveTo>
                  <a:lnTo>
                    <a:pt x="1098822" y="9524"/>
                  </a:lnTo>
                  <a:lnTo>
                    <a:pt x="1097699" y="9060"/>
                  </a:lnTo>
                  <a:lnTo>
                    <a:pt x="1095839" y="7200"/>
                  </a:lnTo>
                  <a:lnTo>
                    <a:pt x="1095374" y="6077"/>
                  </a:lnTo>
                  <a:lnTo>
                    <a:pt x="1095374" y="3447"/>
                  </a:lnTo>
                  <a:lnTo>
                    <a:pt x="1095839" y="2324"/>
                  </a:lnTo>
                  <a:lnTo>
                    <a:pt x="1097699" y="464"/>
                  </a:lnTo>
                  <a:lnTo>
                    <a:pt x="1098822" y="0"/>
                  </a:lnTo>
                  <a:lnTo>
                    <a:pt x="1101452" y="0"/>
                  </a:lnTo>
                  <a:lnTo>
                    <a:pt x="1102575" y="464"/>
                  </a:lnTo>
                  <a:lnTo>
                    <a:pt x="1104434" y="2324"/>
                  </a:lnTo>
                  <a:lnTo>
                    <a:pt x="1104899" y="3447"/>
                  </a:lnTo>
                  <a:lnTo>
                    <a:pt x="1104899" y="6077"/>
                  </a:lnTo>
                  <a:lnTo>
                    <a:pt x="1104434" y="7200"/>
                  </a:lnTo>
                  <a:lnTo>
                    <a:pt x="1102575" y="9060"/>
                  </a:lnTo>
                  <a:lnTo>
                    <a:pt x="1101452" y="9524"/>
                  </a:lnTo>
                  <a:close/>
                </a:path>
                <a:path w="5486400" h="9525">
                  <a:moveTo>
                    <a:pt x="1149077" y="9524"/>
                  </a:moveTo>
                  <a:lnTo>
                    <a:pt x="1146447" y="9524"/>
                  </a:lnTo>
                  <a:lnTo>
                    <a:pt x="1145324" y="9060"/>
                  </a:lnTo>
                  <a:lnTo>
                    <a:pt x="1143464" y="7200"/>
                  </a:lnTo>
                  <a:lnTo>
                    <a:pt x="1142999" y="6077"/>
                  </a:lnTo>
                  <a:lnTo>
                    <a:pt x="1142999" y="3447"/>
                  </a:lnTo>
                  <a:lnTo>
                    <a:pt x="1143464" y="2324"/>
                  </a:lnTo>
                  <a:lnTo>
                    <a:pt x="1145324" y="464"/>
                  </a:lnTo>
                  <a:lnTo>
                    <a:pt x="1146447" y="0"/>
                  </a:lnTo>
                  <a:lnTo>
                    <a:pt x="1149077" y="0"/>
                  </a:lnTo>
                  <a:lnTo>
                    <a:pt x="1150199" y="464"/>
                  </a:lnTo>
                  <a:lnTo>
                    <a:pt x="1152059" y="2324"/>
                  </a:lnTo>
                  <a:lnTo>
                    <a:pt x="1152524" y="3447"/>
                  </a:lnTo>
                  <a:lnTo>
                    <a:pt x="1152524" y="6077"/>
                  </a:lnTo>
                  <a:lnTo>
                    <a:pt x="1152059" y="7200"/>
                  </a:lnTo>
                  <a:lnTo>
                    <a:pt x="1150199" y="9060"/>
                  </a:lnTo>
                  <a:lnTo>
                    <a:pt x="1149077" y="9524"/>
                  </a:lnTo>
                  <a:close/>
                </a:path>
                <a:path w="5486400" h="9525">
                  <a:moveTo>
                    <a:pt x="1196702" y="9524"/>
                  </a:moveTo>
                  <a:lnTo>
                    <a:pt x="1194072" y="9524"/>
                  </a:lnTo>
                  <a:lnTo>
                    <a:pt x="1192949" y="9060"/>
                  </a:lnTo>
                  <a:lnTo>
                    <a:pt x="1191089" y="7200"/>
                  </a:lnTo>
                  <a:lnTo>
                    <a:pt x="1190624" y="6077"/>
                  </a:lnTo>
                  <a:lnTo>
                    <a:pt x="1190624" y="3447"/>
                  </a:lnTo>
                  <a:lnTo>
                    <a:pt x="1191089" y="2324"/>
                  </a:lnTo>
                  <a:lnTo>
                    <a:pt x="1192949" y="464"/>
                  </a:lnTo>
                  <a:lnTo>
                    <a:pt x="1194072" y="0"/>
                  </a:lnTo>
                  <a:lnTo>
                    <a:pt x="1196702" y="0"/>
                  </a:lnTo>
                  <a:lnTo>
                    <a:pt x="1197825" y="464"/>
                  </a:lnTo>
                  <a:lnTo>
                    <a:pt x="1199685" y="2324"/>
                  </a:lnTo>
                  <a:lnTo>
                    <a:pt x="1200149" y="3447"/>
                  </a:lnTo>
                  <a:lnTo>
                    <a:pt x="1200149" y="6077"/>
                  </a:lnTo>
                  <a:lnTo>
                    <a:pt x="1199685" y="7200"/>
                  </a:lnTo>
                  <a:lnTo>
                    <a:pt x="1197825" y="9060"/>
                  </a:lnTo>
                  <a:lnTo>
                    <a:pt x="1196702" y="9524"/>
                  </a:lnTo>
                  <a:close/>
                </a:path>
                <a:path w="5486400" h="9525">
                  <a:moveTo>
                    <a:pt x="1244327" y="9524"/>
                  </a:moveTo>
                  <a:lnTo>
                    <a:pt x="1241697" y="9524"/>
                  </a:lnTo>
                  <a:lnTo>
                    <a:pt x="1240574" y="9060"/>
                  </a:lnTo>
                  <a:lnTo>
                    <a:pt x="1238714" y="7200"/>
                  </a:lnTo>
                  <a:lnTo>
                    <a:pt x="1238249" y="6077"/>
                  </a:lnTo>
                  <a:lnTo>
                    <a:pt x="1238249" y="3447"/>
                  </a:lnTo>
                  <a:lnTo>
                    <a:pt x="1238714" y="2324"/>
                  </a:lnTo>
                  <a:lnTo>
                    <a:pt x="1240574" y="464"/>
                  </a:lnTo>
                  <a:lnTo>
                    <a:pt x="1241697" y="0"/>
                  </a:lnTo>
                  <a:lnTo>
                    <a:pt x="1244327" y="0"/>
                  </a:lnTo>
                  <a:lnTo>
                    <a:pt x="1245449" y="464"/>
                  </a:lnTo>
                  <a:lnTo>
                    <a:pt x="1247309" y="2324"/>
                  </a:lnTo>
                  <a:lnTo>
                    <a:pt x="1247774" y="3447"/>
                  </a:lnTo>
                  <a:lnTo>
                    <a:pt x="1247774" y="6077"/>
                  </a:lnTo>
                  <a:lnTo>
                    <a:pt x="1247309" y="7200"/>
                  </a:lnTo>
                  <a:lnTo>
                    <a:pt x="1245449" y="9060"/>
                  </a:lnTo>
                  <a:lnTo>
                    <a:pt x="1244327" y="9524"/>
                  </a:lnTo>
                  <a:close/>
                </a:path>
                <a:path w="5486400" h="9525">
                  <a:moveTo>
                    <a:pt x="1291952" y="9524"/>
                  </a:moveTo>
                  <a:lnTo>
                    <a:pt x="1289322" y="9524"/>
                  </a:lnTo>
                  <a:lnTo>
                    <a:pt x="1288199" y="9060"/>
                  </a:lnTo>
                  <a:lnTo>
                    <a:pt x="1286339" y="7200"/>
                  </a:lnTo>
                  <a:lnTo>
                    <a:pt x="1285874" y="6077"/>
                  </a:lnTo>
                  <a:lnTo>
                    <a:pt x="1285874" y="3447"/>
                  </a:lnTo>
                  <a:lnTo>
                    <a:pt x="1286339" y="2324"/>
                  </a:lnTo>
                  <a:lnTo>
                    <a:pt x="1288199" y="464"/>
                  </a:lnTo>
                  <a:lnTo>
                    <a:pt x="1289322" y="0"/>
                  </a:lnTo>
                  <a:lnTo>
                    <a:pt x="1291952" y="0"/>
                  </a:lnTo>
                  <a:lnTo>
                    <a:pt x="1293074" y="464"/>
                  </a:lnTo>
                  <a:lnTo>
                    <a:pt x="1294934" y="2324"/>
                  </a:lnTo>
                  <a:lnTo>
                    <a:pt x="1295399" y="3447"/>
                  </a:lnTo>
                  <a:lnTo>
                    <a:pt x="1295399" y="6077"/>
                  </a:lnTo>
                  <a:lnTo>
                    <a:pt x="1294934" y="7200"/>
                  </a:lnTo>
                  <a:lnTo>
                    <a:pt x="1293074" y="9060"/>
                  </a:lnTo>
                  <a:lnTo>
                    <a:pt x="1291952" y="9524"/>
                  </a:lnTo>
                  <a:close/>
                </a:path>
                <a:path w="5486400" h="9525">
                  <a:moveTo>
                    <a:pt x="1339577" y="9524"/>
                  </a:moveTo>
                  <a:lnTo>
                    <a:pt x="1336947" y="9524"/>
                  </a:lnTo>
                  <a:lnTo>
                    <a:pt x="1335824" y="9060"/>
                  </a:lnTo>
                  <a:lnTo>
                    <a:pt x="1333964" y="7200"/>
                  </a:lnTo>
                  <a:lnTo>
                    <a:pt x="1333499" y="6077"/>
                  </a:lnTo>
                  <a:lnTo>
                    <a:pt x="1333499" y="3447"/>
                  </a:lnTo>
                  <a:lnTo>
                    <a:pt x="1333964" y="2324"/>
                  </a:lnTo>
                  <a:lnTo>
                    <a:pt x="1335824" y="464"/>
                  </a:lnTo>
                  <a:lnTo>
                    <a:pt x="1336947" y="0"/>
                  </a:lnTo>
                  <a:lnTo>
                    <a:pt x="1339577" y="0"/>
                  </a:lnTo>
                  <a:lnTo>
                    <a:pt x="1340700" y="464"/>
                  </a:lnTo>
                  <a:lnTo>
                    <a:pt x="1342560" y="2324"/>
                  </a:lnTo>
                  <a:lnTo>
                    <a:pt x="1343024" y="3447"/>
                  </a:lnTo>
                  <a:lnTo>
                    <a:pt x="1343024" y="6077"/>
                  </a:lnTo>
                  <a:lnTo>
                    <a:pt x="1342560" y="7200"/>
                  </a:lnTo>
                  <a:lnTo>
                    <a:pt x="1340700" y="9060"/>
                  </a:lnTo>
                  <a:lnTo>
                    <a:pt x="1339577" y="9524"/>
                  </a:lnTo>
                  <a:close/>
                </a:path>
                <a:path w="5486400" h="9525">
                  <a:moveTo>
                    <a:pt x="1387202" y="9524"/>
                  </a:moveTo>
                  <a:lnTo>
                    <a:pt x="1384572" y="9524"/>
                  </a:lnTo>
                  <a:lnTo>
                    <a:pt x="1383449" y="9060"/>
                  </a:lnTo>
                  <a:lnTo>
                    <a:pt x="1381589" y="7200"/>
                  </a:lnTo>
                  <a:lnTo>
                    <a:pt x="1381124" y="6077"/>
                  </a:lnTo>
                  <a:lnTo>
                    <a:pt x="1381124" y="3447"/>
                  </a:lnTo>
                  <a:lnTo>
                    <a:pt x="1381589" y="2324"/>
                  </a:lnTo>
                  <a:lnTo>
                    <a:pt x="1383449" y="464"/>
                  </a:lnTo>
                  <a:lnTo>
                    <a:pt x="1384572" y="0"/>
                  </a:lnTo>
                  <a:lnTo>
                    <a:pt x="1387202" y="0"/>
                  </a:lnTo>
                  <a:lnTo>
                    <a:pt x="1388324" y="464"/>
                  </a:lnTo>
                  <a:lnTo>
                    <a:pt x="1390184" y="2324"/>
                  </a:lnTo>
                  <a:lnTo>
                    <a:pt x="1390649" y="3447"/>
                  </a:lnTo>
                  <a:lnTo>
                    <a:pt x="1390649" y="6077"/>
                  </a:lnTo>
                  <a:lnTo>
                    <a:pt x="1390184" y="7200"/>
                  </a:lnTo>
                  <a:lnTo>
                    <a:pt x="1388324" y="9060"/>
                  </a:lnTo>
                  <a:lnTo>
                    <a:pt x="1387202" y="9524"/>
                  </a:lnTo>
                  <a:close/>
                </a:path>
                <a:path w="5486400" h="9525">
                  <a:moveTo>
                    <a:pt x="1434827" y="9524"/>
                  </a:moveTo>
                  <a:lnTo>
                    <a:pt x="1432197" y="9524"/>
                  </a:lnTo>
                  <a:lnTo>
                    <a:pt x="1431074" y="9060"/>
                  </a:lnTo>
                  <a:lnTo>
                    <a:pt x="1429214" y="7200"/>
                  </a:lnTo>
                  <a:lnTo>
                    <a:pt x="1428749" y="6077"/>
                  </a:lnTo>
                  <a:lnTo>
                    <a:pt x="1428749" y="3447"/>
                  </a:lnTo>
                  <a:lnTo>
                    <a:pt x="1429214" y="2324"/>
                  </a:lnTo>
                  <a:lnTo>
                    <a:pt x="1431074" y="464"/>
                  </a:lnTo>
                  <a:lnTo>
                    <a:pt x="1432197" y="0"/>
                  </a:lnTo>
                  <a:lnTo>
                    <a:pt x="1434827" y="0"/>
                  </a:lnTo>
                  <a:lnTo>
                    <a:pt x="1435949" y="464"/>
                  </a:lnTo>
                  <a:lnTo>
                    <a:pt x="1437809" y="2324"/>
                  </a:lnTo>
                  <a:lnTo>
                    <a:pt x="1438274" y="3447"/>
                  </a:lnTo>
                  <a:lnTo>
                    <a:pt x="1438274" y="6077"/>
                  </a:lnTo>
                  <a:lnTo>
                    <a:pt x="1437809" y="7200"/>
                  </a:lnTo>
                  <a:lnTo>
                    <a:pt x="1435949" y="9060"/>
                  </a:lnTo>
                  <a:lnTo>
                    <a:pt x="1434827" y="9524"/>
                  </a:lnTo>
                  <a:close/>
                </a:path>
                <a:path w="5486400" h="9525">
                  <a:moveTo>
                    <a:pt x="1482452" y="9524"/>
                  </a:moveTo>
                  <a:lnTo>
                    <a:pt x="1479822" y="9524"/>
                  </a:lnTo>
                  <a:lnTo>
                    <a:pt x="1478699" y="9060"/>
                  </a:lnTo>
                  <a:lnTo>
                    <a:pt x="1476839" y="7200"/>
                  </a:lnTo>
                  <a:lnTo>
                    <a:pt x="1476374" y="6077"/>
                  </a:lnTo>
                  <a:lnTo>
                    <a:pt x="1476374" y="3447"/>
                  </a:lnTo>
                  <a:lnTo>
                    <a:pt x="1476839" y="2324"/>
                  </a:lnTo>
                  <a:lnTo>
                    <a:pt x="1478699" y="464"/>
                  </a:lnTo>
                  <a:lnTo>
                    <a:pt x="1479822" y="0"/>
                  </a:lnTo>
                  <a:lnTo>
                    <a:pt x="1482452" y="0"/>
                  </a:lnTo>
                  <a:lnTo>
                    <a:pt x="1483574" y="464"/>
                  </a:lnTo>
                  <a:lnTo>
                    <a:pt x="1485434" y="2324"/>
                  </a:lnTo>
                  <a:lnTo>
                    <a:pt x="1485899" y="3447"/>
                  </a:lnTo>
                  <a:lnTo>
                    <a:pt x="1485899" y="6077"/>
                  </a:lnTo>
                  <a:lnTo>
                    <a:pt x="1485434" y="7200"/>
                  </a:lnTo>
                  <a:lnTo>
                    <a:pt x="1483574" y="9060"/>
                  </a:lnTo>
                  <a:lnTo>
                    <a:pt x="1482452" y="9524"/>
                  </a:lnTo>
                  <a:close/>
                </a:path>
                <a:path w="5486400" h="9525">
                  <a:moveTo>
                    <a:pt x="1530077" y="9524"/>
                  </a:moveTo>
                  <a:lnTo>
                    <a:pt x="1527447" y="9524"/>
                  </a:lnTo>
                  <a:lnTo>
                    <a:pt x="1526324" y="9060"/>
                  </a:lnTo>
                  <a:lnTo>
                    <a:pt x="1524464" y="7200"/>
                  </a:lnTo>
                  <a:lnTo>
                    <a:pt x="1523999" y="6077"/>
                  </a:lnTo>
                  <a:lnTo>
                    <a:pt x="1523999" y="3447"/>
                  </a:lnTo>
                  <a:lnTo>
                    <a:pt x="1524464" y="2324"/>
                  </a:lnTo>
                  <a:lnTo>
                    <a:pt x="1526324" y="464"/>
                  </a:lnTo>
                  <a:lnTo>
                    <a:pt x="1527447" y="0"/>
                  </a:lnTo>
                  <a:lnTo>
                    <a:pt x="1530077" y="0"/>
                  </a:lnTo>
                  <a:lnTo>
                    <a:pt x="1531199" y="464"/>
                  </a:lnTo>
                  <a:lnTo>
                    <a:pt x="1533059" y="2324"/>
                  </a:lnTo>
                  <a:lnTo>
                    <a:pt x="1533524" y="3447"/>
                  </a:lnTo>
                  <a:lnTo>
                    <a:pt x="1533524" y="6077"/>
                  </a:lnTo>
                  <a:lnTo>
                    <a:pt x="1533059" y="7200"/>
                  </a:lnTo>
                  <a:lnTo>
                    <a:pt x="1531199" y="9060"/>
                  </a:lnTo>
                  <a:lnTo>
                    <a:pt x="1530077" y="9524"/>
                  </a:lnTo>
                  <a:close/>
                </a:path>
                <a:path w="5486400" h="9525">
                  <a:moveTo>
                    <a:pt x="1577702" y="9524"/>
                  </a:moveTo>
                  <a:lnTo>
                    <a:pt x="1575072" y="9524"/>
                  </a:lnTo>
                  <a:lnTo>
                    <a:pt x="1573949" y="9060"/>
                  </a:lnTo>
                  <a:lnTo>
                    <a:pt x="1572089" y="7200"/>
                  </a:lnTo>
                  <a:lnTo>
                    <a:pt x="1571624" y="6077"/>
                  </a:lnTo>
                  <a:lnTo>
                    <a:pt x="1571624" y="3447"/>
                  </a:lnTo>
                  <a:lnTo>
                    <a:pt x="1572089" y="2324"/>
                  </a:lnTo>
                  <a:lnTo>
                    <a:pt x="1573949" y="464"/>
                  </a:lnTo>
                  <a:lnTo>
                    <a:pt x="1575072" y="0"/>
                  </a:lnTo>
                  <a:lnTo>
                    <a:pt x="1577702" y="0"/>
                  </a:lnTo>
                  <a:lnTo>
                    <a:pt x="1578825" y="464"/>
                  </a:lnTo>
                  <a:lnTo>
                    <a:pt x="1580684" y="2324"/>
                  </a:lnTo>
                  <a:lnTo>
                    <a:pt x="1581149" y="3447"/>
                  </a:lnTo>
                  <a:lnTo>
                    <a:pt x="1581149" y="6077"/>
                  </a:lnTo>
                  <a:lnTo>
                    <a:pt x="1580684" y="7200"/>
                  </a:lnTo>
                  <a:lnTo>
                    <a:pt x="1578825" y="9060"/>
                  </a:lnTo>
                  <a:lnTo>
                    <a:pt x="1577702" y="9524"/>
                  </a:lnTo>
                  <a:close/>
                </a:path>
                <a:path w="5486400" h="9525">
                  <a:moveTo>
                    <a:pt x="1625327" y="9524"/>
                  </a:moveTo>
                  <a:lnTo>
                    <a:pt x="1622697" y="9524"/>
                  </a:lnTo>
                  <a:lnTo>
                    <a:pt x="1621574" y="9060"/>
                  </a:lnTo>
                  <a:lnTo>
                    <a:pt x="1619714" y="7200"/>
                  </a:lnTo>
                  <a:lnTo>
                    <a:pt x="1619249" y="6077"/>
                  </a:lnTo>
                  <a:lnTo>
                    <a:pt x="1619249" y="3447"/>
                  </a:lnTo>
                  <a:lnTo>
                    <a:pt x="1619714" y="2324"/>
                  </a:lnTo>
                  <a:lnTo>
                    <a:pt x="1621574" y="464"/>
                  </a:lnTo>
                  <a:lnTo>
                    <a:pt x="1622697" y="0"/>
                  </a:lnTo>
                  <a:lnTo>
                    <a:pt x="1625327" y="0"/>
                  </a:lnTo>
                  <a:lnTo>
                    <a:pt x="1626449" y="464"/>
                  </a:lnTo>
                  <a:lnTo>
                    <a:pt x="1628309" y="2324"/>
                  </a:lnTo>
                  <a:lnTo>
                    <a:pt x="1628774" y="3447"/>
                  </a:lnTo>
                  <a:lnTo>
                    <a:pt x="1628774" y="6077"/>
                  </a:lnTo>
                  <a:lnTo>
                    <a:pt x="1628309" y="7200"/>
                  </a:lnTo>
                  <a:lnTo>
                    <a:pt x="1626449" y="9060"/>
                  </a:lnTo>
                  <a:lnTo>
                    <a:pt x="1625327" y="9524"/>
                  </a:lnTo>
                  <a:close/>
                </a:path>
                <a:path w="5486400" h="9525">
                  <a:moveTo>
                    <a:pt x="1672952" y="9524"/>
                  </a:moveTo>
                  <a:lnTo>
                    <a:pt x="1670322" y="9524"/>
                  </a:lnTo>
                  <a:lnTo>
                    <a:pt x="1669199" y="9060"/>
                  </a:lnTo>
                  <a:lnTo>
                    <a:pt x="1667339" y="7200"/>
                  </a:lnTo>
                  <a:lnTo>
                    <a:pt x="1666874" y="6077"/>
                  </a:lnTo>
                  <a:lnTo>
                    <a:pt x="1666874" y="3447"/>
                  </a:lnTo>
                  <a:lnTo>
                    <a:pt x="1667339" y="2324"/>
                  </a:lnTo>
                  <a:lnTo>
                    <a:pt x="1669199" y="464"/>
                  </a:lnTo>
                  <a:lnTo>
                    <a:pt x="1670322" y="0"/>
                  </a:lnTo>
                  <a:lnTo>
                    <a:pt x="1672952" y="0"/>
                  </a:lnTo>
                  <a:lnTo>
                    <a:pt x="1674074" y="464"/>
                  </a:lnTo>
                  <a:lnTo>
                    <a:pt x="1675934" y="2324"/>
                  </a:lnTo>
                  <a:lnTo>
                    <a:pt x="1676399" y="3447"/>
                  </a:lnTo>
                  <a:lnTo>
                    <a:pt x="1676399" y="6077"/>
                  </a:lnTo>
                  <a:lnTo>
                    <a:pt x="1675934" y="7200"/>
                  </a:lnTo>
                  <a:lnTo>
                    <a:pt x="1674074" y="9060"/>
                  </a:lnTo>
                  <a:lnTo>
                    <a:pt x="1672952" y="9524"/>
                  </a:lnTo>
                  <a:close/>
                </a:path>
                <a:path w="5486400" h="9525">
                  <a:moveTo>
                    <a:pt x="1720577" y="9524"/>
                  </a:moveTo>
                  <a:lnTo>
                    <a:pt x="1717947" y="9524"/>
                  </a:lnTo>
                  <a:lnTo>
                    <a:pt x="1716824" y="9060"/>
                  </a:lnTo>
                  <a:lnTo>
                    <a:pt x="1714964" y="7200"/>
                  </a:lnTo>
                  <a:lnTo>
                    <a:pt x="1714499" y="6077"/>
                  </a:lnTo>
                  <a:lnTo>
                    <a:pt x="1714499" y="3447"/>
                  </a:lnTo>
                  <a:lnTo>
                    <a:pt x="1714964" y="2324"/>
                  </a:lnTo>
                  <a:lnTo>
                    <a:pt x="1716824" y="464"/>
                  </a:lnTo>
                  <a:lnTo>
                    <a:pt x="1717947" y="0"/>
                  </a:lnTo>
                  <a:lnTo>
                    <a:pt x="1720577" y="0"/>
                  </a:lnTo>
                  <a:lnTo>
                    <a:pt x="1721700" y="464"/>
                  </a:lnTo>
                  <a:lnTo>
                    <a:pt x="1723560" y="2324"/>
                  </a:lnTo>
                  <a:lnTo>
                    <a:pt x="1724024" y="3447"/>
                  </a:lnTo>
                  <a:lnTo>
                    <a:pt x="1724024" y="6077"/>
                  </a:lnTo>
                  <a:lnTo>
                    <a:pt x="1723560" y="7200"/>
                  </a:lnTo>
                  <a:lnTo>
                    <a:pt x="1721700" y="9060"/>
                  </a:lnTo>
                  <a:lnTo>
                    <a:pt x="1720577" y="9524"/>
                  </a:lnTo>
                  <a:close/>
                </a:path>
                <a:path w="5486400" h="9525">
                  <a:moveTo>
                    <a:pt x="1768202" y="9524"/>
                  </a:moveTo>
                  <a:lnTo>
                    <a:pt x="1765572" y="9524"/>
                  </a:lnTo>
                  <a:lnTo>
                    <a:pt x="1764449" y="9060"/>
                  </a:lnTo>
                  <a:lnTo>
                    <a:pt x="1762589" y="7200"/>
                  </a:lnTo>
                  <a:lnTo>
                    <a:pt x="1762124" y="6077"/>
                  </a:lnTo>
                  <a:lnTo>
                    <a:pt x="1762124" y="3447"/>
                  </a:lnTo>
                  <a:lnTo>
                    <a:pt x="1762589" y="2324"/>
                  </a:lnTo>
                  <a:lnTo>
                    <a:pt x="1764449" y="464"/>
                  </a:lnTo>
                  <a:lnTo>
                    <a:pt x="1765572" y="0"/>
                  </a:lnTo>
                  <a:lnTo>
                    <a:pt x="1768202" y="0"/>
                  </a:lnTo>
                  <a:lnTo>
                    <a:pt x="1769324" y="464"/>
                  </a:lnTo>
                  <a:lnTo>
                    <a:pt x="1771184" y="2324"/>
                  </a:lnTo>
                  <a:lnTo>
                    <a:pt x="1771649" y="3447"/>
                  </a:lnTo>
                  <a:lnTo>
                    <a:pt x="1771649" y="6077"/>
                  </a:lnTo>
                  <a:lnTo>
                    <a:pt x="1771184" y="7200"/>
                  </a:lnTo>
                  <a:lnTo>
                    <a:pt x="1769324" y="9060"/>
                  </a:lnTo>
                  <a:lnTo>
                    <a:pt x="1768202" y="9524"/>
                  </a:lnTo>
                  <a:close/>
                </a:path>
                <a:path w="5486400" h="9525">
                  <a:moveTo>
                    <a:pt x="1815827" y="9524"/>
                  </a:moveTo>
                  <a:lnTo>
                    <a:pt x="1813197" y="9524"/>
                  </a:lnTo>
                  <a:lnTo>
                    <a:pt x="1812074" y="9060"/>
                  </a:lnTo>
                  <a:lnTo>
                    <a:pt x="1810214" y="7200"/>
                  </a:lnTo>
                  <a:lnTo>
                    <a:pt x="1809749" y="6077"/>
                  </a:lnTo>
                  <a:lnTo>
                    <a:pt x="1809749" y="3447"/>
                  </a:lnTo>
                  <a:lnTo>
                    <a:pt x="1810214" y="2324"/>
                  </a:lnTo>
                  <a:lnTo>
                    <a:pt x="1812074" y="464"/>
                  </a:lnTo>
                  <a:lnTo>
                    <a:pt x="1813197" y="0"/>
                  </a:lnTo>
                  <a:lnTo>
                    <a:pt x="1815827" y="0"/>
                  </a:lnTo>
                  <a:lnTo>
                    <a:pt x="1816950" y="464"/>
                  </a:lnTo>
                  <a:lnTo>
                    <a:pt x="1818810" y="2324"/>
                  </a:lnTo>
                  <a:lnTo>
                    <a:pt x="1819274" y="3447"/>
                  </a:lnTo>
                  <a:lnTo>
                    <a:pt x="1819274" y="6077"/>
                  </a:lnTo>
                  <a:lnTo>
                    <a:pt x="1818810" y="7200"/>
                  </a:lnTo>
                  <a:lnTo>
                    <a:pt x="1816950" y="9060"/>
                  </a:lnTo>
                  <a:lnTo>
                    <a:pt x="1815827" y="9524"/>
                  </a:lnTo>
                  <a:close/>
                </a:path>
                <a:path w="5486400" h="9525">
                  <a:moveTo>
                    <a:pt x="1863452" y="9524"/>
                  </a:moveTo>
                  <a:lnTo>
                    <a:pt x="1860822" y="9524"/>
                  </a:lnTo>
                  <a:lnTo>
                    <a:pt x="1859699" y="9060"/>
                  </a:lnTo>
                  <a:lnTo>
                    <a:pt x="1857839" y="7200"/>
                  </a:lnTo>
                  <a:lnTo>
                    <a:pt x="1857374" y="6077"/>
                  </a:lnTo>
                  <a:lnTo>
                    <a:pt x="1857374" y="3447"/>
                  </a:lnTo>
                  <a:lnTo>
                    <a:pt x="1857839" y="2324"/>
                  </a:lnTo>
                  <a:lnTo>
                    <a:pt x="1859699" y="464"/>
                  </a:lnTo>
                  <a:lnTo>
                    <a:pt x="1860822" y="0"/>
                  </a:lnTo>
                  <a:lnTo>
                    <a:pt x="1863452" y="0"/>
                  </a:lnTo>
                  <a:lnTo>
                    <a:pt x="1864574" y="464"/>
                  </a:lnTo>
                  <a:lnTo>
                    <a:pt x="1866434" y="2324"/>
                  </a:lnTo>
                  <a:lnTo>
                    <a:pt x="1866899" y="3447"/>
                  </a:lnTo>
                  <a:lnTo>
                    <a:pt x="1866899" y="6077"/>
                  </a:lnTo>
                  <a:lnTo>
                    <a:pt x="1866434" y="7200"/>
                  </a:lnTo>
                  <a:lnTo>
                    <a:pt x="1864574" y="9060"/>
                  </a:lnTo>
                  <a:lnTo>
                    <a:pt x="1863452" y="9524"/>
                  </a:lnTo>
                  <a:close/>
                </a:path>
                <a:path w="5486400" h="9525">
                  <a:moveTo>
                    <a:pt x="1911077" y="9524"/>
                  </a:moveTo>
                  <a:lnTo>
                    <a:pt x="1908447" y="9524"/>
                  </a:lnTo>
                  <a:lnTo>
                    <a:pt x="1907324" y="9060"/>
                  </a:lnTo>
                  <a:lnTo>
                    <a:pt x="1905464" y="7200"/>
                  </a:lnTo>
                  <a:lnTo>
                    <a:pt x="1904999" y="6077"/>
                  </a:lnTo>
                  <a:lnTo>
                    <a:pt x="1904999" y="3447"/>
                  </a:lnTo>
                  <a:lnTo>
                    <a:pt x="1905464" y="2324"/>
                  </a:lnTo>
                  <a:lnTo>
                    <a:pt x="1907324" y="464"/>
                  </a:lnTo>
                  <a:lnTo>
                    <a:pt x="1908447" y="0"/>
                  </a:lnTo>
                  <a:lnTo>
                    <a:pt x="1911077" y="0"/>
                  </a:lnTo>
                  <a:lnTo>
                    <a:pt x="1912199" y="464"/>
                  </a:lnTo>
                  <a:lnTo>
                    <a:pt x="1914059" y="2324"/>
                  </a:lnTo>
                  <a:lnTo>
                    <a:pt x="1914524" y="3447"/>
                  </a:lnTo>
                  <a:lnTo>
                    <a:pt x="1914524" y="6077"/>
                  </a:lnTo>
                  <a:lnTo>
                    <a:pt x="1914059" y="7200"/>
                  </a:lnTo>
                  <a:lnTo>
                    <a:pt x="1912199" y="9060"/>
                  </a:lnTo>
                  <a:lnTo>
                    <a:pt x="1911077" y="9524"/>
                  </a:lnTo>
                  <a:close/>
                </a:path>
                <a:path w="5486400" h="9525">
                  <a:moveTo>
                    <a:pt x="1958702" y="9524"/>
                  </a:moveTo>
                  <a:lnTo>
                    <a:pt x="1956072" y="9524"/>
                  </a:lnTo>
                  <a:lnTo>
                    <a:pt x="1954949" y="9060"/>
                  </a:lnTo>
                  <a:lnTo>
                    <a:pt x="1953089" y="7200"/>
                  </a:lnTo>
                  <a:lnTo>
                    <a:pt x="1952624" y="6077"/>
                  </a:lnTo>
                  <a:lnTo>
                    <a:pt x="1952624" y="3447"/>
                  </a:lnTo>
                  <a:lnTo>
                    <a:pt x="1953089" y="2324"/>
                  </a:lnTo>
                  <a:lnTo>
                    <a:pt x="1954949" y="464"/>
                  </a:lnTo>
                  <a:lnTo>
                    <a:pt x="1956072" y="0"/>
                  </a:lnTo>
                  <a:lnTo>
                    <a:pt x="1958702" y="0"/>
                  </a:lnTo>
                  <a:lnTo>
                    <a:pt x="1959824" y="464"/>
                  </a:lnTo>
                  <a:lnTo>
                    <a:pt x="1961684" y="2324"/>
                  </a:lnTo>
                  <a:lnTo>
                    <a:pt x="1962149" y="3447"/>
                  </a:lnTo>
                  <a:lnTo>
                    <a:pt x="1962149" y="6077"/>
                  </a:lnTo>
                  <a:lnTo>
                    <a:pt x="1961684" y="7200"/>
                  </a:lnTo>
                  <a:lnTo>
                    <a:pt x="1959824" y="9060"/>
                  </a:lnTo>
                  <a:lnTo>
                    <a:pt x="1958702" y="9524"/>
                  </a:lnTo>
                  <a:close/>
                </a:path>
                <a:path w="5486400" h="9525">
                  <a:moveTo>
                    <a:pt x="2006327" y="9524"/>
                  </a:moveTo>
                  <a:lnTo>
                    <a:pt x="2003697" y="9524"/>
                  </a:lnTo>
                  <a:lnTo>
                    <a:pt x="2002574" y="9060"/>
                  </a:lnTo>
                  <a:lnTo>
                    <a:pt x="2000714" y="7200"/>
                  </a:lnTo>
                  <a:lnTo>
                    <a:pt x="2000249" y="6077"/>
                  </a:lnTo>
                  <a:lnTo>
                    <a:pt x="2000249" y="3447"/>
                  </a:lnTo>
                  <a:lnTo>
                    <a:pt x="2000714" y="2324"/>
                  </a:lnTo>
                  <a:lnTo>
                    <a:pt x="2002574" y="464"/>
                  </a:lnTo>
                  <a:lnTo>
                    <a:pt x="2003697" y="0"/>
                  </a:lnTo>
                  <a:lnTo>
                    <a:pt x="2006327" y="0"/>
                  </a:lnTo>
                  <a:lnTo>
                    <a:pt x="2007449" y="464"/>
                  </a:lnTo>
                  <a:lnTo>
                    <a:pt x="2009309" y="2324"/>
                  </a:lnTo>
                  <a:lnTo>
                    <a:pt x="2009774" y="3447"/>
                  </a:lnTo>
                  <a:lnTo>
                    <a:pt x="2009774" y="6077"/>
                  </a:lnTo>
                  <a:lnTo>
                    <a:pt x="2009309" y="7200"/>
                  </a:lnTo>
                  <a:lnTo>
                    <a:pt x="2007449" y="9060"/>
                  </a:lnTo>
                  <a:lnTo>
                    <a:pt x="2006327" y="9524"/>
                  </a:lnTo>
                  <a:close/>
                </a:path>
                <a:path w="5486400" h="9525">
                  <a:moveTo>
                    <a:pt x="2053952" y="9524"/>
                  </a:moveTo>
                  <a:lnTo>
                    <a:pt x="2051322" y="9524"/>
                  </a:lnTo>
                  <a:lnTo>
                    <a:pt x="2050199" y="9060"/>
                  </a:lnTo>
                  <a:lnTo>
                    <a:pt x="2048339" y="7200"/>
                  </a:lnTo>
                  <a:lnTo>
                    <a:pt x="2047874" y="6077"/>
                  </a:lnTo>
                  <a:lnTo>
                    <a:pt x="2047874" y="3447"/>
                  </a:lnTo>
                  <a:lnTo>
                    <a:pt x="2048339" y="2324"/>
                  </a:lnTo>
                  <a:lnTo>
                    <a:pt x="2050199" y="464"/>
                  </a:lnTo>
                  <a:lnTo>
                    <a:pt x="2051322" y="0"/>
                  </a:lnTo>
                  <a:lnTo>
                    <a:pt x="2053952" y="0"/>
                  </a:lnTo>
                  <a:lnTo>
                    <a:pt x="2055075" y="464"/>
                  </a:lnTo>
                  <a:lnTo>
                    <a:pt x="2056935" y="2324"/>
                  </a:lnTo>
                  <a:lnTo>
                    <a:pt x="2057399" y="3447"/>
                  </a:lnTo>
                  <a:lnTo>
                    <a:pt x="2057399" y="6077"/>
                  </a:lnTo>
                  <a:lnTo>
                    <a:pt x="2056935" y="7200"/>
                  </a:lnTo>
                  <a:lnTo>
                    <a:pt x="2055075" y="9060"/>
                  </a:lnTo>
                  <a:lnTo>
                    <a:pt x="2053952" y="9524"/>
                  </a:lnTo>
                  <a:close/>
                </a:path>
                <a:path w="5486400" h="9525">
                  <a:moveTo>
                    <a:pt x="2101577" y="9524"/>
                  </a:moveTo>
                  <a:lnTo>
                    <a:pt x="2098947" y="9524"/>
                  </a:lnTo>
                  <a:lnTo>
                    <a:pt x="2097824" y="9060"/>
                  </a:lnTo>
                  <a:lnTo>
                    <a:pt x="2095964" y="7200"/>
                  </a:lnTo>
                  <a:lnTo>
                    <a:pt x="2095499" y="6077"/>
                  </a:lnTo>
                  <a:lnTo>
                    <a:pt x="2095499" y="3447"/>
                  </a:lnTo>
                  <a:lnTo>
                    <a:pt x="2095964" y="2324"/>
                  </a:lnTo>
                  <a:lnTo>
                    <a:pt x="2097824" y="464"/>
                  </a:lnTo>
                  <a:lnTo>
                    <a:pt x="2098947" y="0"/>
                  </a:lnTo>
                  <a:lnTo>
                    <a:pt x="2101577" y="0"/>
                  </a:lnTo>
                  <a:lnTo>
                    <a:pt x="2102699" y="464"/>
                  </a:lnTo>
                  <a:lnTo>
                    <a:pt x="2104559" y="2324"/>
                  </a:lnTo>
                  <a:lnTo>
                    <a:pt x="2105024" y="3447"/>
                  </a:lnTo>
                  <a:lnTo>
                    <a:pt x="2105024" y="6077"/>
                  </a:lnTo>
                  <a:lnTo>
                    <a:pt x="2104559" y="7200"/>
                  </a:lnTo>
                  <a:lnTo>
                    <a:pt x="2102699" y="9060"/>
                  </a:lnTo>
                  <a:lnTo>
                    <a:pt x="2101577" y="9524"/>
                  </a:lnTo>
                  <a:close/>
                </a:path>
                <a:path w="5486400" h="9525">
                  <a:moveTo>
                    <a:pt x="2149202" y="9524"/>
                  </a:moveTo>
                  <a:lnTo>
                    <a:pt x="2146572" y="9524"/>
                  </a:lnTo>
                  <a:lnTo>
                    <a:pt x="2145449" y="9060"/>
                  </a:lnTo>
                  <a:lnTo>
                    <a:pt x="2143589" y="7200"/>
                  </a:lnTo>
                  <a:lnTo>
                    <a:pt x="2143124" y="6077"/>
                  </a:lnTo>
                  <a:lnTo>
                    <a:pt x="2143124" y="3447"/>
                  </a:lnTo>
                  <a:lnTo>
                    <a:pt x="2143589" y="2324"/>
                  </a:lnTo>
                  <a:lnTo>
                    <a:pt x="2145449" y="464"/>
                  </a:lnTo>
                  <a:lnTo>
                    <a:pt x="2146572" y="0"/>
                  </a:lnTo>
                  <a:lnTo>
                    <a:pt x="2149202" y="0"/>
                  </a:lnTo>
                  <a:lnTo>
                    <a:pt x="2150324" y="464"/>
                  </a:lnTo>
                  <a:lnTo>
                    <a:pt x="2152184" y="2324"/>
                  </a:lnTo>
                  <a:lnTo>
                    <a:pt x="2152649" y="3447"/>
                  </a:lnTo>
                  <a:lnTo>
                    <a:pt x="2152649" y="6077"/>
                  </a:lnTo>
                  <a:lnTo>
                    <a:pt x="2152184" y="7200"/>
                  </a:lnTo>
                  <a:lnTo>
                    <a:pt x="2150324" y="9060"/>
                  </a:lnTo>
                  <a:lnTo>
                    <a:pt x="2149202" y="9524"/>
                  </a:lnTo>
                  <a:close/>
                </a:path>
                <a:path w="5486400" h="9525">
                  <a:moveTo>
                    <a:pt x="2196827" y="9524"/>
                  </a:moveTo>
                  <a:lnTo>
                    <a:pt x="2194197" y="9524"/>
                  </a:lnTo>
                  <a:lnTo>
                    <a:pt x="2193074" y="9060"/>
                  </a:lnTo>
                  <a:lnTo>
                    <a:pt x="2191214" y="7200"/>
                  </a:lnTo>
                  <a:lnTo>
                    <a:pt x="2190749" y="6077"/>
                  </a:lnTo>
                  <a:lnTo>
                    <a:pt x="2190749" y="3447"/>
                  </a:lnTo>
                  <a:lnTo>
                    <a:pt x="2191214" y="2324"/>
                  </a:lnTo>
                  <a:lnTo>
                    <a:pt x="2193074" y="464"/>
                  </a:lnTo>
                  <a:lnTo>
                    <a:pt x="2194197" y="0"/>
                  </a:lnTo>
                  <a:lnTo>
                    <a:pt x="2196827" y="0"/>
                  </a:lnTo>
                  <a:lnTo>
                    <a:pt x="2197949" y="464"/>
                  </a:lnTo>
                  <a:lnTo>
                    <a:pt x="2199809" y="2324"/>
                  </a:lnTo>
                  <a:lnTo>
                    <a:pt x="2200274" y="3447"/>
                  </a:lnTo>
                  <a:lnTo>
                    <a:pt x="2200274" y="6077"/>
                  </a:lnTo>
                  <a:lnTo>
                    <a:pt x="2199809" y="7200"/>
                  </a:lnTo>
                  <a:lnTo>
                    <a:pt x="2197949" y="9060"/>
                  </a:lnTo>
                  <a:lnTo>
                    <a:pt x="2196827" y="9524"/>
                  </a:lnTo>
                  <a:close/>
                </a:path>
                <a:path w="5486400" h="9525">
                  <a:moveTo>
                    <a:pt x="2244452" y="9524"/>
                  </a:moveTo>
                  <a:lnTo>
                    <a:pt x="2241822" y="9524"/>
                  </a:lnTo>
                  <a:lnTo>
                    <a:pt x="2240699" y="9060"/>
                  </a:lnTo>
                  <a:lnTo>
                    <a:pt x="2238839" y="7200"/>
                  </a:lnTo>
                  <a:lnTo>
                    <a:pt x="2238374" y="6077"/>
                  </a:lnTo>
                  <a:lnTo>
                    <a:pt x="2238374" y="3447"/>
                  </a:lnTo>
                  <a:lnTo>
                    <a:pt x="2238839" y="2324"/>
                  </a:lnTo>
                  <a:lnTo>
                    <a:pt x="2240699" y="464"/>
                  </a:lnTo>
                  <a:lnTo>
                    <a:pt x="2241822" y="0"/>
                  </a:lnTo>
                  <a:lnTo>
                    <a:pt x="2244452" y="0"/>
                  </a:lnTo>
                  <a:lnTo>
                    <a:pt x="2245574" y="464"/>
                  </a:lnTo>
                  <a:lnTo>
                    <a:pt x="2247434" y="2324"/>
                  </a:lnTo>
                  <a:lnTo>
                    <a:pt x="2247899" y="3447"/>
                  </a:lnTo>
                  <a:lnTo>
                    <a:pt x="2247899" y="6077"/>
                  </a:lnTo>
                  <a:lnTo>
                    <a:pt x="2247434" y="7200"/>
                  </a:lnTo>
                  <a:lnTo>
                    <a:pt x="2245574" y="9060"/>
                  </a:lnTo>
                  <a:lnTo>
                    <a:pt x="2244452" y="9524"/>
                  </a:lnTo>
                  <a:close/>
                </a:path>
                <a:path w="5486400" h="9525">
                  <a:moveTo>
                    <a:pt x="2292077" y="9524"/>
                  </a:moveTo>
                  <a:lnTo>
                    <a:pt x="2289447" y="9524"/>
                  </a:lnTo>
                  <a:lnTo>
                    <a:pt x="2288324" y="9060"/>
                  </a:lnTo>
                  <a:lnTo>
                    <a:pt x="2286464" y="7200"/>
                  </a:lnTo>
                  <a:lnTo>
                    <a:pt x="2285999" y="6077"/>
                  </a:lnTo>
                  <a:lnTo>
                    <a:pt x="2285999" y="3447"/>
                  </a:lnTo>
                  <a:lnTo>
                    <a:pt x="2286464" y="2324"/>
                  </a:lnTo>
                  <a:lnTo>
                    <a:pt x="2288324" y="464"/>
                  </a:lnTo>
                  <a:lnTo>
                    <a:pt x="2289447" y="0"/>
                  </a:lnTo>
                  <a:lnTo>
                    <a:pt x="2292077" y="0"/>
                  </a:lnTo>
                  <a:lnTo>
                    <a:pt x="2293199" y="464"/>
                  </a:lnTo>
                  <a:lnTo>
                    <a:pt x="2295059" y="2324"/>
                  </a:lnTo>
                  <a:lnTo>
                    <a:pt x="2295524" y="3447"/>
                  </a:lnTo>
                  <a:lnTo>
                    <a:pt x="2295524" y="6077"/>
                  </a:lnTo>
                  <a:lnTo>
                    <a:pt x="2295059" y="7200"/>
                  </a:lnTo>
                  <a:lnTo>
                    <a:pt x="2293199" y="9060"/>
                  </a:lnTo>
                  <a:lnTo>
                    <a:pt x="2292077" y="9524"/>
                  </a:lnTo>
                  <a:close/>
                </a:path>
                <a:path w="5486400" h="9525">
                  <a:moveTo>
                    <a:pt x="2339702" y="9524"/>
                  </a:moveTo>
                  <a:lnTo>
                    <a:pt x="2337072" y="9524"/>
                  </a:lnTo>
                  <a:lnTo>
                    <a:pt x="2335949" y="9060"/>
                  </a:lnTo>
                  <a:lnTo>
                    <a:pt x="2334089" y="7200"/>
                  </a:lnTo>
                  <a:lnTo>
                    <a:pt x="2333624" y="6077"/>
                  </a:lnTo>
                  <a:lnTo>
                    <a:pt x="2333624" y="3447"/>
                  </a:lnTo>
                  <a:lnTo>
                    <a:pt x="2334089" y="2324"/>
                  </a:lnTo>
                  <a:lnTo>
                    <a:pt x="2335949" y="464"/>
                  </a:lnTo>
                  <a:lnTo>
                    <a:pt x="2337072" y="0"/>
                  </a:lnTo>
                  <a:lnTo>
                    <a:pt x="2339702" y="0"/>
                  </a:lnTo>
                  <a:lnTo>
                    <a:pt x="2340824" y="464"/>
                  </a:lnTo>
                  <a:lnTo>
                    <a:pt x="2342684" y="2324"/>
                  </a:lnTo>
                  <a:lnTo>
                    <a:pt x="2343149" y="3447"/>
                  </a:lnTo>
                  <a:lnTo>
                    <a:pt x="2343149" y="6077"/>
                  </a:lnTo>
                  <a:lnTo>
                    <a:pt x="2342684" y="7200"/>
                  </a:lnTo>
                  <a:lnTo>
                    <a:pt x="2340824" y="9060"/>
                  </a:lnTo>
                  <a:lnTo>
                    <a:pt x="2339702" y="9524"/>
                  </a:lnTo>
                  <a:close/>
                </a:path>
                <a:path w="5486400" h="9525">
                  <a:moveTo>
                    <a:pt x="2387327" y="9524"/>
                  </a:moveTo>
                  <a:lnTo>
                    <a:pt x="2384697" y="9524"/>
                  </a:lnTo>
                  <a:lnTo>
                    <a:pt x="2383574" y="9060"/>
                  </a:lnTo>
                  <a:lnTo>
                    <a:pt x="2381714" y="7200"/>
                  </a:lnTo>
                  <a:lnTo>
                    <a:pt x="2381249" y="6077"/>
                  </a:lnTo>
                  <a:lnTo>
                    <a:pt x="2381249" y="3447"/>
                  </a:lnTo>
                  <a:lnTo>
                    <a:pt x="2381714" y="2324"/>
                  </a:lnTo>
                  <a:lnTo>
                    <a:pt x="2383574" y="464"/>
                  </a:lnTo>
                  <a:lnTo>
                    <a:pt x="2384697" y="0"/>
                  </a:lnTo>
                  <a:lnTo>
                    <a:pt x="2387327" y="0"/>
                  </a:lnTo>
                  <a:lnTo>
                    <a:pt x="2388449" y="464"/>
                  </a:lnTo>
                  <a:lnTo>
                    <a:pt x="2390309" y="2324"/>
                  </a:lnTo>
                  <a:lnTo>
                    <a:pt x="2390774" y="3447"/>
                  </a:lnTo>
                  <a:lnTo>
                    <a:pt x="2390774" y="6077"/>
                  </a:lnTo>
                  <a:lnTo>
                    <a:pt x="2390309" y="7200"/>
                  </a:lnTo>
                  <a:lnTo>
                    <a:pt x="2388449" y="9060"/>
                  </a:lnTo>
                  <a:lnTo>
                    <a:pt x="2387327" y="9524"/>
                  </a:lnTo>
                  <a:close/>
                </a:path>
                <a:path w="5486400" h="9525">
                  <a:moveTo>
                    <a:pt x="2434952" y="9524"/>
                  </a:moveTo>
                  <a:lnTo>
                    <a:pt x="2432322" y="9524"/>
                  </a:lnTo>
                  <a:lnTo>
                    <a:pt x="2431199" y="9060"/>
                  </a:lnTo>
                  <a:lnTo>
                    <a:pt x="2429339" y="7200"/>
                  </a:lnTo>
                  <a:lnTo>
                    <a:pt x="2428874" y="6077"/>
                  </a:lnTo>
                  <a:lnTo>
                    <a:pt x="2428874" y="3447"/>
                  </a:lnTo>
                  <a:lnTo>
                    <a:pt x="2429339" y="2324"/>
                  </a:lnTo>
                  <a:lnTo>
                    <a:pt x="2431199" y="464"/>
                  </a:lnTo>
                  <a:lnTo>
                    <a:pt x="2432322" y="0"/>
                  </a:lnTo>
                  <a:lnTo>
                    <a:pt x="2434952" y="0"/>
                  </a:lnTo>
                  <a:lnTo>
                    <a:pt x="2436074" y="464"/>
                  </a:lnTo>
                  <a:lnTo>
                    <a:pt x="2437934" y="2324"/>
                  </a:lnTo>
                  <a:lnTo>
                    <a:pt x="2438399" y="3447"/>
                  </a:lnTo>
                  <a:lnTo>
                    <a:pt x="2438399" y="6077"/>
                  </a:lnTo>
                  <a:lnTo>
                    <a:pt x="2437934" y="7200"/>
                  </a:lnTo>
                  <a:lnTo>
                    <a:pt x="2436074" y="9060"/>
                  </a:lnTo>
                  <a:lnTo>
                    <a:pt x="2434952" y="9524"/>
                  </a:lnTo>
                  <a:close/>
                </a:path>
                <a:path w="5486400" h="9525">
                  <a:moveTo>
                    <a:pt x="2482577" y="9524"/>
                  </a:moveTo>
                  <a:lnTo>
                    <a:pt x="2479947" y="9524"/>
                  </a:lnTo>
                  <a:lnTo>
                    <a:pt x="2478824" y="9060"/>
                  </a:lnTo>
                  <a:lnTo>
                    <a:pt x="2476964" y="7200"/>
                  </a:lnTo>
                  <a:lnTo>
                    <a:pt x="2476499" y="6077"/>
                  </a:lnTo>
                  <a:lnTo>
                    <a:pt x="2476499" y="3447"/>
                  </a:lnTo>
                  <a:lnTo>
                    <a:pt x="2476964" y="2324"/>
                  </a:lnTo>
                  <a:lnTo>
                    <a:pt x="2478824" y="464"/>
                  </a:lnTo>
                  <a:lnTo>
                    <a:pt x="2479947" y="0"/>
                  </a:lnTo>
                  <a:lnTo>
                    <a:pt x="2482577" y="0"/>
                  </a:lnTo>
                  <a:lnTo>
                    <a:pt x="2483699" y="464"/>
                  </a:lnTo>
                  <a:lnTo>
                    <a:pt x="2485559" y="2324"/>
                  </a:lnTo>
                  <a:lnTo>
                    <a:pt x="2486024" y="3447"/>
                  </a:lnTo>
                  <a:lnTo>
                    <a:pt x="2486024" y="6077"/>
                  </a:lnTo>
                  <a:lnTo>
                    <a:pt x="2485559" y="7200"/>
                  </a:lnTo>
                  <a:lnTo>
                    <a:pt x="2483699" y="9060"/>
                  </a:lnTo>
                  <a:lnTo>
                    <a:pt x="2482577" y="9524"/>
                  </a:lnTo>
                  <a:close/>
                </a:path>
                <a:path w="5486400" h="9525">
                  <a:moveTo>
                    <a:pt x="2530202" y="9524"/>
                  </a:moveTo>
                  <a:lnTo>
                    <a:pt x="2527572" y="9524"/>
                  </a:lnTo>
                  <a:lnTo>
                    <a:pt x="2526449" y="9060"/>
                  </a:lnTo>
                  <a:lnTo>
                    <a:pt x="2524589" y="7200"/>
                  </a:lnTo>
                  <a:lnTo>
                    <a:pt x="2524124" y="6077"/>
                  </a:lnTo>
                  <a:lnTo>
                    <a:pt x="2524124" y="3447"/>
                  </a:lnTo>
                  <a:lnTo>
                    <a:pt x="2524589" y="2324"/>
                  </a:lnTo>
                  <a:lnTo>
                    <a:pt x="2526449" y="464"/>
                  </a:lnTo>
                  <a:lnTo>
                    <a:pt x="2527572" y="0"/>
                  </a:lnTo>
                  <a:lnTo>
                    <a:pt x="2530202" y="0"/>
                  </a:lnTo>
                  <a:lnTo>
                    <a:pt x="2531325" y="464"/>
                  </a:lnTo>
                  <a:lnTo>
                    <a:pt x="2533184" y="2324"/>
                  </a:lnTo>
                  <a:lnTo>
                    <a:pt x="2533649" y="3447"/>
                  </a:lnTo>
                  <a:lnTo>
                    <a:pt x="2533649" y="6077"/>
                  </a:lnTo>
                  <a:lnTo>
                    <a:pt x="2533184" y="7200"/>
                  </a:lnTo>
                  <a:lnTo>
                    <a:pt x="2531325" y="9060"/>
                  </a:lnTo>
                  <a:lnTo>
                    <a:pt x="2530202" y="9524"/>
                  </a:lnTo>
                  <a:close/>
                </a:path>
                <a:path w="5486400" h="9525">
                  <a:moveTo>
                    <a:pt x="2577827" y="9524"/>
                  </a:moveTo>
                  <a:lnTo>
                    <a:pt x="2575197" y="9524"/>
                  </a:lnTo>
                  <a:lnTo>
                    <a:pt x="2574074" y="9060"/>
                  </a:lnTo>
                  <a:lnTo>
                    <a:pt x="2572214" y="7200"/>
                  </a:lnTo>
                  <a:lnTo>
                    <a:pt x="2571749" y="6077"/>
                  </a:lnTo>
                  <a:lnTo>
                    <a:pt x="2571749" y="3447"/>
                  </a:lnTo>
                  <a:lnTo>
                    <a:pt x="2572214" y="2324"/>
                  </a:lnTo>
                  <a:lnTo>
                    <a:pt x="2574074" y="464"/>
                  </a:lnTo>
                  <a:lnTo>
                    <a:pt x="2575197" y="0"/>
                  </a:lnTo>
                  <a:lnTo>
                    <a:pt x="2577827" y="0"/>
                  </a:lnTo>
                  <a:lnTo>
                    <a:pt x="2578950" y="464"/>
                  </a:lnTo>
                  <a:lnTo>
                    <a:pt x="2580809" y="2324"/>
                  </a:lnTo>
                  <a:lnTo>
                    <a:pt x="2581274" y="3447"/>
                  </a:lnTo>
                  <a:lnTo>
                    <a:pt x="2581274" y="6077"/>
                  </a:lnTo>
                  <a:lnTo>
                    <a:pt x="2580809" y="7200"/>
                  </a:lnTo>
                  <a:lnTo>
                    <a:pt x="2578950" y="9060"/>
                  </a:lnTo>
                  <a:lnTo>
                    <a:pt x="2577827" y="9524"/>
                  </a:lnTo>
                  <a:close/>
                </a:path>
                <a:path w="5486400" h="9525">
                  <a:moveTo>
                    <a:pt x="2625452" y="9524"/>
                  </a:moveTo>
                  <a:lnTo>
                    <a:pt x="2622822" y="9524"/>
                  </a:lnTo>
                  <a:lnTo>
                    <a:pt x="2621699" y="9060"/>
                  </a:lnTo>
                  <a:lnTo>
                    <a:pt x="2619840" y="7200"/>
                  </a:lnTo>
                  <a:lnTo>
                    <a:pt x="2619374" y="6077"/>
                  </a:lnTo>
                  <a:lnTo>
                    <a:pt x="2619374" y="3447"/>
                  </a:lnTo>
                  <a:lnTo>
                    <a:pt x="2619840" y="2324"/>
                  </a:lnTo>
                  <a:lnTo>
                    <a:pt x="2621699" y="464"/>
                  </a:lnTo>
                  <a:lnTo>
                    <a:pt x="2622822" y="0"/>
                  </a:lnTo>
                  <a:lnTo>
                    <a:pt x="2625452" y="0"/>
                  </a:lnTo>
                  <a:lnTo>
                    <a:pt x="2626575" y="464"/>
                  </a:lnTo>
                  <a:lnTo>
                    <a:pt x="2628434" y="2324"/>
                  </a:lnTo>
                  <a:lnTo>
                    <a:pt x="2628899" y="3447"/>
                  </a:lnTo>
                  <a:lnTo>
                    <a:pt x="2628899" y="6077"/>
                  </a:lnTo>
                  <a:lnTo>
                    <a:pt x="2628434" y="7200"/>
                  </a:lnTo>
                  <a:lnTo>
                    <a:pt x="2626575" y="9060"/>
                  </a:lnTo>
                  <a:lnTo>
                    <a:pt x="2625452" y="9524"/>
                  </a:lnTo>
                  <a:close/>
                </a:path>
                <a:path w="5486400" h="9525">
                  <a:moveTo>
                    <a:pt x="2673077" y="9524"/>
                  </a:moveTo>
                  <a:lnTo>
                    <a:pt x="2670447" y="9524"/>
                  </a:lnTo>
                  <a:lnTo>
                    <a:pt x="2669324" y="9060"/>
                  </a:lnTo>
                  <a:lnTo>
                    <a:pt x="2667464" y="7200"/>
                  </a:lnTo>
                  <a:lnTo>
                    <a:pt x="2666999" y="6077"/>
                  </a:lnTo>
                  <a:lnTo>
                    <a:pt x="2666999" y="3447"/>
                  </a:lnTo>
                  <a:lnTo>
                    <a:pt x="2667464" y="2324"/>
                  </a:lnTo>
                  <a:lnTo>
                    <a:pt x="2669324" y="464"/>
                  </a:lnTo>
                  <a:lnTo>
                    <a:pt x="2670447" y="0"/>
                  </a:lnTo>
                  <a:lnTo>
                    <a:pt x="2673077" y="0"/>
                  </a:lnTo>
                  <a:lnTo>
                    <a:pt x="2674200" y="464"/>
                  </a:lnTo>
                  <a:lnTo>
                    <a:pt x="2676059" y="2324"/>
                  </a:lnTo>
                  <a:lnTo>
                    <a:pt x="2676524" y="3447"/>
                  </a:lnTo>
                  <a:lnTo>
                    <a:pt x="2676524" y="6077"/>
                  </a:lnTo>
                  <a:lnTo>
                    <a:pt x="2676059" y="7200"/>
                  </a:lnTo>
                  <a:lnTo>
                    <a:pt x="2674200" y="9060"/>
                  </a:lnTo>
                  <a:lnTo>
                    <a:pt x="2673077" y="9524"/>
                  </a:lnTo>
                  <a:close/>
                </a:path>
                <a:path w="5486400" h="9525">
                  <a:moveTo>
                    <a:pt x="2720702" y="9524"/>
                  </a:moveTo>
                  <a:lnTo>
                    <a:pt x="2718072" y="9524"/>
                  </a:lnTo>
                  <a:lnTo>
                    <a:pt x="2716949" y="9060"/>
                  </a:lnTo>
                  <a:lnTo>
                    <a:pt x="2715089" y="7200"/>
                  </a:lnTo>
                  <a:lnTo>
                    <a:pt x="2714624" y="6077"/>
                  </a:lnTo>
                  <a:lnTo>
                    <a:pt x="2714624" y="3447"/>
                  </a:lnTo>
                  <a:lnTo>
                    <a:pt x="2715089" y="2324"/>
                  </a:lnTo>
                  <a:lnTo>
                    <a:pt x="2716949" y="464"/>
                  </a:lnTo>
                  <a:lnTo>
                    <a:pt x="2718072" y="0"/>
                  </a:lnTo>
                  <a:lnTo>
                    <a:pt x="2720702" y="0"/>
                  </a:lnTo>
                  <a:lnTo>
                    <a:pt x="2721824" y="464"/>
                  </a:lnTo>
                  <a:lnTo>
                    <a:pt x="2723684" y="2324"/>
                  </a:lnTo>
                  <a:lnTo>
                    <a:pt x="2724149" y="3447"/>
                  </a:lnTo>
                  <a:lnTo>
                    <a:pt x="2724149" y="6077"/>
                  </a:lnTo>
                  <a:lnTo>
                    <a:pt x="2723684" y="7200"/>
                  </a:lnTo>
                  <a:lnTo>
                    <a:pt x="2721824" y="9060"/>
                  </a:lnTo>
                  <a:lnTo>
                    <a:pt x="2720702" y="9524"/>
                  </a:lnTo>
                  <a:close/>
                </a:path>
                <a:path w="5486400" h="9525">
                  <a:moveTo>
                    <a:pt x="2768327" y="9524"/>
                  </a:moveTo>
                  <a:lnTo>
                    <a:pt x="2765697" y="9524"/>
                  </a:lnTo>
                  <a:lnTo>
                    <a:pt x="2764574" y="9060"/>
                  </a:lnTo>
                  <a:lnTo>
                    <a:pt x="2762714" y="7200"/>
                  </a:lnTo>
                  <a:lnTo>
                    <a:pt x="2762249" y="6077"/>
                  </a:lnTo>
                  <a:lnTo>
                    <a:pt x="2762249" y="3447"/>
                  </a:lnTo>
                  <a:lnTo>
                    <a:pt x="2762714" y="2324"/>
                  </a:lnTo>
                  <a:lnTo>
                    <a:pt x="2764574" y="464"/>
                  </a:lnTo>
                  <a:lnTo>
                    <a:pt x="2765697" y="0"/>
                  </a:lnTo>
                  <a:lnTo>
                    <a:pt x="2768327" y="0"/>
                  </a:lnTo>
                  <a:lnTo>
                    <a:pt x="2769450" y="464"/>
                  </a:lnTo>
                  <a:lnTo>
                    <a:pt x="2771309" y="2324"/>
                  </a:lnTo>
                  <a:lnTo>
                    <a:pt x="2771774" y="3447"/>
                  </a:lnTo>
                  <a:lnTo>
                    <a:pt x="2771774" y="6077"/>
                  </a:lnTo>
                  <a:lnTo>
                    <a:pt x="2771309" y="7200"/>
                  </a:lnTo>
                  <a:lnTo>
                    <a:pt x="2769450" y="9060"/>
                  </a:lnTo>
                  <a:lnTo>
                    <a:pt x="2768327" y="9524"/>
                  </a:lnTo>
                  <a:close/>
                </a:path>
                <a:path w="5486400" h="9525">
                  <a:moveTo>
                    <a:pt x="2815952" y="9524"/>
                  </a:moveTo>
                  <a:lnTo>
                    <a:pt x="2813321" y="9524"/>
                  </a:lnTo>
                  <a:lnTo>
                    <a:pt x="2812199" y="9060"/>
                  </a:lnTo>
                  <a:lnTo>
                    <a:pt x="2810339" y="7200"/>
                  </a:lnTo>
                  <a:lnTo>
                    <a:pt x="2809874" y="6077"/>
                  </a:lnTo>
                  <a:lnTo>
                    <a:pt x="2809874" y="3447"/>
                  </a:lnTo>
                  <a:lnTo>
                    <a:pt x="2810339" y="2324"/>
                  </a:lnTo>
                  <a:lnTo>
                    <a:pt x="2812199" y="464"/>
                  </a:lnTo>
                  <a:lnTo>
                    <a:pt x="2813321" y="0"/>
                  </a:lnTo>
                  <a:lnTo>
                    <a:pt x="2815952" y="0"/>
                  </a:lnTo>
                  <a:lnTo>
                    <a:pt x="2817074" y="464"/>
                  </a:lnTo>
                  <a:lnTo>
                    <a:pt x="2818934" y="2324"/>
                  </a:lnTo>
                  <a:lnTo>
                    <a:pt x="2819399" y="3447"/>
                  </a:lnTo>
                  <a:lnTo>
                    <a:pt x="2819399" y="6077"/>
                  </a:lnTo>
                  <a:lnTo>
                    <a:pt x="2818934" y="7200"/>
                  </a:lnTo>
                  <a:lnTo>
                    <a:pt x="2817074" y="9060"/>
                  </a:lnTo>
                  <a:lnTo>
                    <a:pt x="2815952" y="9524"/>
                  </a:lnTo>
                  <a:close/>
                </a:path>
                <a:path w="5486400" h="9525">
                  <a:moveTo>
                    <a:pt x="2863577" y="9524"/>
                  </a:moveTo>
                  <a:lnTo>
                    <a:pt x="2860947" y="9524"/>
                  </a:lnTo>
                  <a:lnTo>
                    <a:pt x="2859824" y="9060"/>
                  </a:lnTo>
                  <a:lnTo>
                    <a:pt x="2857964" y="7200"/>
                  </a:lnTo>
                  <a:lnTo>
                    <a:pt x="2857499" y="6077"/>
                  </a:lnTo>
                  <a:lnTo>
                    <a:pt x="2857499" y="3447"/>
                  </a:lnTo>
                  <a:lnTo>
                    <a:pt x="2857964" y="2324"/>
                  </a:lnTo>
                  <a:lnTo>
                    <a:pt x="2859824" y="464"/>
                  </a:lnTo>
                  <a:lnTo>
                    <a:pt x="2860947" y="0"/>
                  </a:lnTo>
                  <a:lnTo>
                    <a:pt x="2863577" y="0"/>
                  </a:lnTo>
                  <a:lnTo>
                    <a:pt x="2864700" y="464"/>
                  </a:lnTo>
                  <a:lnTo>
                    <a:pt x="2866559" y="2324"/>
                  </a:lnTo>
                  <a:lnTo>
                    <a:pt x="2867024" y="3447"/>
                  </a:lnTo>
                  <a:lnTo>
                    <a:pt x="2867024" y="6077"/>
                  </a:lnTo>
                  <a:lnTo>
                    <a:pt x="2866559" y="7200"/>
                  </a:lnTo>
                  <a:lnTo>
                    <a:pt x="2864700" y="9060"/>
                  </a:lnTo>
                  <a:lnTo>
                    <a:pt x="2863577" y="9524"/>
                  </a:lnTo>
                  <a:close/>
                </a:path>
                <a:path w="5486400" h="9525">
                  <a:moveTo>
                    <a:pt x="2911202" y="9524"/>
                  </a:moveTo>
                  <a:lnTo>
                    <a:pt x="2908572" y="9524"/>
                  </a:lnTo>
                  <a:lnTo>
                    <a:pt x="2907449" y="9060"/>
                  </a:lnTo>
                  <a:lnTo>
                    <a:pt x="2905589" y="7200"/>
                  </a:lnTo>
                  <a:lnTo>
                    <a:pt x="2905124" y="6077"/>
                  </a:lnTo>
                  <a:lnTo>
                    <a:pt x="2905124" y="3447"/>
                  </a:lnTo>
                  <a:lnTo>
                    <a:pt x="2905589" y="2324"/>
                  </a:lnTo>
                  <a:lnTo>
                    <a:pt x="2907449" y="464"/>
                  </a:lnTo>
                  <a:lnTo>
                    <a:pt x="2908572" y="0"/>
                  </a:lnTo>
                  <a:lnTo>
                    <a:pt x="2911202" y="0"/>
                  </a:lnTo>
                  <a:lnTo>
                    <a:pt x="2912325" y="464"/>
                  </a:lnTo>
                  <a:lnTo>
                    <a:pt x="2914184" y="2324"/>
                  </a:lnTo>
                  <a:lnTo>
                    <a:pt x="2914649" y="3447"/>
                  </a:lnTo>
                  <a:lnTo>
                    <a:pt x="2914649" y="6077"/>
                  </a:lnTo>
                  <a:lnTo>
                    <a:pt x="2914184" y="7200"/>
                  </a:lnTo>
                  <a:lnTo>
                    <a:pt x="2912325" y="9060"/>
                  </a:lnTo>
                  <a:lnTo>
                    <a:pt x="2911202" y="9524"/>
                  </a:lnTo>
                  <a:close/>
                </a:path>
                <a:path w="5486400" h="9525">
                  <a:moveTo>
                    <a:pt x="2958827" y="9524"/>
                  </a:moveTo>
                  <a:lnTo>
                    <a:pt x="2956197" y="9524"/>
                  </a:lnTo>
                  <a:lnTo>
                    <a:pt x="2955074" y="9060"/>
                  </a:lnTo>
                  <a:lnTo>
                    <a:pt x="2953214" y="7200"/>
                  </a:lnTo>
                  <a:lnTo>
                    <a:pt x="2952749" y="6077"/>
                  </a:lnTo>
                  <a:lnTo>
                    <a:pt x="2952749" y="3447"/>
                  </a:lnTo>
                  <a:lnTo>
                    <a:pt x="2953214" y="2324"/>
                  </a:lnTo>
                  <a:lnTo>
                    <a:pt x="2955074" y="464"/>
                  </a:lnTo>
                  <a:lnTo>
                    <a:pt x="2956197" y="0"/>
                  </a:lnTo>
                  <a:lnTo>
                    <a:pt x="2958827" y="0"/>
                  </a:lnTo>
                  <a:lnTo>
                    <a:pt x="2959949" y="464"/>
                  </a:lnTo>
                  <a:lnTo>
                    <a:pt x="2961809" y="2324"/>
                  </a:lnTo>
                  <a:lnTo>
                    <a:pt x="2962274" y="3447"/>
                  </a:lnTo>
                  <a:lnTo>
                    <a:pt x="2962274" y="6077"/>
                  </a:lnTo>
                  <a:lnTo>
                    <a:pt x="2961809" y="7200"/>
                  </a:lnTo>
                  <a:lnTo>
                    <a:pt x="2959949" y="9060"/>
                  </a:lnTo>
                  <a:lnTo>
                    <a:pt x="2958827" y="9524"/>
                  </a:lnTo>
                  <a:close/>
                </a:path>
                <a:path w="5486400" h="9525">
                  <a:moveTo>
                    <a:pt x="3006452" y="9524"/>
                  </a:moveTo>
                  <a:lnTo>
                    <a:pt x="3003821" y="9524"/>
                  </a:lnTo>
                  <a:lnTo>
                    <a:pt x="3002699" y="9060"/>
                  </a:lnTo>
                  <a:lnTo>
                    <a:pt x="3000839" y="7200"/>
                  </a:lnTo>
                  <a:lnTo>
                    <a:pt x="3000374" y="6077"/>
                  </a:lnTo>
                  <a:lnTo>
                    <a:pt x="3000374" y="3447"/>
                  </a:lnTo>
                  <a:lnTo>
                    <a:pt x="3000839" y="2324"/>
                  </a:lnTo>
                  <a:lnTo>
                    <a:pt x="3002699" y="464"/>
                  </a:lnTo>
                  <a:lnTo>
                    <a:pt x="3003821" y="0"/>
                  </a:lnTo>
                  <a:lnTo>
                    <a:pt x="3006452" y="0"/>
                  </a:lnTo>
                  <a:lnTo>
                    <a:pt x="3007574" y="464"/>
                  </a:lnTo>
                  <a:lnTo>
                    <a:pt x="3009434" y="2324"/>
                  </a:lnTo>
                  <a:lnTo>
                    <a:pt x="3009899" y="3447"/>
                  </a:lnTo>
                  <a:lnTo>
                    <a:pt x="3009899" y="6077"/>
                  </a:lnTo>
                  <a:lnTo>
                    <a:pt x="3009434" y="7200"/>
                  </a:lnTo>
                  <a:lnTo>
                    <a:pt x="3007574" y="9060"/>
                  </a:lnTo>
                  <a:lnTo>
                    <a:pt x="3006452" y="9524"/>
                  </a:lnTo>
                  <a:close/>
                </a:path>
                <a:path w="5486400" h="9525">
                  <a:moveTo>
                    <a:pt x="3054077" y="9524"/>
                  </a:moveTo>
                  <a:lnTo>
                    <a:pt x="3051447" y="9524"/>
                  </a:lnTo>
                  <a:lnTo>
                    <a:pt x="3050324" y="9060"/>
                  </a:lnTo>
                  <a:lnTo>
                    <a:pt x="3048464" y="7200"/>
                  </a:lnTo>
                  <a:lnTo>
                    <a:pt x="3047999" y="6077"/>
                  </a:lnTo>
                  <a:lnTo>
                    <a:pt x="3047999" y="3447"/>
                  </a:lnTo>
                  <a:lnTo>
                    <a:pt x="3048464" y="2324"/>
                  </a:lnTo>
                  <a:lnTo>
                    <a:pt x="3050324" y="464"/>
                  </a:lnTo>
                  <a:lnTo>
                    <a:pt x="3051447" y="0"/>
                  </a:lnTo>
                  <a:lnTo>
                    <a:pt x="3054077" y="0"/>
                  </a:lnTo>
                  <a:lnTo>
                    <a:pt x="3055199" y="464"/>
                  </a:lnTo>
                  <a:lnTo>
                    <a:pt x="3057059" y="2324"/>
                  </a:lnTo>
                  <a:lnTo>
                    <a:pt x="3057524" y="3447"/>
                  </a:lnTo>
                  <a:lnTo>
                    <a:pt x="3057524" y="6077"/>
                  </a:lnTo>
                  <a:lnTo>
                    <a:pt x="3057059" y="7200"/>
                  </a:lnTo>
                  <a:lnTo>
                    <a:pt x="3055199" y="9060"/>
                  </a:lnTo>
                  <a:lnTo>
                    <a:pt x="3054077" y="9524"/>
                  </a:lnTo>
                  <a:close/>
                </a:path>
                <a:path w="5486400" h="9525">
                  <a:moveTo>
                    <a:pt x="3101702" y="9524"/>
                  </a:moveTo>
                  <a:lnTo>
                    <a:pt x="3099072" y="9524"/>
                  </a:lnTo>
                  <a:lnTo>
                    <a:pt x="3097949" y="9060"/>
                  </a:lnTo>
                  <a:lnTo>
                    <a:pt x="3096089" y="7200"/>
                  </a:lnTo>
                  <a:lnTo>
                    <a:pt x="3095624" y="6077"/>
                  </a:lnTo>
                  <a:lnTo>
                    <a:pt x="3095624" y="3447"/>
                  </a:lnTo>
                  <a:lnTo>
                    <a:pt x="3096089" y="2324"/>
                  </a:lnTo>
                  <a:lnTo>
                    <a:pt x="3097949" y="464"/>
                  </a:lnTo>
                  <a:lnTo>
                    <a:pt x="3099072" y="0"/>
                  </a:lnTo>
                  <a:lnTo>
                    <a:pt x="3101702" y="0"/>
                  </a:lnTo>
                  <a:lnTo>
                    <a:pt x="3102825" y="464"/>
                  </a:lnTo>
                  <a:lnTo>
                    <a:pt x="3104684" y="2324"/>
                  </a:lnTo>
                  <a:lnTo>
                    <a:pt x="3105149" y="3447"/>
                  </a:lnTo>
                  <a:lnTo>
                    <a:pt x="3105149" y="6077"/>
                  </a:lnTo>
                  <a:lnTo>
                    <a:pt x="3104684" y="7200"/>
                  </a:lnTo>
                  <a:lnTo>
                    <a:pt x="3102825" y="9060"/>
                  </a:lnTo>
                  <a:lnTo>
                    <a:pt x="3101702" y="9524"/>
                  </a:lnTo>
                  <a:close/>
                </a:path>
                <a:path w="5486400" h="9525">
                  <a:moveTo>
                    <a:pt x="3149327" y="9524"/>
                  </a:moveTo>
                  <a:lnTo>
                    <a:pt x="3146697" y="9524"/>
                  </a:lnTo>
                  <a:lnTo>
                    <a:pt x="3145574" y="9060"/>
                  </a:lnTo>
                  <a:lnTo>
                    <a:pt x="3143714" y="7200"/>
                  </a:lnTo>
                  <a:lnTo>
                    <a:pt x="3143249" y="6077"/>
                  </a:lnTo>
                  <a:lnTo>
                    <a:pt x="3143249" y="3447"/>
                  </a:lnTo>
                  <a:lnTo>
                    <a:pt x="3143714" y="2324"/>
                  </a:lnTo>
                  <a:lnTo>
                    <a:pt x="3145574" y="464"/>
                  </a:lnTo>
                  <a:lnTo>
                    <a:pt x="3146697" y="0"/>
                  </a:lnTo>
                  <a:lnTo>
                    <a:pt x="3149327" y="0"/>
                  </a:lnTo>
                  <a:lnTo>
                    <a:pt x="3150450" y="464"/>
                  </a:lnTo>
                  <a:lnTo>
                    <a:pt x="3152309" y="2324"/>
                  </a:lnTo>
                  <a:lnTo>
                    <a:pt x="3152774" y="3447"/>
                  </a:lnTo>
                  <a:lnTo>
                    <a:pt x="3152774" y="6077"/>
                  </a:lnTo>
                  <a:lnTo>
                    <a:pt x="3152309" y="7200"/>
                  </a:lnTo>
                  <a:lnTo>
                    <a:pt x="3150450" y="9060"/>
                  </a:lnTo>
                  <a:lnTo>
                    <a:pt x="3149327" y="9524"/>
                  </a:lnTo>
                  <a:close/>
                </a:path>
                <a:path w="5486400" h="9525">
                  <a:moveTo>
                    <a:pt x="3196951" y="9524"/>
                  </a:moveTo>
                  <a:lnTo>
                    <a:pt x="3194321" y="9524"/>
                  </a:lnTo>
                  <a:lnTo>
                    <a:pt x="3193199" y="9060"/>
                  </a:lnTo>
                  <a:lnTo>
                    <a:pt x="3191339" y="7200"/>
                  </a:lnTo>
                  <a:lnTo>
                    <a:pt x="3190874" y="6077"/>
                  </a:lnTo>
                  <a:lnTo>
                    <a:pt x="3190874" y="3447"/>
                  </a:lnTo>
                  <a:lnTo>
                    <a:pt x="3191339" y="2324"/>
                  </a:lnTo>
                  <a:lnTo>
                    <a:pt x="3193199" y="464"/>
                  </a:lnTo>
                  <a:lnTo>
                    <a:pt x="3194321" y="0"/>
                  </a:lnTo>
                  <a:lnTo>
                    <a:pt x="3196951" y="0"/>
                  </a:lnTo>
                  <a:lnTo>
                    <a:pt x="3198074" y="464"/>
                  </a:lnTo>
                  <a:lnTo>
                    <a:pt x="3199934" y="2324"/>
                  </a:lnTo>
                  <a:lnTo>
                    <a:pt x="3200399" y="3447"/>
                  </a:lnTo>
                  <a:lnTo>
                    <a:pt x="3200399" y="6077"/>
                  </a:lnTo>
                  <a:lnTo>
                    <a:pt x="3199934" y="7200"/>
                  </a:lnTo>
                  <a:lnTo>
                    <a:pt x="3198074" y="9060"/>
                  </a:lnTo>
                  <a:lnTo>
                    <a:pt x="3196951" y="9524"/>
                  </a:lnTo>
                  <a:close/>
                </a:path>
                <a:path w="5486400" h="9525">
                  <a:moveTo>
                    <a:pt x="3244577" y="9524"/>
                  </a:moveTo>
                  <a:lnTo>
                    <a:pt x="3241947" y="9524"/>
                  </a:lnTo>
                  <a:lnTo>
                    <a:pt x="3240824" y="9060"/>
                  </a:lnTo>
                  <a:lnTo>
                    <a:pt x="3238964" y="7200"/>
                  </a:lnTo>
                  <a:lnTo>
                    <a:pt x="3238499" y="6077"/>
                  </a:lnTo>
                  <a:lnTo>
                    <a:pt x="3238499" y="3447"/>
                  </a:lnTo>
                  <a:lnTo>
                    <a:pt x="3238964" y="2324"/>
                  </a:lnTo>
                  <a:lnTo>
                    <a:pt x="3240824" y="464"/>
                  </a:lnTo>
                  <a:lnTo>
                    <a:pt x="3241947" y="0"/>
                  </a:lnTo>
                  <a:lnTo>
                    <a:pt x="3244577" y="0"/>
                  </a:lnTo>
                  <a:lnTo>
                    <a:pt x="3245699" y="464"/>
                  </a:lnTo>
                  <a:lnTo>
                    <a:pt x="3247559" y="2324"/>
                  </a:lnTo>
                  <a:lnTo>
                    <a:pt x="3248024" y="3447"/>
                  </a:lnTo>
                  <a:lnTo>
                    <a:pt x="3248024" y="6077"/>
                  </a:lnTo>
                  <a:lnTo>
                    <a:pt x="3247559" y="7200"/>
                  </a:lnTo>
                  <a:lnTo>
                    <a:pt x="3245699" y="9060"/>
                  </a:lnTo>
                  <a:lnTo>
                    <a:pt x="3244577" y="9524"/>
                  </a:lnTo>
                  <a:close/>
                </a:path>
                <a:path w="5486400" h="9525">
                  <a:moveTo>
                    <a:pt x="3292202" y="9524"/>
                  </a:moveTo>
                  <a:lnTo>
                    <a:pt x="3289572" y="9524"/>
                  </a:lnTo>
                  <a:lnTo>
                    <a:pt x="3288449" y="9060"/>
                  </a:lnTo>
                  <a:lnTo>
                    <a:pt x="3286589" y="7200"/>
                  </a:lnTo>
                  <a:lnTo>
                    <a:pt x="3286124" y="6077"/>
                  </a:lnTo>
                  <a:lnTo>
                    <a:pt x="3286124" y="3447"/>
                  </a:lnTo>
                  <a:lnTo>
                    <a:pt x="3286589" y="2324"/>
                  </a:lnTo>
                  <a:lnTo>
                    <a:pt x="3288449" y="464"/>
                  </a:lnTo>
                  <a:lnTo>
                    <a:pt x="3289572" y="0"/>
                  </a:lnTo>
                  <a:lnTo>
                    <a:pt x="3292202" y="0"/>
                  </a:lnTo>
                  <a:lnTo>
                    <a:pt x="3293325" y="464"/>
                  </a:lnTo>
                  <a:lnTo>
                    <a:pt x="3295184" y="2324"/>
                  </a:lnTo>
                  <a:lnTo>
                    <a:pt x="3295649" y="3447"/>
                  </a:lnTo>
                  <a:lnTo>
                    <a:pt x="3295649" y="6077"/>
                  </a:lnTo>
                  <a:lnTo>
                    <a:pt x="3295184" y="7200"/>
                  </a:lnTo>
                  <a:lnTo>
                    <a:pt x="3293325" y="9060"/>
                  </a:lnTo>
                  <a:lnTo>
                    <a:pt x="3292202" y="9524"/>
                  </a:lnTo>
                  <a:close/>
                </a:path>
                <a:path w="5486400" h="9525">
                  <a:moveTo>
                    <a:pt x="3339827" y="9524"/>
                  </a:moveTo>
                  <a:lnTo>
                    <a:pt x="3337197" y="9524"/>
                  </a:lnTo>
                  <a:lnTo>
                    <a:pt x="3336074" y="9060"/>
                  </a:lnTo>
                  <a:lnTo>
                    <a:pt x="3334214" y="7200"/>
                  </a:lnTo>
                  <a:lnTo>
                    <a:pt x="3333749" y="6077"/>
                  </a:lnTo>
                  <a:lnTo>
                    <a:pt x="3333749" y="3447"/>
                  </a:lnTo>
                  <a:lnTo>
                    <a:pt x="3334214" y="2324"/>
                  </a:lnTo>
                  <a:lnTo>
                    <a:pt x="3336074" y="464"/>
                  </a:lnTo>
                  <a:lnTo>
                    <a:pt x="3337197" y="0"/>
                  </a:lnTo>
                  <a:lnTo>
                    <a:pt x="3339827" y="0"/>
                  </a:lnTo>
                  <a:lnTo>
                    <a:pt x="3340950" y="464"/>
                  </a:lnTo>
                  <a:lnTo>
                    <a:pt x="3342809" y="2324"/>
                  </a:lnTo>
                  <a:lnTo>
                    <a:pt x="3343274" y="3447"/>
                  </a:lnTo>
                  <a:lnTo>
                    <a:pt x="3343274" y="6077"/>
                  </a:lnTo>
                  <a:lnTo>
                    <a:pt x="3342809" y="7200"/>
                  </a:lnTo>
                  <a:lnTo>
                    <a:pt x="3340950" y="9060"/>
                  </a:lnTo>
                  <a:lnTo>
                    <a:pt x="3339827" y="9524"/>
                  </a:lnTo>
                  <a:close/>
                </a:path>
                <a:path w="5486400" h="9525">
                  <a:moveTo>
                    <a:pt x="3387452" y="9524"/>
                  </a:moveTo>
                  <a:lnTo>
                    <a:pt x="3384822" y="9524"/>
                  </a:lnTo>
                  <a:lnTo>
                    <a:pt x="3383699" y="9060"/>
                  </a:lnTo>
                  <a:lnTo>
                    <a:pt x="3381839" y="7200"/>
                  </a:lnTo>
                  <a:lnTo>
                    <a:pt x="3381374" y="6077"/>
                  </a:lnTo>
                  <a:lnTo>
                    <a:pt x="3381374" y="3447"/>
                  </a:lnTo>
                  <a:lnTo>
                    <a:pt x="3381839" y="2324"/>
                  </a:lnTo>
                  <a:lnTo>
                    <a:pt x="3383699" y="464"/>
                  </a:lnTo>
                  <a:lnTo>
                    <a:pt x="3384822" y="0"/>
                  </a:lnTo>
                  <a:lnTo>
                    <a:pt x="3387452" y="0"/>
                  </a:lnTo>
                  <a:lnTo>
                    <a:pt x="3388575" y="464"/>
                  </a:lnTo>
                  <a:lnTo>
                    <a:pt x="3390434" y="2324"/>
                  </a:lnTo>
                  <a:lnTo>
                    <a:pt x="3390899" y="3447"/>
                  </a:lnTo>
                  <a:lnTo>
                    <a:pt x="3390899" y="6077"/>
                  </a:lnTo>
                  <a:lnTo>
                    <a:pt x="3390434" y="7200"/>
                  </a:lnTo>
                  <a:lnTo>
                    <a:pt x="3388575" y="9060"/>
                  </a:lnTo>
                  <a:lnTo>
                    <a:pt x="3387452" y="9524"/>
                  </a:lnTo>
                  <a:close/>
                </a:path>
                <a:path w="5486400" h="9525">
                  <a:moveTo>
                    <a:pt x="3435077" y="9524"/>
                  </a:moveTo>
                  <a:lnTo>
                    <a:pt x="3432447" y="9524"/>
                  </a:lnTo>
                  <a:lnTo>
                    <a:pt x="3431324" y="9060"/>
                  </a:lnTo>
                  <a:lnTo>
                    <a:pt x="3429464" y="7200"/>
                  </a:lnTo>
                  <a:lnTo>
                    <a:pt x="3428999" y="6077"/>
                  </a:lnTo>
                  <a:lnTo>
                    <a:pt x="3428999" y="3447"/>
                  </a:lnTo>
                  <a:lnTo>
                    <a:pt x="3429464" y="2324"/>
                  </a:lnTo>
                  <a:lnTo>
                    <a:pt x="3431324" y="464"/>
                  </a:lnTo>
                  <a:lnTo>
                    <a:pt x="3432447" y="0"/>
                  </a:lnTo>
                  <a:lnTo>
                    <a:pt x="3435077" y="0"/>
                  </a:lnTo>
                  <a:lnTo>
                    <a:pt x="3436199" y="464"/>
                  </a:lnTo>
                  <a:lnTo>
                    <a:pt x="3438059" y="2324"/>
                  </a:lnTo>
                  <a:lnTo>
                    <a:pt x="3438524" y="3447"/>
                  </a:lnTo>
                  <a:lnTo>
                    <a:pt x="3438524" y="6077"/>
                  </a:lnTo>
                  <a:lnTo>
                    <a:pt x="3438059" y="7200"/>
                  </a:lnTo>
                  <a:lnTo>
                    <a:pt x="3436199" y="9060"/>
                  </a:lnTo>
                  <a:lnTo>
                    <a:pt x="3435077" y="9524"/>
                  </a:lnTo>
                  <a:close/>
                </a:path>
                <a:path w="5486400" h="9525">
                  <a:moveTo>
                    <a:pt x="3482702" y="9524"/>
                  </a:moveTo>
                  <a:lnTo>
                    <a:pt x="3480072" y="9524"/>
                  </a:lnTo>
                  <a:lnTo>
                    <a:pt x="3478949" y="9060"/>
                  </a:lnTo>
                  <a:lnTo>
                    <a:pt x="3477089" y="7200"/>
                  </a:lnTo>
                  <a:lnTo>
                    <a:pt x="3476624" y="6077"/>
                  </a:lnTo>
                  <a:lnTo>
                    <a:pt x="3476624" y="3447"/>
                  </a:lnTo>
                  <a:lnTo>
                    <a:pt x="3477089" y="2324"/>
                  </a:lnTo>
                  <a:lnTo>
                    <a:pt x="3478949" y="464"/>
                  </a:lnTo>
                  <a:lnTo>
                    <a:pt x="3480072" y="0"/>
                  </a:lnTo>
                  <a:lnTo>
                    <a:pt x="3482702" y="0"/>
                  </a:lnTo>
                  <a:lnTo>
                    <a:pt x="3483824" y="464"/>
                  </a:lnTo>
                  <a:lnTo>
                    <a:pt x="3485684" y="2324"/>
                  </a:lnTo>
                  <a:lnTo>
                    <a:pt x="3486149" y="3447"/>
                  </a:lnTo>
                  <a:lnTo>
                    <a:pt x="3486149" y="6077"/>
                  </a:lnTo>
                  <a:lnTo>
                    <a:pt x="3485684" y="7200"/>
                  </a:lnTo>
                  <a:lnTo>
                    <a:pt x="3483824" y="9060"/>
                  </a:lnTo>
                  <a:lnTo>
                    <a:pt x="3482702" y="9524"/>
                  </a:lnTo>
                  <a:close/>
                </a:path>
                <a:path w="5486400" h="9525">
                  <a:moveTo>
                    <a:pt x="3530327" y="9524"/>
                  </a:moveTo>
                  <a:lnTo>
                    <a:pt x="3527697" y="9524"/>
                  </a:lnTo>
                  <a:lnTo>
                    <a:pt x="3526574" y="9060"/>
                  </a:lnTo>
                  <a:lnTo>
                    <a:pt x="3524714" y="7200"/>
                  </a:lnTo>
                  <a:lnTo>
                    <a:pt x="3524249" y="6077"/>
                  </a:lnTo>
                  <a:lnTo>
                    <a:pt x="3524249" y="3447"/>
                  </a:lnTo>
                  <a:lnTo>
                    <a:pt x="3524714" y="2324"/>
                  </a:lnTo>
                  <a:lnTo>
                    <a:pt x="3526574" y="464"/>
                  </a:lnTo>
                  <a:lnTo>
                    <a:pt x="3527697" y="0"/>
                  </a:lnTo>
                  <a:lnTo>
                    <a:pt x="3530327" y="0"/>
                  </a:lnTo>
                  <a:lnTo>
                    <a:pt x="3531449" y="464"/>
                  </a:lnTo>
                  <a:lnTo>
                    <a:pt x="3533309" y="2324"/>
                  </a:lnTo>
                  <a:lnTo>
                    <a:pt x="3533774" y="3447"/>
                  </a:lnTo>
                  <a:lnTo>
                    <a:pt x="3533774" y="6077"/>
                  </a:lnTo>
                  <a:lnTo>
                    <a:pt x="3533309" y="7200"/>
                  </a:lnTo>
                  <a:lnTo>
                    <a:pt x="3531449" y="9060"/>
                  </a:lnTo>
                  <a:lnTo>
                    <a:pt x="3530327" y="9524"/>
                  </a:lnTo>
                  <a:close/>
                </a:path>
                <a:path w="5486400" h="9525">
                  <a:moveTo>
                    <a:pt x="3577952" y="9524"/>
                  </a:moveTo>
                  <a:lnTo>
                    <a:pt x="3575322" y="9524"/>
                  </a:lnTo>
                  <a:lnTo>
                    <a:pt x="3574199" y="9060"/>
                  </a:lnTo>
                  <a:lnTo>
                    <a:pt x="3572339" y="7200"/>
                  </a:lnTo>
                  <a:lnTo>
                    <a:pt x="3571874" y="6077"/>
                  </a:lnTo>
                  <a:lnTo>
                    <a:pt x="3571874" y="3447"/>
                  </a:lnTo>
                  <a:lnTo>
                    <a:pt x="3572339" y="2324"/>
                  </a:lnTo>
                  <a:lnTo>
                    <a:pt x="3574199" y="464"/>
                  </a:lnTo>
                  <a:lnTo>
                    <a:pt x="3575322" y="0"/>
                  </a:lnTo>
                  <a:lnTo>
                    <a:pt x="3577952" y="0"/>
                  </a:lnTo>
                  <a:lnTo>
                    <a:pt x="3579074" y="464"/>
                  </a:lnTo>
                  <a:lnTo>
                    <a:pt x="3580934" y="2324"/>
                  </a:lnTo>
                  <a:lnTo>
                    <a:pt x="3581399" y="3447"/>
                  </a:lnTo>
                  <a:lnTo>
                    <a:pt x="3581399" y="6077"/>
                  </a:lnTo>
                  <a:lnTo>
                    <a:pt x="3580934" y="7200"/>
                  </a:lnTo>
                  <a:lnTo>
                    <a:pt x="3579074" y="9060"/>
                  </a:lnTo>
                  <a:lnTo>
                    <a:pt x="3577952" y="9524"/>
                  </a:lnTo>
                  <a:close/>
                </a:path>
                <a:path w="5486400" h="9525">
                  <a:moveTo>
                    <a:pt x="3625577" y="9524"/>
                  </a:moveTo>
                  <a:lnTo>
                    <a:pt x="3622947" y="9524"/>
                  </a:lnTo>
                  <a:lnTo>
                    <a:pt x="3621824" y="9060"/>
                  </a:lnTo>
                  <a:lnTo>
                    <a:pt x="3619964" y="7200"/>
                  </a:lnTo>
                  <a:lnTo>
                    <a:pt x="3619499" y="6077"/>
                  </a:lnTo>
                  <a:lnTo>
                    <a:pt x="3619499" y="3447"/>
                  </a:lnTo>
                  <a:lnTo>
                    <a:pt x="3619964" y="2324"/>
                  </a:lnTo>
                  <a:lnTo>
                    <a:pt x="3621824" y="464"/>
                  </a:lnTo>
                  <a:lnTo>
                    <a:pt x="3622947" y="0"/>
                  </a:lnTo>
                  <a:lnTo>
                    <a:pt x="3625577" y="0"/>
                  </a:lnTo>
                  <a:lnTo>
                    <a:pt x="3626699" y="464"/>
                  </a:lnTo>
                  <a:lnTo>
                    <a:pt x="3628559" y="2324"/>
                  </a:lnTo>
                  <a:lnTo>
                    <a:pt x="3629024" y="3447"/>
                  </a:lnTo>
                  <a:lnTo>
                    <a:pt x="3629024" y="6077"/>
                  </a:lnTo>
                  <a:lnTo>
                    <a:pt x="3628559" y="7200"/>
                  </a:lnTo>
                  <a:lnTo>
                    <a:pt x="3626699" y="9060"/>
                  </a:lnTo>
                  <a:lnTo>
                    <a:pt x="3625577" y="9524"/>
                  </a:lnTo>
                  <a:close/>
                </a:path>
                <a:path w="5486400" h="9525">
                  <a:moveTo>
                    <a:pt x="3673202" y="9524"/>
                  </a:moveTo>
                  <a:lnTo>
                    <a:pt x="3670572" y="9524"/>
                  </a:lnTo>
                  <a:lnTo>
                    <a:pt x="3669449" y="9060"/>
                  </a:lnTo>
                  <a:lnTo>
                    <a:pt x="3667589" y="7200"/>
                  </a:lnTo>
                  <a:lnTo>
                    <a:pt x="3667124" y="6077"/>
                  </a:lnTo>
                  <a:lnTo>
                    <a:pt x="3667124" y="3447"/>
                  </a:lnTo>
                  <a:lnTo>
                    <a:pt x="3667589" y="2324"/>
                  </a:lnTo>
                  <a:lnTo>
                    <a:pt x="3669449" y="464"/>
                  </a:lnTo>
                  <a:lnTo>
                    <a:pt x="3670572" y="0"/>
                  </a:lnTo>
                  <a:lnTo>
                    <a:pt x="3673202" y="0"/>
                  </a:lnTo>
                  <a:lnTo>
                    <a:pt x="3674324" y="464"/>
                  </a:lnTo>
                  <a:lnTo>
                    <a:pt x="3676184" y="2324"/>
                  </a:lnTo>
                  <a:lnTo>
                    <a:pt x="3676649" y="3447"/>
                  </a:lnTo>
                  <a:lnTo>
                    <a:pt x="3676649" y="6077"/>
                  </a:lnTo>
                  <a:lnTo>
                    <a:pt x="3676184" y="7200"/>
                  </a:lnTo>
                  <a:lnTo>
                    <a:pt x="3674324" y="9060"/>
                  </a:lnTo>
                  <a:lnTo>
                    <a:pt x="3673202" y="9524"/>
                  </a:lnTo>
                  <a:close/>
                </a:path>
                <a:path w="5486400" h="9525">
                  <a:moveTo>
                    <a:pt x="3720827" y="9524"/>
                  </a:moveTo>
                  <a:lnTo>
                    <a:pt x="3718197" y="9524"/>
                  </a:lnTo>
                  <a:lnTo>
                    <a:pt x="3717074" y="9060"/>
                  </a:lnTo>
                  <a:lnTo>
                    <a:pt x="3715214" y="7200"/>
                  </a:lnTo>
                  <a:lnTo>
                    <a:pt x="3714749" y="6077"/>
                  </a:lnTo>
                  <a:lnTo>
                    <a:pt x="3714749" y="3447"/>
                  </a:lnTo>
                  <a:lnTo>
                    <a:pt x="3715214" y="2324"/>
                  </a:lnTo>
                  <a:lnTo>
                    <a:pt x="3717074" y="464"/>
                  </a:lnTo>
                  <a:lnTo>
                    <a:pt x="3718197" y="0"/>
                  </a:lnTo>
                  <a:lnTo>
                    <a:pt x="3720827" y="0"/>
                  </a:lnTo>
                  <a:lnTo>
                    <a:pt x="3721949" y="464"/>
                  </a:lnTo>
                  <a:lnTo>
                    <a:pt x="3723809" y="2324"/>
                  </a:lnTo>
                  <a:lnTo>
                    <a:pt x="3724274" y="3447"/>
                  </a:lnTo>
                  <a:lnTo>
                    <a:pt x="3724274" y="6077"/>
                  </a:lnTo>
                  <a:lnTo>
                    <a:pt x="3723809" y="7200"/>
                  </a:lnTo>
                  <a:lnTo>
                    <a:pt x="3721949" y="9060"/>
                  </a:lnTo>
                  <a:lnTo>
                    <a:pt x="3720827" y="9524"/>
                  </a:lnTo>
                  <a:close/>
                </a:path>
                <a:path w="5486400" h="9525">
                  <a:moveTo>
                    <a:pt x="3768452" y="9524"/>
                  </a:moveTo>
                  <a:lnTo>
                    <a:pt x="3765822" y="9524"/>
                  </a:lnTo>
                  <a:lnTo>
                    <a:pt x="3764699" y="9060"/>
                  </a:lnTo>
                  <a:lnTo>
                    <a:pt x="3762839" y="7200"/>
                  </a:lnTo>
                  <a:lnTo>
                    <a:pt x="3762374" y="6077"/>
                  </a:lnTo>
                  <a:lnTo>
                    <a:pt x="3762374" y="3447"/>
                  </a:lnTo>
                  <a:lnTo>
                    <a:pt x="3762839" y="2324"/>
                  </a:lnTo>
                  <a:lnTo>
                    <a:pt x="3764699" y="464"/>
                  </a:lnTo>
                  <a:lnTo>
                    <a:pt x="3765822" y="0"/>
                  </a:lnTo>
                  <a:lnTo>
                    <a:pt x="3768452" y="0"/>
                  </a:lnTo>
                  <a:lnTo>
                    <a:pt x="3769574" y="464"/>
                  </a:lnTo>
                  <a:lnTo>
                    <a:pt x="3771434" y="2324"/>
                  </a:lnTo>
                  <a:lnTo>
                    <a:pt x="3771899" y="3447"/>
                  </a:lnTo>
                  <a:lnTo>
                    <a:pt x="3771899" y="6077"/>
                  </a:lnTo>
                  <a:lnTo>
                    <a:pt x="3771434" y="7200"/>
                  </a:lnTo>
                  <a:lnTo>
                    <a:pt x="3769574" y="9060"/>
                  </a:lnTo>
                  <a:lnTo>
                    <a:pt x="3768452" y="9524"/>
                  </a:lnTo>
                  <a:close/>
                </a:path>
                <a:path w="5486400" h="9525">
                  <a:moveTo>
                    <a:pt x="3816077" y="9524"/>
                  </a:moveTo>
                  <a:lnTo>
                    <a:pt x="3813447" y="9524"/>
                  </a:lnTo>
                  <a:lnTo>
                    <a:pt x="3812324" y="9060"/>
                  </a:lnTo>
                  <a:lnTo>
                    <a:pt x="3810464" y="7200"/>
                  </a:lnTo>
                  <a:lnTo>
                    <a:pt x="3809999" y="6077"/>
                  </a:lnTo>
                  <a:lnTo>
                    <a:pt x="3809999" y="3447"/>
                  </a:lnTo>
                  <a:lnTo>
                    <a:pt x="3810464" y="2324"/>
                  </a:lnTo>
                  <a:lnTo>
                    <a:pt x="3812324" y="464"/>
                  </a:lnTo>
                  <a:lnTo>
                    <a:pt x="3813447" y="0"/>
                  </a:lnTo>
                  <a:lnTo>
                    <a:pt x="3816077" y="0"/>
                  </a:lnTo>
                  <a:lnTo>
                    <a:pt x="3817199" y="464"/>
                  </a:lnTo>
                  <a:lnTo>
                    <a:pt x="3819059" y="2324"/>
                  </a:lnTo>
                  <a:lnTo>
                    <a:pt x="3819524" y="3447"/>
                  </a:lnTo>
                  <a:lnTo>
                    <a:pt x="3819524" y="6077"/>
                  </a:lnTo>
                  <a:lnTo>
                    <a:pt x="3819059" y="7200"/>
                  </a:lnTo>
                  <a:lnTo>
                    <a:pt x="3817199" y="9060"/>
                  </a:lnTo>
                  <a:lnTo>
                    <a:pt x="3816077" y="9524"/>
                  </a:lnTo>
                  <a:close/>
                </a:path>
                <a:path w="5486400" h="9525">
                  <a:moveTo>
                    <a:pt x="3863702" y="9524"/>
                  </a:moveTo>
                  <a:lnTo>
                    <a:pt x="3861072" y="9524"/>
                  </a:lnTo>
                  <a:lnTo>
                    <a:pt x="3859949" y="9060"/>
                  </a:lnTo>
                  <a:lnTo>
                    <a:pt x="3858089" y="7200"/>
                  </a:lnTo>
                  <a:lnTo>
                    <a:pt x="3857624" y="6077"/>
                  </a:lnTo>
                  <a:lnTo>
                    <a:pt x="3857624" y="3447"/>
                  </a:lnTo>
                  <a:lnTo>
                    <a:pt x="3858089" y="2324"/>
                  </a:lnTo>
                  <a:lnTo>
                    <a:pt x="3859949" y="464"/>
                  </a:lnTo>
                  <a:lnTo>
                    <a:pt x="3861072" y="0"/>
                  </a:lnTo>
                  <a:lnTo>
                    <a:pt x="3863702" y="0"/>
                  </a:lnTo>
                  <a:lnTo>
                    <a:pt x="3864824" y="464"/>
                  </a:lnTo>
                  <a:lnTo>
                    <a:pt x="3866684" y="2324"/>
                  </a:lnTo>
                  <a:lnTo>
                    <a:pt x="3867149" y="3447"/>
                  </a:lnTo>
                  <a:lnTo>
                    <a:pt x="3867149" y="6077"/>
                  </a:lnTo>
                  <a:lnTo>
                    <a:pt x="3866684" y="7200"/>
                  </a:lnTo>
                  <a:lnTo>
                    <a:pt x="3864824" y="9060"/>
                  </a:lnTo>
                  <a:lnTo>
                    <a:pt x="3863702" y="9524"/>
                  </a:lnTo>
                  <a:close/>
                </a:path>
                <a:path w="5486400" h="9525">
                  <a:moveTo>
                    <a:pt x="3911327" y="9524"/>
                  </a:moveTo>
                  <a:lnTo>
                    <a:pt x="3908697" y="9524"/>
                  </a:lnTo>
                  <a:lnTo>
                    <a:pt x="3907574" y="9060"/>
                  </a:lnTo>
                  <a:lnTo>
                    <a:pt x="3905714" y="7200"/>
                  </a:lnTo>
                  <a:lnTo>
                    <a:pt x="3905249" y="6077"/>
                  </a:lnTo>
                  <a:lnTo>
                    <a:pt x="3905249" y="3447"/>
                  </a:lnTo>
                  <a:lnTo>
                    <a:pt x="3905714" y="2324"/>
                  </a:lnTo>
                  <a:lnTo>
                    <a:pt x="3907574" y="464"/>
                  </a:lnTo>
                  <a:lnTo>
                    <a:pt x="3908697" y="0"/>
                  </a:lnTo>
                  <a:lnTo>
                    <a:pt x="3911327" y="0"/>
                  </a:lnTo>
                  <a:lnTo>
                    <a:pt x="3912449" y="464"/>
                  </a:lnTo>
                  <a:lnTo>
                    <a:pt x="3914309" y="2324"/>
                  </a:lnTo>
                  <a:lnTo>
                    <a:pt x="3914774" y="3447"/>
                  </a:lnTo>
                  <a:lnTo>
                    <a:pt x="3914774" y="6077"/>
                  </a:lnTo>
                  <a:lnTo>
                    <a:pt x="3914309" y="7200"/>
                  </a:lnTo>
                  <a:lnTo>
                    <a:pt x="3912449" y="9060"/>
                  </a:lnTo>
                  <a:lnTo>
                    <a:pt x="3911327" y="9524"/>
                  </a:lnTo>
                  <a:close/>
                </a:path>
                <a:path w="5486400" h="9525">
                  <a:moveTo>
                    <a:pt x="3958952" y="9524"/>
                  </a:moveTo>
                  <a:lnTo>
                    <a:pt x="3956322" y="9524"/>
                  </a:lnTo>
                  <a:lnTo>
                    <a:pt x="3955199" y="9060"/>
                  </a:lnTo>
                  <a:lnTo>
                    <a:pt x="3953339" y="7200"/>
                  </a:lnTo>
                  <a:lnTo>
                    <a:pt x="3952874" y="6077"/>
                  </a:lnTo>
                  <a:lnTo>
                    <a:pt x="3952874" y="3447"/>
                  </a:lnTo>
                  <a:lnTo>
                    <a:pt x="3953339" y="2324"/>
                  </a:lnTo>
                  <a:lnTo>
                    <a:pt x="3955199" y="464"/>
                  </a:lnTo>
                  <a:lnTo>
                    <a:pt x="3956322" y="0"/>
                  </a:lnTo>
                  <a:lnTo>
                    <a:pt x="3958952" y="0"/>
                  </a:lnTo>
                  <a:lnTo>
                    <a:pt x="3960074" y="464"/>
                  </a:lnTo>
                  <a:lnTo>
                    <a:pt x="3961934" y="2324"/>
                  </a:lnTo>
                  <a:lnTo>
                    <a:pt x="3962399" y="3447"/>
                  </a:lnTo>
                  <a:lnTo>
                    <a:pt x="3962399" y="6077"/>
                  </a:lnTo>
                  <a:lnTo>
                    <a:pt x="3961934" y="7200"/>
                  </a:lnTo>
                  <a:lnTo>
                    <a:pt x="3960074" y="9060"/>
                  </a:lnTo>
                  <a:lnTo>
                    <a:pt x="3958952" y="9524"/>
                  </a:lnTo>
                  <a:close/>
                </a:path>
                <a:path w="5486400" h="9525">
                  <a:moveTo>
                    <a:pt x="4006577" y="9524"/>
                  </a:moveTo>
                  <a:lnTo>
                    <a:pt x="4003947" y="9524"/>
                  </a:lnTo>
                  <a:lnTo>
                    <a:pt x="4002824" y="9060"/>
                  </a:lnTo>
                  <a:lnTo>
                    <a:pt x="4000964" y="7200"/>
                  </a:lnTo>
                  <a:lnTo>
                    <a:pt x="4000499" y="6077"/>
                  </a:lnTo>
                  <a:lnTo>
                    <a:pt x="4000499" y="3447"/>
                  </a:lnTo>
                  <a:lnTo>
                    <a:pt x="4000964" y="2324"/>
                  </a:lnTo>
                  <a:lnTo>
                    <a:pt x="4002824" y="464"/>
                  </a:lnTo>
                  <a:lnTo>
                    <a:pt x="4003947" y="0"/>
                  </a:lnTo>
                  <a:lnTo>
                    <a:pt x="4006577" y="0"/>
                  </a:lnTo>
                  <a:lnTo>
                    <a:pt x="4007699" y="464"/>
                  </a:lnTo>
                  <a:lnTo>
                    <a:pt x="4009559" y="2324"/>
                  </a:lnTo>
                  <a:lnTo>
                    <a:pt x="4010024" y="3447"/>
                  </a:lnTo>
                  <a:lnTo>
                    <a:pt x="4010024" y="6077"/>
                  </a:lnTo>
                  <a:lnTo>
                    <a:pt x="4009559" y="7200"/>
                  </a:lnTo>
                  <a:lnTo>
                    <a:pt x="4007699" y="9060"/>
                  </a:lnTo>
                  <a:lnTo>
                    <a:pt x="4006577" y="9524"/>
                  </a:lnTo>
                  <a:close/>
                </a:path>
                <a:path w="5486400" h="9525">
                  <a:moveTo>
                    <a:pt x="4054202" y="9524"/>
                  </a:moveTo>
                  <a:lnTo>
                    <a:pt x="4051572" y="9524"/>
                  </a:lnTo>
                  <a:lnTo>
                    <a:pt x="4050449" y="9060"/>
                  </a:lnTo>
                  <a:lnTo>
                    <a:pt x="4048589" y="7200"/>
                  </a:lnTo>
                  <a:lnTo>
                    <a:pt x="4048124" y="6077"/>
                  </a:lnTo>
                  <a:lnTo>
                    <a:pt x="4048124" y="3447"/>
                  </a:lnTo>
                  <a:lnTo>
                    <a:pt x="4048589" y="2324"/>
                  </a:lnTo>
                  <a:lnTo>
                    <a:pt x="4050449" y="464"/>
                  </a:lnTo>
                  <a:lnTo>
                    <a:pt x="4051572" y="0"/>
                  </a:lnTo>
                  <a:lnTo>
                    <a:pt x="4054202" y="0"/>
                  </a:lnTo>
                  <a:lnTo>
                    <a:pt x="4055324" y="464"/>
                  </a:lnTo>
                  <a:lnTo>
                    <a:pt x="4057184" y="2324"/>
                  </a:lnTo>
                  <a:lnTo>
                    <a:pt x="4057649" y="3447"/>
                  </a:lnTo>
                  <a:lnTo>
                    <a:pt x="4057649" y="6077"/>
                  </a:lnTo>
                  <a:lnTo>
                    <a:pt x="4057184" y="7200"/>
                  </a:lnTo>
                  <a:lnTo>
                    <a:pt x="4055324" y="9060"/>
                  </a:lnTo>
                  <a:lnTo>
                    <a:pt x="4054202" y="9524"/>
                  </a:lnTo>
                  <a:close/>
                </a:path>
                <a:path w="5486400" h="9525">
                  <a:moveTo>
                    <a:pt x="4101827" y="9524"/>
                  </a:moveTo>
                  <a:lnTo>
                    <a:pt x="4099197" y="9524"/>
                  </a:lnTo>
                  <a:lnTo>
                    <a:pt x="4098074" y="9060"/>
                  </a:lnTo>
                  <a:lnTo>
                    <a:pt x="4096214" y="7200"/>
                  </a:lnTo>
                  <a:lnTo>
                    <a:pt x="4095749" y="6077"/>
                  </a:lnTo>
                  <a:lnTo>
                    <a:pt x="4095749" y="3447"/>
                  </a:lnTo>
                  <a:lnTo>
                    <a:pt x="4096214" y="2324"/>
                  </a:lnTo>
                  <a:lnTo>
                    <a:pt x="4098074" y="464"/>
                  </a:lnTo>
                  <a:lnTo>
                    <a:pt x="4099197" y="0"/>
                  </a:lnTo>
                  <a:lnTo>
                    <a:pt x="4101827" y="0"/>
                  </a:lnTo>
                  <a:lnTo>
                    <a:pt x="4102949" y="464"/>
                  </a:lnTo>
                  <a:lnTo>
                    <a:pt x="4104809" y="2324"/>
                  </a:lnTo>
                  <a:lnTo>
                    <a:pt x="4105274" y="3447"/>
                  </a:lnTo>
                  <a:lnTo>
                    <a:pt x="4105274" y="6077"/>
                  </a:lnTo>
                  <a:lnTo>
                    <a:pt x="4104809" y="7200"/>
                  </a:lnTo>
                  <a:lnTo>
                    <a:pt x="4102949" y="9060"/>
                  </a:lnTo>
                  <a:lnTo>
                    <a:pt x="4101827" y="9524"/>
                  </a:lnTo>
                  <a:close/>
                </a:path>
                <a:path w="5486400" h="9525">
                  <a:moveTo>
                    <a:pt x="4149452" y="9524"/>
                  </a:moveTo>
                  <a:lnTo>
                    <a:pt x="4146822" y="9524"/>
                  </a:lnTo>
                  <a:lnTo>
                    <a:pt x="4145699" y="9060"/>
                  </a:lnTo>
                  <a:lnTo>
                    <a:pt x="4143839" y="7200"/>
                  </a:lnTo>
                  <a:lnTo>
                    <a:pt x="4143374" y="6077"/>
                  </a:lnTo>
                  <a:lnTo>
                    <a:pt x="4143374" y="3447"/>
                  </a:lnTo>
                  <a:lnTo>
                    <a:pt x="4143839" y="2324"/>
                  </a:lnTo>
                  <a:lnTo>
                    <a:pt x="4145699" y="464"/>
                  </a:lnTo>
                  <a:lnTo>
                    <a:pt x="4146822" y="0"/>
                  </a:lnTo>
                  <a:lnTo>
                    <a:pt x="4149452" y="0"/>
                  </a:lnTo>
                  <a:lnTo>
                    <a:pt x="4150574" y="464"/>
                  </a:lnTo>
                  <a:lnTo>
                    <a:pt x="4152434" y="2324"/>
                  </a:lnTo>
                  <a:lnTo>
                    <a:pt x="4152899" y="3447"/>
                  </a:lnTo>
                  <a:lnTo>
                    <a:pt x="4152899" y="6077"/>
                  </a:lnTo>
                  <a:lnTo>
                    <a:pt x="4152434" y="7200"/>
                  </a:lnTo>
                  <a:lnTo>
                    <a:pt x="4150574" y="9060"/>
                  </a:lnTo>
                  <a:lnTo>
                    <a:pt x="4149452" y="9524"/>
                  </a:lnTo>
                  <a:close/>
                </a:path>
                <a:path w="5486400" h="9525">
                  <a:moveTo>
                    <a:pt x="4197077" y="9524"/>
                  </a:moveTo>
                  <a:lnTo>
                    <a:pt x="4194447" y="9524"/>
                  </a:lnTo>
                  <a:lnTo>
                    <a:pt x="4193324" y="9060"/>
                  </a:lnTo>
                  <a:lnTo>
                    <a:pt x="4191464" y="7200"/>
                  </a:lnTo>
                  <a:lnTo>
                    <a:pt x="4190999" y="6077"/>
                  </a:lnTo>
                  <a:lnTo>
                    <a:pt x="4190999" y="3447"/>
                  </a:lnTo>
                  <a:lnTo>
                    <a:pt x="4191464" y="2324"/>
                  </a:lnTo>
                  <a:lnTo>
                    <a:pt x="4193324" y="464"/>
                  </a:lnTo>
                  <a:lnTo>
                    <a:pt x="4194447" y="0"/>
                  </a:lnTo>
                  <a:lnTo>
                    <a:pt x="4197077" y="0"/>
                  </a:lnTo>
                  <a:lnTo>
                    <a:pt x="4198199" y="464"/>
                  </a:lnTo>
                  <a:lnTo>
                    <a:pt x="4200059" y="2324"/>
                  </a:lnTo>
                  <a:lnTo>
                    <a:pt x="4200524" y="3447"/>
                  </a:lnTo>
                  <a:lnTo>
                    <a:pt x="4200524" y="6077"/>
                  </a:lnTo>
                  <a:lnTo>
                    <a:pt x="4200059" y="7200"/>
                  </a:lnTo>
                  <a:lnTo>
                    <a:pt x="4198199" y="9060"/>
                  </a:lnTo>
                  <a:lnTo>
                    <a:pt x="4197077" y="9524"/>
                  </a:lnTo>
                  <a:close/>
                </a:path>
                <a:path w="5486400" h="9525">
                  <a:moveTo>
                    <a:pt x="4244702" y="9524"/>
                  </a:moveTo>
                  <a:lnTo>
                    <a:pt x="4242072" y="9524"/>
                  </a:lnTo>
                  <a:lnTo>
                    <a:pt x="4240949" y="9060"/>
                  </a:lnTo>
                  <a:lnTo>
                    <a:pt x="4239089" y="7200"/>
                  </a:lnTo>
                  <a:lnTo>
                    <a:pt x="4238624" y="6077"/>
                  </a:lnTo>
                  <a:lnTo>
                    <a:pt x="4238624" y="3447"/>
                  </a:lnTo>
                  <a:lnTo>
                    <a:pt x="4239089" y="2324"/>
                  </a:lnTo>
                  <a:lnTo>
                    <a:pt x="4240949" y="464"/>
                  </a:lnTo>
                  <a:lnTo>
                    <a:pt x="4242072" y="0"/>
                  </a:lnTo>
                  <a:lnTo>
                    <a:pt x="4244702" y="0"/>
                  </a:lnTo>
                  <a:lnTo>
                    <a:pt x="4245824" y="464"/>
                  </a:lnTo>
                  <a:lnTo>
                    <a:pt x="4247684" y="2324"/>
                  </a:lnTo>
                  <a:lnTo>
                    <a:pt x="4248149" y="3447"/>
                  </a:lnTo>
                  <a:lnTo>
                    <a:pt x="4248149" y="6077"/>
                  </a:lnTo>
                  <a:lnTo>
                    <a:pt x="4247684" y="7200"/>
                  </a:lnTo>
                  <a:lnTo>
                    <a:pt x="4245824" y="9060"/>
                  </a:lnTo>
                  <a:lnTo>
                    <a:pt x="4244702" y="9524"/>
                  </a:lnTo>
                  <a:close/>
                </a:path>
                <a:path w="5486400" h="9525">
                  <a:moveTo>
                    <a:pt x="4292327" y="9524"/>
                  </a:moveTo>
                  <a:lnTo>
                    <a:pt x="4289697" y="9524"/>
                  </a:lnTo>
                  <a:lnTo>
                    <a:pt x="4288574" y="9060"/>
                  </a:lnTo>
                  <a:lnTo>
                    <a:pt x="4286714" y="7200"/>
                  </a:lnTo>
                  <a:lnTo>
                    <a:pt x="4286249" y="6077"/>
                  </a:lnTo>
                  <a:lnTo>
                    <a:pt x="4286249" y="3447"/>
                  </a:lnTo>
                  <a:lnTo>
                    <a:pt x="4286714" y="2324"/>
                  </a:lnTo>
                  <a:lnTo>
                    <a:pt x="4288574" y="464"/>
                  </a:lnTo>
                  <a:lnTo>
                    <a:pt x="4289697" y="0"/>
                  </a:lnTo>
                  <a:lnTo>
                    <a:pt x="4292327" y="0"/>
                  </a:lnTo>
                  <a:lnTo>
                    <a:pt x="4293449" y="464"/>
                  </a:lnTo>
                  <a:lnTo>
                    <a:pt x="4295309" y="2324"/>
                  </a:lnTo>
                  <a:lnTo>
                    <a:pt x="4295774" y="3447"/>
                  </a:lnTo>
                  <a:lnTo>
                    <a:pt x="4295774" y="6077"/>
                  </a:lnTo>
                  <a:lnTo>
                    <a:pt x="4295309" y="7200"/>
                  </a:lnTo>
                  <a:lnTo>
                    <a:pt x="4293449" y="9060"/>
                  </a:lnTo>
                  <a:lnTo>
                    <a:pt x="4292327" y="9524"/>
                  </a:lnTo>
                  <a:close/>
                </a:path>
                <a:path w="5486400" h="9525">
                  <a:moveTo>
                    <a:pt x="4339952" y="9524"/>
                  </a:moveTo>
                  <a:lnTo>
                    <a:pt x="4337322" y="9524"/>
                  </a:lnTo>
                  <a:lnTo>
                    <a:pt x="4336199" y="9060"/>
                  </a:lnTo>
                  <a:lnTo>
                    <a:pt x="4334339" y="7200"/>
                  </a:lnTo>
                  <a:lnTo>
                    <a:pt x="4333874" y="6077"/>
                  </a:lnTo>
                  <a:lnTo>
                    <a:pt x="4333874" y="3447"/>
                  </a:lnTo>
                  <a:lnTo>
                    <a:pt x="4334339" y="2324"/>
                  </a:lnTo>
                  <a:lnTo>
                    <a:pt x="4336199" y="464"/>
                  </a:lnTo>
                  <a:lnTo>
                    <a:pt x="4337322" y="0"/>
                  </a:lnTo>
                  <a:lnTo>
                    <a:pt x="4339952" y="0"/>
                  </a:lnTo>
                  <a:lnTo>
                    <a:pt x="4341074" y="464"/>
                  </a:lnTo>
                  <a:lnTo>
                    <a:pt x="4342934" y="2324"/>
                  </a:lnTo>
                  <a:lnTo>
                    <a:pt x="4343399" y="3447"/>
                  </a:lnTo>
                  <a:lnTo>
                    <a:pt x="4343399" y="6077"/>
                  </a:lnTo>
                  <a:lnTo>
                    <a:pt x="4342934" y="7200"/>
                  </a:lnTo>
                  <a:lnTo>
                    <a:pt x="4341074" y="9060"/>
                  </a:lnTo>
                  <a:lnTo>
                    <a:pt x="4339952" y="9524"/>
                  </a:lnTo>
                  <a:close/>
                </a:path>
                <a:path w="5486400" h="9525">
                  <a:moveTo>
                    <a:pt x="4387577" y="9524"/>
                  </a:moveTo>
                  <a:lnTo>
                    <a:pt x="4384947" y="9524"/>
                  </a:lnTo>
                  <a:lnTo>
                    <a:pt x="4383824" y="9060"/>
                  </a:lnTo>
                  <a:lnTo>
                    <a:pt x="4381964" y="7200"/>
                  </a:lnTo>
                  <a:lnTo>
                    <a:pt x="4381499" y="6077"/>
                  </a:lnTo>
                  <a:lnTo>
                    <a:pt x="4381499" y="3447"/>
                  </a:lnTo>
                  <a:lnTo>
                    <a:pt x="4381964" y="2324"/>
                  </a:lnTo>
                  <a:lnTo>
                    <a:pt x="4383824" y="464"/>
                  </a:lnTo>
                  <a:lnTo>
                    <a:pt x="4384947" y="0"/>
                  </a:lnTo>
                  <a:lnTo>
                    <a:pt x="4387577" y="0"/>
                  </a:lnTo>
                  <a:lnTo>
                    <a:pt x="4388699" y="464"/>
                  </a:lnTo>
                  <a:lnTo>
                    <a:pt x="4390559" y="2324"/>
                  </a:lnTo>
                  <a:lnTo>
                    <a:pt x="4391024" y="3447"/>
                  </a:lnTo>
                  <a:lnTo>
                    <a:pt x="4391024" y="6077"/>
                  </a:lnTo>
                  <a:lnTo>
                    <a:pt x="4390559" y="7200"/>
                  </a:lnTo>
                  <a:lnTo>
                    <a:pt x="4388699" y="9060"/>
                  </a:lnTo>
                  <a:lnTo>
                    <a:pt x="4387577" y="9524"/>
                  </a:lnTo>
                  <a:close/>
                </a:path>
                <a:path w="5486400" h="9525">
                  <a:moveTo>
                    <a:pt x="4435202" y="9524"/>
                  </a:moveTo>
                  <a:lnTo>
                    <a:pt x="4432572" y="9524"/>
                  </a:lnTo>
                  <a:lnTo>
                    <a:pt x="4431449" y="9060"/>
                  </a:lnTo>
                  <a:lnTo>
                    <a:pt x="4429589" y="7200"/>
                  </a:lnTo>
                  <a:lnTo>
                    <a:pt x="4429124" y="6077"/>
                  </a:lnTo>
                  <a:lnTo>
                    <a:pt x="4429124" y="3447"/>
                  </a:lnTo>
                  <a:lnTo>
                    <a:pt x="4429589" y="2324"/>
                  </a:lnTo>
                  <a:lnTo>
                    <a:pt x="4431449" y="464"/>
                  </a:lnTo>
                  <a:lnTo>
                    <a:pt x="4432572" y="0"/>
                  </a:lnTo>
                  <a:lnTo>
                    <a:pt x="4435202" y="0"/>
                  </a:lnTo>
                  <a:lnTo>
                    <a:pt x="4436324" y="464"/>
                  </a:lnTo>
                  <a:lnTo>
                    <a:pt x="4438184" y="2324"/>
                  </a:lnTo>
                  <a:lnTo>
                    <a:pt x="4438649" y="3447"/>
                  </a:lnTo>
                  <a:lnTo>
                    <a:pt x="4438649" y="6077"/>
                  </a:lnTo>
                  <a:lnTo>
                    <a:pt x="4438184" y="7200"/>
                  </a:lnTo>
                  <a:lnTo>
                    <a:pt x="4436324" y="9060"/>
                  </a:lnTo>
                  <a:lnTo>
                    <a:pt x="4435202" y="9524"/>
                  </a:lnTo>
                  <a:close/>
                </a:path>
                <a:path w="5486400" h="9525">
                  <a:moveTo>
                    <a:pt x="4482827" y="9524"/>
                  </a:moveTo>
                  <a:lnTo>
                    <a:pt x="4480197" y="9524"/>
                  </a:lnTo>
                  <a:lnTo>
                    <a:pt x="4479074" y="9060"/>
                  </a:lnTo>
                  <a:lnTo>
                    <a:pt x="4477214" y="7200"/>
                  </a:lnTo>
                  <a:lnTo>
                    <a:pt x="4476749" y="6077"/>
                  </a:lnTo>
                  <a:lnTo>
                    <a:pt x="4476749" y="3447"/>
                  </a:lnTo>
                  <a:lnTo>
                    <a:pt x="4477214" y="2324"/>
                  </a:lnTo>
                  <a:lnTo>
                    <a:pt x="4479074" y="464"/>
                  </a:lnTo>
                  <a:lnTo>
                    <a:pt x="4480197" y="0"/>
                  </a:lnTo>
                  <a:lnTo>
                    <a:pt x="4482827" y="0"/>
                  </a:lnTo>
                  <a:lnTo>
                    <a:pt x="4483949" y="464"/>
                  </a:lnTo>
                  <a:lnTo>
                    <a:pt x="4485809" y="2324"/>
                  </a:lnTo>
                  <a:lnTo>
                    <a:pt x="4486274" y="3447"/>
                  </a:lnTo>
                  <a:lnTo>
                    <a:pt x="4486274" y="6077"/>
                  </a:lnTo>
                  <a:lnTo>
                    <a:pt x="4485809" y="7200"/>
                  </a:lnTo>
                  <a:lnTo>
                    <a:pt x="4483949" y="9060"/>
                  </a:lnTo>
                  <a:lnTo>
                    <a:pt x="4482827" y="9524"/>
                  </a:lnTo>
                  <a:close/>
                </a:path>
                <a:path w="5486400" h="9525">
                  <a:moveTo>
                    <a:pt x="4530452" y="9524"/>
                  </a:moveTo>
                  <a:lnTo>
                    <a:pt x="4527822" y="9524"/>
                  </a:lnTo>
                  <a:lnTo>
                    <a:pt x="4526699" y="9060"/>
                  </a:lnTo>
                  <a:lnTo>
                    <a:pt x="4524839" y="7200"/>
                  </a:lnTo>
                  <a:lnTo>
                    <a:pt x="4524374" y="6077"/>
                  </a:lnTo>
                  <a:lnTo>
                    <a:pt x="4524374" y="3447"/>
                  </a:lnTo>
                  <a:lnTo>
                    <a:pt x="4524839" y="2324"/>
                  </a:lnTo>
                  <a:lnTo>
                    <a:pt x="4526699" y="464"/>
                  </a:lnTo>
                  <a:lnTo>
                    <a:pt x="4527822" y="0"/>
                  </a:lnTo>
                  <a:lnTo>
                    <a:pt x="4530452" y="0"/>
                  </a:lnTo>
                  <a:lnTo>
                    <a:pt x="4531574" y="464"/>
                  </a:lnTo>
                  <a:lnTo>
                    <a:pt x="4533434" y="2324"/>
                  </a:lnTo>
                  <a:lnTo>
                    <a:pt x="4533899" y="3447"/>
                  </a:lnTo>
                  <a:lnTo>
                    <a:pt x="4533899" y="6077"/>
                  </a:lnTo>
                  <a:lnTo>
                    <a:pt x="4533434" y="7200"/>
                  </a:lnTo>
                  <a:lnTo>
                    <a:pt x="4531574" y="9060"/>
                  </a:lnTo>
                  <a:lnTo>
                    <a:pt x="4530452" y="9524"/>
                  </a:lnTo>
                  <a:close/>
                </a:path>
                <a:path w="5486400" h="9525">
                  <a:moveTo>
                    <a:pt x="4578077" y="9524"/>
                  </a:moveTo>
                  <a:lnTo>
                    <a:pt x="4575447" y="9524"/>
                  </a:lnTo>
                  <a:lnTo>
                    <a:pt x="4574324" y="9060"/>
                  </a:lnTo>
                  <a:lnTo>
                    <a:pt x="4572464" y="7200"/>
                  </a:lnTo>
                  <a:lnTo>
                    <a:pt x="4571999" y="6077"/>
                  </a:lnTo>
                  <a:lnTo>
                    <a:pt x="4571999" y="3447"/>
                  </a:lnTo>
                  <a:lnTo>
                    <a:pt x="4572464" y="2324"/>
                  </a:lnTo>
                  <a:lnTo>
                    <a:pt x="4574324" y="464"/>
                  </a:lnTo>
                  <a:lnTo>
                    <a:pt x="4575447" y="0"/>
                  </a:lnTo>
                  <a:lnTo>
                    <a:pt x="4578077" y="0"/>
                  </a:lnTo>
                  <a:lnTo>
                    <a:pt x="4579199" y="464"/>
                  </a:lnTo>
                  <a:lnTo>
                    <a:pt x="4581059" y="2324"/>
                  </a:lnTo>
                  <a:lnTo>
                    <a:pt x="4581524" y="3447"/>
                  </a:lnTo>
                  <a:lnTo>
                    <a:pt x="4581524" y="6077"/>
                  </a:lnTo>
                  <a:lnTo>
                    <a:pt x="4581059" y="7200"/>
                  </a:lnTo>
                  <a:lnTo>
                    <a:pt x="4579199" y="9060"/>
                  </a:lnTo>
                  <a:lnTo>
                    <a:pt x="4578077" y="9524"/>
                  </a:lnTo>
                  <a:close/>
                </a:path>
                <a:path w="5486400" h="9525">
                  <a:moveTo>
                    <a:pt x="4625702" y="9524"/>
                  </a:moveTo>
                  <a:lnTo>
                    <a:pt x="4623072" y="9524"/>
                  </a:lnTo>
                  <a:lnTo>
                    <a:pt x="4621949" y="9060"/>
                  </a:lnTo>
                  <a:lnTo>
                    <a:pt x="4620089" y="7200"/>
                  </a:lnTo>
                  <a:lnTo>
                    <a:pt x="4619624" y="6077"/>
                  </a:lnTo>
                  <a:lnTo>
                    <a:pt x="4619624" y="3447"/>
                  </a:lnTo>
                  <a:lnTo>
                    <a:pt x="4620089" y="2324"/>
                  </a:lnTo>
                  <a:lnTo>
                    <a:pt x="4621949" y="464"/>
                  </a:lnTo>
                  <a:lnTo>
                    <a:pt x="4623072" y="0"/>
                  </a:lnTo>
                  <a:lnTo>
                    <a:pt x="4625702" y="0"/>
                  </a:lnTo>
                  <a:lnTo>
                    <a:pt x="4626824" y="464"/>
                  </a:lnTo>
                  <a:lnTo>
                    <a:pt x="4628684" y="2324"/>
                  </a:lnTo>
                  <a:lnTo>
                    <a:pt x="4629149" y="3447"/>
                  </a:lnTo>
                  <a:lnTo>
                    <a:pt x="4629149" y="6077"/>
                  </a:lnTo>
                  <a:lnTo>
                    <a:pt x="4628684" y="7200"/>
                  </a:lnTo>
                  <a:lnTo>
                    <a:pt x="4626824" y="9060"/>
                  </a:lnTo>
                  <a:lnTo>
                    <a:pt x="4625702" y="9524"/>
                  </a:lnTo>
                  <a:close/>
                </a:path>
                <a:path w="5486400" h="9525">
                  <a:moveTo>
                    <a:pt x="4673327" y="9524"/>
                  </a:moveTo>
                  <a:lnTo>
                    <a:pt x="4670697" y="9524"/>
                  </a:lnTo>
                  <a:lnTo>
                    <a:pt x="4669574" y="9060"/>
                  </a:lnTo>
                  <a:lnTo>
                    <a:pt x="4667714" y="7200"/>
                  </a:lnTo>
                  <a:lnTo>
                    <a:pt x="4667249" y="6077"/>
                  </a:lnTo>
                  <a:lnTo>
                    <a:pt x="4667249" y="3447"/>
                  </a:lnTo>
                  <a:lnTo>
                    <a:pt x="4667714" y="2324"/>
                  </a:lnTo>
                  <a:lnTo>
                    <a:pt x="4669574" y="464"/>
                  </a:lnTo>
                  <a:lnTo>
                    <a:pt x="4670697" y="0"/>
                  </a:lnTo>
                  <a:lnTo>
                    <a:pt x="4673327" y="0"/>
                  </a:lnTo>
                  <a:lnTo>
                    <a:pt x="4674449" y="464"/>
                  </a:lnTo>
                  <a:lnTo>
                    <a:pt x="4676309" y="2324"/>
                  </a:lnTo>
                  <a:lnTo>
                    <a:pt x="4676774" y="3447"/>
                  </a:lnTo>
                  <a:lnTo>
                    <a:pt x="4676774" y="6077"/>
                  </a:lnTo>
                  <a:lnTo>
                    <a:pt x="4676309" y="7200"/>
                  </a:lnTo>
                  <a:lnTo>
                    <a:pt x="4674449" y="9060"/>
                  </a:lnTo>
                  <a:lnTo>
                    <a:pt x="4673327" y="9524"/>
                  </a:lnTo>
                  <a:close/>
                </a:path>
                <a:path w="5486400" h="9525">
                  <a:moveTo>
                    <a:pt x="4720952" y="9524"/>
                  </a:moveTo>
                  <a:lnTo>
                    <a:pt x="4718322" y="9524"/>
                  </a:lnTo>
                  <a:lnTo>
                    <a:pt x="4717199" y="9060"/>
                  </a:lnTo>
                  <a:lnTo>
                    <a:pt x="4715339" y="7200"/>
                  </a:lnTo>
                  <a:lnTo>
                    <a:pt x="4714874" y="6077"/>
                  </a:lnTo>
                  <a:lnTo>
                    <a:pt x="4714874" y="3447"/>
                  </a:lnTo>
                  <a:lnTo>
                    <a:pt x="4715339" y="2324"/>
                  </a:lnTo>
                  <a:lnTo>
                    <a:pt x="4717199" y="464"/>
                  </a:lnTo>
                  <a:lnTo>
                    <a:pt x="4718322" y="0"/>
                  </a:lnTo>
                  <a:lnTo>
                    <a:pt x="4720952" y="0"/>
                  </a:lnTo>
                  <a:lnTo>
                    <a:pt x="4722074" y="464"/>
                  </a:lnTo>
                  <a:lnTo>
                    <a:pt x="4723934" y="2324"/>
                  </a:lnTo>
                  <a:lnTo>
                    <a:pt x="4724399" y="3447"/>
                  </a:lnTo>
                  <a:lnTo>
                    <a:pt x="4724399" y="6077"/>
                  </a:lnTo>
                  <a:lnTo>
                    <a:pt x="4723934" y="7200"/>
                  </a:lnTo>
                  <a:lnTo>
                    <a:pt x="4722074" y="9060"/>
                  </a:lnTo>
                  <a:lnTo>
                    <a:pt x="4720952" y="9524"/>
                  </a:lnTo>
                  <a:close/>
                </a:path>
                <a:path w="5486400" h="9525">
                  <a:moveTo>
                    <a:pt x="4768577" y="9524"/>
                  </a:moveTo>
                  <a:lnTo>
                    <a:pt x="4765947" y="9524"/>
                  </a:lnTo>
                  <a:lnTo>
                    <a:pt x="4764824" y="9060"/>
                  </a:lnTo>
                  <a:lnTo>
                    <a:pt x="4762964" y="7200"/>
                  </a:lnTo>
                  <a:lnTo>
                    <a:pt x="4762499" y="6077"/>
                  </a:lnTo>
                  <a:lnTo>
                    <a:pt x="4762499" y="3447"/>
                  </a:lnTo>
                  <a:lnTo>
                    <a:pt x="4762964" y="2324"/>
                  </a:lnTo>
                  <a:lnTo>
                    <a:pt x="4764824" y="464"/>
                  </a:lnTo>
                  <a:lnTo>
                    <a:pt x="4765947" y="0"/>
                  </a:lnTo>
                  <a:lnTo>
                    <a:pt x="4768577" y="0"/>
                  </a:lnTo>
                  <a:lnTo>
                    <a:pt x="4769699" y="464"/>
                  </a:lnTo>
                  <a:lnTo>
                    <a:pt x="4771559" y="2324"/>
                  </a:lnTo>
                  <a:lnTo>
                    <a:pt x="4772024" y="3447"/>
                  </a:lnTo>
                  <a:lnTo>
                    <a:pt x="4772024" y="6077"/>
                  </a:lnTo>
                  <a:lnTo>
                    <a:pt x="4771559" y="7200"/>
                  </a:lnTo>
                  <a:lnTo>
                    <a:pt x="4769699" y="9060"/>
                  </a:lnTo>
                  <a:lnTo>
                    <a:pt x="4768577" y="9524"/>
                  </a:lnTo>
                  <a:close/>
                </a:path>
                <a:path w="5486400" h="9525">
                  <a:moveTo>
                    <a:pt x="4816202" y="9524"/>
                  </a:moveTo>
                  <a:lnTo>
                    <a:pt x="4813572" y="9524"/>
                  </a:lnTo>
                  <a:lnTo>
                    <a:pt x="4812449" y="9060"/>
                  </a:lnTo>
                  <a:lnTo>
                    <a:pt x="4810589" y="7200"/>
                  </a:lnTo>
                  <a:lnTo>
                    <a:pt x="4810124" y="6077"/>
                  </a:lnTo>
                  <a:lnTo>
                    <a:pt x="4810124" y="3447"/>
                  </a:lnTo>
                  <a:lnTo>
                    <a:pt x="4810589" y="2324"/>
                  </a:lnTo>
                  <a:lnTo>
                    <a:pt x="4812449" y="464"/>
                  </a:lnTo>
                  <a:lnTo>
                    <a:pt x="4813572" y="0"/>
                  </a:lnTo>
                  <a:lnTo>
                    <a:pt x="4816202" y="0"/>
                  </a:lnTo>
                  <a:lnTo>
                    <a:pt x="4817324" y="464"/>
                  </a:lnTo>
                  <a:lnTo>
                    <a:pt x="4819184" y="2324"/>
                  </a:lnTo>
                  <a:lnTo>
                    <a:pt x="4819649" y="3447"/>
                  </a:lnTo>
                  <a:lnTo>
                    <a:pt x="4819649" y="6077"/>
                  </a:lnTo>
                  <a:lnTo>
                    <a:pt x="4819184" y="7200"/>
                  </a:lnTo>
                  <a:lnTo>
                    <a:pt x="4817324" y="9060"/>
                  </a:lnTo>
                  <a:lnTo>
                    <a:pt x="4816202" y="9524"/>
                  </a:lnTo>
                  <a:close/>
                </a:path>
                <a:path w="5486400" h="9525">
                  <a:moveTo>
                    <a:pt x="4863827" y="9524"/>
                  </a:moveTo>
                  <a:lnTo>
                    <a:pt x="4861196" y="9524"/>
                  </a:lnTo>
                  <a:lnTo>
                    <a:pt x="4860074" y="9060"/>
                  </a:lnTo>
                  <a:lnTo>
                    <a:pt x="4858214" y="7200"/>
                  </a:lnTo>
                  <a:lnTo>
                    <a:pt x="4857749" y="6077"/>
                  </a:lnTo>
                  <a:lnTo>
                    <a:pt x="4857749" y="3447"/>
                  </a:lnTo>
                  <a:lnTo>
                    <a:pt x="4858214" y="2324"/>
                  </a:lnTo>
                  <a:lnTo>
                    <a:pt x="4860074" y="464"/>
                  </a:lnTo>
                  <a:lnTo>
                    <a:pt x="4861196" y="0"/>
                  </a:lnTo>
                  <a:lnTo>
                    <a:pt x="4863827" y="0"/>
                  </a:lnTo>
                  <a:lnTo>
                    <a:pt x="4864949" y="464"/>
                  </a:lnTo>
                  <a:lnTo>
                    <a:pt x="4866809" y="2324"/>
                  </a:lnTo>
                  <a:lnTo>
                    <a:pt x="4867274" y="3447"/>
                  </a:lnTo>
                  <a:lnTo>
                    <a:pt x="4867274" y="6077"/>
                  </a:lnTo>
                  <a:lnTo>
                    <a:pt x="4866809" y="7200"/>
                  </a:lnTo>
                  <a:lnTo>
                    <a:pt x="4864949" y="9060"/>
                  </a:lnTo>
                  <a:lnTo>
                    <a:pt x="4863827" y="9524"/>
                  </a:lnTo>
                  <a:close/>
                </a:path>
                <a:path w="5486400" h="9525">
                  <a:moveTo>
                    <a:pt x="4911452" y="9524"/>
                  </a:moveTo>
                  <a:lnTo>
                    <a:pt x="4908821" y="9524"/>
                  </a:lnTo>
                  <a:lnTo>
                    <a:pt x="4907699" y="9060"/>
                  </a:lnTo>
                  <a:lnTo>
                    <a:pt x="4905839" y="7200"/>
                  </a:lnTo>
                  <a:lnTo>
                    <a:pt x="4905374" y="6077"/>
                  </a:lnTo>
                  <a:lnTo>
                    <a:pt x="4905374" y="3447"/>
                  </a:lnTo>
                  <a:lnTo>
                    <a:pt x="4905839" y="2324"/>
                  </a:lnTo>
                  <a:lnTo>
                    <a:pt x="4907699" y="464"/>
                  </a:lnTo>
                  <a:lnTo>
                    <a:pt x="4908821" y="0"/>
                  </a:lnTo>
                  <a:lnTo>
                    <a:pt x="4911452" y="0"/>
                  </a:lnTo>
                  <a:lnTo>
                    <a:pt x="4912574" y="464"/>
                  </a:lnTo>
                  <a:lnTo>
                    <a:pt x="4914434" y="2324"/>
                  </a:lnTo>
                  <a:lnTo>
                    <a:pt x="4914899" y="3447"/>
                  </a:lnTo>
                  <a:lnTo>
                    <a:pt x="4914899" y="6077"/>
                  </a:lnTo>
                  <a:lnTo>
                    <a:pt x="4914434" y="7200"/>
                  </a:lnTo>
                  <a:lnTo>
                    <a:pt x="4912574" y="9060"/>
                  </a:lnTo>
                  <a:lnTo>
                    <a:pt x="4911452" y="9524"/>
                  </a:lnTo>
                  <a:close/>
                </a:path>
                <a:path w="5486400" h="9525">
                  <a:moveTo>
                    <a:pt x="4959077" y="9524"/>
                  </a:moveTo>
                  <a:lnTo>
                    <a:pt x="4956446" y="9524"/>
                  </a:lnTo>
                  <a:lnTo>
                    <a:pt x="4955324" y="9060"/>
                  </a:lnTo>
                  <a:lnTo>
                    <a:pt x="4953464" y="7200"/>
                  </a:lnTo>
                  <a:lnTo>
                    <a:pt x="4952999" y="6077"/>
                  </a:lnTo>
                  <a:lnTo>
                    <a:pt x="4952999" y="3447"/>
                  </a:lnTo>
                  <a:lnTo>
                    <a:pt x="4953464" y="2324"/>
                  </a:lnTo>
                  <a:lnTo>
                    <a:pt x="4955324" y="464"/>
                  </a:lnTo>
                  <a:lnTo>
                    <a:pt x="4956446" y="0"/>
                  </a:lnTo>
                  <a:lnTo>
                    <a:pt x="4959077" y="0"/>
                  </a:lnTo>
                  <a:lnTo>
                    <a:pt x="4960199" y="464"/>
                  </a:lnTo>
                  <a:lnTo>
                    <a:pt x="4962059" y="2324"/>
                  </a:lnTo>
                  <a:lnTo>
                    <a:pt x="4962524" y="3447"/>
                  </a:lnTo>
                  <a:lnTo>
                    <a:pt x="4962524" y="6077"/>
                  </a:lnTo>
                  <a:lnTo>
                    <a:pt x="4962059" y="7200"/>
                  </a:lnTo>
                  <a:lnTo>
                    <a:pt x="4960199" y="9060"/>
                  </a:lnTo>
                  <a:lnTo>
                    <a:pt x="4959077" y="9524"/>
                  </a:lnTo>
                  <a:close/>
                </a:path>
                <a:path w="5486400" h="9525">
                  <a:moveTo>
                    <a:pt x="5006702" y="9524"/>
                  </a:moveTo>
                  <a:lnTo>
                    <a:pt x="5004071" y="9524"/>
                  </a:lnTo>
                  <a:lnTo>
                    <a:pt x="5002949" y="9060"/>
                  </a:lnTo>
                  <a:lnTo>
                    <a:pt x="5001089" y="7200"/>
                  </a:lnTo>
                  <a:lnTo>
                    <a:pt x="5000624" y="6077"/>
                  </a:lnTo>
                  <a:lnTo>
                    <a:pt x="5000624" y="3447"/>
                  </a:lnTo>
                  <a:lnTo>
                    <a:pt x="5001089" y="2324"/>
                  </a:lnTo>
                  <a:lnTo>
                    <a:pt x="5002949" y="464"/>
                  </a:lnTo>
                  <a:lnTo>
                    <a:pt x="5004071" y="0"/>
                  </a:lnTo>
                  <a:lnTo>
                    <a:pt x="5006702" y="0"/>
                  </a:lnTo>
                  <a:lnTo>
                    <a:pt x="5007824" y="464"/>
                  </a:lnTo>
                  <a:lnTo>
                    <a:pt x="5009684" y="2324"/>
                  </a:lnTo>
                  <a:lnTo>
                    <a:pt x="5010149" y="3447"/>
                  </a:lnTo>
                  <a:lnTo>
                    <a:pt x="5010149" y="6077"/>
                  </a:lnTo>
                  <a:lnTo>
                    <a:pt x="5009684" y="7200"/>
                  </a:lnTo>
                  <a:lnTo>
                    <a:pt x="5007824" y="9060"/>
                  </a:lnTo>
                  <a:lnTo>
                    <a:pt x="5006702" y="9524"/>
                  </a:lnTo>
                  <a:close/>
                </a:path>
                <a:path w="5486400" h="9525">
                  <a:moveTo>
                    <a:pt x="5054326" y="9524"/>
                  </a:moveTo>
                  <a:lnTo>
                    <a:pt x="5051696" y="9524"/>
                  </a:lnTo>
                  <a:lnTo>
                    <a:pt x="5050574" y="9060"/>
                  </a:lnTo>
                  <a:lnTo>
                    <a:pt x="5048714" y="7200"/>
                  </a:lnTo>
                  <a:lnTo>
                    <a:pt x="5048249" y="6077"/>
                  </a:lnTo>
                  <a:lnTo>
                    <a:pt x="5048249" y="3447"/>
                  </a:lnTo>
                  <a:lnTo>
                    <a:pt x="5048714" y="2324"/>
                  </a:lnTo>
                  <a:lnTo>
                    <a:pt x="5050574" y="464"/>
                  </a:lnTo>
                  <a:lnTo>
                    <a:pt x="5051696" y="0"/>
                  </a:lnTo>
                  <a:lnTo>
                    <a:pt x="5054326" y="0"/>
                  </a:lnTo>
                  <a:lnTo>
                    <a:pt x="5055449" y="464"/>
                  </a:lnTo>
                  <a:lnTo>
                    <a:pt x="5057309" y="2324"/>
                  </a:lnTo>
                  <a:lnTo>
                    <a:pt x="5057774" y="3447"/>
                  </a:lnTo>
                  <a:lnTo>
                    <a:pt x="5057774" y="6077"/>
                  </a:lnTo>
                  <a:lnTo>
                    <a:pt x="5057309" y="7200"/>
                  </a:lnTo>
                  <a:lnTo>
                    <a:pt x="5055449" y="9060"/>
                  </a:lnTo>
                  <a:lnTo>
                    <a:pt x="5054326" y="9524"/>
                  </a:lnTo>
                  <a:close/>
                </a:path>
                <a:path w="5486400" h="9525">
                  <a:moveTo>
                    <a:pt x="5101951" y="9524"/>
                  </a:moveTo>
                  <a:lnTo>
                    <a:pt x="5099322" y="9524"/>
                  </a:lnTo>
                  <a:lnTo>
                    <a:pt x="5098199" y="9060"/>
                  </a:lnTo>
                  <a:lnTo>
                    <a:pt x="5096339" y="7200"/>
                  </a:lnTo>
                  <a:lnTo>
                    <a:pt x="5095874" y="6077"/>
                  </a:lnTo>
                  <a:lnTo>
                    <a:pt x="5095874" y="3447"/>
                  </a:lnTo>
                  <a:lnTo>
                    <a:pt x="5096339" y="2324"/>
                  </a:lnTo>
                  <a:lnTo>
                    <a:pt x="5098199" y="464"/>
                  </a:lnTo>
                  <a:lnTo>
                    <a:pt x="5099322" y="0"/>
                  </a:lnTo>
                  <a:lnTo>
                    <a:pt x="5101951" y="0"/>
                  </a:lnTo>
                  <a:lnTo>
                    <a:pt x="5103074" y="464"/>
                  </a:lnTo>
                  <a:lnTo>
                    <a:pt x="5104934" y="2324"/>
                  </a:lnTo>
                  <a:lnTo>
                    <a:pt x="5105399" y="3447"/>
                  </a:lnTo>
                  <a:lnTo>
                    <a:pt x="5105399" y="6077"/>
                  </a:lnTo>
                  <a:lnTo>
                    <a:pt x="5104934" y="7200"/>
                  </a:lnTo>
                  <a:lnTo>
                    <a:pt x="5103074" y="9060"/>
                  </a:lnTo>
                  <a:lnTo>
                    <a:pt x="5101951" y="9524"/>
                  </a:lnTo>
                  <a:close/>
                </a:path>
                <a:path w="5486400" h="9525">
                  <a:moveTo>
                    <a:pt x="5149577" y="9524"/>
                  </a:moveTo>
                  <a:lnTo>
                    <a:pt x="5146946" y="9524"/>
                  </a:lnTo>
                  <a:lnTo>
                    <a:pt x="5145824" y="9060"/>
                  </a:lnTo>
                  <a:lnTo>
                    <a:pt x="5143964" y="7200"/>
                  </a:lnTo>
                  <a:lnTo>
                    <a:pt x="5143499" y="6077"/>
                  </a:lnTo>
                  <a:lnTo>
                    <a:pt x="5143499" y="3447"/>
                  </a:lnTo>
                  <a:lnTo>
                    <a:pt x="5143964" y="2324"/>
                  </a:lnTo>
                  <a:lnTo>
                    <a:pt x="5145824" y="464"/>
                  </a:lnTo>
                  <a:lnTo>
                    <a:pt x="5146946" y="0"/>
                  </a:lnTo>
                  <a:lnTo>
                    <a:pt x="5149577" y="0"/>
                  </a:lnTo>
                  <a:lnTo>
                    <a:pt x="5150699" y="464"/>
                  </a:lnTo>
                  <a:lnTo>
                    <a:pt x="5152559" y="2324"/>
                  </a:lnTo>
                  <a:lnTo>
                    <a:pt x="5153024" y="3447"/>
                  </a:lnTo>
                  <a:lnTo>
                    <a:pt x="5153024" y="6077"/>
                  </a:lnTo>
                  <a:lnTo>
                    <a:pt x="5152559" y="7200"/>
                  </a:lnTo>
                  <a:lnTo>
                    <a:pt x="5150699" y="9060"/>
                  </a:lnTo>
                  <a:lnTo>
                    <a:pt x="5149577" y="9524"/>
                  </a:lnTo>
                  <a:close/>
                </a:path>
                <a:path w="5486400" h="9525">
                  <a:moveTo>
                    <a:pt x="5197202" y="9524"/>
                  </a:moveTo>
                  <a:lnTo>
                    <a:pt x="5194571" y="9524"/>
                  </a:lnTo>
                  <a:lnTo>
                    <a:pt x="5193449" y="9060"/>
                  </a:lnTo>
                  <a:lnTo>
                    <a:pt x="5191589" y="7200"/>
                  </a:lnTo>
                  <a:lnTo>
                    <a:pt x="5191124" y="6077"/>
                  </a:lnTo>
                  <a:lnTo>
                    <a:pt x="5191124" y="3447"/>
                  </a:lnTo>
                  <a:lnTo>
                    <a:pt x="5191589" y="2324"/>
                  </a:lnTo>
                  <a:lnTo>
                    <a:pt x="5193449" y="464"/>
                  </a:lnTo>
                  <a:lnTo>
                    <a:pt x="5194571" y="0"/>
                  </a:lnTo>
                  <a:lnTo>
                    <a:pt x="5197202" y="0"/>
                  </a:lnTo>
                  <a:lnTo>
                    <a:pt x="5198324" y="464"/>
                  </a:lnTo>
                  <a:lnTo>
                    <a:pt x="5200184" y="2324"/>
                  </a:lnTo>
                  <a:lnTo>
                    <a:pt x="5200649" y="3447"/>
                  </a:lnTo>
                  <a:lnTo>
                    <a:pt x="5200649" y="6077"/>
                  </a:lnTo>
                  <a:lnTo>
                    <a:pt x="5200184" y="7200"/>
                  </a:lnTo>
                  <a:lnTo>
                    <a:pt x="5198324" y="9060"/>
                  </a:lnTo>
                  <a:lnTo>
                    <a:pt x="5197202" y="9524"/>
                  </a:lnTo>
                  <a:close/>
                </a:path>
                <a:path w="5486400" h="9525">
                  <a:moveTo>
                    <a:pt x="5244827" y="9524"/>
                  </a:moveTo>
                  <a:lnTo>
                    <a:pt x="5242196" y="9524"/>
                  </a:lnTo>
                  <a:lnTo>
                    <a:pt x="5241074" y="9060"/>
                  </a:lnTo>
                  <a:lnTo>
                    <a:pt x="5239214" y="7200"/>
                  </a:lnTo>
                  <a:lnTo>
                    <a:pt x="5238749" y="6077"/>
                  </a:lnTo>
                  <a:lnTo>
                    <a:pt x="5238749" y="3447"/>
                  </a:lnTo>
                  <a:lnTo>
                    <a:pt x="5239214" y="2324"/>
                  </a:lnTo>
                  <a:lnTo>
                    <a:pt x="5241074" y="464"/>
                  </a:lnTo>
                  <a:lnTo>
                    <a:pt x="5242196" y="0"/>
                  </a:lnTo>
                  <a:lnTo>
                    <a:pt x="5244827" y="0"/>
                  </a:lnTo>
                  <a:lnTo>
                    <a:pt x="5245949" y="464"/>
                  </a:lnTo>
                  <a:lnTo>
                    <a:pt x="5247809" y="2324"/>
                  </a:lnTo>
                  <a:lnTo>
                    <a:pt x="5248274" y="3447"/>
                  </a:lnTo>
                  <a:lnTo>
                    <a:pt x="5248274" y="6077"/>
                  </a:lnTo>
                  <a:lnTo>
                    <a:pt x="5247809" y="7200"/>
                  </a:lnTo>
                  <a:lnTo>
                    <a:pt x="5245949" y="9060"/>
                  </a:lnTo>
                  <a:lnTo>
                    <a:pt x="5244827" y="9524"/>
                  </a:lnTo>
                  <a:close/>
                </a:path>
                <a:path w="5486400" h="9525">
                  <a:moveTo>
                    <a:pt x="5292452" y="9524"/>
                  </a:moveTo>
                  <a:lnTo>
                    <a:pt x="5289821" y="9524"/>
                  </a:lnTo>
                  <a:lnTo>
                    <a:pt x="5288699" y="9060"/>
                  </a:lnTo>
                  <a:lnTo>
                    <a:pt x="5286839" y="7200"/>
                  </a:lnTo>
                  <a:lnTo>
                    <a:pt x="5286374" y="6077"/>
                  </a:lnTo>
                  <a:lnTo>
                    <a:pt x="5286374" y="3447"/>
                  </a:lnTo>
                  <a:lnTo>
                    <a:pt x="5286839" y="2324"/>
                  </a:lnTo>
                  <a:lnTo>
                    <a:pt x="5288699" y="464"/>
                  </a:lnTo>
                  <a:lnTo>
                    <a:pt x="5289821" y="0"/>
                  </a:lnTo>
                  <a:lnTo>
                    <a:pt x="5292452" y="0"/>
                  </a:lnTo>
                  <a:lnTo>
                    <a:pt x="5293574" y="464"/>
                  </a:lnTo>
                  <a:lnTo>
                    <a:pt x="5295434" y="2324"/>
                  </a:lnTo>
                  <a:lnTo>
                    <a:pt x="5295899" y="3447"/>
                  </a:lnTo>
                  <a:lnTo>
                    <a:pt x="5295899" y="6077"/>
                  </a:lnTo>
                  <a:lnTo>
                    <a:pt x="5295434" y="7200"/>
                  </a:lnTo>
                  <a:lnTo>
                    <a:pt x="5293574" y="9060"/>
                  </a:lnTo>
                  <a:lnTo>
                    <a:pt x="5292452" y="9524"/>
                  </a:lnTo>
                  <a:close/>
                </a:path>
                <a:path w="5486400" h="9525">
                  <a:moveTo>
                    <a:pt x="5340077" y="9524"/>
                  </a:moveTo>
                  <a:lnTo>
                    <a:pt x="5337446" y="9524"/>
                  </a:lnTo>
                  <a:lnTo>
                    <a:pt x="5336324" y="9060"/>
                  </a:lnTo>
                  <a:lnTo>
                    <a:pt x="5334464" y="7200"/>
                  </a:lnTo>
                  <a:lnTo>
                    <a:pt x="5333999" y="6077"/>
                  </a:lnTo>
                  <a:lnTo>
                    <a:pt x="5333999" y="3447"/>
                  </a:lnTo>
                  <a:lnTo>
                    <a:pt x="5334464" y="2324"/>
                  </a:lnTo>
                  <a:lnTo>
                    <a:pt x="5336324" y="464"/>
                  </a:lnTo>
                  <a:lnTo>
                    <a:pt x="5337446" y="0"/>
                  </a:lnTo>
                  <a:lnTo>
                    <a:pt x="5340077" y="0"/>
                  </a:lnTo>
                  <a:lnTo>
                    <a:pt x="5341199" y="464"/>
                  </a:lnTo>
                  <a:lnTo>
                    <a:pt x="5343059" y="2324"/>
                  </a:lnTo>
                  <a:lnTo>
                    <a:pt x="5343524" y="3447"/>
                  </a:lnTo>
                  <a:lnTo>
                    <a:pt x="5343524" y="6077"/>
                  </a:lnTo>
                  <a:lnTo>
                    <a:pt x="5343059" y="7200"/>
                  </a:lnTo>
                  <a:lnTo>
                    <a:pt x="5341199" y="9060"/>
                  </a:lnTo>
                  <a:lnTo>
                    <a:pt x="5340077" y="9524"/>
                  </a:lnTo>
                  <a:close/>
                </a:path>
                <a:path w="5486400" h="9525">
                  <a:moveTo>
                    <a:pt x="5387702" y="9524"/>
                  </a:moveTo>
                  <a:lnTo>
                    <a:pt x="5385071" y="9524"/>
                  </a:lnTo>
                  <a:lnTo>
                    <a:pt x="5383949" y="9060"/>
                  </a:lnTo>
                  <a:lnTo>
                    <a:pt x="5382089" y="7200"/>
                  </a:lnTo>
                  <a:lnTo>
                    <a:pt x="5381624" y="6077"/>
                  </a:lnTo>
                  <a:lnTo>
                    <a:pt x="5381624" y="3447"/>
                  </a:lnTo>
                  <a:lnTo>
                    <a:pt x="5382089" y="2324"/>
                  </a:lnTo>
                  <a:lnTo>
                    <a:pt x="5383949" y="464"/>
                  </a:lnTo>
                  <a:lnTo>
                    <a:pt x="5385071" y="0"/>
                  </a:lnTo>
                  <a:lnTo>
                    <a:pt x="5387702" y="0"/>
                  </a:lnTo>
                  <a:lnTo>
                    <a:pt x="5388824" y="464"/>
                  </a:lnTo>
                  <a:lnTo>
                    <a:pt x="5390684" y="2324"/>
                  </a:lnTo>
                  <a:lnTo>
                    <a:pt x="5391149" y="3447"/>
                  </a:lnTo>
                  <a:lnTo>
                    <a:pt x="5391149" y="6077"/>
                  </a:lnTo>
                  <a:lnTo>
                    <a:pt x="5390684" y="7200"/>
                  </a:lnTo>
                  <a:lnTo>
                    <a:pt x="5388824" y="9060"/>
                  </a:lnTo>
                  <a:lnTo>
                    <a:pt x="5387702" y="9524"/>
                  </a:lnTo>
                  <a:close/>
                </a:path>
                <a:path w="5486400" h="9525">
                  <a:moveTo>
                    <a:pt x="5435327" y="9524"/>
                  </a:moveTo>
                  <a:lnTo>
                    <a:pt x="5432696" y="9524"/>
                  </a:lnTo>
                  <a:lnTo>
                    <a:pt x="5431574" y="9060"/>
                  </a:lnTo>
                  <a:lnTo>
                    <a:pt x="5429714" y="7200"/>
                  </a:lnTo>
                  <a:lnTo>
                    <a:pt x="5429249" y="6077"/>
                  </a:lnTo>
                  <a:lnTo>
                    <a:pt x="5429249" y="3447"/>
                  </a:lnTo>
                  <a:lnTo>
                    <a:pt x="5429714" y="2324"/>
                  </a:lnTo>
                  <a:lnTo>
                    <a:pt x="5431574" y="464"/>
                  </a:lnTo>
                  <a:lnTo>
                    <a:pt x="5432696" y="0"/>
                  </a:lnTo>
                  <a:lnTo>
                    <a:pt x="5435327" y="0"/>
                  </a:lnTo>
                  <a:lnTo>
                    <a:pt x="5436449" y="464"/>
                  </a:lnTo>
                  <a:lnTo>
                    <a:pt x="5438309" y="2324"/>
                  </a:lnTo>
                  <a:lnTo>
                    <a:pt x="5438774" y="3447"/>
                  </a:lnTo>
                  <a:lnTo>
                    <a:pt x="5438774" y="6077"/>
                  </a:lnTo>
                  <a:lnTo>
                    <a:pt x="5438309" y="7200"/>
                  </a:lnTo>
                  <a:lnTo>
                    <a:pt x="5436449" y="9060"/>
                  </a:lnTo>
                  <a:lnTo>
                    <a:pt x="5435327" y="9524"/>
                  </a:lnTo>
                  <a:close/>
                </a:path>
                <a:path w="5486400" h="9525">
                  <a:moveTo>
                    <a:pt x="5482952" y="9524"/>
                  </a:moveTo>
                  <a:lnTo>
                    <a:pt x="5480321" y="9524"/>
                  </a:lnTo>
                  <a:lnTo>
                    <a:pt x="5479199" y="9060"/>
                  </a:lnTo>
                  <a:lnTo>
                    <a:pt x="5477339" y="7200"/>
                  </a:lnTo>
                  <a:lnTo>
                    <a:pt x="5476874" y="6077"/>
                  </a:lnTo>
                  <a:lnTo>
                    <a:pt x="5476874" y="3447"/>
                  </a:lnTo>
                  <a:lnTo>
                    <a:pt x="5477339" y="2324"/>
                  </a:lnTo>
                  <a:lnTo>
                    <a:pt x="5479199" y="464"/>
                  </a:lnTo>
                  <a:lnTo>
                    <a:pt x="5480321" y="0"/>
                  </a:lnTo>
                  <a:lnTo>
                    <a:pt x="5482952" y="0"/>
                  </a:lnTo>
                  <a:lnTo>
                    <a:pt x="5484074" y="464"/>
                  </a:lnTo>
                  <a:lnTo>
                    <a:pt x="5485934" y="2324"/>
                  </a:lnTo>
                  <a:lnTo>
                    <a:pt x="5486399" y="3447"/>
                  </a:lnTo>
                  <a:lnTo>
                    <a:pt x="5486399" y="6077"/>
                  </a:lnTo>
                  <a:lnTo>
                    <a:pt x="5485934" y="7200"/>
                  </a:lnTo>
                  <a:lnTo>
                    <a:pt x="5484074" y="9060"/>
                  </a:lnTo>
                  <a:lnTo>
                    <a:pt x="5482952" y="9524"/>
                  </a:lnTo>
                  <a:close/>
                </a:path>
              </a:pathLst>
            </a:custGeom>
            <a:solidFill>
              <a:srgbClr val="C7C6C3"/>
            </a:solidFill>
          </p:spPr>
          <p:txBody>
            <a:bodyPr wrap="square" lIns="0" tIns="0" rIns="0" bIns="0" rtlCol="0"/>
            <a:lstStyle/>
            <a:p>
              <a:endParaRPr/>
            </a:p>
          </p:txBody>
        </p:sp>
      </p:grpSp>
      <p:sp>
        <p:nvSpPr>
          <p:cNvPr id="6" name="object 6"/>
          <p:cNvSpPr txBox="1"/>
          <p:nvPr/>
        </p:nvSpPr>
        <p:spPr>
          <a:xfrm>
            <a:off x="532159" y="6592986"/>
            <a:ext cx="18097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Segoe UI"/>
                <a:cs typeface="Segoe UI"/>
              </a:rPr>
              <a:t>0%</a:t>
            </a:r>
            <a:endParaRPr sz="900">
              <a:latin typeface="Segoe UI"/>
              <a:cs typeface="Segoe UI"/>
            </a:endParaRPr>
          </a:p>
        </p:txBody>
      </p:sp>
      <p:sp>
        <p:nvSpPr>
          <p:cNvPr id="7" name="object 7"/>
          <p:cNvSpPr/>
          <p:nvPr/>
        </p:nvSpPr>
        <p:spPr>
          <a:xfrm>
            <a:off x="790562" y="5404802"/>
            <a:ext cx="5486400" cy="646430"/>
          </a:xfrm>
          <a:custGeom>
            <a:avLst/>
            <a:gdLst/>
            <a:ahLst/>
            <a:cxnLst/>
            <a:rect l="l" t="t" r="r" b="b"/>
            <a:pathLst>
              <a:path w="5486400" h="646429">
                <a:moveTo>
                  <a:pt x="9525" y="640359"/>
                </a:moveTo>
                <a:lnTo>
                  <a:pt x="9067" y="639241"/>
                </a:lnTo>
                <a:lnTo>
                  <a:pt x="7200" y="637374"/>
                </a:lnTo>
                <a:lnTo>
                  <a:pt x="6083" y="636905"/>
                </a:lnTo>
                <a:lnTo>
                  <a:pt x="3454" y="636905"/>
                </a:lnTo>
                <a:lnTo>
                  <a:pt x="2336" y="637374"/>
                </a:lnTo>
                <a:lnTo>
                  <a:pt x="469" y="639241"/>
                </a:lnTo>
                <a:lnTo>
                  <a:pt x="0" y="640359"/>
                </a:lnTo>
                <a:lnTo>
                  <a:pt x="0" y="642988"/>
                </a:lnTo>
                <a:lnTo>
                  <a:pt x="469" y="644105"/>
                </a:lnTo>
                <a:lnTo>
                  <a:pt x="2336" y="645972"/>
                </a:lnTo>
                <a:lnTo>
                  <a:pt x="3454" y="646430"/>
                </a:lnTo>
                <a:lnTo>
                  <a:pt x="6083" y="646430"/>
                </a:lnTo>
                <a:lnTo>
                  <a:pt x="7200" y="645972"/>
                </a:lnTo>
                <a:lnTo>
                  <a:pt x="9067" y="644105"/>
                </a:lnTo>
                <a:lnTo>
                  <a:pt x="9525" y="642988"/>
                </a:lnTo>
                <a:lnTo>
                  <a:pt x="9525" y="640359"/>
                </a:lnTo>
                <a:close/>
              </a:path>
              <a:path w="5486400" h="646429">
                <a:moveTo>
                  <a:pt x="9525" y="3454"/>
                </a:moveTo>
                <a:lnTo>
                  <a:pt x="9067" y="2336"/>
                </a:lnTo>
                <a:lnTo>
                  <a:pt x="7200" y="469"/>
                </a:lnTo>
                <a:lnTo>
                  <a:pt x="6083" y="0"/>
                </a:lnTo>
                <a:lnTo>
                  <a:pt x="3454" y="0"/>
                </a:lnTo>
                <a:lnTo>
                  <a:pt x="2336" y="469"/>
                </a:lnTo>
                <a:lnTo>
                  <a:pt x="469" y="2336"/>
                </a:lnTo>
                <a:lnTo>
                  <a:pt x="0" y="3454"/>
                </a:lnTo>
                <a:lnTo>
                  <a:pt x="0" y="6083"/>
                </a:lnTo>
                <a:lnTo>
                  <a:pt x="469" y="7200"/>
                </a:lnTo>
                <a:lnTo>
                  <a:pt x="2336" y="9067"/>
                </a:lnTo>
                <a:lnTo>
                  <a:pt x="3454" y="9525"/>
                </a:lnTo>
                <a:lnTo>
                  <a:pt x="6083" y="9525"/>
                </a:lnTo>
                <a:lnTo>
                  <a:pt x="7200" y="9067"/>
                </a:lnTo>
                <a:lnTo>
                  <a:pt x="9067" y="7200"/>
                </a:lnTo>
                <a:lnTo>
                  <a:pt x="9525" y="6083"/>
                </a:lnTo>
                <a:lnTo>
                  <a:pt x="9525" y="3454"/>
                </a:lnTo>
                <a:close/>
              </a:path>
              <a:path w="5486400" h="646429">
                <a:moveTo>
                  <a:pt x="57150" y="640359"/>
                </a:moveTo>
                <a:lnTo>
                  <a:pt x="56692" y="639241"/>
                </a:lnTo>
                <a:lnTo>
                  <a:pt x="54825" y="637374"/>
                </a:lnTo>
                <a:lnTo>
                  <a:pt x="53708" y="636905"/>
                </a:lnTo>
                <a:lnTo>
                  <a:pt x="51079" y="636905"/>
                </a:lnTo>
                <a:lnTo>
                  <a:pt x="49961" y="637374"/>
                </a:lnTo>
                <a:lnTo>
                  <a:pt x="48094" y="639241"/>
                </a:lnTo>
                <a:lnTo>
                  <a:pt x="47625" y="640359"/>
                </a:lnTo>
                <a:lnTo>
                  <a:pt x="47625" y="642988"/>
                </a:lnTo>
                <a:lnTo>
                  <a:pt x="48094" y="644105"/>
                </a:lnTo>
                <a:lnTo>
                  <a:pt x="49961" y="645972"/>
                </a:lnTo>
                <a:lnTo>
                  <a:pt x="51079" y="646430"/>
                </a:lnTo>
                <a:lnTo>
                  <a:pt x="53708" y="646430"/>
                </a:lnTo>
                <a:lnTo>
                  <a:pt x="54825" y="645972"/>
                </a:lnTo>
                <a:lnTo>
                  <a:pt x="56692" y="644105"/>
                </a:lnTo>
                <a:lnTo>
                  <a:pt x="57150" y="642988"/>
                </a:lnTo>
                <a:lnTo>
                  <a:pt x="57150" y="640359"/>
                </a:lnTo>
                <a:close/>
              </a:path>
              <a:path w="5486400" h="646429">
                <a:moveTo>
                  <a:pt x="57150" y="3454"/>
                </a:moveTo>
                <a:lnTo>
                  <a:pt x="56692" y="2336"/>
                </a:lnTo>
                <a:lnTo>
                  <a:pt x="54825" y="469"/>
                </a:lnTo>
                <a:lnTo>
                  <a:pt x="53708" y="0"/>
                </a:lnTo>
                <a:lnTo>
                  <a:pt x="51079" y="0"/>
                </a:lnTo>
                <a:lnTo>
                  <a:pt x="49961" y="469"/>
                </a:lnTo>
                <a:lnTo>
                  <a:pt x="48094" y="2336"/>
                </a:lnTo>
                <a:lnTo>
                  <a:pt x="47625" y="3454"/>
                </a:lnTo>
                <a:lnTo>
                  <a:pt x="47625" y="6083"/>
                </a:lnTo>
                <a:lnTo>
                  <a:pt x="48094" y="7200"/>
                </a:lnTo>
                <a:lnTo>
                  <a:pt x="49961" y="9067"/>
                </a:lnTo>
                <a:lnTo>
                  <a:pt x="51079" y="9525"/>
                </a:lnTo>
                <a:lnTo>
                  <a:pt x="53708" y="9525"/>
                </a:lnTo>
                <a:lnTo>
                  <a:pt x="54825" y="9067"/>
                </a:lnTo>
                <a:lnTo>
                  <a:pt x="56692" y="7200"/>
                </a:lnTo>
                <a:lnTo>
                  <a:pt x="57150" y="6083"/>
                </a:lnTo>
                <a:lnTo>
                  <a:pt x="57150" y="3454"/>
                </a:lnTo>
                <a:close/>
              </a:path>
              <a:path w="5486400" h="646429">
                <a:moveTo>
                  <a:pt x="104775" y="640359"/>
                </a:moveTo>
                <a:lnTo>
                  <a:pt x="104317" y="639241"/>
                </a:lnTo>
                <a:lnTo>
                  <a:pt x="102450" y="637374"/>
                </a:lnTo>
                <a:lnTo>
                  <a:pt x="101333" y="636905"/>
                </a:lnTo>
                <a:lnTo>
                  <a:pt x="98704" y="636905"/>
                </a:lnTo>
                <a:lnTo>
                  <a:pt x="97586" y="637374"/>
                </a:lnTo>
                <a:lnTo>
                  <a:pt x="95719" y="639241"/>
                </a:lnTo>
                <a:lnTo>
                  <a:pt x="95250" y="640359"/>
                </a:lnTo>
                <a:lnTo>
                  <a:pt x="95250" y="642988"/>
                </a:lnTo>
                <a:lnTo>
                  <a:pt x="95719" y="644105"/>
                </a:lnTo>
                <a:lnTo>
                  <a:pt x="97586" y="645972"/>
                </a:lnTo>
                <a:lnTo>
                  <a:pt x="98704" y="646430"/>
                </a:lnTo>
                <a:lnTo>
                  <a:pt x="101333" y="646430"/>
                </a:lnTo>
                <a:lnTo>
                  <a:pt x="102450" y="645972"/>
                </a:lnTo>
                <a:lnTo>
                  <a:pt x="104317" y="644105"/>
                </a:lnTo>
                <a:lnTo>
                  <a:pt x="104775" y="642988"/>
                </a:lnTo>
                <a:lnTo>
                  <a:pt x="104775" y="640359"/>
                </a:lnTo>
                <a:close/>
              </a:path>
              <a:path w="5486400" h="646429">
                <a:moveTo>
                  <a:pt x="104775" y="3454"/>
                </a:moveTo>
                <a:lnTo>
                  <a:pt x="104317" y="2336"/>
                </a:lnTo>
                <a:lnTo>
                  <a:pt x="102450" y="469"/>
                </a:lnTo>
                <a:lnTo>
                  <a:pt x="101333" y="0"/>
                </a:lnTo>
                <a:lnTo>
                  <a:pt x="98704" y="0"/>
                </a:lnTo>
                <a:lnTo>
                  <a:pt x="97586" y="469"/>
                </a:lnTo>
                <a:lnTo>
                  <a:pt x="95719" y="2336"/>
                </a:lnTo>
                <a:lnTo>
                  <a:pt x="95250" y="3454"/>
                </a:lnTo>
                <a:lnTo>
                  <a:pt x="95250" y="6083"/>
                </a:lnTo>
                <a:lnTo>
                  <a:pt x="95719" y="7200"/>
                </a:lnTo>
                <a:lnTo>
                  <a:pt x="97586" y="9067"/>
                </a:lnTo>
                <a:lnTo>
                  <a:pt x="98704" y="9525"/>
                </a:lnTo>
                <a:lnTo>
                  <a:pt x="101333" y="9525"/>
                </a:lnTo>
                <a:lnTo>
                  <a:pt x="102450" y="9067"/>
                </a:lnTo>
                <a:lnTo>
                  <a:pt x="104317" y="7200"/>
                </a:lnTo>
                <a:lnTo>
                  <a:pt x="104775" y="6083"/>
                </a:lnTo>
                <a:lnTo>
                  <a:pt x="104775" y="3454"/>
                </a:lnTo>
                <a:close/>
              </a:path>
              <a:path w="5486400" h="646429">
                <a:moveTo>
                  <a:pt x="152400" y="640359"/>
                </a:moveTo>
                <a:lnTo>
                  <a:pt x="151942" y="639241"/>
                </a:lnTo>
                <a:lnTo>
                  <a:pt x="150075" y="637374"/>
                </a:lnTo>
                <a:lnTo>
                  <a:pt x="148958" y="636905"/>
                </a:lnTo>
                <a:lnTo>
                  <a:pt x="146329" y="636905"/>
                </a:lnTo>
                <a:lnTo>
                  <a:pt x="145211" y="637374"/>
                </a:lnTo>
                <a:lnTo>
                  <a:pt x="143344" y="639241"/>
                </a:lnTo>
                <a:lnTo>
                  <a:pt x="142875" y="640359"/>
                </a:lnTo>
                <a:lnTo>
                  <a:pt x="142875" y="642988"/>
                </a:lnTo>
                <a:lnTo>
                  <a:pt x="143344" y="644105"/>
                </a:lnTo>
                <a:lnTo>
                  <a:pt x="145211" y="645972"/>
                </a:lnTo>
                <a:lnTo>
                  <a:pt x="146329" y="646430"/>
                </a:lnTo>
                <a:lnTo>
                  <a:pt x="148958" y="646430"/>
                </a:lnTo>
                <a:lnTo>
                  <a:pt x="150075" y="645972"/>
                </a:lnTo>
                <a:lnTo>
                  <a:pt x="151942" y="644105"/>
                </a:lnTo>
                <a:lnTo>
                  <a:pt x="152400" y="642988"/>
                </a:lnTo>
                <a:lnTo>
                  <a:pt x="152400" y="640359"/>
                </a:lnTo>
                <a:close/>
              </a:path>
              <a:path w="5486400" h="646429">
                <a:moveTo>
                  <a:pt x="152400" y="3454"/>
                </a:moveTo>
                <a:lnTo>
                  <a:pt x="151942" y="2336"/>
                </a:lnTo>
                <a:lnTo>
                  <a:pt x="150075" y="469"/>
                </a:lnTo>
                <a:lnTo>
                  <a:pt x="148958" y="0"/>
                </a:lnTo>
                <a:lnTo>
                  <a:pt x="146329" y="0"/>
                </a:lnTo>
                <a:lnTo>
                  <a:pt x="145211" y="469"/>
                </a:lnTo>
                <a:lnTo>
                  <a:pt x="143344" y="2336"/>
                </a:lnTo>
                <a:lnTo>
                  <a:pt x="142875" y="3454"/>
                </a:lnTo>
                <a:lnTo>
                  <a:pt x="142875" y="6083"/>
                </a:lnTo>
                <a:lnTo>
                  <a:pt x="143344" y="7200"/>
                </a:lnTo>
                <a:lnTo>
                  <a:pt x="145211" y="9067"/>
                </a:lnTo>
                <a:lnTo>
                  <a:pt x="146329" y="9525"/>
                </a:lnTo>
                <a:lnTo>
                  <a:pt x="148958" y="9525"/>
                </a:lnTo>
                <a:lnTo>
                  <a:pt x="150075" y="9067"/>
                </a:lnTo>
                <a:lnTo>
                  <a:pt x="151942" y="7200"/>
                </a:lnTo>
                <a:lnTo>
                  <a:pt x="152400" y="6083"/>
                </a:lnTo>
                <a:lnTo>
                  <a:pt x="152400" y="3454"/>
                </a:lnTo>
                <a:close/>
              </a:path>
              <a:path w="5486400" h="646429">
                <a:moveTo>
                  <a:pt x="200025" y="640359"/>
                </a:moveTo>
                <a:lnTo>
                  <a:pt x="199567" y="639241"/>
                </a:lnTo>
                <a:lnTo>
                  <a:pt x="197700" y="637374"/>
                </a:lnTo>
                <a:lnTo>
                  <a:pt x="196583" y="636905"/>
                </a:lnTo>
                <a:lnTo>
                  <a:pt x="193954" y="636905"/>
                </a:lnTo>
                <a:lnTo>
                  <a:pt x="192836" y="637374"/>
                </a:lnTo>
                <a:lnTo>
                  <a:pt x="190969" y="639241"/>
                </a:lnTo>
                <a:lnTo>
                  <a:pt x="190500" y="640359"/>
                </a:lnTo>
                <a:lnTo>
                  <a:pt x="190500" y="642988"/>
                </a:lnTo>
                <a:lnTo>
                  <a:pt x="190969" y="644105"/>
                </a:lnTo>
                <a:lnTo>
                  <a:pt x="192836" y="645972"/>
                </a:lnTo>
                <a:lnTo>
                  <a:pt x="193954" y="646430"/>
                </a:lnTo>
                <a:lnTo>
                  <a:pt x="196583" y="646430"/>
                </a:lnTo>
                <a:lnTo>
                  <a:pt x="197700" y="645972"/>
                </a:lnTo>
                <a:lnTo>
                  <a:pt x="199567" y="644105"/>
                </a:lnTo>
                <a:lnTo>
                  <a:pt x="200025" y="642988"/>
                </a:lnTo>
                <a:lnTo>
                  <a:pt x="200025" y="640359"/>
                </a:lnTo>
                <a:close/>
              </a:path>
              <a:path w="5486400" h="646429">
                <a:moveTo>
                  <a:pt x="200025" y="3454"/>
                </a:moveTo>
                <a:lnTo>
                  <a:pt x="199567" y="2336"/>
                </a:lnTo>
                <a:lnTo>
                  <a:pt x="197700" y="469"/>
                </a:lnTo>
                <a:lnTo>
                  <a:pt x="196583" y="0"/>
                </a:lnTo>
                <a:lnTo>
                  <a:pt x="193954" y="0"/>
                </a:lnTo>
                <a:lnTo>
                  <a:pt x="192836" y="469"/>
                </a:lnTo>
                <a:lnTo>
                  <a:pt x="190969" y="2336"/>
                </a:lnTo>
                <a:lnTo>
                  <a:pt x="190500" y="3454"/>
                </a:lnTo>
                <a:lnTo>
                  <a:pt x="190500" y="6083"/>
                </a:lnTo>
                <a:lnTo>
                  <a:pt x="190969" y="7200"/>
                </a:lnTo>
                <a:lnTo>
                  <a:pt x="192836" y="9067"/>
                </a:lnTo>
                <a:lnTo>
                  <a:pt x="193954" y="9525"/>
                </a:lnTo>
                <a:lnTo>
                  <a:pt x="196583" y="9525"/>
                </a:lnTo>
                <a:lnTo>
                  <a:pt x="197700" y="9067"/>
                </a:lnTo>
                <a:lnTo>
                  <a:pt x="199567" y="7200"/>
                </a:lnTo>
                <a:lnTo>
                  <a:pt x="200025" y="6083"/>
                </a:lnTo>
                <a:lnTo>
                  <a:pt x="200025" y="3454"/>
                </a:lnTo>
                <a:close/>
              </a:path>
              <a:path w="5486400" h="646429">
                <a:moveTo>
                  <a:pt x="247650" y="640359"/>
                </a:moveTo>
                <a:lnTo>
                  <a:pt x="247192" y="639241"/>
                </a:lnTo>
                <a:lnTo>
                  <a:pt x="245325" y="637374"/>
                </a:lnTo>
                <a:lnTo>
                  <a:pt x="244208" y="636905"/>
                </a:lnTo>
                <a:lnTo>
                  <a:pt x="241579" y="636905"/>
                </a:lnTo>
                <a:lnTo>
                  <a:pt x="240461" y="637374"/>
                </a:lnTo>
                <a:lnTo>
                  <a:pt x="238594" y="639241"/>
                </a:lnTo>
                <a:lnTo>
                  <a:pt x="238125" y="640359"/>
                </a:lnTo>
                <a:lnTo>
                  <a:pt x="238125" y="642988"/>
                </a:lnTo>
                <a:lnTo>
                  <a:pt x="238594" y="644105"/>
                </a:lnTo>
                <a:lnTo>
                  <a:pt x="240461" y="645972"/>
                </a:lnTo>
                <a:lnTo>
                  <a:pt x="241579" y="646430"/>
                </a:lnTo>
                <a:lnTo>
                  <a:pt x="244208" y="646430"/>
                </a:lnTo>
                <a:lnTo>
                  <a:pt x="245325" y="645972"/>
                </a:lnTo>
                <a:lnTo>
                  <a:pt x="247192" y="644105"/>
                </a:lnTo>
                <a:lnTo>
                  <a:pt x="247650" y="642988"/>
                </a:lnTo>
                <a:lnTo>
                  <a:pt x="247650" y="640359"/>
                </a:lnTo>
                <a:close/>
              </a:path>
              <a:path w="5486400" h="646429">
                <a:moveTo>
                  <a:pt x="247650" y="3454"/>
                </a:moveTo>
                <a:lnTo>
                  <a:pt x="247192" y="2336"/>
                </a:lnTo>
                <a:lnTo>
                  <a:pt x="245325" y="469"/>
                </a:lnTo>
                <a:lnTo>
                  <a:pt x="244208" y="0"/>
                </a:lnTo>
                <a:lnTo>
                  <a:pt x="241579" y="0"/>
                </a:lnTo>
                <a:lnTo>
                  <a:pt x="240461" y="469"/>
                </a:lnTo>
                <a:lnTo>
                  <a:pt x="238594" y="2336"/>
                </a:lnTo>
                <a:lnTo>
                  <a:pt x="238125" y="3454"/>
                </a:lnTo>
                <a:lnTo>
                  <a:pt x="238125" y="6083"/>
                </a:lnTo>
                <a:lnTo>
                  <a:pt x="238594" y="7200"/>
                </a:lnTo>
                <a:lnTo>
                  <a:pt x="240461" y="9067"/>
                </a:lnTo>
                <a:lnTo>
                  <a:pt x="241579" y="9525"/>
                </a:lnTo>
                <a:lnTo>
                  <a:pt x="244208" y="9525"/>
                </a:lnTo>
                <a:lnTo>
                  <a:pt x="245325" y="9067"/>
                </a:lnTo>
                <a:lnTo>
                  <a:pt x="247192" y="7200"/>
                </a:lnTo>
                <a:lnTo>
                  <a:pt x="247650" y="6083"/>
                </a:lnTo>
                <a:lnTo>
                  <a:pt x="247650" y="3454"/>
                </a:lnTo>
                <a:close/>
              </a:path>
              <a:path w="5486400" h="646429">
                <a:moveTo>
                  <a:pt x="295275" y="640359"/>
                </a:moveTo>
                <a:lnTo>
                  <a:pt x="294817" y="639241"/>
                </a:lnTo>
                <a:lnTo>
                  <a:pt x="292950" y="637374"/>
                </a:lnTo>
                <a:lnTo>
                  <a:pt x="291833" y="636905"/>
                </a:lnTo>
                <a:lnTo>
                  <a:pt x="289204" y="636905"/>
                </a:lnTo>
                <a:lnTo>
                  <a:pt x="288086" y="637374"/>
                </a:lnTo>
                <a:lnTo>
                  <a:pt x="286219" y="639241"/>
                </a:lnTo>
                <a:lnTo>
                  <a:pt x="285750" y="640359"/>
                </a:lnTo>
                <a:lnTo>
                  <a:pt x="285750" y="642988"/>
                </a:lnTo>
                <a:lnTo>
                  <a:pt x="286219" y="644105"/>
                </a:lnTo>
                <a:lnTo>
                  <a:pt x="288086" y="645972"/>
                </a:lnTo>
                <a:lnTo>
                  <a:pt x="289204" y="646430"/>
                </a:lnTo>
                <a:lnTo>
                  <a:pt x="291833" y="646430"/>
                </a:lnTo>
                <a:lnTo>
                  <a:pt x="292950" y="645972"/>
                </a:lnTo>
                <a:lnTo>
                  <a:pt x="294817" y="644105"/>
                </a:lnTo>
                <a:lnTo>
                  <a:pt x="295275" y="642988"/>
                </a:lnTo>
                <a:lnTo>
                  <a:pt x="295275" y="640359"/>
                </a:lnTo>
                <a:close/>
              </a:path>
              <a:path w="5486400" h="646429">
                <a:moveTo>
                  <a:pt x="295275" y="3454"/>
                </a:moveTo>
                <a:lnTo>
                  <a:pt x="294817" y="2336"/>
                </a:lnTo>
                <a:lnTo>
                  <a:pt x="292950" y="469"/>
                </a:lnTo>
                <a:lnTo>
                  <a:pt x="291833" y="0"/>
                </a:lnTo>
                <a:lnTo>
                  <a:pt x="289204" y="0"/>
                </a:lnTo>
                <a:lnTo>
                  <a:pt x="288086" y="469"/>
                </a:lnTo>
                <a:lnTo>
                  <a:pt x="286219" y="2336"/>
                </a:lnTo>
                <a:lnTo>
                  <a:pt x="285750" y="3454"/>
                </a:lnTo>
                <a:lnTo>
                  <a:pt x="285750" y="6083"/>
                </a:lnTo>
                <a:lnTo>
                  <a:pt x="286219" y="7200"/>
                </a:lnTo>
                <a:lnTo>
                  <a:pt x="288086" y="9067"/>
                </a:lnTo>
                <a:lnTo>
                  <a:pt x="289204" y="9525"/>
                </a:lnTo>
                <a:lnTo>
                  <a:pt x="291833" y="9525"/>
                </a:lnTo>
                <a:lnTo>
                  <a:pt x="292950" y="9067"/>
                </a:lnTo>
                <a:lnTo>
                  <a:pt x="294817" y="7200"/>
                </a:lnTo>
                <a:lnTo>
                  <a:pt x="295275" y="6083"/>
                </a:lnTo>
                <a:lnTo>
                  <a:pt x="295275" y="3454"/>
                </a:lnTo>
                <a:close/>
              </a:path>
              <a:path w="5486400" h="646429">
                <a:moveTo>
                  <a:pt x="342900" y="640359"/>
                </a:moveTo>
                <a:lnTo>
                  <a:pt x="342442" y="639241"/>
                </a:lnTo>
                <a:lnTo>
                  <a:pt x="340575" y="637374"/>
                </a:lnTo>
                <a:lnTo>
                  <a:pt x="339458" y="636905"/>
                </a:lnTo>
                <a:lnTo>
                  <a:pt x="336829" y="636905"/>
                </a:lnTo>
                <a:lnTo>
                  <a:pt x="335711" y="637374"/>
                </a:lnTo>
                <a:lnTo>
                  <a:pt x="333844" y="639241"/>
                </a:lnTo>
                <a:lnTo>
                  <a:pt x="333375" y="640359"/>
                </a:lnTo>
                <a:lnTo>
                  <a:pt x="333375" y="642988"/>
                </a:lnTo>
                <a:lnTo>
                  <a:pt x="333844" y="644105"/>
                </a:lnTo>
                <a:lnTo>
                  <a:pt x="335711" y="645972"/>
                </a:lnTo>
                <a:lnTo>
                  <a:pt x="336829" y="646430"/>
                </a:lnTo>
                <a:lnTo>
                  <a:pt x="339458" y="646430"/>
                </a:lnTo>
                <a:lnTo>
                  <a:pt x="340575" y="645972"/>
                </a:lnTo>
                <a:lnTo>
                  <a:pt x="342442" y="644105"/>
                </a:lnTo>
                <a:lnTo>
                  <a:pt x="342900" y="642988"/>
                </a:lnTo>
                <a:lnTo>
                  <a:pt x="342900" y="640359"/>
                </a:lnTo>
                <a:close/>
              </a:path>
              <a:path w="5486400" h="646429">
                <a:moveTo>
                  <a:pt x="342900" y="3454"/>
                </a:moveTo>
                <a:lnTo>
                  <a:pt x="342442" y="2336"/>
                </a:lnTo>
                <a:lnTo>
                  <a:pt x="340575" y="469"/>
                </a:lnTo>
                <a:lnTo>
                  <a:pt x="339458" y="0"/>
                </a:lnTo>
                <a:lnTo>
                  <a:pt x="336829" y="0"/>
                </a:lnTo>
                <a:lnTo>
                  <a:pt x="335711" y="469"/>
                </a:lnTo>
                <a:lnTo>
                  <a:pt x="333844" y="2336"/>
                </a:lnTo>
                <a:lnTo>
                  <a:pt x="333375" y="3454"/>
                </a:lnTo>
                <a:lnTo>
                  <a:pt x="333375" y="6083"/>
                </a:lnTo>
                <a:lnTo>
                  <a:pt x="333844" y="7200"/>
                </a:lnTo>
                <a:lnTo>
                  <a:pt x="335711" y="9067"/>
                </a:lnTo>
                <a:lnTo>
                  <a:pt x="336829" y="9525"/>
                </a:lnTo>
                <a:lnTo>
                  <a:pt x="339458" y="9525"/>
                </a:lnTo>
                <a:lnTo>
                  <a:pt x="340575" y="9067"/>
                </a:lnTo>
                <a:lnTo>
                  <a:pt x="342442" y="7200"/>
                </a:lnTo>
                <a:lnTo>
                  <a:pt x="342900" y="6083"/>
                </a:lnTo>
                <a:lnTo>
                  <a:pt x="342900" y="3454"/>
                </a:lnTo>
                <a:close/>
              </a:path>
              <a:path w="5486400" h="646429">
                <a:moveTo>
                  <a:pt x="390525" y="640359"/>
                </a:moveTo>
                <a:lnTo>
                  <a:pt x="390067" y="639241"/>
                </a:lnTo>
                <a:lnTo>
                  <a:pt x="388200" y="637374"/>
                </a:lnTo>
                <a:lnTo>
                  <a:pt x="387083" y="636905"/>
                </a:lnTo>
                <a:lnTo>
                  <a:pt x="384454" y="636905"/>
                </a:lnTo>
                <a:lnTo>
                  <a:pt x="383336" y="637374"/>
                </a:lnTo>
                <a:lnTo>
                  <a:pt x="381469" y="639241"/>
                </a:lnTo>
                <a:lnTo>
                  <a:pt x="381000" y="640359"/>
                </a:lnTo>
                <a:lnTo>
                  <a:pt x="381000" y="642988"/>
                </a:lnTo>
                <a:lnTo>
                  <a:pt x="381469" y="644105"/>
                </a:lnTo>
                <a:lnTo>
                  <a:pt x="383336" y="645972"/>
                </a:lnTo>
                <a:lnTo>
                  <a:pt x="384454" y="646430"/>
                </a:lnTo>
                <a:lnTo>
                  <a:pt x="387083" y="646430"/>
                </a:lnTo>
                <a:lnTo>
                  <a:pt x="388200" y="645972"/>
                </a:lnTo>
                <a:lnTo>
                  <a:pt x="390067" y="644105"/>
                </a:lnTo>
                <a:lnTo>
                  <a:pt x="390525" y="642988"/>
                </a:lnTo>
                <a:lnTo>
                  <a:pt x="390525" y="640359"/>
                </a:lnTo>
                <a:close/>
              </a:path>
              <a:path w="5486400" h="646429">
                <a:moveTo>
                  <a:pt x="390525" y="3454"/>
                </a:moveTo>
                <a:lnTo>
                  <a:pt x="390067" y="2336"/>
                </a:lnTo>
                <a:lnTo>
                  <a:pt x="388200" y="469"/>
                </a:lnTo>
                <a:lnTo>
                  <a:pt x="387083" y="0"/>
                </a:lnTo>
                <a:lnTo>
                  <a:pt x="384454" y="0"/>
                </a:lnTo>
                <a:lnTo>
                  <a:pt x="383336" y="469"/>
                </a:lnTo>
                <a:lnTo>
                  <a:pt x="381469" y="2336"/>
                </a:lnTo>
                <a:lnTo>
                  <a:pt x="381000" y="3454"/>
                </a:lnTo>
                <a:lnTo>
                  <a:pt x="381000" y="6083"/>
                </a:lnTo>
                <a:lnTo>
                  <a:pt x="381469" y="7200"/>
                </a:lnTo>
                <a:lnTo>
                  <a:pt x="383336" y="9067"/>
                </a:lnTo>
                <a:lnTo>
                  <a:pt x="384454" y="9525"/>
                </a:lnTo>
                <a:lnTo>
                  <a:pt x="387083" y="9525"/>
                </a:lnTo>
                <a:lnTo>
                  <a:pt x="388200" y="9067"/>
                </a:lnTo>
                <a:lnTo>
                  <a:pt x="390067" y="7200"/>
                </a:lnTo>
                <a:lnTo>
                  <a:pt x="390525" y="6083"/>
                </a:lnTo>
                <a:lnTo>
                  <a:pt x="390525" y="3454"/>
                </a:lnTo>
                <a:close/>
              </a:path>
              <a:path w="5486400" h="646429">
                <a:moveTo>
                  <a:pt x="438150" y="640359"/>
                </a:moveTo>
                <a:lnTo>
                  <a:pt x="437692" y="639241"/>
                </a:lnTo>
                <a:lnTo>
                  <a:pt x="435825" y="637374"/>
                </a:lnTo>
                <a:lnTo>
                  <a:pt x="434708" y="636905"/>
                </a:lnTo>
                <a:lnTo>
                  <a:pt x="432079" y="636905"/>
                </a:lnTo>
                <a:lnTo>
                  <a:pt x="430961" y="637374"/>
                </a:lnTo>
                <a:lnTo>
                  <a:pt x="429094" y="639241"/>
                </a:lnTo>
                <a:lnTo>
                  <a:pt x="428625" y="640359"/>
                </a:lnTo>
                <a:lnTo>
                  <a:pt x="428625" y="642988"/>
                </a:lnTo>
                <a:lnTo>
                  <a:pt x="429094" y="644105"/>
                </a:lnTo>
                <a:lnTo>
                  <a:pt x="430961" y="645972"/>
                </a:lnTo>
                <a:lnTo>
                  <a:pt x="432079" y="646430"/>
                </a:lnTo>
                <a:lnTo>
                  <a:pt x="434708" y="646430"/>
                </a:lnTo>
                <a:lnTo>
                  <a:pt x="435825" y="645972"/>
                </a:lnTo>
                <a:lnTo>
                  <a:pt x="437692" y="644105"/>
                </a:lnTo>
                <a:lnTo>
                  <a:pt x="438150" y="642988"/>
                </a:lnTo>
                <a:lnTo>
                  <a:pt x="438150" y="640359"/>
                </a:lnTo>
                <a:close/>
              </a:path>
              <a:path w="5486400" h="646429">
                <a:moveTo>
                  <a:pt x="438150" y="3454"/>
                </a:moveTo>
                <a:lnTo>
                  <a:pt x="437692" y="2336"/>
                </a:lnTo>
                <a:lnTo>
                  <a:pt x="435825" y="469"/>
                </a:lnTo>
                <a:lnTo>
                  <a:pt x="434708" y="0"/>
                </a:lnTo>
                <a:lnTo>
                  <a:pt x="432079" y="0"/>
                </a:lnTo>
                <a:lnTo>
                  <a:pt x="430961" y="469"/>
                </a:lnTo>
                <a:lnTo>
                  <a:pt x="429094" y="2336"/>
                </a:lnTo>
                <a:lnTo>
                  <a:pt x="428625" y="3454"/>
                </a:lnTo>
                <a:lnTo>
                  <a:pt x="428625" y="6083"/>
                </a:lnTo>
                <a:lnTo>
                  <a:pt x="429094" y="7200"/>
                </a:lnTo>
                <a:lnTo>
                  <a:pt x="430961" y="9067"/>
                </a:lnTo>
                <a:lnTo>
                  <a:pt x="432079" y="9525"/>
                </a:lnTo>
                <a:lnTo>
                  <a:pt x="434708" y="9525"/>
                </a:lnTo>
                <a:lnTo>
                  <a:pt x="435825" y="9067"/>
                </a:lnTo>
                <a:lnTo>
                  <a:pt x="437692" y="7200"/>
                </a:lnTo>
                <a:lnTo>
                  <a:pt x="438150" y="6083"/>
                </a:lnTo>
                <a:lnTo>
                  <a:pt x="438150" y="3454"/>
                </a:lnTo>
                <a:close/>
              </a:path>
              <a:path w="5486400" h="646429">
                <a:moveTo>
                  <a:pt x="485775" y="640359"/>
                </a:moveTo>
                <a:lnTo>
                  <a:pt x="485317" y="639241"/>
                </a:lnTo>
                <a:lnTo>
                  <a:pt x="483450" y="637374"/>
                </a:lnTo>
                <a:lnTo>
                  <a:pt x="482333" y="636905"/>
                </a:lnTo>
                <a:lnTo>
                  <a:pt x="479704" y="636905"/>
                </a:lnTo>
                <a:lnTo>
                  <a:pt x="478586" y="637374"/>
                </a:lnTo>
                <a:lnTo>
                  <a:pt x="476719" y="639241"/>
                </a:lnTo>
                <a:lnTo>
                  <a:pt x="476250" y="640359"/>
                </a:lnTo>
                <a:lnTo>
                  <a:pt x="476250" y="642988"/>
                </a:lnTo>
                <a:lnTo>
                  <a:pt x="476719" y="644105"/>
                </a:lnTo>
                <a:lnTo>
                  <a:pt x="478586" y="645972"/>
                </a:lnTo>
                <a:lnTo>
                  <a:pt x="479704" y="646430"/>
                </a:lnTo>
                <a:lnTo>
                  <a:pt x="482333" y="646430"/>
                </a:lnTo>
                <a:lnTo>
                  <a:pt x="483450" y="645972"/>
                </a:lnTo>
                <a:lnTo>
                  <a:pt x="485317" y="644105"/>
                </a:lnTo>
                <a:lnTo>
                  <a:pt x="485775" y="642988"/>
                </a:lnTo>
                <a:lnTo>
                  <a:pt x="485775" y="640359"/>
                </a:lnTo>
                <a:close/>
              </a:path>
              <a:path w="5486400" h="646429">
                <a:moveTo>
                  <a:pt x="485775" y="3454"/>
                </a:moveTo>
                <a:lnTo>
                  <a:pt x="485317" y="2336"/>
                </a:lnTo>
                <a:lnTo>
                  <a:pt x="483450" y="469"/>
                </a:lnTo>
                <a:lnTo>
                  <a:pt x="482333" y="0"/>
                </a:lnTo>
                <a:lnTo>
                  <a:pt x="479704" y="0"/>
                </a:lnTo>
                <a:lnTo>
                  <a:pt x="478586" y="469"/>
                </a:lnTo>
                <a:lnTo>
                  <a:pt x="476719" y="2336"/>
                </a:lnTo>
                <a:lnTo>
                  <a:pt x="476250" y="3454"/>
                </a:lnTo>
                <a:lnTo>
                  <a:pt x="476250" y="6083"/>
                </a:lnTo>
                <a:lnTo>
                  <a:pt x="476719" y="7200"/>
                </a:lnTo>
                <a:lnTo>
                  <a:pt x="478586" y="9067"/>
                </a:lnTo>
                <a:lnTo>
                  <a:pt x="479704" y="9525"/>
                </a:lnTo>
                <a:lnTo>
                  <a:pt x="482333" y="9525"/>
                </a:lnTo>
                <a:lnTo>
                  <a:pt x="483450" y="9067"/>
                </a:lnTo>
                <a:lnTo>
                  <a:pt x="485317" y="7200"/>
                </a:lnTo>
                <a:lnTo>
                  <a:pt x="485775" y="6083"/>
                </a:lnTo>
                <a:lnTo>
                  <a:pt x="485775" y="3454"/>
                </a:lnTo>
                <a:close/>
              </a:path>
              <a:path w="5486400" h="646429">
                <a:moveTo>
                  <a:pt x="533400" y="640359"/>
                </a:moveTo>
                <a:lnTo>
                  <a:pt x="532942" y="639241"/>
                </a:lnTo>
                <a:lnTo>
                  <a:pt x="531075" y="637374"/>
                </a:lnTo>
                <a:lnTo>
                  <a:pt x="529958" y="636905"/>
                </a:lnTo>
                <a:lnTo>
                  <a:pt x="527329" y="636905"/>
                </a:lnTo>
                <a:lnTo>
                  <a:pt x="526211" y="637374"/>
                </a:lnTo>
                <a:lnTo>
                  <a:pt x="524344" y="639241"/>
                </a:lnTo>
                <a:lnTo>
                  <a:pt x="523875" y="640359"/>
                </a:lnTo>
                <a:lnTo>
                  <a:pt x="523875" y="642988"/>
                </a:lnTo>
                <a:lnTo>
                  <a:pt x="524344" y="644105"/>
                </a:lnTo>
                <a:lnTo>
                  <a:pt x="526211" y="645972"/>
                </a:lnTo>
                <a:lnTo>
                  <a:pt x="527329" y="646430"/>
                </a:lnTo>
                <a:lnTo>
                  <a:pt x="529958" y="646430"/>
                </a:lnTo>
                <a:lnTo>
                  <a:pt x="531075" y="645972"/>
                </a:lnTo>
                <a:lnTo>
                  <a:pt x="532942" y="644105"/>
                </a:lnTo>
                <a:lnTo>
                  <a:pt x="533400" y="642988"/>
                </a:lnTo>
                <a:lnTo>
                  <a:pt x="533400" y="640359"/>
                </a:lnTo>
                <a:close/>
              </a:path>
              <a:path w="5486400" h="646429">
                <a:moveTo>
                  <a:pt x="533400" y="3454"/>
                </a:moveTo>
                <a:lnTo>
                  <a:pt x="532942" y="2336"/>
                </a:lnTo>
                <a:lnTo>
                  <a:pt x="531075" y="469"/>
                </a:lnTo>
                <a:lnTo>
                  <a:pt x="529958" y="0"/>
                </a:lnTo>
                <a:lnTo>
                  <a:pt x="527329" y="0"/>
                </a:lnTo>
                <a:lnTo>
                  <a:pt x="526211" y="469"/>
                </a:lnTo>
                <a:lnTo>
                  <a:pt x="524344" y="2336"/>
                </a:lnTo>
                <a:lnTo>
                  <a:pt x="523875" y="3454"/>
                </a:lnTo>
                <a:lnTo>
                  <a:pt x="523875" y="6083"/>
                </a:lnTo>
                <a:lnTo>
                  <a:pt x="524344" y="7200"/>
                </a:lnTo>
                <a:lnTo>
                  <a:pt x="526211" y="9067"/>
                </a:lnTo>
                <a:lnTo>
                  <a:pt x="527329" y="9525"/>
                </a:lnTo>
                <a:lnTo>
                  <a:pt x="529958" y="9525"/>
                </a:lnTo>
                <a:lnTo>
                  <a:pt x="531075" y="9067"/>
                </a:lnTo>
                <a:lnTo>
                  <a:pt x="532942" y="7200"/>
                </a:lnTo>
                <a:lnTo>
                  <a:pt x="533400" y="6083"/>
                </a:lnTo>
                <a:lnTo>
                  <a:pt x="533400" y="3454"/>
                </a:lnTo>
                <a:close/>
              </a:path>
              <a:path w="5486400" h="646429">
                <a:moveTo>
                  <a:pt x="581025" y="640359"/>
                </a:moveTo>
                <a:lnTo>
                  <a:pt x="580567" y="639241"/>
                </a:lnTo>
                <a:lnTo>
                  <a:pt x="578700" y="637374"/>
                </a:lnTo>
                <a:lnTo>
                  <a:pt x="577583" y="636905"/>
                </a:lnTo>
                <a:lnTo>
                  <a:pt x="574954" y="636905"/>
                </a:lnTo>
                <a:lnTo>
                  <a:pt x="573836" y="637374"/>
                </a:lnTo>
                <a:lnTo>
                  <a:pt x="571969" y="639241"/>
                </a:lnTo>
                <a:lnTo>
                  <a:pt x="571500" y="640359"/>
                </a:lnTo>
                <a:lnTo>
                  <a:pt x="571500" y="642988"/>
                </a:lnTo>
                <a:lnTo>
                  <a:pt x="571969" y="644105"/>
                </a:lnTo>
                <a:lnTo>
                  <a:pt x="573836" y="645972"/>
                </a:lnTo>
                <a:lnTo>
                  <a:pt x="574954" y="646430"/>
                </a:lnTo>
                <a:lnTo>
                  <a:pt x="577583" y="646430"/>
                </a:lnTo>
                <a:lnTo>
                  <a:pt x="578700" y="645972"/>
                </a:lnTo>
                <a:lnTo>
                  <a:pt x="580567" y="644105"/>
                </a:lnTo>
                <a:lnTo>
                  <a:pt x="581025" y="642988"/>
                </a:lnTo>
                <a:lnTo>
                  <a:pt x="581025" y="640359"/>
                </a:lnTo>
                <a:close/>
              </a:path>
              <a:path w="5486400" h="646429">
                <a:moveTo>
                  <a:pt x="581025" y="3454"/>
                </a:moveTo>
                <a:lnTo>
                  <a:pt x="580567" y="2336"/>
                </a:lnTo>
                <a:lnTo>
                  <a:pt x="578700" y="469"/>
                </a:lnTo>
                <a:lnTo>
                  <a:pt x="577583" y="0"/>
                </a:lnTo>
                <a:lnTo>
                  <a:pt x="574954" y="0"/>
                </a:lnTo>
                <a:lnTo>
                  <a:pt x="573836" y="469"/>
                </a:lnTo>
                <a:lnTo>
                  <a:pt x="571969" y="2336"/>
                </a:lnTo>
                <a:lnTo>
                  <a:pt x="571500" y="3454"/>
                </a:lnTo>
                <a:lnTo>
                  <a:pt x="571500" y="6083"/>
                </a:lnTo>
                <a:lnTo>
                  <a:pt x="571969" y="7200"/>
                </a:lnTo>
                <a:lnTo>
                  <a:pt x="573836" y="9067"/>
                </a:lnTo>
                <a:lnTo>
                  <a:pt x="574954" y="9525"/>
                </a:lnTo>
                <a:lnTo>
                  <a:pt x="577583" y="9525"/>
                </a:lnTo>
                <a:lnTo>
                  <a:pt x="578700" y="9067"/>
                </a:lnTo>
                <a:lnTo>
                  <a:pt x="580567" y="7200"/>
                </a:lnTo>
                <a:lnTo>
                  <a:pt x="581025" y="6083"/>
                </a:lnTo>
                <a:lnTo>
                  <a:pt x="581025" y="3454"/>
                </a:lnTo>
                <a:close/>
              </a:path>
              <a:path w="5486400" h="646429">
                <a:moveTo>
                  <a:pt x="628650" y="640359"/>
                </a:moveTo>
                <a:lnTo>
                  <a:pt x="628192" y="639241"/>
                </a:lnTo>
                <a:lnTo>
                  <a:pt x="626325" y="637374"/>
                </a:lnTo>
                <a:lnTo>
                  <a:pt x="625208" y="636905"/>
                </a:lnTo>
                <a:lnTo>
                  <a:pt x="622579" y="636905"/>
                </a:lnTo>
                <a:lnTo>
                  <a:pt x="621461" y="637374"/>
                </a:lnTo>
                <a:lnTo>
                  <a:pt x="619594" y="639241"/>
                </a:lnTo>
                <a:lnTo>
                  <a:pt x="619125" y="640359"/>
                </a:lnTo>
                <a:lnTo>
                  <a:pt x="619125" y="642988"/>
                </a:lnTo>
                <a:lnTo>
                  <a:pt x="619594" y="644105"/>
                </a:lnTo>
                <a:lnTo>
                  <a:pt x="621461" y="645972"/>
                </a:lnTo>
                <a:lnTo>
                  <a:pt x="622579" y="646430"/>
                </a:lnTo>
                <a:lnTo>
                  <a:pt x="625208" y="646430"/>
                </a:lnTo>
                <a:lnTo>
                  <a:pt x="626325" y="645972"/>
                </a:lnTo>
                <a:lnTo>
                  <a:pt x="628192" y="644105"/>
                </a:lnTo>
                <a:lnTo>
                  <a:pt x="628650" y="642988"/>
                </a:lnTo>
                <a:lnTo>
                  <a:pt x="628650" y="640359"/>
                </a:lnTo>
                <a:close/>
              </a:path>
              <a:path w="5486400" h="646429">
                <a:moveTo>
                  <a:pt x="628650" y="3454"/>
                </a:moveTo>
                <a:lnTo>
                  <a:pt x="628192" y="2336"/>
                </a:lnTo>
                <a:lnTo>
                  <a:pt x="626325" y="469"/>
                </a:lnTo>
                <a:lnTo>
                  <a:pt x="625208" y="0"/>
                </a:lnTo>
                <a:lnTo>
                  <a:pt x="622579" y="0"/>
                </a:lnTo>
                <a:lnTo>
                  <a:pt x="621461" y="469"/>
                </a:lnTo>
                <a:lnTo>
                  <a:pt x="619594" y="2336"/>
                </a:lnTo>
                <a:lnTo>
                  <a:pt x="619125" y="3454"/>
                </a:lnTo>
                <a:lnTo>
                  <a:pt x="619125" y="6083"/>
                </a:lnTo>
                <a:lnTo>
                  <a:pt x="619594" y="7200"/>
                </a:lnTo>
                <a:lnTo>
                  <a:pt x="621461" y="9067"/>
                </a:lnTo>
                <a:lnTo>
                  <a:pt x="622579" y="9525"/>
                </a:lnTo>
                <a:lnTo>
                  <a:pt x="625208" y="9525"/>
                </a:lnTo>
                <a:lnTo>
                  <a:pt x="626325" y="9067"/>
                </a:lnTo>
                <a:lnTo>
                  <a:pt x="628192" y="7200"/>
                </a:lnTo>
                <a:lnTo>
                  <a:pt x="628650" y="6083"/>
                </a:lnTo>
                <a:lnTo>
                  <a:pt x="628650" y="3454"/>
                </a:lnTo>
                <a:close/>
              </a:path>
              <a:path w="5486400" h="646429">
                <a:moveTo>
                  <a:pt x="676275" y="640359"/>
                </a:moveTo>
                <a:lnTo>
                  <a:pt x="675817" y="639241"/>
                </a:lnTo>
                <a:lnTo>
                  <a:pt x="673950" y="637374"/>
                </a:lnTo>
                <a:lnTo>
                  <a:pt x="672833" y="636905"/>
                </a:lnTo>
                <a:lnTo>
                  <a:pt x="670204" y="636905"/>
                </a:lnTo>
                <a:lnTo>
                  <a:pt x="669086" y="637374"/>
                </a:lnTo>
                <a:lnTo>
                  <a:pt x="667219" y="639241"/>
                </a:lnTo>
                <a:lnTo>
                  <a:pt x="666750" y="640359"/>
                </a:lnTo>
                <a:lnTo>
                  <a:pt x="666750" y="642988"/>
                </a:lnTo>
                <a:lnTo>
                  <a:pt x="667219" y="644105"/>
                </a:lnTo>
                <a:lnTo>
                  <a:pt x="669086" y="645972"/>
                </a:lnTo>
                <a:lnTo>
                  <a:pt x="670204" y="646430"/>
                </a:lnTo>
                <a:lnTo>
                  <a:pt x="672833" y="646430"/>
                </a:lnTo>
                <a:lnTo>
                  <a:pt x="673950" y="645972"/>
                </a:lnTo>
                <a:lnTo>
                  <a:pt x="675817" y="644105"/>
                </a:lnTo>
                <a:lnTo>
                  <a:pt x="676275" y="642988"/>
                </a:lnTo>
                <a:lnTo>
                  <a:pt x="676275" y="640359"/>
                </a:lnTo>
                <a:close/>
              </a:path>
              <a:path w="5486400" h="646429">
                <a:moveTo>
                  <a:pt x="676275" y="3454"/>
                </a:moveTo>
                <a:lnTo>
                  <a:pt x="675817" y="2336"/>
                </a:lnTo>
                <a:lnTo>
                  <a:pt x="673950" y="469"/>
                </a:lnTo>
                <a:lnTo>
                  <a:pt x="672833" y="0"/>
                </a:lnTo>
                <a:lnTo>
                  <a:pt x="670204" y="0"/>
                </a:lnTo>
                <a:lnTo>
                  <a:pt x="669086" y="469"/>
                </a:lnTo>
                <a:lnTo>
                  <a:pt x="667219" y="2336"/>
                </a:lnTo>
                <a:lnTo>
                  <a:pt x="666750" y="3454"/>
                </a:lnTo>
                <a:lnTo>
                  <a:pt x="666750" y="6083"/>
                </a:lnTo>
                <a:lnTo>
                  <a:pt x="667219" y="7200"/>
                </a:lnTo>
                <a:lnTo>
                  <a:pt x="669086" y="9067"/>
                </a:lnTo>
                <a:lnTo>
                  <a:pt x="670204" y="9525"/>
                </a:lnTo>
                <a:lnTo>
                  <a:pt x="672833" y="9525"/>
                </a:lnTo>
                <a:lnTo>
                  <a:pt x="673950" y="9067"/>
                </a:lnTo>
                <a:lnTo>
                  <a:pt x="675817" y="7200"/>
                </a:lnTo>
                <a:lnTo>
                  <a:pt x="676275" y="6083"/>
                </a:lnTo>
                <a:lnTo>
                  <a:pt x="676275" y="3454"/>
                </a:lnTo>
                <a:close/>
              </a:path>
              <a:path w="5486400" h="646429">
                <a:moveTo>
                  <a:pt x="723900" y="640359"/>
                </a:moveTo>
                <a:lnTo>
                  <a:pt x="723442" y="639241"/>
                </a:lnTo>
                <a:lnTo>
                  <a:pt x="721575" y="637374"/>
                </a:lnTo>
                <a:lnTo>
                  <a:pt x="720458" y="636905"/>
                </a:lnTo>
                <a:lnTo>
                  <a:pt x="717829" y="636905"/>
                </a:lnTo>
                <a:lnTo>
                  <a:pt x="716711" y="637374"/>
                </a:lnTo>
                <a:lnTo>
                  <a:pt x="714844" y="639241"/>
                </a:lnTo>
                <a:lnTo>
                  <a:pt x="714375" y="640359"/>
                </a:lnTo>
                <a:lnTo>
                  <a:pt x="714375" y="642988"/>
                </a:lnTo>
                <a:lnTo>
                  <a:pt x="714844" y="644105"/>
                </a:lnTo>
                <a:lnTo>
                  <a:pt x="716711" y="645972"/>
                </a:lnTo>
                <a:lnTo>
                  <a:pt x="717829" y="646430"/>
                </a:lnTo>
                <a:lnTo>
                  <a:pt x="720458" y="646430"/>
                </a:lnTo>
                <a:lnTo>
                  <a:pt x="721575" y="645972"/>
                </a:lnTo>
                <a:lnTo>
                  <a:pt x="723442" y="644105"/>
                </a:lnTo>
                <a:lnTo>
                  <a:pt x="723900" y="642988"/>
                </a:lnTo>
                <a:lnTo>
                  <a:pt x="723900" y="640359"/>
                </a:lnTo>
                <a:close/>
              </a:path>
              <a:path w="5486400" h="646429">
                <a:moveTo>
                  <a:pt x="723900" y="3454"/>
                </a:moveTo>
                <a:lnTo>
                  <a:pt x="723442" y="2336"/>
                </a:lnTo>
                <a:lnTo>
                  <a:pt x="721575" y="469"/>
                </a:lnTo>
                <a:lnTo>
                  <a:pt x="720458" y="0"/>
                </a:lnTo>
                <a:lnTo>
                  <a:pt x="717829" y="0"/>
                </a:lnTo>
                <a:lnTo>
                  <a:pt x="716711" y="469"/>
                </a:lnTo>
                <a:lnTo>
                  <a:pt x="714844" y="2336"/>
                </a:lnTo>
                <a:lnTo>
                  <a:pt x="714375" y="3454"/>
                </a:lnTo>
                <a:lnTo>
                  <a:pt x="714375" y="6083"/>
                </a:lnTo>
                <a:lnTo>
                  <a:pt x="714844" y="7200"/>
                </a:lnTo>
                <a:lnTo>
                  <a:pt x="716711" y="9067"/>
                </a:lnTo>
                <a:lnTo>
                  <a:pt x="717829" y="9525"/>
                </a:lnTo>
                <a:lnTo>
                  <a:pt x="720458" y="9525"/>
                </a:lnTo>
                <a:lnTo>
                  <a:pt x="721575" y="9067"/>
                </a:lnTo>
                <a:lnTo>
                  <a:pt x="723442" y="7200"/>
                </a:lnTo>
                <a:lnTo>
                  <a:pt x="723900" y="6083"/>
                </a:lnTo>
                <a:lnTo>
                  <a:pt x="723900" y="3454"/>
                </a:lnTo>
                <a:close/>
              </a:path>
              <a:path w="5486400" h="646429">
                <a:moveTo>
                  <a:pt x="771525" y="640359"/>
                </a:moveTo>
                <a:lnTo>
                  <a:pt x="771067" y="639241"/>
                </a:lnTo>
                <a:lnTo>
                  <a:pt x="769200" y="637374"/>
                </a:lnTo>
                <a:lnTo>
                  <a:pt x="768083" y="636905"/>
                </a:lnTo>
                <a:lnTo>
                  <a:pt x="765454" y="636905"/>
                </a:lnTo>
                <a:lnTo>
                  <a:pt x="764336" y="637374"/>
                </a:lnTo>
                <a:lnTo>
                  <a:pt x="762469" y="639241"/>
                </a:lnTo>
                <a:lnTo>
                  <a:pt x="762000" y="640359"/>
                </a:lnTo>
                <a:lnTo>
                  <a:pt x="762000" y="642988"/>
                </a:lnTo>
                <a:lnTo>
                  <a:pt x="762469" y="644105"/>
                </a:lnTo>
                <a:lnTo>
                  <a:pt x="764336" y="645972"/>
                </a:lnTo>
                <a:lnTo>
                  <a:pt x="765454" y="646430"/>
                </a:lnTo>
                <a:lnTo>
                  <a:pt x="768083" y="646430"/>
                </a:lnTo>
                <a:lnTo>
                  <a:pt x="769200" y="645972"/>
                </a:lnTo>
                <a:lnTo>
                  <a:pt x="771067" y="644105"/>
                </a:lnTo>
                <a:lnTo>
                  <a:pt x="771525" y="642988"/>
                </a:lnTo>
                <a:lnTo>
                  <a:pt x="771525" y="640359"/>
                </a:lnTo>
                <a:close/>
              </a:path>
              <a:path w="5486400" h="646429">
                <a:moveTo>
                  <a:pt x="771525" y="3454"/>
                </a:moveTo>
                <a:lnTo>
                  <a:pt x="771067" y="2336"/>
                </a:lnTo>
                <a:lnTo>
                  <a:pt x="769200" y="469"/>
                </a:lnTo>
                <a:lnTo>
                  <a:pt x="768083" y="0"/>
                </a:lnTo>
                <a:lnTo>
                  <a:pt x="765454" y="0"/>
                </a:lnTo>
                <a:lnTo>
                  <a:pt x="764336" y="469"/>
                </a:lnTo>
                <a:lnTo>
                  <a:pt x="762469" y="2336"/>
                </a:lnTo>
                <a:lnTo>
                  <a:pt x="762000" y="3454"/>
                </a:lnTo>
                <a:lnTo>
                  <a:pt x="762000" y="6083"/>
                </a:lnTo>
                <a:lnTo>
                  <a:pt x="762469" y="7200"/>
                </a:lnTo>
                <a:lnTo>
                  <a:pt x="764336" y="9067"/>
                </a:lnTo>
                <a:lnTo>
                  <a:pt x="765454" y="9525"/>
                </a:lnTo>
                <a:lnTo>
                  <a:pt x="768083" y="9525"/>
                </a:lnTo>
                <a:lnTo>
                  <a:pt x="769200" y="9067"/>
                </a:lnTo>
                <a:lnTo>
                  <a:pt x="771067" y="7200"/>
                </a:lnTo>
                <a:lnTo>
                  <a:pt x="771525" y="6083"/>
                </a:lnTo>
                <a:lnTo>
                  <a:pt x="771525" y="3454"/>
                </a:lnTo>
                <a:close/>
              </a:path>
              <a:path w="5486400" h="646429">
                <a:moveTo>
                  <a:pt x="819150" y="640359"/>
                </a:moveTo>
                <a:lnTo>
                  <a:pt x="818692" y="639241"/>
                </a:lnTo>
                <a:lnTo>
                  <a:pt x="816825" y="637374"/>
                </a:lnTo>
                <a:lnTo>
                  <a:pt x="815708" y="636905"/>
                </a:lnTo>
                <a:lnTo>
                  <a:pt x="813079" y="636905"/>
                </a:lnTo>
                <a:lnTo>
                  <a:pt x="811961" y="637374"/>
                </a:lnTo>
                <a:lnTo>
                  <a:pt x="810094" y="639241"/>
                </a:lnTo>
                <a:lnTo>
                  <a:pt x="809625" y="640359"/>
                </a:lnTo>
                <a:lnTo>
                  <a:pt x="809625" y="642988"/>
                </a:lnTo>
                <a:lnTo>
                  <a:pt x="810094" y="644105"/>
                </a:lnTo>
                <a:lnTo>
                  <a:pt x="811961" y="645972"/>
                </a:lnTo>
                <a:lnTo>
                  <a:pt x="813079" y="646430"/>
                </a:lnTo>
                <a:lnTo>
                  <a:pt x="815708" y="646430"/>
                </a:lnTo>
                <a:lnTo>
                  <a:pt x="816825" y="645972"/>
                </a:lnTo>
                <a:lnTo>
                  <a:pt x="818692" y="644105"/>
                </a:lnTo>
                <a:lnTo>
                  <a:pt x="819150" y="642988"/>
                </a:lnTo>
                <a:lnTo>
                  <a:pt x="819150" y="640359"/>
                </a:lnTo>
                <a:close/>
              </a:path>
              <a:path w="5486400" h="646429">
                <a:moveTo>
                  <a:pt x="819150" y="3454"/>
                </a:moveTo>
                <a:lnTo>
                  <a:pt x="818692" y="2336"/>
                </a:lnTo>
                <a:lnTo>
                  <a:pt x="816825" y="469"/>
                </a:lnTo>
                <a:lnTo>
                  <a:pt x="815708" y="0"/>
                </a:lnTo>
                <a:lnTo>
                  <a:pt x="813079" y="0"/>
                </a:lnTo>
                <a:lnTo>
                  <a:pt x="811961" y="469"/>
                </a:lnTo>
                <a:lnTo>
                  <a:pt x="810094" y="2336"/>
                </a:lnTo>
                <a:lnTo>
                  <a:pt x="809625" y="3454"/>
                </a:lnTo>
                <a:lnTo>
                  <a:pt x="809625" y="6083"/>
                </a:lnTo>
                <a:lnTo>
                  <a:pt x="810094" y="7200"/>
                </a:lnTo>
                <a:lnTo>
                  <a:pt x="811961" y="9067"/>
                </a:lnTo>
                <a:lnTo>
                  <a:pt x="813079" y="9525"/>
                </a:lnTo>
                <a:lnTo>
                  <a:pt x="815708" y="9525"/>
                </a:lnTo>
                <a:lnTo>
                  <a:pt x="816825" y="9067"/>
                </a:lnTo>
                <a:lnTo>
                  <a:pt x="818692" y="7200"/>
                </a:lnTo>
                <a:lnTo>
                  <a:pt x="819150" y="6083"/>
                </a:lnTo>
                <a:lnTo>
                  <a:pt x="819150" y="3454"/>
                </a:lnTo>
                <a:close/>
              </a:path>
              <a:path w="5486400" h="646429">
                <a:moveTo>
                  <a:pt x="866775" y="640359"/>
                </a:moveTo>
                <a:lnTo>
                  <a:pt x="866317" y="639241"/>
                </a:lnTo>
                <a:lnTo>
                  <a:pt x="864450" y="637374"/>
                </a:lnTo>
                <a:lnTo>
                  <a:pt x="863333" y="636905"/>
                </a:lnTo>
                <a:lnTo>
                  <a:pt x="860704" y="636905"/>
                </a:lnTo>
                <a:lnTo>
                  <a:pt x="859586" y="637374"/>
                </a:lnTo>
                <a:lnTo>
                  <a:pt x="857719" y="639241"/>
                </a:lnTo>
                <a:lnTo>
                  <a:pt x="857250" y="640359"/>
                </a:lnTo>
                <a:lnTo>
                  <a:pt x="857250" y="642988"/>
                </a:lnTo>
                <a:lnTo>
                  <a:pt x="857719" y="644105"/>
                </a:lnTo>
                <a:lnTo>
                  <a:pt x="859586" y="645972"/>
                </a:lnTo>
                <a:lnTo>
                  <a:pt x="860704" y="646430"/>
                </a:lnTo>
                <a:lnTo>
                  <a:pt x="863333" y="646430"/>
                </a:lnTo>
                <a:lnTo>
                  <a:pt x="864450" y="645972"/>
                </a:lnTo>
                <a:lnTo>
                  <a:pt x="866317" y="644105"/>
                </a:lnTo>
                <a:lnTo>
                  <a:pt x="866775" y="642988"/>
                </a:lnTo>
                <a:lnTo>
                  <a:pt x="866775" y="640359"/>
                </a:lnTo>
                <a:close/>
              </a:path>
              <a:path w="5486400" h="646429">
                <a:moveTo>
                  <a:pt x="866775" y="3454"/>
                </a:moveTo>
                <a:lnTo>
                  <a:pt x="866317" y="2336"/>
                </a:lnTo>
                <a:lnTo>
                  <a:pt x="864450" y="469"/>
                </a:lnTo>
                <a:lnTo>
                  <a:pt x="863333" y="0"/>
                </a:lnTo>
                <a:lnTo>
                  <a:pt x="860704" y="0"/>
                </a:lnTo>
                <a:lnTo>
                  <a:pt x="859586" y="469"/>
                </a:lnTo>
                <a:lnTo>
                  <a:pt x="857719" y="2336"/>
                </a:lnTo>
                <a:lnTo>
                  <a:pt x="857250" y="3454"/>
                </a:lnTo>
                <a:lnTo>
                  <a:pt x="857250" y="6083"/>
                </a:lnTo>
                <a:lnTo>
                  <a:pt x="857719" y="7200"/>
                </a:lnTo>
                <a:lnTo>
                  <a:pt x="859586" y="9067"/>
                </a:lnTo>
                <a:lnTo>
                  <a:pt x="860704" y="9525"/>
                </a:lnTo>
                <a:lnTo>
                  <a:pt x="863333" y="9525"/>
                </a:lnTo>
                <a:lnTo>
                  <a:pt x="864450" y="9067"/>
                </a:lnTo>
                <a:lnTo>
                  <a:pt x="866317" y="7200"/>
                </a:lnTo>
                <a:lnTo>
                  <a:pt x="866775" y="6083"/>
                </a:lnTo>
                <a:lnTo>
                  <a:pt x="866775" y="3454"/>
                </a:lnTo>
                <a:close/>
              </a:path>
              <a:path w="5486400" h="646429">
                <a:moveTo>
                  <a:pt x="914400" y="640359"/>
                </a:moveTo>
                <a:lnTo>
                  <a:pt x="913942" y="639241"/>
                </a:lnTo>
                <a:lnTo>
                  <a:pt x="912075" y="637374"/>
                </a:lnTo>
                <a:lnTo>
                  <a:pt x="910958" y="636905"/>
                </a:lnTo>
                <a:lnTo>
                  <a:pt x="908329" y="636905"/>
                </a:lnTo>
                <a:lnTo>
                  <a:pt x="907211" y="637374"/>
                </a:lnTo>
                <a:lnTo>
                  <a:pt x="905344" y="639241"/>
                </a:lnTo>
                <a:lnTo>
                  <a:pt x="904875" y="640359"/>
                </a:lnTo>
                <a:lnTo>
                  <a:pt x="904875" y="642988"/>
                </a:lnTo>
                <a:lnTo>
                  <a:pt x="905344" y="644105"/>
                </a:lnTo>
                <a:lnTo>
                  <a:pt x="907211" y="645972"/>
                </a:lnTo>
                <a:lnTo>
                  <a:pt x="908329" y="646430"/>
                </a:lnTo>
                <a:lnTo>
                  <a:pt x="910958" y="646430"/>
                </a:lnTo>
                <a:lnTo>
                  <a:pt x="912075" y="645972"/>
                </a:lnTo>
                <a:lnTo>
                  <a:pt x="913942" y="644105"/>
                </a:lnTo>
                <a:lnTo>
                  <a:pt x="914400" y="642988"/>
                </a:lnTo>
                <a:lnTo>
                  <a:pt x="914400" y="640359"/>
                </a:lnTo>
                <a:close/>
              </a:path>
              <a:path w="5486400" h="646429">
                <a:moveTo>
                  <a:pt x="914400" y="3454"/>
                </a:moveTo>
                <a:lnTo>
                  <a:pt x="913942" y="2336"/>
                </a:lnTo>
                <a:lnTo>
                  <a:pt x="912075" y="469"/>
                </a:lnTo>
                <a:lnTo>
                  <a:pt x="910958" y="0"/>
                </a:lnTo>
                <a:lnTo>
                  <a:pt x="908329" y="0"/>
                </a:lnTo>
                <a:lnTo>
                  <a:pt x="907211" y="469"/>
                </a:lnTo>
                <a:lnTo>
                  <a:pt x="905344" y="2336"/>
                </a:lnTo>
                <a:lnTo>
                  <a:pt x="904875" y="3454"/>
                </a:lnTo>
                <a:lnTo>
                  <a:pt x="904875" y="6083"/>
                </a:lnTo>
                <a:lnTo>
                  <a:pt x="905344" y="7200"/>
                </a:lnTo>
                <a:lnTo>
                  <a:pt x="907211" y="9067"/>
                </a:lnTo>
                <a:lnTo>
                  <a:pt x="908329" y="9525"/>
                </a:lnTo>
                <a:lnTo>
                  <a:pt x="910958" y="9525"/>
                </a:lnTo>
                <a:lnTo>
                  <a:pt x="912075" y="9067"/>
                </a:lnTo>
                <a:lnTo>
                  <a:pt x="913942" y="7200"/>
                </a:lnTo>
                <a:lnTo>
                  <a:pt x="914400" y="6083"/>
                </a:lnTo>
                <a:lnTo>
                  <a:pt x="914400" y="3454"/>
                </a:lnTo>
                <a:close/>
              </a:path>
              <a:path w="5486400" h="646429">
                <a:moveTo>
                  <a:pt x="962025" y="640359"/>
                </a:moveTo>
                <a:lnTo>
                  <a:pt x="961567" y="639241"/>
                </a:lnTo>
                <a:lnTo>
                  <a:pt x="959700" y="637374"/>
                </a:lnTo>
                <a:lnTo>
                  <a:pt x="958583" y="636905"/>
                </a:lnTo>
                <a:lnTo>
                  <a:pt x="955954" y="636905"/>
                </a:lnTo>
                <a:lnTo>
                  <a:pt x="954836" y="637374"/>
                </a:lnTo>
                <a:lnTo>
                  <a:pt x="952969" y="639241"/>
                </a:lnTo>
                <a:lnTo>
                  <a:pt x="952500" y="640359"/>
                </a:lnTo>
                <a:lnTo>
                  <a:pt x="952500" y="642988"/>
                </a:lnTo>
                <a:lnTo>
                  <a:pt x="952969" y="644105"/>
                </a:lnTo>
                <a:lnTo>
                  <a:pt x="954836" y="645972"/>
                </a:lnTo>
                <a:lnTo>
                  <a:pt x="955954" y="646430"/>
                </a:lnTo>
                <a:lnTo>
                  <a:pt x="958583" y="646430"/>
                </a:lnTo>
                <a:lnTo>
                  <a:pt x="959700" y="645972"/>
                </a:lnTo>
                <a:lnTo>
                  <a:pt x="961567" y="644105"/>
                </a:lnTo>
                <a:lnTo>
                  <a:pt x="962025" y="642988"/>
                </a:lnTo>
                <a:lnTo>
                  <a:pt x="962025" y="640359"/>
                </a:lnTo>
                <a:close/>
              </a:path>
              <a:path w="5486400" h="646429">
                <a:moveTo>
                  <a:pt x="962025" y="3454"/>
                </a:moveTo>
                <a:lnTo>
                  <a:pt x="961567" y="2336"/>
                </a:lnTo>
                <a:lnTo>
                  <a:pt x="959700" y="469"/>
                </a:lnTo>
                <a:lnTo>
                  <a:pt x="958583" y="0"/>
                </a:lnTo>
                <a:lnTo>
                  <a:pt x="955954" y="0"/>
                </a:lnTo>
                <a:lnTo>
                  <a:pt x="954836" y="469"/>
                </a:lnTo>
                <a:lnTo>
                  <a:pt x="952969" y="2336"/>
                </a:lnTo>
                <a:lnTo>
                  <a:pt x="952500" y="3454"/>
                </a:lnTo>
                <a:lnTo>
                  <a:pt x="952500" y="6083"/>
                </a:lnTo>
                <a:lnTo>
                  <a:pt x="952969" y="7200"/>
                </a:lnTo>
                <a:lnTo>
                  <a:pt x="954836" y="9067"/>
                </a:lnTo>
                <a:lnTo>
                  <a:pt x="955954" y="9525"/>
                </a:lnTo>
                <a:lnTo>
                  <a:pt x="958583" y="9525"/>
                </a:lnTo>
                <a:lnTo>
                  <a:pt x="959700" y="9067"/>
                </a:lnTo>
                <a:lnTo>
                  <a:pt x="961567" y="7200"/>
                </a:lnTo>
                <a:lnTo>
                  <a:pt x="962025" y="6083"/>
                </a:lnTo>
                <a:lnTo>
                  <a:pt x="962025" y="3454"/>
                </a:lnTo>
                <a:close/>
              </a:path>
              <a:path w="5486400" h="646429">
                <a:moveTo>
                  <a:pt x="1009650" y="640359"/>
                </a:moveTo>
                <a:lnTo>
                  <a:pt x="1009192" y="639241"/>
                </a:lnTo>
                <a:lnTo>
                  <a:pt x="1007325" y="637374"/>
                </a:lnTo>
                <a:lnTo>
                  <a:pt x="1006208" y="636905"/>
                </a:lnTo>
                <a:lnTo>
                  <a:pt x="1003579" y="636905"/>
                </a:lnTo>
                <a:lnTo>
                  <a:pt x="1002461" y="637374"/>
                </a:lnTo>
                <a:lnTo>
                  <a:pt x="1000594" y="639241"/>
                </a:lnTo>
                <a:lnTo>
                  <a:pt x="1000125" y="640359"/>
                </a:lnTo>
                <a:lnTo>
                  <a:pt x="1000125" y="642988"/>
                </a:lnTo>
                <a:lnTo>
                  <a:pt x="1000594" y="644105"/>
                </a:lnTo>
                <a:lnTo>
                  <a:pt x="1002461" y="645972"/>
                </a:lnTo>
                <a:lnTo>
                  <a:pt x="1003579" y="646430"/>
                </a:lnTo>
                <a:lnTo>
                  <a:pt x="1006208" y="646430"/>
                </a:lnTo>
                <a:lnTo>
                  <a:pt x="1007325" y="645972"/>
                </a:lnTo>
                <a:lnTo>
                  <a:pt x="1009192" y="644105"/>
                </a:lnTo>
                <a:lnTo>
                  <a:pt x="1009650" y="642988"/>
                </a:lnTo>
                <a:lnTo>
                  <a:pt x="1009650" y="640359"/>
                </a:lnTo>
                <a:close/>
              </a:path>
              <a:path w="5486400" h="646429">
                <a:moveTo>
                  <a:pt x="1009650" y="3454"/>
                </a:moveTo>
                <a:lnTo>
                  <a:pt x="1009192" y="2336"/>
                </a:lnTo>
                <a:lnTo>
                  <a:pt x="1007325" y="469"/>
                </a:lnTo>
                <a:lnTo>
                  <a:pt x="1006208" y="0"/>
                </a:lnTo>
                <a:lnTo>
                  <a:pt x="1003579" y="0"/>
                </a:lnTo>
                <a:lnTo>
                  <a:pt x="1002461" y="469"/>
                </a:lnTo>
                <a:lnTo>
                  <a:pt x="1000594" y="2336"/>
                </a:lnTo>
                <a:lnTo>
                  <a:pt x="1000125" y="3454"/>
                </a:lnTo>
                <a:lnTo>
                  <a:pt x="1000125" y="6083"/>
                </a:lnTo>
                <a:lnTo>
                  <a:pt x="1000594" y="7200"/>
                </a:lnTo>
                <a:lnTo>
                  <a:pt x="1002461" y="9067"/>
                </a:lnTo>
                <a:lnTo>
                  <a:pt x="1003579" y="9525"/>
                </a:lnTo>
                <a:lnTo>
                  <a:pt x="1006208" y="9525"/>
                </a:lnTo>
                <a:lnTo>
                  <a:pt x="1007325" y="9067"/>
                </a:lnTo>
                <a:lnTo>
                  <a:pt x="1009192" y="7200"/>
                </a:lnTo>
                <a:lnTo>
                  <a:pt x="1009650" y="6083"/>
                </a:lnTo>
                <a:lnTo>
                  <a:pt x="1009650" y="3454"/>
                </a:lnTo>
                <a:close/>
              </a:path>
              <a:path w="5486400" h="646429">
                <a:moveTo>
                  <a:pt x="1057275" y="640359"/>
                </a:moveTo>
                <a:lnTo>
                  <a:pt x="1056817" y="639241"/>
                </a:lnTo>
                <a:lnTo>
                  <a:pt x="1054950" y="637374"/>
                </a:lnTo>
                <a:lnTo>
                  <a:pt x="1053833" y="636905"/>
                </a:lnTo>
                <a:lnTo>
                  <a:pt x="1051204" y="636905"/>
                </a:lnTo>
                <a:lnTo>
                  <a:pt x="1050086" y="637374"/>
                </a:lnTo>
                <a:lnTo>
                  <a:pt x="1048219" y="639241"/>
                </a:lnTo>
                <a:lnTo>
                  <a:pt x="1047750" y="640359"/>
                </a:lnTo>
                <a:lnTo>
                  <a:pt x="1047750" y="642988"/>
                </a:lnTo>
                <a:lnTo>
                  <a:pt x="1048219" y="644105"/>
                </a:lnTo>
                <a:lnTo>
                  <a:pt x="1050086" y="645972"/>
                </a:lnTo>
                <a:lnTo>
                  <a:pt x="1051204" y="646430"/>
                </a:lnTo>
                <a:lnTo>
                  <a:pt x="1053833" y="646430"/>
                </a:lnTo>
                <a:lnTo>
                  <a:pt x="1054950" y="645972"/>
                </a:lnTo>
                <a:lnTo>
                  <a:pt x="1056817" y="644105"/>
                </a:lnTo>
                <a:lnTo>
                  <a:pt x="1057275" y="642988"/>
                </a:lnTo>
                <a:lnTo>
                  <a:pt x="1057275" y="640359"/>
                </a:lnTo>
                <a:close/>
              </a:path>
              <a:path w="5486400" h="646429">
                <a:moveTo>
                  <a:pt x="1057275" y="3454"/>
                </a:moveTo>
                <a:lnTo>
                  <a:pt x="1056817" y="2336"/>
                </a:lnTo>
                <a:lnTo>
                  <a:pt x="1054950" y="469"/>
                </a:lnTo>
                <a:lnTo>
                  <a:pt x="1053833" y="0"/>
                </a:lnTo>
                <a:lnTo>
                  <a:pt x="1051204" y="0"/>
                </a:lnTo>
                <a:lnTo>
                  <a:pt x="1050086" y="469"/>
                </a:lnTo>
                <a:lnTo>
                  <a:pt x="1048219" y="2336"/>
                </a:lnTo>
                <a:lnTo>
                  <a:pt x="1047750" y="3454"/>
                </a:lnTo>
                <a:lnTo>
                  <a:pt x="1047750" y="6083"/>
                </a:lnTo>
                <a:lnTo>
                  <a:pt x="1048219" y="7200"/>
                </a:lnTo>
                <a:lnTo>
                  <a:pt x="1050086" y="9067"/>
                </a:lnTo>
                <a:lnTo>
                  <a:pt x="1051204" y="9525"/>
                </a:lnTo>
                <a:lnTo>
                  <a:pt x="1053833" y="9525"/>
                </a:lnTo>
                <a:lnTo>
                  <a:pt x="1054950" y="9067"/>
                </a:lnTo>
                <a:lnTo>
                  <a:pt x="1056817" y="7200"/>
                </a:lnTo>
                <a:lnTo>
                  <a:pt x="1057275" y="6083"/>
                </a:lnTo>
                <a:lnTo>
                  <a:pt x="1057275" y="3454"/>
                </a:lnTo>
                <a:close/>
              </a:path>
              <a:path w="5486400" h="646429">
                <a:moveTo>
                  <a:pt x="1104900" y="640359"/>
                </a:moveTo>
                <a:lnTo>
                  <a:pt x="1104442" y="639241"/>
                </a:lnTo>
                <a:lnTo>
                  <a:pt x="1102575" y="637374"/>
                </a:lnTo>
                <a:lnTo>
                  <a:pt x="1101458" y="636905"/>
                </a:lnTo>
                <a:lnTo>
                  <a:pt x="1098829" y="636905"/>
                </a:lnTo>
                <a:lnTo>
                  <a:pt x="1097711" y="637374"/>
                </a:lnTo>
                <a:lnTo>
                  <a:pt x="1095844" y="639241"/>
                </a:lnTo>
                <a:lnTo>
                  <a:pt x="1095375" y="640359"/>
                </a:lnTo>
                <a:lnTo>
                  <a:pt x="1095375" y="642988"/>
                </a:lnTo>
                <a:lnTo>
                  <a:pt x="1095844" y="644105"/>
                </a:lnTo>
                <a:lnTo>
                  <a:pt x="1097711" y="645972"/>
                </a:lnTo>
                <a:lnTo>
                  <a:pt x="1098829" y="646430"/>
                </a:lnTo>
                <a:lnTo>
                  <a:pt x="1101458" y="646430"/>
                </a:lnTo>
                <a:lnTo>
                  <a:pt x="1102575" y="645972"/>
                </a:lnTo>
                <a:lnTo>
                  <a:pt x="1104442" y="644105"/>
                </a:lnTo>
                <a:lnTo>
                  <a:pt x="1104900" y="642988"/>
                </a:lnTo>
                <a:lnTo>
                  <a:pt x="1104900" y="640359"/>
                </a:lnTo>
                <a:close/>
              </a:path>
              <a:path w="5486400" h="646429">
                <a:moveTo>
                  <a:pt x="1104900" y="3454"/>
                </a:moveTo>
                <a:lnTo>
                  <a:pt x="1104442" y="2336"/>
                </a:lnTo>
                <a:lnTo>
                  <a:pt x="1102575" y="469"/>
                </a:lnTo>
                <a:lnTo>
                  <a:pt x="1101458" y="0"/>
                </a:lnTo>
                <a:lnTo>
                  <a:pt x="1098829" y="0"/>
                </a:lnTo>
                <a:lnTo>
                  <a:pt x="1097711" y="469"/>
                </a:lnTo>
                <a:lnTo>
                  <a:pt x="1095844" y="2336"/>
                </a:lnTo>
                <a:lnTo>
                  <a:pt x="1095375" y="3454"/>
                </a:lnTo>
                <a:lnTo>
                  <a:pt x="1095375" y="6083"/>
                </a:lnTo>
                <a:lnTo>
                  <a:pt x="1095844" y="7200"/>
                </a:lnTo>
                <a:lnTo>
                  <a:pt x="1097711" y="9067"/>
                </a:lnTo>
                <a:lnTo>
                  <a:pt x="1098829" y="9525"/>
                </a:lnTo>
                <a:lnTo>
                  <a:pt x="1101458" y="9525"/>
                </a:lnTo>
                <a:lnTo>
                  <a:pt x="1102575" y="9067"/>
                </a:lnTo>
                <a:lnTo>
                  <a:pt x="1104442" y="7200"/>
                </a:lnTo>
                <a:lnTo>
                  <a:pt x="1104900" y="6083"/>
                </a:lnTo>
                <a:lnTo>
                  <a:pt x="1104900" y="3454"/>
                </a:lnTo>
                <a:close/>
              </a:path>
              <a:path w="5486400" h="646429">
                <a:moveTo>
                  <a:pt x="1152525" y="640359"/>
                </a:moveTo>
                <a:lnTo>
                  <a:pt x="1152067" y="639241"/>
                </a:lnTo>
                <a:lnTo>
                  <a:pt x="1150200" y="637374"/>
                </a:lnTo>
                <a:lnTo>
                  <a:pt x="1149083" y="636905"/>
                </a:lnTo>
                <a:lnTo>
                  <a:pt x="1146454" y="636905"/>
                </a:lnTo>
                <a:lnTo>
                  <a:pt x="1145336" y="637374"/>
                </a:lnTo>
                <a:lnTo>
                  <a:pt x="1143469" y="639241"/>
                </a:lnTo>
                <a:lnTo>
                  <a:pt x="1143000" y="640359"/>
                </a:lnTo>
                <a:lnTo>
                  <a:pt x="1143000" y="642988"/>
                </a:lnTo>
                <a:lnTo>
                  <a:pt x="1143469" y="644105"/>
                </a:lnTo>
                <a:lnTo>
                  <a:pt x="1145336" y="645972"/>
                </a:lnTo>
                <a:lnTo>
                  <a:pt x="1146454" y="646430"/>
                </a:lnTo>
                <a:lnTo>
                  <a:pt x="1149083" y="646430"/>
                </a:lnTo>
                <a:lnTo>
                  <a:pt x="1150200" y="645972"/>
                </a:lnTo>
                <a:lnTo>
                  <a:pt x="1152067" y="644105"/>
                </a:lnTo>
                <a:lnTo>
                  <a:pt x="1152525" y="642988"/>
                </a:lnTo>
                <a:lnTo>
                  <a:pt x="1152525" y="640359"/>
                </a:lnTo>
                <a:close/>
              </a:path>
              <a:path w="5486400" h="646429">
                <a:moveTo>
                  <a:pt x="1152525" y="3454"/>
                </a:moveTo>
                <a:lnTo>
                  <a:pt x="1152067" y="2336"/>
                </a:lnTo>
                <a:lnTo>
                  <a:pt x="1150200" y="469"/>
                </a:lnTo>
                <a:lnTo>
                  <a:pt x="1149083" y="0"/>
                </a:lnTo>
                <a:lnTo>
                  <a:pt x="1146454" y="0"/>
                </a:lnTo>
                <a:lnTo>
                  <a:pt x="1145336" y="469"/>
                </a:lnTo>
                <a:lnTo>
                  <a:pt x="1143469" y="2336"/>
                </a:lnTo>
                <a:lnTo>
                  <a:pt x="1143000" y="3454"/>
                </a:lnTo>
                <a:lnTo>
                  <a:pt x="1143000" y="6083"/>
                </a:lnTo>
                <a:lnTo>
                  <a:pt x="1143469" y="7200"/>
                </a:lnTo>
                <a:lnTo>
                  <a:pt x="1145336" y="9067"/>
                </a:lnTo>
                <a:lnTo>
                  <a:pt x="1146454" y="9525"/>
                </a:lnTo>
                <a:lnTo>
                  <a:pt x="1149083" y="9525"/>
                </a:lnTo>
                <a:lnTo>
                  <a:pt x="1150200" y="9067"/>
                </a:lnTo>
                <a:lnTo>
                  <a:pt x="1152067" y="7200"/>
                </a:lnTo>
                <a:lnTo>
                  <a:pt x="1152525" y="6083"/>
                </a:lnTo>
                <a:lnTo>
                  <a:pt x="1152525" y="3454"/>
                </a:lnTo>
                <a:close/>
              </a:path>
              <a:path w="5486400" h="646429">
                <a:moveTo>
                  <a:pt x="1200150" y="640359"/>
                </a:moveTo>
                <a:lnTo>
                  <a:pt x="1199692" y="639241"/>
                </a:lnTo>
                <a:lnTo>
                  <a:pt x="1197825" y="637374"/>
                </a:lnTo>
                <a:lnTo>
                  <a:pt x="1196708" y="636905"/>
                </a:lnTo>
                <a:lnTo>
                  <a:pt x="1194079" y="636905"/>
                </a:lnTo>
                <a:lnTo>
                  <a:pt x="1192961" y="637374"/>
                </a:lnTo>
                <a:lnTo>
                  <a:pt x="1191094" y="639241"/>
                </a:lnTo>
                <a:lnTo>
                  <a:pt x="1190625" y="640359"/>
                </a:lnTo>
                <a:lnTo>
                  <a:pt x="1190625" y="642988"/>
                </a:lnTo>
                <a:lnTo>
                  <a:pt x="1191094" y="644105"/>
                </a:lnTo>
                <a:lnTo>
                  <a:pt x="1192961" y="645972"/>
                </a:lnTo>
                <a:lnTo>
                  <a:pt x="1194079" y="646430"/>
                </a:lnTo>
                <a:lnTo>
                  <a:pt x="1196708" y="646430"/>
                </a:lnTo>
                <a:lnTo>
                  <a:pt x="1197825" y="645972"/>
                </a:lnTo>
                <a:lnTo>
                  <a:pt x="1199692" y="644105"/>
                </a:lnTo>
                <a:lnTo>
                  <a:pt x="1200150" y="642988"/>
                </a:lnTo>
                <a:lnTo>
                  <a:pt x="1200150" y="640359"/>
                </a:lnTo>
                <a:close/>
              </a:path>
              <a:path w="5486400" h="646429">
                <a:moveTo>
                  <a:pt x="1200150" y="3454"/>
                </a:moveTo>
                <a:lnTo>
                  <a:pt x="1199692" y="2336"/>
                </a:lnTo>
                <a:lnTo>
                  <a:pt x="1197825" y="469"/>
                </a:lnTo>
                <a:lnTo>
                  <a:pt x="1196708" y="0"/>
                </a:lnTo>
                <a:lnTo>
                  <a:pt x="1194079" y="0"/>
                </a:lnTo>
                <a:lnTo>
                  <a:pt x="1192961" y="469"/>
                </a:lnTo>
                <a:lnTo>
                  <a:pt x="1191094" y="2336"/>
                </a:lnTo>
                <a:lnTo>
                  <a:pt x="1190625" y="3454"/>
                </a:lnTo>
                <a:lnTo>
                  <a:pt x="1190625" y="6083"/>
                </a:lnTo>
                <a:lnTo>
                  <a:pt x="1191094" y="7200"/>
                </a:lnTo>
                <a:lnTo>
                  <a:pt x="1192961" y="9067"/>
                </a:lnTo>
                <a:lnTo>
                  <a:pt x="1194079" y="9525"/>
                </a:lnTo>
                <a:lnTo>
                  <a:pt x="1196708" y="9525"/>
                </a:lnTo>
                <a:lnTo>
                  <a:pt x="1197825" y="9067"/>
                </a:lnTo>
                <a:lnTo>
                  <a:pt x="1199692" y="7200"/>
                </a:lnTo>
                <a:lnTo>
                  <a:pt x="1200150" y="6083"/>
                </a:lnTo>
                <a:lnTo>
                  <a:pt x="1200150" y="3454"/>
                </a:lnTo>
                <a:close/>
              </a:path>
              <a:path w="5486400" h="646429">
                <a:moveTo>
                  <a:pt x="1247775" y="640359"/>
                </a:moveTo>
                <a:lnTo>
                  <a:pt x="1247317" y="639241"/>
                </a:lnTo>
                <a:lnTo>
                  <a:pt x="1245450" y="637374"/>
                </a:lnTo>
                <a:lnTo>
                  <a:pt x="1244333" y="636905"/>
                </a:lnTo>
                <a:lnTo>
                  <a:pt x="1241704" y="636905"/>
                </a:lnTo>
                <a:lnTo>
                  <a:pt x="1240586" y="637374"/>
                </a:lnTo>
                <a:lnTo>
                  <a:pt x="1238719" y="639241"/>
                </a:lnTo>
                <a:lnTo>
                  <a:pt x="1238250" y="640359"/>
                </a:lnTo>
                <a:lnTo>
                  <a:pt x="1238250" y="642988"/>
                </a:lnTo>
                <a:lnTo>
                  <a:pt x="1238719" y="644105"/>
                </a:lnTo>
                <a:lnTo>
                  <a:pt x="1240586" y="645972"/>
                </a:lnTo>
                <a:lnTo>
                  <a:pt x="1241704" y="646430"/>
                </a:lnTo>
                <a:lnTo>
                  <a:pt x="1244333" y="646430"/>
                </a:lnTo>
                <a:lnTo>
                  <a:pt x="1245450" y="645972"/>
                </a:lnTo>
                <a:lnTo>
                  <a:pt x="1247317" y="644105"/>
                </a:lnTo>
                <a:lnTo>
                  <a:pt x="1247775" y="642988"/>
                </a:lnTo>
                <a:lnTo>
                  <a:pt x="1247775" y="640359"/>
                </a:lnTo>
                <a:close/>
              </a:path>
              <a:path w="5486400" h="646429">
                <a:moveTo>
                  <a:pt x="1247775" y="3454"/>
                </a:moveTo>
                <a:lnTo>
                  <a:pt x="1247317" y="2336"/>
                </a:lnTo>
                <a:lnTo>
                  <a:pt x="1245450" y="469"/>
                </a:lnTo>
                <a:lnTo>
                  <a:pt x="1244333" y="0"/>
                </a:lnTo>
                <a:lnTo>
                  <a:pt x="1241704" y="0"/>
                </a:lnTo>
                <a:lnTo>
                  <a:pt x="1240586" y="469"/>
                </a:lnTo>
                <a:lnTo>
                  <a:pt x="1238719" y="2336"/>
                </a:lnTo>
                <a:lnTo>
                  <a:pt x="1238250" y="3454"/>
                </a:lnTo>
                <a:lnTo>
                  <a:pt x="1238250" y="6083"/>
                </a:lnTo>
                <a:lnTo>
                  <a:pt x="1238719" y="7200"/>
                </a:lnTo>
                <a:lnTo>
                  <a:pt x="1240586" y="9067"/>
                </a:lnTo>
                <a:lnTo>
                  <a:pt x="1241704" y="9525"/>
                </a:lnTo>
                <a:lnTo>
                  <a:pt x="1244333" y="9525"/>
                </a:lnTo>
                <a:lnTo>
                  <a:pt x="1245450" y="9067"/>
                </a:lnTo>
                <a:lnTo>
                  <a:pt x="1247317" y="7200"/>
                </a:lnTo>
                <a:lnTo>
                  <a:pt x="1247775" y="6083"/>
                </a:lnTo>
                <a:lnTo>
                  <a:pt x="1247775" y="3454"/>
                </a:lnTo>
                <a:close/>
              </a:path>
              <a:path w="5486400" h="646429">
                <a:moveTo>
                  <a:pt x="1295400" y="640359"/>
                </a:moveTo>
                <a:lnTo>
                  <a:pt x="1294942" y="639241"/>
                </a:lnTo>
                <a:lnTo>
                  <a:pt x="1293075" y="637374"/>
                </a:lnTo>
                <a:lnTo>
                  <a:pt x="1291958" y="636905"/>
                </a:lnTo>
                <a:lnTo>
                  <a:pt x="1289329" y="636905"/>
                </a:lnTo>
                <a:lnTo>
                  <a:pt x="1288211" y="637374"/>
                </a:lnTo>
                <a:lnTo>
                  <a:pt x="1286344" y="639241"/>
                </a:lnTo>
                <a:lnTo>
                  <a:pt x="1285875" y="640359"/>
                </a:lnTo>
                <a:lnTo>
                  <a:pt x="1285875" y="642988"/>
                </a:lnTo>
                <a:lnTo>
                  <a:pt x="1286344" y="644105"/>
                </a:lnTo>
                <a:lnTo>
                  <a:pt x="1288211" y="645972"/>
                </a:lnTo>
                <a:lnTo>
                  <a:pt x="1289329" y="646430"/>
                </a:lnTo>
                <a:lnTo>
                  <a:pt x="1291958" y="646430"/>
                </a:lnTo>
                <a:lnTo>
                  <a:pt x="1293075" y="645972"/>
                </a:lnTo>
                <a:lnTo>
                  <a:pt x="1294942" y="644105"/>
                </a:lnTo>
                <a:lnTo>
                  <a:pt x="1295400" y="642988"/>
                </a:lnTo>
                <a:lnTo>
                  <a:pt x="1295400" y="640359"/>
                </a:lnTo>
                <a:close/>
              </a:path>
              <a:path w="5486400" h="646429">
                <a:moveTo>
                  <a:pt x="1295400" y="3454"/>
                </a:moveTo>
                <a:lnTo>
                  <a:pt x="1294942" y="2336"/>
                </a:lnTo>
                <a:lnTo>
                  <a:pt x="1293075" y="469"/>
                </a:lnTo>
                <a:lnTo>
                  <a:pt x="1291958" y="0"/>
                </a:lnTo>
                <a:lnTo>
                  <a:pt x="1289329" y="0"/>
                </a:lnTo>
                <a:lnTo>
                  <a:pt x="1288211" y="469"/>
                </a:lnTo>
                <a:lnTo>
                  <a:pt x="1286344" y="2336"/>
                </a:lnTo>
                <a:lnTo>
                  <a:pt x="1285875" y="3454"/>
                </a:lnTo>
                <a:lnTo>
                  <a:pt x="1285875" y="6083"/>
                </a:lnTo>
                <a:lnTo>
                  <a:pt x="1286344" y="7200"/>
                </a:lnTo>
                <a:lnTo>
                  <a:pt x="1288211" y="9067"/>
                </a:lnTo>
                <a:lnTo>
                  <a:pt x="1289329" y="9525"/>
                </a:lnTo>
                <a:lnTo>
                  <a:pt x="1291958" y="9525"/>
                </a:lnTo>
                <a:lnTo>
                  <a:pt x="1293075" y="9067"/>
                </a:lnTo>
                <a:lnTo>
                  <a:pt x="1294942" y="7200"/>
                </a:lnTo>
                <a:lnTo>
                  <a:pt x="1295400" y="6083"/>
                </a:lnTo>
                <a:lnTo>
                  <a:pt x="1295400" y="3454"/>
                </a:lnTo>
                <a:close/>
              </a:path>
              <a:path w="5486400" h="646429">
                <a:moveTo>
                  <a:pt x="1343025" y="640359"/>
                </a:moveTo>
                <a:lnTo>
                  <a:pt x="1342567" y="639241"/>
                </a:lnTo>
                <a:lnTo>
                  <a:pt x="1340700" y="637374"/>
                </a:lnTo>
                <a:lnTo>
                  <a:pt x="1339583" y="636905"/>
                </a:lnTo>
                <a:lnTo>
                  <a:pt x="1336954" y="636905"/>
                </a:lnTo>
                <a:lnTo>
                  <a:pt x="1335836" y="637374"/>
                </a:lnTo>
                <a:lnTo>
                  <a:pt x="1333969" y="639241"/>
                </a:lnTo>
                <a:lnTo>
                  <a:pt x="1333500" y="640359"/>
                </a:lnTo>
                <a:lnTo>
                  <a:pt x="1333500" y="642988"/>
                </a:lnTo>
                <a:lnTo>
                  <a:pt x="1333969" y="644105"/>
                </a:lnTo>
                <a:lnTo>
                  <a:pt x="1335836" y="645972"/>
                </a:lnTo>
                <a:lnTo>
                  <a:pt x="1336954" y="646430"/>
                </a:lnTo>
                <a:lnTo>
                  <a:pt x="1339583" y="646430"/>
                </a:lnTo>
                <a:lnTo>
                  <a:pt x="1340700" y="645972"/>
                </a:lnTo>
                <a:lnTo>
                  <a:pt x="1342567" y="644105"/>
                </a:lnTo>
                <a:lnTo>
                  <a:pt x="1343025" y="642988"/>
                </a:lnTo>
                <a:lnTo>
                  <a:pt x="1343025" y="640359"/>
                </a:lnTo>
                <a:close/>
              </a:path>
              <a:path w="5486400" h="646429">
                <a:moveTo>
                  <a:pt x="1343025" y="3454"/>
                </a:moveTo>
                <a:lnTo>
                  <a:pt x="1342567" y="2336"/>
                </a:lnTo>
                <a:lnTo>
                  <a:pt x="1340700" y="469"/>
                </a:lnTo>
                <a:lnTo>
                  <a:pt x="1339583" y="0"/>
                </a:lnTo>
                <a:lnTo>
                  <a:pt x="1336954" y="0"/>
                </a:lnTo>
                <a:lnTo>
                  <a:pt x="1335836" y="469"/>
                </a:lnTo>
                <a:lnTo>
                  <a:pt x="1333969" y="2336"/>
                </a:lnTo>
                <a:lnTo>
                  <a:pt x="1333500" y="3454"/>
                </a:lnTo>
                <a:lnTo>
                  <a:pt x="1333500" y="6083"/>
                </a:lnTo>
                <a:lnTo>
                  <a:pt x="1333969" y="7200"/>
                </a:lnTo>
                <a:lnTo>
                  <a:pt x="1335836" y="9067"/>
                </a:lnTo>
                <a:lnTo>
                  <a:pt x="1336954" y="9525"/>
                </a:lnTo>
                <a:lnTo>
                  <a:pt x="1339583" y="9525"/>
                </a:lnTo>
                <a:lnTo>
                  <a:pt x="1340700" y="9067"/>
                </a:lnTo>
                <a:lnTo>
                  <a:pt x="1342567" y="7200"/>
                </a:lnTo>
                <a:lnTo>
                  <a:pt x="1343025" y="6083"/>
                </a:lnTo>
                <a:lnTo>
                  <a:pt x="1343025" y="3454"/>
                </a:lnTo>
                <a:close/>
              </a:path>
              <a:path w="5486400" h="646429">
                <a:moveTo>
                  <a:pt x="1390650" y="640359"/>
                </a:moveTo>
                <a:lnTo>
                  <a:pt x="1390192" y="639241"/>
                </a:lnTo>
                <a:lnTo>
                  <a:pt x="1388325" y="637374"/>
                </a:lnTo>
                <a:lnTo>
                  <a:pt x="1387208" y="636905"/>
                </a:lnTo>
                <a:lnTo>
                  <a:pt x="1384579" y="636905"/>
                </a:lnTo>
                <a:lnTo>
                  <a:pt x="1383461" y="637374"/>
                </a:lnTo>
                <a:lnTo>
                  <a:pt x="1381594" y="639241"/>
                </a:lnTo>
                <a:lnTo>
                  <a:pt x="1381125" y="640359"/>
                </a:lnTo>
                <a:lnTo>
                  <a:pt x="1381125" y="642988"/>
                </a:lnTo>
                <a:lnTo>
                  <a:pt x="1381594" y="644105"/>
                </a:lnTo>
                <a:lnTo>
                  <a:pt x="1383461" y="645972"/>
                </a:lnTo>
                <a:lnTo>
                  <a:pt x="1384579" y="646430"/>
                </a:lnTo>
                <a:lnTo>
                  <a:pt x="1387208" y="646430"/>
                </a:lnTo>
                <a:lnTo>
                  <a:pt x="1388325" y="645972"/>
                </a:lnTo>
                <a:lnTo>
                  <a:pt x="1390192" y="644105"/>
                </a:lnTo>
                <a:lnTo>
                  <a:pt x="1390650" y="642988"/>
                </a:lnTo>
                <a:lnTo>
                  <a:pt x="1390650" y="640359"/>
                </a:lnTo>
                <a:close/>
              </a:path>
              <a:path w="5486400" h="646429">
                <a:moveTo>
                  <a:pt x="1390650" y="3454"/>
                </a:moveTo>
                <a:lnTo>
                  <a:pt x="1390192" y="2336"/>
                </a:lnTo>
                <a:lnTo>
                  <a:pt x="1388325" y="469"/>
                </a:lnTo>
                <a:lnTo>
                  <a:pt x="1387208" y="0"/>
                </a:lnTo>
                <a:lnTo>
                  <a:pt x="1384579" y="0"/>
                </a:lnTo>
                <a:lnTo>
                  <a:pt x="1383461" y="469"/>
                </a:lnTo>
                <a:lnTo>
                  <a:pt x="1381594" y="2336"/>
                </a:lnTo>
                <a:lnTo>
                  <a:pt x="1381125" y="3454"/>
                </a:lnTo>
                <a:lnTo>
                  <a:pt x="1381125" y="6083"/>
                </a:lnTo>
                <a:lnTo>
                  <a:pt x="1381594" y="7200"/>
                </a:lnTo>
                <a:lnTo>
                  <a:pt x="1383461" y="9067"/>
                </a:lnTo>
                <a:lnTo>
                  <a:pt x="1384579" y="9525"/>
                </a:lnTo>
                <a:lnTo>
                  <a:pt x="1387208" y="9525"/>
                </a:lnTo>
                <a:lnTo>
                  <a:pt x="1388325" y="9067"/>
                </a:lnTo>
                <a:lnTo>
                  <a:pt x="1390192" y="7200"/>
                </a:lnTo>
                <a:lnTo>
                  <a:pt x="1390650" y="6083"/>
                </a:lnTo>
                <a:lnTo>
                  <a:pt x="1390650" y="3454"/>
                </a:lnTo>
                <a:close/>
              </a:path>
              <a:path w="5486400" h="646429">
                <a:moveTo>
                  <a:pt x="1438275" y="640359"/>
                </a:moveTo>
                <a:lnTo>
                  <a:pt x="1437817" y="639241"/>
                </a:lnTo>
                <a:lnTo>
                  <a:pt x="1435950" y="637374"/>
                </a:lnTo>
                <a:lnTo>
                  <a:pt x="1434833" y="636905"/>
                </a:lnTo>
                <a:lnTo>
                  <a:pt x="1432204" y="636905"/>
                </a:lnTo>
                <a:lnTo>
                  <a:pt x="1431086" y="637374"/>
                </a:lnTo>
                <a:lnTo>
                  <a:pt x="1429219" y="639241"/>
                </a:lnTo>
                <a:lnTo>
                  <a:pt x="1428750" y="640359"/>
                </a:lnTo>
                <a:lnTo>
                  <a:pt x="1428750" y="642988"/>
                </a:lnTo>
                <a:lnTo>
                  <a:pt x="1429219" y="644105"/>
                </a:lnTo>
                <a:lnTo>
                  <a:pt x="1431086" y="645972"/>
                </a:lnTo>
                <a:lnTo>
                  <a:pt x="1432204" y="646430"/>
                </a:lnTo>
                <a:lnTo>
                  <a:pt x="1434833" y="646430"/>
                </a:lnTo>
                <a:lnTo>
                  <a:pt x="1435950" y="645972"/>
                </a:lnTo>
                <a:lnTo>
                  <a:pt x="1437817" y="644105"/>
                </a:lnTo>
                <a:lnTo>
                  <a:pt x="1438275" y="642988"/>
                </a:lnTo>
                <a:lnTo>
                  <a:pt x="1438275" y="640359"/>
                </a:lnTo>
                <a:close/>
              </a:path>
              <a:path w="5486400" h="646429">
                <a:moveTo>
                  <a:pt x="1438275" y="3454"/>
                </a:moveTo>
                <a:lnTo>
                  <a:pt x="1437817" y="2336"/>
                </a:lnTo>
                <a:lnTo>
                  <a:pt x="1435950" y="469"/>
                </a:lnTo>
                <a:lnTo>
                  <a:pt x="1434833" y="0"/>
                </a:lnTo>
                <a:lnTo>
                  <a:pt x="1432204" y="0"/>
                </a:lnTo>
                <a:lnTo>
                  <a:pt x="1431086" y="469"/>
                </a:lnTo>
                <a:lnTo>
                  <a:pt x="1429219" y="2336"/>
                </a:lnTo>
                <a:lnTo>
                  <a:pt x="1428750" y="3454"/>
                </a:lnTo>
                <a:lnTo>
                  <a:pt x="1428750" y="6083"/>
                </a:lnTo>
                <a:lnTo>
                  <a:pt x="1429219" y="7200"/>
                </a:lnTo>
                <a:lnTo>
                  <a:pt x="1431086" y="9067"/>
                </a:lnTo>
                <a:lnTo>
                  <a:pt x="1432204" y="9525"/>
                </a:lnTo>
                <a:lnTo>
                  <a:pt x="1434833" y="9525"/>
                </a:lnTo>
                <a:lnTo>
                  <a:pt x="1435950" y="9067"/>
                </a:lnTo>
                <a:lnTo>
                  <a:pt x="1437817" y="7200"/>
                </a:lnTo>
                <a:lnTo>
                  <a:pt x="1438275" y="6083"/>
                </a:lnTo>
                <a:lnTo>
                  <a:pt x="1438275" y="3454"/>
                </a:lnTo>
                <a:close/>
              </a:path>
              <a:path w="5486400" h="646429">
                <a:moveTo>
                  <a:pt x="1485900" y="640359"/>
                </a:moveTo>
                <a:lnTo>
                  <a:pt x="1485442" y="639241"/>
                </a:lnTo>
                <a:lnTo>
                  <a:pt x="1483575" y="637374"/>
                </a:lnTo>
                <a:lnTo>
                  <a:pt x="1482458" y="636905"/>
                </a:lnTo>
                <a:lnTo>
                  <a:pt x="1479829" y="636905"/>
                </a:lnTo>
                <a:lnTo>
                  <a:pt x="1478711" y="637374"/>
                </a:lnTo>
                <a:lnTo>
                  <a:pt x="1476844" y="639241"/>
                </a:lnTo>
                <a:lnTo>
                  <a:pt x="1476375" y="640359"/>
                </a:lnTo>
                <a:lnTo>
                  <a:pt x="1476375" y="642988"/>
                </a:lnTo>
                <a:lnTo>
                  <a:pt x="1476844" y="644105"/>
                </a:lnTo>
                <a:lnTo>
                  <a:pt x="1478711" y="645972"/>
                </a:lnTo>
                <a:lnTo>
                  <a:pt x="1479829" y="646430"/>
                </a:lnTo>
                <a:lnTo>
                  <a:pt x="1482458" y="646430"/>
                </a:lnTo>
                <a:lnTo>
                  <a:pt x="1483575" y="645972"/>
                </a:lnTo>
                <a:lnTo>
                  <a:pt x="1485442" y="644105"/>
                </a:lnTo>
                <a:lnTo>
                  <a:pt x="1485900" y="642988"/>
                </a:lnTo>
                <a:lnTo>
                  <a:pt x="1485900" y="640359"/>
                </a:lnTo>
                <a:close/>
              </a:path>
              <a:path w="5486400" h="646429">
                <a:moveTo>
                  <a:pt x="1485900" y="3454"/>
                </a:moveTo>
                <a:lnTo>
                  <a:pt x="1485442" y="2336"/>
                </a:lnTo>
                <a:lnTo>
                  <a:pt x="1483575" y="469"/>
                </a:lnTo>
                <a:lnTo>
                  <a:pt x="1482458" y="0"/>
                </a:lnTo>
                <a:lnTo>
                  <a:pt x="1479829" y="0"/>
                </a:lnTo>
                <a:lnTo>
                  <a:pt x="1478711" y="469"/>
                </a:lnTo>
                <a:lnTo>
                  <a:pt x="1476844" y="2336"/>
                </a:lnTo>
                <a:lnTo>
                  <a:pt x="1476375" y="3454"/>
                </a:lnTo>
                <a:lnTo>
                  <a:pt x="1476375" y="6083"/>
                </a:lnTo>
                <a:lnTo>
                  <a:pt x="1476844" y="7200"/>
                </a:lnTo>
                <a:lnTo>
                  <a:pt x="1478711" y="9067"/>
                </a:lnTo>
                <a:lnTo>
                  <a:pt x="1479829" y="9525"/>
                </a:lnTo>
                <a:lnTo>
                  <a:pt x="1482458" y="9525"/>
                </a:lnTo>
                <a:lnTo>
                  <a:pt x="1483575" y="9067"/>
                </a:lnTo>
                <a:lnTo>
                  <a:pt x="1485442" y="7200"/>
                </a:lnTo>
                <a:lnTo>
                  <a:pt x="1485900" y="6083"/>
                </a:lnTo>
                <a:lnTo>
                  <a:pt x="1485900" y="3454"/>
                </a:lnTo>
                <a:close/>
              </a:path>
              <a:path w="5486400" h="646429">
                <a:moveTo>
                  <a:pt x="1533525" y="640359"/>
                </a:moveTo>
                <a:lnTo>
                  <a:pt x="1533067" y="639241"/>
                </a:lnTo>
                <a:lnTo>
                  <a:pt x="1531200" y="637374"/>
                </a:lnTo>
                <a:lnTo>
                  <a:pt x="1530083" y="636905"/>
                </a:lnTo>
                <a:lnTo>
                  <a:pt x="1527454" y="636905"/>
                </a:lnTo>
                <a:lnTo>
                  <a:pt x="1526336" y="637374"/>
                </a:lnTo>
                <a:lnTo>
                  <a:pt x="1524469" y="639241"/>
                </a:lnTo>
                <a:lnTo>
                  <a:pt x="1524000" y="640359"/>
                </a:lnTo>
                <a:lnTo>
                  <a:pt x="1524000" y="642988"/>
                </a:lnTo>
                <a:lnTo>
                  <a:pt x="1524469" y="644105"/>
                </a:lnTo>
                <a:lnTo>
                  <a:pt x="1526336" y="645972"/>
                </a:lnTo>
                <a:lnTo>
                  <a:pt x="1527454" y="646430"/>
                </a:lnTo>
                <a:lnTo>
                  <a:pt x="1530083" y="646430"/>
                </a:lnTo>
                <a:lnTo>
                  <a:pt x="1531200" y="645972"/>
                </a:lnTo>
                <a:lnTo>
                  <a:pt x="1533067" y="644105"/>
                </a:lnTo>
                <a:lnTo>
                  <a:pt x="1533525" y="642988"/>
                </a:lnTo>
                <a:lnTo>
                  <a:pt x="1533525" y="640359"/>
                </a:lnTo>
                <a:close/>
              </a:path>
              <a:path w="5486400" h="646429">
                <a:moveTo>
                  <a:pt x="1533525" y="3454"/>
                </a:moveTo>
                <a:lnTo>
                  <a:pt x="1533067" y="2336"/>
                </a:lnTo>
                <a:lnTo>
                  <a:pt x="1531200" y="469"/>
                </a:lnTo>
                <a:lnTo>
                  <a:pt x="1530083" y="0"/>
                </a:lnTo>
                <a:lnTo>
                  <a:pt x="1527454" y="0"/>
                </a:lnTo>
                <a:lnTo>
                  <a:pt x="1526336" y="469"/>
                </a:lnTo>
                <a:lnTo>
                  <a:pt x="1524469" y="2336"/>
                </a:lnTo>
                <a:lnTo>
                  <a:pt x="1524000" y="3454"/>
                </a:lnTo>
                <a:lnTo>
                  <a:pt x="1524000" y="6083"/>
                </a:lnTo>
                <a:lnTo>
                  <a:pt x="1524469" y="7200"/>
                </a:lnTo>
                <a:lnTo>
                  <a:pt x="1526336" y="9067"/>
                </a:lnTo>
                <a:lnTo>
                  <a:pt x="1527454" y="9525"/>
                </a:lnTo>
                <a:lnTo>
                  <a:pt x="1530083" y="9525"/>
                </a:lnTo>
                <a:lnTo>
                  <a:pt x="1531200" y="9067"/>
                </a:lnTo>
                <a:lnTo>
                  <a:pt x="1533067" y="7200"/>
                </a:lnTo>
                <a:lnTo>
                  <a:pt x="1533525" y="6083"/>
                </a:lnTo>
                <a:lnTo>
                  <a:pt x="1533525" y="3454"/>
                </a:lnTo>
                <a:close/>
              </a:path>
              <a:path w="5486400" h="646429">
                <a:moveTo>
                  <a:pt x="1581150" y="640359"/>
                </a:moveTo>
                <a:lnTo>
                  <a:pt x="1580692" y="639241"/>
                </a:lnTo>
                <a:lnTo>
                  <a:pt x="1578825" y="637374"/>
                </a:lnTo>
                <a:lnTo>
                  <a:pt x="1577708" y="636905"/>
                </a:lnTo>
                <a:lnTo>
                  <a:pt x="1575079" y="636905"/>
                </a:lnTo>
                <a:lnTo>
                  <a:pt x="1573961" y="637374"/>
                </a:lnTo>
                <a:lnTo>
                  <a:pt x="1572094" y="639241"/>
                </a:lnTo>
                <a:lnTo>
                  <a:pt x="1571625" y="640359"/>
                </a:lnTo>
                <a:lnTo>
                  <a:pt x="1571625" y="642988"/>
                </a:lnTo>
                <a:lnTo>
                  <a:pt x="1572094" y="644105"/>
                </a:lnTo>
                <a:lnTo>
                  <a:pt x="1573961" y="645972"/>
                </a:lnTo>
                <a:lnTo>
                  <a:pt x="1575079" y="646430"/>
                </a:lnTo>
                <a:lnTo>
                  <a:pt x="1577708" y="646430"/>
                </a:lnTo>
                <a:lnTo>
                  <a:pt x="1578825" y="645972"/>
                </a:lnTo>
                <a:lnTo>
                  <a:pt x="1580692" y="644105"/>
                </a:lnTo>
                <a:lnTo>
                  <a:pt x="1581150" y="642988"/>
                </a:lnTo>
                <a:lnTo>
                  <a:pt x="1581150" y="640359"/>
                </a:lnTo>
                <a:close/>
              </a:path>
              <a:path w="5486400" h="646429">
                <a:moveTo>
                  <a:pt x="1581150" y="3454"/>
                </a:moveTo>
                <a:lnTo>
                  <a:pt x="1580692" y="2336"/>
                </a:lnTo>
                <a:lnTo>
                  <a:pt x="1578825" y="469"/>
                </a:lnTo>
                <a:lnTo>
                  <a:pt x="1577708" y="0"/>
                </a:lnTo>
                <a:lnTo>
                  <a:pt x="1575079" y="0"/>
                </a:lnTo>
                <a:lnTo>
                  <a:pt x="1573961" y="469"/>
                </a:lnTo>
                <a:lnTo>
                  <a:pt x="1572094" y="2336"/>
                </a:lnTo>
                <a:lnTo>
                  <a:pt x="1571625" y="3454"/>
                </a:lnTo>
                <a:lnTo>
                  <a:pt x="1571625" y="6083"/>
                </a:lnTo>
                <a:lnTo>
                  <a:pt x="1572094" y="7200"/>
                </a:lnTo>
                <a:lnTo>
                  <a:pt x="1573961" y="9067"/>
                </a:lnTo>
                <a:lnTo>
                  <a:pt x="1575079" y="9525"/>
                </a:lnTo>
                <a:lnTo>
                  <a:pt x="1577708" y="9525"/>
                </a:lnTo>
                <a:lnTo>
                  <a:pt x="1578825" y="9067"/>
                </a:lnTo>
                <a:lnTo>
                  <a:pt x="1580692" y="7200"/>
                </a:lnTo>
                <a:lnTo>
                  <a:pt x="1581150" y="6083"/>
                </a:lnTo>
                <a:lnTo>
                  <a:pt x="1581150" y="3454"/>
                </a:lnTo>
                <a:close/>
              </a:path>
              <a:path w="5486400" h="646429">
                <a:moveTo>
                  <a:pt x="1628775" y="640359"/>
                </a:moveTo>
                <a:lnTo>
                  <a:pt x="1628317" y="639241"/>
                </a:lnTo>
                <a:lnTo>
                  <a:pt x="1626450" y="637374"/>
                </a:lnTo>
                <a:lnTo>
                  <a:pt x="1625333" y="636905"/>
                </a:lnTo>
                <a:lnTo>
                  <a:pt x="1622704" y="636905"/>
                </a:lnTo>
                <a:lnTo>
                  <a:pt x="1621586" y="637374"/>
                </a:lnTo>
                <a:lnTo>
                  <a:pt x="1619719" y="639241"/>
                </a:lnTo>
                <a:lnTo>
                  <a:pt x="1619250" y="640359"/>
                </a:lnTo>
                <a:lnTo>
                  <a:pt x="1619250" y="642988"/>
                </a:lnTo>
                <a:lnTo>
                  <a:pt x="1619719" y="644105"/>
                </a:lnTo>
                <a:lnTo>
                  <a:pt x="1621586" y="645972"/>
                </a:lnTo>
                <a:lnTo>
                  <a:pt x="1622704" y="646430"/>
                </a:lnTo>
                <a:lnTo>
                  <a:pt x="1625333" y="646430"/>
                </a:lnTo>
                <a:lnTo>
                  <a:pt x="1626450" y="645972"/>
                </a:lnTo>
                <a:lnTo>
                  <a:pt x="1628317" y="644105"/>
                </a:lnTo>
                <a:lnTo>
                  <a:pt x="1628775" y="642988"/>
                </a:lnTo>
                <a:lnTo>
                  <a:pt x="1628775" y="640359"/>
                </a:lnTo>
                <a:close/>
              </a:path>
              <a:path w="5486400" h="646429">
                <a:moveTo>
                  <a:pt x="1628775" y="3454"/>
                </a:moveTo>
                <a:lnTo>
                  <a:pt x="1628317" y="2336"/>
                </a:lnTo>
                <a:lnTo>
                  <a:pt x="1626450" y="469"/>
                </a:lnTo>
                <a:lnTo>
                  <a:pt x="1625333" y="0"/>
                </a:lnTo>
                <a:lnTo>
                  <a:pt x="1622704" y="0"/>
                </a:lnTo>
                <a:lnTo>
                  <a:pt x="1621586" y="469"/>
                </a:lnTo>
                <a:lnTo>
                  <a:pt x="1619719" y="2336"/>
                </a:lnTo>
                <a:lnTo>
                  <a:pt x="1619250" y="3454"/>
                </a:lnTo>
                <a:lnTo>
                  <a:pt x="1619250" y="6083"/>
                </a:lnTo>
                <a:lnTo>
                  <a:pt x="1619719" y="7200"/>
                </a:lnTo>
                <a:lnTo>
                  <a:pt x="1621586" y="9067"/>
                </a:lnTo>
                <a:lnTo>
                  <a:pt x="1622704" y="9525"/>
                </a:lnTo>
                <a:lnTo>
                  <a:pt x="1625333" y="9525"/>
                </a:lnTo>
                <a:lnTo>
                  <a:pt x="1626450" y="9067"/>
                </a:lnTo>
                <a:lnTo>
                  <a:pt x="1628317" y="7200"/>
                </a:lnTo>
                <a:lnTo>
                  <a:pt x="1628775" y="6083"/>
                </a:lnTo>
                <a:lnTo>
                  <a:pt x="1628775" y="3454"/>
                </a:lnTo>
                <a:close/>
              </a:path>
              <a:path w="5486400" h="646429">
                <a:moveTo>
                  <a:pt x="1676400" y="640359"/>
                </a:moveTo>
                <a:lnTo>
                  <a:pt x="1675942" y="639241"/>
                </a:lnTo>
                <a:lnTo>
                  <a:pt x="1674075" y="637374"/>
                </a:lnTo>
                <a:lnTo>
                  <a:pt x="1672958" y="636905"/>
                </a:lnTo>
                <a:lnTo>
                  <a:pt x="1670329" y="636905"/>
                </a:lnTo>
                <a:lnTo>
                  <a:pt x="1669211" y="637374"/>
                </a:lnTo>
                <a:lnTo>
                  <a:pt x="1667344" y="639241"/>
                </a:lnTo>
                <a:lnTo>
                  <a:pt x="1666875" y="640359"/>
                </a:lnTo>
                <a:lnTo>
                  <a:pt x="1666875" y="642988"/>
                </a:lnTo>
                <a:lnTo>
                  <a:pt x="1667344" y="644105"/>
                </a:lnTo>
                <a:lnTo>
                  <a:pt x="1669211" y="645972"/>
                </a:lnTo>
                <a:lnTo>
                  <a:pt x="1670329" y="646430"/>
                </a:lnTo>
                <a:lnTo>
                  <a:pt x="1672958" y="646430"/>
                </a:lnTo>
                <a:lnTo>
                  <a:pt x="1674075" y="645972"/>
                </a:lnTo>
                <a:lnTo>
                  <a:pt x="1675942" y="644105"/>
                </a:lnTo>
                <a:lnTo>
                  <a:pt x="1676400" y="642988"/>
                </a:lnTo>
                <a:lnTo>
                  <a:pt x="1676400" y="640359"/>
                </a:lnTo>
                <a:close/>
              </a:path>
              <a:path w="5486400" h="646429">
                <a:moveTo>
                  <a:pt x="1676400" y="3454"/>
                </a:moveTo>
                <a:lnTo>
                  <a:pt x="1675942" y="2336"/>
                </a:lnTo>
                <a:lnTo>
                  <a:pt x="1674075" y="469"/>
                </a:lnTo>
                <a:lnTo>
                  <a:pt x="1672958" y="0"/>
                </a:lnTo>
                <a:lnTo>
                  <a:pt x="1670329" y="0"/>
                </a:lnTo>
                <a:lnTo>
                  <a:pt x="1669211" y="469"/>
                </a:lnTo>
                <a:lnTo>
                  <a:pt x="1667344" y="2336"/>
                </a:lnTo>
                <a:lnTo>
                  <a:pt x="1666875" y="3454"/>
                </a:lnTo>
                <a:lnTo>
                  <a:pt x="1666875" y="6083"/>
                </a:lnTo>
                <a:lnTo>
                  <a:pt x="1667344" y="7200"/>
                </a:lnTo>
                <a:lnTo>
                  <a:pt x="1669211" y="9067"/>
                </a:lnTo>
                <a:lnTo>
                  <a:pt x="1670329" y="9525"/>
                </a:lnTo>
                <a:lnTo>
                  <a:pt x="1672958" y="9525"/>
                </a:lnTo>
                <a:lnTo>
                  <a:pt x="1674075" y="9067"/>
                </a:lnTo>
                <a:lnTo>
                  <a:pt x="1675942" y="7200"/>
                </a:lnTo>
                <a:lnTo>
                  <a:pt x="1676400" y="6083"/>
                </a:lnTo>
                <a:lnTo>
                  <a:pt x="1676400" y="3454"/>
                </a:lnTo>
                <a:close/>
              </a:path>
              <a:path w="5486400" h="646429">
                <a:moveTo>
                  <a:pt x="1724025" y="640359"/>
                </a:moveTo>
                <a:lnTo>
                  <a:pt x="1723567" y="639241"/>
                </a:lnTo>
                <a:lnTo>
                  <a:pt x="1721700" y="637374"/>
                </a:lnTo>
                <a:lnTo>
                  <a:pt x="1720583" y="636905"/>
                </a:lnTo>
                <a:lnTo>
                  <a:pt x="1717954" y="636905"/>
                </a:lnTo>
                <a:lnTo>
                  <a:pt x="1716836" y="637374"/>
                </a:lnTo>
                <a:lnTo>
                  <a:pt x="1714969" y="639241"/>
                </a:lnTo>
                <a:lnTo>
                  <a:pt x="1714500" y="640359"/>
                </a:lnTo>
                <a:lnTo>
                  <a:pt x="1714500" y="642988"/>
                </a:lnTo>
                <a:lnTo>
                  <a:pt x="1714969" y="644105"/>
                </a:lnTo>
                <a:lnTo>
                  <a:pt x="1716836" y="645972"/>
                </a:lnTo>
                <a:lnTo>
                  <a:pt x="1717954" y="646430"/>
                </a:lnTo>
                <a:lnTo>
                  <a:pt x="1720583" y="646430"/>
                </a:lnTo>
                <a:lnTo>
                  <a:pt x="1721700" y="645972"/>
                </a:lnTo>
                <a:lnTo>
                  <a:pt x="1723567" y="644105"/>
                </a:lnTo>
                <a:lnTo>
                  <a:pt x="1724025" y="642988"/>
                </a:lnTo>
                <a:lnTo>
                  <a:pt x="1724025" y="640359"/>
                </a:lnTo>
                <a:close/>
              </a:path>
              <a:path w="5486400" h="646429">
                <a:moveTo>
                  <a:pt x="1724025" y="3454"/>
                </a:moveTo>
                <a:lnTo>
                  <a:pt x="1723567" y="2336"/>
                </a:lnTo>
                <a:lnTo>
                  <a:pt x="1721700" y="469"/>
                </a:lnTo>
                <a:lnTo>
                  <a:pt x="1720583" y="0"/>
                </a:lnTo>
                <a:lnTo>
                  <a:pt x="1717954" y="0"/>
                </a:lnTo>
                <a:lnTo>
                  <a:pt x="1716836" y="469"/>
                </a:lnTo>
                <a:lnTo>
                  <a:pt x="1714969" y="2336"/>
                </a:lnTo>
                <a:lnTo>
                  <a:pt x="1714500" y="3454"/>
                </a:lnTo>
                <a:lnTo>
                  <a:pt x="1714500" y="6083"/>
                </a:lnTo>
                <a:lnTo>
                  <a:pt x="1714969" y="7200"/>
                </a:lnTo>
                <a:lnTo>
                  <a:pt x="1716836" y="9067"/>
                </a:lnTo>
                <a:lnTo>
                  <a:pt x="1717954" y="9525"/>
                </a:lnTo>
                <a:lnTo>
                  <a:pt x="1720583" y="9525"/>
                </a:lnTo>
                <a:lnTo>
                  <a:pt x="1721700" y="9067"/>
                </a:lnTo>
                <a:lnTo>
                  <a:pt x="1723567" y="7200"/>
                </a:lnTo>
                <a:lnTo>
                  <a:pt x="1724025" y="6083"/>
                </a:lnTo>
                <a:lnTo>
                  <a:pt x="1724025" y="3454"/>
                </a:lnTo>
                <a:close/>
              </a:path>
              <a:path w="5486400" h="646429">
                <a:moveTo>
                  <a:pt x="1771650" y="640359"/>
                </a:moveTo>
                <a:lnTo>
                  <a:pt x="1771192" y="639241"/>
                </a:lnTo>
                <a:lnTo>
                  <a:pt x="1769325" y="637374"/>
                </a:lnTo>
                <a:lnTo>
                  <a:pt x="1768208" y="636905"/>
                </a:lnTo>
                <a:lnTo>
                  <a:pt x="1765579" y="636905"/>
                </a:lnTo>
                <a:lnTo>
                  <a:pt x="1764461" y="637374"/>
                </a:lnTo>
                <a:lnTo>
                  <a:pt x="1762594" y="639241"/>
                </a:lnTo>
                <a:lnTo>
                  <a:pt x="1762125" y="640359"/>
                </a:lnTo>
                <a:lnTo>
                  <a:pt x="1762125" y="642988"/>
                </a:lnTo>
                <a:lnTo>
                  <a:pt x="1762594" y="644105"/>
                </a:lnTo>
                <a:lnTo>
                  <a:pt x="1764461" y="645972"/>
                </a:lnTo>
                <a:lnTo>
                  <a:pt x="1765579" y="646430"/>
                </a:lnTo>
                <a:lnTo>
                  <a:pt x="1768208" y="646430"/>
                </a:lnTo>
                <a:lnTo>
                  <a:pt x="1769325" y="645972"/>
                </a:lnTo>
                <a:lnTo>
                  <a:pt x="1771192" y="644105"/>
                </a:lnTo>
                <a:lnTo>
                  <a:pt x="1771650" y="642988"/>
                </a:lnTo>
                <a:lnTo>
                  <a:pt x="1771650" y="640359"/>
                </a:lnTo>
                <a:close/>
              </a:path>
              <a:path w="5486400" h="646429">
                <a:moveTo>
                  <a:pt x="1771650" y="3454"/>
                </a:moveTo>
                <a:lnTo>
                  <a:pt x="1771192" y="2336"/>
                </a:lnTo>
                <a:lnTo>
                  <a:pt x="1769325" y="469"/>
                </a:lnTo>
                <a:lnTo>
                  <a:pt x="1768208" y="0"/>
                </a:lnTo>
                <a:lnTo>
                  <a:pt x="1765579" y="0"/>
                </a:lnTo>
                <a:lnTo>
                  <a:pt x="1764461" y="469"/>
                </a:lnTo>
                <a:lnTo>
                  <a:pt x="1762594" y="2336"/>
                </a:lnTo>
                <a:lnTo>
                  <a:pt x="1762125" y="3454"/>
                </a:lnTo>
                <a:lnTo>
                  <a:pt x="1762125" y="6083"/>
                </a:lnTo>
                <a:lnTo>
                  <a:pt x="1762594" y="7200"/>
                </a:lnTo>
                <a:lnTo>
                  <a:pt x="1764461" y="9067"/>
                </a:lnTo>
                <a:lnTo>
                  <a:pt x="1765579" y="9525"/>
                </a:lnTo>
                <a:lnTo>
                  <a:pt x="1768208" y="9525"/>
                </a:lnTo>
                <a:lnTo>
                  <a:pt x="1769325" y="9067"/>
                </a:lnTo>
                <a:lnTo>
                  <a:pt x="1771192" y="7200"/>
                </a:lnTo>
                <a:lnTo>
                  <a:pt x="1771650" y="6083"/>
                </a:lnTo>
                <a:lnTo>
                  <a:pt x="1771650" y="3454"/>
                </a:lnTo>
                <a:close/>
              </a:path>
              <a:path w="5486400" h="646429">
                <a:moveTo>
                  <a:pt x="1819275" y="640359"/>
                </a:moveTo>
                <a:lnTo>
                  <a:pt x="1818817" y="639241"/>
                </a:lnTo>
                <a:lnTo>
                  <a:pt x="1816950" y="637374"/>
                </a:lnTo>
                <a:lnTo>
                  <a:pt x="1815833" y="636905"/>
                </a:lnTo>
                <a:lnTo>
                  <a:pt x="1813204" y="636905"/>
                </a:lnTo>
                <a:lnTo>
                  <a:pt x="1812086" y="637374"/>
                </a:lnTo>
                <a:lnTo>
                  <a:pt x="1810219" y="639241"/>
                </a:lnTo>
                <a:lnTo>
                  <a:pt x="1809750" y="640359"/>
                </a:lnTo>
                <a:lnTo>
                  <a:pt x="1809750" y="642988"/>
                </a:lnTo>
                <a:lnTo>
                  <a:pt x="1810219" y="644105"/>
                </a:lnTo>
                <a:lnTo>
                  <a:pt x="1812086" y="645972"/>
                </a:lnTo>
                <a:lnTo>
                  <a:pt x="1813204" y="646430"/>
                </a:lnTo>
                <a:lnTo>
                  <a:pt x="1815833" y="646430"/>
                </a:lnTo>
                <a:lnTo>
                  <a:pt x="1816950" y="645972"/>
                </a:lnTo>
                <a:lnTo>
                  <a:pt x="1818817" y="644105"/>
                </a:lnTo>
                <a:lnTo>
                  <a:pt x="1819275" y="642988"/>
                </a:lnTo>
                <a:lnTo>
                  <a:pt x="1819275" y="640359"/>
                </a:lnTo>
                <a:close/>
              </a:path>
              <a:path w="5486400" h="646429">
                <a:moveTo>
                  <a:pt x="1819275" y="3454"/>
                </a:moveTo>
                <a:lnTo>
                  <a:pt x="1818817" y="2336"/>
                </a:lnTo>
                <a:lnTo>
                  <a:pt x="1816950" y="469"/>
                </a:lnTo>
                <a:lnTo>
                  <a:pt x="1815833" y="0"/>
                </a:lnTo>
                <a:lnTo>
                  <a:pt x="1813204" y="0"/>
                </a:lnTo>
                <a:lnTo>
                  <a:pt x="1812086" y="469"/>
                </a:lnTo>
                <a:lnTo>
                  <a:pt x="1810219" y="2336"/>
                </a:lnTo>
                <a:lnTo>
                  <a:pt x="1809750" y="3454"/>
                </a:lnTo>
                <a:lnTo>
                  <a:pt x="1809750" y="6083"/>
                </a:lnTo>
                <a:lnTo>
                  <a:pt x="1810219" y="7200"/>
                </a:lnTo>
                <a:lnTo>
                  <a:pt x="1812086" y="9067"/>
                </a:lnTo>
                <a:lnTo>
                  <a:pt x="1813204" y="9525"/>
                </a:lnTo>
                <a:lnTo>
                  <a:pt x="1815833" y="9525"/>
                </a:lnTo>
                <a:lnTo>
                  <a:pt x="1816950" y="9067"/>
                </a:lnTo>
                <a:lnTo>
                  <a:pt x="1818817" y="7200"/>
                </a:lnTo>
                <a:lnTo>
                  <a:pt x="1819275" y="6083"/>
                </a:lnTo>
                <a:lnTo>
                  <a:pt x="1819275" y="3454"/>
                </a:lnTo>
                <a:close/>
              </a:path>
              <a:path w="5486400" h="646429">
                <a:moveTo>
                  <a:pt x="1866900" y="640359"/>
                </a:moveTo>
                <a:lnTo>
                  <a:pt x="1866442" y="639241"/>
                </a:lnTo>
                <a:lnTo>
                  <a:pt x="1864575" y="637374"/>
                </a:lnTo>
                <a:lnTo>
                  <a:pt x="1863458" y="636905"/>
                </a:lnTo>
                <a:lnTo>
                  <a:pt x="1860829" y="636905"/>
                </a:lnTo>
                <a:lnTo>
                  <a:pt x="1859711" y="637374"/>
                </a:lnTo>
                <a:lnTo>
                  <a:pt x="1857844" y="639241"/>
                </a:lnTo>
                <a:lnTo>
                  <a:pt x="1857375" y="640359"/>
                </a:lnTo>
                <a:lnTo>
                  <a:pt x="1857375" y="642988"/>
                </a:lnTo>
                <a:lnTo>
                  <a:pt x="1857844" y="644105"/>
                </a:lnTo>
                <a:lnTo>
                  <a:pt x="1859711" y="645972"/>
                </a:lnTo>
                <a:lnTo>
                  <a:pt x="1860829" y="646430"/>
                </a:lnTo>
                <a:lnTo>
                  <a:pt x="1863458" y="646430"/>
                </a:lnTo>
                <a:lnTo>
                  <a:pt x="1864575" y="645972"/>
                </a:lnTo>
                <a:lnTo>
                  <a:pt x="1866442" y="644105"/>
                </a:lnTo>
                <a:lnTo>
                  <a:pt x="1866900" y="642988"/>
                </a:lnTo>
                <a:lnTo>
                  <a:pt x="1866900" y="640359"/>
                </a:lnTo>
                <a:close/>
              </a:path>
              <a:path w="5486400" h="646429">
                <a:moveTo>
                  <a:pt x="1866900" y="3454"/>
                </a:moveTo>
                <a:lnTo>
                  <a:pt x="1866442" y="2336"/>
                </a:lnTo>
                <a:lnTo>
                  <a:pt x="1864575" y="469"/>
                </a:lnTo>
                <a:lnTo>
                  <a:pt x="1863458" y="0"/>
                </a:lnTo>
                <a:lnTo>
                  <a:pt x="1860829" y="0"/>
                </a:lnTo>
                <a:lnTo>
                  <a:pt x="1859711" y="469"/>
                </a:lnTo>
                <a:lnTo>
                  <a:pt x="1857844" y="2336"/>
                </a:lnTo>
                <a:lnTo>
                  <a:pt x="1857375" y="3454"/>
                </a:lnTo>
                <a:lnTo>
                  <a:pt x="1857375" y="6083"/>
                </a:lnTo>
                <a:lnTo>
                  <a:pt x="1857844" y="7200"/>
                </a:lnTo>
                <a:lnTo>
                  <a:pt x="1859711" y="9067"/>
                </a:lnTo>
                <a:lnTo>
                  <a:pt x="1860829" y="9525"/>
                </a:lnTo>
                <a:lnTo>
                  <a:pt x="1863458" y="9525"/>
                </a:lnTo>
                <a:lnTo>
                  <a:pt x="1864575" y="9067"/>
                </a:lnTo>
                <a:lnTo>
                  <a:pt x="1866442" y="7200"/>
                </a:lnTo>
                <a:lnTo>
                  <a:pt x="1866900" y="6083"/>
                </a:lnTo>
                <a:lnTo>
                  <a:pt x="1866900" y="3454"/>
                </a:lnTo>
                <a:close/>
              </a:path>
              <a:path w="5486400" h="646429">
                <a:moveTo>
                  <a:pt x="1914525" y="640359"/>
                </a:moveTo>
                <a:lnTo>
                  <a:pt x="1914067" y="639241"/>
                </a:lnTo>
                <a:lnTo>
                  <a:pt x="1912200" y="637374"/>
                </a:lnTo>
                <a:lnTo>
                  <a:pt x="1911083" y="636905"/>
                </a:lnTo>
                <a:lnTo>
                  <a:pt x="1908454" y="636905"/>
                </a:lnTo>
                <a:lnTo>
                  <a:pt x="1907336" y="637374"/>
                </a:lnTo>
                <a:lnTo>
                  <a:pt x="1905469" y="639241"/>
                </a:lnTo>
                <a:lnTo>
                  <a:pt x="1905000" y="640359"/>
                </a:lnTo>
                <a:lnTo>
                  <a:pt x="1905000" y="642988"/>
                </a:lnTo>
                <a:lnTo>
                  <a:pt x="1905469" y="644105"/>
                </a:lnTo>
                <a:lnTo>
                  <a:pt x="1907336" y="645972"/>
                </a:lnTo>
                <a:lnTo>
                  <a:pt x="1908454" y="646430"/>
                </a:lnTo>
                <a:lnTo>
                  <a:pt x="1911083" y="646430"/>
                </a:lnTo>
                <a:lnTo>
                  <a:pt x="1912200" y="645972"/>
                </a:lnTo>
                <a:lnTo>
                  <a:pt x="1914067" y="644105"/>
                </a:lnTo>
                <a:lnTo>
                  <a:pt x="1914525" y="642988"/>
                </a:lnTo>
                <a:lnTo>
                  <a:pt x="1914525" y="640359"/>
                </a:lnTo>
                <a:close/>
              </a:path>
              <a:path w="5486400" h="646429">
                <a:moveTo>
                  <a:pt x="1914525" y="3454"/>
                </a:moveTo>
                <a:lnTo>
                  <a:pt x="1914067" y="2336"/>
                </a:lnTo>
                <a:lnTo>
                  <a:pt x="1912200" y="469"/>
                </a:lnTo>
                <a:lnTo>
                  <a:pt x="1911083" y="0"/>
                </a:lnTo>
                <a:lnTo>
                  <a:pt x="1908454" y="0"/>
                </a:lnTo>
                <a:lnTo>
                  <a:pt x="1907336" y="469"/>
                </a:lnTo>
                <a:lnTo>
                  <a:pt x="1905469" y="2336"/>
                </a:lnTo>
                <a:lnTo>
                  <a:pt x="1905000" y="3454"/>
                </a:lnTo>
                <a:lnTo>
                  <a:pt x="1905000" y="6083"/>
                </a:lnTo>
                <a:lnTo>
                  <a:pt x="1905469" y="7200"/>
                </a:lnTo>
                <a:lnTo>
                  <a:pt x="1907336" y="9067"/>
                </a:lnTo>
                <a:lnTo>
                  <a:pt x="1908454" y="9525"/>
                </a:lnTo>
                <a:lnTo>
                  <a:pt x="1911083" y="9525"/>
                </a:lnTo>
                <a:lnTo>
                  <a:pt x="1912200" y="9067"/>
                </a:lnTo>
                <a:lnTo>
                  <a:pt x="1914067" y="7200"/>
                </a:lnTo>
                <a:lnTo>
                  <a:pt x="1914525" y="6083"/>
                </a:lnTo>
                <a:lnTo>
                  <a:pt x="1914525" y="3454"/>
                </a:lnTo>
                <a:close/>
              </a:path>
              <a:path w="5486400" h="646429">
                <a:moveTo>
                  <a:pt x="1962150" y="640359"/>
                </a:moveTo>
                <a:lnTo>
                  <a:pt x="1961692" y="639241"/>
                </a:lnTo>
                <a:lnTo>
                  <a:pt x="1959825" y="637374"/>
                </a:lnTo>
                <a:lnTo>
                  <a:pt x="1958708" y="636905"/>
                </a:lnTo>
                <a:lnTo>
                  <a:pt x="1956079" y="636905"/>
                </a:lnTo>
                <a:lnTo>
                  <a:pt x="1954961" y="637374"/>
                </a:lnTo>
                <a:lnTo>
                  <a:pt x="1953094" y="639241"/>
                </a:lnTo>
                <a:lnTo>
                  <a:pt x="1952625" y="640359"/>
                </a:lnTo>
                <a:lnTo>
                  <a:pt x="1952625" y="642988"/>
                </a:lnTo>
                <a:lnTo>
                  <a:pt x="1953094" y="644105"/>
                </a:lnTo>
                <a:lnTo>
                  <a:pt x="1954961" y="645972"/>
                </a:lnTo>
                <a:lnTo>
                  <a:pt x="1956079" y="646430"/>
                </a:lnTo>
                <a:lnTo>
                  <a:pt x="1958708" y="646430"/>
                </a:lnTo>
                <a:lnTo>
                  <a:pt x="1959825" y="645972"/>
                </a:lnTo>
                <a:lnTo>
                  <a:pt x="1961692" y="644105"/>
                </a:lnTo>
                <a:lnTo>
                  <a:pt x="1962150" y="642988"/>
                </a:lnTo>
                <a:lnTo>
                  <a:pt x="1962150" y="640359"/>
                </a:lnTo>
                <a:close/>
              </a:path>
              <a:path w="5486400" h="646429">
                <a:moveTo>
                  <a:pt x="1962150" y="3454"/>
                </a:moveTo>
                <a:lnTo>
                  <a:pt x="1961692" y="2336"/>
                </a:lnTo>
                <a:lnTo>
                  <a:pt x="1959825" y="469"/>
                </a:lnTo>
                <a:lnTo>
                  <a:pt x="1958708" y="0"/>
                </a:lnTo>
                <a:lnTo>
                  <a:pt x="1956079" y="0"/>
                </a:lnTo>
                <a:lnTo>
                  <a:pt x="1954961" y="469"/>
                </a:lnTo>
                <a:lnTo>
                  <a:pt x="1953094" y="2336"/>
                </a:lnTo>
                <a:lnTo>
                  <a:pt x="1952625" y="3454"/>
                </a:lnTo>
                <a:lnTo>
                  <a:pt x="1952625" y="6083"/>
                </a:lnTo>
                <a:lnTo>
                  <a:pt x="1953094" y="7200"/>
                </a:lnTo>
                <a:lnTo>
                  <a:pt x="1954961" y="9067"/>
                </a:lnTo>
                <a:lnTo>
                  <a:pt x="1956079" y="9525"/>
                </a:lnTo>
                <a:lnTo>
                  <a:pt x="1958708" y="9525"/>
                </a:lnTo>
                <a:lnTo>
                  <a:pt x="1959825" y="9067"/>
                </a:lnTo>
                <a:lnTo>
                  <a:pt x="1961692" y="7200"/>
                </a:lnTo>
                <a:lnTo>
                  <a:pt x="1962150" y="6083"/>
                </a:lnTo>
                <a:lnTo>
                  <a:pt x="1962150" y="3454"/>
                </a:lnTo>
                <a:close/>
              </a:path>
              <a:path w="5486400" h="646429">
                <a:moveTo>
                  <a:pt x="2009775" y="640359"/>
                </a:moveTo>
                <a:lnTo>
                  <a:pt x="2009317" y="639241"/>
                </a:lnTo>
                <a:lnTo>
                  <a:pt x="2007450" y="637374"/>
                </a:lnTo>
                <a:lnTo>
                  <a:pt x="2006333" y="636905"/>
                </a:lnTo>
                <a:lnTo>
                  <a:pt x="2003704" y="636905"/>
                </a:lnTo>
                <a:lnTo>
                  <a:pt x="2002586" y="637374"/>
                </a:lnTo>
                <a:lnTo>
                  <a:pt x="2000719" y="639241"/>
                </a:lnTo>
                <a:lnTo>
                  <a:pt x="2000250" y="640359"/>
                </a:lnTo>
                <a:lnTo>
                  <a:pt x="2000250" y="642988"/>
                </a:lnTo>
                <a:lnTo>
                  <a:pt x="2000719" y="644105"/>
                </a:lnTo>
                <a:lnTo>
                  <a:pt x="2002586" y="645972"/>
                </a:lnTo>
                <a:lnTo>
                  <a:pt x="2003704" y="646430"/>
                </a:lnTo>
                <a:lnTo>
                  <a:pt x="2006333" y="646430"/>
                </a:lnTo>
                <a:lnTo>
                  <a:pt x="2007450" y="645972"/>
                </a:lnTo>
                <a:lnTo>
                  <a:pt x="2009317" y="644105"/>
                </a:lnTo>
                <a:lnTo>
                  <a:pt x="2009775" y="642988"/>
                </a:lnTo>
                <a:lnTo>
                  <a:pt x="2009775" y="640359"/>
                </a:lnTo>
                <a:close/>
              </a:path>
              <a:path w="5486400" h="646429">
                <a:moveTo>
                  <a:pt x="2009775" y="3454"/>
                </a:moveTo>
                <a:lnTo>
                  <a:pt x="2009317" y="2336"/>
                </a:lnTo>
                <a:lnTo>
                  <a:pt x="2007450" y="469"/>
                </a:lnTo>
                <a:lnTo>
                  <a:pt x="2006333" y="0"/>
                </a:lnTo>
                <a:lnTo>
                  <a:pt x="2003704" y="0"/>
                </a:lnTo>
                <a:lnTo>
                  <a:pt x="2002586" y="469"/>
                </a:lnTo>
                <a:lnTo>
                  <a:pt x="2000719" y="2336"/>
                </a:lnTo>
                <a:lnTo>
                  <a:pt x="2000250" y="3454"/>
                </a:lnTo>
                <a:lnTo>
                  <a:pt x="2000250" y="6083"/>
                </a:lnTo>
                <a:lnTo>
                  <a:pt x="2000719" y="7200"/>
                </a:lnTo>
                <a:lnTo>
                  <a:pt x="2002586" y="9067"/>
                </a:lnTo>
                <a:lnTo>
                  <a:pt x="2003704" y="9525"/>
                </a:lnTo>
                <a:lnTo>
                  <a:pt x="2006333" y="9525"/>
                </a:lnTo>
                <a:lnTo>
                  <a:pt x="2007450" y="9067"/>
                </a:lnTo>
                <a:lnTo>
                  <a:pt x="2009317" y="7200"/>
                </a:lnTo>
                <a:lnTo>
                  <a:pt x="2009775" y="6083"/>
                </a:lnTo>
                <a:lnTo>
                  <a:pt x="2009775" y="3454"/>
                </a:lnTo>
                <a:close/>
              </a:path>
              <a:path w="5486400" h="646429">
                <a:moveTo>
                  <a:pt x="2057400" y="640359"/>
                </a:moveTo>
                <a:lnTo>
                  <a:pt x="2056942" y="639241"/>
                </a:lnTo>
                <a:lnTo>
                  <a:pt x="2055075" y="637374"/>
                </a:lnTo>
                <a:lnTo>
                  <a:pt x="2053958" y="636905"/>
                </a:lnTo>
                <a:lnTo>
                  <a:pt x="2051329" y="636905"/>
                </a:lnTo>
                <a:lnTo>
                  <a:pt x="2050211" y="637374"/>
                </a:lnTo>
                <a:lnTo>
                  <a:pt x="2048344" y="639241"/>
                </a:lnTo>
                <a:lnTo>
                  <a:pt x="2047875" y="640359"/>
                </a:lnTo>
                <a:lnTo>
                  <a:pt x="2047875" y="642988"/>
                </a:lnTo>
                <a:lnTo>
                  <a:pt x="2048344" y="644105"/>
                </a:lnTo>
                <a:lnTo>
                  <a:pt x="2050211" y="645972"/>
                </a:lnTo>
                <a:lnTo>
                  <a:pt x="2051329" y="646430"/>
                </a:lnTo>
                <a:lnTo>
                  <a:pt x="2053958" y="646430"/>
                </a:lnTo>
                <a:lnTo>
                  <a:pt x="2055075" y="645972"/>
                </a:lnTo>
                <a:lnTo>
                  <a:pt x="2056942" y="644105"/>
                </a:lnTo>
                <a:lnTo>
                  <a:pt x="2057400" y="642988"/>
                </a:lnTo>
                <a:lnTo>
                  <a:pt x="2057400" y="640359"/>
                </a:lnTo>
                <a:close/>
              </a:path>
              <a:path w="5486400" h="646429">
                <a:moveTo>
                  <a:pt x="2057400" y="3454"/>
                </a:moveTo>
                <a:lnTo>
                  <a:pt x="2056942" y="2336"/>
                </a:lnTo>
                <a:lnTo>
                  <a:pt x="2055075" y="469"/>
                </a:lnTo>
                <a:lnTo>
                  <a:pt x="2053958" y="0"/>
                </a:lnTo>
                <a:lnTo>
                  <a:pt x="2051329" y="0"/>
                </a:lnTo>
                <a:lnTo>
                  <a:pt x="2050211" y="469"/>
                </a:lnTo>
                <a:lnTo>
                  <a:pt x="2048344" y="2336"/>
                </a:lnTo>
                <a:lnTo>
                  <a:pt x="2047875" y="3454"/>
                </a:lnTo>
                <a:lnTo>
                  <a:pt x="2047875" y="6083"/>
                </a:lnTo>
                <a:lnTo>
                  <a:pt x="2048344" y="7200"/>
                </a:lnTo>
                <a:lnTo>
                  <a:pt x="2050211" y="9067"/>
                </a:lnTo>
                <a:lnTo>
                  <a:pt x="2051329" y="9525"/>
                </a:lnTo>
                <a:lnTo>
                  <a:pt x="2053958" y="9525"/>
                </a:lnTo>
                <a:lnTo>
                  <a:pt x="2055075" y="9067"/>
                </a:lnTo>
                <a:lnTo>
                  <a:pt x="2056942" y="7200"/>
                </a:lnTo>
                <a:lnTo>
                  <a:pt x="2057400" y="6083"/>
                </a:lnTo>
                <a:lnTo>
                  <a:pt x="2057400" y="3454"/>
                </a:lnTo>
                <a:close/>
              </a:path>
              <a:path w="5486400" h="646429">
                <a:moveTo>
                  <a:pt x="2105025" y="640359"/>
                </a:moveTo>
                <a:lnTo>
                  <a:pt x="2104567" y="639241"/>
                </a:lnTo>
                <a:lnTo>
                  <a:pt x="2102700" y="637374"/>
                </a:lnTo>
                <a:lnTo>
                  <a:pt x="2101583" y="636905"/>
                </a:lnTo>
                <a:lnTo>
                  <a:pt x="2098954" y="636905"/>
                </a:lnTo>
                <a:lnTo>
                  <a:pt x="2097836" y="637374"/>
                </a:lnTo>
                <a:lnTo>
                  <a:pt x="2095969" y="639241"/>
                </a:lnTo>
                <a:lnTo>
                  <a:pt x="2095500" y="640359"/>
                </a:lnTo>
                <a:lnTo>
                  <a:pt x="2095500" y="642988"/>
                </a:lnTo>
                <a:lnTo>
                  <a:pt x="2095969" y="644105"/>
                </a:lnTo>
                <a:lnTo>
                  <a:pt x="2097836" y="645972"/>
                </a:lnTo>
                <a:lnTo>
                  <a:pt x="2098954" y="646430"/>
                </a:lnTo>
                <a:lnTo>
                  <a:pt x="2101583" y="646430"/>
                </a:lnTo>
                <a:lnTo>
                  <a:pt x="2102700" y="645972"/>
                </a:lnTo>
                <a:lnTo>
                  <a:pt x="2104567" y="644105"/>
                </a:lnTo>
                <a:lnTo>
                  <a:pt x="2105025" y="642988"/>
                </a:lnTo>
                <a:lnTo>
                  <a:pt x="2105025" y="640359"/>
                </a:lnTo>
                <a:close/>
              </a:path>
              <a:path w="5486400" h="646429">
                <a:moveTo>
                  <a:pt x="2105025" y="3454"/>
                </a:moveTo>
                <a:lnTo>
                  <a:pt x="2104567" y="2336"/>
                </a:lnTo>
                <a:lnTo>
                  <a:pt x="2102700" y="469"/>
                </a:lnTo>
                <a:lnTo>
                  <a:pt x="2101583" y="0"/>
                </a:lnTo>
                <a:lnTo>
                  <a:pt x="2098954" y="0"/>
                </a:lnTo>
                <a:lnTo>
                  <a:pt x="2097836" y="469"/>
                </a:lnTo>
                <a:lnTo>
                  <a:pt x="2095969" y="2336"/>
                </a:lnTo>
                <a:lnTo>
                  <a:pt x="2095500" y="3454"/>
                </a:lnTo>
                <a:lnTo>
                  <a:pt x="2095500" y="6083"/>
                </a:lnTo>
                <a:lnTo>
                  <a:pt x="2095969" y="7200"/>
                </a:lnTo>
                <a:lnTo>
                  <a:pt x="2097836" y="9067"/>
                </a:lnTo>
                <a:lnTo>
                  <a:pt x="2098954" y="9525"/>
                </a:lnTo>
                <a:lnTo>
                  <a:pt x="2101583" y="9525"/>
                </a:lnTo>
                <a:lnTo>
                  <a:pt x="2102700" y="9067"/>
                </a:lnTo>
                <a:lnTo>
                  <a:pt x="2104567" y="7200"/>
                </a:lnTo>
                <a:lnTo>
                  <a:pt x="2105025" y="6083"/>
                </a:lnTo>
                <a:lnTo>
                  <a:pt x="2105025" y="3454"/>
                </a:lnTo>
                <a:close/>
              </a:path>
              <a:path w="5486400" h="646429">
                <a:moveTo>
                  <a:pt x="2152650" y="640359"/>
                </a:moveTo>
                <a:lnTo>
                  <a:pt x="2152192" y="639241"/>
                </a:lnTo>
                <a:lnTo>
                  <a:pt x="2150326" y="637374"/>
                </a:lnTo>
                <a:lnTo>
                  <a:pt x="2149208" y="636905"/>
                </a:lnTo>
                <a:lnTo>
                  <a:pt x="2146579" y="636905"/>
                </a:lnTo>
                <a:lnTo>
                  <a:pt x="2145461" y="637374"/>
                </a:lnTo>
                <a:lnTo>
                  <a:pt x="2143595" y="639241"/>
                </a:lnTo>
                <a:lnTo>
                  <a:pt x="2143125" y="640359"/>
                </a:lnTo>
                <a:lnTo>
                  <a:pt x="2143125" y="642988"/>
                </a:lnTo>
                <a:lnTo>
                  <a:pt x="2143595" y="644105"/>
                </a:lnTo>
                <a:lnTo>
                  <a:pt x="2145461" y="645972"/>
                </a:lnTo>
                <a:lnTo>
                  <a:pt x="2146579" y="646430"/>
                </a:lnTo>
                <a:lnTo>
                  <a:pt x="2149208" y="646430"/>
                </a:lnTo>
                <a:lnTo>
                  <a:pt x="2150326" y="645972"/>
                </a:lnTo>
                <a:lnTo>
                  <a:pt x="2152192" y="644105"/>
                </a:lnTo>
                <a:lnTo>
                  <a:pt x="2152650" y="642988"/>
                </a:lnTo>
                <a:lnTo>
                  <a:pt x="2152650" y="640359"/>
                </a:lnTo>
                <a:close/>
              </a:path>
              <a:path w="5486400" h="646429">
                <a:moveTo>
                  <a:pt x="2152650" y="3454"/>
                </a:moveTo>
                <a:lnTo>
                  <a:pt x="2152192" y="2336"/>
                </a:lnTo>
                <a:lnTo>
                  <a:pt x="2150326" y="469"/>
                </a:lnTo>
                <a:lnTo>
                  <a:pt x="2149208" y="0"/>
                </a:lnTo>
                <a:lnTo>
                  <a:pt x="2146579" y="0"/>
                </a:lnTo>
                <a:lnTo>
                  <a:pt x="2145461" y="469"/>
                </a:lnTo>
                <a:lnTo>
                  <a:pt x="2143595" y="2336"/>
                </a:lnTo>
                <a:lnTo>
                  <a:pt x="2143125" y="3454"/>
                </a:lnTo>
                <a:lnTo>
                  <a:pt x="2143125" y="6083"/>
                </a:lnTo>
                <a:lnTo>
                  <a:pt x="2143595" y="7200"/>
                </a:lnTo>
                <a:lnTo>
                  <a:pt x="2145461" y="9067"/>
                </a:lnTo>
                <a:lnTo>
                  <a:pt x="2146579" y="9525"/>
                </a:lnTo>
                <a:lnTo>
                  <a:pt x="2149208" y="9525"/>
                </a:lnTo>
                <a:lnTo>
                  <a:pt x="2150326" y="9067"/>
                </a:lnTo>
                <a:lnTo>
                  <a:pt x="2152192" y="7200"/>
                </a:lnTo>
                <a:lnTo>
                  <a:pt x="2152650" y="6083"/>
                </a:lnTo>
                <a:lnTo>
                  <a:pt x="2152650" y="3454"/>
                </a:lnTo>
                <a:close/>
              </a:path>
              <a:path w="5486400" h="646429">
                <a:moveTo>
                  <a:pt x="2200275" y="640359"/>
                </a:moveTo>
                <a:lnTo>
                  <a:pt x="2199817" y="639241"/>
                </a:lnTo>
                <a:lnTo>
                  <a:pt x="2197951" y="637374"/>
                </a:lnTo>
                <a:lnTo>
                  <a:pt x="2196833" y="636905"/>
                </a:lnTo>
                <a:lnTo>
                  <a:pt x="2194204" y="636905"/>
                </a:lnTo>
                <a:lnTo>
                  <a:pt x="2193086" y="637374"/>
                </a:lnTo>
                <a:lnTo>
                  <a:pt x="2191220" y="639241"/>
                </a:lnTo>
                <a:lnTo>
                  <a:pt x="2190750" y="640359"/>
                </a:lnTo>
                <a:lnTo>
                  <a:pt x="2190750" y="642988"/>
                </a:lnTo>
                <a:lnTo>
                  <a:pt x="2191220" y="644105"/>
                </a:lnTo>
                <a:lnTo>
                  <a:pt x="2193086" y="645972"/>
                </a:lnTo>
                <a:lnTo>
                  <a:pt x="2194204" y="646430"/>
                </a:lnTo>
                <a:lnTo>
                  <a:pt x="2196833" y="646430"/>
                </a:lnTo>
                <a:lnTo>
                  <a:pt x="2197951" y="645972"/>
                </a:lnTo>
                <a:lnTo>
                  <a:pt x="2199817" y="644105"/>
                </a:lnTo>
                <a:lnTo>
                  <a:pt x="2200275" y="642988"/>
                </a:lnTo>
                <a:lnTo>
                  <a:pt x="2200275" y="640359"/>
                </a:lnTo>
                <a:close/>
              </a:path>
              <a:path w="5486400" h="646429">
                <a:moveTo>
                  <a:pt x="2200275" y="3454"/>
                </a:moveTo>
                <a:lnTo>
                  <a:pt x="2199817" y="2336"/>
                </a:lnTo>
                <a:lnTo>
                  <a:pt x="2197951" y="469"/>
                </a:lnTo>
                <a:lnTo>
                  <a:pt x="2196833" y="0"/>
                </a:lnTo>
                <a:lnTo>
                  <a:pt x="2194204" y="0"/>
                </a:lnTo>
                <a:lnTo>
                  <a:pt x="2193086" y="469"/>
                </a:lnTo>
                <a:lnTo>
                  <a:pt x="2191220" y="2336"/>
                </a:lnTo>
                <a:lnTo>
                  <a:pt x="2190750" y="3454"/>
                </a:lnTo>
                <a:lnTo>
                  <a:pt x="2190750" y="6083"/>
                </a:lnTo>
                <a:lnTo>
                  <a:pt x="2191220" y="7200"/>
                </a:lnTo>
                <a:lnTo>
                  <a:pt x="2193086" y="9067"/>
                </a:lnTo>
                <a:lnTo>
                  <a:pt x="2194204" y="9525"/>
                </a:lnTo>
                <a:lnTo>
                  <a:pt x="2196833" y="9525"/>
                </a:lnTo>
                <a:lnTo>
                  <a:pt x="2197951" y="9067"/>
                </a:lnTo>
                <a:lnTo>
                  <a:pt x="2199817" y="7200"/>
                </a:lnTo>
                <a:lnTo>
                  <a:pt x="2200275" y="6083"/>
                </a:lnTo>
                <a:lnTo>
                  <a:pt x="2200275" y="3454"/>
                </a:lnTo>
                <a:close/>
              </a:path>
              <a:path w="5486400" h="646429">
                <a:moveTo>
                  <a:pt x="2247900" y="640359"/>
                </a:moveTo>
                <a:lnTo>
                  <a:pt x="2247442" y="639241"/>
                </a:lnTo>
                <a:lnTo>
                  <a:pt x="2245576" y="637374"/>
                </a:lnTo>
                <a:lnTo>
                  <a:pt x="2244458" y="636905"/>
                </a:lnTo>
                <a:lnTo>
                  <a:pt x="2241829" y="636905"/>
                </a:lnTo>
                <a:lnTo>
                  <a:pt x="2240711" y="637374"/>
                </a:lnTo>
                <a:lnTo>
                  <a:pt x="2238845" y="639241"/>
                </a:lnTo>
                <a:lnTo>
                  <a:pt x="2238375" y="640359"/>
                </a:lnTo>
                <a:lnTo>
                  <a:pt x="2238375" y="642988"/>
                </a:lnTo>
                <a:lnTo>
                  <a:pt x="2238845" y="644105"/>
                </a:lnTo>
                <a:lnTo>
                  <a:pt x="2240711" y="645972"/>
                </a:lnTo>
                <a:lnTo>
                  <a:pt x="2241829" y="646430"/>
                </a:lnTo>
                <a:lnTo>
                  <a:pt x="2244458" y="646430"/>
                </a:lnTo>
                <a:lnTo>
                  <a:pt x="2245576" y="645972"/>
                </a:lnTo>
                <a:lnTo>
                  <a:pt x="2247442" y="644105"/>
                </a:lnTo>
                <a:lnTo>
                  <a:pt x="2247900" y="642988"/>
                </a:lnTo>
                <a:lnTo>
                  <a:pt x="2247900" y="640359"/>
                </a:lnTo>
                <a:close/>
              </a:path>
              <a:path w="5486400" h="646429">
                <a:moveTo>
                  <a:pt x="2247900" y="3454"/>
                </a:moveTo>
                <a:lnTo>
                  <a:pt x="2247442" y="2336"/>
                </a:lnTo>
                <a:lnTo>
                  <a:pt x="2245576" y="469"/>
                </a:lnTo>
                <a:lnTo>
                  <a:pt x="2244458" y="0"/>
                </a:lnTo>
                <a:lnTo>
                  <a:pt x="2241829" y="0"/>
                </a:lnTo>
                <a:lnTo>
                  <a:pt x="2240711" y="469"/>
                </a:lnTo>
                <a:lnTo>
                  <a:pt x="2238845" y="2336"/>
                </a:lnTo>
                <a:lnTo>
                  <a:pt x="2238375" y="3454"/>
                </a:lnTo>
                <a:lnTo>
                  <a:pt x="2238375" y="6083"/>
                </a:lnTo>
                <a:lnTo>
                  <a:pt x="2238845" y="7200"/>
                </a:lnTo>
                <a:lnTo>
                  <a:pt x="2240711" y="9067"/>
                </a:lnTo>
                <a:lnTo>
                  <a:pt x="2241829" y="9525"/>
                </a:lnTo>
                <a:lnTo>
                  <a:pt x="2244458" y="9525"/>
                </a:lnTo>
                <a:lnTo>
                  <a:pt x="2245576" y="9067"/>
                </a:lnTo>
                <a:lnTo>
                  <a:pt x="2247442" y="7200"/>
                </a:lnTo>
                <a:lnTo>
                  <a:pt x="2247900" y="6083"/>
                </a:lnTo>
                <a:lnTo>
                  <a:pt x="2247900" y="3454"/>
                </a:lnTo>
                <a:close/>
              </a:path>
              <a:path w="5486400" h="646429">
                <a:moveTo>
                  <a:pt x="2295525" y="640359"/>
                </a:moveTo>
                <a:lnTo>
                  <a:pt x="2295067" y="639241"/>
                </a:lnTo>
                <a:lnTo>
                  <a:pt x="2293201" y="637374"/>
                </a:lnTo>
                <a:lnTo>
                  <a:pt x="2292083" y="636905"/>
                </a:lnTo>
                <a:lnTo>
                  <a:pt x="2289454" y="636905"/>
                </a:lnTo>
                <a:lnTo>
                  <a:pt x="2288336" y="637374"/>
                </a:lnTo>
                <a:lnTo>
                  <a:pt x="2286470" y="639241"/>
                </a:lnTo>
                <a:lnTo>
                  <a:pt x="2286000" y="640359"/>
                </a:lnTo>
                <a:lnTo>
                  <a:pt x="2286000" y="642988"/>
                </a:lnTo>
                <a:lnTo>
                  <a:pt x="2286470" y="644105"/>
                </a:lnTo>
                <a:lnTo>
                  <a:pt x="2288336" y="645972"/>
                </a:lnTo>
                <a:lnTo>
                  <a:pt x="2289454" y="646430"/>
                </a:lnTo>
                <a:lnTo>
                  <a:pt x="2292083" y="646430"/>
                </a:lnTo>
                <a:lnTo>
                  <a:pt x="2293201" y="645972"/>
                </a:lnTo>
                <a:lnTo>
                  <a:pt x="2295067" y="644105"/>
                </a:lnTo>
                <a:lnTo>
                  <a:pt x="2295525" y="642988"/>
                </a:lnTo>
                <a:lnTo>
                  <a:pt x="2295525" y="640359"/>
                </a:lnTo>
                <a:close/>
              </a:path>
              <a:path w="5486400" h="646429">
                <a:moveTo>
                  <a:pt x="2295525" y="3454"/>
                </a:moveTo>
                <a:lnTo>
                  <a:pt x="2295067" y="2336"/>
                </a:lnTo>
                <a:lnTo>
                  <a:pt x="2293201" y="469"/>
                </a:lnTo>
                <a:lnTo>
                  <a:pt x="2292083" y="0"/>
                </a:lnTo>
                <a:lnTo>
                  <a:pt x="2289454" y="0"/>
                </a:lnTo>
                <a:lnTo>
                  <a:pt x="2288336" y="469"/>
                </a:lnTo>
                <a:lnTo>
                  <a:pt x="2286470" y="2336"/>
                </a:lnTo>
                <a:lnTo>
                  <a:pt x="2286000" y="3454"/>
                </a:lnTo>
                <a:lnTo>
                  <a:pt x="2286000" y="6083"/>
                </a:lnTo>
                <a:lnTo>
                  <a:pt x="2286470" y="7200"/>
                </a:lnTo>
                <a:lnTo>
                  <a:pt x="2288336" y="9067"/>
                </a:lnTo>
                <a:lnTo>
                  <a:pt x="2289454" y="9525"/>
                </a:lnTo>
                <a:lnTo>
                  <a:pt x="2292083" y="9525"/>
                </a:lnTo>
                <a:lnTo>
                  <a:pt x="2293201" y="9067"/>
                </a:lnTo>
                <a:lnTo>
                  <a:pt x="2295067" y="7200"/>
                </a:lnTo>
                <a:lnTo>
                  <a:pt x="2295525" y="6083"/>
                </a:lnTo>
                <a:lnTo>
                  <a:pt x="2295525" y="3454"/>
                </a:lnTo>
                <a:close/>
              </a:path>
              <a:path w="5486400" h="646429">
                <a:moveTo>
                  <a:pt x="2343150" y="640359"/>
                </a:moveTo>
                <a:lnTo>
                  <a:pt x="2342692" y="639241"/>
                </a:lnTo>
                <a:lnTo>
                  <a:pt x="2340826" y="637374"/>
                </a:lnTo>
                <a:lnTo>
                  <a:pt x="2339708" y="636905"/>
                </a:lnTo>
                <a:lnTo>
                  <a:pt x="2337079" y="636905"/>
                </a:lnTo>
                <a:lnTo>
                  <a:pt x="2335961" y="637374"/>
                </a:lnTo>
                <a:lnTo>
                  <a:pt x="2334095" y="639241"/>
                </a:lnTo>
                <a:lnTo>
                  <a:pt x="2333625" y="640359"/>
                </a:lnTo>
                <a:lnTo>
                  <a:pt x="2333625" y="642988"/>
                </a:lnTo>
                <a:lnTo>
                  <a:pt x="2334095" y="644105"/>
                </a:lnTo>
                <a:lnTo>
                  <a:pt x="2335961" y="645972"/>
                </a:lnTo>
                <a:lnTo>
                  <a:pt x="2337079" y="646430"/>
                </a:lnTo>
                <a:lnTo>
                  <a:pt x="2339708" y="646430"/>
                </a:lnTo>
                <a:lnTo>
                  <a:pt x="2340826" y="645972"/>
                </a:lnTo>
                <a:lnTo>
                  <a:pt x="2342692" y="644105"/>
                </a:lnTo>
                <a:lnTo>
                  <a:pt x="2343150" y="642988"/>
                </a:lnTo>
                <a:lnTo>
                  <a:pt x="2343150" y="640359"/>
                </a:lnTo>
                <a:close/>
              </a:path>
              <a:path w="5486400" h="646429">
                <a:moveTo>
                  <a:pt x="2343150" y="3454"/>
                </a:moveTo>
                <a:lnTo>
                  <a:pt x="2342692" y="2336"/>
                </a:lnTo>
                <a:lnTo>
                  <a:pt x="2340826" y="469"/>
                </a:lnTo>
                <a:lnTo>
                  <a:pt x="2339708" y="0"/>
                </a:lnTo>
                <a:lnTo>
                  <a:pt x="2337079" y="0"/>
                </a:lnTo>
                <a:lnTo>
                  <a:pt x="2335961" y="469"/>
                </a:lnTo>
                <a:lnTo>
                  <a:pt x="2334095" y="2336"/>
                </a:lnTo>
                <a:lnTo>
                  <a:pt x="2333625" y="3454"/>
                </a:lnTo>
                <a:lnTo>
                  <a:pt x="2333625" y="6083"/>
                </a:lnTo>
                <a:lnTo>
                  <a:pt x="2334095" y="7200"/>
                </a:lnTo>
                <a:lnTo>
                  <a:pt x="2335961" y="9067"/>
                </a:lnTo>
                <a:lnTo>
                  <a:pt x="2337079" y="9525"/>
                </a:lnTo>
                <a:lnTo>
                  <a:pt x="2339708" y="9525"/>
                </a:lnTo>
                <a:lnTo>
                  <a:pt x="2340826" y="9067"/>
                </a:lnTo>
                <a:lnTo>
                  <a:pt x="2342692" y="7200"/>
                </a:lnTo>
                <a:lnTo>
                  <a:pt x="2343150" y="6083"/>
                </a:lnTo>
                <a:lnTo>
                  <a:pt x="2343150" y="3454"/>
                </a:lnTo>
                <a:close/>
              </a:path>
              <a:path w="5486400" h="646429">
                <a:moveTo>
                  <a:pt x="2390775" y="640359"/>
                </a:moveTo>
                <a:lnTo>
                  <a:pt x="2390317" y="639241"/>
                </a:lnTo>
                <a:lnTo>
                  <a:pt x="2388451" y="637374"/>
                </a:lnTo>
                <a:lnTo>
                  <a:pt x="2387333" y="636905"/>
                </a:lnTo>
                <a:lnTo>
                  <a:pt x="2384704" y="636905"/>
                </a:lnTo>
                <a:lnTo>
                  <a:pt x="2383586" y="637374"/>
                </a:lnTo>
                <a:lnTo>
                  <a:pt x="2381720" y="639241"/>
                </a:lnTo>
                <a:lnTo>
                  <a:pt x="2381250" y="640359"/>
                </a:lnTo>
                <a:lnTo>
                  <a:pt x="2381250" y="642988"/>
                </a:lnTo>
                <a:lnTo>
                  <a:pt x="2381720" y="644105"/>
                </a:lnTo>
                <a:lnTo>
                  <a:pt x="2383586" y="645972"/>
                </a:lnTo>
                <a:lnTo>
                  <a:pt x="2384704" y="646430"/>
                </a:lnTo>
                <a:lnTo>
                  <a:pt x="2387333" y="646430"/>
                </a:lnTo>
                <a:lnTo>
                  <a:pt x="2388451" y="645972"/>
                </a:lnTo>
                <a:lnTo>
                  <a:pt x="2390317" y="644105"/>
                </a:lnTo>
                <a:lnTo>
                  <a:pt x="2390775" y="642988"/>
                </a:lnTo>
                <a:lnTo>
                  <a:pt x="2390775" y="640359"/>
                </a:lnTo>
                <a:close/>
              </a:path>
              <a:path w="5486400" h="646429">
                <a:moveTo>
                  <a:pt x="2390775" y="3454"/>
                </a:moveTo>
                <a:lnTo>
                  <a:pt x="2390317" y="2336"/>
                </a:lnTo>
                <a:lnTo>
                  <a:pt x="2388451" y="469"/>
                </a:lnTo>
                <a:lnTo>
                  <a:pt x="2387333" y="0"/>
                </a:lnTo>
                <a:lnTo>
                  <a:pt x="2384704" y="0"/>
                </a:lnTo>
                <a:lnTo>
                  <a:pt x="2383586" y="469"/>
                </a:lnTo>
                <a:lnTo>
                  <a:pt x="2381720" y="2336"/>
                </a:lnTo>
                <a:lnTo>
                  <a:pt x="2381250" y="3454"/>
                </a:lnTo>
                <a:lnTo>
                  <a:pt x="2381250" y="6083"/>
                </a:lnTo>
                <a:lnTo>
                  <a:pt x="2381720" y="7200"/>
                </a:lnTo>
                <a:lnTo>
                  <a:pt x="2383586" y="9067"/>
                </a:lnTo>
                <a:lnTo>
                  <a:pt x="2384704" y="9525"/>
                </a:lnTo>
                <a:lnTo>
                  <a:pt x="2387333" y="9525"/>
                </a:lnTo>
                <a:lnTo>
                  <a:pt x="2388451" y="9067"/>
                </a:lnTo>
                <a:lnTo>
                  <a:pt x="2390317" y="7200"/>
                </a:lnTo>
                <a:lnTo>
                  <a:pt x="2390775" y="6083"/>
                </a:lnTo>
                <a:lnTo>
                  <a:pt x="2390775" y="3454"/>
                </a:lnTo>
                <a:close/>
              </a:path>
              <a:path w="5486400" h="646429">
                <a:moveTo>
                  <a:pt x="2438400" y="640359"/>
                </a:moveTo>
                <a:lnTo>
                  <a:pt x="2437942" y="639241"/>
                </a:lnTo>
                <a:lnTo>
                  <a:pt x="2436076" y="637374"/>
                </a:lnTo>
                <a:lnTo>
                  <a:pt x="2434958" y="636905"/>
                </a:lnTo>
                <a:lnTo>
                  <a:pt x="2432329" y="636905"/>
                </a:lnTo>
                <a:lnTo>
                  <a:pt x="2431211" y="637374"/>
                </a:lnTo>
                <a:lnTo>
                  <a:pt x="2429345" y="639241"/>
                </a:lnTo>
                <a:lnTo>
                  <a:pt x="2428875" y="640359"/>
                </a:lnTo>
                <a:lnTo>
                  <a:pt x="2428875" y="642988"/>
                </a:lnTo>
                <a:lnTo>
                  <a:pt x="2429345" y="644105"/>
                </a:lnTo>
                <a:lnTo>
                  <a:pt x="2431211" y="645972"/>
                </a:lnTo>
                <a:lnTo>
                  <a:pt x="2432329" y="646430"/>
                </a:lnTo>
                <a:lnTo>
                  <a:pt x="2434958" y="646430"/>
                </a:lnTo>
                <a:lnTo>
                  <a:pt x="2436076" y="645972"/>
                </a:lnTo>
                <a:lnTo>
                  <a:pt x="2437942" y="644105"/>
                </a:lnTo>
                <a:lnTo>
                  <a:pt x="2438400" y="642988"/>
                </a:lnTo>
                <a:lnTo>
                  <a:pt x="2438400" y="640359"/>
                </a:lnTo>
                <a:close/>
              </a:path>
              <a:path w="5486400" h="646429">
                <a:moveTo>
                  <a:pt x="2438400" y="3454"/>
                </a:moveTo>
                <a:lnTo>
                  <a:pt x="2437942" y="2336"/>
                </a:lnTo>
                <a:lnTo>
                  <a:pt x="2436076" y="469"/>
                </a:lnTo>
                <a:lnTo>
                  <a:pt x="2434958" y="0"/>
                </a:lnTo>
                <a:lnTo>
                  <a:pt x="2432329" y="0"/>
                </a:lnTo>
                <a:lnTo>
                  <a:pt x="2431211" y="469"/>
                </a:lnTo>
                <a:lnTo>
                  <a:pt x="2429345" y="2336"/>
                </a:lnTo>
                <a:lnTo>
                  <a:pt x="2428875" y="3454"/>
                </a:lnTo>
                <a:lnTo>
                  <a:pt x="2428875" y="6083"/>
                </a:lnTo>
                <a:lnTo>
                  <a:pt x="2429345" y="7200"/>
                </a:lnTo>
                <a:lnTo>
                  <a:pt x="2431211" y="9067"/>
                </a:lnTo>
                <a:lnTo>
                  <a:pt x="2432329" y="9525"/>
                </a:lnTo>
                <a:lnTo>
                  <a:pt x="2434958" y="9525"/>
                </a:lnTo>
                <a:lnTo>
                  <a:pt x="2436076" y="9067"/>
                </a:lnTo>
                <a:lnTo>
                  <a:pt x="2437942" y="7200"/>
                </a:lnTo>
                <a:lnTo>
                  <a:pt x="2438400" y="6083"/>
                </a:lnTo>
                <a:lnTo>
                  <a:pt x="2438400" y="3454"/>
                </a:lnTo>
                <a:close/>
              </a:path>
              <a:path w="5486400" h="646429">
                <a:moveTo>
                  <a:pt x="2486025" y="640359"/>
                </a:moveTo>
                <a:lnTo>
                  <a:pt x="2485567" y="639241"/>
                </a:lnTo>
                <a:lnTo>
                  <a:pt x="2483701" y="637374"/>
                </a:lnTo>
                <a:lnTo>
                  <a:pt x="2482583" y="636905"/>
                </a:lnTo>
                <a:lnTo>
                  <a:pt x="2479954" y="636905"/>
                </a:lnTo>
                <a:lnTo>
                  <a:pt x="2478836" y="637374"/>
                </a:lnTo>
                <a:lnTo>
                  <a:pt x="2476970" y="639241"/>
                </a:lnTo>
                <a:lnTo>
                  <a:pt x="2476500" y="640359"/>
                </a:lnTo>
                <a:lnTo>
                  <a:pt x="2476500" y="642988"/>
                </a:lnTo>
                <a:lnTo>
                  <a:pt x="2476970" y="644105"/>
                </a:lnTo>
                <a:lnTo>
                  <a:pt x="2478836" y="645972"/>
                </a:lnTo>
                <a:lnTo>
                  <a:pt x="2479954" y="646430"/>
                </a:lnTo>
                <a:lnTo>
                  <a:pt x="2482583" y="646430"/>
                </a:lnTo>
                <a:lnTo>
                  <a:pt x="2483701" y="645972"/>
                </a:lnTo>
                <a:lnTo>
                  <a:pt x="2485567" y="644105"/>
                </a:lnTo>
                <a:lnTo>
                  <a:pt x="2486025" y="642988"/>
                </a:lnTo>
                <a:lnTo>
                  <a:pt x="2486025" y="640359"/>
                </a:lnTo>
                <a:close/>
              </a:path>
              <a:path w="5486400" h="646429">
                <a:moveTo>
                  <a:pt x="2486025" y="3454"/>
                </a:moveTo>
                <a:lnTo>
                  <a:pt x="2485567" y="2336"/>
                </a:lnTo>
                <a:lnTo>
                  <a:pt x="2483701" y="469"/>
                </a:lnTo>
                <a:lnTo>
                  <a:pt x="2482583" y="0"/>
                </a:lnTo>
                <a:lnTo>
                  <a:pt x="2479954" y="0"/>
                </a:lnTo>
                <a:lnTo>
                  <a:pt x="2478836" y="469"/>
                </a:lnTo>
                <a:lnTo>
                  <a:pt x="2476970" y="2336"/>
                </a:lnTo>
                <a:lnTo>
                  <a:pt x="2476500" y="3454"/>
                </a:lnTo>
                <a:lnTo>
                  <a:pt x="2476500" y="6083"/>
                </a:lnTo>
                <a:lnTo>
                  <a:pt x="2476970" y="7200"/>
                </a:lnTo>
                <a:lnTo>
                  <a:pt x="2478836" y="9067"/>
                </a:lnTo>
                <a:lnTo>
                  <a:pt x="2479954" y="9525"/>
                </a:lnTo>
                <a:lnTo>
                  <a:pt x="2482583" y="9525"/>
                </a:lnTo>
                <a:lnTo>
                  <a:pt x="2483701" y="9067"/>
                </a:lnTo>
                <a:lnTo>
                  <a:pt x="2485567" y="7200"/>
                </a:lnTo>
                <a:lnTo>
                  <a:pt x="2486025" y="6083"/>
                </a:lnTo>
                <a:lnTo>
                  <a:pt x="2486025" y="3454"/>
                </a:lnTo>
                <a:close/>
              </a:path>
              <a:path w="5486400" h="646429">
                <a:moveTo>
                  <a:pt x="2533650" y="640359"/>
                </a:moveTo>
                <a:lnTo>
                  <a:pt x="2533192" y="639241"/>
                </a:lnTo>
                <a:lnTo>
                  <a:pt x="2531326" y="637374"/>
                </a:lnTo>
                <a:lnTo>
                  <a:pt x="2530208" y="636905"/>
                </a:lnTo>
                <a:lnTo>
                  <a:pt x="2527579" y="636905"/>
                </a:lnTo>
                <a:lnTo>
                  <a:pt x="2526461" y="637374"/>
                </a:lnTo>
                <a:lnTo>
                  <a:pt x="2524595" y="639241"/>
                </a:lnTo>
                <a:lnTo>
                  <a:pt x="2524125" y="640359"/>
                </a:lnTo>
                <a:lnTo>
                  <a:pt x="2524125" y="642988"/>
                </a:lnTo>
                <a:lnTo>
                  <a:pt x="2524595" y="644105"/>
                </a:lnTo>
                <a:lnTo>
                  <a:pt x="2526461" y="645972"/>
                </a:lnTo>
                <a:lnTo>
                  <a:pt x="2527579" y="646430"/>
                </a:lnTo>
                <a:lnTo>
                  <a:pt x="2530208" y="646430"/>
                </a:lnTo>
                <a:lnTo>
                  <a:pt x="2531326" y="645972"/>
                </a:lnTo>
                <a:lnTo>
                  <a:pt x="2533192" y="644105"/>
                </a:lnTo>
                <a:lnTo>
                  <a:pt x="2533650" y="642988"/>
                </a:lnTo>
                <a:lnTo>
                  <a:pt x="2533650" y="640359"/>
                </a:lnTo>
                <a:close/>
              </a:path>
              <a:path w="5486400" h="646429">
                <a:moveTo>
                  <a:pt x="2533650" y="3454"/>
                </a:moveTo>
                <a:lnTo>
                  <a:pt x="2533192" y="2336"/>
                </a:lnTo>
                <a:lnTo>
                  <a:pt x="2531326" y="469"/>
                </a:lnTo>
                <a:lnTo>
                  <a:pt x="2530208" y="0"/>
                </a:lnTo>
                <a:lnTo>
                  <a:pt x="2527579" y="0"/>
                </a:lnTo>
                <a:lnTo>
                  <a:pt x="2526461" y="469"/>
                </a:lnTo>
                <a:lnTo>
                  <a:pt x="2524595" y="2336"/>
                </a:lnTo>
                <a:lnTo>
                  <a:pt x="2524125" y="3454"/>
                </a:lnTo>
                <a:lnTo>
                  <a:pt x="2524125" y="6083"/>
                </a:lnTo>
                <a:lnTo>
                  <a:pt x="2524595" y="7200"/>
                </a:lnTo>
                <a:lnTo>
                  <a:pt x="2526461" y="9067"/>
                </a:lnTo>
                <a:lnTo>
                  <a:pt x="2527579" y="9525"/>
                </a:lnTo>
                <a:lnTo>
                  <a:pt x="2530208" y="9525"/>
                </a:lnTo>
                <a:lnTo>
                  <a:pt x="2531326" y="9067"/>
                </a:lnTo>
                <a:lnTo>
                  <a:pt x="2533192" y="7200"/>
                </a:lnTo>
                <a:lnTo>
                  <a:pt x="2533650" y="6083"/>
                </a:lnTo>
                <a:lnTo>
                  <a:pt x="2533650" y="3454"/>
                </a:lnTo>
                <a:close/>
              </a:path>
              <a:path w="5486400" h="646429">
                <a:moveTo>
                  <a:pt x="2581275" y="640359"/>
                </a:moveTo>
                <a:lnTo>
                  <a:pt x="2580817" y="639241"/>
                </a:lnTo>
                <a:lnTo>
                  <a:pt x="2578951" y="637374"/>
                </a:lnTo>
                <a:lnTo>
                  <a:pt x="2577833" y="636905"/>
                </a:lnTo>
                <a:lnTo>
                  <a:pt x="2575204" y="636905"/>
                </a:lnTo>
                <a:lnTo>
                  <a:pt x="2574086" y="637374"/>
                </a:lnTo>
                <a:lnTo>
                  <a:pt x="2572220" y="639241"/>
                </a:lnTo>
                <a:lnTo>
                  <a:pt x="2571750" y="640359"/>
                </a:lnTo>
                <a:lnTo>
                  <a:pt x="2571750" y="642988"/>
                </a:lnTo>
                <a:lnTo>
                  <a:pt x="2572220" y="644105"/>
                </a:lnTo>
                <a:lnTo>
                  <a:pt x="2574086" y="645972"/>
                </a:lnTo>
                <a:lnTo>
                  <a:pt x="2575204" y="646430"/>
                </a:lnTo>
                <a:lnTo>
                  <a:pt x="2577833" y="646430"/>
                </a:lnTo>
                <a:lnTo>
                  <a:pt x="2578951" y="645972"/>
                </a:lnTo>
                <a:lnTo>
                  <a:pt x="2580817" y="644105"/>
                </a:lnTo>
                <a:lnTo>
                  <a:pt x="2581275" y="642988"/>
                </a:lnTo>
                <a:lnTo>
                  <a:pt x="2581275" y="640359"/>
                </a:lnTo>
                <a:close/>
              </a:path>
              <a:path w="5486400" h="646429">
                <a:moveTo>
                  <a:pt x="2581275" y="3454"/>
                </a:moveTo>
                <a:lnTo>
                  <a:pt x="2580817" y="2336"/>
                </a:lnTo>
                <a:lnTo>
                  <a:pt x="2578951" y="469"/>
                </a:lnTo>
                <a:lnTo>
                  <a:pt x="2577833" y="0"/>
                </a:lnTo>
                <a:lnTo>
                  <a:pt x="2575204" y="0"/>
                </a:lnTo>
                <a:lnTo>
                  <a:pt x="2574086" y="469"/>
                </a:lnTo>
                <a:lnTo>
                  <a:pt x="2572220" y="2336"/>
                </a:lnTo>
                <a:lnTo>
                  <a:pt x="2571750" y="3454"/>
                </a:lnTo>
                <a:lnTo>
                  <a:pt x="2571750" y="6083"/>
                </a:lnTo>
                <a:lnTo>
                  <a:pt x="2572220" y="7200"/>
                </a:lnTo>
                <a:lnTo>
                  <a:pt x="2574086" y="9067"/>
                </a:lnTo>
                <a:lnTo>
                  <a:pt x="2575204" y="9525"/>
                </a:lnTo>
                <a:lnTo>
                  <a:pt x="2577833" y="9525"/>
                </a:lnTo>
                <a:lnTo>
                  <a:pt x="2578951" y="9067"/>
                </a:lnTo>
                <a:lnTo>
                  <a:pt x="2580817" y="7200"/>
                </a:lnTo>
                <a:lnTo>
                  <a:pt x="2581275" y="6083"/>
                </a:lnTo>
                <a:lnTo>
                  <a:pt x="2581275" y="3454"/>
                </a:lnTo>
                <a:close/>
              </a:path>
              <a:path w="5486400" h="646429">
                <a:moveTo>
                  <a:pt x="2628900" y="640359"/>
                </a:moveTo>
                <a:lnTo>
                  <a:pt x="2628442" y="639241"/>
                </a:lnTo>
                <a:lnTo>
                  <a:pt x="2626576" y="637374"/>
                </a:lnTo>
                <a:lnTo>
                  <a:pt x="2625458" y="636905"/>
                </a:lnTo>
                <a:lnTo>
                  <a:pt x="2622829" y="636905"/>
                </a:lnTo>
                <a:lnTo>
                  <a:pt x="2621711" y="637374"/>
                </a:lnTo>
                <a:lnTo>
                  <a:pt x="2619845" y="639241"/>
                </a:lnTo>
                <a:lnTo>
                  <a:pt x="2619375" y="640359"/>
                </a:lnTo>
                <a:lnTo>
                  <a:pt x="2619375" y="642988"/>
                </a:lnTo>
                <a:lnTo>
                  <a:pt x="2619845" y="644105"/>
                </a:lnTo>
                <a:lnTo>
                  <a:pt x="2621711" y="645972"/>
                </a:lnTo>
                <a:lnTo>
                  <a:pt x="2622829" y="646430"/>
                </a:lnTo>
                <a:lnTo>
                  <a:pt x="2625458" y="646430"/>
                </a:lnTo>
                <a:lnTo>
                  <a:pt x="2626576" y="645972"/>
                </a:lnTo>
                <a:lnTo>
                  <a:pt x="2628442" y="644105"/>
                </a:lnTo>
                <a:lnTo>
                  <a:pt x="2628900" y="642988"/>
                </a:lnTo>
                <a:lnTo>
                  <a:pt x="2628900" y="640359"/>
                </a:lnTo>
                <a:close/>
              </a:path>
              <a:path w="5486400" h="646429">
                <a:moveTo>
                  <a:pt x="2628900" y="3454"/>
                </a:moveTo>
                <a:lnTo>
                  <a:pt x="2628442" y="2336"/>
                </a:lnTo>
                <a:lnTo>
                  <a:pt x="2626576" y="469"/>
                </a:lnTo>
                <a:lnTo>
                  <a:pt x="2625458" y="0"/>
                </a:lnTo>
                <a:lnTo>
                  <a:pt x="2622829" y="0"/>
                </a:lnTo>
                <a:lnTo>
                  <a:pt x="2621711" y="469"/>
                </a:lnTo>
                <a:lnTo>
                  <a:pt x="2619845" y="2336"/>
                </a:lnTo>
                <a:lnTo>
                  <a:pt x="2619375" y="3454"/>
                </a:lnTo>
                <a:lnTo>
                  <a:pt x="2619375" y="6083"/>
                </a:lnTo>
                <a:lnTo>
                  <a:pt x="2619845" y="7200"/>
                </a:lnTo>
                <a:lnTo>
                  <a:pt x="2621711" y="9067"/>
                </a:lnTo>
                <a:lnTo>
                  <a:pt x="2622829" y="9525"/>
                </a:lnTo>
                <a:lnTo>
                  <a:pt x="2625458" y="9525"/>
                </a:lnTo>
                <a:lnTo>
                  <a:pt x="2626576" y="9067"/>
                </a:lnTo>
                <a:lnTo>
                  <a:pt x="2628442" y="7200"/>
                </a:lnTo>
                <a:lnTo>
                  <a:pt x="2628900" y="6083"/>
                </a:lnTo>
                <a:lnTo>
                  <a:pt x="2628900" y="3454"/>
                </a:lnTo>
                <a:close/>
              </a:path>
              <a:path w="5486400" h="646429">
                <a:moveTo>
                  <a:pt x="2676525" y="640359"/>
                </a:moveTo>
                <a:lnTo>
                  <a:pt x="2676067" y="639241"/>
                </a:lnTo>
                <a:lnTo>
                  <a:pt x="2674201" y="637374"/>
                </a:lnTo>
                <a:lnTo>
                  <a:pt x="2673083" y="636905"/>
                </a:lnTo>
                <a:lnTo>
                  <a:pt x="2670454" y="636905"/>
                </a:lnTo>
                <a:lnTo>
                  <a:pt x="2669336" y="637374"/>
                </a:lnTo>
                <a:lnTo>
                  <a:pt x="2667470" y="639241"/>
                </a:lnTo>
                <a:lnTo>
                  <a:pt x="2667000" y="640359"/>
                </a:lnTo>
                <a:lnTo>
                  <a:pt x="2667000" y="642988"/>
                </a:lnTo>
                <a:lnTo>
                  <a:pt x="2667470" y="644105"/>
                </a:lnTo>
                <a:lnTo>
                  <a:pt x="2669336" y="645972"/>
                </a:lnTo>
                <a:lnTo>
                  <a:pt x="2670454" y="646430"/>
                </a:lnTo>
                <a:lnTo>
                  <a:pt x="2673083" y="646430"/>
                </a:lnTo>
                <a:lnTo>
                  <a:pt x="2674201" y="645972"/>
                </a:lnTo>
                <a:lnTo>
                  <a:pt x="2676067" y="644105"/>
                </a:lnTo>
                <a:lnTo>
                  <a:pt x="2676525" y="642988"/>
                </a:lnTo>
                <a:lnTo>
                  <a:pt x="2676525" y="640359"/>
                </a:lnTo>
                <a:close/>
              </a:path>
              <a:path w="5486400" h="646429">
                <a:moveTo>
                  <a:pt x="2676525" y="3454"/>
                </a:moveTo>
                <a:lnTo>
                  <a:pt x="2676067" y="2336"/>
                </a:lnTo>
                <a:lnTo>
                  <a:pt x="2674201" y="469"/>
                </a:lnTo>
                <a:lnTo>
                  <a:pt x="2673083" y="0"/>
                </a:lnTo>
                <a:lnTo>
                  <a:pt x="2670454" y="0"/>
                </a:lnTo>
                <a:lnTo>
                  <a:pt x="2669336" y="469"/>
                </a:lnTo>
                <a:lnTo>
                  <a:pt x="2667470" y="2336"/>
                </a:lnTo>
                <a:lnTo>
                  <a:pt x="2667000" y="3454"/>
                </a:lnTo>
                <a:lnTo>
                  <a:pt x="2667000" y="6083"/>
                </a:lnTo>
                <a:lnTo>
                  <a:pt x="2667470" y="7200"/>
                </a:lnTo>
                <a:lnTo>
                  <a:pt x="2669336" y="9067"/>
                </a:lnTo>
                <a:lnTo>
                  <a:pt x="2670454" y="9525"/>
                </a:lnTo>
                <a:lnTo>
                  <a:pt x="2673083" y="9525"/>
                </a:lnTo>
                <a:lnTo>
                  <a:pt x="2674201" y="9067"/>
                </a:lnTo>
                <a:lnTo>
                  <a:pt x="2676067" y="7200"/>
                </a:lnTo>
                <a:lnTo>
                  <a:pt x="2676525" y="6083"/>
                </a:lnTo>
                <a:lnTo>
                  <a:pt x="2676525" y="3454"/>
                </a:lnTo>
                <a:close/>
              </a:path>
              <a:path w="5486400" h="646429">
                <a:moveTo>
                  <a:pt x="2724150" y="640359"/>
                </a:moveTo>
                <a:lnTo>
                  <a:pt x="2723692" y="639241"/>
                </a:lnTo>
                <a:lnTo>
                  <a:pt x="2721826" y="637374"/>
                </a:lnTo>
                <a:lnTo>
                  <a:pt x="2720708" y="636905"/>
                </a:lnTo>
                <a:lnTo>
                  <a:pt x="2718079" y="636905"/>
                </a:lnTo>
                <a:lnTo>
                  <a:pt x="2716961" y="637374"/>
                </a:lnTo>
                <a:lnTo>
                  <a:pt x="2715095" y="639241"/>
                </a:lnTo>
                <a:lnTo>
                  <a:pt x="2714625" y="640359"/>
                </a:lnTo>
                <a:lnTo>
                  <a:pt x="2714625" y="642988"/>
                </a:lnTo>
                <a:lnTo>
                  <a:pt x="2715095" y="644105"/>
                </a:lnTo>
                <a:lnTo>
                  <a:pt x="2716961" y="645972"/>
                </a:lnTo>
                <a:lnTo>
                  <a:pt x="2718079" y="646430"/>
                </a:lnTo>
                <a:lnTo>
                  <a:pt x="2720708" y="646430"/>
                </a:lnTo>
                <a:lnTo>
                  <a:pt x="2721826" y="645972"/>
                </a:lnTo>
                <a:lnTo>
                  <a:pt x="2723692" y="644105"/>
                </a:lnTo>
                <a:lnTo>
                  <a:pt x="2724150" y="642988"/>
                </a:lnTo>
                <a:lnTo>
                  <a:pt x="2724150" y="640359"/>
                </a:lnTo>
                <a:close/>
              </a:path>
              <a:path w="5486400" h="646429">
                <a:moveTo>
                  <a:pt x="2724150" y="3454"/>
                </a:moveTo>
                <a:lnTo>
                  <a:pt x="2723692" y="2336"/>
                </a:lnTo>
                <a:lnTo>
                  <a:pt x="2721826" y="469"/>
                </a:lnTo>
                <a:lnTo>
                  <a:pt x="2720708" y="0"/>
                </a:lnTo>
                <a:lnTo>
                  <a:pt x="2718079" y="0"/>
                </a:lnTo>
                <a:lnTo>
                  <a:pt x="2716961" y="469"/>
                </a:lnTo>
                <a:lnTo>
                  <a:pt x="2715095" y="2336"/>
                </a:lnTo>
                <a:lnTo>
                  <a:pt x="2714625" y="3454"/>
                </a:lnTo>
                <a:lnTo>
                  <a:pt x="2714625" y="6083"/>
                </a:lnTo>
                <a:lnTo>
                  <a:pt x="2715095" y="7200"/>
                </a:lnTo>
                <a:lnTo>
                  <a:pt x="2716961" y="9067"/>
                </a:lnTo>
                <a:lnTo>
                  <a:pt x="2718079" y="9525"/>
                </a:lnTo>
                <a:lnTo>
                  <a:pt x="2720708" y="9525"/>
                </a:lnTo>
                <a:lnTo>
                  <a:pt x="2721826" y="9067"/>
                </a:lnTo>
                <a:lnTo>
                  <a:pt x="2723692" y="7200"/>
                </a:lnTo>
                <a:lnTo>
                  <a:pt x="2724150" y="6083"/>
                </a:lnTo>
                <a:lnTo>
                  <a:pt x="2724150" y="3454"/>
                </a:lnTo>
                <a:close/>
              </a:path>
              <a:path w="5486400" h="646429">
                <a:moveTo>
                  <a:pt x="2771775" y="640359"/>
                </a:moveTo>
                <a:lnTo>
                  <a:pt x="2771317" y="639241"/>
                </a:lnTo>
                <a:lnTo>
                  <a:pt x="2769451" y="637374"/>
                </a:lnTo>
                <a:lnTo>
                  <a:pt x="2768333" y="636905"/>
                </a:lnTo>
                <a:lnTo>
                  <a:pt x="2765704" y="636905"/>
                </a:lnTo>
                <a:lnTo>
                  <a:pt x="2764586" y="637374"/>
                </a:lnTo>
                <a:lnTo>
                  <a:pt x="2762720" y="639241"/>
                </a:lnTo>
                <a:lnTo>
                  <a:pt x="2762250" y="640359"/>
                </a:lnTo>
                <a:lnTo>
                  <a:pt x="2762250" y="642988"/>
                </a:lnTo>
                <a:lnTo>
                  <a:pt x="2762720" y="644105"/>
                </a:lnTo>
                <a:lnTo>
                  <a:pt x="2764586" y="645972"/>
                </a:lnTo>
                <a:lnTo>
                  <a:pt x="2765704" y="646430"/>
                </a:lnTo>
                <a:lnTo>
                  <a:pt x="2768333" y="646430"/>
                </a:lnTo>
                <a:lnTo>
                  <a:pt x="2769451" y="645972"/>
                </a:lnTo>
                <a:lnTo>
                  <a:pt x="2771317" y="644105"/>
                </a:lnTo>
                <a:lnTo>
                  <a:pt x="2771775" y="642988"/>
                </a:lnTo>
                <a:lnTo>
                  <a:pt x="2771775" y="640359"/>
                </a:lnTo>
                <a:close/>
              </a:path>
              <a:path w="5486400" h="646429">
                <a:moveTo>
                  <a:pt x="2771775" y="3454"/>
                </a:moveTo>
                <a:lnTo>
                  <a:pt x="2771317" y="2336"/>
                </a:lnTo>
                <a:lnTo>
                  <a:pt x="2769451" y="469"/>
                </a:lnTo>
                <a:lnTo>
                  <a:pt x="2768333" y="0"/>
                </a:lnTo>
                <a:lnTo>
                  <a:pt x="2765704" y="0"/>
                </a:lnTo>
                <a:lnTo>
                  <a:pt x="2764586" y="469"/>
                </a:lnTo>
                <a:lnTo>
                  <a:pt x="2762720" y="2336"/>
                </a:lnTo>
                <a:lnTo>
                  <a:pt x="2762250" y="3454"/>
                </a:lnTo>
                <a:lnTo>
                  <a:pt x="2762250" y="6083"/>
                </a:lnTo>
                <a:lnTo>
                  <a:pt x="2762720" y="7200"/>
                </a:lnTo>
                <a:lnTo>
                  <a:pt x="2764586" y="9067"/>
                </a:lnTo>
                <a:lnTo>
                  <a:pt x="2765704" y="9525"/>
                </a:lnTo>
                <a:lnTo>
                  <a:pt x="2768333" y="9525"/>
                </a:lnTo>
                <a:lnTo>
                  <a:pt x="2769451" y="9067"/>
                </a:lnTo>
                <a:lnTo>
                  <a:pt x="2771317" y="7200"/>
                </a:lnTo>
                <a:lnTo>
                  <a:pt x="2771775" y="6083"/>
                </a:lnTo>
                <a:lnTo>
                  <a:pt x="2771775" y="3454"/>
                </a:lnTo>
                <a:close/>
              </a:path>
              <a:path w="5486400" h="646429">
                <a:moveTo>
                  <a:pt x="2819400" y="640359"/>
                </a:moveTo>
                <a:lnTo>
                  <a:pt x="2818942" y="639241"/>
                </a:lnTo>
                <a:lnTo>
                  <a:pt x="2817076" y="637374"/>
                </a:lnTo>
                <a:lnTo>
                  <a:pt x="2815958" y="636905"/>
                </a:lnTo>
                <a:lnTo>
                  <a:pt x="2813329" y="636905"/>
                </a:lnTo>
                <a:lnTo>
                  <a:pt x="2812211" y="637374"/>
                </a:lnTo>
                <a:lnTo>
                  <a:pt x="2810345" y="639241"/>
                </a:lnTo>
                <a:lnTo>
                  <a:pt x="2809875" y="640359"/>
                </a:lnTo>
                <a:lnTo>
                  <a:pt x="2809875" y="642988"/>
                </a:lnTo>
                <a:lnTo>
                  <a:pt x="2810345" y="644105"/>
                </a:lnTo>
                <a:lnTo>
                  <a:pt x="2812211" y="645972"/>
                </a:lnTo>
                <a:lnTo>
                  <a:pt x="2813329" y="646430"/>
                </a:lnTo>
                <a:lnTo>
                  <a:pt x="2815958" y="646430"/>
                </a:lnTo>
                <a:lnTo>
                  <a:pt x="2817076" y="645972"/>
                </a:lnTo>
                <a:lnTo>
                  <a:pt x="2818942" y="644105"/>
                </a:lnTo>
                <a:lnTo>
                  <a:pt x="2819400" y="642988"/>
                </a:lnTo>
                <a:lnTo>
                  <a:pt x="2819400" y="640359"/>
                </a:lnTo>
                <a:close/>
              </a:path>
              <a:path w="5486400" h="646429">
                <a:moveTo>
                  <a:pt x="2819400" y="3454"/>
                </a:moveTo>
                <a:lnTo>
                  <a:pt x="2818942" y="2336"/>
                </a:lnTo>
                <a:lnTo>
                  <a:pt x="2817076" y="469"/>
                </a:lnTo>
                <a:lnTo>
                  <a:pt x="2815958" y="0"/>
                </a:lnTo>
                <a:lnTo>
                  <a:pt x="2813329" y="0"/>
                </a:lnTo>
                <a:lnTo>
                  <a:pt x="2812211" y="469"/>
                </a:lnTo>
                <a:lnTo>
                  <a:pt x="2810345" y="2336"/>
                </a:lnTo>
                <a:lnTo>
                  <a:pt x="2809875" y="3454"/>
                </a:lnTo>
                <a:lnTo>
                  <a:pt x="2809875" y="6083"/>
                </a:lnTo>
                <a:lnTo>
                  <a:pt x="2810345" y="7200"/>
                </a:lnTo>
                <a:lnTo>
                  <a:pt x="2812211" y="9067"/>
                </a:lnTo>
                <a:lnTo>
                  <a:pt x="2813329" y="9525"/>
                </a:lnTo>
                <a:lnTo>
                  <a:pt x="2815958" y="9525"/>
                </a:lnTo>
                <a:lnTo>
                  <a:pt x="2817076" y="9067"/>
                </a:lnTo>
                <a:lnTo>
                  <a:pt x="2818942" y="7200"/>
                </a:lnTo>
                <a:lnTo>
                  <a:pt x="2819400" y="6083"/>
                </a:lnTo>
                <a:lnTo>
                  <a:pt x="2819400" y="3454"/>
                </a:lnTo>
                <a:close/>
              </a:path>
              <a:path w="5486400" h="646429">
                <a:moveTo>
                  <a:pt x="2867025" y="640359"/>
                </a:moveTo>
                <a:lnTo>
                  <a:pt x="2866567" y="639241"/>
                </a:lnTo>
                <a:lnTo>
                  <a:pt x="2864701" y="637374"/>
                </a:lnTo>
                <a:lnTo>
                  <a:pt x="2863583" y="636905"/>
                </a:lnTo>
                <a:lnTo>
                  <a:pt x="2860954" y="636905"/>
                </a:lnTo>
                <a:lnTo>
                  <a:pt x="2859836" y="637374"/>
                </a:lnTo>
                <a:lnTo>
                  <a:pt x="2857970" y="639241"/>
                </a:lnTo>
                <a:lnTo>
                  <a:pt x="2857500" y="640359"/>
                </a:lnTo>
                <a:lnTo>
                  <a:pt x="2857500" y="642988"/>
                </a:lnTo>
                <a:lnTo>
                  <a:pt x="2857970" y="644105"/>
                </a:lnTo>
                <a:lnTo>
                  <a:pt x="2859836" y="645972"/>
                </a:lnTo>
                <a:lnTo>
                  <a:pt x="2860954" y="646430"/>
                </a:lnTo>
                <a:lnTo>
                  <a:pt x="2863583" y="646430"/>
                </a:lnTo>
                <a:lnTo>
                  <a:pt x="2864701" y="645972"/>
                </a:lnTo>
                <a:lnTo>
                  <a:pt x="2866567" y="644105"/>
                </a:lnTo>
                <a:lnTo>
                  <a:pt x="2867025" y="642988"/>
                </a:lnTo>
                <a:lnTo>
                  <a:pt x="2867025" y="640359"/>
                </a:lnTo>
                <a:close/>
              </a:path>
              <a:path w="5486400" h="646429">
                <a:moveTo>
                  <a:pt x="2867025" y="3454"/>
                </a:moveTo>
                <a:lnTo>
                  <a:pt x="2866567" y="2336"/>
                </a:lnTo>
                <a:lnTo>
                  <a:pt x="2864701" y="469"/>
                </a:lnTo>
                <a:lnTo>
                  <a:pt x="2863583" y="0"/>
                </a:lnTo>
                <a:lnTo>
                  <a:pt x="2860954" y="0"/>
                </a:lnTo>
                <a:lnTo>
                  <a:pt x="2859836" y="469"/>
                </a:lnTo>
                <a:lnTo>
                  <a:pt x="2857970" y="2336"/>
                </a:lnTo>
                <a:lnTo>
                  <a:pt x="2857500" y="3454"/>
                </a:lnTo>
                <a:lnTo>
                  <a:pt x="2857500" y="6083"/>
                </a:lnTo>
                <a:lnTo>
                  <a:pt x="2857970" y="7200"/>
                </a:lnTo>
                <a:lnTo>
                  <a:pt x="2859836" y="9067"/>
                </a:lnTo>
                <a:lnTo>
                  <a:pt x="2860954" y="9525"/>
                </a:lnTo>
                <a:lnTo>
                  <a:pt x="2863583" y="9525"/>
                </a:lnTo>
                <a:lnTo>
                  <a:pt x="2864701" y="9067"/>
                </a:lnTo>
                <a:lnTo>
                  <a:pt x="2866567" y="7200"/>
                </a:lnTo>
                <a:lnTo>
                  <a:pt x="2867025" y="6083"/>
                </a:lnTo>
                <a:lnTo>
                  <a:pt x="2867025" y="3454"/>
                </a:lnTo>
                <a:close/>
              </a:path>
              <a:path w="5486400" h="646429">
                <a:moveTo>
                  <a:pt x="2914650" y="640359"/>
                </a:moveTo>
                <a:lnTo>
                  <a:pt x="2914192" y="639241"/>
                </a:lnTo>
                <a:lnTo>
                  <a:pt x="2912326" y="637374"/>
                </a:lnTo>
                <a:lnTo>
                  <a:pt x="2911208" y="636905"/>
                </a:lnTo>
                <a:lnTo>
                  <a:pt x="2908579" y="636905"/>
                </a:lnTo>
                <a:lnTo>
                  <a:pt x="2907461" y="637374"/>
                </a:lnTo>
                <a:lnTo>
                  <a:pt x="2905595" y="639241"/>
                </a:lnTo>
                <a:lnTo>
                  <a:pt x="2905125" y="640359"/>
                </a:lnTo>
                <a:lnTo>
                  <a:pt x="2905125" y="642988"/>
                </a:lnTo>
                <a:lnTo>
                  <a:pt x="2905595" y="644105"/>
                </a:lnTo>
                <a:lnTo>
                  <a:pt x="2907461" y="645972"/>
                </a:lnTo>
                <a:lnTo>
                  <a:pt x="2908579" y="646430"/>
                </a:lnTo>
                <a:lnTo>
                  <a:pt x="2911208" y="646430"/>
                </a:lnTo>
                <a:lnTo>
                  <a:pt x="2912326" y="645972"/>
                </a:lnTo>
                <a:lnTo>
                  <a:pt x="2914192" y="644105"/>
                </a:lnTo>
                <a:lnTo>
                  <a:pt x="2914650" y="642988"/>
                </a:lnTo>
                <a:lnTo>
                  <a:pt x="2914650" y="640359"/>
                </a:lnTo>
                <a:close/>
              </a:path>
              <a:path w="5486400" h="646429">
                <a:moveTo>
                  <a:pt x="2914650" y="3454"/>
                </a:moveTo>
                <a:lnTo>
                  <a:pt x="2914192" y="2336"/>
                </a:lnTo>
                <a:lnTo>
                  <a:pt x="2912326" y="469"/>
                </a:lnTo>
                <a:lnTo>
                  <a:pt x="2911208" y="0"/>
                </a:lnTo>
                <a:lnTo>
                  <a:pt x="2908579" y="0"/>
                </a:lnTo>
                <a:lnTo>
                  <a:pt x="2907461" y="469"/>
                </a:lnTo>
                <a:lnTo>
                  <a:pt x="2905595" y="2336"/>
                </a:lnTo>
                <a:lnTo>
                  <a:pt x="2905125" y="3454"/>
                </a:lnTo>
                <a:lnTo>
                  <a:pt x="2905125" y="6083"/>
                </a:lnTo>
                <a:lnTo>
                  <a:pt x="2905595" y="7200"/>
                </a:lnTo>
                <a:lnTo>
                  <a:pt x="2907461" y="9067"/>
                </a:lnTo>
                <a:lnTo>
                  <a:pt x="2908579" y="9525"/>
                </a:lnTo>
                <a:lnTo>
                  <a:pt x="2911208" y="9525"/>
                </a:lnTo>
                <a:lnTo>
                  <a:pt x="2912326" y="9067"/>
                </a:lnTo>
                <a:lnTo>
                  <a:pt x="2914192" y="7200"/>
                </a:lnTo>
                <a:lnTo>
                  <a:pt x="2914650" y="6083"/>
                </a:lnTo>
                <a:lnTo>
                  <a:pt x="2914650" y="3454"/>
                </a:lnTo>
                <a:close/>
              </a:path>
              <a:path w="5486400" h="646429">
                <a:moveTo>
                  <a:pt x="2962275" y="640359"/>
                </a:moveTo>
                <a:lnTo>
                  <a:pt x="2961817" y="639241"/>
                </a:lnTo>
                <a:lnTo>
                  <a:pt x="2959951" y="637374"/>
                </a:lnTo>
                <a:lnTo>
                  <a:pt x="2958833" y="636905"/>
                </a:lnTo>
                <a:lnTo>
                  <a:pt x="2956204" y="636905"/>
                </a:lnTo>
                <a:lnTo>
                  <a:pt x="2955086" y="637374"/>
                </a:lnTo>
                <a:lnTo>
                  <a:pt x="2953220" y="639241"/>
                </a:lnTo>
                <a:lnTo>
                  <a:pt x="2952750" y="640359"/>
                </a:lnTo>
                <a:lnTo>
                  <a:pt x="2952750" y="642988"/>
                </a:lnTo>
                <a:lnTo>
                  <a:pt x="2953220" y="644105"/>
                </a:lnTo>
                <a:lnTo>
                  <a:pt x="2955086" y="645972"/>
                </a:lnTo>
                <a:lnTo>
                  <a:pt x="2956204" y="646430"/>
                </a:lnTo>
                <a:lnTo>
                  <a:pt x="2958833" y="646430"/>
                </a:lnTo>
                <a:lnTo>
                  <a:pt x="2959951" y="645972"/>
                </a:lnTo>
                <a:lnTo>
                  <a:pt x="2961817" y="644105"/>
                </a:lnTo>
                <a:lnTo>
                  <a:pt x="2962275" y="642988"/>
                </a:lnTo>
                <a:lnTo>
                  <a:pt x="2962275" y="640359"/>
                </a:lnTo>
                <a:close/>
              </a:path>
              <a:path w="5486400" h="646429">
                <a:moveTo>
                  <a:pt x="2962275" y="3454"/>
                </a:moveTo>
                <a:lnTo>
                  <a:pt x="2961817" y="2336"/>
                </a:lnTo>
                <a:lnTo>
                  <a:pt x="2959951" y="469"/>
                </a:lnTo>
                <a:lnTo>
                  <a:pt x="2958833" y="0"/>
                </a:lnTo>
                <a:lnTo>
                  <a:pt x="2956204" y="0"/>
                </a:lnTo>
                <a:lnTo>
                  <a:pt x="2955086" y="469"/>
                </a:lnTo>
                <a:lnTo>
                  <a:pt x="2953220" y="2336"/>
                </a:lnTo>
                <a:lnTo>
                  <a:pt x="2952750" y="3454"/>
                </a:lnTo>
                <a:lnTo>
                  <a:pt x="2952750" y="6083"/>
                </a:lnTo>
                <a:lnTo>
                  <a:pt x="2953220" y="7200"/>
                </a:lnTo>
                <a:lnTo>
                  <a:pt x="2955086" y="9067"/>
                </a:lnTo>
                <a:lnTo>
                  <a:pt x="2956204" y="9525"/>
                </a:lnTo>
                <a:lnTo>
                  <a:pt x="2958833" y="9525"/>
                </a:lnTo>
                <a:lnTo>
                  <a:pt x="2959951" y="9067"/>
                </a:lnTo>
                <a:lnTo>
                  <a:pt x="2961817" y="7200"/>
                </a:lnTo>
                <a:lnTo>
                  <a:pt x="2962275" y="6083"/>
                </a:lnTo>
                <a:lnTo>
                  <a:pt x="2962275" y="3454"/>
                </a:lnTo>
                <a:close/>
              </a:path>
              <a:path w="5486400" h="646429">
                <a:moveTo>
                  <a:pt x="3009900" y="640359"/>
                </a:moveTo>
                <a:lnTo>
                  <a:pt x="3009442" y="639241"/>
                </a:lnTo>
                <a:lnTo>
                  <a:pt x="3007576" y="637374"/>
                </a:lnTo>
                <a:lnTo>
                  <a:pt x="3006458" y="636905"/>
                </a:lnTo>
                <a:lnTo>
                  <a:pt x="3003829" y="636905"/>
                </a:lnTo>
                <a:lnTo>
                  <a:pt x="3002711" y="637374"/>
                </a:lnTo>
                <a:lnTo>
                  <a:pt x="3000845" y="639241"/>
                </a:lnTo>
                <a:lnTo>
                  <a:pt x="3000375" y="640359"/>
                </a:lnTo>
                <a:lnTo>
                  <a:pt x="3000375" y="642988"/>
                </a:lnTo>
                <a:lnTo>
                  <a:pt x="3000845" y="644105"/>
                </a:lnTo>
                <a:lnTo>
                  <a:pt x="3002711" y="645972"/>
                </a:lnTo>
                <a:lnTo>
                  <a:pt x="3003829" y="646430"/>
                </a:lnTo>
                <a:lnTo>
                  <a:pt x="3006458" y="646430"/>
                </a:lnTo>
                <a:lnTo>
                  <a:pt x="3007576" y="645972"/>
                </a:lnTo>
                <a:lnTo>
                  <a:pt x="3009442" y="644105"/>
                </a:lnTo>
                <a:lnTo>
                  <a:pt x="3009900" y="642988"/>
                </a:lnTo>
                <a:lnTo>
                  <a:pt x="3009900" y="640359"/>
                </a:lnTo>
                <a:close/>
              </a:path>
              <a:path w="5486400" h="646429">
                <a:moveTo>
                  <a:pt x="3009900" y="3454"/>
                </a:moveTo>
                <a:lnTo>
                  <a:pt x="3009442" y="2336"/>
                </a:lnTo>
                <a:lnTo>
                  <a:pt x="3007576" y="469"/>
                </a:lnTo>
                <a:lnTo>
                  <a:pt x="3006458" y="0"/>
                </a:lnTo>
                <a:lnTo>
                  <a:pt x="3003829" y="0"/>
                </a:lnTo>
                <a:lnTo>
                  <a:pt x="3002711" y="469"/>
                </a:lnTo>
                <a:lnTo>
                  <a:pt x="3000845" y="2336"/>
                </a:lnTo>
                <a:lnTo>
                  <a:pt x="3000375" y="3454"/>
                </a:lnTo>
                <a:lnTo>
                  <a:pt x="3000375" y="6083"/>
                </a:lnTo>
                <a:lnTo>
                  <a:pt x="3000845" y="7200"/>
                </a:lnTo>
                <a:lnTo>
                  <a:pt x="3002711" y="9067"/>
                </a:lnTo>
                <a:lnTo>
                  <a:pt x="3003829" y="9525"/>
                </a:lnTo>
                <a:lnTo>
                  <a:pt x="3006458" y="9525"/>
                </a:lnTo>
                <a:lnTo>
                  <a:pt x="3007576" y="9067"/>
                </a:lnTo>
                <a:lnTo>
                  <a:pt x="3009442" y="7200"/>
                </a:lnTo>
                <a:lnTo>
                  <a:pt x="3009900" y="6083"/>
                </a:lnTo>
                <a:lnTo>
                  <a:pt x="3009900" y="3454"/>
                </a:lnTo>
                <a:close/>
              </a:path>
              <a:path w="5486400" h="646429">
                <a:moveTo>
                  <a:pt x="3057525" y="640359"/>
                </a:moveTo>
                <a:lnTo>
                  <a:pt x="3057067" y="639241"/>
                </a:lnTo>
                <a:lnTo>
                  <a:pt x="3055201" y="637374"/>
                </a:lnTo>
                <a:lnTo>
                  <a:pt x="3054083" y="636905"/>
                </a:lnTo>
                <a:lnTo>
                  <a:pt x="3051454" y="636905"/>
                </a:lnTo>
                <a:lnTo>
                  <a:pt x="3050336" y="637374"/>
                </a:lnTo>
                <a:lnTo>
                  <a:pt x="3048470" y="639241"/>
                </a:lnTo>
                <a:lnTo>
                  <a:pt x="3048000" y="640359"/>
                </a:lnTo>
                <a:lnTo>
                  <a:pt x="3048000" y="642988"/>
                </a:lnTo>
                <a:lnTo>
                  <a:pt x="3048470" y="644105"/>
                </a:lnTo>
                <a:lnTo>
                  <a:pt x="3050336" y="645972"/>
                </a:lnTo>
                <a:lnTo>
                  <a:pt x="3051454" y="646430"/>
                </a:lnTo>
                <a:lnTo>
                  <a:pt x="3054083" y="646430"/>
                </a:lnTo>
                <a:lnTo>
                  <a:pt x="3055201" y="645972"/>
                </a:lnTo>
                <a:lnTo>
                  <a:pt x="3057067" y="644105"/>
                </a:lnTo>
                <a:lnTo>
                  <a:pt x="3057525" y="642988"/>
                </a:lnTo>
                <a:lnTo>
                  <a:pt x="3057525" y="640359"/>
                </a:lnTo>
                <a:close/>
              </a:path>
              <a:path w="5486400" h="646429">
                <a:moveTo>
                  <a:pt x="3057525" y="3454"/>
                </a:moveTo>
                <a:lnTo>
                  <a:pt x="3057067" y="2336"/>
                </a:lnTo>
                <a:lnTo>
                  <a:pt x="3055201" y="469"/>
                </a:lnTo>
                <a:lnTo>
                  <a:pt x="3054083" y="0"/>
                </a:lnTo>
                <a:lnTo>
                  <a:pt x="3051454" y="0"/>
                </a:lnTo>
                <a:lnTo>
                  <a:pt x="3050336" y="469"/>
                </a:lnTo>
                <a:lnTo>
                  <a:pt x="3048470" y="2336"/>
                </a:lnTo>
                <a:lnTo>
                  <a:pt x="3048000" y="3454"/>
                </a:lnTo>
                <a:lnTo>
                  <a:pt x="3048000" y="6083"/>
                </a:lnTo>
                <a:lnTo>
                  <a:pt x="3048470" y="7200"/>
                </a:lnTo>
                <a:lnTo>
                  <a:pt x="3050336" y="9067"/>
                </a:lnTo>
                <a:lnTo>
                  <a:pt x="3051454" y="9525"/>
                </a:lnTo>
                <a:lnTo>
                  <a:pt x="3054083" y="9525"/>
                </a:lnTo>
                <a:lnTo>
                  <a:pt x="3055201" y="9067"/>
                </a:lnTo>
                <a:lnTo>
                  <a:pt x="3057067" y="7200"/>
                </a:lnTo>
                <a:lnTo>
                  <a:pt x="3057525" y="6083"/>
                </a:lnTo>
                <a:lnTo>
                  <a:pt x="3057525" y="3454"/>
                </a:lnTo>
                <a:close/>
              </a:path>
              <a:path w="5486400" h="646429">
                <a:moveTo>
                  <a:pt x="3105150" y="640359"/>
                </a:moveTo>
                <a:lnTo>
                  <a:pt x="3104692" y="639241"/>
                </a:lnTo>
                <a:lnTo>
                  <a:pt x="3102826" y="637374"/>
                </a:lnTo>
                <a:lnTo>
                  <a:pt x="3101708" y="636905"/>
                </a:lnTo>
                <a:lnTo>
                  <a:pt x="3099079" y="636905"/>
                </a:lnTo>
                <a:lnTo>
                  <a:pt x="3097961" y="637374"/>
                </a:lnTo>
                <a:lnTo>
                  <a:pt x="3096095" y="639241"/>
                </a:lnTo>
                <a:lnTo>
                  <a:pt x="3095625" y="640359"/>
                </a:lnTo>
                <a:lnTo>
                  <a:pt x="3095625" y="642988"/>
                </a:lnTo>
                <a:lnTo>
                  <a:pt x="3096095" y="644105"/>
                </a:lnTo>
                <a:lnTo>
                  <a:pt x="3097961" y="645972"/>
                </a:lnTo>
                <a:lnTo>
                  <a:pt x="3099079" y="646430"/>
                </a:lnTo>
                <a:lnTo>
                  <a:pt x="3101708" y="646430"/>
                </a:lnTo>
                <a:lnTo>
                  <a:pt x="3102826" y="645972"/>
                </a:lnTo>
                <a:lnTo>
                  <a:pt x="3104692" y="644105"/>
                </a:lnTo>
                <a:lnTo>
                  <a:pt x="3105150" y="642988"/>
                </a:lnTo>
                <a:lnTo>
                  <a:pt x="3105150" y="640359"/>
                </a:lnTo>
                <a:close/>
              </a:path>
              <a:path w="5486400" h="646429">
                <a:moveTo>
                  <a:pt x="3105150" y="3454"/>
                </a:moveTo>
                <a:lnTo>
                  <a:pt x="3104692" y="2336"/>
                </a:lnTo>
                <a:lnTo>
                  <a:pt x="3102826" y="469"/>
                </a:lnTo>
                <a:lnTo>
                  <a:pt x="3101708" y="0"/>
                </a:lnTo>
                <a:lnTo>
                  <a:pt x="3099079" y="0"/>
                </a:lnTo>
                <a:lnTo>
                  <a:pt x="3097961" y="469"/>
                </a:lnTo>
                <a:lnTo>
                  <a:pt x="3096095" y="2336"/>
                </a:lnTo>
                <a:lnTo>
                  <a:pt x="3095625" y="3454"/>
                </a:lnTo>
                <a:lnTo>
                  <a:pt x="3095625" y="6083"/>
                </a:lnTo>
                <a:lnTo>
                  <a:pt x="3096095" y="7200"/>
                </a:lnTo>
                <a:lnTo>
                  <a:pt x="3097961" y="9067"/>
                </a:lnTo>
                <a:lnTo>
                  <a:pt x="3099079" y="9525"/>
                </a:lnTo>
                <a:lnTo>
                  <a:pt x="3101708" y="9525"/>
                </a:lnTo>
                <a:lnTo>
                  <a:pt x="3102826" y="9067"/>
                </a:lnTo>
                <a:lnTo>
                  <a:pt x="3104692" y="7200"/>
                </a:lnTo>
                <a:lnTo>
                  <a:pt x="3105150" y="6083"/>
                </a:lnTo>
                <a:lnTo>
                  <a:pt x="3105150" y="3454"/>
                </a:lnTo>
                <a:close/>
              </a:path>
              <a:path w="5486400" h="646429">
                <a:moveTo>
                  <a:pt x="3152775" y="640359"/>
                </a:moveTo>
                <a:lnTo>
                  <a:pt x="3152317" y="639241"/>
                </a:lnTo>
                <a:lnTo>
                  <a:pt x="3150451" y="637374"/>
                </a:lnTo>
                <a:lnTo>
                  <a:pt x="3149333" y="636905"/>
                </a:lnTo>
                <a:lnTo>
                  <a:pt x="3146704" y="636905"/>
                </a:lnTo>
                <a:lnTo>
                  <a:pt x="3145586" y="637374"/>
                </a:lnTo>
                <a:lnTo>
                  <a:pt x="3143720" y="639241"/>
                </a:lnTo>
                <a:lnTo>
                  <a:pt x="3143250" y="640359"/>
                </a:lnTo>
                <a:lnTo>
                  <a:pt x="3143250" y="642988"/>
                </a:lnTo>
                <a:lnTo>
                  <a:pt x="3143720" y="644105"/>
                </a:lnTo>
                <a:lnTo>
                  <a:pt x="3145586" y="645972"/>
                </a:lnTo>
                <a:lnTo>
                  <a:pt x="3146704" y="646430"/>
                </a:lnTo>
                <a:lnTo>
                  <a:pt x="3149333" y="646430"/>
                </a:lnTo>
                <a:lnTo>
                  <a:pt x="3150451" y="645972"/>
                </a:lnTo>
                <a:lnTo>
                  <a:pt x="3152317" y="644105"/>
                </a:lnTo>
                <a:lnTo>
                  <a:pt x="3152775" y="642988"/>
                </a:lnTo>
                <a:lnTo>
                  <a:pt x="3152775" y="640359"/>
                </a:lnTo>
                <a:close/>
              </a:path>
              <a:path w="5486400" h="646429">
                <a:moveTo>
                  <a:pt x="3152775" y="3454"/>
                </a:moveTo>
                <a:lnTo>
                  <a:pt x="3152317" y="2336"/>
                </a:lnTo>
                <a:lnTo>
                  <a:pt x="3150451" y="469"/>
                </a:lnTo>
                <a:lnTo>
                  <a:pt x="3149333" y="0"/>
                </a:lnTo>
                <a:lnTo>
                  <a:pt x="3146704" y="0"/>
                </a:lnTo>
                <a:lnTo>
                  <a:pt x="3145586" y="469"/>
                </a:lnTo>
                <a:lnTo>
                  <a:pt x="3143720" y="2336"/>
                </a:lnTo>
                <a:lnTo>
                  <a:pt x="3143250" y="3454"/>
                </a:lnTo>
                <a:lnTo>
                  <a:pt x="3143250" y="6083"/>
                </a:lnTo>
                <a:lnTo>
                  <a:pt x="3143720" y="7200"/>
                </a:lnTo>
                <a:lnTo>
                  <a:pt x="3145586" y="9067"/>
                </a:lnTo>
                <a:lnTo>
                  <a:pt x="3146704" y="9525"/>
                </a:lnTo>
                <a:lnTo>
                  <a:pt x="3149333" y="9525"/>
                </a:lnTo>
                <a:lnTo>
                  <a:pt x="3150451" y="9067"/>
                </a:lnTo>
                <a:lnTo>
                  <a:pt x="3152317" y="7200"/>
                </a:lnTo>
                <a:lnTo>
                  <a:pt x="3152775" y="6083"/>
                </a:lnTo>
                <a:lnTo>
                  <a:pt x="3152775" y="3454"/>
                </a:lnTo>
                <a:close/>
              </a:path>
              <a:path w="5486400" h="646429">
                <a:moveTo>
                  <a:pt x="3200400" y="640359"/>
                </a:moveTo>
                <a:lnTo>
                  <a:pt x="3199942" y="639241"/>
                </a:lnTo>
                <a:lnTo>
                  <a:pt x="3198076" y="637374"/>
                </a:lnTo>
                <a:lnTo>
                  <a:pt x="3196958" y="636905"/>
                </a:lnTo>
                <a:lnTo>
                  <a:pt x="3194329" y="636905"/>
                </a:lnTo>
                <a:lnTo>
                  <a:pt x="3193211" y="637374"/>
                </a:lnTo>
                <a:lnTo>
                  <a:pt x="3191345" y="639241"/>
                </a:lnTo>
                <a:lnTo>
                  <a:pt x="3190875" y="640359"/>
                </a:lnTo>
                <a:lnTo>
                  <a:pt x="3190875" y="642988"/>
                </a:lnTo>
                <a:lnTo>
                  <a:pt x="3191345" y="644105"/>
                </a:lnTo>
                <a:lnTo>
                  <a:pt x="3193211" y="645972"/>
                </a:lnTo>
                <a:lnTo>
                  <a:pt x="3194329" y="646430"/>
                </a:lnTo>
                <a:lnTo>
                  <a:pt x="3196958" y="646430"/>
                </a:lnTo>
                <a:lnTo>
                  <a:pt x="3198076" y="645972"/>
                </a:lnTo>
                <a:lnTo>
                  <a:pt x="3199942" y="644105"/>
                </a:lnTo>
                <a:lnTo>
                  <a:pt x="3200400" y="642988"/>
                </a:lnTo>
                <a:lnTo>
                  <a:pt x="3200400" y="640359"/>
                </a:lnTo>
                <a:close/>
              </a:path>
              <a:path w="5486400" h="646429">
                <a:moveTo>
                  <a:pt x="3200400" y="3454"/>
                </a:moveTo>
                <a:lnTo>
                  <a:pt x="3199942" y="2336"/>
                </a:lnTo>
                <a:lnTo>
                  <a:pt x="3198076" y="469"/>
                </a:lnTo>
                <a:lnTo>
                  <a:pt x="3196958" y="0"/>
                </a:lnTo>
                <a:lnTo>
                  <a:pt x="3194329" y="0"/>
                </a:lnTo>
                <a:lnTo>
                  <a:pt x="3193211" y="469"/>
                </a:lnTo>
                <a:lnTo>
                  <a:pt x="3191345" y="2336"/>
                </a:lnTo>
                <a:lnTo>
                  <a:pt x="3190875" y="3454"/>
                </a:lnTo>
                <a:lnTo>
                  <a:pt x="3190875" y="6083"/>
                </a:lnTo>
                <a:lnTo>
                  <a:pt x="3191345" y="7200"/>
                </a:lnTo>
                <a:lnTo>
                  <a:pt x="3193211" y="9067"/>
                </a:lnTo>
                <a:lnTo>
                  <a:pt x="3194329" y="9525"/>
                </a:lnTo>
                <a:lnTo>
                  <a:pt x="3196958" y="9525"/>
                </a:lnTo>
                <a:lnTo>
                  <a:pt x="3198076" y="9067"/>
                </a:lnTo>
                <a:lnTo>
                  <a:pt x="3199942" y="7200"/>
                </a:lnTo>
                <a:lnTo>
                  <a:pt x="3200400" y="6083"/>
                </a:lnTo>
                <a:lnTo>
                  <a:pt x="3200400" y="3454"/>
                </a:lnTo>
                <a:close/>
              </a:path>
              <a:path w="5486400" h="646429">
                <a:moveTo>
                  <a:pt x="3248025" y="640359"/>
                </a:moveTo>
                <a:lnTo>
                  <a:pt x="3247567" y="639241"/>
                </a:lnTo>
                <a:lnTo>
                  <a:pt x="3245701" y="637374"/>
                </a:lnTo>
                <a:lnTo>
                  <a:pt x="3244583" y="636905"/>
                </a:lnTo>
                <a:lnTo>
                  <a:pt x="3241954" y="636905"/>
                </a:lnTo>
                <a:lnTo>
                  <a:pt x="3240836" y="637374"/>
                </a:lnTo>
                <a:lnTo>
                  <a:pt x="3238970" y="639241"/>
                </a:lnTo>
                <a:lnTo>
                  <a:pt x="3238500" y="640359"/>
                </a:lnTo>
                <a:lnTo>
                  <a:pt x="3238500" y="642988"/>
                </a:lnTo>
                <a:lnTo>
                  <a:pt x="3238970" y="644105"/>
                </a:lnTo>
                <a:lnTo>
                  <a:pt x="3240836" y="645972"/>
                </a:lnTo>
                <a:lnTo>
                  <a:pt x="3241954" y="646430"/>
                </a:lnTo>
                <a:lnTo>
                  <a:pt x="3244583" y="646430"/>
                </a:lnTo>
                <a:lnTo>
                  <a:pt x="3245701" y="645972"/>
                </a:lnTo>
                <a:lnTo>
                  <a:pt x="3247567" y="644105"/>
                </a:lnTo>
                <a:lnTo>
                  <a:pt x="3248025" y="642988"/>
                </a:lnTo>
                <a:lnTo>
                  <a:pt x="3248025" y="640359"/>
                </a:lnTo>
                <a:close/>
              </a:path>
              <a:path w="5486400" h="646429">
                <a:moveTo>
                  <a:pt x="3248025" y="3454"/>
                </a:moveTo>
                <a:lnTo>
                  <a:pt x="3247567" y="2336"/>
                </a:lnTo>
                <a:lnTo>
                  <a:pt x="3245701" y="469"/>
                </a:lnTo>
                <a:lnTo>
                  <a:pt x="3244583" y="0"/>
                </a:lnTo>
                <a:lnTo>
                  <a:pt x="3241954" y="0"/>
                </a:lnTo>
                <a:lnTo>
                  <a:pt x="3240836" y="469"/>
                </a:lnTo>
                <a:lnTo>
                  <a:pt x="3238970" y="2336"/>
                </a:lnTo>
                <a:lnTo>
                  <a:pt x="3238500" y="3454"/>
                </a:lnTo>
                <a:lnTo>
                  <a:pt x="3238500" y="6083"/>
                </a:lnTo>
                <a:lnTo>
                  <a:pt x="3238970" y="7200"/>
                </a:lnTo>
                <a:lnTo>
                  <a:pt x="3240836" y="9067"/>
                </a:lnTo>
                <a:lnTo>
                  <a:pt x="3241954" y="9525"/>
                </a:lnTo>
                <a:lnTo>
                  <a:pt x="3244583" y="9525"/>
                </a:lnTo>
                <a:lnTo>
                  <a:pt x="3245701" y="9067"/>
                </a:lnTo>
                <a:lnTo>
                  <a:pt x="3247567" y="7200"/>
                </a:lnTo>
                <a:lnTo>
                  <a:pt x="3248025" y="6083"/>
                </a:lnTo>
                <a:lnTo>
                  <a:pt x="3248025" y="3454"/>
                </a:lnTo>
                <a:close/>
              </a:path>
              <a:path w="5486400" h="646429">
                <a:moveTo>
                  <a:pt x="3295650" y="640359"/>
                </a:moveTo>
                <a:lnTo>
                  <a:pt x="3295192" y="639241"/>
                </a:lnTo>
                <a:lnTo>
                  <a:pt x="3293326" y="637374"/>
                </a:lnTo>
                <a:lnTo>
                  <a:pt x="3292208" y="636905"/>
                </a:lnTo>
                <a:lnTo>
                  <a:pt x="3289579" y="636905"/>
                </a:lnTo>
                <a:lnTo>
                  <a:pt x="3288461" y="637374"/>
                </a:lnTo>
                <a:lnTo>
                  <a:pt x="3286595" y="639241"/>
                </a:lnTo>
                <a:lnTo>
                  <a:pt x="3286125" y="640359"/>
                </a:lnTo>
                <a:lnTo>
                  <a:pt x="3286125" y="642988"/>
                </a:lnTo>
                <a:lnTo>
                  <a:pt x="3286595" y="644105"/>
                </a:lnTo>
                <a:lnTo>
                  <a:pt x="3288461" y="645972"/>
                </a:lnTo>
                <a:lnTo>
                  <a:pt x="3289579" y="646430"/>
                </a:lnTo>
                <a:lnTo>
                  <a:pt x="3292208" y="646430"/>
                </a:lnTo>
                <a:lnTo>
                  <a:pt x="3293326" y="645972"/>
                </a:lnTo>
                <a:lnTo>
                  <a:pt x="3295192" y="644105"/>
                </a:lnTo>
                <a:lnTo>
                  <a:pt x="3295650" y="642988"/>
                </a:lnTo>
                <a:lnTo>
                  <a:pt x="3295650" y="640359"/>
                </a:lnTo>
                <a:close/>
              </a:path>
              <a:path w="5486400" h="646429">
                <a:moveTo>
                  <a:pt x="3295650" y="3454"/>
                </a:moveTo>
                <a:lnTo>
                  <a:pt x="3295192" y="2336"/>
                </a:lnTo>
                <a:lnTo>
                  <a:pt x="3293326" y="469"/>
                </a:lnTo>
                <a:lnTo>
                  <a:pt x="3292208" y="0"/>
                </a:lnTo>
                <a:lnTo>
                  <a:pt x="3289579" y="0"/>
                </a:lnTo>
                <a:lnTo>
                  <a:pt x="3288461" y="469"/>
                </a:lnTo>
                <a:lnTo>
                  <a:pt x="3286595" y="2336"/>
                </a:lnTo>
                <a:lnTo>
                  <a:pt x="3286125" y="3454"/>
                </a:lnTo>
                <a:lnTo>
                  <a:pt x="3286125" y="6083"/>
                </a:lnTo>
                <a:lnTo>
                  <a:pt x="3286595" y="7200"/>
                </a:lnTo>
                <a:lnTo>
                  <a:pt x="3288461" y="9067"/>
                </a:lnTo>
                <a:lnTo>
                  <a:pt x="3289579" y="9525"/>
                </a:lnTo>
                <a:lnTo>
                  <a:pt x="3292208" y="9525"/>
                </a:lnTo>
                <a:lnTo>
                  <a:pt x="3293326" y="9067"/>
                </a:lnTo>
                <a:lnTo>
                  <a:pt x="3295192" y="7200"/>
                </a:lnTo>
                <a:lnTo>
                  <a:pt x="3295650" y="6083"/>
                </a:lnTo>
                <a:lnTo>
                  <a:pt x="3295650" y="3454"/>
                </a:lnTo>
                <a:close/>
              </a:path>
              <a:path w="5486400" h="646429">
                <a:moveTo>
                  <a:pt x="3343275" y="640359"/>
                </a:moveTo>
                <a:lnTo>
                  <a:pt x="3342817" y="639241"/>
                </a:lnTo>
                <a:lnTo>
                  <a:pt x="3340951" y="637374"/>
                </a:lnTo>
                <a:lnTo>
                  <a:pt x="3339833" y="636905"/>
                </a:lnTo>
                <a:lnTo>
                  <a:pt x="3337204" y="636905"/>
                </a:lnTo>
                <a:lnTo>
                  <a:pt x="3336086" y="637374"/>
                </a:lnTo>
                <a:lnTo>
                  <a:pt x="3334220" y="639241"/>
                </a:lnTo>
                <a:lnTo>
                  <a:pt x="3333750" y="640359"/>
                </a:lnTo>
                <a:lnTo>
                  <a:pt x="3333750" y="642988"/>
                </a:lnTo>
                <a:lnTo>
                  <a:pt x="3334220" y="644105"/>
                </a:lnTo>
                <a:lnTo>
                  <a:pt x="3336086" y="645972"/>
                </a:lnTo>
                <a:lnTo>
                  <a:pt x="3337204" y="646430"/>
                </a:lnTo>
                <a:lnTo>
                  <a:pt x="3339833" y="646430"/>
                </a:lnTo>
                <a:lnTo>
                  <a:pt x="3340951" y="645972"/>
                </a:lnTo>
                <a:lnTo>
                  <a:pt x="3342817" y="644105"/>
                </a:lnTo>
                <a:lnTo>
                  <a:pt x="3343275" y="642988"/>
                </a:lnTo>
                <a:lnTo>
                  <a:pt x="3343275" y="640359"/>
                </a:lnTo>
                <a:close/>
              </a:path>
              <a:path w="5486400" h="646429">
                <a:moveTo>
                  <a:pt x="3343275" y="3454"/>
                </a:moveTo>
                <a:lnTo>
                  <a:pt x="3342817" y="2336"/>
                </a:lnTo>
                <a:lnTo>
                  <a:pt x="3340951" y="469"/>
                </a:lnTo>
                <a:lnTo>
                  <a:pt x="3339833" y="0"/>
                </a:lnTo>
                <a:lnTo>
                  <a:pt x="3337204" y="0"/>
                </a:lnTo>
                <a:lnTo>
                  <a:pt x="3336086" y="469"/>
                </a:lnTo>
                <a:lnTo>
                  <a:pt x="3334220" y="2336"/>
                </a:lnTo>
                <a:lnTo>
                  <a:pt x="3333750" y="3454"/>
                </a:lnTo>
                <a:lnTo>
                  <a:pt x="3333750" y="6083"/>
                </a:lnTo>
                <a:lnTo>
                  <a:pt x="3334220" y="7200"/>
                </a:lnTo>
                <a:lnTo>
                  <a:pt x="3336086" y="9067"/>
                </a:lnTo>
                <a:lnTo>
                  <a:pt x="3337204" y="9525"/>
                </a:lnTo>
                <a:lnTo>
                  <a:pt x="3339833" y="9525"/>
                </a:lnTo>
                <a:lnTo>
                  <a:pt x="3340951" y="9067"/>
                </a:lnTo>
                <a:lnTo>
                  <a:pt x="3342817" y="7200"/>
                </a:lnTo>
                <a:lnTo>
                  <a:pt x="3343275" y="6083"/>
                </a:lnTo>
                <a:lnTo>
                  <a:pt x="3343275" y="3454"/>
                </a:lnTo>
                <a:close/>
              </a:path>
              <a:path w="5486400" h="646429">
                <a:moveTo>
                  <a:pt x="3390900" y="640359"/>
                </a:moveTo>
                <a:lnTo>
                  <a:pt x="3390442" y="639241"/>
                </a:lnTo>
                <a:lnTo>
                  <a:pt x="3388576" y="637374"/>
                </a:lnTo>
                <a:lnTo>
                  <a:pt x="3387458" y="636905"/>
                </a:lnTo>
                <a:lnTo>
                  <a:pt x="3384829" y="636905"/>
                </a:lnTo>
                <a:lnTo>
                  <a:pt x="3383711" y="637374"/>
                </a:lnTo>
                <a:lnTo>
                  <a:pt x="3381845" y="639241"/>
                </a:lnTo>
                <a:lnTo>
                  <a:pt x="3381375" y="640359"/>
                </a:lnTo>
                <a:lnTo>
                  <a:pt x="3381375" y="642988"/>
                </a:lnTo>
                <a:lnTo>
                  <a:pt x="3381845" y="644105"/>
                </a:lnTo>
                <a:lnTo>
                  <a:pt x="3383711" y="645972"/>
                </a:lnTo>
                <a:lnTo>
                  <a:pt x="3384829" y="646430"/>
                </a:lnTo>
                <a:lnTo>
                  <a:pt x="3387458" y="646430"/>
                </a:lnTo>
                <a:lnTo>
                  <a:pt x="3388576" y="645972"/>
                </a:lnTo>
                <a:lnTo>
                  <a:pt x="3390442" y="644105"/>
                </a:lnTo>
                <a:lnTo>
                  <a:pt x="3390900" y="642988"/>
                </a:lnTo>
                <a:lnTo>
                  <a:pt x="3390900" y="640359"/>
                </a:lnTo>
                <a:close/>
              </a:path>
              <a:path w="5486400" h="646429">
                <a:moveTo>
                  <a:pt x="3390900" y="3454"/>
                </a:moveTo>
                <a:lnTo>
                  <a:pt x="3390442" y="2336"/>
                </a:lnTo>
                <a:lnTo>
                  <a:pt x="3388576" y="469"/>
                </a:lnTo>
                <a:lnTo>
                  <a:pt x="3387458" y="0"/>
                </a:lnTo>
                <a:lnTo>
                  <a:pt x="3384829" y="0"/>
                </a:lnTo>
                <a:lnTo>
                  <a:pt x="3383711" y="469"/>
                </a:lnTo>
                <a:lnTo>
                  <a:pt x="3381845" y="2336"/>
                </a:lnTo>
                <a:lnTo>
                  <a:pt x="3381375" y="3454"/>
                </a:lnTo>
                <a:lnTo>
                  <a:pt x="3381375" y="6083"/>
                </a:lnTo>
                <a:lnTo>
                  <a:pt x="3381845" y="7200"/>
                </a:lnTo>
                <a:lnTo>
                  <a:pt x="3383711" y="9067"/>
                </a:lnTo>
                <a:lnTo>
                  <a:pt x="3384829" y="9525"/>
                </a:lnTo>
                <a:lnTo>
                  <a:pt x="3387458" y="9525"/>
                </a:lnTo>
                <a:lnTo>
                  <a:pt x="3388576" y="9067"/>
                </a:lnTo>
                <a:lnTo>
                  <a:pt x="3390442" y="7200"/>
                </a:lnTo>
                <a:lnTo>
                  <a:pt x="3390900" y="6083"/>
                </a:lnTo>
                <a:lnTo>
                  <a:pt x="3390900" y="3454"/>
                </a:lnTo>
                <a:close/>
              </a:path>
              <a:path w="5486400" h="646429">
                <a:moveTo>
                  <a:pt x="3438525" y="640359"/>
                </a:moveTo>
                <a:lnTo>
                  <a:pt x="3438067" y="639241"/>
                </a:lnTo>
                <a:lnTo>
                  <a:pt x="3436201" y="637374"/>
                </a:lnTo>
                <a:lnTo>
                  <a:pt x="3435083" y="636905"/>
                </a:lnTo>
                <a:lnTo>
                  <a:pt x="3432454" y="636905"/>
                </a:lnTo>
                <a:lnTo>
                  <a:pt x="3431336" y="637374"/>
                </a:lnTo>
                <a:lnTo>
                  <a:pt x="3429470" y="639241"/>
                </a:lnTo>
                <a:lnTo>
                  <a:pt x="3429000" y="640359"/>
                </a:lnTo>
                <a:lnTo>
                  <a:pt x="3429000" y="642988"/>
                </a:lnTo>
                <a:lnTo>
                  <a:pt x="3429470" y="644105"/>
                </a:lnTo>
                <a:lnTo>
                  <a:pt x="3431336" y="645972"/>
                </a:lnTo>
                <a:lnTo>
                  <a:pt x="3432454" y="646430"/>
                </a:lnTo>
                <a:lnTo>
                  <a:pt x="3435083" y="646430"/>
                </a:lnTo>
                <a:lnTo>
                  <a:pt x="3436201" y="645972"/>
                </a:lnTo>
                <a:lnTo>
                  <a:pt x="3438067" y="644105"/>
                </a:lnTo>
                <a:lnTo>
                  <a:pt x="3438525" y="642988"/>
                </a:lnTo>
                <a:lnTo>
                  <a:pt x="3438525" y="640359"/>
                </a:lnTo>
                <a:close/>
              </a:path>
              <a:path w="5486400" h="646429">
                <a:moveTo>
                  <a:pt x="3438525" y="3454"/>
                </a:moveTo>
                <a:lnTo>
                  <a:pt x="3438067" y="2336"/>
                </a:lnTo>
                <a:lnTo>
                  <a:pt x="3436201" y="469"/>
                </a:lnTo>
                <a:lnTo>
                  <a:pt x="3435083" y="0"/>
                </a:lnTo>
                <a:lnTo>
                  <a:pt x="3432454" y="0"/>
                </a:lnTo>
                <a:lnTo>
                  <a:pt x="3431336" y="469"/>
                </a:lnTo>
                <a:lnTo>
                  <a:pt x="3429470" y="2336"/>
                </a:lnTo>
                <a:lnTo>
                  <a:pt x="3429000" y="3454"/>
                </a:lnTo>
                <a:lnTo>
                  <a:pt x="3429000" y="6083"/>
                </a:lnTo>
                <a:lnTo>
                  <a:pt x="3429470" y="7200"/>
                </a:lnTo>
                <a:lnTo>
                  <a:pt x="3431336" y="9067"/>
                </a:lnTo>
                <a:lnTo>
                  <a:pt x="3432454" y="9525"/>
                </a:lnTo>
                <a:lnTo>
                  <a:pt x="3435083" y="9525"/>
                </a:lnTo>
                <a:lnTo>
                  <a:pt x="3436201" y="9067"/>
                </a:lnTo>
                <a:lnTo>
                  <a:pt x="3438067" y="7200"/>
                </a:lnTo>
                <a:lnTo>
                  <a:pt x="3438525" y="6083"/>
                </a:lnTo>
                <a:lnTo>
                  <a:pt x="3438525" y="3454"/>
                </a:lnTo>
                <a:close/>
              </a:path>
              <a:path w="5486400" h="646429">
                <a:moveTo>
                  <a:pt x="3486150" y="640359"/>
                </a:moveTo>
                <a:lnTo>
                  <a:pt x="3485692" y="639241"/>
                </a:lnTo>
                <a:lnTo>
                  <a:pt x="3483826" y="637374"/>
                </a:lnTo>
                <a:lnTo>
                  <a:pt x="3482708" y="636905"/>
                </a:lnTo>
                <a:lnTo>
                  <a:pt x="3480079" y="636905"/>
                </a:lnTo>
                <a:lnTo>
                  <a:pt x="3478961" y="637374"/>
                </a:lnTo>
                <a:lnTo>
                  <a:pt x="3477095" y="639241"/>
                </a:lnTo>
                <a:lnTo>
                  <a:pt x="3476625" y="640359"/>
                </a:lnTo>
                <a:lnTo>
                  <a:pt x="3476625" y="642988"/>
                </a:lnTo>
                <a:lnTo>
                  <a:pt x="3477095" y="644105"/>
                </a:lnTo>
                <a:lnTo>
                  <a:pt x="3478961" y="645972"/>
                </a:lnTo>
                <a:lnTo>
                  <a:pt x="3480079" y="646430"/>
                </a:lnTo>
                <a:lnTo>
                  <a:pt x="3482708" y="646430"/>
                </a:lnTo>
                <a:lnTo>
                  <a:pt x="3483826" y="645972"/>
                </a:lnTo>
                <a:lnTo>
                  <a:pt x="3485692" y="644105"/>
                </a:lnTo>
                <a:lnTo>
                  <a:pt x="3486150" y="642988"/>
                </a:lnTo>
                <a:lnTo>
                  <a:pt x="3486150" y="640359"/>
                </a:lnTo>
                <a:close/>
              </a:path>
              <a:path w="5486400" h="646429">
                <a:moveTo>
                  <a:pt x="3486150" y="3454"/>
                </a:moveTo>
                <a:lnTo>
                  <a:pt x="3485692" y="2336"/>
                </a:lnTo>
                <a:lnTo>
                  <a:pt x="3483826" y="469"/>
                </a:lnTo>
                <a:lnTo>
                  <a:pt x="3482708" y="0"/>
                </a:lnTo>
                <a:lnTo>
                  <a:pt x="3480079" y="0"/>
                </a:lnTo>
                <a:lnTo>
                  <a:pt x="3478961" y="469"/>
                </a:lnTo>
                <a:lnTo>
                  <a:pt x="3477095" y="2336"/>
                </a:lnTo>
                <a:lnTo>
                  <a:pt x="3476625" y="3454"/>
                </a:lnTo>
                <a:lnTo>
                  <a:pt x="3476625" y="6083"/>
                </a:lnTo>
                <a:lnTo>
                  <a:pt x="3477095" y="7200"/>
                </a:lnTo>
                <a:lnTo>
                  <a:pt x="3478961" y="9067"/>
                </a:lnTo>
                <a:lnTo>
                  <a:pt x="3480079" y="9525"/>
                </a:lnTo>
                <a:lnTo>
                  <a:pt x="3482708" y="9525"/>
                </a:lnTo>
                <a:lnTo>
                  <a:pt x="3483826" y="9067"/>
                </a:lnTo>
                <a:lnTo>
                  <a:pt x="3485692" y="7200"/>
                </a:lnTo>
                <a:lnTo>
                  <a:pt x="3486150" y="6083"/>
                </a:lnTo>
                <a:lnTo>
                  <a:pt x="3486150" y="3454"/>
                </a:lnTo>
                <a:close/>
              </a:path>
              <a:path w="5486400" h="646429">
                <a:moveTo>
                  <a:pt x="3533775" y="640359"/>
                </a:moveTo>
                <a:lnTo>
                  <a:pt x="3533317" y="639241"/>
                </a:lnTo>
                <a:lnTo>
                  <a:pt x="3531451" y="637374"/>
                </a:lnTo>
                <a:lnTo>
                  <a:pt x="3530333" y="636905"/>
                </a:lnTo>
                <a:lnTo>
                  <a:pt x="3527704" y="636905"/>
                </a:lnTo>
                <a:lnTo>
                  <a:pt x="3526586" y="637374"/>
                </a:lnTo>
                <a:lnTo>
                  <a:pt x="3524720" y="639241"/>
                </a:lnTo>
                <a:lnTo>
                  <a:pt x="3524250" y="640359"/>
                </a:lnTo>
                <a:lnTo>
                  <a:pt x="3524250" y="642988"/>
                </a:lnTo>
                <a:lnTo>
                  <a:pt x="3524720" y="644105"/>
                </a:lnTo>
                <a:lnTo>
                  <a:pt x="3526586" y="645972"/>
                </a:lnTo>
                <a:lnTo>
                  <a:pt x="3527704" y="646430"/>
                </a:lnTo>
                <a:lnTo>
                  <a:pt x="3530333" y="646430"/>
                </a:lnTo>
                <a:lnTo>
                  <a:pt x="3531451" y="645972"/>
                </a:lnTo>
                <a:lnTo>
                  <a:pt x="3533317" y="644105"/>
                </a:lnTo>
                <a:lnTo>
                  <a:pt x="3533775" y="642988"/>
                </a:lnTo>
                <a:lnTo>
                  <a:pt x="3533775" y="640359"/>
                </a:lnTo>
                <a:close/>
              </a:path>
              <a:path w="5486400" h="646429">
                <a:moveTo>
                  <a:pt x="3533775" y="3454"/>
                </a:moveTo>
                <a:lnTo>
                  <a:pt x="3533317" y="2336"/>
                </a:lnTo>
                <a:lnTo>
                  <a:pt x="3531451" y="469"/>
                </a:lnTo>
                <a:lnTo>
                  <a:pt x="3530333" y="0"/>
                </a:lnTo>
                <a:lnTo>
                  <a:pt x="3527704" y="0"/>
                </a:lnTo>
                <a:lnTo>
                  <a:pt x="3526586" y="469"/>
                </a:lnTo>
                <a:lnTo>
                  <a:pt x="3524720" y="2336"/>
                </a:lnTo>
                <a:lnTo>
                  <a:pt x="3524250" y="3454"/>
                </a:lnTo>
                <a:lnTo>
                  <a:pt x="3524250" y="6083"/>
                </a:lnTo>
                <a:lnTo>
                  <a:pt x="3524720" y="7200"/>
                </a:lnTo>
                <a:lnTo>
                  <a:pt x="3526586" y="9067"/>
                </a:lnTo>
                <a:lnTo>
                  <a:pt x="3527704" y="9525"/>
                </a:lnTo>
                <a:lnTo>
                  <a:pt x="3530333" y="9525"/>
                </a:lnTo>
                <a:lnTo>
                  <a:pt x="3531451" y="9067"/>
                </a:lnTo>
                <a:lnTo>
                  <a:pt x="3533317" y="7200"/>
                </a:lnTo>
                <a:lnTo>
                  <a:pt x="3533775" y="6083"/>
                </a:lnTo>
                <a:lnTo>
                  <a:pt x="3533775" y="3454"/>
                </a:lnTo>
                <a:close/>
              </a:path>
              <a:path w="5486400" h="646429">
                <a:moveTo>
                  <a:pt x="3581400" y="640359"/>
                </a:moveTo>
                <a:lnTo>
                  <a:pt x="3580942" y="639241"/>
                </a:lnTo>
                <a:lnTo>
                  <a:pt x="3579076" y="637374"/>
                </a:lnTo>
                <a:lnTo>
                  <a:pt x="3577958" y="636905"/>
                </a:lnTo>
                <a:lnTo>
                  <a:pt x="3575329" y="636905"/>
                </a:lnTo>
                <a:lnTo>
                  <a:pt x="3574211" y="637374"/>
                </a:lnTo>
                <a:lnTo>
                  <a:pt x="3572345" y="639241"/>
                </a:lnTo>
                <a:lnTo>
                  <a:pt x="3571875" y="640359"/>
                </a:lnTo>
                <a:lnTo>
                  <a:pt x="3571875" y="642988"/>
                </a:lnTo>
                <a:lnTo>
                  <a:pt x="3572345" y="644105"/>
                </a:lnTo>
                <a:lnTo>
                  <a:pt x="3574211" y="645972"/>
                </a:lnTo>
                <a:lnTo>
                  <a:pt x="3575329" y="646430"/>
                </a:lnTo>
                <a:lnTo>
                  <a:pt x="3577958" y="646430"/>
                </a:lnTo>
                <a:lnTo>
                  <a:pt x="3579076" y="645972"/>
                </a:lnTo>
                <a:lnTo>
                  <a:pt x="3580942" y="644105"/>
                </a:lnTo>
                <a:lnTo>
                  <a:pt x="3581400" y="642988"/>
                </a:lnTo>
                <a:lnTo>
                  <a:pt x="3581400" y="640359"/>
                </a:lnTo>
                <a:close/>
              </a:path>
              <a:path w="5486400" h="646429">
                <a:moveTo>
                  <a:pt x="3581400" y="3454"/>
                </a:moveTo>
                <a:lnTo>
                  <a:pt x="3580942" y="2336"/>
                </a:lnTo>
                <a:lnTo>
                  <a:pt x="3579076" y="469"/>
                </a:lnTo>
                <a:lnTo>
                  <a:pt x="3577958" y="0"/>
                </a:lnTo>
                <a:lnTo>
                  <a:pt x="3575329" y="0"/>
                </a:lnTo>
                <a:lnTo>
                  <a:pt x="3574211" y="469"/>
                </a:lnTo>
                <a:lnTo>
                  <a:pt x="3572345" y="2336"/>
                </a:lnTo>
                <a:lnTo>
                  <a:pt x="3571875" y="3454"/>
                </a:lnTo>
                <a:lnTo>
                  <a:pt x="3571875" y="6083"/>
                </a:lnTo>
                <a:lnTo>
                  <a:pt x="3572345" y="7200"/>
                </a:lnTo>
                <a:lnTo>
                  <a:pt x="3574211" y="9067"/>
                </a:lnTo>
                <a:lnTo>
                  <a:pt x="3575329" y="9525"/>
                </a:lnTo>
                <a:lnTo>
                  <a:pt x="3577958" y="9525"/>
                </a:lnTo>
                <a:lnTo>
                  <a:pt x="3579076" y="9067"/>
                </a:lnTo>
                <a:lnTo>
                  <a:pt x="3580942" y="7200"/>
                </a:lnTo>
                <a:lnTo>
                  <a:pt x="3581400" y="6083"/>
                </a:lnTo>
                <a:lnTo>
                  <a:pt x="3581400" y="3454"/>
                </a:lnTo>
                <a:close/>
              </a:path>
              <a:path w="5486400" h="646429">
                <a:moveTo>
                  <a:pt x="3629025" y="640359"/>
                </a:moveTo>
                <a:lnTo>
                  <a:pt x="3628567" y="639241"/>
                </a:lnTo>
                <a:lnTo>
                  <a:pt x="3626701" y="637374"/>
                </a:lnTo>
                <a:lnTo>
                  <a:pt x="3625583" y="636905"/>
                </a:lnTo>
                <a:lnTo>
                  <a:pt x="3622954" y="636905"/>
                </a:lnTo>
                <a:lnTo>
                  <a:pt x="3621836" y="637374"/>
                </a:lnTo>
                <a:lnTo>
                  <a:pt x="3619970" y="639241"/>
                </a:lnTo>
                <a:lnTo>
                  <a:pt x="3619500" y="640359"/>
                </a:lnTo>
                <a:lnTo>
                  <a:pt x="3619500" y="642988"/>
                </a:lnTo>
                <a:lnTo>
                  <a:pt x="3619970" y="644105"/>
                </a:lnTo>
                <a:lnTo>
                  <a:pt x="3621836" y="645972"/>
                </a:lnTo>
                <a:lnTo>
                  <a:pt x="3622954" y="646430"/>
                </a:lnTo>
                <a:lnTo>
                  <a:pt x="3625583" y="646430"/>
                </a:lnTo>
                <a:lnTo>
                  <a:pt x="3626701" y="645972"/>
                </a:lnTo>
                <a:lnTo>
                  <a:pt x="3628567" y="644105"/>
                </a:lnTo>
                <a:lnTo>
                  <a:pt x="3629025" y="642988"/>
                </a:lnTo>
                <a:lnTo>
                  <a:pt x="3629025" y="640359"/>
                </a:lnTo>
                <a:close/>
              </a:path>
              <a:path w="5486400" h="646429">
                <a:moveTo>
                  <a:pt x="3629025" y="3454"/>
                </a:moveTo>
                <a:lnTo>
                  <a:pt x="3628567" y="2336"/>
                </a:lnTo>
                <a:lnTo>
                  <a:pt x="3626701" y="469"/>
                </a:lnTo>
                <a:lnTo>
                  <a:pt x="3625583" y="0"/>
                </a:lnTo>
                <a:lnTo>
                  <a:pt x="3622954" y="0"/>
                </a:lnTo>
                <a:lnTo>
                  <a:pt x="3621836" y="469"/>
                </a:lnTo>
                <a:lnTo>
                  <a:pt x="3619970" y="2336"/>
                </a:lnTo>
                <a:lnTo>
                  <a:pt x="3619500" y="3454"/>
                </a:lnTo>
                <a:lnTo>
                  <a:pt x="3619500" y="6083"/>
                </a:lnTo>
                <a:lnTo>
                  <a:pt x="3619970" y="7200"/>
                </a:lnTo>
                <a:lnTo>
                  <a:pt x="3621836" y="9067"/>
                </a:lnTo>
                <a:lnTo>
                  <a:pt x="3622954" y="9525"/>
                </a:lnTo>
                <a:lnTo>
                  <a:pt x="3625583" y="9525"/>
                </a:lnTo>
                <a:lnTo>
                  <a:pt x="3626701" y="9067"/>
                </a:lnTo>
                <a:lnTo>
                  <a:pt x="3628567" y="7200"/>
                </a:lnTo>
                <a:lnTo>
                  <a:pt x="3629025" y="6083"/>
                </a:lnTo>
                <a:lnTo>
                  <a:pt x="3629025" y="3454"/>
                </a:lnTo>
                <a:close/>
              </a:path>
              <a:path w="5486400" h="646429">
                <a:moveTo>
                  <a:pt x="3676650" y="640359"/>
                </a:moveTo>
                <a:lnTo>
                  <a:pt x="3676192" y="639241"/>
                </a:lnTo>
                <a:lnTo>
                  <a:pt x="3674326" y="637374"/>
                </a:lnTo>
                <a:lnTo>
                  <a:pt x="3673208" y="636905"/>
                </a:lnTo>
                <a:lnTo>
                  <a:pt x="3670579" y="636905"/>
                </a:lnTo>
                <a:lnTo>
                  <a:pt x="3669461" y="637374"/>
                </a:lnTo>
                <a:lnTo>
                  <a:pt x="3667595" y="639241"/>
                </a:lnTo>
                <a:lnTo>
                  <a:pt x="3667125" y="640359"/>
                </a:lnTo>
                <a:lnTo>
                  <a:pt x="3667125" y="642988"/>
                </a:lnTo>
                <a:lnTo>
                  <a:pt x="3667595" y="644105"/>
                </a:lnTo>
                <a:lnTo>
                  <a:pt x="3669461" y="645972"/>
                </a:lnTo>
                <a:lnTo>
                  <a:pt x="3670579" y="646430"/>
                </a:lnTo>
                <a:lnTo>
                  <a:pt x="3673208" y="646430"/>
                </a:lnTo>
                <a:lnTo>
                  <a:pt x="3674326" y="645972"/>
                </a:lnTo>
                <a:lnTo>
                  <a:pt x="3676192" y="644105"/>
                </a:lnTo>
                <a:lnTo>
                  <a:pt x="3676650" y="642988"/>
                </a:lnTo>
                <a:lnTo>
                  <a:pt x="3676650" y="640359"/>
                </a:lnTo>
                <a:close/>
              </a:path>
              <a:path w="5486400" h="646429">
                <a:moveTo>
                  <a:pt x="3676650" y="3454"/>
                </a:moveTo>
                <a:lnTo>
                  <a:pt x="3676192" y="2336"/>
                </a:lnTo>
                <a:lnTo>
                  <a:pt x="3674326" y="469"/>
                </a:lnTo>
                <a:lnTo>
                  <a:pt x="3673208" y="0"/>
                </a:lnTo>
                <a:lnTo>
                  <a:pt x="3670579" y="0"/>
                </a:lnTo>
                <a:lnTo>
                  <a:pt x="3669461" y="469"/>
                </a:lnTo>
                <a:lnTo>
                  <a:pt x="3667595" y="2336"/>
                </a:lnTo>
                <a:lnTo>
                  <a:pt x="3667125" y="3454"/>
                </a:lnTo>
                <a:lnTo>
                  <a:pt x="3667125" y="6083"/>
                </a:lnTo>
                <a:lnTo>
                  <a:pt x="3667595" y="7200"/>
                </a:lnTo>
                <a:lnTo>
                  <a:pt x="3669461" y="9067"/>
                </a:lnTo>
                <a:lnTo>
                  <a:pt x="3670579" y="9525"/>
                </a:lnTo>
                <a:lnTo>
                  <a:pt x="3673208" y="9525"/>
                </a:lnTo>
                <a:lnTo>
                  <a:pt x="3674326" y="9067"/>
                </a:lnTo>
                <a:lnTo>
                  <a:pt x="3676192" y="7200"/>
                </a:lnTo>
                <a:lnTo>
                  <a:pt x="3676650" y="6083"/>
                </a:lnTo>
                <a:lnTo>
                  <a:pt x="3676650" y="3454"/>
                </a:lnTo>
                <a:close/>
              </a:path>
              <a:path w="5486400" h="646429">
                <a:moveTo>
                  <a:pt x="3724275" y="640359"/>
                </a:moveTo>
                <a:lnTo>
                  <a:pt x="3723817" y="639241"/>
                </a:lnTo>
                <a:lnTo>
                  <a:pt x="3721951" y="637374"/>
                </a:lnTo>
                <a:lnTo>
                  <a:pt x="3720833" y="636905"/>
                </a:lnTo>
                <a:lnTo>
                  <a:pt x="3718204" y="636905"/>
                </a:lnTo>
                <a:lnTo>
                  <a:pt x="3717086" y="637374"/>
                </a:lnTo>
                <a:lnTo>
                  <a:pt x="3715220" y="639241"/>
                </a:lnTo>
                <a:lnTo>
                  <a:pt x="3714750" y="640359"/>
                </a:lnTo>
                <a:lnTo>
                  <a:pt x="3714750" y="642988"/>
                </a:lnTo>
                <a:lnTo>
                  <a:pt x="3715220" y="644105"/>
                </a:lnTo>
                <a:lnTo>
                  <a:pt x="3717086" y="645972"/>
                </a:lnTo>
                <a:lnTo>
                  <a:pt x="3718204" y="646430"/>
                </a:lnTo>
                <a:lnTo>
                  <a:pt x="3720833" y="646430"/>
                </a:lnTo>
                <a:lnTo>
                  <a:pt x="3721951" y="645972"/>
                </a:lnTo>
                <a:lnTo>
                  <a:pt x="3723817" y="644105"/>
                </a:lnTo>
                <a:lnTo>
                  <a:pt x="3724275" y="642988"/>
                </a:lnTo>
                <a:lnTo>
                  <a:pt x="3724275" y="640359"/>
                </a:lnTo>
                <a:close/>
              </a:path>
              <a:path w="5486400" h="646429">
                <a:moveTo>
                  <a:pt x="3724275" y="3454"/>
                </a:moveTo>
                <a:lnTo>
                  <a:pt x="3723817" y="2336"/>
                </a:lnTo>
                <a:lnTo>
                  <a:pt x="3721951" y="469"/>
                </a:lnTo>
                <a:lnTo>
                  <a:pt x="3720833" y="0"/>
                </a:lnTo>
                <a:lnTo>
                  <a:pt x="3718204" y="0"/>
                </a:lnTo>
                <a:lnTo>
                  <a:pt x="3717086" y="469"/>
                </a:lnTo>
                <a:lnTo>
                  <a:pt x="3715220" y="2336"/>
                </a:lnTo>
                <a:lnTo>
                  <a:pt x="3714750" y="3454"/>
                </a:lnTo>
                <a:lnTo>
                  <a:pt x="3714750" y="6083"/>
                </a:lnTo>
                <a:lnTo>
                  <a:pt x="3715220" y="7200"/>
                </a:lnTo>
                <a:lnTo>
                  <a:pt x="3717086" y="9067"/>
                </a:lnTo>
                <a:lnTo>
                  <a:pt x="3718204" y="9525"/>
                </a:lnTo>
                <a:lnTo>
                  <a:pt x="3720833" y="9525"/>
                </a:lnTo>
                <a:lnTo>
                  <a:pt x="3721951" y="9067"/>
                </a:lnTo>
                <a:lnTo>
                  <a:pt x="3723817" y="7200"/>
                </a:lnTo>
                <a:lnTo>
                  <a:pt x="3724275" y="6083"/>
                </a:lnTo>
                <a:lnTo>
                  <a:pt x="3724275" y="3454"/>
                </a:lnTo>
                <a:close/>
              </a:path>
              <a:path w="5486400" h="646429">
                <a:moveTo>
                  <a:pt x="3771900" y="640359"/>
                </a:moveTo>
                <a:lnTo>
                  <a:pt x="3771442" y="639241"/>
                </a:lnTo>
                <a:lnTo>
                  <a:pt x="3769576" y="637374"/>
                </a:lnTo>
                <a:lnTo>
                  <a:pt x="3768458" y="636905"/>
                </a:lnTo>
                <a:lnTo>
                  <a:pt x="3765829" y="636905"/>
                </a:lnTo>
                <a:lnTo>
                  <a:pt x="3764711" y="637374"/>
                </a:lnTo>
                <a:lnTo>
                  <a:pt x="3762845" y="639241"/>
                </a:lnTo>
                <a:lnTo>
                  <a:pt x="3762375" y="640359"/>
                </a:lnTo>
                <a:lnTo>
                  <a:pt x="3762375" y="642988"/>
                </a:lnTo>
                <a:lnTo>
                  <a:pt x="3762845" y="644105"/>
                </a:lnTo>
                <a:lnTo>
                  <a:pt x="3764711" y="645972"/>
                </a:lnTo>
                <a:lnTo>
                  <a:pt x="3765829" y="646430"/>
                </a:lnTo>
                <a:lnTo>
                  <a:pt x="3768458" y="646430"/>
                </a:lnTo>
                <a:lnTo>
                  <a:pt x="3769576" y="645972"/>
                </a:lnTo>
                <a:lnTo>
                  <a:pt x="3771442" y="644105"/>
                </a:lnTo>
                <a:lnTo>
                  <a:pt x="3771900" y="642988"/>
                </a:lnTo>
                <a:lnTo>
                  <a:pt x="3771900" y="640359"/>
                </a:lnTo>
                <a:close/>
              </a:path>
              <a:path w="5486400" h="646429">
                <a:moveTo>
                  <a:pt x="3771900" y="3454"/>
                </a:moveTo>
                <a:lnTo>
                  <a:pt x="3771442" y="2336"/>
                </a:lnTo>
                <a:lnTo>
                  <a:pt x="3769576" y="469"/>
                </a:lnTo>
                <a:lnTo>
                  <a:pt x="3768458" y="0"/>
                </a:lnTo>
                <a:lnTo>
                  <a:pt x="3765829" y="0"/>
                </a:lnTo>
                <a:lnTo>
                  <a:pt x="3764711" y="469"/>
                </a:lnTo>
                <a:lnTo>
                  <a:pt x="3762845" y="2336"/>
                </a:lnTo>
                <a:lnTo>
                  <a:pt x="3762375" y="3454"/>
                </a:lnTo>
                <a:lnTo>
                  <a:pt x="3762375" y="6083"/>
                </a:lnTo>
                <a:lnTo>
                  <a:pt x="3762845" y="7200"/>
                </a:lnTo>
                <a:lnTo>
                  <a:pt x="3764711" y="9067"/>
                </a:lnTo>
                <a:lnTo>
                  <a:pt x="3765829" y="9525"/>
                </a:lnTo>
                <a:lnTo>
                  <a:pt x="3768458" y="9525"/>
                </a:lnTo>
                <a:lnTo>
                  <a:pt x="3769576" y="9067"/>
                </a:lnTo>
                <a:lnTo>
                  <a:pt x="3771442" y="7200"/>
                </a:lnTo>
                <a:lnTo>
                  <a:pt x="3771900" y="6083"/>
                </a:lnTo>
                <a:lnTo>
                  <a:pt x="3771900" y="3454"/>
                </a:lnTo>
                <a:close/>
              </a:path>
              <a:path w="5486400" h="646429">
                <a:moveTo>
                  <a:pt x="3819525" y="640359"/>
                </a:moveTo>
                <a:lnTo>
                  <a:pt x="3819067" y="639241"/>
                </a:lnTo>
                <a:lnTo>
                  <a:pt x="3817201" y="637374"/>
                </a:lnTo>
                <a:lnTo>
                  <a:pt x="3816083" y="636905"/>
                </a:lnTo>
                <a:lnTo>
                  <a:pt x="3813454" y="636905"/>
                </a:lnTo>
                <a:lnTo>
                  <a:pt x="3812336" y="637374"/>
                </a:lnTo>
                <a:lnTo>
                  <a:pt x="3810470" y="639241"/>
                </a:lnTo>
                <a:lnTo>
                  <a:pt x="3810000" y="640359"/>
                </a:lnTo>
                <a:lnTo>
                  <a:pt x="3810000" y="642988"/>
                </a:lnTo>
                <a:lnTo>
                  <a:pt x="3810470" y="644105"/>
                </a:lnTo>
                <a:lnTo>
                  <a:pt x="3812336" y="645972"/>
                </a:lnTo>
                <a:lnTo>
                  <a:pt x="3813454" y="646430"/>
                </a:lnTo>
                <a:lnTo>
                  <a:pt x="3816083" y="646430"/>
                </a:lnTo>
                <a:lnTo>
                  <a:pt x="3817201" y="645972"/>
                </a:lnTo>
                <a:lnTo>
                  <a:pt x="3819067" y="644105"/>
                </a:lnTo>
                <a:lnTo>
                  <a:pt x="3819525" y="642988"/>
                </a:lnTo>
                <a:lnTo>
                  <a:pt x="3819525" y="640359"/>
                </a:lnTo>
                <a:close/>
              </a:path>
              <a:path w="5486400" h="646429">
                <a:moveTo>
                  <a:pt x="3819525" y="3454"/>
                </a:moveTo>
                <a:lnTo>
                  <a:pt x="3819067" y="2336"/>
                </a:lnTo>
                <a:lnTo>
                  <a:pt x="3817201" y="469"/>
                </a:lnTo>
                <a:lnTo>
                  <a:pt x="3816083" y="0"/>
                </a:lnTo>
                <a:lnTo>
                  <a:pt x="3813454" y="0"/>
                </a:lnTo>
                <a:lnTo>
                  <a:pt x="3812336" y="469"/>
                </a:lnTo>
                <a:lnTo>
                  <a:pt x="3810470" y="2336"/>
                </a:lnTo>
                <a:lnTo>
                  <a:pt x="3810000" y="3454"/>
                </a:lnTo>
                <a:lnTo>
                  <a:pt x="3810000" y="6083"/>
                </a:lnTo>
                <a:lnTo>
                  <a:pt x="3810470" y="7200"/>
                </a:lnTo>
                <a:lnTo>
                  <a:pt x="3812336" y="9067"/>
                </a:lnTo>
                <a:lnTo>
                  <a:pt x="3813454" y="9525"/>
                </a:lnTo>
                <a:lnTo>
                  <a:pt x="3816083" y="9525"/>
                </a:lnTo>
                <a:lnTo>
                  <a:pt x="3817201" y="9067"/>
                </a:lnTo>
                <a:lnTo>
                  <a:pt x="3819067" y="7200"/>
                </a:lnTo>
                <a:lnTo>
                  <a:pt x="3819525" y="6083"/>
                </a:lnTo>
                <a:lnTo>
                  <a:pt x="3819525" y="3454"/>
                </a:lnTo>
                <a:close/>
              </a:path>
              <a:path w="5486400" h="646429">
                <a:moveTo>
                  <a:pt x="3867150" y="640359"/>
                </a:moveTo>
                <a:lnTo>
                  <a:pt x="3866692" y="639241"/>
                </a:lnTo>
                <a:lnTo>
                  <a:pt x="3864826" y="637374"/>
                </a:lnTo>
                <a:lnTo>
                  <a:pt x="3863708" y="636905"/>
                </a:lnTo>
                <a:lnTo>
                  <a:pt x="3861079" y="636905"/>
                </a:lnTo>
                <a:lnTo>
                  <a:pt x="3859949" y="637374"/>
                </a:lnTo>
                <a:lnTo>
                  <a:pt x="3858095" y="639241"/>
                </a:lnTo>
                <a:lnTo>
                  <a:pt x="3857625" y="640359"/>
                </a:lnTo>
                <a:lnTo>
                  <a:pt x="3857625" y="642988"/>
                </a:lnTo>
                <a:lnTo>
                  <a:pt x="3858095" y="644105"/>
                </a:lnTo>
                <a:lnTo>
                  <a:pt x="3859949" y="645972"/>
                </a:lnTo>
                <a:lnTo>
                  <a:pt x="3861079" y="646430"/>
                </a:lnTo>
                <a:lnTo>
                  <a:pt x="3863708" y="646430"/>
                </a:lnTo>
                <a:lnTo>
                  <a:pt x="3864826" y="645972"/>
                </a:lnTo>
                <a:lnTo>
                  <a:pt x="3866692" y="644105"/>
                </a:lnTo>
                <a:lnTo>
                  <a:pt x="3867150" y="642988"/>
                </a:lnTo>
                <a:lnTo>
                  <a:pt x="3867150" y="640359"/>
                </a:lnTo>
                <a:close/>
              </a:path>
              <a:path w="5486400" h="646429">
                <a:moveTo>
                  <a:pt x="3867150" y="3454"/>
                </a:moveTo>
                <a:lnTo>
                  <a:pt x="3866692" y="2336"/>
                </a:lnTo>
                <a:lnTo>
                  <a:pt x="3864826" y="469"/>
                </a:lnTo>
                <a:lnTo>
                  <a:pt x="3863708" y="0"/>
                </a:lnTo>
                <a:lnTo>
                  <a:pt x="3861079" y="0"/>
                </a:lnTo>
                <a:lnTo>
                  <a:pt x="3859949" y="469"/>
                </a:lnTo>
                <a:lnTo>
                  <a:pt x="3858095" y="2336"/>
                </a:lnTo>
                <a:lnTo>
                  <a:pt x="3857625" y="3454"/>
                </a:lnTo>
                <a:lnTo>
                  <a:pt x="3857625" y="6083"/>
                </a:lnTo>
                <a:lnTo>
                  <a:pt x="3858095" y="7200"/>
                </a:lnTo>
                <a:lnTo>
                  <a:pt x="3859949" y="9067"/>
                </a:lnTo>
                <a:lnTo>
                  <a:pt x="3861079" y="9525"/>
                </a:lnTo>
                <a:lnTo>
                  <a:pt x="3863708" y="9525"/>
                </a:lnTo>
                <a:lnTo>
                  <a:pt x="3864826" y="9067"/>
                </a:lnTo>
                <a:lnTo>
                  <a:pt x="3866692" y="7200"/>
                </a:lnTo>
                <a:lnTo>
                  <a:pt x="3867150" y="6083"/>
                </a:lnTo>
                <a:lnTo>
                  <a:pt x="3867150" y="3454"/>
                </a:lnTo>
                <a:close/>
              </a:path>
              <a:path w="5486400" h="646429">
                <a:moveTo>
                  <a:pt x="3914775" y="640359"/>
                </a:moveTo>
                <a:lnTo>
                  <a:pt x="3914317" y="639241"/>
                </a:lnTo>
                <a:lnTo>
                  <a:pt x="3912451" y="637374"/>
                </a:lnTo>
                <a:lnTo>
                  <a:pt x="3911333" y="636905"/>
                </a:lnTo>
                <a:lnTo>
                  <a:pt x="3908704" y="636905"/>
                </a:lnTo>
                <a:lnTo>
                  <a:pt x="3907574" y="637374"/>
                </a:lnTo>
                <a:lnTo>
                  <a:pt x="3905720" y="639241"/>
                </a:lnTo>
                <a:lnTo>
                  <a:pt x="3905250" y="640359"/>
                </a:lnTo>
                <a:lnTo>
                  <a:pt x="3905250" y="642988"/>
                </a:lnTo>
                <a:lnTo>
                  <a:pt x="3905720" y="644105"/>
                </a:lnTo>
                <a:lnTo>
                  <a:pt x="3907574" y="645972"/>
                </a:lnTo>
                <a:lnTo>
                  <a:pt x="3908704" y="646430"/>
                </a:lnTo>
                <a:lnTo>
                  <a:pt x="3911333" y="646430"/>
                </a:lnTo>
                <a:lnTo>
                  <a:pt x="3912451" y="645972"/>
                </a:lnTo>
                <a:lnTo>
                  <a:pt x="3914317" y="644105"/>
                </a:lnTo>
                <a:lnTo>
                  <a:pt x="3914775" y="642988"/>
                </a:lnTo>
                <a:lnTo>
                  <a:pt x="3914775" y="640359"/>
                </a:lnTo>
                <a:close/>
              </a:path>
              <a:path w="5486400" h="646429">
                <a:moveTo>
                  <a:pt x="3914775" y="3454"/>
                </a:moveTo>
                <a:lnTo>
                  <a:pt x="3914317" y="2336"/>
                </a:lnTo>
                <a:lnTo>
                  <a:pt x="3912451" y="469"/>
                </a:lnTo>
                <a:lnTo>
                  <a:pt x="3911333" y="0"/>
                </a:lnTo>
                <a:lnTo>
                  <a:pt x="3908704" y="0"/>
                </a:lnTo>
                <a:lnTo>
                  <a:pt x="3907574" y="469"/>
                </a:lnTo>
                <a:lnTo>
                  <a:pt x="3905720" y="2336"/>
                </a:lnTo>
                <a:lnTo>
                  <a:pt x="3905250" y="3454"/>
                </a:lnTo>
                <a:lnTo>
                  <a:pt x="3905250" y="6083"/>
                </a:lnTo>
                <a:lnTo>
                  <a:pt x="3905720" y="7200"/>
                </a:lnTo>
                <a:lnTo>
                  <a:pt x="3907574" y="9067"/>
                </a:lnTo>
                <a:lnTo>
                  <a:pt x="3908704" y="9525"/>
                </a:lnTo>
                <a:lnTo>
                  <a:pt x="3911333" y="9525"/>
                </a:lnTo>
                <a:lnTo>
                  <a:pt x="3912451" y="9067"/>
                </a:lnTo>
                <a:lnTo>
                  <a:pt x="3914317" y="7200"/>
                </a:lnTo>
                <a:lnTo>
                  <a:pt x="3914775" y="6083"/>
                </a:lnTo>
                <a:lnTo>
                  <a:pt x="3914775" y="3454"/>
                </a:lnTo>
                <a:close/>
              </a:path>
              <a:path w="5486400" h="646429">
                <a:moveTo>
                  <a:pt x="3962400" y="640359"/>
                </a:moveTo>
                <a:lnTo>
                  <a:pt x="3961942" y="639241"/>
                </a:lnTo>
                <a:lnTo>
                  <a:pt x="3960076" y="637374"/>
                </a:lnTo>
                <a:lnTo>
                  <a:pt x="3958958" y="636905"/>
                </a:lnTo>
                <a:lnTo>
                  <a:pt x="3956329" y="636905"/>
                </a:lnTo>
                <a:lnTo>
                  <a:pt x="3955211" y="637374"/>
                </a:lnTo>
                <a:lnTo>
                  <a:pt x="3953345" y="639241"/>
                </a:lnTo>
                <a:lnTo>
                  <a:pt x="3952875" y="640359"/>
                </a:lnTo>
                <a:lnTo>
                  <a:pt x="3952875" y="642988"/>
                </a:lnTo>
                <a:lnTo>
                  <a:pt x="3953345" y="644105"/>
                </a:lnTo>
                <a:lnTo>
                  <a:pt x="3955211" y="645972"/>
                </a:lnTo>
                <a:lnTo>
                  <a:pt x="3956329" y="646430"/>
                </a:lnTo>
                <a:lnTo>
                  <a:pt x="3958958" y="646430"/>
                </a:lnTo>
                <a:lnTo>
                  <a:pt x="3960076" y="645972"/>
                </a:lnTo>
                <a:lnTo>
                  <a:pt x="3961942" y="644105"/>
                </a:lnTo>
                <a:lnTo>
                  <a:pt x="3962400" y="642988"/>
                </a:lnTo>
                <a:lnTo>
                  <a:pt x="3962400" y="640359"/>
                </a:lnTo>
                <a:close/>
              </a:path>
              <a:path w="5486400" h="646429">
                <a:moveTo>
                  <a:pt x="3962400" y="3454"/>
                </a:moveTo>
                <a:lnTo>
                  <a:pt x="3961942" y="2336"/>
                </a:lnTo>
                <a:lnTo>
                  <a:pt x="3960076" y="469"/>
                </a:lnTo>
                <a:lnTo>
                  <a:pt x="3958958" y="0"/>
                </a:lnTo>
                <a:lnTo>
                  <a:pt x="3956329" y="0"/>
                </a:lnTo>
                <a:lnTo>
                  <a:pt x="3955211" y="469"/>
                </a:lnTo>
                <a:lnTo>
                  <a:pt x="3953345" y="2336"/>
                </a:lnTo>
                <a:lnTo>
                  <a:pt x="3952875" y="3454"/>
                </a:lnTo>
                <a:lnTo>
                  <a:pt x="3952875" y="6083"/>
                </a:lnTo>
                <a:lnTo>
                  <a:pt x="3953345" y="7200"/>
                </a:lnTo>
                <a:lnTo>
                  <a:pt x="3955211" y="9067"/>
                </a:lnTo>
                <a:lnTo>
                  <a:pt x="3956329" y="9525"/>
                </a:lnTo>
                <a:lnTo>
                  <a:pt x="3958958" y="9525"/>
                </a:lnTo>
                <a:lnTo>
                  <a:pt x="3960076" y="9067"/>
                </a:lnTo>
                <a:lnTo>
                  <a:pt x="3961942" y="7200"/>
                </a:lnTo>
                <a:lnTo>
                  <a:pt x="3962400" y="6083"/>
                </a:lnTo>
                <a:lnTo>
                  <a:pt x="3962400" y="3454"/>
                </a:lnTo>
                <a:close/>
              </a:path>
              <a:path w="5486400" h="646429">
                <a:moveTo>
                  <a:pt x="4010025" y="640359"/>
                </a:moveTo>
                <a:lnTo>
                  <a:pt x="4009567" y="639241"/>
                </a:lnTo>
                <a:lnTo>
                  <a:pt x="4007701" y="637374"/>
                </a:lnTo>
                <a:lnTo>
                  <a:pt x="4006583" y="636905"/>
                </a:lnTo>
                <a:lnTo>
                  <a:pt x="4003954" y="636905"/>
                </a:lnTo>
                <a:lnTo>
                  <a:pt x="4002836" y="637374"/>
                </a:lnTo>
                <a:lnTo>
                  <a:pt x="4000970" y="639241"/>
                </a:lnTo>
                <a:lnTo>
                  <a:pt x="4000500" y="640359"/>
                </a:lnTo>
                <a:lnTo>
                  <a:pt x="4000500" y="642988"/>
                </a:lnTo>
                <a:lnTo>
                  <a:pt x="4000970" y="644105"/>
                </a:lnTo>
                <a:lnTo>
                  <a:pt x="4002836" y="645972"/>
                </a:lnTo>
                <a:lnTo>
                  <a:pt x="4003954" y="646430"/>
                </a:lnTo>
                <a:lnTo>
                  <a:pt x="4006583" y="646430"/>
                </a:lnTo>
                <a:lnTo>
                  <a:pt x="4007701" y="645972"/>
                </a:lnTo>
                <a:lnTo>
                  <a:pt x="4009567" y="644105"/>
                </a:lnTo>
                <a:lnTo>
                  <a:pt x="4010025" y="642988"/>
                </a:lnTo>
                <a:lnTo>
                  <a:pt x="4010025" y="640359"/>
                </a:lnTo>
                <a:close/>
              </a:path>
              <a:path w="5486400" h="646429">
                <a:moveTo>
                  <a:pt x="4010025" y="3454"/>
                </a:moveTo>
                <a:lnTo>
                  <a:pt x="4009567" y="2336"/>
                </a:lnTo>
                <a:lnTo>
                  <a:pt x="4007701" y="469"/>
                </a:lnTo>
                <a:lnTo>
                  <a:pt x="4006583" y="0"/>
                </a:lnTo>
                <a:lnTo>
                  <a:pt x="4003954" y="0"/>
                </a:lnTo>
                <a:lnTo>
                  <a:pt x="4002836" y="469"/>
                </a:lnTo>
                <a:lnTo>
                  <a:pt x="4000970" y="2336"/>
                </a:lnTo>
                <a:lnTo>
                  <a:pt x="4000500" y="3454"/>
                </a:lnTo>
                <a:lnTo>
                  <a:pt x="4000500" y="6083"/>
                </a:lnTo>
                <a:lnTo>
                  <a:pt x="4000970" y="7200"/>
                </a:lnTo>
                <a:lnTo>
                  <a:pt x="4002836" y="9067"/>
                </a:lnTo>
                <a:lnTo>
                  <a:pt x="4003954" y="9525"/>
                </a:lnTo>
                <a:lnTo>
                  <a:pt x="4006583" y="9525"/>
                </a:lnTo>
                <a:lnTo>
                  <a:pt x="4007701" y="9067"/>
                </a:lnTo>
                <a:lnTo>
                  <a:pt x="4009567" y="7200"/>
                </a:lnTo>
                <a:lnTo>
                  <a:pt x="4010025" y="6083"/>
                </a:lnTo>
                <a:lnTo>
                  <a:pt x="4010025" y="3454"/>
                </a:lnTo>
                <a:close/>
              </a:path>
              <a:path w="5486400" h="646429">
                <a:moveTo>
                  <a:pt x="4057650" y="640359"/>
                </a:moveTo>
                <a:lnTo>
                  <a:pt x="4057192" y="639241"/>
                </a:lnTo>
                <a:lnTo>
                  <a:pt x="4055326" y="637374"/>
                </a:lnTo>
                <a:lnTo>
                  <a:pt x="4054208" y="636905"/>
                </a:lnTo>
                <a:lnTo>
                  <a:pt x="4051579" y="636905"/>
                </a:lnTo>
                <a:lnTo>
                  <a:pt x="4050461" y="637374"/>
                </a:lnTo>
                <a:lnTo>
                  <a:pt x="4048595" y="639241"/>
                </a:lnTo>
                <a:lnTo>
                  <a:pt x="4048125" y="640359"/>
                </a:lnTo>
                <a:lnTo>
                  <a:pt x="4048125" y="642988"/>
                </a:lnTo>
                <a:lnTo>
                  <a:pt x="4048595" y="644105"/>
                </a:lnTo>
                <a:lnTo>
                  <a:pt x="4050461" y="645972"/>
                </a:lnTo>
                <a:lnTo>
                  <a:pt x="4051579" y="646430"/>
                </a:lnTo>
                <a:lnTo>
                  <a:pt x="4054208" y="646430"/>
                </a:lnTo>
                <a:lnTo>
                  <a:pt x="4055326" y="645972"/>
                </a:lnTo>
                <a:lnTo>
                  <a:pt x="4057192" y="644105"/>
                </a:lnTo>
                <a:lnTo>
                  <a:pt x="4057650" y="642988"/>
                </a:lnTo>
                <a:lnTo>
                  <a:pt x="4057650" y="640359"/>
                </a:lnTo>
                <a:close/>
              </a:path>
              <a:path w="5486400" h="646429">
                <a:moveTo>
                  <a:pt x="4057650" y="3454"/>
                </a:moveTo>
                <a:lnTo>
                  <a:pt x="4057192" y="2336"/>
                </a:lnTo>
                <a:lnTo>
                  <a:pt x="4055326" y="469"/>
                </a:lnTo>
                <a:lnTo>
                  <a:pt x="4054208" y="0"/>
                </a:lnTo>
                <a:lnTo>
                  <a:pt x="4051579" y="0"/>
                </a:lnTo>
                <a:lnTo>
                  <a:pt x="4050461" y="469"/>
                </a:lnTo>
                <a:lnTo>
                  <a:pt x="4048595" y="2336"/>
                </a:lnTo>
                <a:lnTo>
                  <a:pt x="4048125" y="3454"/>
                </a:lnTo>
                <a:lnTo>
                  <a:pt x="4048125" y="6083"/>
                </a:lnTo>
                <a:lnTo>
                  <a:pt x="4048595" y="7200"/>
                </a:lnTo>
                <a:lnTo>
                  <a:pt x="4050461" y="9067"/>
                </a:lnTo>
                <a:lnTo>
                  <a:pt x="4051579" y="9525"/>
                </a:lnTo>
                <a:lnTo>
                  <a:pt x="4054208" y="9525"/>
                </a:lnTo>
                <a:lnTo>
                  <a:pt x="4055326" y="9067"/>
                </a:lnTo>
                <a:lnTo>
                  <a:pt x="4057192" y="7200"/>
                </a:lnTo>
                <a:lnTo>
                  <a:pt x="4057650" y="6083"/>
                </a:lnTo>
                <a:lnTo>
                  <a:pt x="4057650" y="3454"/>
                </a:lnTo>
                <a:close/>
              </a:path>
              <a:path w="5486400" h="646429">
                <a:moveTo>
                  <a:pt x="4105275" y="640359"/>
                </a:moveTo>
                <a:lnTo>
                  <a:pt x="4104817" y="639241"/>
                </a:lnTo>
                <a:lnTo>
                  <a:pt x="4102951" y="637374"/>
                </a:lnTo>
                <a:lnTo>
                  <a:pt x="4101833" y="636905"/>
                </a:lnTo>
                <a:lnTo>
                  <a:pt x="4099204" y="636905"/>
                </a:lnTo>
                <a:lnTo>
                  <a:pt x="4098086" y="637374"/>
                </a:lnTo>
                <a:lnTo>
                  <a:pt x="4096220" y="639241"/>
                </a:lnTo>
                <a:lnTo>
                  <a:pt x="4095750" y="640359"/>
                </a:lnTo>
                <a:lnTo>
                  <a:pt x="4095750" y="642988"/>
                </a:lnTo>
                <a:lnTo>
                  <a:pt x="4096220" y="644105"/>
                </a:lnTo>
                <a:lnTo>
                  <a:pt x="4098086" y="645972"/>
                </a:lnTo>
                <a:lnTo>
                  <a:pt x="4099204" y="646430"/>
                </a:lnTo>
                <a:lnTo>
                  <a:pt x="4101833" y="646430"/>
                </a:lnTo>
                <a:lnTo>
                  <a:pt x="4102951" y="645972"/>
                </a:lnTo>
                <a:lnTo>
                  <a:pt x="4104817" y="644105"/>
                </a:lnTo>
                <a:lnTo>
                  <a:pt x="4105275" y="642988"/>
                </a:lnTo>
                <a:lnTo>
                  <a:pt x="4105275" y="640359"/>
                </a:lnTo>
                <a:close/>
              </a:path>
              <a:path w="5486400" h="646429">
                <a:moveTo>
                  <a:pt x="4105275" y="3454"/>
                </a:moveTo>
                <a:lnTo>
                  <a:pt x="4104817" y="2336"/>
                </a:lnTo>
                <a:lnTo>
                  <a:pt x="4102951" y="469"/>
                </a:lnTo>
                <a:lnTo>
                  <a:pt x="4101833" y="0"/>
                </a:lnTo>
                <a:lnTo>
                  <a:pt x="4099204" y="0"/>
                </a:lnTo>
                <a:lnTo>
                  <a:pt x="4098086" y="469"/>
                </a:lnTo>
                <a:lnTo>
                  <a:pt x="4096220" y="2336"/>
                </a:lnTo>
                <a:lnTo>
                  <a:pt x="4095750" y="3454"/>
                </a:lnTo>
                <a:lnTo>
                  <a:pt x="4095750" y="6083"/>
                </a:lnTo>
                <a:lnTo>
                  <a:pt x="4096220" y="7200"/>
                </a:lnTo>
                <a:lnTo>
                  <a:pt x="4098086" y="9067"/>
                </a:lnTo>
                <a:lnTo>
                  <a:pt x="4099204" y="9525"/>
                </a:lnTo>
                <a:lnTo>
                  <a:pt x="4101833" y="9525"/>
                </a:lnTo>
                <a:lnTo>
                  <a:pt x="4102951" y="9067"/>
                </a:lnTo>
                <a:lnTo>
                  <a:pt x="4104817" y="7200"/>
                </a:lnTo>
                <a:lnTo>
                  <a:pt x="4105275" y="6083"/>
                </a:lnTo>
                <a:lnTo>
                  <a:pt x="4105275" y="3454"/>
                </a:lnTo>
                <a:close/>
              </a:path>
              <a:path w="5486400" h="646429">
                <a:moveTo>
                  <a:pt x="4152900" y="640359"/>
                </a:moveTo>
                <a:lnTo>
                  <a:pt x="4152442" y="639241"/>
                </a:lnTo>
                <a:lnTo>
                  <a:pt x="4150576" y="637374"/>
                </a:lnTo>
                <a:lnTo>
                  <a:pt x="4149458" y="636905"/>
                </a:lnTo>
                <a:lnTo>
                  <a:pt x="4146829" y="636905"/>
                </a:lnTo>
                <a:lnTo>
                  <a:pt x="4145711" y="637374"/>
                </a:lnTo>
                <a:lnTo>
                  <a:pt x="4143845" y="639241"/>
                </a:lnTo>
                <a:lnTo>
                  <a:pt x="4143375" y="640359"/>
                </a:lnTo>
                <a:lnTo>
                  <a:pt x="4143375" y="642988"/>
                </a:lnTo>
                <a:lnTo>
                  <a:pt x="4143845" y="644105"/>
                </a:lnTo>
                <a:lnTo>
                  <a:pt x="4145711" y="645972"/>
                </a:lnTo>
                <a:lnTo>
                  <a:pt x="4146829" y="646430"/>
                </a:lnTo>
                <a:lnTo>
                  <a:pt x="4149458" y="646430"/>
                </a:lnTo>
                <a:lnTo>
                  <a:pt x="4150576" y="645972"/>
                </a:lnTo>
                <a:lnTo>
                  <a:pt x="4152442" y="644105"/>
                </a:lnTo>
                <a:lnTo>
                  <a:pt x="4152900" y="642988"/>
                </a:lnTo>
                <a:lnTo>
                  <a:pt x="4152900" y="640359"/>
                </a:lnTo>
                <a:close/>
              </a:path>
              <a:path w="5486400" h="646429">
                <a:moveTo>
                  <a:pt x="4152900" y="3454"/>
                </a:moveTo>
                <a:lnTo>
                  <a:pt x="4152442" y="2336"/>
                </a:lnTo>
                <a:lnTo>
                  <a:pt x="4150576" y="469"/>
                </a:lnTo>
                <a:lnTo>
                  <a:pt x="4149458" y="0"/>
                </a:lnTo>
                <a:lnTo>
                  <a:pt x="4146829" y="0"/>
                </a:lnTo>
                <a:lnTo>
                  <a:pt x="4145711" y="469"/>
                </a:lnTo>
                <a:lnTo>
                  <a:pt x="4143845" y="2336"/>
                </a:lnTo>
                <a:lnTo>
                  <a:pt x="4143375" y="3454"/>
                </a:lnTo>
                <a:lnTo>
                  <a:pt x="4143375" y="6083"/>
                </a:lnTo>
                <a:lnTo>
                  <a:pt x="4143845" y="7200"/>
                </a:lnTo>
                <a:lnTo>
                  <a:pt x="4145711" y="9067"/>
                </a:lnTo>
                <a:lnTo>
                  <a:pt x="4146829" y="9525"/>
                </a:lnTo>
                <a:lnTo>
                  <a:pt x="4149458" y="9525"/>
                </a:lnTo>
                <a:lnTo>
                  <a:pt x="4150576" y="9067"/>
                </a:lnTo>
                <a:lnTo>
                  <a:pt x="4152442" y="7200"/>
                </a:lnTo>
                <a:lnTo>
                  <a:pt x="4152900" y="6083"/>
                </a:lnTo>
                <a:lnTo>
                  <a:pt x="4152900" y="3454"/>
                </a:lnTo>
                <a:close/>
              </a:path>
              <a:path w="5486400" h="646429">
                <a:moveTo>
                  <a:pt x="4200525" y="640359"/>
                </a:moveTo>
                <a:lnTo>
                  <a:pt x="4200067" y="639241"/>
                </a:lnTo>
                <a:lnTo>
                  <a:pt x="4198201" y="637374"/>
                </a:lnTo>
                <a:lnTo>
                  <a:pt x="4197083" y="636905"/>
                </a:lnTo>
                <a:lnTo>
                  <a:pt x="4194454" y="636905"/>
                </a:lnTo>
                <a:lnTo>
                  <a:pt x="4193336" y="637374"/>
                </a:lnTo>
                <a:lnTo>
                  <a:pt x="4191470" y="639241"/>
                </a:lnTo>
                <a:lnTo>
                  <a:pt x="4191000" y="640359"/>
                </a:lnTo>
                <a:lnTo>
                  <a:pt x="4191000" y="642988"/>
                </a:lnTo>
                <a:lnTo>
                  <a:pt x="4191470" y="644105"/>
                </a:lnTo>
                <a:lnTo>
                  <a:pt x="4193336" y="645972"/>
                </a:lnTo>
                <a:lnTo>
                  <a:pt x="4194454" y="646430"/>
                </a:lnTo>
                <a:lnTo>
                  <a:pt x="4197083" y="646430"/>
                </a:lnTo>
                <a:lnTo>
                  <a:pt x="4198201" y="645972"/>
                </a:lnTo>
                <a:lnTo>
                  <a:pt x="4200067" y="644105"/>
                </a:lnTo>
                <a:lnTo>
                  <a:pt x="4200525" y="642988"/>
                </a:lnTo>
                <a:lnTo>
                  <a:pt x="4200525" y="640359"/>
                </a:lnTo>
                <a:close/>
              </a:path>
              <a:path w="5486400" h="646429">
                <a:moveTo>
                  <a:pt x="4200525" y="3454"/>
                </a:moveTo>
                <a:lnTo>
                  <a:pt x="4200067" y="2336"/>
                </a:lnTo>
                <a:lnTo>
                  <a:pt x="4198201" y="469"/>
                </a:lnTo>
                <a:lnTo>
                  <a:pt x="4197083" y="0"/>
                </a:lnTo>
                <a:lnTo>
                  <a:pt x="4194454" y="0"/>
                </a:lnTo>
                <a:lnTo>
                  <a:pt x="4193336" y="469"/>
                </a:lnTo>
                <a:lnTo>
                  <a:pt x="4191470" y="2336"/>
                </a:lnTo>
                <a:lnTo>
                  <a:pt x="4191000" y="3454"/>
                </a:lnTo>
                <a:lnTo>
                  <a:pt x="4191000" y="6083"/>
                </a:lnTo>
                <a:lnTo>
                  <a:pt x="4191470" y="7200"/>
                </a:lnTo>
                <a:lnTo>
                  <a:pt x="4193336" y="9067"/>
                </a:lnTo>
                <a:lnTo>
                  <a:pt x="4194454" y="9525"/>
                </a:lnTo>
                <a:lnTo>
                  <a:pt x="4197083" y="9525"/>
                </a:lnTo>
                <a:lnTo>
                  <a:pt x="4198201" y="9067"/>
                </a:lnTo>
                <a:lnTo>
                  <a:pt x="4200067" y="7200"/>
                </a:lnTo>
                <a:lnTo>
                  <a:pt x="4200525" y="6083"/>
                </a:lnTo>
                <a:lnTo>
                  <a:pt x="4200525" y="3454"/>
                </a:lnTo>
                <a:close/>
              </a:path>
              <a:path w="5486400" h="646429">
                <a:moveTo>
                  <a:pt x="4248150" y="640359"/>
                </a:moveTo>
                <a:lnTo>
                  <a:pt x="4247693" y="639241"/>
                </a:lnTo>
                <a:lnTo>
                  <a:pt x="4245826" y="637374"/>
                </a:lnTo>
                <a:lnTo>
                  <a:pt x="4244708" y="636905"/>
                </a:lnTo>
                <a:lnTo>
                  <a:pt x="4242079" y="636905"/>
                </a:lnTo>
                <a:lnTo>
                  <a:pt x="4240962" y="637374"/>
                </a:lnTo>
                <a:lnTo>
                  <a:pt x="4239095" y="639241"/>
                </a:lnTo>
                <a:lnTo>
                  <a:pt x="4238625" y="640359"/>
                </a:lnTo>
                <a:lnTo>
                  <a:pt x="4238625" y="642988"/>
                </a:lnTo>
                <a:lnTo>
                  <a:pt x="4239095" y="644105"/>
                </a:lnTo>
                <a:lnTo>
                  <a:pt x="4240962" y="645972"/>
                </a:lnTo>
                <a:lnTo>
                  <a:pt x="4242079" y="646430"/>
                </a:lnTo>
                <a:lnTo>
                  <a:pt x="4244708" y="646430"/>
                </a:lnTo>
                <a:lnTo>
                  <a:pt x="4245826" y="645972"/>
                </a:lnTo>
                <a:lnTo>
                  <a:pt x="4247693" y="644105"/>
                </a:lnTo>
                <a:lnTo>
                  <a:pt x="4248150" y="642988"/>
                </a:lnTo>
                <a:lnTo>
                  <a:pt x="4248150" y="640359"/>
                </a:lnTo>
                <a:close/>
              </a:path>
              <a:path w="5486400" h="646429">
                <a:moveTo>
                  <a:pt x="4248150" y="3454"/>
                </a:moveTo>
                <a:lnTo>
                  <a:pt x="4247693" y="2336"/>
                </a:lnTo>
                <a:lnTo>
                  <a:pt x="4245826" y="469"/>
                </a:lnTo>
                <a:lnTo>
                  <a:pt x="4244708" y="0"/>
                </a:lnTo>
                <a:lnTo>
                  <a:pt x="4242079" y="0"/>
                </a:lnTo>
                <a:lnTo>
                  <a:pt x="4240962" y="469"/>
                </a:lnTo>
                <a:lnTo>
                  <a:pt x="4239095" y="2336"/>
                </a:lnTo>
                <a:lnTo>
                  <a:pt x="4238625" y="3454"/>
                </a:lnTo>
                <a:lnTo>
                  <a:pt x="4238625" y="6083"/>
                </a:lnTo>
                <a:lnTo>
                  <a:pt x="4239095" y="7200"/>
                </a:lnTo>
                <a:lnTo>
                  <a:pt x="4240962" y="9067"/>
                </a:lnTo>
                <a:lnTo>
                  <a:pt x="4242079" y="9525"/>
                </a:lnTo>
                <a:lnTo>
                  <a:pt x="4244708" y="9525"/>
                </a:lnTo>
                <a:lnTo>
                  <a:pt x="4245826" y="9067"/>
                </a:lnTo>
                <a:lnTo>
                  <a:pt x="4247693" y="7200"/>
                </a:lnTo>
                <a:lnTo>
                  <a:pt x="4248150" y="6083"/>
                </a:lnTo>
                <a:lnTo>
                  <a:pt x="4248150" y="3454"/>
                </a:lnTo>
                <a:close/>
              </a:path>
              <a:path w="5486400" h="646429">
                <a:moveTo>
                  <a:pt x="4295775" y="640359"/>
                </a:moveTo>
                <a:lnTo>
                  <a:pt x="4295318" y="639241"/>
                </a:lnTo>
                <a:lnTo>
                  <a:pt x="4293451" y="637374"/>
                </a:lnTo>
                <a:lnTo>
                  <a:pt x="4292333" y="636905"/>
                </a:lnTo>
                <a:lnTo>
                  <a:pt x="4289704" y="636905"/>
                </a:lnTo>
                <a:lnTo>
                  <a:pt x="4288587" y="637374"/>
                </a:lnTo>
                <a:lnTo>
                  <a:pt x="4286720" y="639241"/>
                </a:lnTo>
                <a:lnTo>
                  <a:pt x="4286250" y="640359"/>
                </a:lnTo>
                <a:lnTo>
                  <a:pt x="4286250" y="642988"/>
                </a:lnTo>
                <a:lnTo>
                  <a:pt x="4286720" y="644105"/>
                </a:lnTo>
                <a:lnTo>
                  <a:pt x="4288587" y="645972"/>
                </a:lnTo>
                <a:lnTo>
                  <a:pt x="4289704" y="646430"/>
                </a:lnTo>
                <a:lnTo>
                  <a:pt x="4292333" y="646430"/>
                </a:lnTo>
                <a:lnTo>
                  <a:pt x="4293451" y="645972"/>
                </a:lnTo>
                <a:lnTo>
                  <a:pt x="4295318" y="644105"/>
                </a:lnTo>
                <a:lnTo>
                  <a:pt x="4295775" y="642988"/>
                </a:lnTo>
                <a:lnTo>
                  <a:pt x="4295775" y="640359"/>
                </a:lnTo>
                <a:close/>
              </a:path>
              <a:path w="5486400" h="646429">
                <a:moveTo>
                  <a:pt x="4295775" y="3454"/>
                </a:moveTo>
                <a:lnTo>
                  <a:pt x="4295318" y="2336"/>
                </a:lnTo>
                <a:lnTo>
                  <a:pt x="4293451" y="469"/>
                </a:lnTo>
                <a:lnTo>
                  <a:pt x="4292333" y="0"/>
                </a:lnTo>
                <a:lnTo>
                  <a:pt x="4289704" y="0"/>
                </a:lnTo>
                <a:lnTo>
                  <a:pt x="4288587" y="469"/>
                </a:lnTo>
                <a:lnTo>
                  <a:pt x="4286720" y="2336"/>
                </a:lnTo>
                <a:lnTo>
                  <a:pt x="4286250" y="3454"/>
                </a:lnTo>
                <a:lnTo>
                  <a:pt x="4286250" y="6083"/>
                </a:lnTo>
                <a:lnTo>
                  <a:pt x="4286720" y="7200"/>
                </a:lnTo>
                <a:lnTo>
                  <a:pt x="4288587" y="9067"/>
                </a:lnTo>
                <a:lnTo>
                  <a:pt x="4289704" y="9525"/>
                </a:lnTo>
                <a:lnTo>
                  <a:pt x="4292333" y="9525"/>
                </a:lnTo>
                <a:lnTo>
                  <a:pt x="4293451" y="9067"/>
                </a:lnTo>
                <a:lnTo>
                  <a:pt x="4295318" y="7200"/>
                </a:lnTo>
                <a:lnTo>
                  <a:pt x="4295775" y="6083"/>
                </a:lnTo>
                <a:lnTo>
                  <a:pt x="4295775" y="3454"/>
                </a:lnTo>
                <a:close/>
              </a:path>
              <a:path w="5486400" h="646429">
                <a:moveTo>
                  <a:pt x="4343400" y="640359"/>
                </a:moveTo>
                <a:lnTo>
                  <a:pt x="4342943" y="639241"/>
                </a:lnTo>
                <a:lnTo>
                  <a:pt x="4341076" y="637374"/>
                </a:lnTo>
                <a:lnTo>
                  <a:pt x="4339958" y="636905"/>
                </a:lnTo>
                <a:lnTo>
                  <a:pt x="4337329" y="636905"/>
                </a:lnTo>
                <a:lnTo>
                  <a:pt x="4336199" y="637374"/>
                </a:lnTo>
                <a:lnTo>
                  <a:pt x="4334345" y="639241"/>
                </a:lnTo>
                <a:lnTo>
                  <a:pt x="4333875" y="640359"/>
                </a:lnTo>
                <a:lnTo>
                  <a:pt x="4333875" y="642988"/>
                </a:lnTo>
                <a:lnTo>
                  <a:pt x="4334345" y="644105"/>
                </a:lnTo>
                <a:lnTo>
                  <a:pt x="4336199" y="645972"/>
                </a:lnTo>
                <a:lnTo>
                  <a:pt x="4337329" y="646430"/>
                </a:lnTo>
                <a:lnTo>
                  <a:pt x="4339958" y="646430"/>
                </a:lnTo>
                <a:lnTo>
                  <a:pt x="4341076" y="645972"/>
                </a:lnTo>
                <a:lnTo>
                  <a:pt x="4342943" y="644105"/>
                </a:lnTo>
                <a:lnTo>
                  <a:pt x="4343400" y="642988"/>
                </a:lnTo>
                <a:lnTo>
                  <a:pt x="4343400" y="640359"/>
                </a:lnTo>
                <a:close/>
              </a:path>
              <a:path w="5486400" h="646429">
                <a:moveTo>
                  <a:pt x="4343400" y="3454"/>
                </a:moveTo>
                <a:lnTo>
                  <a:pt x="4342943" y="2336"/>
                </a:lnTo>
                <a:lnTo>
                  <a:pt x="4341076" y="469"/>
                </a:lnTo>
                <a:lnTo>
                  <a:pt x="4339958" y="0"/>
                </a:lnTo>
                <a:lnTo>
                  <a:pt x="4337329" y="0"/>
                </a:lnTo>
                <a:lnTo>
                  <a:pt x="4336199" y="469"/>
                </a:lnTo>
                <a:lnTo>
                  <a:pt x="4334345" y="2336"/>
                </a:lnTo>
                <a:lnTo>
                  <a:pt x="4333875" y="3454"/>
                </a:lnTo>
                <a:lnTo>
                  <a:pt x="4333875" y="6083"/>
                </a:lnTo>
                <a:lnTo>
                  <a:pt x="4334345" y="7200"/>
                </a:lnTo>
                <a:lnTo>
                  <a:pt x="4336199" y="9067"/>
                </a:lnTo>
                <a:lnTo>
                  <a:pt x="4337329" y="9525"/>
                </a:lnTo>
                <a:lnTo>
                  <a:pt x="4339958" y="9525"/>
                </a:lnTo>
                <a:lnTo>
                  <a:pt x="4341076" y="9067"/>
                </a:lnTo>
                <a:lnTo>
                  <a:pt x="4342943" y="7200"/>
                </a:lnTo>
                <a:lnTo>
                  <a:pt x="4343400" y="6083"/>
                </a:lnTo>
                <a:lnTo>
                  <a:pt x="4343400" y="3454"/>
                </a:lnTo>
                <a:close/>
              </a:path>
              <a:path w="5486400" h="646429">
                <a:moveTo>
                  <a:pt x="4391025" y="640359"/>
                </a:moveTo>
                <a:lnTo>
                  <a:pt x="4390568" y="639241"/>
                </a:lnTo>
                <a:lnTo>
                  <a:pt x="4388701" y="637374"/>
                </a:lnTo>
                <a:lnTo>
                  <a:pt x="4387583" y="636905"/>
                </a:lnTo>
                <a:lnTo>
                  <a:pt x="4384954" y="636905"/>
                </a:lnTo>
                <a:lnTo>
                  <a:pt x="4383824" y="637374"/>
                </a:lnTo>
                <a:lnTo>
                  <a:pt x="4381970" y="639241"/>
                </a:lnTo>
                <a:lnTo>
                  <a:pt x="4381500" y="640359"/>
                </a:lnTo>
                <a:lnTo>
                  <a:pt x="4381500" y="642988"/>
                </a:lnTo>
                <a:lnTo>
                  <a:pt x="4381970" y="644105"/>
                </a:lnTo>
                <a:lnTo>
                  <a:pt x="4383824" y="645972"/>
                </a:lnTo>
                <a:lnTo>
                  <a:pt x="4384954" y="646430"/>
                </a:lnTo>
                <a:lnTo>
                  <a:pt x="4387583" y="646430"/>
                </a:lnTo>
                <a:lnTo>
                  <a:pt x="4388701" y="645972"/>
                </a:lnTo>
                <a:lnTo>
                  <a:pt x="4390568" y="644105"/>
                </a:lnTo>
                <a:lnTo>
                  <a:pt x="4391025" y="642988"/>
                </a:lnTo>
                <a:lnTo>
                  <a:pt x="4391025" y="640359"/>
                </a:lnTo>
                <a:close/>
              </a:path>
              <a:path w="5486400" h="646429">
                <a:moveTo>
                  <a:pt x="4391025" y="3454"/>
                </a:moveTo>
                <a:lnTo>
                  <a:pt x="4390568" y="2336"/>
                </a:lnTo>
                <a:lnTo>
                  <a:pt x="4388701" y="469"/>
                </a:lnTo>
                <a:lnTo>
                  <a:pt x="4387583" y="0"/>
                </a:lnTo>
                <a:lnTo>
                  <a:pt x="4384954" y="0"/>
                </a:lnTo>
                <a:lnTo>
                  <a:pt x="4383824" y="469"/>
                </a:lnTo>
                <a:lnTo>
                  <a:pt x="4381970" y="2336"/>
                </a:lnTo>
                <a:lnTo>
                  <a:pt x="4381500" y="3454"/>
                </a:lnTo>
                <a:lnTo>
                  <a:pt x="4381500" y="6083"/>
                </a:lnTo>
                <a:lnTo>
                  <a:pt x="4381970" y="7200"/>
                </a:lnTo>
                <a:lnTo>
                  <a:pt x="4383824" y="9067"/>
                </a:lnTo>
                <a:lnTo>
                  <a:pt x="4384954" y="9525"/>
                </a:lnTo>
                <a:lnTo>
                  <a:pt x="4387583" y="9525"/>
                </a:lnTo>
                <a:lnTo>
                  <a:pt x="4388701" y="9067"/>
                </a:lnTo>
                <a:lnTo>
                  <a:pt x="4390568" y="7200"/>
                </a:lnTo>
                <a:lnTo>
                  <a:pt x="4391025" y="6083"/>
                </a:lnTo>
                <a:lnTo>
                  <a:pt x="4391025" y="3454"/>
                </a:lnTo>
                <a:close/>
              </a:path>
              <a:path w="5486400" h="646429">
                <a:moveTo>
                  <a:pt x="4438650" y="640359"/>
                </a:moveTo>
                <a:lnTo>
                  <a:pt x="4438193" y="639241"/>
                </a:lnTo>
                <a:lnTo>
                  <a:pt x="4436326" y="637374"/>
                </a:lnTo>
                <a:lnTo>
                  <a:pt x="4435208" y="636905"/>
                </a:lnTo>
                <a:lnTo>
                  <a:pt x="4432579" y="636905"/>
                </a:lnTo>
                <a:lnTo>
                  <a:pt x="4431449" y="637374"/>
                </a:lnTo>
                <a:lnTo>
                  <a:pt x="4429595" y="639241"/>
                </a:lnTo>
                <a:lnTo>
                  <a:pt x="4429125" y="640359"/>
                </a:lnTo>
                <a:lnTo>
                  <a:pt x="4429125" y="642988"/>
                </a:lnTo>
                <a:lnTo>
                  <a:pt x="4429595" y="644105"/>
                </a:lnTo>
                <a:lnTo>
                  <a:pt x="4431449" y="645972"/>
                </a:lnTo>
                <a:lnTo>
                  <a:pt x="4432579" y="646430"/>
                </a:lnTo>
                <a:lnTo>
                  <a:pt x="4435208" y="646430"/>
                </a:lnTo>
                <a:lnTo>
                  <a:pt x="4436326" y="645972"/>
                </a:lnTo>
                <a:lnTo>
                  <a:pt x="4438193" y="644105"/>
                </a:lnTo>
                <a:lnTo>
                  <a:pt x="4438650" y="642988"/>
                </a:lnTo>
                <a:lnTo>
                  <a:pt x="4438650" y="640359"/>
                </a:lnTo>
                <a:close/>
              </a:path>
              <a:path w="5486400" h="646429">
                <a:moveTo>
                  <a:pt x="4438650" y="3454"/>
                </a:moveTo>
                <a:lnTo>
                  <a:pt x="4438193" y="2336"/>
                </a:lnTo>
                <a:lnTo>
                  <a:pt x="4436326" y="469"/>
                </a:lnTo>
                <a:lnTo>
                  <a:pt x="4435208" y="0"/>
                </a:lnTo>
                <a:lnTo>
                  <a:pt x="4432579" y="0"/>
                </a:lnTo>
                <a:lnTo>
                  <a:pt x="4431449" y="469"/>
                </a:lnTo>
                <a:lnTo>
                  <a:pt x="4429595" y="2336"/>
                </a:lnTo>
                <a:lnTo>
                  <a:pt x="4429125" y="3454"/>
                </a:lnTo>
                <a:lnTo>
                  <a:pt x="4429125" y="6083"/>
                </a:lnTo>
                <a:lnTo>
                  <a:pt x="4429595" y="7200"/>
                </a:lnTo>
                <a:lnTo>
                  <a:pt x="4431449" y="9067"/>
                </a:lnTo>
                <a:lnTo>
                  <a:pt x="4432579" y="9525"/>
                </a:lnTo>
                <a:lnTo>
                  <a:pt x="4435208" y="9525"/>
                </a:lnTo>
                <a:lnTo>
                  <a:pt x="4436326" y="9067"/>
                </a:lnTo>
                <a:lnTo>
                  <a:pt x="4438193" y="7200"/>
                </a:lnTo>
                <a:lnTo>
                  <a:pt x="4438650" y="6083"/>
                </a:lnTo>
                <a:lnTo>
                  <a:pt x="4438650" y="3454"/>
                </a:lnTo>
                <a:close/>
              </a:path>
              <a:path w="5486400" h="646429">
                <a:moveTo>
                  <a:pt x="4486275" y="640359"/>
                </a:moveTo>
                <a:lnTo>
                  <a:pt x="4485818" y="639241"/>
                </a:lnTo>
                <a:lnTo>
                  <a:pt x="4483951" y="637374"/>
                </a:lnTo>
                <a:lnTo>
                  <a:pt x="4482833" y="636905"/>
                </a:lnTo>
                <a:lnTo>
                  <a:pt x="4480204" y="636905"/>
                </a:lnTo>
                <a:lnTo>
                  <a:pt x="4479087" y="637374"/>
                </a:lnTo>
                <a:lnTo>
                  <a:pt x="4477220" y="639241"/>
                </a:lnTo>
                <a:lnTo>
                  <a:pt x="4476750" y="640359"/>
                </a:lnTo>
                <a:lnTo>
                  <a:pt x="4476750" y="642988"/>
                </a:lnTo>
                <a:lnTo>
                  <a:pt x="4477220" y="644105"/>
                </a:lnTo>
                <a:lnTo>
                  <a:pt x="4479087" y="645972"/>
                </a:lnTo>
                <a:lnTo>
                  <a:pt x="4480204" y="646430"/>
                </a:lnTo>
                <a:lnTo>
                  <a:pt x="4482833" y="646430"/>
                </a:lnTo>
                <a:lnTo>
                  <a:pt x="4483951" y="645972"/>
                </a:lnTo>
                <a:lnTo>
                  <a:pt x="4485818" y="644105"/>
                </a:lnTo>
                <a:lnTo>
                  <a:pt x="4486275" y="642988"/>
                </a:lnTo>
                <a:lnTo>
                  <a:pt x="4486275" y="640359"/>
                </a:lnTo>
                <a:close/>
              </a:path>
              <a:path w="5486400" h="646429">
                <a:moveTo>
                  <a:pt x="4486275" y="3454"/>
                </a:moveTo>
                <a:lnTo>
                  <a:pt x="4485818" y="2336"/>
                </a:lnTo>
                <a:lnTo>
                  <a:pt x="4483951" y="469"/>
                </a:lnTo>
                <a:lnTo>
                  <a:pt x="4482833" y="0"/>
                </a:lnTo>
                <a:lnTo>
                  <a:pt x="4480204" y="0"/>
                </a:lnTo>
                <a:lnTo>
                  <a:pt x="4479087" y="469"/>
                </a:lnTo>
                <a:lnTo>
                  <a:pt x="4477220" y="2336"/>
                </a:lnTo>
                <a:lnTo>
                  <a:pt x="4476750" y="3454"/>
                </a:lnTo>
                <a:lnTo>
                  <a:pt x="4476750" y="6083"/>
                </a:lnTo>
                <a:lnTo>
                  <a:pt x="4477220" y="7200"/>
                </a:lnTo>
                <a:lnTo>
                  <a:pt x="4479087" y="9067"/>
                </a:lnTo>
                <a:lnTo>
                  <a:pt x="4480204" y="9525"/>
                </a:lnTo>
                <a:lnTo>
                  <a:pt x="4482833" y="9525"/>
                </a:lnTo>
                <a:lnTo>
                  <a:pt x="4483951" y="9067"/>
                </a:lnTo>
                <a:lnTo>
                  <a:pt x="4485818" y="7200"/>
                </a:lnTo>
                <a:lnTo>
                  <a:pt x="4486275" y="6083"/>
                </a:lnTo>
                <a:lnTo>
                  <a:pt x="4486275" y="3454"/>
                </a:lnTo>
                <a:close/>
              </a:path>
              <a:path w="5486400" h="646429">
                <a:moveTo>
                  <a:pt x="4533900" y="640359"/>
                </a:moveTo>
                <a:lnTo>
                  <a:pt x="4533443" y="639241"/>
                </a:lnTo>
                <a:lnTo>
                  <a:pt x="4531576" y="637374"/>
                </a:lnTo>
                <a:lnTo>
                  <a:pt x="4530458" y="636905"/>
                </a:lnTo>
                <a:lnTo>
                  <a:pt x="4527829" y="636905"/>
                </a:lnTo>
                <a:lnTo>
                  <a:pt x="4526712" y="637374"/>
                </a:lnTo>
                <a:lnTo>
                  <a:pt x="4524845" y="639241"/>
                </a:lnTo>
                <a:lnTo>
                  <a:pt x="4524375" y="640359"/>
                </a:lnTo>
                <a:lnTo>
                  <a:pt x="4524375" y="642988"/>
                </a:lnTo>
                <a:lnTo>
                  <a:pt x="4524845" y="644105"/>
                </a:lnTo>
                <a:lnTo>
                  <a:pt x="4526712" y="645972"/>
                </a:lnTo>
                <a:lnTo>
                  <a:pt x="4527829" y="646430"/>
                </a:lnTo>
                <a:lnTo>
                  <a:pt x="4530458" y="646430"/>
                </a:lnTo>
                <a:lnTo>
                  <a:pt x="4531576" y="645972"/>
                </a:lnTo>
                <a:lnTo>
                  <a:pt x="4533443" y="644105"/>
                </a:lnTo>
                <a:lnTo>
                  <a:pt x="4533900" y="642988"/>
                </a:lnTo>
                <a:lnTo>
                  <a:pt x="4533900" y="640359"/>
                </a:lnTo>
                <a:close/>
              </a:path>
              <a:path w="5486400" h="646429">
                <a:moveTo>
                  <a:pt x="4533900" y="3454"/>
                </a:moveTo>
                <a:lnTo>
                  <a:pt x="4533443" y="2336"/>
                </a:lnTo>
                <a:lnTo>
                  <a:pt x="4531576" y="469"/>
                </a:lnTo>
                <a:lnTo>
                  <a:pt x="4530458" y="0"/>
                </a:lnTo>
                <a:lnTo>
                  <a:pt x="4527829" y="0"/>
                </a:lnTo>
                <a:lnTo>
                  <a:pt x="4526712" y="469"/>
                </a:lnTo>
                <a:lnTo>
                  <a:pt x="4524845" y="2336"/>
                </a:lnTo>
                <a:lnTo>
                  <a:pt x="4524375" y="3454"/>
                </a:lnTo>
                <a:lnTo>
                  <a:pt x="4524375" y="6083"/>
                </a:lnTo>
                <a:lnTo>
                  <a:pt x="4524845" y="7200"/>
                </a:lnTo>
                <a:lnTo>
                  <a:pt x="4526712" y="9067"/>
                </a:lnTo>
                <a:lnTo>
                  <a:pt x="4527829" y="9525"/>
                </a:lnTo>
                <a:lnTo>
                  <a:pt x="4530458" y="9525"/>
                </a:lnTo>
                <a:lnTo>
                  <a:pt x="4531576" y="9067"/>
                </a:lnTo>
                <a:lnTo>
                  <a:pt x="4533443" y="7200"/>
                </a:lnTo>
                <a:lnTo>
                  <a:pt x="4533900" y="6083"/>
                </a:lnTo>
                <a:lnTo>
                  <a:pt x="4533900" y="3454"/>
                </a:lnTo>
                <a:close/>
              </a:path>
              <a:path w="5486400" h="646429">
                <a:moveTo>
                  <a:pt x="4581525" y="640359"/>
                </a:moveTo>
                <a:lnTo>
                  <a:pt x="4581068" y="639241"/>
                </a:lnTo>
                <a:lnTo>
                  <a:pt x="4579201" y="637374"/>
                </a:lnTo>
                <a:lnTo>
                  <a:pt x="4578083" y="636905"/>
                </a:lnTo>
                <a:lnTo>
                  <a:pt x="4575454" y="636905"/>
                </a:lnTo>
                <a:lnTo>
                  <a:pt x="4574337" y="637374"/>
                </a:lnTo>
                <a:lnTo>
                  <a:pt x="4572470" y="639241"/>
                </a:lnTo>
                <a:lnTo>
                  <a:pt x="4572000" y="640359"/>
                </a:lnTo>
                <a:lnTo>
                  <a:pt x="4572000" y="642988"/>
                </a:lnTo>
                <a:lnTo>
                  <a:pt x="4572470" y="644105"/>
                </a:lnTo>
                <a:lnTo>
                  <a:pt x="4574337" y="645972"/>
                </a:lnTo>
                <a:lnTo>
                  <a:pt x="4575454" y="646430"/>
                </a:lnTo>
                <a:lnTo>
                  <a:pt x="4578083" y="646430"/>
                </a:lnTo>
                <a:lnTo>
                  <a:pt x="4579201" y="645972"/>
                </a:lnTo>
                <a:lnTo>
                  <a:pt x="4581068" y="644105"/>
                </a:lnTo>
                <a:lnTo>
                  <a:pt x="4581525" y="642988"/>
                </a:lnTo>
                <a:lnTo>
                  <a:pt x="4581525" y="640359"/>
                </a:lnTo>
                <a:close/>
              </a:path>
              <a:path w="5486400" h="646429">
                <a:moveTo>
                  <a:pt x="4581525" y="3454"/>
                </a:moveTo>
                <a:lnTo>
                  <a:pt x="4581068" y="2336"/>
                </a:lnTo>
                <a:lnTo>
                  <a:pt x="4579201" y="469"/>
                </a:lnTo>
                <a:lnTo>
                  <a:pt x="4578083" y="0"/>
                </a:lnTo>
                <a:lnTo>
                  <a:pt x="4575454" y="0"/>
                </a:lnTo>
                <a:lnTo>
                  <a:pt x="4574337" y="469"/>
                </a:lnTo>
                <a:lnTo>
                  <a:pt x="4572470" y="2336"/>
                </a:lnTo>
                <a:lnTo>
                  <a:pt x="4572000" y="3454"/>
                </a:lnTo>
                <a:lnTo>
                  <a:pt x="4572000" y="6083"/>
                </a:lnTo>
                <a:lnTo>
                  <a:pt x="4572470" y="7200"/>
                </a:lnTo>
                <a:lnTo>
                  <a:pt x="4574337" y="9067"/>
                </a:lnTo>
                <a:lnTo>
                  <a:pt x="4575454" y="9525"/>
                </a:lnTo>
                <a:lnTo>
                  <a:pt x="4578083" y="9525"/>
                </a:lnTo>
                <a:lnTo>
                  <a:pt x="4579201" y="9067"/>
                </a:lnTo>
                <a:lnTo>
                  <a:pt x="4581068" y="7200"/>
                </a:lnTo>
                <a:lnTo>
                  <a:pt x="4581525" y="6083"/>
                </a:lnTo>
                <a:lnTo>
                  <a:pt x="4581525" y="3454"/>
                </a:lnTo>
                <a:close/>
              </a:path>
              <a:path w="5486400" h="646429">
                <a:moveTo>
                  <a:pt x="4629150" y="640359"/>
                </a:moveTo>
                <a:lnTo>
                  <a:pt x="4628693" y="639241"/>
                </a:lnTo>
                <a:lnTo>
                  <a:pt x="4626826" y="637374"/>
                </a:lnTo>
                <a:lnTo>
                  <a:pt x="4625708" y="636905"/>
                </a:lnTo>
                <a:lnTo>
                  <a:pt x="4623079" y="636905"/>
                </a:lnTo>
                <a:lnTo>
                  <a:pt x="4621962" y="637374"/>
                </a:lnTo>
                <a:lnTo>
                  <a:pt x="4620095" y="639241"/>
                </a:lnTo>
                <a:lnTo>
                  <a:pt x="4619625" y="640359"/>
                </a:lnTo>
                <a:lnTo>
                  <a:pt x="4619625" y="642988"/>
                </a:lnTo>
                <a:lnTo>
                  <a:pt x="4620095" y="644105"/>
                </a:lnTo>
                <a:lnTo>
                  <a:pt x="4621962" y="645972"/>
                </a:lnTo>
                <a:lnTo>
                  <a:pt x="4623079" y="646430"/>
                </a:lnTo>
                <a:lnTo>
                  <a:pt x="4625708" y="646430"/>
                </a:lnTo>
                <a:lnTo>
                  <a:pt x="4626826" y="645972"/>
                </a:lnTo>
                <a:lnTo>
                  <a:pt x="4628693" y="644105"/>
                </a:lnTo>
                <a:lnTo>
                  <a:pt x="4629150" y="642988"/>
                </a:lnTo>
                <a:lnTo>
                  <a:pt x="4629150" y="640359"/>
                </a:lnTo>
                <a:close/>
              </a:path>
              <a:path w="5486400" h="646429">
                <a:moveTo>
                  <a:pt x="4629150" y="3454"/>
                </a:moveTo>
                <a:lnTo>
                  <a:pt x="4628693" y="2336"/>
                </a:lnTo>
                <a:lnTo>
                  <a:pt x="4626826" y="469"/>
                </a:lnTo>
                <a:lnTo>
                  <a:pt x="4625708" y="0"/>
                </a:lnTo>
                <a:lnTo>
                  <a:pt x="4623079" y="0"/>
                </a:lnTo>
                <a:lnTo>
                  <a:pt x="4621962" y="469"/>
                </a:lnTo>
                <a:lnTo>
                  <a:pt x="4620095" y="2336"/>
                </a:lnTo>
                <a:lnTo>
                  <a:pt x="4619625" y="3454"/>
                </a:lnTo>
                <a:lnTo>
                  <a:pt x="4619625" y="6083"/>
                </a:lnTo>
                <a:lnTo>
                  <a:pt x="4620095" y="7200"/>
                </a:lnTo>
                <a:lnTo>
                  <a:pt x="4621962" y="9067"/>
                </a:lnTo>
                <a:lnTo>
                  <a:pt x="4623079" y="9525"/>
                </a:lnTo>
                <a:lnTo>
                  <a:pt x="4625708" y="9525"/>
                </a:lnTo>
                <a:lnTo>
                  <a:pt x="4626826" y="9067"/>
                </a:lnTo>
                <a:lnTo>
                  <a:pt x="4628693" y="7200"/>
                </a:lnTo>
                <a:lnTo>
                  <a:pt x="4629150" y="6083"/>
                </a:lnTo>
                <a:lnTo>
                  <a:pt x="4629150" y="3454"/>
                </a:lnTo>
                <a:close/>
              </a:path>
              <a:path w="5486400" h="646429">
                <a:moveTo>
                  <a:pt x="4676775" y="640359"/>
                </a:moveTo>
                <a:lnTo>
                  <a:pt x="4676318" y="639241"/>
                </a:lnTo>
                <a:lnTo>
                  <a:pt x="4674451" y="637374"/>
                </a:lnTo>
                <a:lnTo>
                  <a:pt x="4673333" y="636905"/>
                </a:lnTo>
                <a:lnTo>
                  <a:pt x="4670704" y="636905"/>
                </a:lnTo>
                <a:lnTo>
                  <a:pt x="4669587" y="637374"/>
                </a:lnTo>
                <a:lnTo>
                  <a:pt x="4667720" y="639241"/>
                </a:lnTo>
                <a:lnTo>
                  <a:pt x="4667250" y="640359"/>
                </a:lnTo>
                <a:lnTo>
                  <a:pt x="4667250" y="642988"/>
                </a:lnTo>
                <a:lnTo>
                  <a:pt x="4667720" y="644105"/>
                </a:lnTo>
                <a:lnTo>
                  <a:pt x="4669587" y="645972"/>
                </a:lnTo>
                <a:lnTo>
                  <a:pt x="4670704" y="646430"/>
                </a:lnTo>
                <a:lnTo>
                  <a:pt x="4673333" y="646430"/>
                </a:lnTo>
                <a:lnTo>
                  <a:pt x="4674451" y="645972"/>
                </a:lnTo>
                <a:lnTo>
                  <a:pt x="4676318" y="644105"/>
                </a:lnTo>
                <a:lnTo>
                  <a:pt x="4676775" y="642988"/>
                </a:lnTo>
                <a:lnTo>
                  <a:pt x="4676775" y="640359"/>
                </a:lnTo>
                <a:close/>
              </a:path>
              <a:path w="5486400" h="646429">
                <a:moveTo>
                  <a:pt x="4676775" y="3454"/>
                </a:moveTo>
                <a:lnTo>
                  <a:pt x="4676318" y="2336"/>
                </a:lnTo>
                <a:lnTo>
                  <a:pt x="4674451" y="469"/>
                </a:lnTo>
                <a:lnTo>
                  <a:pt x="4673333" y="0"/>
                </a:lnTo>
                <a:lnTo>
                  <a:pt x="4670704" y="0"/>
                </a:lnTo>
                <a:lnTo>
                  <a:pt x="4669587" y="469"/>
                </a:lnTo>
                <a:lnTo>
                  <a:pt x="4667720" y="2336"/>
                </a:lnTo>
                <a:lnTo>
                  <a:pt x="4667250" y="3454"/>
                </a:lnTo>
                <a:lnTo>
                  <a:pt x="4667250" y="6083"/>
                </a:lnTo>
                <a:lnTo>
                  <a:pt x="4667720" y="7200"/>
                </a:lnTo>
                <a:lnTo>
                  <a:pt x="4669587" y="9067"/>
                </a:lnTo>
                <a:lnTo>
                  <a:pt x="4670704" y="9525"/>
                </a:lnTo>
                <a:lnTo>
                  <a:pt x="4673333" y="9525"/>
                </a:lnTo>
                <a:lnTo>
                  <a:pt x="4674451" y="9067"/>
                </a:lnTo>
                <a:lnTo>
                  <a:pt x="4676318" y="7200"/>
                </a:lnTo>
                <a:lnTo>
                  <a:pt x="4676775" y="6083"/>
                </a:lnTo>
                <a:lnTo>
                  <a:pt x="4676775" y="3454"/>
                </a:lnTo>
                <a:close/>
              </a:path>
              <a:path w="5486400" h="646429">
                <a:moveTo>
                  <a:pt x="4724400" y="640359"/>
                </a:moveTo>
                <a:lnTo>
                  <a:pt x="4723943" y="639241"/>
                </a:lnTo>
                <a:lnTo>
                  <a:pt x="4722076" y="637374"/>
                </a:lnTo>
                <a:lnTo>
                  <a:pt x="4720958" y="636905"/>
                </a:lnTo>
                <a:lnTo>
                  <a:pt x="4718329" y="636905"/>
                </a:lnTo>
                <a:lnTo>
                  <a:pt x="4717212" y="637374"/>
                </a:lnTo>
                <a:lnTo>
                  <a:pt x="4715345" y="639241"/>
                </a:lnTo>
                <a:lnTo>
                  <a:pt x="4714875" y="640359"/>
                </a:lnTo>
                <a:lnTo>
                  <a:pt x="4714875" y="642988"/>
                </a:lnTo>
                <a:lnTo>
                  <a:pt x="4715345" y="644105"/>
                </a:lnTo>
                <a:lnTo>
                  <a:pt x="4717212" y="645972"/>
                </a:lnTo>
                <a:lnTo>
                  <a:pt x="4718329" y="646430"/>
                </a:lnTo>
                <a:lnTo>
                  <a:pt x="4720958" y="646430"/>
                </a:lnTo>
                <a:lnTo>
                  <a:pt x="4722076" y="645972"/>
                </a:lnTo>
                <a:lnTo>
                  <a:pt x="4723943" y="644105"/>
                </a:lnTo>
                <a:lnTo>
                  <a:pt x="4724400" y="642988"/>
                </a:lnTo>
                <a:lnTo>
                  <a:pt x="4724400" y="640359"/>
                </a:lnTo>
                <a:close/>
              </a:path>
              <a:path w="5486400" h="646429">
                <a:moveTo>
                  <a:pt x="4724400" y="3454"/>
                </a:moveTo>
                <a:lnTo>
                  <a:pt x="4723943" y="2336"/>
                </a:lnTo>
                <a:lnTo>
                  <a:pt x="4722076" y="469"/>
                </a:lnTo>
                <a:lnTo>
                  <a:pt x="4720958" y="0"/>
                </a:lnTo>
                <a:lnTo>
                  <a:pt x="4718329" y="0"/>
                </a:lnTo>
                <a:lnTo>
                  <a:pt x="4717212" y="469"/>
                </a:lnTo>
                <a:lnTo>
                  <a:pt x="4715345" y="2336"/>
                </a:lnTo>
                <a:lnTo>
                  <a:pt x="4714875" y="3454"/>
                </a:lnTo>
                <a:lnTo>
                  <a:pt x="4714875" y="6083"/>
                </a:lnTo>
                <a:lnTo>
                  <a:pt x="4715345" y="7200"/>
                </a:lnTo>
                <a:lnTo>
                  <a:pt x="4717212" y="9067"/>
                </a:lnTo>
                <a:lnTo>
                  <a:pt x="4718329" y="9525"/>
                </a:lnTo>
                <a:lnTo>
                  <a:pt x="4720958" y="9525"/>
                </a:lnTo>
                <a:lnTo>
                  <a:pt x="4722076" y="9067"/>
                </a:lnTo>
                <a:lnTo>
                  <a:pt x="4723943" y="7200"/>
                </a:lnTo>
                <a:lnTo>
                  <a:pt x="4724400" y="6083"/>
                </a:lnTo>
                <a:lnTo>
                  <a:pt x="4724400" y="3454"/>
                </a:lnTo>
                <a:close/>
              </a:path>
              <a:path w="5486400" h="646429">
                <a:moveTo>
                  <a:pt x="4772025" y="640359"/>
                </a:moveTo>
                <a:lnTo>
                  <a:pt x="4771568" y="639241"/>
                </a:lnTo>
                <a:lnTo>
                  <a:pt x="4769701" y="637374"/>
                </a:lnTo>
                <a:lnTo>
                  <a:pt x="4768583" y="636905"/>
                </a:lnTo>
                <a:lnTo>
                  <a:pt x="4765954" y="636905"/>
                </a:lnTo>
                <a:lnTo>
                  <a:pt x="4764837" y="637374"/>
                </a:lnTo>
                <a:lnTo>
                  <a:pt x="4762970" y="639241"/>
                </a:lnTo>
                <a:lnTo>
                  <a:pt x="4762500" y="640359"/>
                </a:lnTo>
                <a:lnTo>
                  <a:pt x="4762500" y="642988"/>
                </a:lnTo>
                <a:lnTo>
                  <a:pt x="4762970" y="644105"/>
                </a:lnTo>
                <a:lnTo>
                  <a:pt x="4764837" y="645972"/>
                </a:lnTo>
                <a:lnTo>
                  <a:pt x="4765954" y="646430"/>
                </a:lnTo>
                <a:lnTo>
                  <a:pt x="4768583" y="646430"/>
                </a:lnTo>
                <a:lnTo>
                  <a:pt x="4769701" y="645972"/>
                </a:lnTo>
                <a:lnTo>
                  <a:pt x="4771568" y="644105"/>
                </a:lnTo>
                <a:lnTo>
                  <a:pt x="4772025" y="642988"/>
                </a:lnTo>
                <a:lnTo>
                  <a:pt x="4772025" y="640359"/>
                </a:lnTo>
                <a:close/>
              </a:path>
              <a:path w="5486400" h="646429">
                <a:moveTo>
                  <a:pt x="4772025" y="3454"/>
                </a:moveTo>
                <a:lnTo>
                  <a:pt x="4771568" y="2336"/>
                </a:lnTo>
                <a:lnTo>
                  <a:pt x="4769701" y="469"/>
                </a:lnTo>
                <a:lnTo>
                  <a:pt x="4768583" y="0"/>
                </a:lnTo>
                <a:lnTo>
                  <a:pt x="4765954" y="0"/>
                </a:lnTo>
                <a:lnTo>
                  <a:pt x="4764837" y="469"/>
                </a:lnTo>
                <a:lnTo>
                  <a:pt x="4762970" y="2336"/>
                </a:lnTo>
                <a:lnTo>
                  <a:pt x="4762500" y="3454"/>
                </a:lnTo>
                <a:lnTo>
                  <a:pt x="4762500" y="6083"/>
                </a:lnTo>
                <a:lnTo>
                  <a:pt x="4762970" y="7200"/>
                </a:lnTo>
                <a:lnTo>
                  <a:pt x="4764837" y="9067"/>
                </a:lnTo>
                <a:lnTo>
                  <a:pt x="4765954" y="9525"/>
                </a:lnTo>
                <a:lnTo>
                  <a:pt x="4768583" y="9525"/>
                </a:lnTo>
                <a:lnTo>
                  <a:pt x="4769701" y="9067"/>
                </a:lnTo>
                <a:lnTo>
                  <a:pt x="4771568" y="7200"/>
                </a:lnTo>
                <a:lnTo>
                  <a:pt x="4772025" y="6083"/>
                </a:lnTo>
                <a:lnTo>
                  <a:pt x="4772025" y="3454"/>
                </a:lnTo>
                <a:close/>
              </a:path>
              <a:path w="5486400" h="646429">
                <a:moveTo>
                  <a:pt x="4819650" y="640359"/>
                </a:moveTo>
                <a:lnTo>
                  <a:pt x="4819193" y="639241"/>
                </a:lnTo>
                <a:lnTo>
                  <a:pt x="4817326" y="637374"/>
                </a:lnTo>
                <a:lnTo>
                  <a:pt x="4816208" y="636905"/>
                </a:lnTo>
                <a:lnTo>
                  <a:pt x="4813579" y="636905"/>
                </a:lnTo>
                <a:lnTo>
                  <a:pt x="4812449" y="637374"/>
                </a:lnTo>
                <a:lnTo>
                  <a:pt x="4810595" y="639241"/>
                </a:lnTo>
                <a:lnTo>
                  <a:pt x="4810125" y="640359"/>
                </a:lnTo>
                <a:lnTo>
                  <a:pt x="4810125" y="642988"/>
                </a:lnTo>
                <a:lnTo>
                  <a:pt x="4810595" y="644105"/>
                </a:lnTo>
                <a:lnTo>
                  <a:pt x="4812449" y="645972"/>
                </a:lnTo>
                <a:lnTo>
                  <a:pt x="4813579" y="646430"/>
                </a:lnTo>
                <a:lnTo>
                  <a:pt x="4816208" y="646430"/>
                </a:lnTo>
                <a:lnTo>
                  <a:pt x="4817326" y="645972"/>
                </a:lnTo>
                <a:lnTo>
                  <a:pt x="4819193" y="644105"/>
                </a:lnTo>
                <a:lnTo>
                  <a:pt x="4819650" y="642988"/>
                </a:lnTo>
                <a:lnTo>
                  <a:pt x="4819650" y="640359"/>
                </a:lnTo>
                <a:close/>
              </a:path>
              <a:path w="5486400" h="646429">
                <a:moveTo>
                  <a:pt x="4819650" y="3454"/>
                </a:moveTo>
                <a:lnTo>
                  <a:pt x="4819193" y="2336"/>
                </a:lnTo>
                <a:lnTo>
                  <a:pt x="4817326" y="469"/>
                </a:lnTo>
                <a:lnTo>
                  <a:pt x="4816208" y="0"/>
                </a:lnTo>
                <a:lnTo>
                  <a:pt x="4813579" y="0"/>
                </a:lnTo>
                <a:lnTo>
                  <a:pt x="4812449" y="469"/>
                </a:lnTo>
                <a:lnTo>
                  <a:pt x="4810595" y="2336"/>
                </a:lnTo>
                <a:lnTo>
                  <a:pt x="4810125" y="3454"/>
                </a:lnTo>
                <a:lnTo>
                  <a:pt x="4810125" y="6083"/>
                </a:lnTo>
                <a:lnTo>
                  <a:pt x="4810595" y="7200"/>
                </a:lnTo>
                <a:lnTo>
                  <a:pt x="4812449" y="9067"/>
                </a:lnTo>
                <a:lnTo>
                  <a:pt x="4813579" y="9525"/>
                </a:lnTo>
                <a:lnTo>
                  <a:pt x="4816208" y="9525"/>
                </a:lnTo>
                <a:lnTo>
                  <a:pt x="4817326" y="9067"/>
                </a:lnTo>
                <a:lnTo>
                  <a:pt x="4819193" y="7200"/>
                </a:lnTo>
                <a:lnTo>
                  <a:pt x="4819650" y="6083"/>
                </a:lnTo>
                <a:lnTo>
                  <a:pt x="4819650" y="3454"/>
                </a:lnTo>
                <a:close/>
              </a:path>
              <a:path w="5486400" h="646429">
                <a:moveTo>
                  <a:pt x="4867275" y="640359"/>
                </a:moveTo>
                <a:lnTo>
                  <a:pt x="4866818" y="639241"/>
                </a:lnTo>
                <a:lnTo>
                  <a:pt x="4864951" y="637374"/>
                </a:lnTo>
                <a:lnTo>
                  <a:pt x="4863833" y="636905"/>
                </a:lnTo>
                <a:lnTo>
                  <a:pt x="4861204" y="636905"/>
                </a:lnTo>
                <a:lnTo>
                  <a:pt x="4860074" y="637374"/>
                </a:lnTo>
                <a:lnTo>
                  <a:pt x="4858220" y="639241"/>
                </a:lnTo>
                <a:lnTo>
                  <a:pt x="4857750" y="640359"/>
                </a:lnTo>
                <a:lnTo>
                  <a:pt x="4857750" y="642988"/>
                </a:lnTo>
                <a:lnTo>
                  <a:pt x="4858220" y="644105"/>
                </a:lnTo>
                <a:lnTo>
                  <a:pt x="4860074" y="645972"/>
                </a:lnTo>
                <a:lnTo>
                  <a:pt x="4861204" y="646430"/>
                </a:lnTo>
                <a:lnTo>
                  <a:pt x="4863833" y="646430"/>
                </a:lnTo>
                <a:lnTo>
                  <a:pt x="4864951" y="645972"/>
                </a:lnTo>
                <a:lnTo>
                  <a:pt x="4866818" y="644105"/>
                </a:lnTo>
                <a:lnTo>
                  <a:pt x="4867275" y="642988"/>
                </a:lnTo>
                <a:lnTo>
                  <a:pt x="4867275" y="640359"/>
                </a:lnTo>
                <a:close/>
              </a:path>
              <a:path w="5486400" h="646429">
                <a:moveTo>
                  <a:pt x="4867275" y="3454"/>
                </a:moveTo>
                <a:lnTo>
                  <a:pt x="4866818" y="2336"/>
                </a:lnTo>
                <a:lnTo>
                  <a:pt x="4864951" y="469"/>
                </a:lnTo>
                <a:lnTo>
                  <a:pt x="4863833" y="0"/>
                </a:lnTo>
                <a:lnTo>
                  <a:pt x="4861204" y="0"/>
                </a:lnTo>
                <a:lnTo>
                  <a:pt x="4860074" y="469"/>
                </a:lnTo>
                <a:lnTo>
                  <a:pt x="4858220" y="2336"/>
                </a:lnTo>
                <a:lnTo>
                  <a:pt x="4857750" y="3454"/>
                </a:lnTo>
                <a:lnTo>
                  <a:pt x="4857750" y="6083"/>
                </a:lnTo>
                <a:lnTo>
                  <a:pt x="4858220" y="7200"/>
                </a:lnTo>
                <a:lnTo>
                  <a:pt x="4860074" y="9067"/>
                </a:lnTo>
                <a:lnTo>
                  <a:pt x="4861204" y="9525"/>
                </a:lnTo>
                <a:lnTo>
                  <a:pt x="4863833" y="9525"/>
                </a:lnTo>
                <a:lnTo>
                  <a:pt x="4864951" y="9067"/>
                </a:lnTo>
                <a:lnTo>
                  <a:pt x="4866818" y="7200"/>
                </a:lnTo>
                <a:lnTo>
                  <a:pt x="4867275" y="6083"/>
                </a:lnTo>
                <a:lnTo>
                  <a:pt x="4867275" y="3454"/>
                </a:lnTo>
                <a:close/>
              </a:path>
              <a:path w="5486400" h="646429">
                <a:moveTo>
                  <a:pt x="4914900" y="640359"/>
                </a:moveTo>
                <a:lnTo>
                  <a:pt x="4914443" y="639241"/>
                </a:lnTo>
                <a:lnTo>
                  <a:pt x="4912576" y="637374"/>
                </a:lnTo>
                <a:lnTo>
                  <a:pt x="4911458" y="636905"/>
                </a:lnTo>
                <a:lnTo>
                  <a:pt x="4908829" y="636905"/>
                </a:lnTo>
                <a:lnTo>
                  <a:pt x="4907699" y="637374"/>
                </a:lnTo>
                <a:lnTo>
                  <a:pt x="4905845" y="639241"/>
                </a:lnTo>
                <a:lnTo>
                  <a:pt x="4905375" y="640359"/>
                </a:lnTo>
                <a:lnTo>
                  <a:pt x="4905375" y="642988"/>
                </a:lnTo>
                <a:lnTo>
                  <a:pt x="4905845" y="644105"/>
                </a:lnTo>
                <a:lnTo>
                  <a:pt x="4907699" y="645972"/>
                </a:lnTo>
                <a:lnTo>
                  <a:pt x="4908829" y="646430"/>
                </a:lnTo>
                <a:lnTo>
                  <a:pt x="4911458" y="646430"/>
                </a:lnTo>
                <a:lnTo>
                  <a:pt x="4912576" y="645972"/>
                </a:lnTo>
                <a:lnTo>
                  <a:pt x="4914443" y="644105"/>
                </a:lnTo>
                <a:lnTo>
                  <a:pt x="4914900" y="642988"/>
                </a:lnTo>
                <a:lnTo>
                  <a:pt x="4914900" y="640359"/>
                </a:lnTo>
                <a:close/>
              </a:path>
              <a:path w="5486400" h="646429">
                <a:moveTo>
                  <a:pt x="4914900" y="3454"/>
                </a:moveTo>
                <a:lnTo>
                  <a:pt x="4914443" y="2336"/>
                </a:lnTo>
                <a:lnTo>
                  <a:pt x="4912576" y="469"/>
                </a:lnTo>
                <a:lnTo>
                  <a:pt x="4911458" y="0"/>
                </a:lnTo>
                <a:lnTo>
                  <a:pt x="4908829" y="0"/>
                </a:lnTo>
                <a:lnTo>
                  <a:pt x="4907699" y="469"/>
                </a:lnTo>
                <a:lnTo>
                  <a:pt x="4905845" y="2336"/>
                </a:lnTo>
                <a:lnTo>
                  <a:pt x="4905375" y="3454"/>
                </a:lnTo>
                <a:lnTo>
                  <a:pt x="4905375" y="6083"/>
                </a:lnTo>
                <a:lnTo>
                  <a:pt x="4905845" y="7200"/>
                </a:lnTo>
                <a:lnTo>
                  <a:pt x="4907699" y="9067"/>
                </a:lnTo>
                <a:lnTo>
                  <a:pt x="4908829" y="9525"/>
                </a:lnTo>
                <a:lnTo>
                  <a:pt x="4911458" y="9525"/>
                </a:lnTo>
                <a:lnTo>
                  <a:pt x="4912576" y="9067"/>
                </a:lnTo>
                <a:lnTo>
                  <a:pt x="4914443" y="7200"/>
                </a:lnTo>
                <a:lnTo>
                  <a:pt x="4914900" y="6083"/>
                </a:lnTo>
                <a:lnTo>
                  <a:pt x="4914900" y="3454"/>
                </a:lnTo>
                <a:close/>
              </a:path>
              <a:path w="5486400" h="646429">
                <a:moveTo>
                  <a:pt x="4962525" y="640359"/>
                </a:moveTo>
                <a:lnTo>
                  <a:pt x="4962068" y="639241"/>
                </a:lnTo>
                <a:lnTo>
                  <a:pt x="4960201" y="637374"/>
                </a:lnTo>
                <a:lnTo>
                  <a:pt x="4959083" y="636905"/>
                </a:lnTo>
                <a:lnTo>
                  <a:pt x="4956454" y="636905"/>
                </a:lnTo>
                <a:lnTo>
                  <a:pt x="4955324" y="637374"/>
                </a:lnTo>
                <a:lnTo>
                  <a:pt x="4953470" y="639241"/>
                </a:lnTo>
                <a:lnTo>
                  <a:pt x="4953000" y="640359"/>
                </a:lnTo>
                <a:lnTo>
                  <a:pt x="4953000" y="642988"/>
                </a:lnTo>
                <a:lnTo>
                  <a:pt x="4953470" y="644105"/>
                </a:lnTo>
                <a:lnTo>
                  <a:pt x="4955324" y="645972"/>
                </a:lnTo>
                <a:lnTo>
                  <a:pt x="4956454" y="646430"/>
                </a:lnTo>
                <a:lnTo>
                  <a:pt x="4959083" y="646430"/>
                </a:lnTo>
                <a:lnTo>
                  <a:pt x="4960201" y="645972"/>
                </a:lnTo>
                <a:lnTo>
                  <a:pt x="4962068" y="644105"/>
                </a:lnTo>
                <a:lnTo>
                  <a:pt x="4962525" y="642988"/>
                </a:lnTo>
                <a:lnTo>
                  <a:pt x="4962525" y="640359"/>
                </a:lnTo>
                <a:close/>
              </a:path>
              <a:path w="5486400" h="646429">
                <a:moveTo>
                  <a:pt x="4962525" y="3454"/>
                </a:moveTo>
                <a:lnTo>
                  <a:pt x="4962068" y="2336"/>
                </a:lnTo>
                <a:lnTo>
                  <a:pt x="4960201" y="469"/>
                </a:lnTo>
                <a:lnTo>
                  <a:pt x="4959083" y="0"/>
                </a:lnTo>
                <a:lnTo>
                  <a:pt x="4956454" y="0"/>
                </a:lnTo>
                <a:lnTo>
                  <a:pt x="4955324" y="469"/>
                </a:lnTo>
                <a:lnTo>
                  <a:pt x="4953470" y="2336"/>
                </a:lnTo>
                <a:lnTo>
                  <a:pt x="4953000" y="3454"/>
                </a:lnTo>
                <a:lnTo>
                  <a:pt x="4953000" y="6083"/>
                </a:lnTo>
                <a:lnTo>
                  <a:pt x="4953470" y="7200"/>
                </a:lnTo>
                <a:lnTo>
                  <a:pt x="4955324" y="9067"/>
                </a:lnTo>
                <a:lnTo>
                  <a:pt x="4956454" y="9525"/>
                </a:lnTo>
                <a:lnTo>
                  <a:pt x="4959083" y="9525"/>
                </a:lnTo>
                <a:lnTo>
                  <a:pt x="4960201" y="9067"/>
                </a:lnTo>
                <a:lnTo>
                  <a:pt x="4962068" y="7200"/>
                </a:lnTo>
                <a:lnTo>
                  <a:pt x="4962525" y="6083"/>
                </a:lnTo>
                <a:lnTo>
                  <a:pt x="4962525" y="3454"/>
                </a:lnTo>
                <a:close/>
              </a:path>
              <a:path w="5486400" h="646429">
                <a:moveTo>
                  <a:pt x="5010150" y="640359"/>
                </a:moveTo>
                <a:lnTo>
                  <a:pt x="5009693" y="639241"/>
                </a:lnTo>
                <a:lnTo>
                  <a:pt x="5007826" y="637374"/>
                </a:lnTo>
                <a:lnTo>
                  <a:pt x="5006708" y="636905"/>
                </a:lnTo>
                <a:lnTo>
                  <a:pt x="5004079" y="636905"/>
                </a:lnTo>
                <a:lnTo>
                  <a:pt x="5002949" y="637374"/>
                </a:lnTo>
                <a:lnTo>
                  <a:pt x="5001095" y="639241"/>
                </a:lnTo>
                <a:lnTo>
                  <a:pt x="5000625" y="640359"/>
                </a:lnTo>
                <a:lnTo>
                  <a:pt x="5000625" y="642988"/>
                </a:lnTo>
                <a:lnTo>
                  <a:pt x="5001095" y="644105"/>
                </a:lnTo>
                <a:lnTo>
                  <a:pt x="5002949" y="645972"/>
                </a:lnTo>
                <a:lnTo>
                  <a:pt x="5004079" y="646430"/>
                </a:lnTo>
                <a:lnTo>
                  <a:pt x="5006708" y="646430"/>
                </a:lnTo>
                <a:lnTo>
                  <a:pt x="5007826" y="645972"/>
                </a:lnTo>
                <a:lnTo>
                  <a:pt x="5009693" y="644105"/>
                </a:lnTo>
                <a:lnTo>
                  <a:pt x="5010150" y="642988"/>
                </a:lnTo>
                <a:lnTo>
                  <a:pt x="5010150" y="640359"/>
                </a:lnTo>
                <a:close/>
              </a:path>
              <a:path w="5486400" h="646429">
                <a:moveTo>
                  <a:pt x="5010150" y="3454"/>
                </a:moveTo>
                <a:lnTo>
                  <a:pt x="5009693" y="2336"/>
                </a:lnTo>
                <a:lnTo>
                  <a:pt x="5007826" y="469"/>
                </a:lnTo>
                <a:lnTo>
                  <a:pt x="5006708" y="0"/>
                </a:lnTo>
                <a:lnTo>
                  <a:pt x="5004079" y="0"/>
                </a:lnTo>
                <a:lnTo>
                  <a:pt x="5002949" y="469"/>
                </a:lnTo>
                <a:lnTo>
                  <a:pt x="5001095" y="2336"/>
                </a:lnTo>
                <a:lnTo>
                  <a:pt x="5000625" y="3454"/>
                </a:lnTo>
                <a:lnTo>
                  <a:pt x="5000625" y="6083"/>
                </a:lnTo>
                <a:lnTo>
                  <a:pt x="5001095" y="7200"/>
                </a:lnTo>
                <a:lnTo>
                  <a:pt x="5002949" y="9067"/>
                </a:lnTo>
                <a:lnTo>
                  <a:pt x="5004079" y="9525"/>
                </a:lnTo>
                <a:lnTo>
                  <a:pt x="5006708" y="9525"/>
                </a:lnTo>
                <a:lnTo>
                  <a:pt x="5007826" y="9067"/>
                </a:lnTo>
                <a:lnTo>
                  <a:pt x="5009693" y="7200"/>
                </a:lnTo>
                <a:lnTo>
                  <a:pt x="5010150" y="6083"/>
                </a:lnTo>
                <a:lnTo>
                  <a:pt x="5010150" y="3454"/>
                </a:lnTo>
                <a:close/>
              </a:path>
              <a:path w="5486400" h="646429">
                <a:moveTo>
                  <a:pt x="5057775" y="640359"/>
                </a:moveTo>
                <a:lnTo>
                  <a:pt x="5057318" y="639241"/>
                </a:lnTo>
                <a:lnTo>
                  <a:pt x="5055451" y="637374"/>
                </a:lnTo>
                <a:lnTo>
                  <a:pt x="5054333" y="636905"/>
                </a:lnTo>
                <a:lnTo>
                  <a:pt x="5051704" y="636905"/>
                </a:lnTo>
                <a:lnTo>
                  <a:pt x="5050574" y="637374"/>
                </a:lnTo>
                <a:lnTo>
                  <a:pt x="5048720" y="639241"/>
                </a:lnTo>
                <a:lnTo>
                  <a:pt x="5048250" y="640359"/>
                </a:lnTo>
                <a:lnTo>
                  <a:pt x="5048250" y="642988"/>
                </a:lnTo>
                <a:lnTo>
                  <a:pt x="5048720" y="644105"/>
                </a:lnTo>
                <a:lnTo>
                  <a:pt x="5050574" y="645972"/>
                </a:lnTo>
                <a:lnTo>
                  <a:pt x="5051704" y="646430"/>
                </a:lnTo>
                <a:lnTo>
                  <a:pt x="5054333" y="646430"/>
                </a:lnTo>
                <a:lnTo>
                  <a:pt x="5055451" y="645972"/>
                </a:lnTo>
                <a:lnTo>
                  <a:pt x="5057318" y="644105"/>
                </a:lnTo>
                <a:lnTo>
                  <a:pt x="5057775" y="642988"/>
                </a:lnTo>
                <a:lnTo>
                  <a:pt x="5057775" y="640359"/>
                </a:lnTo>
                <a:close/>
              </a:path>
              <a:path w="5486400" h="646429">
                <a:moveTo>
                  <a:pt x="5057775" y="3454"/>
                </a:moveTo>
                <a:lnTo>
                  <a:pt x="5057318" y="2336"/>
                </a:lnTo>
                <a:lnTo>
                  <a:pt x="5055451" y="469"/>
                </a:lnTo>
                <a:lnTo>
                  <a:pt x="5054333" y="0"/>
                </a:lnTo>
                <a:lnTo>
                  <a:pt x="5051704" y="0"/>
                </a:lnTo>
                <a:lnTo>
                  <a:pt x="5050574" y="469"/>
                </a:lnTo>
                <a:lnTo>
                  <a:pt x="5048720" y="2336"/>
                </a:lnTo>
                <a:lnTo>
                  <a:pt x="5048250" y="3454"/>
                </a:lnTo>
                <a:lnTo>
                  <a:pt x="5048250" y="6083"/>
                </a:lnTo>
                <a:lnTo>
                  <a:pt x="5048720" y="7200"/>
                </a:lnTo>
                <a:lnTo>
                  <a:pt x="5050574" y="9067"/>
                </a:lnTo>
                <a:lnTo>
                  <a:pt x="5051704" y="9525"/>
                </a:lnTo>
                <a:lnTo>
                  <a:pt x="5054333" y="9525"/>
                </a:lnTo>
                <a:lnTo>
                  <a:pt x="5055451" y="9067"/>
                </a:lnTo>
                <a:lnTo>
                  <a:pt x="5057318" y="7200"/>
                </a:lnTo>
                <a:lnTo>
                  <a:pt x="5057775" y="6083"/>
                </a:lnTo>
                <a:lnTo>
                  <a:pt x="5057775" y="3454"/>
                </a:lnTo>
                <a:close/>
              </a:path>
              <a:path w="5486400" h="646429">
                <a:moveTo>
                  <a:pt x="5105400" y="640359"/>
                </a:moveTo>
                <a:lnTo>
                  <a:pt x="5104943" y="639241"/>
                </a:lnTo>
                <a:lnTo>
                  <a:pt x="5103076" y="637374"/>
                </a:lnTo>
                <a:lnTo>
                  <a:pt x="5101958" y="636905"/>
                </a:lnTo>
                <a:lnTo>
                  <a:pt x="5099329" y="636905"/>
                </a:lnTo>
                <a:lnTo>
                  <a:pt x="5098212" y="637374"/>
                </a:lnTo>
                <a:lnTo>
                  <a:pt x="5096345" y="639241"/>
                </a:lnTo>
                <a:lnTo>
                  <a:pt x="5095875" y="640359"/>
                </a:lnTo>
                <a:lnTo>
                  <a:pt x="5095875" y="642988"/>
                </a:lnTo>
                <a:lnTo>
                  <a:pt x="5096345" y="644105"/>
                </a:lnTo>
                <a:lnTo>
                  <a:pt x="5098212" y="645972"/>
                </a:lnTo>
                <a:lnTo>
                  <a:pt x="5099329" y="646430"/>
                </a:lnTo>
                <a:lnTo>
                  <a:pt x="5101958" y="646430"/>
                </a:lnTo>
                <a:lnTo>
                  <a:pt x="5103076" y="645972"/>
                </a:lnTo>
                <a:lnTo>
                  <a:pt x="5104943" y="644105"/>
                </a:lnTo>
                <a:lnTo>
                  <a:pt x="5105400" y="642988"/>
                </a:lnTo>
                <a:lnTo>
                  <a:pt x="5105400" y="640359"/>
                </a:lnTo>
                <a:close/>
              </a:path>
              <a:path w="5486400" h="646429">
                <a:moveTo>
                  <a:pt x="5105400" y="3454"/>
                </a:moveTo>
                <a:lnTo>
                  <a:pt x="5104943" y="2336"/>
                </a:lnTo>
                <a:lnTo>
                  <a:pt x="5103076" y="469"/>
                </a:lnTo>
                <a:lnTo>
                  <a:pt x="5101958" y="0"/>
                </a:lnTo>
                <a:lnTo>
                  <a:pt x="5099329" y="0"/>
                </a:lnTo>
                <a:lnTo>
                  <a:pt x="5098212" y="469"/>
                </a:lnTo>
                <a:lnTo>
                  <a:pt x="5096345" y="2336"/>
                </a:lnTo>
                <a:lnTo>
                  <a:pt x="5095875" y="3454"/>
                </a:lnTo>
                <a:lnTo>
                  <a:pt x="5095875" y="6083"/>
                </a:lnTo>
                <a:lnTo>
                  <a:pt x="5096345" y="7200"/>
                </a:lnTo>
                <a:lnTo>
                  <a:pt x="5098212" y="9067"/>
                </a:lnTo>
                <a:lnTo>
                  <a:pt x="5099329" y="9525"/>
                </a:lnTo>
                <a:lnTo>
                  <a:pt x="5101958" y="9525"/>
                </a:lnTo>
                <a:lnTo>
                  <a:pt x="5103076" y="9067"/>
                </a:lnTo>
                <a:lnTo>
                  <a:pt x="5104943" y="7200"/>
                </a:lnTo>
                <a:lnTo>
                  <a:pt x="5105400" y="6083"/>
                </a:lnTo>
                <a:lnTo>
                  <a:pt x="5105400" y="3454"/>
                </a:lnTo>
                <a:close/>
              </a:path>
              <a:path w="5486400" h="646429">
                <a:moveTo>
                  <a:pt x="5153025" y="640359"/>
                </a:moveTo>
                <a:lnTo>
                  <a:pt x="5152568" y="639241"/>
                </a:lnTo>
                <a:lnTo>
                  <a:pt x="5150701" y="637374"/>
                </a:lnTo>
                <a:lnTo>
                  <a:pt x="5149583" y="636905"/>
                </a:lnTo>
                <a:lnTo>
                  <a:pt x="5146954" y="636905"/>
                </a:lnTo>
                <a:lnTo>
                  <a:pt x="5145824" y="637374"/>
                </a:lnTo>
                <a:lnTo>
                  <a:pt x="5143970" y="639241"/>
                </a:lnTo>
                <a:lnTo>
                  <a:pt x="5143500" y="640359"/>
                </a:lnTo>
                <a:lnTo>
                  <a:pt x="5143500" y="642988"/>
                </a:lnTo>
                <a:lnTo>
                  <a:pt x="5143970" y="644105"/>
                </a:lnTo>
                <a:lnTo>
                  <a:pt x="5145824" y="645972"/>
                </a:lnTo>
                <a:lnTo>
                  <a:pt x="5146954" y="646430"/>
                </a:lnTo>
                <a:lnTo>
                  <a:pt x="5149583" y="646430"/>
                </a:lnTo>
                <a:lnTo>
                  <a:pt x="5150701" y="645972"/>
                </a:lnTo>
                <a:lnTo>
                  <a:pt x="5152568" y="644105"/>
                </a:lnTo>
                <a:lnTo>
                  <a:pt x="5153025" y="642988"/>
                </a:lnTo>
                <a:lnTo>
                  <a:pt x="5153025" y="640359"/>
                </a:lnTo>
                <a:close/>
              </a:path>
              <a:path w="5486400" h="646429">
                <a:moveTo>
                  <a:pt x="5153025" y="3454"/>
                </a:moveTo>
                <a:lnTo>
                  <a:pt x="5152568" y="2336"/>
                </a:lnTo>
                <a:lnTo>
                  <a:pt x="5150701" y="469"/>
                </a:lnTo>
                <a:lnTo>
                  <a:pt x="5149583" y="0"/>
                </a:lnTo>
                <a:lnTo>
                  <a:pt x="5146954" y="0"/>
                </a:lnTo>
                <a:lnTo>
                  <a:pt x="5145824" y="469"/>
                </a:lnTo>
                <a:lnTo>
                  <a:pt x="5143970" y="2336"/>
                </a:lnTo>
                <a:lnTo>
                  <a:pt x="5143500" y="3454"/>
                </a:lnTo>
                <a:lnTo>
                  <a:pt x="5143500" y="6083"/>
                </a:lnTo>
                <a:lnTo>
                  <a:pt x="5143970" y="7200"/>
                </a:lnTo>
                <a:lnTo>
                  <a:pt x="5145824" y="9067"/>
                </a:lnTo>
                <a:lnTo>
                  <a:pt x="5146954" y="9525"/>
                </a:lnTo>
                <a:lnTo>
                  <a:pt x="5149583" y="9525"/>
                </a:lnTo>
                <a:lnTo>
                  <a:pt x="5150701" y="9067"/>
                </a:lnTo>
                <a:lnTo>
                  <a:pt x="5152568" y="7200"/>
                </a:lnTo>
                <a:lnTo>
                  <a:pt x="5153025" y="6083"/>
                </a:lnTo>
                <a:lnTo>
                  <a:pt x="5153025" y="3454"/>
                </a:lnTo>
                <a:close/>
              </a:path>
              <a:path w="5486400" h="646429">
                <a:moveTo>
                  <a:pt x="5200650" y="640359"/>
                </a:moveTo>
                <a:lnTo>
                  <a:pt x="5200193" y="639241"/>
                </a:lnTo>
                <a:lnTo>
                  <a:pt x="5198326" y="637374"/>
                </a:lnTo>
                <a:lnTo>
                  <a:pt x="5197208" y="636905"/>
                </a:lnTo>
                <a:lnTo>
                  <a:pt x="5194579" y="636905"/>
                </a:lnTo>
                <a:lnTo>
                  <a:pt x="5193449" y="637374"/>
                </a:lnTo>
                <a:lnTo>
                  <a:pt x="5191595" y="639241"/>
                </a:lnTo>
                <a:lnTo>
                  <a:pt x="5191125" y="640359"/>
                </a:lnTo>
                <a:lnTo>
                  <a:pt x="5191125" y="642988"/>
                </a:lnTo>
                <a:lnTo>
                  <a:pt x="5191595" y="644105"/>
                </a:lnTo>
                <a:lnTo>
                  <a:pt x="5193449" y="645972"/>
                </a:lnTo>
                <a:lnTo>
                  <a:pt x="5194579" y="646430"/>
                </a:lnTo>
                <a:lnTo>
                  <a:pt x="5197208" y="646430"/>
                </a:lnTo>
                <a:lnTo>
                  <a:pt x="5198326" y="645972"/>
                </a:lnTo>
                <a:lnTo>
                  <a:pt x="5200193" y="644105"/>
                </a:lnTo>
                <a:lnTo>
                  <a:pt x="5200650" y="642988"/>
                </a:lnTo>
                <a:lnTo>
                  <a:pt x="5200650" y="640359"/>
                </a:lnTo>
                <a:close/>
              </a:path>
              <a:path w="5486400" h="646429">
                <a:moveTo>
                  <a:pt x="5200650" y="3454"/>
                </a:moveTo>
                <a:lnTo>
                  <a:pt x="5200193" y="2336"/>
                </a:lnTo>
                <a:lnTo>
                  <a:pt x="5198326" y="469"/>
                </a:lnTo>
                <a:lnTo>
                  <a:pt x="5197208" y="0"/>
                </a:lnTo>
                <a:lnTo>
                  <a:pt x="5194579" y="0"/>
                </a:lnTo>
                <a:lnTo>
                  <a:pt x="5193449" y="469"/>
                </a:lnTo>
                <a:lnTo>
                  <a:pt x="5191595" y="2336"/>
                </a:lnTo>
                <a:lnTo>
                  <a:pt x="5191125" y="3454"/>
                </a:lnTo>
                <a:lnTo>
                  <a:pt x="5191125" y="6083"/>
                </a:lnTo>
                <a:lnTo>
                  <a:pt x="5191595" y="7200"/>
                </a:lnTo>
                <a:lnTo>
                  <a:pt x="5193449" y="9067"/>
                </a:lnTo>
                <a:lnTo>
                  <a:pt x="5194579" y="9525"/>
                </a:lnTo>
                <a:lnTo>
                  <a:pt x="5197208" y="9525"/>
                </a:lnTo>
                <a:lnTo>
                  <a:pt x="5198326" y="9067"/>
                </a:lnTo>
                <a:lnTo>
                  <a:pt x="5200193" y="7200"/>
                </a:lnTo>
                <a:lnTo>
                  <a:pt x="5200650" y="6083"/>
                </a:lnTo>
                <a:lnTo>
                  <a:pt x="5200650" y="3454"/>
                </a:lnTo>
                <a:close/>
              </a:path>
              <a:path w="5486400" h="646429">
                <a:moveTo>
                  <a:pt x="5248275" y="640359"/>
                </a:moveTo>
                <a:lnTo>
                  <a:pt x="5247818" y="639241"/>
                </a:lnTo>
                <a:lnTo>
                  <a:pt x="5245951" y="637374"/>
                </a:lnTo>
                <a:lnTo>
                  <a:pt x="5244833" y="636905"/>
                </a:lnTo>
                <a:lnTo>
                  <a:pt x="5242204" y="636905"/>
                </a:lnTo>
                <a:lnTo>
                  <a:pt x="5241074" y="637374"/>
                </a:lnTo>
                <a:lnTo>
                  <a:pt x="5239220" y="639241"/>
                </a:lnTo>
                <a:lnTo>
                  <a:pt x="5238750" y="640359"/>
                </a:lnTo>
                <a:lnTo>
                  <a:pt x="5238750" y="642988"/>
                </a:lnTo>
                <a:lnTo>
                  <a:pt x="5239220" y="644105"/>
                </a:lnTo>
                <a:lnTo>
                  <a:pt x="5241074" y="645972"/>
                </a:lnTo>
                <a:lnTo>
                  <a:pt x="5242204" y="646430"/>
                </a:lnTo>
                <a:lnTo>
                  <a:pt x="5244833" y="646430"/>
                </a:lnTo>
                <a:lnTo>
                  <a:pt x="5245951" y="645972"/>
                </a:lnTo>
                <a:lnTo>
                  <a:pt x="5247818" y="644105"/>
                </a:lnTo>
                <a:lnTo>
                  <a:pt x="5248275" y="642988"/>
                </a:lnTo>
                <a:lnTo>
                  <a:pt x="5248275" y="640359"/>
                </a:lnTo>
                <a:close/>
              </a:path>
              <a:path w="5486400" h="646429">
                <a:moveTo>
                  <a:pt x="5248275" y="3454"/>
                </a:moveTo>
                <a:lnTo>
                  <a:pt x="5247818" y="2336"/>
                </a:lnTo>
                <a:lnTo>
                  <a:pt x="5245951" y="469"/>
                </a:lnTo>
                <a:lnTo>
                  <a:pt x="5244833" y="0"/>
                </a:lnTo>
                <a:lnTo>
                  <a:pt x="5242204" y="0"/>
                </a:lnTo>
                <a:lnTo>
                  <a:pt x="5241074" y="469"/>
                </a:lnTo>
                <a:lnTo>
                  <a:pt x="5239220" y="2336"/>
                </a:lnTo>
                <a:lnTo>
                  <a:pt x="5238750" y="3454"/>
                </a:lnTo>
                <a:lnTo>
                  <a:pt x="5238750" y="6083"/>
                </a:lnTo>
                <a:lnTo>
                  <a:pt x="5239220" y="7200"/>
                </a:lnTo>
                <a:lnTo>
                  <a:pt x="5241074" y="9067"/>
                </a:lnTo>
                <a:lnTo>
                  <a:pt x="5242204" y="9525"/>
                </a:lnTo>
                <a:lnTo>
                  <a:pt x="5244833" y="9525"/>
                </a:lnTo>
                <a:lnTo>
                  <a:pt x="5245951" y="9067"/>
                </a:lnTo>
                <a:lnTo>
                  <a:pt x="5247818" y="7200"/>
                </a:lnTo>
                <a:lnTo>
                  <a:pt x="5248275" y="6083"/>
                </a:lnTo>
                <a:lnTo>
                  <a:pt x="5248275" y="3454"/>
                </a:lnTo>
                <a:close/>
              </a:path>
              <a:path w="5486400" h="646429">
                <a:moveTo>
                  <a:pt x="5295900" y="640359"/>
                </a:moveTo>
                <a:lnTo>
                  <a:pt x="5295443" y="639241"/>
                </a:lnTo>
                <a:lnTo>
                  <a:pt x="5293576" y="637374"/>
                </a:lnTo>
                <a:lnTo>
                  <a:pt x="5292458" y="636905"/>
                </a:lnTo>
                <a:lnTo>
                  <a:pt x="5289829" y="636905"/>
                </a:lnTo>
                <a:lnTo>
                  <a:pt x="5288699" y="637374"/>
                </a:lnTo>
                <a:lnTo>
                  <a:pt x="5286845" y="639241"/>
                </a:lnTo>
                <a:lnTo>
                  <a:pt x="5286375" y="640359"/>
                </a:lnTo>
                <a:lnTo>
                  <a:pt x="5286375" y="642988"/>
                </a:lnTo>
                <a:lnTo>
                  <a:pt x="5286845" y="644105"/>
                </a:lnTo>
                <a:lnTo>
                  <a:pt x="5288699" y="645972"/>
                </a:lnTo>
                <a:lnTo>
                  <a:pt x="5289829" y="646430"/>
                </a:lnTo>
                <a:lnTo>
                  <a:pt x="5292458" y="646430"/>
                </a:lnTo>
                <a:lnTo>
                  <a:pt x="5293576" y="645972"/>
                </a:lnTo>
                <a:lnTo>
                  <a:pt x="5295443" y="644105"/>
                </a:lnTo>
                <a:lnTo>
                  <a:pt x="5295900" y="642988"/>
                </a:lnTo>
                <a:lnTo>
                  <a:pt x="5295900" y="640359"/>
                </a:lnTo>
                <a:close/>
              </a:path>
              <a:path w="5486400" h="646429">
                <a:moveTo>
                  <a:pt x="5295900" y="3454"/>
                </a:moveTo>
                <a:lnTo>
                  <a:pt x="5295443" y="2336"/>
                </a:lnTo>
                <a:lnTo>
                  <a:pt x="5293576" y="469"/>
                </a:lnTo>
                <a:lnTo>
                  <a:pt x="5292458" y="0"/>
                </a:lnTo>
                <a:lnTo>
                  <a:pt x="5289829" y="0"/>
                </a:lnTo>
                <a:lnTo>
                  <a:pt x="5288699" y="469"/>
                </a:lnTo>
                <a:lnTo>
                  <a:pt x="5286845" y="2336"/>
                </a:lnTo>
                <a:lnTo>
                  <a:pt x="5286375" y="3454"/>
                </a:lnTo>
                <a:lnTo>
                  <a:pt x="5286375" y="6083"/>
                </a:lnTo>
                <a:lnTo>
                  <a:pt x="5286845" y="7200"/>
                </a:lnTo>
                <a:lnTo>
                  <a:pt x="5288699" y="9067"/>
                </a:lnTo>
                <a:lnTo>
                  <a:pt x="5289829" y="9525"/>
                </a:lnTo>
                <a:lnTo>
                  <a:pt x="5292458" y="9525"/>
                </a:lnTo>
                <a:lnTo>
                  <a:pt x="5293576" y="9067"/>
                </a:lnTo>
                <a:lnTo>
                  <a:pt x="5295443" y="7200"/>
                </a:lnTo>
                <a:lnTo>
                  <a:pt x="5295900" y="6083"/>
                </a:lnTo>
                <a:lnTo>
                  <a:pt x="5295900" y="3454"/>
                </a:lnTo>
                <a:close/>
              </a:path>
              <a:path w="5486400" h="646429">
                <a:moveTo>
                  <a:pt x="5343525" y="640359"/>
                </a:moveTo>
                <a:lnTo>
                  <a:pt x="5343068" y="639241"/>
                </a:lnTo>
                <a:lnTo>
                  <a:pt x="5341201" y="637374"/>
                </a:lnTo>
                <a:lnTo>
                  <a:pt x="5340083" y="636905"/>
                </a:lnTo>
                <a:lnTo>
                  <a:pt x="5337454" y="636905"/>
                </a:lnTo>
                <a:lnTo>
                  <a:pt x="5336324" y="637374"/>
                </a:lnTo>
                <a:lnTo>
                  <a:pt x="5334470" y="639241"/>
                </a:lnTo>
                <a:lnTo>
                  <a:pt x="5334000" y="640359"/>
                </a:lnTo>
                <a:lnTo>
                  <a:pt x="5334000" y="642988"/>
                </a:lnTo>
                <a:lnTo>
                  <a:pt x="5334470" y="644105"/>
                </a:lnTo>
                <a:lnTo>
                  <a:pt x="5336324" y="645972"/>
                </a:lnTo>
                <a:lnTo>
                  <a:pt x="5337454" y="646430"/>
                </a:lnTo>
                <a:lnTo>
                  <a:pt x="5340083" y="646430"/>
                </a:lnTo>
                <a:lnTo>
                  <a:pt x="5341201" y="645972"/>
                </a:lnTo>
                <a:lnTo>
                  <a:pt x="5343068" y="644105"/>
                </a:lnTo>
                <a:lnTo>
                  <a:pt x="5343525" y="642988"/>
                </a:lnTo>
                <a:lnTo>
                  <a:pt x="5343525" y="640359"/>
                </a:lnTo>
                <a:close/>
              </a:path>
              <a:path w="5486400" h="646429">
                <a:moveTo>
                  <a:pt x="5343525" y="3454"/>
                </a:moveTo>
                <a:lnTo>
                  <a:pt x="5343068" y="2336"/>
                </a:lnTo>
                <a:lnTo>
                  <a:pt x="5341201" y="469"/>
                </a:lnTo>
                <a:lnTo>
                  <a:pt x="5340083" y="0"/>
                </a:lnTo>
                <a:lnTo>
                  <a:pt x="5337454" y="0"/>
                </a:lnTo>
                <a:lnTo>
                  <a:pt x="5336324" y="469"/>
                </a:lnTo>
                <a:lnTo>
                  <a:pt x="5334470" y="2336"/>
                </a:lnTo>
                <a:lnTo>
                  <a:pt x="5334000" y="3454"/>
                </a:lnTo>
                <a:lnTo>
                  <a:pt x="5334000" y="6083"/>
                </a:lnTo>
                <a:lnTo>
                  <a:pt x="5334470" y="7200"/>
                </a:lnTo>
                <a:lnTo>
                  <a:pt x="5336324" y="9067"/>
                </a:lnTo>
                <a:lnTo>
                  <a:pt x="5337454" y="9525"/>
                </a:lnTo>
                <a:lnTo>
                  <a:pt x="5340083" y="9525"/>
                </a:lnTo>
                <a:lnTo>
                  <a:pt x="5341201" y="9067"/>
                </a:lnTo>
                <a:lnTo>
                  <a:pt x="5343068" y="7200"/>
                </a:lnTo>
                <a:lnTo>
                  <a:pt x="5343525" y="6083"/>
                </a:lnTo>
                <a:lnTo>
                  <a:pt x="5343525" y="3454"/>
                </a:lnTo>
                <a:close/>
              </a:path>
              <a:path w="5486400" h="646429">
                <a:moveTo>
                  <a:pt x="5391150" y="640359"/>
                </a:moveTo>
                <a:lnTo>
                  <a:pt x="5390693" y="639241"/>
                </a:lnTo>
                <a:lnTo>
                  <a:pt x="5388826" y="637374"/>
                </a:lnTo>
                <a:lnTo>
                  <a:pt x="5387708" y="636905"/>
                </a:lnTo>
                <a:lnTo>
                  <a:pt x="5385079" y="636905"/>
                </a:lnTo>
                <a:lnTo>
                  <a:pt x="5383949" y="637374"/>
                </a:lnTo>
                <a:lnTo>
                  <a:pt x="5382095" y="639241"/>
                </a:lnTo>
                <a:lnTo>
                  <a:pt x="5381625" y="640359"/>
                </a:lnTo>
                <a:lnTo>
                  <a:pt x="5381625" y="642988"/>
                </a:lnTo>
                <a:lnTo>
                  <a:pt x="5382095" y="644105"/>
                </a:lnTo>
                <a:lnTo>
                  <a:pt x="5383949" y="645972"/>
                </a:lnTo>
                <a:lnTo>
                  <a:pt x="5385079" y="646430"/>
                </a:lnTo>
                <a:lnTo>
                  <a:pt x="5387708" y="646430"/>
                </a:lnTo>
                <a:lnTo>
                  <a:pt x="5388826" y="645972"/>
                </a:lnTo>
                <a:lnTo>
                  <a:pt x="5390693" y="644105"/>
                </a:lnTo>
                <a:lnTo>
                  <a:pt x="5391150" y="642988"/>
                </a:lnTo>
                <a:lnTo>
                  <a:pt x="5391150" y="640359"/>
                </a:lnTo>
                <a:close/>
              </a:path>
              <a:path w="5486400" h="646429">
                <a:moveTo>
                  <a:pt x="5391150" y="3454"/>
                </a:moveTo>
                <a:lnTo>
                  <a:pt x="5390693" y="2336"/>
                </a:lnTo>
                <a:lnTo>
                  <a:pt x="5388826" y="469"/>
                </a:lnTo>
                <a:lnTo>
                  <a:pt x="5387708" y="0"/>
                </a:lnTo>
                <a:lnTo>
                  <a:pt x="5385079" y="0"/>
                </a:lnTo>
                <a:lnTo>
                  <a:pt x="5383949" y="469"/>
                </a:lnTo>
                <a:lnTo>
                  <a:pt x="5382095" y="2336"/>
                </a:lnTo>
                <a:lnTo>
                  <a:pt x="5381625" y="3454"/>
                </a:lnTo>
                <a:lnTo>
                  <a:pt x="5381625" y="6083"/>
                </a:lnTo>
                <a:lnTo>
                  <a:pt x="5382095" y="7200"/>
                </a:lnTo>
                <a:lnTo>
                  <a:pt x="5383949" y="9067"/>
                </a:lnTo>
                <a:lnTo>
                  <a:pt x="5385079" y="9525"/>
                </a:lnTo>
                <a:lnTo>
                  <a:pt x="5387708" y="9525"/>
                </a:lnTo>
                <a:lnTo>
                  <a:pt x="5388826" y="9067"/>
                </a:lnTo>
                <a:lnTo>
                  <a:pt x="5390693" y="7200"/>
                </a:lnTo>
                <a:lnTo>
                  <a:pt x="5391150" y="6083"/>
                </a:lnTo>
                <a:lnTo>
                  <a:pt x="5391150" y="3454"/>
                </a:lnTo>
                <a:close/>
              </a:path>
              <a:path w="5486400" h="646429">
                <a:moveTo>
                  <a:pt x="5438775" y="640359"/>
                </a:moveTo>
                <a:lnTo>
                  <a:pt x="5438318" y="639241"/>
                </a:lnTo>
                <a:lnTo>
                  <a:pt x="5436451" y="637374"/>
                </a:lnTo>
                <a:lnTo>
                  <a:pt x="5435333" y="636905"/>
                </a:lnTo>
                <a:lnTo>
                  <a:pt x="5432704" y="636905"/>
                </a:lnTo>
                <a:lnTo>
                  <a:pt x="5431574" y="637374"/>
                </a:lnTo>
                <a:lnTo>
                  <a:pt x="5429720" y="639241"/>
                </a:lnTo>
                <a:lnTo>
                  <a:pt x="5429250" y="640359"/>
                </a:lnTo>
                <a:lnTo>
                  <a:pt x="5429250" y="642988"/>
                </a:lnTo>
                <a:lnTo>
                  <a:pt x="5429720" y="644105"/>
                </a:lnTo>
                <a:lnTo>
                  <a:pt x="5431574" y="645972"/>
                </a:lnTo>
                <a:lnTo>
                  <a:pt x="5432704" y="646430"/>
                </a:lnTo>
                <a:lnTo>
                  <a:pt x="5435333" y="646430"/>
                </a:lnTo>
                <a:lnTo>
                  <a:pt x="5436451" y="645972"/>
                </a:lnTo>
                <a:lnTo>
                  <a:pt x="5438318" y="644105"/>
                </a:lnTo>
                <a:lnTo>
                  <a:pt x="5438775" y="642988"/>
                </a:lnTo>
                <a:lnTo>
                  <a:pt x="5438775" y="640359"/>
                </a:lnTo>
                <a:close/>
              </a:path>
              <a:path w="5486400" h="646429">
                <a:moveTo>
                  <a:pt x="5438775" y="3454"/>
                </a:moveTo>
                <a:lnTo>
                  <a:pt x="5438318" y="2336"/>
                </a:lnTo>
                <a:lnTo>
                  <a:pt x="5436451" y="469"/>
                </a:lnTo>
                <a:lnTo>
                  <a:pt x="5435333" y="0"/>
                </a:lnTo>
                <a:lnTo>
                  <a:pt x="5432704" y="0"/>
                </a:lnTo>
                <a:lnTo>
                  <a:pt x="5431574" y="469"/>
                </a:lnTo>
                <a:lnTo>
                  <a:pt x="5429720" y="2336"/>
                </a:lnTo>
                <a:lnTo>
                  <a:pt x="5429250" y="3454"/>
                </a:lnTo>
                <a:lnTo>
                  <a:pt x="5429250" y="6083"/>
                </a:lnTo>
                <a:lnTo>
                  <a:pt x="5429720" y="7200"/>
                </a:lnTo>
                <a:lnTo>
                  <a:pt x="5431574" y="9067"/>
                </a:lnTo>
                <a:lnTo>
                  <a:pt x="5432704" y="9525"/>
                </a:lnTo>
                <a:lnTo>
                  <a:pt x="5435333" y="9525"/>
                </a:lnTo>
                <a:lnTo>
                  <a:pt x="5436451" y="9067"/>
                </a:lnTo>
                <a:lnTo>
                  <a:pt x="5438318" y="7200"/>
                </a:lnTo>
                <a:lnTo>
                  <a:pt x="5438775" y="6083"/>
                </a:lnTo>
                <a:lnTo>
                  <a:pt x="5438775" y="3454"/>
                </a:lnTo>
                <a:close/>
              </a:path>
              <a:path w="5486400" h="646429">
                <a:moveTo>
                  <a:pt x="5486400" y="640359"/>
                </a:moveTo>
                <a:lnTo>
                  <a:pt x="5485943" y="639241"/>
                </a:lnTo>
                <a:lnTo>
                  <a:pt x="5484076" y="637374"/>
                </a:lnTo>
                <a:lnTo>
                  <a:pt x="5482958" y="636905"/>
                </a:lnTo>
                <a:lnTo>
                  <a:pt x="5480329" y="636905"/>
                </a:lnTo>
                <a:lnTo>
                  <a:pt x="5479199" y="637374"/>
                </a:lnTo>
                <a:lnTo>
                  <a:pt x="5477345" y="639241"/>
                </a:lnTo>
                <a:lnTo>
                  <a:pt x="5476875" y="640359"/>
                </a:lnTo>
                <a:lnTo>
                  <a:pt x="5476875" y="642988"/>
                </a:lnTo>
                <a:lnTo>
                  <a:pt x="5477345" y="644105"/>
                </a:lnTo>
                <a:lnTo>
                  <a:pt x="5479199" y="645972"/>
                </a:lnTo>
                <a:lnTo>
                  <a:pt x="5480329" y="646430"/>
                </a:lnTo>
                <a:lnTo>
                  <a:pt x="5482958" y="646430"/>
                </a:lnTo>
                <a:lnTo>
                  <a:pt x="5484076" y="645972"/>
                </a:lnTo>
                <a:lnTo>
                  <a:pt x="5485943" y="644105"/>
                </a:lnTo>
                <a:lnTo>
                  <a:pt x="5486400" y="642988"/>
                </a:lnTo>
                <a:lnTo>
                  <a:pt x="5486400" y="640359"/>
                </a:lnTo>
                <a:close/>
              </a:path>
              <a:path w="5486400" h="646429">
                <a:moveTo>
                  <a:pt x="5486400" y="3454"/>
                </a:moveTo>
                <a:lnTo>
                  <a:pt x="5485943" y="2336"/>
                </a:lnTo>
                <a:lnTo>
                  <a:pt x="5484076" y="469"/>
                </a:lnTo>
                <a:lnTo>
                  <a:pt x="5482958" y="0"/>
                </a:lnTo>
                <a:lnTo>
                  <a:pt x="5480329" y="0"/>
                </a:lnTo>
                <a:lnTo>
                  <a:pt x="5479199" y="469"/>
                </a:lnTo>
                <a:lnTo>
                  <a:pt x="5477345" y="2336"/>
                </a:lnTo>
                <a:lnTo>
                  <a:pt x="5476875" y="3454"/>
                </a:lnTo>
                <a:lnTo>
                  <a:pt x="5476875" y="6083"/>
                </a:lnTo>
                <a:lnTo>
                  <a:pt x="5477345" y="7200"/>
                </a:lnTo>
                <a:lnTo>
                  <a:pt x="5479199" y="9067"/>
                </a:lnTo>
                <a:lnTo>
                  <a:pt x="5480329" y="9525"/>
                </a:lnTo>
                <a:lnTo>
                  <a:pt x="5482958" y="9525"/>
                </a:lnTo>
                <a:lnTo>
                  <a:pt x="5484076" y="9067"/>
                </a:lnTo>
                <a:lnTo>
                  <a:pt x="5485943" y="7200"/>
                </a:lnTo>
                <a:lnTo>
                  <a:pt x="5486400" y="6083"/>
                </a:lnTo>
                <a:lnTo>
                  <a:pt x="5486400" y="3454"/>
                </a:lnTo>
                <a:close/>
              </a:path>
            </a:pathLst>
          </a:custGeom>
          <a:solidFill>
            <a:srgbClr val="C7C6C3"/>
          </a:solidFill>
        </p:spPr>
        <p:txBody>
          <a:bodyPr wrap="square" lIns="0" tIns="0" rIns="0" bIns="0" rtlCol="0"/>
          <a:lstStyle/>
          <a:p>
            <a:endParaRPr/>
          </a:p>
        </p:txBody>
      </p:sp>
      <p:sp>
        <p:nvSpPr>
          <p:cNvPr id="8" name="object 8"/>
          <p:cNvSpPr txBox="1"/>
          <p:nvPr/>
        </p:nvSpPr>
        <p:spPr>
          <a:xfrm>
            <a:off x="470544" y="5956081"/>
            <a:ext cx="242570"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Segoe UI"/>
                <a:cs typeface="Segoe UI"/>
              </a:rPr>
              <a:t>20%</a:t>
            </a:r>
            <a:endParaRPr sz="900">
              <a:latin typeface="Segoe UI"/>
              <a:cs typeface="Segoe UI"/>
            </a:endParaRPr>
          </a:p>
        </p:txBody>
      </p:sp>
      <p:sp>
        <p:nvSpPr>
          <p:cNvPr id="9" name="object 9"/>
          <p:cNvSpPr txBox="1"/>
          <p:nvPr/>
        </p:nvSpPr>
        <p:spPr>
          <a:xfrm>
            <a:off x="470544" y="5319176"/>
            <a:ext cx="242570"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Segoe UI"/>
                <a:cs typeface="Segoe UI"/>
              </a:rPr>
              <a:t>40%</a:t>
            </a:r>
            <a:endParaRPr sz="900">
              <a:latin typeface="Segoe UI"/>
              <a:cs typeface="Segoe UI"/>
            </a:endParaRPr>
          </a:p>
        </p:txBody>
      </p:sp>
      <p:sp>
        <p:nvSpPr>
          <p:cNvPr id="10" name="object 10"/>
          <p:cNvSpPr txBox="1"/>
          <p:nvPr/>
        </p:nvSpPr>
        <p:spPr>
          <a:xfrm>
            <a:off x="268595" y="5135338"/>
            <a:ext cx="177800" cy="1494790"/>
          </a:xfrm>
          <a:prstGeom prst="rect">
            <a:avLst/>
          </a:prstGeom>
        </p:spPr>
        <p:txBody>
          <a:bodyPr vert="vert270" wrap="square" lIns="0" tIns="0" rIns="0" bIns="0" rtlCol="0">
            <a:spAutoFit/>
          </a:bodyPr>
          <a:lstStyle/>
          <a:p>
            <a:pPr marL="12700">
              <a:lnSpc>
                <a:spcPts val="1275"/>
              </a:lnSpc>
            </a:pPr>
            <a:r>
              <a:rPr sz="1200" spc="-60" dirty="0">
                <a:solidFill>
                  <a:srgbClr val="252423"/>
                </a:solidFill>
                <a:latin typeface="Tahoma"/>
                <a:cs typeface="Tahoma"/>
              </a:rPr>
              <a:t>Percentage</a:t>
            </a:r>
            <a:r>
              <a:rPr sz="1200" spc="-65" dirty="0">
                <a:solidFill>
                  <a:srgbClr val="252423"/>
                </a:solidFill>
                <a:latin typeface="Tahoma"/>
                <a:cs typeface="Tahoma"/>
              </a:rPr>
              <a:t> </a:t>
            </a:r>
            <a:r>
              <a:rPr sz="1200" spc="-75" dirty="0">
                <a:solidFill>
                  <a:srgbClr val="252423"/>
                </a:solidFill>
                <a:latin typeface="Tahoma"/>
                <a:cs typeface="Tahoma"/>
              </a:rPr>
              <a:t>of</a:t>
            </a:r>
            <a:r>
              <a:rPr sz="1200" spc="-60" dirty="0">
                <a:solidFill>
                  <a:srgbClr val="252423"/>
                </a:solidFill>
                <a:latin typeface="Tahoma"/>
                <a:cs typeface="Tahoma"/>
              </a:rPr>
              <a:t> </a:t>
            </a:r>
            <a:r>
              <a:rPr sz="1200" spc="-75" dirty="0">
                <a:solidFill>
                  <a:srgbClr val="252423"/>
                </a:solidFill>
                <a:latin typeface="Tahoma"/>
                <a:cs typeface="Tahoma"/>
              </a:rPr>
              <a:t>Total</a:t>
            </a:r>
            <a:r>
              <a:rPr sz="1200" spc="-60" dirty="0">
                <a:solidFill>
                  <a:srgbClr val="252423"/>
                </a:solidFill>
                <a:latin typeface="Tahoma"/>
                <a:cs typeface="Tahoma"/>
              </a:rPr>
              <a:t> </a:t>
            </a:r>
            <a:r>
              <a:rPr sz="1200" spc="-20" dirty="0">
                <a:solidFill>
                  <a:srgbClr val="252423"/>
                </a:solidFill>
                <a:latin typeface="Tahoma"/>
                <a:cs typeface="Tahoma"/>
              </a:rPr>
              <a:t>sold</a:t>
            </a:r>
            <a:endParaRPr sz="1200">
              <a:latin typeface="Tahoma"/>
              <a:cs typeface="Tahoma"/>
            </a:endParaRPr>
          </a:p>
        </p:txBody>
      </p:sp>
      <p:sp>
        <p:nvSpPr>
          <p:cNvPr id="11" name="object 11"/>
          <p:cNvSpPr txBox="1"/>
          <p:nvPr/>
        </p:nvSpPr>
        <p:spPr>
          <a:xfrm>
            <a:off x="1798852" y="6704012"/>
            <a:ext cx="433705"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605D5C"/>
                </a:solidFill>
                <a:latin typeface="Segoe UI"/>
                <a:cs typeface="Segoe UI"/>
              </a:rPr>
              <a:t>skincare</a:t>
            </a:r>
            <a:endParaRPr sz="900">
              <a:latin typeface="Segoe UI"/>
              <a:cs typeface="Segoe UI"/>
            </a:endParaRPr>
          </a:p>
        </p:txBody>
      </p:sp>
      <p:sp>
        <p:nvSpPr>
          <p:cNvPr id="12" name="object 12"/>
          <p:cNvSpPr txBox="1"/>
          <p:nvPr/>
        </p:nvSpPr>
        <p:spPr>
          <a:xfrm>
            <a:off x="3139628" y="6696229"/>
            <a:ext cx="802640" cy="363855"/>
          </a:xfrm>
          <a:prstGeom prst="rect">
            <a:avLst/>
          </a:prstGeom>
        </p:spPr>
        <p:txBody>
          <a:bodyPr vert="horz" wrap="square" lIns="0" tIns="20320" rIns="0" bIns="0" rtlCol="0">
            <a:spAutoFit/>
          </a:bodyPr>
          <a:lstStyle/>
          <a:p>
            <a:pPr algn="ctr">
              <a:lnSpc>
                <a:spcPct val="100000"/>
              </a:lnSpc>
              <a:spcBef>
                <a:spcPts val="160"/>
              </a:spcBef>
            </a:pPr>
            <a:r>
              <a:rPr sz="900" spc="-10" dirty="0">
                <a:solidFill>
                  <a:srgbClr val="605D5C"/>
                </a:solidFill>
                <a:latin typeface="Segoe UI"/>
                <a:cs typeface="Segoe UI"/>
              </a:rPr>
              <a:t>haircare</a:t>
            </a:r>
            <a:endParaRPr sz="900">
              <a:latin typeface="Segoe UI"/>
              <a:cs typeface="Segoe UI"/>
            </a:endParaRPr>
          </a:p>
          <a:p>
            <a:pPr algn="ctr">
              <a:lnSpc>
                <a:spcPct val="100000"/>
              </a:lnSpc>
              <a:spcBef>
                <a:spcPts val="80"/>
              </a:spcBef>
            </a:pPr>
            <a:r>
              <a:rPr sz="1200" spc="-55" dirty="0">
                <a:solidFill>
                  <a:srgbClr val="252423"/>
                </a:solidFill>
                <a:latin typeface="Tahoma"/>
                <a:cs typeface="Tahoma"/>
              </a:rPr>
              <a:t>Product</a:t>
            </a:r>
            <a:r>
              <a:rPr sz="1200" spc="-40" dirty="0">
                <a:solidFill>
                  <a:srgbClr val="252423"/>
                </a:solidFill>
                <a:latin typeface="Tahoma"/>
                <a:cs typeface="Tahoma"/>
              </a:rPr>
              <a:t> </a:t>
            </a:r>
            <a:r>
              <a:rPr sz="1200" spc="-20" dirty="0">
                <a:solidFill>
                  <a:srgbClr val="252423"/>
                </a:solidFill>
                <a:latin typeface="Tahoma"/>
                <a:cs typeface="Tahoma"/>
              </a:rPr>
              <a:t>type</a:t>
            </a:r>
            <a:endParaRPr sz="1200">
              <a:latin typeface="Tahoma"/>
              <a:cs typeface="Tahoma"/>
            </a:endParaRPr>
          </a:p>
        </p:txBody>
      </p:sp>
      <p:sp>
        <p:nvSpPr>
          <p:cNvPr id="13" name="object 13"/>
          <p:cNvSpPr txBox="1"/>
          <p:nvPr/>
        </p:nvSpPr>
        <p:spPr>
          <a:xfrm>
            <a:off x="4806486" y="6704012"/>
            <a:ext cx="520065"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605D5C"/>
                </a:solidFill>
                <a:latin typeface="Segoe UI"/>
                <a:cs typeface="Segoe UI"/>
              </a:rPr>
              <a:t>cosmetics</a:t>
            </a:r>
            <a:endParaRPr sz="900">
              <a:latin typeface="Segoe UI"/>
              <a:cs typeface="Segoe UI"/>
            </a:endParaRPr>
          </a:p>
        </p:txBody>
      </p:sp>
      <p:grpSp>
        <p:nvGrpSpPr>
          <p:cNvPr id="14" name="object 14"/>
          <p:cNvGrpSpPr/>
          <p:nvPr/>
        </p:nvGrpSpPr>
        <p:grpSpPr>
          <a:xfrm>
            <a:off x="1134109" y="4822062"/>
            <a:ext cx="4478655" cy="1856739"/>
            <a:chOff x="1134109" y="4822062"/>
            <a:chExt cx="4478655" cy="1856739"/>
          </a:xfrm>
        </p:grpSpPr>
        <p:sp>
          <p:nvSpPr>
            <p:cNvPr id="15" name="object 15"/>
            <p:cNvSpPr/>
            <p:nvPr/>
          </p:nvSpPr>
          <p:spPr>
            <a:xfrm>
              <a:off x="1405466" y="5246512"/>
              <a:ext cx="1156335" cy="1432560"/>
            </a:xfrm>
            <a:custGeom>
              <a:avLst/>
              <a:gdLst/>
              <a:ahLst/>
              <a:cxnLst/>
              <a:rect l="l" t="t" r="r" b="b"/>
              <a:pathLst>
                <a:path w="1156335" h="1432559">
                  <a:moveTo>
                    <a:pt x="1156034" y="1432100"/>
                  </a:moveTo>
                  <a:lnTo>
                    <a:pt x="0" y="1432100"/>
                  </a:lnTo>
                  <a:lnTo>
                    <a:pt x="0" y="0"/>
                  </a:lnTo>
                  <a:lnTo>
                    <a:pt x="1156034" y="0"/>
                  </a:lnTo>
                  <a:lnTo>
                    <a:pt x="1156034" y="1432100"/>
                  </a:lnTo>
                  <a:close/>
                </a:path>
              </a:pathLst>
            </a:custGeom>
            <a:solidFill>
              <a:srgbClr val="E66B37"/>
            </a:solidFill>
          </p:spPr>
          <p:txBody>
            <a:bodyPr wrap="square" lIns="0" tIns="0" rIns="0" bIns="0" rtlCol="0"/>
            <a:lstStyle/>
            <a:p>
              <a:endParaRPr/>
            </a:p>
          </p:txBody>
        </p:sp>
        <p:sp>
          <p:nvSpPr>
            <p:cNvPr id="16" name="object 16"/>
            <p:cNvSpPr/>
            <p:nvPr/>
          </p:nvSpPr>
          <p:spPr>
            <a:xfrm>
              <a:off x="2930789" y="5738362"/>
              <a:ext cx="1156335" cy="940435"/>
            </a:xfrm>
            <a:custGeom>
              <a:avLst/>
              <a:gdLst/>
              <a:ahLst/>
              <a:cxnLst/>
              <a:rect l="l" t="t" r="r" b="b"/>
              <a:pathLst>
                <a:path w="1156335" h="940434">
                  <a:moveTo>
                    <a:pt x="1156034" y="940249"/>
                  </a:moveTo>
                  <a:lnTo>
                    <a:pt x="0" y="940249"/>
                  </a:lnTo>
                  <a:lnTo>
                    <a:pt x="0" y="0"/>
                  </a:lnTo>
                  <a:lnTo>
                    <a:pt x="1156034" y="0"/>
                  </a:lnTo>
                  <a:lnTo>
                    <a:pt x="1156034" y="940249"/>
                  </a:lnTo>
                  <a:close/>
                </a:path>
              </a:pathLst>
            </a:custGeom>
            <a:solidFill>
              <a:srgbClr val="12239D"/>
            </a:solidFill>
          </p:spPr>
          <p:txBody>
            <a:bodyPr wrap="square" lIns="0" tIns="0" rIns="0" bIns="0" rtlCol="0"/>
            <a:lstStyle/>
            <a:p>
              <a:endParaRPr/>
            </a:p>
          </p:txBody>
        </p:sp>
        <p:sp>
          <p:nvSpPr>
            <p:cNvPr id="17" name="object 17"/>
            <p:cNvSpPr/>
            <p:nvPr/>
          </p:nvSpPr>
          <p:spPr>
            <a:xfrm>
              <a:off x="4456112" y="5866437"/>
              <a:ext cx="1156335" cy="812800"/>
            </a:xfrm>
            <a:custGeom>
              <a:avLst/>
              <a:gdLst/>
              <a:ahLst/>
              <a:cxnLst/>
              <a:rect l="l" t="t" r="r" b="b"/>
              <a:pathLst>
                <a:path w="1156335" h="812800">
                  <a:moveTo>
                    <a:pt x="1156034" y="812175"/>
                  </a:moveTo>
                  <a:lnTo>
                    <a:pt x="0" y="812175"/>
                  </a:lnTo>
                  <a:lnTo>
                    <a:pt x="0" y="0"/>
                  </a:lnTo>
                  <a:lnTo>
                    <a:pt x="1156034" y="0"/>
                  </a:lnTo>
                  <a:lnTo>
                    <a:pt x="1156034" y="812175"/>
                  </a:lnTo>
                  <a:close/>
                </a:path>
              </a:pathLst>
            </a:custGeom>
            <a:solidFill>
              <a:srgbClr val="118CFF"/>
            </a:solidFill>
          </p:spPr>
          <p:txBody>
            <a:bodyPr wrap="square" lIns="0" tIns="0" rIns="0" bIns="0" rtlCol="0"/>
            <a:lstStyle/>
            <a:p>
              <a:endParaRPr/>
            </a:p>
          </p:txBody>
        </p:sp>
        <p:pic>
          <p:nvPicPr>
            <p:cNvPr id="18" name="object 18"/>
            <p:cNvPicPr/>
            <p:nvPr/>
          </p:nvPicPr>
          <p:blipFill>
            <a:blip r:embed="rId2" cstate="print"/>
            <a:stretch>
              <a:fillRect/>
            </a:stretch>
          </p:blipFill>
          <p:spPr>
            <a:xfrm>
              <a:off x="1134109" y="4822062"/>
              <a:ext cx="95249" cy="95249"/>
            </a:xfrm>
            <a:prstGeom prst="rect">
              <a:avLst/>
            </a:prstGeom>
          </p:spPr>
        </p:pic>
        <p:pic>
          <p:nvPicPr>
            <p:cNvPr id="19" name="object 19"/>
            <p:cNvPicPr/>
            <p:nvPr/>
          </p:nvPicPr>
          <p:blipFill>
            <a:blip r:embed="rId3" cstate="print"/>
            <a:stretch>
              <a:fillRect/>
            </a:stretch>
          </p:blipFill>
          <p:spPr>
            <a:xfrm>
              <a:off x="1753234" y="4822062"/>
              <a:ext cx="95249" cy="95249"/>
            </a:xfrm>
            <a:prstGeom prst="rect">
              <a:avLst/>
            </a:prstGeom>
          </p:spPr>
        </p:pic>
      </p:grpSp>
      <p:sp>
        <p:nvSpPr>
          <p:cNvPr id="20" name="object 20"/>
          <p:cNvSpPr txBox="1"/>
          <p:nvPr/>
        </p:nvSpPr>
        <p:spPr>
          <a:xfrm>
            <a:off x="263525" y="4457763"/>
            <a:ext cx="2165350" cy="495300"/>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252423"/>
                </a:solidFill>
                <a:latin typeface="Tahoma"/>
                <a:cs typeface="Tahoma"/>
              </a:rPr>
              <a:t>Products</a:t>
            </a:r>
            <a:r>
              <a:rPr sz="1400" spc="-80" dirty="0">
                <a:solidFill>
                  <a:srgbClr val="252423"/>
                </a:solidFill>
                <a:latin typeface="Tahoma"/>
                <a:cs typeface="Tahoma"/>
              </a:rPr>
              <a:t> </a:t>
            </a:r>
            <a:r>
              <a:rPr sz="1400" spc="-35" dirty="0">
                <a:solidFill>
                  <a:srgbClr val="252423"/>
                </a:solidFill>
                <a:latin typeface="Tahoma"/>
                <a:cs typeface="Tahoma"/>
              </a:rPr>
              <a:t>sold</a:t>
            </a:r>
            <a:r>
              <a:rPr sz="1400" spc="-80" dirty="0">
                <a:solidFill>
                  <a:srgbClr val="252423"/>
                </a:solidFill>
                <a:latin typeface="Tahoma"/>
                <a:cs typeface="Tahoma"/>
              </a:rPr>
              <a:t> by </a:t>
            </a:r>
            <a:r>
              <a:rPr sz="1400" spc="-55" dirty="0">
                <a:solidFill>
                  <a:srgbClr val="252423"/>
                </a:solidFill>
                <a:latin typeface="Tahoma"/>
                <a:cs typeface="Tahoma"/>
              </a:rPr>
              <a:t>Product</a:t>
            </a:r>
            <a:r>
              <a:rPr sz="1400" spc="-80" dirty="0">
                <a:solidFill>
                  <a:srgbClr val="252423"/>
                </a:solidFill>
                <a:latin typeface="Tahoma"/>
                <a:cs typeface="Tahoma"/>
              </a:rPr>
              <a:t> </a:t>
            </a:r>
            <a:r>
              <a:rPr sz="1400" spc="-35" dirty="0">
                <a:solidFill>
                  <a:srgbClr val="252423"/>
                </a:solidFill>
                <a:latin typeface="Tahoma"/>
                <a:cs typeface="Tahoma"/>
              </a:rPr>
              <a:t>type</a:t>
            </a:r>
            <a:endParaRPr sz="1400">
              <a:latin typeface="Tahoma"/>
              <a:cs typeface="Tahoma"/>
            </a:endParaRPr>
          </a:p>
          <a:p>
            <a:pPr marL="12700">
              <a:lnSpc>
                <a:spcPct val="100000"/>
              </a:lnSpc>
              <a:spcBef>
                <a:spcPts val="820"/>
              </a:spcBef>
              <a:tabLst>
                <a:tab pos="980440" algn="l"/>
                <a:tab pos="1607185" algn="l"/>
              </a:tabLst>
            </a:pPr>
            <a:r>
              <a:rPr sz="1000" b="1" dirty="0">
                <a:solidFill>
                  <a:srgbClr val="605D5C"/>
                </a:solidFill>
                <a:latin typeface="Segoe UI"/>
                <a:cs typeface="Segoe UI"/>
              </a:rPr>
              <a:t>Product</a:t>
            </a:r>
            <a:r>
              <a:rPr sz="1000" b="1" spc="-25" dirty="0">
                <a:solidFill>
                  <a:srgbClr val="605D5C"/>
                </a:solidFill>
                <a:latin typeface="Segoe UI"/>
                <a:cs typeface="Segoe UI"/>
              </a:rPr>
              <a:t> </a:t>
            </a:r>
            <a:r>
              <a:rPr sz="1000" b="1" spc="-20" dirty="0">
                <a:solidFill>
                  <a:srgbClr val="605D5C"/>
                </a:solidFill>
                <a:latin typeface="Segoe UI"/>
                <a:cs typeface="Segoe UI"/>
              </a:rPr>
              <a:t>type</a:t>
            </a:r>
            <a:r>
              <a:rPr sz="1000" b="1" dirty="0">
                <a:solidFill>
                  <a:srgbClr val="605D5C"/>
                </a:solidFill>
                <a:latin typeface="Segoe UI"/>
                <a:cs typeface="Segoe UI"/>
              </a:rPr>
              <a:t>	</a:t>
            </a:r>
            <a:r>
              <a:rPr sz="1000" spc="-10" dirty="0">
                <a:solidFill>
                  <a:srgbClr val="605D5C"/>
                </a:solidFill>
                <a:latin typeface="Segoe UI"/>
                <a:cs typeface="Segoe UI"/>
              </a:rPr>
              <a:t>skincare</a:t>
            </a:r>
            <a:r>
              <a:rPr sz="1000" dirty="0">
                <a:solidFill>
                  <a:srgbClr val="605D5C"/>
                </a:solidFill>
                <a:latin typeface="Segoe UI"/>
                <a:cs typeface="Segoe UI"/>
              </a:rPr>
              <a:t>	</a:t>
            </a:r>
            <a:r>
              <a:rPr sz="1000" spc="-10" dirty="0">
                <a:solidFill>
                  <a:srgbClr val="605D5C"/>
                </a:solidFill>
                <a:latin typeface="Segoe UI"/>
                <a:cs typeface="Segoe UI"/>
              </a:rPr>
              <a:t>haircare</a:t>
            </a:r>
            <a:endParaRPr sz="1000">
              <a:latin typeface="Segoe UI"/>
              <a:cs typeface="Segoe UI"/>
            </a:endParaRPr>
          </a:p>
        </p:txBody>
      </p:sp>
      <p:pic>
        <p:nvPicPr>
          <p:cNvPr id="21" name="object 21"/>
          <p:cNvPicPr/>
          <p:nvPr/>
        </p:nvPicPr>
        <p:blipFill>
          <a:blip r:embed="rId4" cstate="print"/>
          <a:stretch>
            <a:fillRect/>
          </a:stretch>
        </p:blipFill>
        <p:spPr>
          <a:xfrm>
            <a:off x="2372359" y="4822062"/>
            <a:ext cx="95249" cy="95249"/>
          </a:xfrm>
          <a:prstGeom prst="rect">
            <a:avLst/>
          </a:prstGeom>
        </p:spPr>
      </p:pic>
      <p:sp>
        <p:nvSpPr>
          <p:cNvPr id="22" name="object 22"/>
          <p:cNvSpPr txBox="1"/>
          <p:nvPr/>
        </p:nvSpPr>
        <p:spPr>
          <a:xfrm>
            <a:off x="2476748" y="4775231"/>
            <a:ext cx="574675" cy="177800"/>
          </a:xfrm>
          <a:prstGeom prst="rect">
            <a:avLst/>
          </a:prstGeom>
        </p:spPr>
        <p:txBody>
          <a:bodyPr vert="horz" wrap="square" lIns="0" tIns="12700" rIns="0" bIns="0" rtlCol="0">
            <a:spAutoFit/>
          </a:bodyPr>
          <a:lstStyle/>
          <a:p>
            <a:pPr marL="12700">
              <a:lnSpc>
                <a:spcPct val="100000"/>
              </a:lnSpc>
              <a:spcBef>
                <a:spcPts val="100"/>
              </a:spcBef>
            </a:pPr>
            <a:r>
              <a:rPr sz="1000" spc="-10" dirty="0">
                <a:solidFill>
                  <a:srgbClr val="605D5C"/>
                </a:solidFill>
                <a:latin typeface="Segoe UI"/>
                <a:cs typeface="Segoe UI"/>
              </a:rPr>
              <a:t>cosmetics</a:t>
            </a:r>
            <a:endParaRPr sz="1000">
              <a:latin typeface="Segoe UI"/>
              <a:cs typeface="Segoe UI"/>
            </a:endParaRPr>
          </a:p>
        </p:txBody>
      </p:sp>
      <p:sp>
        <p:nvSpPr>
          <p:cNvPr id="23" name="object 23"/>
          <p:cNvSpPr txBox="1"/>
          <p:nvPr/>
        </p:nvSpPr>
        <p:spPr>
          <a:xfrm>
            <a:off x="263525" y="1705038"/>
            <a:ext cx="129286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52423"/>
                </a:solidFill>
                <a:latin typeface="Tahoma"/>
                <a:cs typeface="Tahoma"/>
              </a:rPr>
              <a:t>Revenue</a:t>
            </a:r>
            <a:r>
              <a:rPr sz="1400" spc="-60" dirty="0">
                <a:solidFill>
                  <a:srgbClr val="252423"/>
                </a:solidFill>
                <a:latin typeface="Tahoma"/>
                <a:cs typeface="Tahoma"/>
              </a:rPr>
              <a:t> </a:t>
            </a:r>
            <a:r>
              <a:rPr sz="1400" spc="-10" dirty="0">
                <a:solidFill>
                  <a:srgbClr val="252423"/>
                </a:solidFill>
                <a:latin typeface="Tahoma"/>
                <a:cs typeface="Tahoma"/>
              </a:rPr>
              <a:t>Analysis</a:t>
            </a:r>
            <a:endParaRPr sz="1400">
              <a:latin typeface="Tahoma"/>
              <a:cs typeface="Tahoma"/>
            </a:endParaRPr>
          </a:p>
        </p:txBody>
      </p:sp>
      <p:sp>
        <p:nvSpPr>
          <p:cNvPr id="24" name="object 24"/>
          <p:cNvSpPr/>
          <p:nvPr/>
        </p:nvSpPr>
        <p:spPr>
          <a:xfrm>
            <a:off x="719124" y="2462212"/>
            <a:ext cx="5534025" cy="1628775"/>
          </a:xfrm>
          <a:custGeom>
            <a:avLst/>
            <a:gdLst/>
            <a:ahLst/>
            <a:cxnLst/>
            <a:rect l="l" t="t" r="r" b="b"/>
            <a:pathLst>
              <a:path w="5534025" h="1628775">
                <a:moveTo>
                  <a:pt x="9525" y="1622704"/>
                </a:moveTo>
                <a:lnTo>
                  <a:pt x="9067" y="1621586"/>
                </a:lnTo>
                <a:lnTo>
                  <a:pt x="7200" y="1619719"/>
                </a:lnTo>
                <a:lnTo>
                  <a:pt x="6083" y="1619250"/>
                </a:lnTo>
                <a:lnTo>
                  <a:pt x="3454" y="1619250"/>
                </a:lnTo>
                <a:lnTo>
                  <a:pt x="2336" y="1619719"/>
                </a:lnTo>
                <a:lnTo>
                  <a:pt x="469" y="1621586"/>
                </a:lnTo>
                <a:lnTo>
                  <a:pt x="0" y="1622704"/>
                </a:lnTo>
                <a:lnTo>
                  <a:pt x="0" y="1625333"/>
                </a:lnTo>
                <a:lnTo>
                  <a:pt x="469" y="1626450"/>
                </a:lnTo>
                <a:lnTo>
                  <a:pt x="2336" y="1628317"/>
                </a:lnTo>
                <a:lnTo>
                  <a:pt x="3454" y="1628775"/>
                </a:lnTo>
                <a:lnTo>
                  <a:pt x="6083" y="1628775"/>
                </a:lnTo>
                <a:lnTo>
                  <a:pt x="7200" y="1628317"/>
                </a:lnTo>
                <a:lnTo>
                  <a:pt x="9067" y="1626450"/>
                </a:lnTo>
                <a:lnTo>
                  <a:pt x="9525" y="1625333"/>
                </a:lnTo>
                <a:lnTo>
                  <a:pt x="9525" y="1622704"/>
                </a:lnTo>
                <a:close/>
              </a:path>
              <a:path w="5534025" h="1628775">
                <a:moveTo>
                  <a:pt x="9525" y="813079"/>
                </a:moveTo>
                <a:lnTo>
                  <a:pt x="9067" y="811961"/>
                </a:lnTo>
                <a:lnTo>
                  <a:pt x="7200" y="810094"/>
                </a:lnTo>
                <a:lnTo>
                  <a:pt x="6083" y="809625"/>
                </a:lnTo>
                <a:lnTo>
                  <a:pt x="3454" y="809625"/>
                </a:lnTo>
                <a:lnTo>
                  <a:pt x="2336" y="810094"/>
                </a:lnTo>
                <a:lnTo>
                  <a:pt x="469" y="811961"/>
                </a:lnTo>
                <a:lnTo>
                  <a:pt x="0" y="813079"/>
                </a:lnTo>
                <a:lnTo>
                  <a:pt x="0" y="815708"/>
                </a:lnTo>
                <a:lnTo>
                  <a:pt x="469" y="816825"/>
                </a:lnTo>
                <a:lnTo>
                  <a:pt x="2336" y="818692"/>
                </a:lnTo>
                <a:lnTo>
                  <a:pt x="3454" y="819150"/>
                </a:lnTo>
                <a:lnTo>
                  <a:pt x="6083" y="819150"/>
                </a:lnTo>
                <a:lnTo>
                  <a:pt x="7200" y="818692"/>
                </a:lnTo>
                <a:lnTo>
                  <a:pt x="9067" y="816825"/>
                </a:lnTo>
                <a:lnTo>
                  <a:pt x="9525" y="815708"/>
                </a:lnTo>
                <a:lnTo>
                  <a:pt x="9525" y="813079"/>
                </a:lnTo>
                <a:close/>
              </a:path>
              <a:path w="5534025" h="1628775">
                <a:moveTo>
                  <a:pt x="9525" y="3454"/>
                </a:moveTo>
                <a:lnTo>
                  <a:pt x="9067" y="2336"/>
                </a:lnTo>
                <a:lnTo>
                  <a:pt x="7200" y="469"/>
                </a:lnTo>
                <a:lnTo>
                  <a:pt x="6083" y="0"/>
                </a:lnTo>
                <a:lnTo>
                  <a:pt x="3454" y="0"/>
                </a:lnTo>
                <a:lnTo>
                  <a:pt x="2336" y="469"/>
                </a:lnTo>
                <a:lnTo>
                  <a:pt x="469" y="2336"/>
                </a:lnTo>
                <a:lnTo>
                  <a:pt x="0" y="3454"/>
                </a:lnTo>
                <a:lnTo>
                  <a:pt x="0" y="6083"/>
                </a:lnTo>
                <a:lnTo>
                  <a:pt x="469" y="7200"/>
                </a:lnTo>
                <a:lnTo>
                  <a:pt x="2336" y="9067"/>
                </a:lnTo>
                <a:lnTo>
                  <a:pt x="3454" y="9525"/>
                </a:lnTo>
                <a:lnTo>
                  <a:pt x="6083" y="9525"/>
                </a:lnTo>
                <a:lnTo>
                  <a:pt x="7200" y="9067"/>
                </a:lnTo>
                <a:lnTo>
                  <a:pt x="9067" y="7200"/>
                </a:lnTo>
                <a:lnTo>
                  <a:pt x="9525" y="6083"/>
                </a:lnTo>
                <a:lnTo>
                  <a:pt x="9525" y="3454"/>
                </a:lnTo>
                <a:close/>
              </a:path>
              <a:path w="5534025" h="1628775">
                <a:moveTo>
                  <a:pt x="57150" y="1622704"/>
                </a:moveTo>
                <a:lnTo>
                  <a:pt x="56692" y="1621586"/>
                </a:lnTo>
                <a:lnTo>
                  <a:pt x="54825" y="1619719"/>
                </a:lnTo>
                <a:lnTo>
                  <a:pt x="53708" y="1619250"/>
                </a:lnTo>
                <a:lnTo>
                  <a:pt x="51079" y="1619250"/>
                </a:lnTo>
                <a:lnTo>
                  <a:pt x="49961" y="1619719"/>
                </a:lnTo>
                <a:lnTo>
                  <a:pt x="48094" y="1621586"/>
                </a:lnTo>
                <a:lnTo>
                  <a:pt x="47625" y="1622704"/>
                </a:lnTo>
                <a:lnTo>
                  <a:pt x="47625" y="1625333"/>
                </a:lnTo>
                <a:lnTo>
                  <a:pt x="48094" y="1626450"/>
                </a:lnTo>
                <a:lnTo>
                  <a:pt x="49961" y="1628317"/>
                </a:lnTo>
                <a:lnTo>
                  <a:pt x="51079" y="1628775"/>
                </a:lnTo>
                <a:lnTo>
                  <a:pt x="53708" y="1628775"/>
                </a:lnTo>
                <a:lnTo>
                  <a:pt x="54825" y="1628317"/>
                </a:lnTo>
                <a:lnTo>
                  <a:pt x="56692" y="1626450"/>
                </a:lnTo>
                <a:lnTo>
                  <a:pt x="57150" y="1625333"/>
                </a:lnTo>
                <a:lnTo>
                  <a:pt x="57150" y="1622704"/>
                </a:lnTo>
                <a:close/>
              </a:path>
              <a:path w="5534025" h="1628775">
                <a:moveTo>
                  <a:pt x="57150" y="813079"/>
                </a:moveTo>
                <a:lnTo>
                  <a:pt x="56692" y="811961"/>
                </a:lnTo>
                <a:lnTo>
                  <a:pt x="54825" y="810094"/>
                </a:lnTo>
                <a:lnTo>
                  <a:pt x="53708" y="809625"/>
                </a:lnTo>
                <a:lnTo>
                  <a:pt x="51079" y="809625"/>
                </a:lnTo>
                <a:lnTo>
                  <a:pt x="49961" y="810094"/>
                </a:lnTo>
                <a:lnTo>
                  <a:pt x="48094" y="811961"/>
                </a:lnTo>
                <a:lnTo>
                  <a:pt x="47625" y="813079"/>
                </a:lnTo>
                <a:lnTo>
                  <a:pt x="47625" y="815708"/>
                </a:lnTo>
                <a:lnTo>
                  <a:pt x="48094" y="816825"/>
                </a:lnTo>
                <a:lnTo>
                  <a:pt x="49961" y="818692"/>
                </a:lnTo>
                <a:lnTo>
                  <a:pt x="51079" y="819150"/>
                </a:lnTo>
                <a:lnTo>
                  <a:pt x="53708" y="819150"/>
                </a:lnTo>
                <a:lnTo>
                  <a:pt x="54825" y="818692"/>
                </a:lnTo>
                <a:lnTo>
                  <a:pt x="56692" y="816825"/>
                </a:lnTo>
                <a:lnTo>
                  <a:pt x="57150" y="815708"/>
                </a:lnTo>
                <a:lnTo>
                  <a:pt x="57150" y="813079"/>
                </a:lnTo>
                <a:close/>
              </a:path>
              <a:path w="5534025" h="1628775">
                <a:moveTo>
                  <a:pt x="57150" y="3454"/>
                </a:moveTo>
                <a:lnTo>
                  <a:pt x="56692" y="2336"/>
                </a:lnTo>
                <a:lnTo>
                  <a:pt x="54825" y="469"/>
                </a:lnTo>
                <a:lnTo>
                  <a:pt x="53708" y="0"/>
                </a:lnTo>
                <a:lnTo>
                  <a:pt x="51079" y="0"/>
                </a:lnTo>
                <a:lnTo>
                  <a:pt x="49961" y="469"/>
                </a:lnTo>
                <a:lnTo>
                  <a:pt x="48094" y="2336"/>
                </a:lnTo>
                <a:lnTo>
                  <a:pt x="47625" y="3454"/>
                </a:lnTo>
                <a:lnTo>
                  <a:pt x="47625" y="6083"/>
                </a:lnTo>
                <a:lnTo>
                  <a:pt x="48094" y="7200"/>
                </a:lnTo>
                <a:lnTo>
                  <a:pt x="49961" y="9067"/>
                </a:lnTo>
                <a:lnTo>
                  <a:pt x="51079" y="9525"/>
                </a:lnTo>
                <a:lnTo>
                  <a:pt x="53708" y="9525"/>
                </a:lnTo>
                <a:lnTo>
                  <a:pt x="54825" y="9067"/>
                </a:lnTo>
                <a:lnTo>
                  <a:pt x="56692" y="7200"/>
                </a:lnTo>
                <a:lnTo>
                  <a:pt x="57150" y="6083"/>
                </a:lnTo>
                <a:lnTo>
                  <a:pt x="57150" y="3454"/>
                </a:lnTo>
                <a:close/>
              </a:path>
              <a:path w="5534025" h="1628775">
                <a:moveTo>
                  <a:pt x="104775" y="1622704"/>
                </a:moveTo>
                <a:lnTo>
                  <a:pt x="104317" y="1621586"/>
                </a:lnTo>
                <a:lnTo>
                  <a:pt x="102450" y="1619719"/>
                </a:lnTo>
                <a:lnTo>
                  <a:pt x="101333" y="1619250"/>
                </a:lnTo>
                <a:lnTo>
                  <a:pt x="98704" y="1619250"/>
                </a:lnTo>
                <a:lnTo>
                  <a:pt x="97586" y="1619719"/>
                </a:lnTo>
                <a:lnTo>
                  <a:pt x="95719" y="1621586"/>
                </a:lnTo>
                <a:lnTo>
                  <a:pt x="95250" y="1622704"/>
                </a:lnTo>
                <a:lnTo>
                  <a:pt x="95250" y="1625333"/>
                </a:lnTo>
                <a:lnTo>
                  <a:pt x="95719" y="1626450"/>
                </a:lnTo>
                <a:lnTo>
                  <a:pt x="97586" y="1628317"/>
                </a:lnTo>
                <a:lnTo>
                  <a:pt x="98704" y="1628775"/>
                </a:lnTo>
                <a:lnTo>
                  <a:pt x="101333" y="1628775"/>
                </a:lnTo>
                <a:lnTo>
                  <a:pt x="102450" y="1628317"/>
                </a:lnTo>
                <a:lnTo>
                  <a:pt x="104317" y="1626450"/>
                </a:lnTo>
                <a:lnTo>
                  <a:pt x="104775" y="1625333"/>
                </a:lnTo>
                <a:lnTo>
                  <a:pt x="104775" y="1622704"/>
                </a:lnTo>
                <a:close/>
              </a:path>
              <a:path w="5534025" h="1628775">
                <a:moveTo>
                  <a:pt x="104775" y="813079"/>
                </a:moveTo>
                <a:lnTo>
                  <a:pt x="104317" y="811961"/>
                </a:lnTo>
                <a:lnTo>
                  <a:pt x="102450" y="810094"/>
                </a:lnTo>
                <a:lnTo>
                  <a:pt x="101333" y="809625"/>
                </a:lnTo>
                <a:lnTo>
                  <a:pt x="98704" y="809625"/>
                </a:lnTo>
                <a:lnTo>
                  <a:pt x="97586" y="810094"/>
                </a:lnTo>
                <a:lnTo>
                  <a:pt x="95719" y="811961"/>
                </a:lnTo>
                <a:lnTo>
                  <a:pt x="95250" y="813079"/>
                </a:lnTo>
                <a:lnTo>
                  <a:pt x="95250" y="815708"/>
                </a:lnTo>
                <a:lnTo>
                  <a:pt x="95719" y="816825"/>
                </a:lnTo>
                <a:lnTo>
                  <a:pt x="97586" y="818692"/>
                </a:lnTo>
                <a:lnTo>
                  <a:pt x="98704" y="819150"/>
                </a:lnTo>
                <a:lnTo>
                  <a:pt x="101333" y="819150"/>
                </a:lnTo>
                <a:lnTo>
                  <a:pt x="102450" y="818692"/>
                </a:lnTo>
                <a:lnTo>
                  <a:pt x="104317" y="816825"/>
                </a:lnTo>
                <a:lnTo>
                  <a:pt x="104775" y="815708"/>
                </a:lnTo>
                <a:lnTo>
                  <a:pt x="104775" y="813079"/>
                </a:lnTo>
                <a:close/>
              </a:path>
              <a:path w="5534025" h="1628775">
                <a:moveTo>
                  <a:pt x="104775" y="3454"/>
                </a:moveTo>
                <a:lnTo>
                  <a:pt x="104317" y="2336"/>
                </a:lnTo>
                <a:lnTo>
                  <a:pt x="102450" y="469"/>
                </a:lnTo>
                <a:lnTo>
                  <a:pt x="101333" y="0"/>
                </a:lnTo>
                <a:lnTo>
                  <a:pt x="98704" y="0"/>
                </a:lnTo>
                <a:lnTo>
                  <a:pt x="97586" y="469"/>
                </a:lnTo>
                <a:lnTo>
                  <a:pt x="95719" y="2336"/>
                </a:lnTo>
                <a:lnTo>
                  <a:pt x="95250" y="3454"/>
                </a:lnTo>
                <a:lnTo>
                  <a:pt x="95250" y="6083"/>
                </a:lnTo>
                <a:lnTo>
                  <a:pt x="95719" y="7200"/>
                </a:lnTo>
                <a:lnTo>
                  <a:pt x="97586" y="9067"/>
                </a:lnTo>
                <a:lnTo>
                  <a:pt x="98704" y="9525"/>
                </a:lnTo>
                <a:lnTo>
                  <a:pt x="101333" y="9525"/>
                </a:lnTo>
                <a:lnTo>
                  <a:pt x="102450" y="9067"/>
                </a:lnTo>
                <a:lnTo>
                  <a:pt x="104317" y="7200"/>
                </a:lnTo>
                <a:lnTo>
                  <a:pt x="104775" y="6083"/>
                </a:lnTo>
                <a:lnTo>
                  <a:pt x="104775" y="3454"/>
                </a:lnTo>
                <a:close/>
              </a:path>
              <a:path w="5534025" h="1628775">
                <a:moveTo>
                  <a:pt x="152400" y="1622704"/>
                </a:moveTo>
                <a:lnTo>
                  <a:pt x="151942" y="1621586"/>
                </a:lnTo>
                <a:lnTo>
                  <a:pt x="150075" y="1619719"/>
                </a:lnTo>
                <a:lnTo>
                  <a:pt x="148958" y="1619250"/>
                </a:lnTo>
                <a:lnTo>
                  <a:pt x="146329" y="1619250"/>
                </a:lnTo>
                <a:lnTo>
                  <a:pt x="145211" y="1619719"/>
                </a:lnTo>
                <a:lnTo>
                  <a:pt x="143344" y="1621586"/>
                </a:lnTo>
                <a:lnTo>
                  <a:pt x="142875" y="1622704"/>
                </a:lnTo>
                <a:lnTo>
                  <a:pt x="142875" y="1625333"/>
                </a:lnTo>
                <a:lnTo>
                  <a:pt x="143344" y="1626450"/>
                </a:lnTo>
                <a:lnTo>
                  <a:pt x="145211" y="1628317"/>
                </a:lnTo>
                <a:lnTo>
                  <a:pt x="146329" y="1628775"/>
                </a:lnTo>
                <a:lnTo>
                  <a:pt x="148958" y="1628775"/>
                </a:lnTo>
                <a:lnTo>
                  <a:pt x="150075" y="1628317"/>
                </a:lnTo>
                <a:lnTo>
                  <a:pt x="151942" y="1626450"/>
                </a:lnTo>
                <a:lnTo>
                  <a:pt x="152400" y="1625333"/>
                </a:lnTo>
                <a:lnTo>
                  <a:pt x="152400" y="1622704"/>
                </a:lnTo>
                <a:close/>
              </a:path>
              <a:path w="5534025" h="1628775">
                <a:moveTo>
                  <a:pt x="152400" y="813079"/>
                </a:moveTo>
                <a:lnTo>
                  <a:pt x="151942" y="811961"/>
                </a:lnTo>
                <a:lnTo>
                  <a:pt x="150075" y="810094"/>
                </a:lnTo>
                <a:lnTo>
                  <a:pt x="148958" y="809625"/>
                </a:lnTo>
                <a:lnTo>
                  <a:pt x="146329" y="809625"/>
                </a:lnTo>
                <a:lnTo>
                  <a:pt x="145211" y="810094"/>
                </a:lnTo>
                <a:lnTo>
                  <a:pt x="143344" y="811961"/>
                </a:lnTo>
                <a:lnTo>
                  <a:pt x="142875" y="813079"/>
                </a:lnTo>
                <a:lnTo>
                  <a:pt x="142875" y="815708"/>
                </a:lnTo>
                <a:lnTo>
                  <a:pt x="143344" y="816825"/>
                </a:lnTo>
                <a:lnTo>
                  <a:pt x="145211" y="818692"/>
                </a:lnTo>
                <a:lnTo>
                  <a:pt x="146329" y="819150"/>
                </a:lnTo>
                <a:lnTo>
                  <a:pt x="148958" y="819150"/>
                </a:lnTo>
                <a:lnTo>
                  <a:pt x="150075" y="818692"/>
                </a:lnTo>
                <a:lnTo>
                  <a:pt x="151942" y="816825"/>
                </a:lnTo>
                <a:lnTo>
                  <a:pt x="152400" y="815708"/>
                </a:lnTo>
                <a:lnTo>
                  <a:pt x="152400" y="813079"/>
                </a:lnTo>
                <a:close/>
              </a:path>
              <a:path w="5534025" h="1628775">
                <a:moveTo>
                  <a:pt x="152400" y="3454"/>
                </a:moveTo>
                <a:lnTo>
                  <a:pt x="151942" y="2336"/>
                </a:lnTo>
                <a:lnTo>
                  <a:pt x="150075" y="469"/>
                </a:lnTo>
                <a:lnTo>
                  <a:pt x="148958" y="0"/>
                </a:lnTo>
                <a:lnTo>
                  <a:pt x="146329" y="0"/>
                </a:lnTo>
                <a:lnTo>
                  <a:pt x="145211" y="469"/>
                </a:lnTo>
                <a:lnTo>
                  <a:pt x="143344" y="2336"/>
                </a:lnTo>
                <a:lnTo>
                  <a:pt x="142875" y="3454"/>
                </a:lnTo>
                <a:lnTo>
                  <a:pt x="142875" y="6083"/>
                </a:lnTo>
                <a:lnTo>
                  <a:pt x="143344" y="7200"/>
                </a:lnTo>
                <a:lnTo>
                  <a:pt x="145211" y="9067"/>
                </a:lnTo>
                <a:lnTo>
                  <a:pt x="146329" y="9525"/>
                </a:lnTo>
                <a:lnTo>
                  <a:pt x="148958" y="9525"/>
                </a:lnTo>
                <a:lnTo>
                  <a:pt x="150075" y="9067"/>
                </a:lnTo>
                <a:lnTo>
                  <a:pt x="151942" y="7200"/>
                </a:lnTo>
                <a:lnTo>
                  <a:pt x="152400" y="6083"/>
                </a:lnTo>
                <a:lnTo>
                  <a:pt x="152400" y="3454"/>
                </a:lnTo>
                <a:close/>
              </a:path>
              <a:path w="5534025" h="1628775">
                <a:moveTo>
                  <a:pt x="200025" y="1622704"/>
                </a:moveTo>
                <a:lnTo>
                  <a:pt x="199567" y="1621586"/>
                </a:lnTo>
                <a:lnTo>
                  <a:pt x="197700" y="1619719"/>
                </a:lnTo>
                <a:lnTo>
                  <a:pt x="196583" y="1619250"/>
                </a:lnTo>
                <a:lnTo>
                  <a:pt x="193954" y="1619250"/>
                </a:lnTo>
                <a:lnTo>
                  <a:pt x="192836" y="1619719"/>
                </a:lnTo>
                <a:lnTo>
                  <a:pt x="190969" y="1621586"/>
                </a:lnTo>
                <a:lnTo>
                  <a:pt x="190500" y="1622704"/>
                </a:lnTo>
                <a:lnTo>
                  <a:pt x="190500" y="1625333"/>
                </a:lnTo>
                <a:lnTo>
                  <a:pt x="190969" y="1626450"/>
                </a:lnTo>
                <a:lnTo>
                  <a:pt x="192836" y="1628317"/>
                </a:lnTo>
                <a:lnTo>
                  <a:pt x="193954" y="1628775"/>
                </a:lnTo>
                <a:lnTo>
                  <a:pt x="196583" y="1628775"/>
                </a:lnTo>
                <a:lnTo>
                  <a:pt x="197700" y="1628317"/>
                </a:lnTo>
                <a:lnTo>
                  <a:pt x="199567" y="1626450"/>
                </a:lnTo>
                <a:lnTo>
                  <a:pt x="200025" y="1625333"/>
                </a:lnTo>
                <a:lnTo>
                  <a:pt x="200025" y="1622704"/>
                </a:lnTo>
                <a:close/>
              </a:path>
              <a:path w="5534025" h="1628775">
                <a:moveTo>
                  <a:pt x="200025" y="813079"/>
                </a:moveTo>
                <a:lnTo>
                  <a:pt x="199567" y="811961"/>
                </a:lnTo>
                <a:lnTo>
                  <a:pt x="197700" y="810094"/>
                </a:lnTo>
                <a:lnTo>
                  <a:pt x="196583" y="809625"/>
                </a:lnTo>
                <a:lnTo>
                  <a:pt x="193954" y="809625"/>
                </a:lnTo>
                <a:lnTo>
                  <a:pt x="192836" y="810094"/>
                </a:lnTo>
                <a:lnTo>
                  <a:pt x="190969" y="811961"/>
                </a:lnTo>
                <a:lnTo>
                  <a:pt x="190500" y="813079"/>
                </a:lnTo>
                <a:lnTo>
                  <a:pt x="190500" y="815708"/>
                </a:lnTo>
                <a:lnTo>
                  <a:pt x="190969" y="816825"/>
                </a:lnTo>
                <a:lnTo>
                  <a:pt x="192836" y="818692"/>
                </a:lnTo>
                <a:lnTo>
                  <a:pt x="193954" y="819150"/>
                </a:lnTo>
                <a:lnTo>
                  <a:pt x="196583" y="819150"/>
                </a:lnTo>
                <a:lnTo>
                  <a:pt x="197700" y="818692"/>
                </a:lnTo>
                <a:lnTo>
                  <a:pt x="199567" y="816825"/>
                </a:lnTo>
                <a:lnTo>
                  <a:pt x="200025" y="815708"/>
                </a:lnTo>
                <a:lnTo>
                  <a:pt x="200025" y="813079"/>
                </a:lnTo>
                <a:close/>
              </a:path>
              <a:path w="5534025" h="1628775">
                <a:moveTo>
                  <a:pt x="200025" y="3454"/>
                </a:moveTo>
                <a:lnTo>
                  <a:pt x="199567" y="2336"/>
                </a:lnTo>
                <a:lnTo>
                  <a:pt x="197700" y="469"/>
                </a:lnTo>
                <a:lnTo>
                  <a:pt x="196583" y="0"/>
                </a:lnTo>
                <a:lnTo>
                  <a:pt x="193954" y="0"/>
                </a:lnTo>
                <a:lnTo>
                  <a:pt x="192836" y="469"/>
                </a:lnTo>
                <a:lnTo>
                  <a:pt x="190969" y="2336"/>
                </a:lnTo>
                <a:lnTo>
                  <a:pt x="190500" y="3454"/>
                </a:lnTo>
                <a:lnTo>
                  <a:pt x="190500" y="6083"/>
                </a:lnTo>
                <a:lnTo>
                  <a:pt x="190969" y="7200"/>
                </a:lnTo>
                <a:lnTo>
                  <a:pt x="192836" y="9067"/>
                </a:lnTo>
                <a:lnTo>
                  <a:pt x="193954" y="9525"/>
                </a:lnTo>
                <a:lnTo>
                  <a:pt x="196583" y="9525"/>
                </a:lnTo>
                <a:lnTo>
                  <a:pt x="197700" y="9067"/>
                </a:lnTo>
                <a:lnTo>
                  <a:pt x="199567" y="7200"/>
                </a:lnTo>
                <a:lnTo>
                  <a:pt x="200025" y="6083"/>
                </a:lnTo>
                <a:lnTo>
                  <a:pt x="200025" y="3454"/>
                </a:lnTo>
                <a:close/>
              </a:path>
              <a:path w="5534025" h="1628775">
                <a:moveTo>
                  <a:pt x="247650" y="1622704"/>
                </a:moveTo>
                <a:lnTo>
                  <a:pt x="247192" y="1621586"/>
                </a:lnTo>
                <a:lnTo>
                  <a:pt x="245325" y="1619719"/>
                </a:lnTo>
                <a:lnTo>
                  <a:pt x="244208" y="1619250"/>
                </a:lnTo>
                <a:lnTo>
                  <a:pt x="241579" y="1619250"/>
                </a:lnTo>
                <a:lnTo>
                  <a:pt x="240461" y="1619719"/>
                </a:lnTo>
                <a:lnTo>
                  <a:pt x="238594" y="1621586"/>
                </a:lnTo>
                <a:lnTo>
                  <a:pt x="238125" y="1622704"/>
                </a:lnTo>
                <a:lnTo>
                  <a:pt x="238125" y="1625333"/>
                </a:lnTo>
                <a:lnTo>
                  <a:pt x="238594" y="1626450"/>
                </a:lnTo>
                <a:lnTo>
                  <a:pt x="240461" y="1628317"/>
                </a:lnTo>
                <a:lnTo>
                  <a:pt x="241579" y="1628775"/>
                </a:lnTo>
                <a:lnTo>
                  <a:pt x="244208" y="1628775"/>
                </a:lnTo>
                <a:lnTo>
                  <a:pt x="245325" y="1628317"/>
                </a:lnTo>
                <a:lnTo>
                  <a:pt x="247192" y="1626450"/>
                </a:lnTo>
                <a:lnTo>
                  <a:pt x="247650" y="1625333"/>
                </a:lnTo>
                <a:lnTo>
                  <a:pt x="247650" y="1622704"/>
                </a:lnTo>
                <a:close/>
              </a:path>
              <a:path w="5534025" h="1628775">
                <a:moveTo>
                  <a:pt x="247650" y="813079"/>
                </a:moveTo>
                <a:lnTo>
                  <a:pt x="247192" y="811961"/>
                </a:lnTo>
                <a:lnTo>
                  <a:pt x="245325" y="810094"/>
                </a:lnTo>
                <a:lnTo>
                  <a:pt x="244208" y="809625"/>
                </a:lnTo>
                <a:lnTo>
                  <a:pt x="241579" y="809625"/>
                </a:lnTo>
                <a:lnTo>
                  <a:pt x="240461" y="810094"/>
                </a:lnTo>
                <a:lnTo>
                  <a:pt x="238594" y="811961"/>
                </a:lnTo>
                <a:lnTo>
                  <a:pt x="238125" y="813079"/>
                </a:lnTo>
                <a:lnTo>
                  <a:pt x="238125" y="815708"/>
                </a:lnTo>
                <a:lnTo>
                  <a:pt x="238594" y="816825"/>
                </a:lnTo>
                <a:lnTo>
                  <a:pt x="240461" y="818692"/>
                </a:lnTo>
                <a:lnTo>
                  <a:pt x="241579" y="819150"/>
                </a:lnTo>
                <a:lnTo>
                  <a:pt x="244208" y="819150"/>
                </a:lnTo>
                <a:lnTo>
                  <a:pt x="245325" y="818692"/>
                </a:lnTo>
                <a:lnTo>
                  <a:pt x="247192" y="816825"/>
                </a:lnTo>
                <a:lnTo>
                  <a:pt x="247650" y="815708"/>
                </a:lnTo>
                <a:lnTo>
                  <a:pt x="247650" y="813079"/>
                </a:lnTo>
                <a:close/>
              </a:path>
              <a:path w="5534025" h="1628775">
                <a:moveTo>
                  <a:pt x="247650" y="3454"/>
                </a:moveTo>
                <a:lnTo>
                  <a:pt x="247192" y="2336"/>
                </a:lnTo>
                <a:lnTo>
                  <a:pt x="245325" y="469"/>
                </a:lnTo>
                <a:lnTo>
                  <a:pt x="244208" y="0"/>
                </a:lnTo>
                <a:lnTo>
                  <a:pt x="241579" y="0"/>
                </a:lnTo>
                <a:lnTo>
                  <a:pt x="240461" y="469"/>
                </a:lnTo>
                <a:lnTo>
                  <a:pt x="238594" y="2336"/>
                </a:lnTo>
                <a:lnTo>
                  <a:pt x="238125" y="3454"/>
                </a:lnTo>
                <a:lnTo>
                  <a:pt x="238125" y="6083"/>
                </a:lnTo>
                <a:lnTo>
                  <a:pt x="238594" y="7200"/>
                </a:lnTo>
                <a:lnTo>
                  <a:pt x="240461" y="9067"/>
                </a:lnTo>
                <a:lnTo>
                  <a:pt x="241579" y="9525"/>
                </a:lnTo>
                <a:lnTo>
                  <a:pt x="244208" y="9525"/>
                </a:lnTo>
                <a:lnTo>
                  <a:pt x="245325" y="9067"/>
                </a:lnTo>
                <a:lnTo>
                  <a:pt x="247192" y="7200"/>
                </a:lnTo>
                <a:lnTo>
                  <a:pt x="247650" y="6083"/>
                </a:lnTo>
                <a:lnTo>
                  <a:pt x="247650" y="3454"/>
                </a:lnTo>
                <a:close/>
              </a:path>
              <a:path w="5534025" h="1628775">
                <a:moveTo>
                  <a:pt x="295275" y="1622704"/>
                </a:moveTo>
                <a:lnTo>
                  <a:pt x="294817" y="1621586"/>
                </a:lnTo>
                <a:lnTo>
                  <a:pt x="292950" y="1619719"/>
                </a:lnTo>
                <a:lnTo>
                  <a:pt x="291833" y="1619250"/>
                </a:lnTo>
                <a:lnTo>
                  <a:pt x="289204" y="1619250"/>
                </a:lnTo>
                <a:lnTo>
                  <a:pt x="288086" y="1619719"/>
                </a:lnTo>
                <a:lnTo>
                  <a:pt x="286219" y="1621586"/>
                </a:lnTo>
                <a:lnTo>
                  <a:pt x="285750" y="1622704"/>
                </a:lnTo>
                <a:lnTo>
                  <a:pt x="285750" y="1625333"/>
                </a:lnTo>
                <a:lnTo>
                  <a:pt x="286219" y="1626450"/>
                </a:lnTo>
                <a:lnTo>
                  <a:pt x="288086" y="1628317"/>
                </a:lnTo>
                <a:lnTo>
                  <a:pt x="289204" y="1628775"/>
                </a:lnTo>
                <a:lnTo>
                  <a:pt x="291833" y="1628775"/>
                </a:lnTo>
                <a:lnTo>
                  <a:pt x="292950" y="1628317"/>
                </a:lnTo>
                <a:lnTo>
                  <a:pt x="294817" y="1626450"/>
                </a:lnTo>
                <a:lnTo>
                  <a:pt x="295275" y="1625333"/>
                </a:lnTo>
                <a:lnTo>
                  <a:pt x="295275" y="1622704"/>
                </a:lnTo>
                <a:close/>
              </a:path>
              <a:path w="5534025" h="1628775">
                <a:moveTo>
                  <a:pt x="295275" y="813079"/>
                </a:moveTo>
                <a:lnTo>
                  <a:pt x="294817" y="811961"/>
                </a:lnTo>
                <a:lnTo>
                  <a:pt x="292950" y="810094"/>
                </a:lnTo>
                <a:lnTo>
                  <a:pt x="291833" y="809625"/>
                </a:lnTo>
                <a:lnTo>
                  <a:pt x="289204" y="809625"/>
                </a:lnTo>
                <a:lnTo>
                  <a:pt x="288086" y="810094"/>
                </a:lnTo>
                <a:lnTo>
                  <a:pt x="286219" y="811961"/>
                </a:lnTo>
                <a:lnTo>
                  <a:pt x="285750" y="813079"/>
                </a:lnTo>
                <a:lnTo>
                  <a:pt x="285750" y="815708"/>
                </a:lnTo>
                <a:lnTo>
                  <a:pt x="286219" y="816825"/>
                </a:lnTo>
                <a:lnTo>
                  <a:pt x="288086" y="818692"/>
                </a:lnTo>
                <a:lnTo>
                  <a:pt x="289204" y="819150"/>
                </a:lnTo>
                <a:lnTo>
                  <a:pt x="291833" y="819150"/>
                </a:lnTo>
                <a:lnTo>
                  <a:pt x="292950" y="818692"/>
                </a:lnTo>
                <a:lnTo>
                  <a:pt x="294817" y="816825"/>
                </a:lnTo>
                <a:lnTo>
                  <a:pt x="295275" y="815708"/>
                </a:lnTo>
                <a:lnTo>
                  <a:pt x="295275" y="813079"/>
                </a:lnTo>
                <a:close/>
              </a:path>
              <a:path w="5534025" h="1628775">
                <a:moveTo>
                  <a:pt x="295275" y="3454"/>
                </a:moveTo>
                <a:lnTo>
                  <a:pt x="294817" y="2336"/>
                </a:lnTo>
                <a:lnTo>
                  <a:pt x="292950" y="469"/>
                </a:lnTo>
                <a:lnTo>
                  <a:pt x="291833" y="0"/>
                </a:lnTo>
                <a:lnTo>
                  <a:pt x="289204" y="0"/>
                </a:lnTo>
                <a:lnTo>
                  <a:pt x="288086" y="469"/>
                </a:lnTo>
                <a:lnTo>
                  <a:pt x="286219" y="2336"/>
                </a:lnTo>
                <a:lnTo>
                  <a:pt x="285750" y="3454"/>
                </a:lnTo>
                <a:lnTo>
                  <a:pt x="285750" y="6083"/>
                </a:lnTo>
                <a:lnTo>
                  <a:pt x="286219" y="7200"/>
                </a:lnTo>
                <a:lnTo>
                  <a:pt x="288086" y="9067"/>
                </a:lnTo>
                <a:lnTo>
                  <a:pt x="289204" y="9525"/>
                </a:lnTo>
                <a:lnTo>
                  <a:pt x="291833" y="9525"/>
                </a:lnTo>
                <a:lnTo>
                  <a:pt x="292950" y="9067"/>
                </a:lnTo>
                <a:lnTo>
                  <a:pt x="294817" y="7200"/>
                </a:lnTo>
                <a:lnTo>
                  <a:pt x="295275" y="6083"/>
                </a:lnTo>
                <a:lnTo>
                  <a:pt x="295275" y="3454"/>
                </a:lnTo>
                <a:close/>
              </a:path>
              <a:path w="5534025" h="1628775">
                <a:moveTo>
                  <a:pt x="342900" y="1622704"/>
                </a:moveTo>
                <a:lnTo>
                  <a:pt x="342442" y="1621586"/>
                </a:lnTo>
                <a:lnTo>
                  <a:pt x="340575" y="1619719"/>
                </a:lnTo>
                <a:lnTo>
                  <a:pt x="339458" y="1619250"/>
                </a:lnTo>
                <a:lnTo>
                  <a:pt x="336829" y="1619250"/>
                </a:lnTo>
                <a:lnTo>
                  <a:pt x="335711" y="1619719"/>
                </a:lnTo>
                <a:lnTo>
                  <a:pt x="333844" y="1621586"/>
                </a:lnTo>
                <a:lnTo>
                  <a:pt x="333375" y="1622704"/>
                </a:lnTo>
                <a:lnTo>
                  <a:pt x="333375" y="1625333"/>
                </a:lnTo>
                <a:lnTo>
                  <a:pt x="333844" y="1626450"/>
                </a:lnTo>
                <a:lnTo>
                  <a:pt x="335711" y="1628317"/>
                </a:lnTo>
                <a:lnTo>
                  <a:pt x="336829" y="1628775"/>
                </a:lnTo>
                <a:lnTo>
                  <a:pt x="339458" y="1628775"/>
                </a:lnTo>
                <a:lnTo>
                  <a:pt x="340575" y="1628317"/>
                </a:lnTo>
                <a:lnTo>
                  <a:pt x="342442" y="1626450"/>
                </a:lnTo>
                <a:lnTo>
                  <a:pt x="342900" y="1625333"/>
                </a:lnTo>
                <a:lnTo>
                  <a:pt x="342900" y="1622704"/>
                </a:lnTo>
                <a:close/>
              </a:path>
              <a:path w="5534025" h="1628775">
                <a:moveTo>
                  <a:pt x="342900" y="813079"/>
                </a:moveTo>
                <a:lnTo>
                  <a:pt x="342442" y="811961"/>
                </a:lnTo>
                <a:lnTo>
                  <a:pt x="340575" y="810094"/>
                </a:lnTo>
                <a:lnTo>
                  <a:pt x="339458" y="809625"/>
                </a:lnTo>
                <a:lnTo>
                  <a:pt x="336829" y="809625"/>
                </a:lnTo>
                <a:lnTo>
                  <a:pt x="335711" y="810094"/>
                </a:lnTo>
                <a:lnTo>
                  <a:pt x="333844" y="811961"/>
                </a:lnTo>
                <a:lnTo>
                  <a:pt x="333375" y="813079"/>
                </a:lnTo>
                <a:lnTo>
                  <a:pt x="333375" y="815708"/>
                </a:lnTo>
                <a:lnTo>
                  <a:pt x="333844" y="816825"/>
                </a:lnTo>
                <a:lnTo>
                  <a:pt x="335711" y="818692"/>
                </a:lnTo>
                <a:lnTo>
                  <a:pt x="336829" y="819150"/>
                </a:lnTo>
                <a:lnTo>
                  <a:pt x="339458" y="819150"/>
                </a:lnTo>
                <a:lnTo>
                  <a:pt x="340575" y="818692"/>
                </a:lnTo>
                <a:lnTo>
                  <a:pt x="342442" y="816825"/>
                </a:lnTo>
                <a:lnTo>
                  <a:pt x="342900" y="815708"/>
                </a:lnTo>
                <a:lnTo>
                  <a:pt x="342900" y="813079"/>
                </a:lnTo>
                <a:close/>
              </a:path>
              <a:path w="5534025" h="1628775">
                <a:moveTo>
                  <a:pt x="342900" y="3454"/>
                </a:moveTo>
                <a:lnTo>
                  <a:pt x="342442" y="2336"/>
                </a:lnTo>
                <a:lnTo>
                  <a:pt x="340575" y="469"/>
                </a:lnTo>
                <a:lnTo>
                  <a:pt x="339458" y="0"/>
                </a:lnTo>
                <a:lnTo>
                  <a:pt x="336829" y="0"/>
                </a:lnTo>
                <a:lnTo>
                  <a:pt x="335711" y="469"/>
                </a:lnTo>
                <a:lnTo>
                  <a:pt x="333844" y="2336"/>
                </a:lnTo>
                <a:lnTo>
                  <a:pt x="333375" y="3454"/>
                </a:lnTo>
                <a:lnTo>
                  <a:pt x="333375" y="6083"/>
                </a:lnTo>
                <a:lnTo>
                  <a:pt x="333844" y="7200"/>
                </a:lnTo>
                <a:lnTo>
                  <a:pt x="335711" y="9067"/>
                </a:lnTo>
                <a:lnTo>
                  <a:pt x="336829" y="9525"/>
                </a:lnTo>
                <a:lnTo>
                  <a:pt x="339458" y="9525"/>
                </a:lnTo>
                <a:lnTo>
                  <a:pt x="340575" y="9067"/>
                </a:lnTo>
                <a:lnTo>
                  <a:pt x="342442" y="7200"/>
                </a:lnTo>
                <a:lnTo>
                  <a:pt x="342900" y="6083"/>
                </a:lnTo>
                <a:lnTo>
                  <a:pt x="342900" y="3454"/>
                </a:lnTo>
                <a:close/>
              </a:path>
              <a:path w="5534025" h="1628775">
                <a:moveTo>
                  <a:pt x="390525" y="1622704"/>
                </a:moveTo>
                <a:lnTo>
                  <a:pt x="390067" y="1621586"/>
                </a:lnTo>
                <a:lnTo>
                  <a:pt x="388200" y="1619719"/>
                </a:lnTo>
                <a:lnTo>
                  <a:pt x="387083" y="1619250"/>
                </a:lnTo>
                <a:lnTo>
                  <a:pt x="384454" y="1619250"/>
                </a:lnTo>
                <a:lnTo>
                  <a:pt x="383336" y="1619719"/>
                </a:lnTo>
                <a:lnTo>
                  <a:pt x="381469" y="1621586"/>
                </a:lnTo>
                <a:lnTo>
                  <a:pt x="381000" y="1622704"/>
                </a:lnTo>
                <a:lnTo>
                  <a:pt x="381000" y="1625333"/>
                </a:lnTo>
                <a:lnTo>
                  <a:pt x="381469" y="1626450"/>
                </a:lnTo>
                <a:lnTo>
                  <a:pt x="383336" y="1628317"/>
                </a:lnTo>
                <a:lnTo>
                  <a:pt x="384454" y="1628775"/>
                </a:lnTo>
                <a:lnTo>
                  <a:pt x="387083" y="1628775"/>
                </a:lnTo>
                <a:lnTo>
                  <a:pt x="388200" y="1628317"/>
                </a:lnTo>
                <a:lnTo>
                  <a:pt x="390067" y="1626450"/>
                </a:lnTo>
                <a:lnTo>
                  <a:pt x="390525" y="1625333"/>
                </a:lnTo>
                <a:lnTo>
                  <a:pt x="390525" y="1622704"/>
                </a:lnTo>
                <a:close/>
              </a:path>
              <a:path w="5534025" h="1628775">
                <a:moveTo>
                  <a:pt x="390525" y="813079"/>
                </a:moveTo>
                <a:lnTo>
                  <a:pt x="390067" y="811961"/>
                </a:lnTo>
                <a:lnTo>
                  <a:pt x="388200" y="810094"/>
                </a:lnTo>
                <a:lnTo>
                  <a:pt x="387083" y="809625"/>
                </a:lnTo>
                <a:lnTo>
                  <a:pt x="384454" y="809625"/>
                </a:lnTo>
                <a:lnTo>
                  <a:pt x="383336" y="810094"/>
                </a:lnTo>
                <a:lnTo>
                  <a:pt x="381469" y="811961"/>
                </a:lnTo>
                <a:lnTo>
                  <a:pt x="381000" y="813079"/>
                </a:lnTo>
                <a:lnTo>
                  <a:pt x="381000" y="815708"/>
                </a:lnTo>
                <a:lnTo>
                  <a:pt x="381469" y="816825"/>
                </a:lnTo>
                <a:lnTo>
                  <a:pt x="383336" y="818692"/>
                </a:lnTo>
                <a:lnTo>
                  <a:pt x="384454" y="819150"/>
                </a:lnTo>
                <a:lnTo>
                  <a:pt x="387083" y="819150"/>
                </a:lnTo>
                <a:lnTo>
                  <a:pt x="388200" y="818692"/>
                </a:lnTo>
                <a:lnTo>
                  <a:pt x="390067" y="816825"/>
                </a:lnTo>
                <a:lnTo>
                  <a:pt x="390525" y="815708"/>
                </a:lnTo>
                <a:lnTo>
                  <a:pt x="390525" y="813079"/>
                </a:lnTo>
                <a:close/>
              </a:path>
              <a:path w="5534025" h="1628775">
                <a:moveTo>
                  <a:pt x="390525" y="3454"/>
                </a:moveTo>
                <a:lnTo>
                  <a:pt x="390067" y="2336"/>
                </a:lnTo>
                <a:lnTo>
                  <a:pt x="388200" y="469"/>
                </a:lnTo>
                <a:lnTo>
                  <a:pt x="387083" y="0"/>
                </a:lnTo>
                <a:lnTo>
                  <a:pt x="384454" y="0"/>
                </a:lnTo>
                <a:lnTo>
                  <a:pt x="383336" y="469"/>
                </a:lnTo>
                <a:lnTo>
                  <a:pt x="381469" y="2336"/>
                </a:lnTo>
                <a:lnTo>
                  <a:pt x="381000" y="3454"/>
                </a:lnTo>
                <a:lnTo>
                  <a:pt x="381000" y="6083"/>
                </a:lnTo>
                <a:lnTo>
                  <a:pt x="381469" y="7200"/>
                </a:lnTo>
                <a:lnTo>
                  <a:pt x="383336" y="9067"/>
                </a:lnTo>
                <a:lnTo>
                  <a:pt x="384454" y="9525"/>
                </a:lnTo>
                <a:lnTo>
                  <a:pt x="387083" y="9525"/>
                </a:lnTo>
                <a:lnTo>
                  <a:pt x="388200" y="9067"/>
                </a:lnTo>
                <a:lnTo>
                  <a:pt x="390067" y="7200"/>
                </a:lnTo>
                <a:lnTo>
                  <a:pt x="390525" y="6083"/>
                </a:lnTo>
                <a:lnTo>
                  <a:pt x="390525" y="3454"/>
                </a:lnTo>
                <a:close/>
              </a:path>
              <a:path w="5534025" h="1628775">
                <a:moveTo>
                  <a:pt x="438150" y="1622704"/>
                </a:moveTo>
                <a:lnTo>
                  <a:pt x="437692" y="1621586"/>
                </a:lnTo>
                <a:lnTo>
                  <a:pt x="435825" y="1619719"/>
                </a:lnTo>
                <a:lnTo>
                  <a:pt x="434708" y="1619250"/>
                </a:lnTo>
                <a:lnTo>
                  <a:pt x="432079" y="1619250"/>
                </a:lnTo>
                <a:lnTo>
                  <a:pt x="430961" y="1619719"/>
                </a:lnTo>
                <a:lnTo>
                  <a:pt x="429094" y="1621586"/>
                </a:lnTo>
                <a:lnTo>
                  <a:pt x="428625" y="1622704"/>
                </a:lnTo>
                <a:lnTo>
                  <a:pt x="428625" y="1625333"/>
                </a:lnTo>
                <a:lnTo>
                  <a:pt x="429094" y="1626450"/>
                </a:lnTo>
                <a:lnTo>
                  <a:pt x="430961" y="1628317"/>
                </a:lnTo>
                <a:lnTo>
                  <a:pt x="432079" y="1628775"/>
                </a:lnTo>
                <a:lnTo>
                  <a:pt x="434708" y="1628775"/>
                </a:lnTo>
                <a:lnTo>
                  <a:pt x="435825" y="1628317"/>
                </a:lnTo>
                <a:lnTo>
                  <a:pt x="437692" y="1626450"/>
                </a:lnTo>
                <a:lnTo>
                  <a:pt x="438150" y="1625333"/>
                </a:lnTo>
                <a:lnTo>
                  <a:pt x="438150" y="1622704"/>
                </a:lnTo>
                <a:close/>
              </a:path>
              <a:path w="5534025" h="1628775">
                <a:moveTo>
                  <a:pt x="438150" y="813079"/>
                </a:moveTo>
                <a:lnTo>
                  <a:pt x="437692" y="811961"/>
                </a:lnTo>
                <a:lnTo>
                  <a:pt x="435825" y="810094"/>
                </a:lnTo>
                <a:lnTo>
                  <a:pt x="434708" y="809625"/>
                </a:lnTo>
                <a:lnTo>
                  <a:pt x="432079" y="809625"/>
                </a:lnTo>
                <a:lnTo>
                  <a:pt x="430961" y="810094"/>
                </a:lnTo>
                <a:lnTo>
                  <a:pt x="429094" y="811961"/>
                </a:lnTo>
                <a:lnTo>
                  <a:pt x="428625" y="813079"/>
                </a:lnTo>
                <a:lnTo>
                  <a:pt x="428625" y="815708"/>
                </a:lnTo>
                <a:lnTo>
                  <a:pt x="429094" y="816825"/>
                </a:lnTo>
                <a:lnTo>
                  <a:pt x="430961" y="818692"/>
                </a:lnTo>
                <a:lnTo>
                  <a:pt x="432079" y="819150"/>
                </a:lnTo>
                <a:lnTo>
                  <a:pt x="434708" y="819150"/>
                </a:lnTo>
                <a:lnTo>
                  <a:pt x="435825" y="818692"/>
                </a:lnTo>
                <a:lnTo>
                  <a:pt x="437692" y="816825"/>
                </a:lnTo>
                <a:lnTo>
                  <a:pt x="438150" y="815708"/>
                </a:lnTo>
                <a:lnTo>
                  <a:pt x="438150" y="813079"/>
                </a:lnTo>
                <a:close/>
              </a:path>
              <a:path w="5534025" h="1628775">
                <a:moveTo>
                  <a:pt x="438150" y="3454"/>
                </a:moveTo>
                <a:lnTo>
                  <a:pt x="437692" y="2336"/>
                </a:lnTo>
                <a:lnTo>
                  <a:pt x="435825" y="469"/>
                </a:lnTo>
                <a:lnTo>
                  <a:pt x="434708" y="0"/>
                </a:lnTo>
                <a:lnTo>
                  <a:pt x="432079" y="0"/>
                </a:lnTo>
                <a:lnTo>
                  <a:pt x="430961" y="469"/>
                </a:lnTo>
                <a:lnTo>
                  <a:pt x="429094" y="2336"/>
                </a:lnTo>
                <a:lnTo>
                  <a:pt x="428625" y="3454"/>
                </a:lnTo>
                <a:lnTo>
                  <a:pt x="428625" y="6083"/>
                </a:lnTo>
                <a:lnTo>
                  <a:pt x="429094" y="7200"/>
                </a:lnTo>
                <a:lnTo>
                  <a:pt x="430961" y="9067"/>
                </a:lnTo>
                <a:lnTo>
                  <a:pt x="432079" y="9525"/>
                </a:lnTo>
                <a:lnTo>
                  <a:pt x="434708" y="9525"/>
                </a:lnTo>
                <a:lnTo>
                  <a:pt x="435825" y="9067"/>
                </a:lnTo>
                <a:lnTo>
                  <a:pt x="437692" y="7200"/>
                </a:lnTo>
                <a:lnTo>
                  <a:pt x="438150" y="6083"/>
                </a:lnTo>
                <a:lnTo>
                  <a:pt x="438150" y="3454"/>
                </a:lnTo>
                <a:close/>
              </a:path>
              <a:path w="5534025" h="1628775">
                <a:moveTo>
                  <a:pt x="485775" y="1622704"/>
                </a:moveTo>
                <a:lnTo>
                  <a:pt x="485317" y="1621586"/>
                </a:lnTo>
                <a:lnTo>
                  <a:pt x="483450" y="1619719"/>
                </a:lnTo>
                <a:lnTo>
                  <a:pt x="482333" y="1619250"/>
                </a:lnTo>
                <a:lnTo>
                  <a:pt x="479704" y="1619250"/>
                </a:lnTo>
                <a:lnTo>
                  <a:pt x="478586" y="1619719"/>
                </a:lnTo>
                <a:lnTo>
                  <a:pt x="476719" y="1621586"/>
                </a:lnTo>
                <a:lnTo>
                  <a:pt x="476250" y="1622704"/>
                </a:lnTo>
                <a:lnTo>
                  <a:pt x="476250" y="1625333"/>
                </a:lnTo>
                <a:lnTo>
                  <a:pt x="476719" y="1626450"/>
                </a:lnTo>
                <a:lnTo>
                  <a:pt x="478586" y="1628317"/>
                </a:lnTo>
                <a:lnTo>
                  <a:pt x="479704" y="1628775"/>
                </a:lnTo>
                <a:lnTo>
                  <a:pt x="482333" y="1628775"/>
                </a:lnTo>
                <a:lnTo>
                  <a:pt x="483450" y="1628317"/>
                </a:lnTo>
                <a:lnTo>
                  <a:pt x="485317" y="1626450"/>
                </a:lnTo>
                <a:lnTo>
                  <a:pt x="485775" y="1625333"/>
                </a:lnTo>
                <a:lnTo>
                  <a:pt x="485775" y="1622704"/>
                </a:lnTo>
                <a:close/>
              </a:path>
              <a:path w="5534025" h="1628775">
                <a:moveTo>
                  <a:pt x="485775" y="813079"/>
                </a:moveTo>
                <a:lnTo>
                  <a:pt x="485317" y="811961"/>
                </a:lnTo>
                <a:lnTo>
                  <a:pt x="483450" y="810094"/>
                </a:lnTo>
                <a:lnTo>
                  <a:pt x="482333" y="809625"/>
                </a:lnTo>
                <a:lnTo>
                  <a:pt x="479704" y="809625"/>
                </a:lnTo>
                <a:lnTo>
                  <a:pt x="478586" y="810094"/>
                </a:lnTo>
                <a:lnTo>
                  <a:pt x="476719" y="811961"/>
                </a:lnTo>
                <a:lnTo>
                  <a:pt x="476250" y="813079"/>
                </a:lnTo>
                <a:lnTo>
                  <a:pt x="476250" y="815708"/>
                </a:lnTo>
                <a:lnTo>
                  <a:pt x="476719" y="816825"/>
                </a:lnTo>
                <a:lnTo>
                  <a:pt x="478586" y="818692"/>
                </a:lnTo>
                <a:lnTo>
                  <a:pt x="479704" y="819150"/>
                </a:lnTo>
                <a:lnTo>
                  <a:pt x="482333" y="819150"/>
                </a:lnTo>
                <a:lnTo>
                  <a:pt x="483450" y="818692"/>
                </a:lnTo>
                <a:lnTo>
                  <a:pt x="485317" y="816825"/>
                </a:lnTo>
                <a:lnTo>
                  <a:pt x="485775" y="815708"/>
                </a:lnTo>
                <a:lnTo>
                  <a:pt x="485775" y="813079"/>
                </a:lnTo>
                <a:close/>
              </a:path>
              <a:path w="5534025" h="1628775">
                <a:moveTo>
                  <a:pt x="485775" y="3454"/>
                </a:moveTo>
                <a:lnTo>
                  <a:pt x="485317" y="2336"/>
                </a:lnTo>
                <a:lnTo>
                  <a:pt x="483450" y="469"/>
                </a:lnTo>
                <a:lnTo>
                  <a:pt x="482333" y="0"/>
                </a:lnTo>
                <a:lnTo>
                  <a:pt x="479704" y="0"/>
                </a:lnTo>
                <a:lnTo>
                  <a:pt x="478586" y="469"/>
                </a:lnTo>
                <a:lnTo>
                  <a:pt x="476719" y="2336"/>
                </a:lnTo>
                <a:lnTo>
                  <a:pt x="476250" y="3454"/>
                </a:lnTo>
                <a:lnTo>
                  <a:pt x="476250" y="6083"/>
                </a:lnTo>
                <a:lnTo>
                  <a:pt x="476719" y="7200"/>
                </a:lnTo>
                <a:lnTo>
                  <a:pt x="478586" y="9067"/>
                </a:lnTo>
                <a:lnTo>
                  <a:pt x="479704" y="9525"/>
                </a:lnTo>
                <a:lnTo>
                  <a:pt x="482333" y="9525"/>
                </a:lnTo>
                <a:lnTo>
                  <a:pt x="483450" y="9067"/>
                </a:lnTo>
                <a:lnTo>
                  <a:pt x="485317" y="7200"/>
                </a:lnTo>
                <a:lnTo>
                  <a:pt x="485775" y="6083"/>
                </a:lnTo>
                <a:lnTo>
                  <a:pt x="485775" y="3454"/>
                </a:lnTo>
                <a:close/>
              </a:path>
              <a:path w="5534025" h="1628775">
                <a:moveTo>
                  <a:pt x="533400" y="1622704"/>
                </a:moveTo>
                <a:lnTo>
                  <a:pt x="532942" y="1621586"/>
                </a:lnTo>
                <a:lnTo>
                  <a:pt x="531075" y="1619719"/>
                </a:lnTo>
                <a:lnTo>
                  <a:pt x="529958" y="1619250"/>
                </a:lnTo>
                <a:lnTo>
                  <a:pt x="527329" y="1619250"/>
                </a:lnTo>
                <a:lnTo>
                  <a:pt x="526211" y="1619719"/>
                </a:lnTo>
                <a:lnTo>
                  <a:pt x="524344" y="1621586"/>
                </a:lnTo>
                <a:lnTo>
                  <a:pt x="523875" y="1622704"/>
                </a:lnTo>
                <a:lnTo>
                  <a:pt x="523875" y="1625333"/>
                </a:lnTo>
                <a:lnTo>
                  <a:pt x="524344" y="1626450"/>
                </a:lnTo>
                <a:lnTo>
                  <a:pt x="526211" y="1628317"/>
                </a:lnTo>
                <a:lnTo>
                  <a:pt x="527329" y="1628775"/>
                </a:lnTo>
                <a:lnTo>
                  <a:pt x="529958" y="1628775"/>
                </a:lnTo>
                <a:lnTo>
                  <a:pt x="531075" y="1628317"/>
                </a:lnTo>
                <a:lnTo>
                  <a:pt x="532942" y="1626450"/>
                </a:lnTo>
                <a:lnTo>
                  <a:pt x="533400" y="1625333"/>
                </a:lnTo>
                <a:lnTo>
                  <a:pt x="533400" y="1622704"/>
                </a:lnTo>
                <a:close/>
              </a:path>
              <a:path w="5534025" h="1628775">
                <a:moveTo>
                  <a:pt x="533400" y="813079"/>
                </a:moveTo>
                <a:lnTo>
                  <a:pt x="532942" y="811961"/>
                </a:lnTo>
                <a:lnTo>
                  <a:pt x="531075" y="810094"/>
                </a:lnTo>
                <a:lnTo>
                  <a:pt x="529958" y="809625"/>
                </a:lnTo>
                <a:lnTo>
                  <a:pt x="527329" y="809625"/>
                </a:lnTo>
                <a:lnTo>
                  <a:pt x="526211" y="810094"/>
                </a:lnTo>
                <a:lnTo>
                  <a:pt x="524344" y="811961"/>
                </a:lnTo>
                <a:lnTo>
                  <a:pt x="523875" y="813079"/>
                </a:lnTo>
                <a:lnTo>
                  <a:pt x="523875" y="815708"/>
                </a:lnTo>
                <a:lnTo>
                  <a:pt x="524344" y="816825"/>
                </a:lnTo>
                <a:lnTo>
                  <a:pt x="526211" y="818692"/>
                </a:lnTo>
                <a:lnTo>
                  <a:pt x="527329" y="819150"/>
                </a:lnTo>
                <a:lnTo>
                  <a:pt x="529958" y="819150"/>
                </a:lnTo>
                <a:lnTo>
                  <a:pt x="531075" y="818692"/>
                </a:lnTo>
                <a:lnTo>
                  <a:pt x="532942" y="816825"/>
                </a:lnTo>
                <a:lnTo>
                  <a:pt x="533400" y="815708"/>
                </a:lnTo>
                <a:lnTo>
                  <a:pt x="533400" y="813079"/>
                </a:lnTo>
                <a:close/>
              </a:path>
              <a:path w="5534025" h="1628775">
                <a:moveTo>
                  <a:pt x="533400" y="3454"/>
                </a:moveTo>
                <a:lnTo>
                  <a:pt x="532942" y="2336"/>
                </a:lnTo>
                <a:lnTo>
                  <a:pt x="531075" y="469"/>
                </a:lnTo>
                <a:lnTo>
                  <a:pt x="529958" y="0"/>
                </a:lnTo>
                <a:lnTo>
                  <a:pt x="527329" y="0"/>
                </a:lnTo>
                <a:lnTo>
                  <a:pt x="526211" y="469"/>
                </a:lnTo>
                <a:lnTo>
                  <a:pt x="524344" y="2336"/>
                </a:lnTo>
                <a:lnTo>
                  <a:pt x="523875" y="3454"/>
                </a:lnTo>
                <a:lnTo>
                  <a:pt x="523875" y="6083"/>
                </a:lnTo>
                <a:lnTo>
                  <a:pt x="524344" y="7200"/>
                </a:lnTo>
                <a:lnTo>
                  <a:pt x="526211" y="9067"/>
                </a:lnTo>
                <a:lnTo>
                  <a:pt x="527329" y="9525"/>
                </a:lnTo>
                <a:lnTo>
                  <a:pt x="529958" y="9525"/>
                </a:lnTo>
                <a:lnTo>
                  <a:pt x="531075" y="9067"/>
                </a:lnTo>
                <a:lnTo>
                  <a:pt x="532942" y="7200"/>
                </a:lnTo>
                <a:lnTo>
                  <a:pt x="533400" y="6083"/>
                </a:lnTo>
                <a:lnTo>
                  <a:pt x="533400" y="3454"/>
                </a:lnTo>
                <a:close/>
              </a:path>
              <a:path w="5534025" h="1628775">
                <a:moveTo>
                  <a:pt x="581025" y="1622704"/>
                </a:moveTo>
                <a:lnTo>
                  <a:pt x="580567" y="1621586"/>
                </a:lnTo>
                <a:lnTo>
                  <a:pt x="578700" y="1619719"/>
                </a:lnTo>
                <a:lnTo>
                  <a:pt x="577583" y="1619250"/>
                </a:lnTo>
                <a:lnTo>
                  <a:pt x="574954" y="1619250"/>
                </a:lnTo>
                <a:lnTo>
                  <a:pt x="573836" y="1619719"/>
                </a:lnTo>
                <a:lnTo>
                  <a:pt x="571969" y="1621586"/>
                </a:lnTo>
                <a:lnTo>
                  <a:pt x="571500" y="1622704"/>
                </a:lnTo>
                <a:lnTo>
                  <a:pt x="571500" y="1625333"/>
                </a:lnTo>
                <a:lnTo>
                  <a:pt x="571969" y="1626450"/>
                </a:lnTo>
                <a:lnTo>
                  <a:pt x="573836" y="1628317"/>
                </a:lnTo>
                <a:lnTo>
                  <a:pt x="574954" y="1628775"/>
                </a:lnTo>
                <a:lnTo>
                  <a:pt x="577583" y="1628775"/>
                </a:lnTo>
                <a:lnTo>
                  <a:pt x="578700" y="1628317"/>
                </a:lnTo>
                <a:lnTo>
                  <a:pt x="580567" y="1626450"/>
                </a:lnTo>
                <a:lnTo>
                  <a:pt x="581025" y="1625333"/>
                </a:lnTo>
                <a:lnTo>
                  <a:pt x="581025" y="1622704"/>
                </a:lnTo>
                <a:close/>
              </a:path>
              <a:path w="5534025" h="1628775">
                <a:moveTo>
                  <a:pt x="581025" y="813079"/>
                </a:moveTo>
                <a:lnTo>
                  <a:pt x="580567" y="811961"/>
                </a:lnTo>
                <a:lnTo>
                  <a:pt x="578700" y="810094"/>
                </a:lnTo>
                <a:lnTo>
                  <a:pt x="577583" y="809625"/>
                </a:lnTo>
                <a:lnTo>
                  <a:pt x="574954" y="809625"/>
                </a:lnTo>
                <a:lnTo>
                  <a:pt x="573836" y="810094"/>
                </a:lnTo>
                <a:lnTo>
                  <a:pt x="571969" y="811961"/>
                </a:lnTo>
                <a:lnTo>
                  <a:pt x="571500" y="813079"/>
                </a:lnTo>
                <a:lnTo>
                  <a:pt x="571500" y="815708"/>
                </a:lnTo>
                <a:lnTo>
                  <a:pt x="571969" y="816825"/>
                </a:lnTo>
                <a:lnTo>
                  <a:pt x="573836" y="818692"/>
                </a:lnTo>
                <a:lnTo>
                  <a:pt x="574954" y="819150"/>
                </a:lnTo>
                <a:lnTo>
                  <a:pt x="577583" y="819150"/>
                </a:lnTo>
                <a:lnTo>
                  <a:pt x="578700" y="818692"/>
                </a:lnTo>
                <a:lnTo>
                  <a:pt x="580567" y="816825"/>
                </a:lnTo>
                <a:lnTo>
                  <a:pt x="581025" y="815708"/>
                </a:lnTo>
                <a:lnTo>
                  <a:pt x="581025" y="813079"/>
                </a:lnTo>
                <a:close/>
              </a:path>
              <a:path w="5534025" h="1628775">
                <a:moveTo>
                  <a:pt x="581025" y="3454"/>
                </a:moveTo>
                <a:lnTo>
                  <a:pt x="580567" y="2336"/>
                </a:lnTo>
                <a:lnTo>
                  <a:pt x="578700" y="469"/>
                </a:lnTo>
                <a:lnTo>
                  <a:pt x="577583" y="0"/>
                </a:lnTo>
                <a:lnTo>
                  <a:pt x="574954" y="0"/>
                </a:lnTo>
                <a:lnTo>
                  <a:pt x="573836" y="469"/>
                </a:lnTo>
                <a:lnTo>
                  <a:pt x="571969" y="2336"/>
                </a:lnTo>
                <a:lnTo>
                  <a:pt x="571500" y="3454"/>
                </a:lnTo>
                <a:lnTo>
                  <a:pt x="571500" y="6083"/>
                </a:lnTo>
                <a:lnTo>
                  <a:pt x="571969" y="7200"/>
                </a:lnTo>
                <a:lnTo>
                  <a:pt x="573836" y="9067"/>
                </a:lnTo>
                <a:lnTo>
                  <a:pt x="574954" y="9525"/>
                </a:lnTo>
                <a:lnTo>
                  <a:pt x="577583" y="9525"/>
                </a:lnTo>
                <a:lnTo>
                  <a:pt x="578700" y="9067"/>
                </a:lnTo>
                <a:lnTo>
                  <a:pt x="580567" y="7200"/>
                </a:lnTo>
                <a:lnTo>
                  <a:pt x="581025" y="6083"/>
                </a:lnTo>
                <a:lnTo>
                  <a:pt x="581025" y="3454"/>
                </a:lnTo>
                <a:close/>
              </a:path>
              <a:path w="5534025" h="1628775">
                <a:moveTo>
                  <a:pt x="628650" y="1622704"/>
                </a:moveTo>
                <a:lnTo>
                  <a:pt x="628192" y="1621586"/>
                </a:lnTo>
                <a:lnTo>
                  <a:pt x="626325" y="1619719"/>
                </a:lnTo>
                <a:lnTo>
                  <a:pt x="625208" y="1619250"/>
                </a:lnTo>
                <a:lnTo>
                  <a:pt x="622579" y="1619250"/>
                </a:lnTo>
                <a:lnTo>
                  <a:pt x="621461" y="1619719"/>
                </a:lnTo>
                <a:lnTo>
                  <a:pt x="619594" y="1621586"/>
                </a:lnTo>
                <a:lnTo>
                  <a:pt x="619125" y="1622704"/>
                </a:lnTo>
                <a:lnTo>
                  <a:pt x="619125" y="1625333"/>
                </a:lnTo>
                <a:lnTo>
                  <a:pt x="619594" y="1626450"/>
                </a:lnTo>
                <a:lnTo>
                  <a:pt x="621461" y="1628317"/>
                </a:lnTo>
                <a:lnTo>
                  <a:pt x="622579" y="1628775"/>
                </a:lnTo>
                <a:lnTo>
                  <a:pt x="625208" y="1628775"/>
                </a:lnTo>
                <a:lnTo>
                  <a:pt x="626325" y="1628317"/>
                </a:lnTo>
                <a:lnTo>
                  <a:pt x="628192" y="1626450"/>
                </a:lnTo>
                <a:lnTo>
                  <a:pt x="628650" y="1625333"/>
                </a:lnTo>
                <a:lnTo>
                  <a:pt x="628650" y="1622704"/>
                </a:lnTo>
                <a:close/>
              </a:path>
              <a:path w="5534025" h="1628775">
                <a:moveTo>
                  <a:pt x="628650" y="813079"/>
                </a:moveTo>
                <a:lnTo>
                  <a:pt x="628192" y="811961"/>
                </a:lnTo>
                <a:lnTo>
                  <a:pt x="626325" y="810094"/>
                </a:lnTo>
                <a:lnTo>
                  <a:pt x="625208" y="809625"/>
                </a:lnTo>
                <a:lnTo>
                  <a:pt x="622579" y="809625"/>
                </a:lnTo>
                <a:lnTo>
                  <a:pt x="621461" y="810094"/>
                </a:lnTo>
                <a:lnTo>
                  <a:pt x="619594" y="811961"/>
                </a:lnTo>
                <a:lnTo>
                  <a:pt x="619125" y="813079"/>
                </a:lnTo>
                <a:lnTo>
                  <a:pt x="619125" y="815708"/>
                </a:lnTo>
                <a:lnTo>
                  <a:pt x="619594" y="816825"/>
                </a:lnTo>
                <a:lnTo>
                  <a:pt x="621461" y="818692"/>
                </a:lnTo>
                <a:lnTo>
                  <a:pt x="622579" y="819150"/>
                </a:lnTo>
                <a:lnTo>
                  <a:pt x="625208" y="819150"/>
                </a:lnTo>
                <a:lnTo>
                  <a:pt x="626325" y="818692"/>
                </a:lnTo>
                <a:lnTo>
                  <a:pt x="628192" y="816825"/>
                </a:lnTo>
                <a:lnTo>
                  <a:pt x="628650" y="815708"/>
                </a:lnTo>
                <a:lnTo>
                  <a:pt x="628650" y="813079"/>
                </a:lnTo>
                <a:close/>
              </a:path>
              <a:path w="5534025" h="1628775">
                <a:moveTo>
                  <a:pt x="628650" y="3454"/>
                </a:moveTo>
                <a:lnTo>
                  <a:pt x="628192" y="2336"/>
                </a:lnTo>
                <a:lnTo>
                  <a:pt x="626325" y="469"/>
                </a:lnTo>
                <a:lnTo>
                  <a:pt x="625208" y="0"/>
                </a:lnTo>
                <a:lnTo>
                  <a:pt x="622579" y="0"/>
                </a:lnTo>
                <a:lnTo>
                  <a:pt x="621461" y="469"/>
                </a:lnTo>
                <a:lnTo>
                  <a:pt x="619594" y="2336"/>
                </a:lnTo>
                <a:lnTo>
                  <a:pt x="619125" y="3454"/>
                </a:lnTo>
                <a:lnTo>
                  <a:pt x="619125" y="6083"/>
                </a:lnTo>
                <a:lnTo>
                  <a:pt x="619594" y="7200"/>
                </a:lnTo>
                <a:lnTo>
                  <a:pt x="621461" y="9067"/>
                </a:lnTo>
                <a:lnTo>
                  <a:pt x="622579" y="9525"/>
                </a:lnTo>
                <a:lnTo>
                  <a:pt x="625208" y="9525"/>
                </a:lnTo>
                <a:lnTo>
                  <a:pt x="626325" y="9067"/>
                </a:lnTo>
                <a:lnTo>
                  <a:pt x="628192" y="7200"/>
                </a:lnTo>
                <a:lnTo>
                  <a:pt x="628650" y="6083"/>
                </a:lnTo>
                <a:lnTo>
                  <a:pt x="628650" y="3454"/>
                </a:lnTo>
                <a:close/>
              </a:path>
              <a:path w="5534025" h="1628775">
                <a:moveTo>
                  <a:pt x="676275" y="1622704"/>
                </a:moveTo>
                <a:lnTo>
                  <a:pt x="675817" y="1621586"/>
                </a:lnTo>
                <a:lnTo>
                  <a:pt x="673950" y="1619719"/>
                </a:lnTo>
                <a:lnTo>
                  <a:pt x="672833" y="1619250"/>
                </a:lnTo>
                <a:lnTo>
                  <a:pt x="670204" y="1619250"/>
                </a:lnTo>
                <a:lnTo>
                  <a:pt x="669086" y="1619719"/>
                </a:lnTo>
                <a:lnTo>
                  <a:pt x="667219" y="1621586"/>
                </a:lnTo>
                <a:lnTo>
                  <a:pt x="666750" y="1622704"/>
                </a:lnTo>
                <a:lnTo>
                  <a:pt x="666750" y="1625333"/>
                </a:lnTo>
                <a:lnTo>
                  <a:pt x="667219" y="1626450"/>
                </a:lnTo>
                <a:lnTo>
                  <a:pt x="669086" y="1628317"/>
                </a:lnTo>
                <a:lnTo>
                  <a:pt x="670204" y="1628775"/>
                </a:lnTo>
                <a:lnTo>
                  <a:pt x="672833" y="1628775"/>
                </a:lnTo>
                <a:lnTo>
                  <a:pt x="673950" y="1628317"/>
                </a:lnTo>
                <a:lnTo>
                  <a:pt x="675817" y="1626450"/>
                </a:lnTo>
                <a:lnTo>
                  <a:pt x="676275" y="1625333"/>
                </a:lnTo>
                <a:lnTo>
                  <a:pt x="676275" y="1622704"/>
                </a:lnTo>
                <a:close/>
              </a:path>
              <a:path w="5534025" h="1628775">
                <a:moveTo>
                  <a:pt x="676275" y="813079"/>
                </a:moveTo>
                <a:lnTo>
                  <a:pt x="675817" y="811961"/>
                </a:lnTo>
                <a:lnTo>
                  <a:pt x="673950" y="810094"/>
                </a:lnTo>
                <a:lnTo>
                  <a:pt x="672833" y="809625"/>
                </a:lnTo>
                <a:lnTo>
                  <a:pt x="670204" y="809625"/>
                </a:lnTo>
                <a:lnTo>
                  <a:pt x="669086" y="810094"/>
                </a:lnTo>
                <a:lnTo>
                  <a:pt x="667219" y="811961"/>
                </a:lnTo>
                <a:lnTo>
                  <a:pt x="666750" y="813079"/>
                </a:lnTo>
                <a:lnTo>
                  <a:pt x="666750" y="815708"/>
                </a:lnTo>
                <a:lnTo>
                  <a:pt x="667219" y="816825"/>
                </a:lnTo>
                <a:lnTo>
                  <a:pt x="669086" y="818692"/>
                </a:lnTo>
                <a:lnTo>
                  <a:pt x="670204" y="819150"/>
                </a:lnTo>
                <a:lnTo>
                  <a:pt x="672833" y="819150"/>
                </a:lnTo>
                <a:lnTo>
                  <a:pt x="673950" y="818692"/>
                </a:lnTo>
                <a:lnTo>
                  <a:pt x="675817" y="816825"/>
                </a:lnTo>
                <a:lnTo>
                  <a:pt x="676275" y="815708"/>
                </a:lnTo>
                <a:lnTo>
                  <a:pt x="676275" y="813079"/>
                </a:lnTo>
                <a:close/>
              </a:path>
              <a:path w="5534025" h="1628775">
                <a:moveTo>
                  <a:pt x="676275" y="3454"/>
                </a:moveTo>
                <a:lnTo>
                  <a:pt x="675817" y="2336"/>
                </a:lnTo>
                <a:lnTo>
                  <a:pt x="673950" y="469"/>
                </a:lnTo>
                <a:lnTo>
                  <a:pt x="672833" y="0"/>
                </a:lnTo>
                <a:lnTo>
                  <a:pt x="670204" y="0"/>
                </a:lnTo>
                <a:lnTo>
                  <a:pt x="669086" y="469"/>
                </a:lnTo>
                <a:lnTo>
                  <a:pt x="667219" y="2336"/>
                </a:lnTo>
                <a:lnTo>
                  <a:pt x="666750" y="3454"/>
                </a:lnTo>
                <a:lnTo>
                  <a:pt x="666750" y="6083"/>
                </a:lnTo>
                <a:lnTo>
                  <a:pt x="667219" y="7200"/>
                </a:lnTo>
                <a:lnTo>
                  <a:pt x="669086" y="9067"/>
                </a:lnTo>
                <a:lnTo>
                  <a:pt x="670204" y="9525"/>
                </a:lnTo>
                <a:lnTo>
                  <a:pt x="672833" y="9525"/>
                </a:lnTo>
                <a:lnTo>
                  <a:pt x="673950" y="9067"/>
                </a:lnTo>
                <a:lnTo>
                  <a:pt x="675817" y="7200"/>
                </a:lnTo>
                <a:lnTo>
                  <a:pt x="676275" y="6083"/>
                </a:lnTo>
                <a:lnTo>
                  <a:pt x="676275" y="3454"/>
                </a:lnTo>
                <a:close/>
              </a:path>
              <a:path w="5534025" h="1628775">
                <a:moveTo>
                  <a:pt x="723900" y="1622704"/>
                </a:moveTo>
                <a:lnTo>
                  <a:pt x="723442" y="1621586"/>
                </a:lnTo>
                <a:lnTo>
                  <a:pt x="721575" y="1619719"/>
                </a:lnTo>
                <a:lnTo>
                  <a:pt x="720458" y="1619250"/>
                </a:lnTo>
                <a:lnTo>
                  <a:pt x="717829" y="1619250"/>
                </a:lnTo>
                <a:lnTo>
                  <a:pt x="716711" y="1619719"/>
                </a:lnTo>
                <a:lnTo>
                  <a:pt x="714844" y="1621586"/>
                </a:lnTo>
                <a:lnTo>
                  <a:pt x="714375" y="1622704"/>
                </a:lnTo>
                <a:lnTo>
                  <a:pt x="714375" y="1625333"/>
                </a:lnTo>
                <a:lnTo>
                  <a:pt x="714844" y="1626450"/>
                </a:lnTo>
                <a:lnTo>
                  <a:pt x="716711" y="1628317"/>
                </a:lnTo>
                <a:lnTo>
                  <a:pt x="717829" y="1628775"/>
                </a:lnTo>
                <a:lnTo>
                  <a:pt x="720458" y="1628775"/>
                </a:lnTo>
                <a:lnTo>
                  <a:pt x="721575" y="1628317"/>
                </a:lnTo>
                <a:lnTo>
                  <a:pt x="723442" y="1626450"/>
                </a:lnTo>
                <a:lnTo>
                  <a:pt x="723900" y="1625333"/>
                </a:lnTo>
                <a:lnTo>
                  <a:pt x="723900" y="1622704"/>
                </a:lnTo>
                <a:close/>
              </a:path>
              <a:path w="5534025" h="1628775">
                <a:moveTo>
                  <a:pt x="723900" y="813079"/>
                </a:moveTo>
                <a:lnTo>
                  <a:pt x="723442" y="811961"/>
                </a:lnTo>
                <a:lnTo>
                  <a:pt x="721575" y="810094"/>
                </a:lnTo>
                <a:lnTo>
                  <a:pt x="720458" y="809625"/>
                </a:lnTo>
                <a:lnTo>
                  <a:pt x="717829" y="809625"/>
                </a:lnTo>
                <a:lnTo>
                  <a:pt x="716711" y="810094"/>
                </a:lnTo>
                <a:lnTo>
                  <a:pt x="714844" y="811961"/>
                </a:lnTo>
                <a:lnTo>
                  <a:pt x="714375" y="813079"/>
                </a:lnTo>
                <a:lnTo>
                  <a:pt x="714375" y="815708"/>
                </a:lnTo>
                <a:lnTo>
                  <a:pt x="714844" y="816825"/>
                </a:lnTo>
                <a:lnTo>
                  <a:pt x="716711" y="818692"/>
                </a:lnTo>
                <a:lnTo>
                  <a:pt x="717829" y="819150"/>
                </a:lnTo>
                <a:lnTo>
                  <a:pt x="720458" y="819150"/>
                </a:lnTo>
                <a:lnTo>
                  <a:pt x="721575" y="818692"/>
                </a:lnTo>
                <a:lnTo>
                  <a:pt x="723442" y="816825"/>
                </a:lnTo>
                <a:lnTo>
                  <a:pt x="723900" y="815708"/>
                </a:lnTo>
                <a:lnTo>
                  <a:pt x="723900" y="813079"/>
                </a:lnTo>
                <a:close/>
              </a:path>
              <a:path w="5534025" h="1628775">
                <a:moveTo>
                  <a:pt x="723900" y="3454"/>
                </a:moveTo>
                <a:lnTo>
                  <a:pt x="723442" y="2336"/>
                </a:lnTo>
                <a:lnTo>
                  <a:pt x="721575" y="469"/>
                </a:lnTo>
                <a:lnTo>
                  <a:pt x="720458" y="0"/>
                </a:lnTo>
                <a:lnTo>
                  <a:pt x="717829" y="0"/>
                </a:lnTo>
                <a:lnTo>
                  <a:pt x="716711" y="469"/>
                </a:lnTo>
                <a:lnTo>
                  <a:pt x="714844" y="2336"/>
                </a:lnTo>
                <a:lnTo>
                  <a:pt x="714375" y="3454"/>
                </a:lnTo>
                <a:lnTo>
                  <a:pt x="714375" y="6083"/>
                </a:lnTo>
                <a:lnTo>
                  <a:pt x="714844" y="7200"/>
                </a:lnTo>
                <a:lnTo>
                  <a:pt x="716711" y="9067"/>
                </a:lnTo>
                <a:lnTo>
                  <a:pt x="717829" y="9525"/>
                </a:lnTo>
                <a:lnTo>
                  <a:pt x="720458" y="9525"/>
                </a:lnTo>
                <a:lnTo>
                  <a:pt x="721575" y="9067"/>
                </a:lnTo>
                <a:lnTo>
                  <a:pt x="723442" y="7200"/>
                </a:lnTo>
                <a:lnTo>
                  <a:pt x="723900" y="6083"/>
                </a:lnTo>
                <a:lnTo>
                  <a:pt x="723900" y="3454"/>
                </a:lnTo>
                <a:close/>
              </a:path>
              <a:path w="5534025" h="1628775">
                <a:moveTo>
                  <a:pt x="771525" y="1622704"/>
                </a:moveTo>
                <a:lnTo>
                  <a:pt x="771067" y="1621586"/>
                </a:lnTo>
                <a:lnTo>
                  <a:pt x="769200" y="1619719"/>
                </a:lnTo>
                <a:lnTo>
                  <a:pt x="768083" y="1619250"/>
                </a:lnTo>
                <a:lnTo>
                  <a:pt x="765454" y="1619250"/>
                </a:lnTo>
                <a:lnTo>
                  <a:pt x="764336" y="1619719"/>
                </a:lnTo>
                <a:lnTo>
                  <a:pt x="762469" y="1621586"/>
                </a:lnTo>
                <a:lnTo>
                  <a:pt x="762000" y="1622704"/>
                </a:lnTo>
                <a:lnTo>
                  <a:pt x="762000" y="1625333"/>
                </a:lnTo>
                <a:lnTo>
                  <a:pt x="762469" y="1626450"/>
                </a:lnTo>
                <a:lnTo>
                  <a:pt x="764336" y="1628317"/>
                </a:lnTo>
                <a:lnTo>
                  <a:pt x="765454" y="1628775"/>
                </a:lnTo>
                <a:lnTo>
                  <a:pt x="768083" y="1628775"/>
                </a:lnTo>
                <a:lnTo>
                  <a:pt x="769200" y="1628317"/>
                </a:lnTo>
                <a:lnTo>
                  <a:pt x="771067" y="1626450"/>
                </a:lnTo>
                <a:lnTo>
                  <a:pt x="771525" y="1625333"/>
                </a:lnTo>
                <a:lnTo>
                  <a:pt x="771525" y="1622704"/>
                </a:lnTo>
                <a:close/>
              </a:path>
              <a:path w="5534025" h="1628775">
                <a:moveTo>
                  <a:pt x="771525" y="813079"/>
                </a:moveTo>
                <a:lnTo>
                  <a:pt x="771067" y="811961"/>
                </a:lnTo>
                <a:lnTo>
                  <a:pt x="769200" y="810094"/>
                </a:lnTo>
                <a:lnTo>
                  <a:pt x="768083" y="809625"/>
                </a:lnTo>
                <a:lnTo>
                  <a:pt x="765454" y="809625"/>
                </a:lnTo>
                <a:lnTo>
                  <a:pt x="764336" y="810094"/>
                </a:lnTo>
                <a:lnTo>
                  <a:pt x="762469" y="811961"/>
                </a:lnTo>
                <a:lnTo>
                  <a:pt x="762000" y="813079"/>
                </a:lnTo>
                <a:lnTo>
                  <a:pt x="762000" y="815708"/>
                </a:lnTo>
                <a:lnTo>
                  <a:pt x="762469" y="816825"/>
                </a:lnTo>
                <a:lnTo>
                  <a:pt x="764336" y="818692"/>
                </a:lnTo>
                <a:lnTo>
                  <a:pt x="765454" y="819150"/>
                </a:lnTo>
                <a:lnTo>
                  <a:pt x="768083" y="819150"/>
                </a:lnTo>
                <a:lnTo>
                  <a:pt x="769200" y="818692"/>
                </a:lnTo>
                <a:lnTo>
                  <a:pt x="771067" y="816825"/>
                </a:lnTo>
                <a:lnTo>
                  <a:pt x="771525" y="815708"/>
                </a:lnTo>
                <a:lnTo>
                  <a:pt x="771525" y="813079"/>
                </a:lnTo>
                <a:close/>
              </a:path>
              <a:path w="5534025" h="1628775">
                <a:moveTo>
                  <a:pt x="771525" y="3454"/>
                </a:moveTo>
                <a:lnTo>
                  <a:pt x="771067" y="2336"/>
                </a:lnTo>
                <a:lnTo>
                  <a:pt x="769200" y="469"/>
                </a:lnTo>
                <a:lnTo>
                  <a:pt x="768083" y="0"/>
                </a:lnTo>
                <a:lnTo>
                  <a:pt x="765454" y="0"/>
                </a:lnTo>
                <a:lnTo>
                  <a:pt x="764336" y="469"/>
                </a:lnTo>
                <a:lnTo>
                  <a:pt x="762469" y="2336"/>
                </a:lnTo>
                <a:lnTo>
                  <a:pt x="762000" y="3454"/>
                </a:lnTo>
                <a:lnTo>
                  <a:pt x="762000" y="6083"/>
                </a:lnTo>
                <a:lnTo>
                  <a:pt x="762469" y="7200"/>
                </a:lnTo>
                <a:lnTo>
                  <a:pt x="764336" y="9067"/>
                </a:lnTo>
                <a:lnTo>
                  <a:pt x="765454" y="9525"/>
                </a:lnTo>
                <a:lnTo>
                  <a:pt x="768083" y="9525"/>
                </a:lnTo>
                <a:lnTo>
                  <a:pt x="769200" y="9067"/>
                </a:lnTo>
                <a:lnTo>
                  <a:pt x="771067" y="7200"/>
                </a:lnTo>
                <a:lnTo>
                  <a:pt x="771525" y="6083"/>
                </a:lnTo>
                <a:lnTo>
                  <a:pt x="771525" y="3454"/>
                </a:lnTo>
                <a:close/>
              </a:path>
              <a:path w="5534025" h="1628775">
                <a:moveTo>
                  <a:pt x="819150" y="1622704"/>
                </a:moveTo>
                <a:lnTo>
                  <a:pt x="818692" y="1621586"/>
                </a:lnTo>
                <a:lnTo>
                  <a:pt x="816825" y="1619719"/>
                </a:lnTo>
                <a:lnTo>
                  <a:pt x="815708" y="1619250"/>
                </a:lnTo>
                <a:lnTo>
                  <a:pt x="813079" y="1619250"/>
                </a:lnTo>
                <a:lnTo>
                  <a:pt x="811961" y="1619719"/>
                </a:lnTo>
                <a:lnTo>
                  <a:pt x="810094" y="1621586"/>
                </a:lnTo>
                <a:lnTo>
                  <a:pt x="809625" y="1622704"/>
                </a:lnTo>
                <a:lnTo>
                  <a:pt x="809625" y="1625333"/>
                </a:lnTo>
                <a:lnTo>
                  <a:pt x="810094" y="1626450"/>
                </a:lnTo>
                <a:lnTo>
                  <a:pt x="811961" y="1628317"/>
                </a:lnTo>
                <a:lnTo>
                  <a:pt x="813079" y="1628775"/>
                </a:lnTo>
                <a:lnTo>
                  <a:pt x="815708" y="1628775"/>
                </a:lnTo>
                <a:lnTo>
                  <a:pt x="816825" y="1628317"/>
                </a:lnTo>
                <a:lnTo>
                  <a:pt x="818692" y="1626450"/>
                </a:lnTo>
                <a:lnTo>
                  <a:pt x="819150" y="1625333"/>
                </a:lnTo>
                <a:lnTo>
                  <a:pt x="819150" y="1622704"/>
                </a:lnTo>
                <a:close/>
              </a:path>
              <a:path w="5534025" h="1628775">
                <a:moveTo>
                  <a:pt x="819150" y="813079"/>
                </a:moveTo>
                <a:lnTo>
                  <a:pt x="818692" y="811961"/>
                </a:lnTo>
                <a:lnTo>
                  <a:pt x="816825" y="810094"/>
                </a:lnTo>
                <a:lnTo>
                  <a:pt x="815708" y="809625"/>
                </a:lnTo>
                <a:lnTo>
                  <a:pt x="813079" y="809625"/>
                </a:lnTo>
                <a:lnTo>
                  <a:pt x="811961" y="810094"/>
                </a:lnTo>
                <a:lnTo>
                  <a:pt x="810094" y="811961"/>
                </a:lnTo>
                <a:lnTo>
                  <a:pt x="809625" y="813079"/>
                </a:lnTo>
                <a:lnTo>
                  <a:pt x="809625" y="815708"/>
                </a:lnTo>
                <a:lnTo>
                  <a:pt x="810094" y="816825"/>
                </a:lnTo>
                <a:lnTo>
                  <a:pt x="811961" y="818692"/>
                </a:lnTo>
                <a:lnTo>
                  <a:pt x="813079" y="819150"/>
                </a:lnTo>
                <a:lnTo>
                  <a:pt x="815708" y="819150"/>
                </a:lnTo>
                <a:lnTo>
                  <a:pt x="816825" y="818692"/>
                </a:lnTo>
                <a:lnTo>
                  <a:pt x="818692" y="816825"/>
                </a:lnTo>
                <a:lnTo>
                  <a:pt x="819150" y="815708"/>
                </a:lnTo>
                <a:lnTo>
                  <a:pt x="819150" y="813079"/>
                </a:lnTo>
                <a:close/>
              </a:path>
              <a:path w="5534025" h="1628775">
                <a:moveTo>
                  <a:pt x="819150" y="3454"/>
                </a:moveTo>
                <a:lnTo>
                  <a:pt x="818692" y="2336"/>
                </a:lnTo>
                <a:lnTo>
                  <a:pt x="816825" y="469"/>
                </a:lnTo>
                <a:lnTo>
                  <a:pt x="815708" y="0"/>
                </a:lnTo>
                <a:lnTo>
                  <a:pt x="813079" y="0"/>
                </a:lnTo>
                <a:lnTo>
                  <a:pt x="811961" y="469"/>
                </a:lnTo>
                <a:lnTo>
                  <a:pt x="810094" y="2336"/>
                </a:lnTo>
                <a:lnTo>
                  <a:pt x="809625" y="3454"/>
                </a:lnTo>
                <a:lnTo>
                  <a:pt x="809625" y="6083"/>
                </a:lnTo>
                <a:lnTo>
                  <a:pt x="810094" y="7200"/>
                </a:lnTo>
                <a:lnTo>
                  <a:pt x="811961" y="9067"/>
                </a:lnTo>
                <a:lnTo>
                  <a:pt x="813079" y="9525"/>
                </a:lnTo>
                <a:lnTo>
                  <a:pt x="815708" y="9525"/>
                </a:lnTo>
                <a:lnTo>
                  <a:pt x="816825" y="9067"/>
                </a:lnTo>
                <a:lnTo>
                  <a:pt x="818692" y="7200"/>
                </a:lnTo>
                <a:lnTo>
                  <a:pt x="819150" y="6083"/>
                </a:lnTo>
                <a:lnTo>
                  <a:pt x="819150" y="3454"/>
                </a:lnTo>
                <a:close/>
              </a:path>
              <a:path w="5534025" h="1628775">
                <a:moveTo>
                  <a:pt x="866775" y="1622704"/>
                </a:moveTo>
                <a:lnTo>
                  <a:pt x="866317" y="1621586"/>
                </a:lnTo>
                <a:lnTo>
                  <a:pt x="864450" y="1619719"/>
                </a:lnTo>
                <a:lnTo>
                  <a:pt x="863333" y="1619250"/>
                </a:lnTo>
                <a:lnTo>
                  <a:pt x="860704" y="1619250"/>
                </a:lnTo>
                <a:lnTo>
                  <a:pt x="859586" y="1619719"/>
                </a:lnTo>
                <a:lnTo>
                  <a:pt x="857719" y="1621586"/>
                </a:lnTo>
                <a:lnTo>
                  <a:pt x="857250" y="1622704"/>
                </a:lnTo>
                <a:lnTo>
                  <a:pt x="857250" y="1625333"/>
                </a:lnTo>
                <a:lnTo>
                  <a:pt x="857719" y="1626450"/>
                </a:lnTo>
                <a:lnTo>
                  <a:pt x="859586" y="1628317"/>
                </a:lnTo>
                <a:lnTo>
                  <a:pt x="860704" y="1628775"/>
                </a:lnTo>
                <a:lnTo>
                  <a:pt x="863333" y="1628775"/>
                </a:lnTo>
                <a:lnTo>
                  <a:pt x="864450" y="1628317"/>
                </a:lnTo>
                <a:lnTo>
                  <a:pt x="866317" y="1626450"/>
                </a:lnTo>
                <a:lnTo>
                  <a:pt x="866775" y="1625333"/>
                </a:lnTo>
                <a:lnTo>
                  <a:pt x="866775" y="1622704"/>
                </a:lnTo>
                <a:close/>
              </a:path>
              <a:path w="5534025" h="1628775">
                <a:moveTo>
                  <a:pt x="866775" y="813079"/>
                </a:moveTo>
                <a:lnTo>
                  <a:pt x="866317" y="811961"/>
                </a:lnTo>
                <a:lnTo>
                  <a:pt x="864450" y="810094"/>
                </a:lnTo>
                <a:lnTo>
                  <a:pt x="863333" y="809625"/>
                </a:lnTo>
                <a:lnTo>
                  <a:pt x="860704" y="809625"/>
                </a:lnTo>
                <a:lnTo>
                  <a:pt x="859586" y="810094"/>
                </a:lnTo>
                <a:lnTo>
                  <a:pt x="857719" y="811961"/>
                </a:lnTo>
                <a:lnTo>
                  <a:pt x="857250" y="813079"/>
                </a:lnTo>
                <a:lnTo>
                  <a:pt x="857250" y="815708"/>
                </a:lnTo>
                <a:lnTo>
                  <a:pt x="857719" y="816825"/>
                </a:lnTo>
                <a:lnTo>
                  <a:pt x="859586" y="818692"/>
                </a:lnTo>
                <a:lnTo>
                  <a:pt x="860704" y="819150"/>
                </a:lnTo>
                <a:lnTo>
                  <a:pt x="863333" y="819150"/>
                </a:lnTo>
                <a:lnTo>
                  <a:pt x="864450" y="818692"/>
                </a:lnTo>
                <a:lnTo>
                  <a:pt x="866317" y="816825"/>
                </a:lnTo>
                <a:lnTo>
                  <a:pt x="866775" y="815708"/>
                </a:lnTo>
                <a:lnTo>
                  <a:pt x="866775" y="813079"/>
                </a:lnTo>
                <a:close/>
              </a:path>
              <a:path w="5534025" h="1628775">
                <a:moveTo>
                  <a:pt x="866775" y="3454"/>
                </a:moveTo>
                <a:lnTo>
                  <a:pt x="866317" y="2336"/>
                </a:lnTo>
                <a:lnTo>
                  <a:pt x="864450" y="469"/>
                </a:lnTo>
                <a:lnTo>
                  <a:pt x="863333" y="0"/>
                </a:lnTo>
                <a:lnTo>
                  <a:pt x="860704" y="0"/>
                </a:lnTo>
                <a:lnTo>
                  <a:pt x="859586" y="469"/>
                </a:lnTo>
                <a:lnTo>
                  <a:pt x="857719" y="2336"/>
                </a:lnTo>
                <a:lnTo>
                  <a:pt x="857250" y="3454"/>
                </a:lnTo>
                <a:lnTo>
                  <a:pt x="857250" y="6083"/>
                </a:lnTo>
                <a:lnTo>
                  <a:pt x="857719" y="7200"/>
                </a:lnTo>
                <a:lnTo>
                  <a:pt x="859586" y="9067"/>
                </a:lnTo>
                <a:lnTo>
                  <a:pt x="860704" y="9525"/>
                </a:lnTo>
                <a:lnTo>
                  <a:pt x="863333" y="9525"/>
                </a:lnTo>
                <a:lnTo>
                  <a:pt x="864450" y="9067"/>
                </a:lnTo>
                <a:lnTo>
                  <a:pt x="866317" y="7200"/>
                </a:lnTo>
                <a:lnTo>
                  <a:pt x="866775" y="6083"/>
                </a:lnTo>
                <a:lnTo>
                  <a:pt x="866775" y="3454"/>
                </a:lnTo>
                <a:close/>
              </a:path>
              <a:path w="5534025" h="1628775">
                <a:moveTo>
                  <a:pt x="914400" y="1622704"/>
                </a:moveTo>
                <a:lnTo>
                  <a:pt x="913942" y="1621586"/>
                </a:lnTo>
                <a:lnTo>
                  <a:pt x="912075" y="1619719"/>
                </a:lnTo>
                <a:lnTo>
                  <a:pt x="910958" y="1619250"/>
                </a:lnTo>
                <a:lnTo>
                  <a:pt x="908329" y="1619250"/>
                </a:lnTo>
                <a:lnTo>
                  <a:pt x="907211" y="1619719"/>
                </a:lnTo>
                <a:lnTo>
                  <a:pt x="905344" y="1621586"/>
                </a:lnTo>
                <a:lnTo>
                  <a:pt x="904875" y="1622704"/>
                </a:lnTo>
                <a:lnTo>
                  <a:pt x="904875" y="1625333"/>
                </a:lnTo>
                <a:lnTo>
                  <a:pt x="905344" y="1626450"/>
                </a:lnTo>
                <a:lnTo>
                  <a:pt x="907211" y="1628317"/>
                </a:lnTo>
                <a:lnTo>
                  <a:pt x="908329" y="1628775"/>
                </a:lnTo>
                <a:lnTo>
                  <a:pt x="910958" y="1628775"/>
                </a:lnTo>
                <a:lnTo>
                  <a:pt x="912075" y="1628317"/>
                </a:lnTo>
                <a:lnTo>
                  <a:pt x="913942" y="1626450"/>
                </a:lnTo>
                <a:lnTo>
                  <a:pt x="914400" y="1625333"/>
                </a:lnTo>
                <a:lnTo>
                  <a:pt x="914400" y="1622704"/>
                </a:lnTo>
                <a:close/>
              </a:path>
              <a:path w="5534025" h="1628775">
                <a:moveTo>
                  <a:pt x="914400" y="813079"/>
                </a:moveTo>
                <a:lnTo>
                  <a:pt x="913942" y="811961"/>
                </a:lnTo>
                <a:lnTo>
                  <a:pt x="912075" y="810094"/>
                </a:lnTo>
                <a:lnTo>
                  <a:pt x="910958" y="809625"/>
                </a:lnTo>
                <a:lnTo>
                  <a:pt x="908329" y="809625"/>
                </a:lnTo>
                <a:lnTo>
                  <a:pt x="907211" y="810094"/>
                </a:lnTo>
                <a:lnTo>
                  <a:pt x="905344" y="811961"/>
                </a:lnTo>
                <a:lnTo>
                  <a:pt x="904875" y="813079"/>
                </a:lnTo>
                <a:lnTo>
                  <a:pt x="904875" y="815708"/>
                </a:lnTo>
                <a:lnTo>
                  <a:pt x="905344" y="816825"/>
                </a:lnTo>
                <a:lnTo>
                  <a:pt x="907211" y="818692"/>
                </a:lnTo>
                <a:lnTo>
                  <a:pt x="908329" y="819150"/>
                </a:lnTo>
                <a:lnTo>
                  <a:pt x="910958" y="819150"/>
                </a:lnTo>
                <a:lnTo>
                  <a:pt x="912075" y="818692"/>
                </a:lnTo>
                <a:lnTo>
                  <a:pt x="913942" y="816825"/>
                </a:lnTo>
                <a:lnTo>
                  <a:pt x="914400" y="815708"/>
                </a:lnTo>
                <a:lnTo>
                  <a:pt x="914400" y="813079"/>
                </a:lnTo>
                <a:close/>
              </a:path>
              <a:path w="5534025" h="1628775">
                <a:moveTo>
                  <a:pt x="914400" y="3454"/>
                </a:moveTo>
                <a:lnTo>
                  <a:pt x="913942" y="2336"/>
                </a:lnTo>
                <a:lnTo>
                  <a:pt x="912075" y="469"/>
                </a:lnTo>
                <a:lnTo>
                  <a:pt x="910958" y="0"/>
                </a:lnTo>
                <a:lnTo>
                  <a:pt x="908329" y="0"/>
                </a:lnTo>
                <a:lnTo>
                  <a:pt x="907211" y="469"/>
                </a:lnTo>
                <a:lnTo>
                  <a:pt x="905344" y="2336"/>
                </a:lnTo>
                <a:lnTo>
                  <a:pt x="904875" y="3454"/>
                </a:lnTo>
                <a:lnTo>
                  <a:pt x="904875" y="6083"/>
                </a:lnTo>
                <a:lnTo>
                  <a:pt x="905344" y="7200"/>
                </a:lnTo>
                <a:lnTo>
                  <a:pt x="907211" y="9067"/>
                </a:lnTo>
                <a:lnTo>
                  <a:pt x="908329" y="9525"/>
                </a:lnTo>
                <a:lnTo>
                  <a:pt x="910958" y="9525"/>
                </a:lnTo>
                <a:lnTo>
                  <a:pt x="912075" y="9067"/>
                </a:lnTo>
                <a:lnTo>
                  <a:pt x="913942" y="7200"/>
                </a:lnTo>
                <a:lnTo>
                  <a:pt x="914400" y="6083"/>
                </a:lnTo>
                <a:lnTo>
                  <a:pt x="914400" y="3454"/>
                </a:lnTo>
                <a:close/>
              </a:path>
              <a:path w="5534025" h="1628775">
                <a:moveTo>
                  <a:pt x="962025" y="1622704"/>
                </a:moveTo>
                <a:lnTo>
                  <a:pt x="961567" y="1621586"/>
                </a:lnTo>
                <a:lnTo>
                  <a:pt x="959700" y="1619719"/>
                </a:lnTo>
                <a:lnTo>
                  <a:pt x="958583" y="1619250"/>
                </a:lnTo>
                <a:lnTo>
                  <a:pt x="955954" y="1619250"/>
                </a:lnTo>
                <a:lnTo>
                  <a:pt x="954836" y="1619719"/>
                </a:lnTo>
                <a:lnTo>
                  <a:pt x="952969" y="1621586"/>
                </a:lnTo>
                <a:lnTo>
                  <a:pt x="952500" y="1622704"/>
                </a:lnTo>
                <a:lnTo>
                  <a:pt x="952500" y="1625333"/>
                </a:lnTo>
                <a:lnTo>
                  <a:pt x="952969" y="1626450"/>
                </a:lnTo>
                <a:lnTo>
                  <a:pt x="954836" y="1628317"/>
                </a:lnTo>
                <a:lnTo>
                  <a:pt x="955954" y="1628775"/>
                </a:lnTo>
                <a:lnTo>
                  <a:pt x="958583" y="1628775"/>
                </a:lnTo>
                <a:lnTo>
                  <a:pt x="959700" y="1628317"/>
                </a:lnTo>
                <a:lnTo>
                  <a:pt x="961567" y="1626450"/>
                </a:lnTo>
                <a:lnTo>
                  <a:pt x="962025" y="1625333"/>
                </a:lnTo>
                <a:lnTo>
                  <a:pt x="962025" y="1622704"/>
                </a:lnTo>
                <a:close/>
              </a:path>
              <a:path w="5534025" h="1628775">
                <a:moveTo>
                  <a:pt x="962025" y="813079"/>
                </a:moveTo>
                <a:lnTo>
                  <a:pt x="961567" y="811961"/>
                </a:lnTo>
                <a:lnTo>
                  <a:pt x="959700" y="810094"/>
                </a:lnTo>
                <a:lnTo>
                  <a:pt x="958583" y="809625"/>
                </a:lnTo>
                <a:lnTo>
                  <a:pt x="955954" y="809625"/>
                </a:lnTo>
                <a:lnTo>
                  <a:pt x="954836" y="810094"/>
                </a:lnTo>
                <a:lnTo>
                  <a:pt x="952969" y="811961"/>
                </a:lnTo>
                <a:lnTo>
                  <a:pt x="952500" y="813079"/>
                </a:lnTo>
                <a:lnTo>
                  <a:pt x="952500" y="815708"/>
                </a:lnTo>
                <a:lnTo>
                  <a:pt x="952969" y="816825"/>
                </a:lnTo>
                <a:lnTo>
                  <a:pt x="954836" y="818692"/>
                </a:lnTo>
                <a:lnTo>
                  <a:pt x="955954" y="819150"/>
                </a:lnTo>
                <a:lnTo>
                  <a:pt x="958583" y="819150"/>
                </a:lnTo>
                <a:lnTo>
                  <a:pt x="959700" y="818692"/>
                </a:lnTo>
                <a:lnTo>
                  <a:pt x="961567" y="816825"/>
                </a:lnTo>
                <a:lnTo>
                  <a:pt x="962025" y="815708"/>
                </a:lnTo>
                <a:lnTo>
                  <a:pt x="962025" y="813079"/>
                </a:lnTo>
                <a:close/>
              </a:path>
              <a:path w="5534025" h="1628775">
                <a:moveTo>
                  <a:pt x="962025" y="3454"/>
                </a:moveTo>
                <a:lnTo>
                  <a:pt x="961567" y="2336"/>
                </a:lnTo>
                <a:lnTo>
                  <a:pt x="959700" y="469"/>
                </a:lnTo>
                <a:lnTo>
                  <a:pt x="958583" y="0"/>
                </a:lnTo>
                <a:lnTo>
                  <a:pt x="955954" y="0"/>
                </a:lnTo>
                <a:lnTo>
                  <a:pt x="954836" y="469"/>
                </a:lnTo>
                <a:lnTo>
                  <a:pt x="952969" y="2336"/>
                </a:lnTo>
                <a:lnTo>
                  <a:pt x="952500" y="3454"/>
                </a:lnTo>
                <a:lnTo>
                  <a:pt x="952500" y="6083"/>
                </a:lnTo>
                <a:lnTo>
                  <a:pt x="952969" y="7200"/>
                </a:lnTo>
                <a:lnTo>
                  <a:pt x="954836" y="9067"/>
                </a:lnTo>
                <a:lnTo>
                  <a:pt x="955954" y="9525"/>
                </a:lnTo>
                <a:lnTo>
                  <a:pt x="958583" y="9525"/>
                </a:lnTo>
                <a:lnTo>
                  <a:pt x="959700" y="9067"/>
                </a:lnTo>
                <a:lnTo>
                  <a:pt x="961567" y="7200"/>
                </a:lnTo>
                <a:lnTo>
                  <a:pt x="962025" y="6083"/>
                </a:lnTo>
                <a:lnTo>
                  <a:pt x="962025" y="3454"/>
                </a:lnTo>
                <a:close/>
              </a:path>
              <a:path w="5534025" h="1628775">
                <a:moveTo>
                  <a:pt x="1009650" y="1622704"/>
                </a:moveTo>
                <a:lnTo>
                  <a:pt x="1009192" y="1621586"/>
                </a:lnTo>
                <a:lnTo>
                  <a:pt x="1007325" y="1619719"/>
                </a:lnTo>
                <a:lnTo>
                  <a:pt x="1006208" y="1619250"/>
                </a:lnTo>
                <a:lnTo>
                  <a:pt x="1003579" y="1619250"/>
                </a:lnTo>
                <a:lnTo>
                  <a:pt x="1002461" y="1619719"/>
                </a:lnTo>
                <a:lnTo>
                  <a:pt x="1000594" y="1621586"/>
                </a:lnTo>
                <a:lnTo>
                  <a:pt x="1000125" y="1622704"/>
                </a:lnTo>
                <a:lnTo>
                  <a:pt x="1000125" y="1625333"/>
                </a:lnTo>
                <a:lnTo>
                  <a:pt x="1000594" y="1626450"/>
                </a:lnTo>
                <a:lnTo>
                  <a:pt x="1002461" y="1628317"/>
                </a:lnTo>
                <a:lnTo>
                  <a:pt x="1003579" y="1628775"/>
                </a:lnTo>
                <a:lnTo>
                  <a:pt x="1006208" y="1628775"/>
                </a:lnTo>
                <a:lnTo>
                  <a:pt x="1007325" y="1628317"/>
                </a:lnTo>
                <a:lnTo>
                  <a:pt x="1009192" y="1626450"/>
                </a:lnTo>
                <a:lnTo>
                  <a:pt x="1009650" y="1625333"/>
                </a:lnTo>
                <a:lnTo>
                  <a:pt x="1009650" y="1622704"/>
                </a:lnTo>
                <a:close/>
              </a:path>
              <a:path w="5534025" h="1628775">
                <a:moveTo>
                  <a:pt x="1009650" y="813079"/>
                </a:moveTo>
                <a:lnTo>
                  <a:pt x="1009192" y="811961"/>
                </a:lnTo>
                <a:lnTo>
                  <a:pt x="1007325" y="810094"/>
                </a:lnTo>
                <a:lnTo>
                  <a:pt x="1006208" y="809625"/>
                </a:lnTo>
                <a:lnTo>
                  <a:pt x="1003579" y="809625"/>
                </a:lnTo>
                <a:lnTo>
                  <a:pt x="1002461" y="810094"/>
                </a:lnTo>
                <a:lnTo>
                  <a:pt x="1000594" y="811961"/>
                </a:lnTo>
                <a:lnTo>
                  <a:pt x="1000125" y="813079"/>
                </a:lnTo>
                <a:lnTo>
                  <a:pt x="1000125" y="815708"/>
                </a:lnTo>
                <a:lnTo>
                  <a:pt x="1000594" y="816825"/>
                </a:lnTo>
                <a:lnTo>
                  <a:pt x="1002461" y="818692"/>
                </a:lnTo>
                <a:lnTo>
                  <a:pt x="1003579" y="819150"/>
                </a:lnTo>
                <a:lnTo>
                  <a:pt x="1006208" y="819150"/>
                </a:lnTo>
                <a:lnTo>
                  <a:pt x="1007325" y="818692"/>
                </a:lnTo>
                <a:lnTo>
                  <a:pt x="1009192" y="816825"/>
                </a:lnTo>
                <a:lnTo>
                  <a:pt x="1009650" y="815708"/>
                </a:lnTo>
                <a:lnTo>
                  <a:pt x="1009650" y="813079"/>
                </a:lnTo>
                <a:close/>
              </a:path>
              <a:path w="5534025" h="1628775">
                <a:moveTo>
                  <a:pt x="1009650" y="3454"/>
                </a:moveTo>
                <a:lnTo>
                  <a:pt x="1009192" y="2336"/>
                </a:lnTo>
                <a:lnTo>
                  <a:pt x="1007325" y="469"/>
                </a:lnTo>
                <a:lnTo>
                  <a:pt x="1006208" y="0"/>
                </a:lnTo>
                <a:lnTo>
                  <a:pt x="1003579" y="0"/>
                </a:lnTo>
                <a:lnTo>
                  <a:pt x="1002461" y="469"/>
                </a:lnTo>
                <a:lnTo>
                  <a:pt x="1000594" y="2336"/>
                </a:lnTo>
                <a:lnTo>
                  <a:pt x="1000125" y="3454"/>
                </a:lnTo>
                <a:lnTo>
                  <a:pt x="1000125" y="6083"/>
                </a:lnTo>
                <a:lnTo>
                  <a:pt x="1000594" y="7200"/>
                </a:lnTo>
                <a:lnTo>
                  <a:pt x="1002461" y="9067"/>
                </a:lnTo>
                <a:lnTo>
                  <a:pt x="1003579" y="9525"/>
                </a:lnTo>
                <a:lnTo>
                  <a:pt x="1006208" y="9525"/>
                </a:lnTo>
                <a:lnTo>
                  <a:pt x="1007325" y="9067"/>
                </a:lnTo>
                <a:lnTo>
                  <a:pt x="1009192" y="7200"/>
                </a:lnTo>
                <a:lnTo>
                  <a:pt x="1009650" y="6083"/>
                </a:lnTo>
                <a:lnTo>
                  <a:pt x="1009650" y="3454"/>
                </a:lnTo>
                <a:close/>
              </a:path>
              <a:path w="5534025" h="1628775">
                <a:moveTo>
                  <a:pt x="1057275" y="1622704"/>
                </a:moveTo>
                <a:lnTo>
                  <a:pt x="1056817" y="1621586"/>
                </a:lnTo>
                <a:lnTo>
                  <a:pt x="1054950" y="1619719"/>
                </a:lnTo>
                <a:lnTo>
                  <a:pt x="1053833" y="1619250"/>
                </a:lnTo>
                <a:lnTo>
                  <a:pt x="1051204" y="1619250"/>
                </a:lnTo>
                <a:lnTo>
                  <a:pt x="1050086" y="1619719"/>
                </a:lnTo>
                <a:lnTo>
                  <a:pt x="1048219" y="1621586"/>
                </a:lnTo>
                <a:lnTo>
                  <a:pt x="1047750" y="1622704"/>
                </a:lnTo>
                <a:lnTo>
                  <a:pt x="1047750" y="1625333"/>
                </a:lnTo>
                <a:lnTo>
                  <a:pt x="1048219" y="1626450"/>
                </a:lnTo>
                <a:lnTo>
                  <a:pt x="1050086" y="1628317"/>
                </a:lnTo>
                <a:lnTo>
                  <a:pt x="1051204" y="1628775"/>
                </a:lnTo>
                <a:lnTo>
                  <a:pt x="1053833" y="1628775"/>
                </a:lnTo>
                <a:lnTo>
                  <a:pt x="1054950" y="1628317"/>
                </a:lnTo>
                <a:lnTo>
                  <a:pt x="1056817" y="1626450"/>
                </a:lnTo>
                <a:lnTo>
                  <a:pt x="1057275" y="1625333"/>
                </a:lnTo>
                <a:lnTo>
                  <a:pt x="1057275" y="1622704"/>
                </a:lnTo>
                <a:close/>
              </a:path>
              <a:path w="5534025" h="1628775">
                <a:moveTo>
                  <a:pt x="1057275" y="813079"/>
                </a:moveTo>
                <a:lnTo>
                  <a:pt x="1056817" y="811961"/>
                </a:lnTo>
                <a:lnTo>
                  <a:pt x="1054950" y="810094"/>
                </a:lnTo>
                <a:lnTo>
                  <a:pt x="1053833" y="809625"/>
                </a:lnTo>
                <a:lnTo>
                  <a:pt x="1051204" y="809625"/>
                </a:lnTo>
                <a:lnTo>
                  <a:pt x="1050086" y="810094"/>
                </a:lnTo>
                <a:lnTo>
                  <a:pt x="1048219" y="811961"/>
                </a:lnTo>
                <a:lnTo>
                  <a:pt x="1047750" y="813079"/>
                </a:lnTo>
                <a:lnTo>
                  <a:pt x="1047750" y="815708"/>
                </a:lnTo>
                <a:lnTo>
                  <a:pt x="1048219" y="816825"/>
                </a:lnTo>
                <a:lnTo>
                  <a:pt x="1050086" y="818692"/>
                </a:lnTo>
                <a:lnTo>
                  <a:pt x="1051204" y="819150"/>
                </a:lnTo>
                <a:lnTo>
                  <a:pt x="1053833" y="819150"/>
                </a:lnTo>
                <a:lnTo>
                  <a:pt x="1054950" y="818692"/>
                </a:lnTo>
                <a:lnTo>
                  <a:pt x="1056817" y="816825"/>
                </a:lnTo>
                <a:lnTo>
                  <a:pt x="1057275" y="815708"/>
                </a:lnTo>
                <a:lnTo>
                  <a:pt x="1057275" y="813079"/>
                </a:lnTo>
                <a:close/>
              </a:path>
              <a:path w="5534025" h="1628775">
                <a:moveTo>
                  <a:pt x="1057275" y="3454"/>
                </a:moveTo>
                <a:lnTo>
                  <a:pt x="1056817" y="2336"/>
                </a:lnTo>
                <a:lnTo>
                  <a:pt x="1054950" y="469"/>
                </a:lnTo>
                <a:lnTo>
                  <a:pt x="1053833" y="0"/>
                </a:lnTo>
                <a:lnTo>
                  <a:pt x="1051204" y="0"/>
                </a:lnTo>
                <a:lnTo>
                  <a:pt x="1050086" y="469"/>
                </a:lnTo>
                <a:lnTo>
                  <a:pt x="1048219" y="2336"/>
                </a:lnTo>
                <a:lnTo>
                  <a:pt x="1047750" y="3454"/>
                </a:lnTo>
                <a:lnTo>
                  <a:pt x="1047750" y="6083"/>
                </a:lnTo>
                <a:lnTo>
                  <a:pt x="1048219" y="7200"/>
                </a:lnTo>
                <a:lnTo>
                  <a:pt x="1050086" y="9067"/>
                </a:lnTo>
                <a:lnTo>
                  <a:pt x="1051204" y="9525"/>
                </a:lnTo>
                <a:lnTo>
                  <a:pt x="1053833" y="9525"/>
                </a:lnTo>
                <a:lnTo>
                  <a:pt x="1054950" y="9067"/>
                </a:lnTo>
                <a:lnTo>
                  <a:pt x="1056817" y="7200"/>
                </a:lnTo>
                <a:lnTo>
                  <a:pt x="1057275" y="6083"/>
                </a:lnTo>
                <a:lnTo>
                  <a:pt x="1057275" y="3454"/>
                </a:lnTo>
                <a:close/>
              </a:path>
              <a:path w="5534025" h="1628775">
                <a:moveTo>
                  <a:pt x="1104900" y="1622704"/>
                </a:moveTo>
                <a:lnTo>
                  <a:pt x="1104442" y="1621586"/>
                </a:lnTo>
                <a:lnTo>
                  <a:pt x="1102575" y="1619719"/>
                </a:lnTo>
                <a:lnTo>
                  <a:pt x="1101458" y="1619250"/>
                </a:lnTo>
                <a:lnTo>
                  <a:pt x="1098829" y="1619250"/>
                </a:lnTo>
                <a:lnTo>
                  <a:pt x="1097711" y="1619719"/>
                </a:lnTo>
                <a:lnTo>
                  <a:pt x="1095844" y="1621586"/>
                </a:lnTo>
                <a:lnTo>
                  <a:pt x="1095375" y="1622704"/>
                </a:lnTo>
                <a:lnTo>
                  <a:pt x="1095375" y="1625333"/>
                </a:lnTo>
                <a:lnTo>
                  <a:pt x="1095844" y="1626450"/>
                </a:lnTo>
                <a:lnTo>
                  <a:pt x="1097711" y="1628317"/>
                </a:lnTo>
                <a:lnTo>
                  <a:pt x="1098829" y="1628775"/>
                </a:lnTo>
                <a:lnTo>
                  <a:pt x="1101458" y="1628775"/>
                </a:lnTo>
                <a:lnTo>
                  <a:pt x="1102575" y="1628317"/>
                </a:lnTo>
                <a:lnTo>
                  <a:pt x="1104442" y="1626450"/>
                </a:lnTo>
                <a:lnTo>
                  <a:pt x="1104900" y="1625333"/>
                </a:lnTo>
                <a:lnTo>
                  <a:pt x="1104900" y="1622704"/>
                </a:lnTo>
                <a:close/>
              </a:path>
              <a:path w="5534025" h="1628775">
                <a:moveTo>
                  <a:pt x="1104900" y="813079"/>
                </a:moveTo>
                <a:lnTo>
                  <a:pt x="1104442" y="811961"/>
                </a:lnTo>
                <a:lnTo>
                  <a:pt x="1102575" y="810094"/>
                </a:lnTo>
                <a:lnTo>
                  <a:pt x="1101458" y="809625"/>
                </a:lnTo>
                <a:lnTo>
                  <a:pt x="1098829" y="809625"/>
                </a:lnTo>
                <a:lnTo>
                  <a:pt x="1097711" y="810094"/>
                </a:lnTo>
                <a:lnTo>
                  <a:pt x="1095844" y="811961"/>
                </a:lnTo>
                <a:lnTo>
                  <a:pt x="1095375" y="813079"/>
                </a:lnTo>
                <a:lnTo>
                  <a:pt x="1095375" y="815708"/>
                </a:lnTo>
                <a:lnTo>
                  <a:pt x="1095844" y="816825"/>
                </a:lnTo>
                <a:lnTo>
                  <a:pt x="1097711" y="818692"/>
                </a:lnTo>
                <a:lnTo>
                  <a:pt x="1098829" y="819150"/>
                </a:lnTo>
                <a:lnTo>
                  <a:pt x="1101458" y="819150"/>
                </a:lnTo>
                <a:lnTo>
                  <a:pt x="1102575" y="818692"/>
                </a:lnTo>
                <a:lnTo>
                  <a:pt x="1104442" y="816825"/>
                </a:lnTo>
                <a:lnTo>
                  <a:pt x="1104900" y="815708"/>
                </a:lnTo>
                <a:lnTo>
                  <a:pt x="1104900" y="813079"/>
                </a:lnTo>
                <a:close/>
              </a:path>
              <a:path w="5534025" h="1628775">
                <a:moveTo>
                  <a:pt x="1104900" y="3454"/>
                </a:moveTo>
                <a:lnTo>
                  <a:pt x="1104442" y="2336"/>
                </a:lnTo>
                <a:lnTo>
                  <a:pt x="1102575" y="469"/>
                </a:lnTo>
                <a:lnTo>
                  <a:pt x="1101458" y="0"/>
                </a:lnTo>
                <a:lnTo>
                  <a:pt x="1098829" y="0"/>
                </a:lnTo>
                <a:lnTo>
                  <a:pt x="1097711" y="469"/>
                </a:lnTo>
                <a:lnTo>
                  <a:pt x="1095844" y="2336"/>
                </a:lnTo>
                <a:lnTo>
                  <a:pt x="1095375" y="3454"/>
                </a:lnTo>
                <a:lnTo>
                  <a:pt x="1095375" y="6083"/>
                </a:lnTo>
                <a:lnTo>
                  <a:pt x="1095844" y="7200"/>
                </a:lnTo>
                <a:lnTo>
                  <a:pt x="1097711" y="9067"/>
                </a:lnTo>
                <a:lnTo>
                  <a:pt x="1098829" y="9525"/>
                </a:lnTo>
                <a:lnTo>
                  <a:pt x="1101458" y="9525"/>
                </a:lnTo>
                <a:lnTo>
                  <a:pt x="1102575" y="9067"/>
                </a:lnTo>
                <a:lnTo>
                  <a:pt x="1104442" y="7200"/>
                </a:lnTo>
                <a:lnTo>
                  <a:pt x="1104900" y="6083"/>
                </a:lnTo>
                <a:lnTo>
                  <a:pt x="1104900" y="3454"/>
                </a:lnTo>
                <a:close/>
              </a:path>
              <a:path w="5534025" h="1628775">
                <a:moveTo>
                  <a:pt x="1152525" y="1622704"/>
                </a:moveTo>
                <a:lnTo>
                  <a:pt x="1152067" y="1621586"/>
                </a:lnTo>
                <a:lnTo>
                  <a:pt x="1150200" y="1619719"/>
                </a:lnTo>
                <a:lnTo>
                  <a:pt x="1149083" y="1619250"/>
                </a:lnTo>
                <a:lnTo>
                  <a:pt x="1146454" y="1619250"/>
                </a:lnTo>
                <a:lnTo>
                  <a:pt x="1145336" y="1619719"/>
                </a:lnTo>
                <a:lnTo>
                  <a:pt x="1143469" y="1621586"/>
                </a:lnTo>
                <a:lnTo>
                  <a:pt x="1143000" y="1622704"/>
                </a:lnTo>
                <a:lnTo>
                  <a:pt x="1143000" y="1625333"/>
                </a:lnTo>
                <a:lnTo>
                  <a:pt x="1143469" y="1626450"/>
                </a:lnTo>
                <a:lnTo>
                  <a:pt x="1145336" y="1628317"/>
                </a:lnTo>
                <a:lnTo>
                  <a:pt x="1146454" y="1628775"/>
                </a:lnTo>
                <a:lnTo>
                  <a:pt x="1149083" y="1628775"/>
                </a:lnTo>
                <a:lnTo>
                  <a:pt x="1150200" y="1628317"/>
                </a:lnTo>
                <a:lnTo>
                  <a:pt x="1152067" y="1626450"/>
                </a:lnTo>
                <a:lnTo>
                  <a:pt x="1152525" y="1625333"/>
                </a:lnTo>
                <a:lnTo>
                  <a:pt x="1152525" y="1622704"/>
                </a:lnTo>
                <a:close/>
              </a:path>
              <a:path w="5534025" h="1628775">
                <a:moveTo>
                  <a:pt x="1152525" y="813079"/>
                </a:moveTo>
                <a:lnTo>
                  <a:pt x="1152067" y="811961"/>
                </a:lnTo>
                <a:lnTo>
                  <a:pt x="1150200" y="810094"/>
                </a:lnTo>
                <a:lnTo>
                  <a:pt x="1149083" y="809625"/>
                </a:lnTo>
                <a:lnTo>
                  <a:pt x="1146454" y="809625"/>
                </a:lnTo>
                <a:lnTo>
                  <a:pt x="1145336" y="810094"/>
                </a:lnTo>
                <a:lnTo>
                  <a:pt x="1143469" y="811961"/>
                </a:lnTo>
                <a:lnTo>
                  <a:pt x="1143000" y="813079"/>
                </a:lnTo>
                <a:lnTo>
                  <a:pt x="1143000" y="815708"/>
                </a:lnTo>
                <a:lnTo>
                  <a:pt x="1143469" y="816825"/>
                </a:lnTo>
                <a:lnTo>
                  <a:pt x="1145336" y="818692"/>
                </a:lnTo>
                <a:lnTo>
                  <a:pt x="1146454" y="819150"/>
                </a:lnTo>
                <a:lnTo>
                  <a:pt x="1149083" y="819150"/>
                </a:lnTo>
                <a:lnTo>
                  <a:pt x="1150200" y="818692"/>
                </a:lnTo>
                <a:lnTo>
                  <a:pt x="1152067" y="816825"/>
                </a:lnTo>
                <a:lnTo>
                  <a:pt x="1152525" y="815708"/>
                </a:lnTo>
                <a:lnTo>
                  <a:pt x="1152525" y="813079"/>
                </a:lnTo>
                <a:close/>
              </a:path>
              <a:path w="5534025" h="1628775">
                <a:moveTo>
                  <a:pt x="1152525" y="3454"/>
                </a:moveTo>
                <a:lnTo>
                  <a:pt x="1152067" y="2336"/>
                </a:lnTo>
                <a:lnTo>
                  <a:pt x="1150200" y="469"/>
                </a:lnTo>
                <a:lnTo>
                  <a:pt x="1149083" y="0"/>
                </a:lnTo>
                <a:lnTo>
                  <a:pt x="1146454" y="0"/>
                </a:lnTo>
                <a:lnTo>
                  <a:pt x="1145336" y="469"/>
                </a:lnTo>
                <a:lnTo>
                  <a:pt x="1143469" y="2336"/>
                </a:lnTo>
                <a:lnTo>
                  <a:pt x="1143000" y="3454"/>
                </a:lnTo>
                <a:lnTo>
                  <a:pt x="1143000" y="6083"/>
                </a:lnTo>
                <a:lnTo>
                  <a:pt x="1143469" y="7200"/>
                </a:lnTo>
                <a:lnTo>
                  <a:pt x="1145336" y="9067"/>
                </a:lnTo>
                <a:lnTo>
                  <a:pt x="1146454" y="9525"/>
                </a:lnTo>
                <a:lnTo>
                  <a:pt x="1149083" y="9525"/>
                </a:lnTo>
                <a:lnTo>
                  <a:pt x="1150200" y="9067"/>
                </a:lnTo>
                <a:lnTo>
                  <a:pt x="1152067" y="7200"/>
                </a:lnTo>
                <a:lnTo>
                  <a:pt x="1152525" y="6083"/>
                </a:lnTo>
                <a:lnTo>
                  <a:pt x="1152525" y="3454"/>
                </a:lnTo>
                <a:close/>
              </a:path>
              <a:path w="5534025" h="1628775">
                <a:moveTo>
                  <a:pt x="1200150" y="1622704"/>
                </a:moveTo>
                <a:lnTo>
                  <a:pt x="1199692" y="1621586"/>
                </a:lnTo>
                <a:lnTo>
                  <a:pt x="1197825" y="1619719"/>
                </a:lnTo>
                <a:lnTo>
                  <a:pt x="1196708" y="1619250"/>
                </a:lnTo>
                <a:lnTo>
                  <a:pt x="1194079" y="1619250"/>
                </a:lnTo>
                <a:lnTo>
                  <a:pt x="1192961" y="1619719"/>
                </a:lnTo>
                <a:lnTo>
                  <a:pt x="1191094" y="1621586"/>
                </a:lnTo>
                <a:lnTo>
                  <a:pt x="1190625" y="1622704"/>
                </a:lnTo>
                <a:lnTo>
                  <a:pt x="1190625" y="1625333"/>
                </a:lnTo>
                <a:lnTo>
                  <a:pt x="1191094" y="1626450"/>
                </a:lnTo>
                <a:lnTo>
                  <a:pt x="1192961" y="1628317"/>
                </a:lnTo>
                <a:lnTo>
                  <a:pt x="1194079" y="1628775"/>
                </a:lnTo>
                <a:lnTo>
                  <a:pt x="1196708" y="1628775"/>
                </a:lnTo>
                <a:lnTo>
                  <a:pt x="1197825" y="1628317"/>
                </a:lnTo>
                <a:lnTo>
                  <a:pt x="1199692" y="1626450"/>
                </a:lnTo>
                <a:lnTo>
                  <a:pt x="1200150" y="1625333"/>
                </a:lnTo>
                <a:lnTo>
                  <a:pt x="1200150" y="1622704"/>
                </a:lnTo>
                <a:close/>
              </a:path>
              <a:path w="5534025" h="1628775">
                <a:moveTo>
                  <a:pt x="1200150" y="813079"/>
                </a:moveTo>
                <a:lnTo>
                  <a:pt x="1199692" y="811961"/>
                </a:lnTo>
                <a:lnTo>
                  <a:pt x="1197825" y="810094"/>
                </a:lnTo>
                <a:lnTo>
                  <a:pt x="1196708" y="809625"/>
                </a:lnTo>
                <a:lnTo>
                  <a:pt x="1194079" y="809625"/>
                </a:lnTo>
                <a:lnTo>
                  <a:pt x="1192961" y="810094"/>
                </a:lnTo>
                <a:lnTo>
                  <a:pt x="1191094" y="811961"/>
                </a:lnTo>
                <a:lnTo>
                  <a:pt x="1190625" y="813079"/>
                </a:lnTo>
                <a:lnTo>
                  <a:pt x="1190625" y="815708"/>
                </a:lnTo>
                <a:lnTo>
                  <a:pt x="1191094" y="816825"/>
                </a:lnTo>
                <a:lnTo>
                  <a:pt x="1192961" y="818692"/>
                </a:lnTo>
                <a:lnTo>
                  <a:pt x="1194079" y="819150"/>
                </a:lnTo>
                <a:lnTo>
                  <a:pt x="1196708" y="819150"/>
                </a:lnTo>
                <a:lnTo>
                  <a:pt x="1197825" y="818692"/>
                </a:lnTo>
                <a:lnTo>
                  <a:pt x="1199692" y="816825"/>
                </a:lnTo>
                <a:lnTo>
                  <a:pt x="1200150" y="815708"/>
                </a:lnTo>
                <a:lnTo>
                  <a:pt x="1200150" y="813079"/>
                </a:lnTo>
                <a:close/>
              </a:path>
              <a:path w="5534025" h="1628775">
                <a:moveTo>
                  <a:pt x="1200150" y="3454"/>
                </a:moveTo>
                <a:lnTo>
                  <a:pt x="1199692" y="2336"/>
                </a:lnTo>
                <a:lnTo>
                  <a:pt x="1197825" y="469"/>
                </a:lnTo>
                <a:lnTo>
                  <a:pt x="1196708" y="0"/>
                </a:lnTo>
                <a:lnTo>
                  <a:pt x="1194079" y="0"/>
                </a:lnTo>
                <a:lnTo>
                  <a:pt x="1192961" y="469"/>
                </a:lnTo>
                <a:lnTo>
                  <a:pt x="1191094" y="2336"/>
                </a:lnTo>
                <a:lnTo>
                  <a:pt x="1190625" y="3454"/>
                </a:lnTo>
                <a:lnTo>
                  <a:pt x="1190625" y="6083"/>
                </a:lnTo>
                <a:lnTo>
                  <a:pt x="1191094" y="7200"/>
                </a:lnTo>
                <a:lnTo>
                  <a:pt x="1192961" y="9067"/>
                </a:lnTo>
                <a:lnTo>
                  <a:pt x="1194079" y="9525"/>
                </a:lnTo>
                <a:lnTo>
                  <a:pt x="1196708" y="9525"/>
                </a:lnTo>
                <a:lnTo>
                  <a:pt x="1197825" y="9067"/>
                </a:lnTo>
                <a:lnTo>
                  <a:pt x="1199692" y="7200"/>
                </a:lnTo>
                <a:lnTo>
                  <a:pt x="1200150" y="6083"/>
                </a:lnTo>
                <a:lnTo>
                  <a:pt x="1200150" y="3454"/>
                </a:lnTo>
                <a:close/>
              </a:path>
              <a:path w="5534025" h="1628775">
                <a:moveTo>
                  <a:pt x="1247775" y="1622704"/>
                </a:moveTo>
                <a:lnTo>
                  <a:pt x="1247317" y="1621586"/>
                </a:lnTo>
                <a:lnTo>
                  <a:pt x="1245450" y="1619719"/>
                </a:lnTo>
                <a:lnTo>
                  <a:pt x="1244333" y="1619250"/>
                </a:lnTo>
                <a:lnTo>
                  <a:pt x="1241704" y="1619250"/>
                </a:lnTo>
                <a:lnTo>
                  <a:pt x="1240586" y="1619719"/>
                </a:lnTo>
                <a:lnTo>
                  <a:pt x="1238719" y="1621586"/>
                </a:lnTo>
                <a:lnTo>
                  <a:pt x="1238250" y="1622704"/>
                </a:lnTo>
                <a:lnTo>
                  <a:pt x="1238250" y="1625333"/>
                </a:lnTo>
                <a:lnTo>
                  <a:pt x="1238719" y="1626450"/>
                </a:lnTo>
                <a:lnTo>
                  <a:pt x="1240586" y="1628317"/>
                </a:lnTo>
                <a:lnTo>
                  <a:pt x="1241704" y="1628775"/>
                </a:lnTo>
                <a:lnTo>
                  <a:pt x="1244333" y="1628775"/>
                </a:lnTo>
                <a:lnTo>
                  <a:pt x="1245450" y="1628317"/>
                </a:lnTo>
                <a:lnTo>
                  <a:pt x="1247317" y="1626450"/>
                </a:lnTo>
                <a:lnTo>
                  <a:pt x="1247775" y="1625333"/>
                </a:lnTo>
                <a:lnTo>
                  <a:pt x="1247775" y="1622704"/>
                </a:lnTo>
                <a:close/>
              </a:path>
              <a:path w="5534025" h="1628775">
                <a:moveTo>
                  <a:pt x="1247775" y="813079"/>
                </a:moveTo>
                <a:lnTo>
                  <a:pt x="1247317" y="811961"/>
                </a:lnTo>
                <a:lnTo>
                  <a:pt x="1245450" y="810094"/>
                </a:lnTo>
                <a:lnTo>
                  <a:pt x="1244333" y="809625"/>
                </a:lnTo>
                <a:lnTo>
                  <a:pt x="1241704" y="809625"/>
                </a:lnTo>
                <a:lnTo>
                  <a:pt x="1240586" y="810094"/>
                </a:lnTo>
                <a:lnTo>
                  <a:pt x="1238719" y="811961"/>
                </a:lnTo>
                <a:lnTo>
                  <a:pt x="1238250" y="813079"/>
                </a:lnTo>
                <a:lnTo>
                  <a:pt x="1238250" y="815708"/>
                </a:lnTo>
                <a:lnTo>
                  <a:pt x="1238719" y="816825"/>
                </a:lnTo>
                <a:lnTo>
                  <a:pt x="1240586" y="818692"/>
                </a:lnTo>
                <a:lnTo>
                  <a:pt x="1241704" y="819150"/>
                </a:lnTo>
                <a:lnTo>
                  <a:pt x="1244333" y="819150"/>
                </a:lnTo>
                <a:lnTo>
                  <a:pt x="1245450" y="818692"/>
                </a:lnTo>
                <a:lnTo>
                  <a:pt x="1247317" y="816825"/>
                </a:lnTo>
                <a:lnTo>
                  <a:pt x="1247775" y="815708"/>
                </a:lnTo>
                <a:lnTo>
                  <a:pt x="1247775" y="813079"/>
                </a:lnTo>
                <a:close/>
              </a:path>
              <a:path w="5534025" h="1628775">
                <a:moveTo>
                  <a:pt x="1247775" y="3454"/>
                </a:moveTo>
                <a:lnTo>
                  <a:pt x="1247317" y="2336"/>
                </a:lnTo>
                <a:lnTo>
                  <a:pt x="1245450" y="469"/>
                </a:lnTo>
                <a:lnTo>
                  <a:pt x="1244333" y="0"/>
                </a:lnTo>
                <a:lnTo>
                  <a:pt x="1241704" y="0"/>
                </a:lnTo>
                <a:lnTo>
                  <a:pt x="1240586" y="469"/>
                </a:lnTo>
                <a:lnTo>
                  <a:pt x="1238719" y="2336"/>
                </a:lnTo>
                <a:lnTo>
                  <a:pt x="1238250" y="3454"/>
                </a:lnTo>
                <a:lnTo>
                  <a:pt x="1238250" y="6083"/>
                </a:lnTo>
                <a:lnTo>
                  <a:pt x="1238719" y="7200"/>
                </a:lnTo>
                <a:lnTo>
                  <a:pt x="1240586" y="9067"/>
                </a:lnTo>
                <a:lnTo>
                  <a:pt x="1241704" y="9525"/>
                </a:lnTo>
                <a:lnTo>
                  <a:pt x="1244333" y="9525"/>
                </a:lnTo>
                <a:lnTo>
                  <a:pt x="1245450" y="9067"/>
                </a:lnTo>
                <a:lnTo>
                  <a:pt x="1247317" y="7200"/>
                </a:lnTo>
                <a:lnTo>
                  <a:pt x="1247775" y="6083"/>
                </a:lnTo>
                <a:lnTo>
                  <a:pt x="1247775" y="3454"/>
                </a:lnTo>
                <a:close/>
              </a:path>
              <a:path w="5534025" h="1628775">
                <a:moveTo>
                  <a:pt x="1295400" y="1622704"/>
                </a:moveTo>
                <a:lnTo>
                  <a:pt x="1294942" y="1621586"/>
                </a:lnTo>
                <a:lnTo>
                  <a:pt x="1293075" y="1619719"/>
                </a:lnTo>
                <a:lnTo>
                  <a:pt x="1291958" y="1619250"/>
                </a:lnTo>
                <a:lnTo>
                  <a:pt x="1289329" y="1619250"/>
                </a:lnTo>
                <a:lnTo>
                  <a:pt x="1288211" y="1619719"/>
                </a:lnTo>
                <a:lnTo>
                  <a:pt x="1286344" y="1621586"/>
                </a:lnTo>
                <a:lnTo>
                  <a:pt x="1285875" y="1622704"/>
                </a:lnTo>
                <a:lnTo>
                  <a:pt x="1285875" y="1625333"/>
                </a:lnTo>
                <a:lnTo>
                  <a:pt x="1286344" y="1626450"/>
                </a:lnTo>
                <a:lnTo>
                  <a:pt x="1288211" y="1628317"/>
                </a:lnTo>
                <a:lnTo>
                  <a:pt x="1289329" y="1628775"/>
                </a:lnTo>
                <a:lnTo>
                  <a:pt x="1291958" y="1628775"/>
                </a:lnTo>
                <a:lnTo>
                  <a:pt x="1293075" y="1628317"/>
                </a:lnTo>
                <a:lnTo>
                  <a:pt x="1294942" y="1626450"/>
                </a:lnTo>
                <a:lnTo>
                  <a:pt x="1295400" y="1625333"/>
                </a:lnTo>
                <a:lnTo>
                  <a:pt x="1295400" y="1622704"/>
                </a:lnTo>
                <a:close/>
              </a:path>
              <a:path w="5534025" h="1628775">
                <a:moveTo>
                  <a:pt x="1295400" y="813079"/>
                </a:moveTo>
                <a:lnTo>
                  <a:pt x="1294942" y="811961"/>
                </a:lnTo>
                <a:lnTo>
                  <a:pt x="1293075" y="810094"/>
                </a:lnTo>
                <a:lnTo>
                  <a:pt x="1291958" y="809625"/>
                </a:lnTo>
                <a:lnTo>
                  <a:pt x="1289329" y="809625"/>
                </a:lnTo>
                <a:lnTo>
                  <a:pt x="1288211" y="810094"/>
                </a:lnTo>
                <a:lnTo>
                  <a:pt x="1286344" y="811961"/>
                </a:lnTo>
                <a:lnTo>
                  <a:pt x="1285875" y="813079"/>
                </a:lnTo>
                <a:lnTo>
                  <a:pt x="1285875" y="815708"/>
                </a:lnTo>
                <a:lnTo>
                  <a:pt x="1286344" y="816825"/>
                </a:lnTo>
                <a:lnTo>
                  <a:pt x="1288211" y="818692"/>
                </a:lnTo>
                <a:lnTo>
                  <a:pt x="1289329" y="819150"/>
                </a:lnTo>
                <a:lnTo>
                  <a:pt x="1291958" y="819150"/>
                </a:lnTo>
                <a:lnTo>
                  <a:pt x="1293075" y="818692"/>
                </a:lnTo>
                <a:lnTo>
                  <a:pt x="1294942" y="816825"/>
                </a:lnTo>
                <a:lnTo>
                  <a:pt x="1295400" y="815708"/>
                </a:lnTo>
                <a:lnTo>
                  <a:pt x="1295400" y="813079"/>
                </a:lnTo>
                <a:close/>
              </a:path>
              <a:path w="5534025" h="1628775">
                <a:moveTo>
                  <a:pt x="1295400" y="3454"/>
                </a:moveTo>
                <a:lnTo>
                  <a:pt x="1294942" y="2336"/>
                </a:lnTo>
                <a:lnTo>
                  <a:pt x="1293075" y="469"/>
                </a:lnTo>
                <a:lnTo>
                  <a:pt x="1291958" y="0"/>
                </a:lnTo>
                <a:lnTo>
                  <a:pt x="1289329" y="0"/>
                </a:lnTo>
                <a:lnTo>
                  <a:pt x="1288211" y="469"/>
                </a:lnTo>
                <a:lnTo>
                  <a:pt x="1286344" y="2336"/>
                </a:lnTo>
                <a:lnTo>
                  <a:pt x="1285875" y="3454"/>
                </a:lnTo>
                <a:lnTo>
                  <a:pt x="1285875" y="6083"/>
                </a:lnTo>
                <a:lnTo>
                  <a:pt x="1286344" y="7200"/>
                </a:lnTo>
                <a:lnTo>
                  <a:pt x="1288211" y="9067"/>
                </a:lnTo>
                <a:lnTo>
                  <a:pt x="1289329" y="9525"/>
                </a:lnTo>
                <a:lnTo>
                  <a:pt x="1291958" y="9525"/>
                </a:lnTo>
                <a:lnTo>
                  <a:pt x="1293075" y="9067"/>
                </a:lnTo>
                <a:lnTo>
                  <a:pt x="1294942" y="7200"/>
                </a:lnTo>
                <a:lnTo>
                  <a:pt x="1295400" y="6083"/>
                </a:lnTo>
                <a:lnTo>
                  <a:pt x="1295400" y="3454"/>
                </a:lnTo>
                <a:close/>
              </a:path>
              <a:path w="5534025" h="1628775">
                <a:moveTo>
                  <a:pt x="1343025" y="1622704"/>
                </a:moveTo>
                <a:lnTo>
                  <a:pt x="1342567" y="1621586"/>
                </a:lnTo>
                <a:lnTo>
                  <a:pt x="1340700" y="1619719"/>
                </a:lnTo>
                <a:lnTo>
                  <a:pt x="1339583" y="1619250"/>
                </a:lnTo>
                <a:lnTo>
                  <a:pt x="1336954" y="1619250"/>
                </a:lnTo>
                <a:lnTo>
                  <a:pt x="1335836" y="1619719"/>
                </a:lnTo>
                <a:lnTo>
                  <a:pt x="1333969" y="1621586"/>
                </a:lnTo>
                <a:lnTo>
                  <a:pt x="1333500" y="1622704"/>
                </a:lnTo>
                <a:lnTo>
                  <a:pt x="1333500" y="1625333"/>
                </a:lnTo>
                <a:lnTo>
                  <a:pt x="1333969" y="1626450"/>
                </a:lnTo>
                <a:lnTo>
                  <a:pt x="1335836" y="1628317"/>
                </a:lnTo>
                <a:lnTo>
                  <a:pt x="1336954" y="1628775"/>
                </a:lnTo>
                <a:lnTo>
                  <a:pt x="1339583" y="1628775"/>
                </a:lnTo>
                <a:lnTo>
                  <a:pt x="1340700" y="1628317"/>
                </a:lnTo>
                <a:lnTo>
                  <a:pt x="1342567" y="1626450"/>
                </a:lnTo>
                <a:lnTo>
                  <a:pt x="1343025" y="1625333"/>
                </a:lnTo>
                <a:lnTo>
                  <a:pt x="1343025" y="1622704"/>
                </a:lnTo>
                <a:close/>
              </a:path>
              <a:path w="5534025" h="1628775">
                <a:moveTo>
                  <a:pt x="1343025" y="813079"/>
                </a:moveTo>
                <a:lnTo>
                  <a:pt x="1342567" y="811961"/>
                </a:lnTo>
                <a:lnTo>
                  <a:pt x="1340700" y="810094"/>
                </a:lnTo>
                <a:lnTo>
                  <a:pt x="1339583" y="809625"/>
                </a:lnTo>
                <a:lnTo>
                  <a:pt x="1336954" y="809625"/>
                </a:lnTo>
                <a:lnTo>
                  <a:pt x="1335836" y="810094"/>
                </a:lnTo>
                <a:lnTo>
                  <a:pt x="1333969" y="811961"/>
                </a:lnTo>
                <a:lnTo>
                  <a:pt x="1333500" y="813079"/>
                </a:lnTo>
                <a:lnTo>
                  <a:pt x="1333500" y="815708"/>
                </a:lnTo>
                <a:lnTo>
                  <a:pt x="1333969" y="816825"/>
                </a:lnTo>
                <a:lnTo>
                  <a:pt x="1335836" y="818692"/>
                </a:lnTo>
                <a:lnTo>
                  <a:pt x="1336954" y="819150"/>
                </a:lnTo>
                <a:lnTo>
                  <a:pt x="1339583" y="819150"/>
                </a:lnTo>
                <a:lnTo>
                  <a:pt x="1340700" y="818692"/>
                </a:lnTo>
                <a:lnTo>
                  <a:pt x="1342567" y="816825"/>
                </a:lnTo>
                <a:lnTo>
                  <a:pt x="1343025" y="815708"/>
                </a:lnTo>
                <a:lnTo>
                  <a:pt x="1343025" y="813079"/>
                </a:lnTo>
                <a:close/>
              </a:path>
              <a:path w="5534025" h="1628775">
                <a:moveTo>
                  <a:pt x="1343025" y="3454"/>
                </a:moveTo>
                <a:lnTo>
                  <a:pt x="1342567" y="2336"/>
                </a:lnTo>
                <a:lnTo>
                  <a:pt x="1340700" y="469"/>
                </a:lnTo>
                <a:lnTo>
                  <a:pt x="1339583" y="0"/>
                </a:lnTo>
                <a:lnTo>
                  <a:pt x="1336954" y="0"/>
                </a:lnTo>
                <a:lnTo>
                  <a:pt x="1335836" y="469"/>
                </a:lnTo>
                <a:lnTo>
                  <a:pt x="1333969" y="2336"/>
                </a:lnTo>
                <a:lnTo>
                  <a:pt x="1333500" y="3454"/>
                </a:lnTo>
                <a:lnTo>
                  <a:pt x="1333500" y="6083"/>
                </a:lnTo>
                <a:lnTo>
                  <a:pt x="1333969" y="7200"/>
                </a:lnTo>
                <a:lnTo>
                  <a:pt x="1335836" y="9067"/>
                </a:lnTo>
                <a:lnTo>
                  <a:pt x="1336954" y="9525"/>
                </a:lnTo>
                <a:lnTo>
                  <a:pt x="1339583" y="9525"/>
                </a:lnTo>
                <a:lnTo>
                  <a:pt x="1340700" y="9067"/>
                </a:lnTo>
                <a:lnTo>
                  <a:pt x="1342567" y="7200"/>
                </a:lnTo>
                <a:lnTo>
                  <a:pt x="1343025" y="6083"/>
                </a:lnTo>
                <a:lnTo>
                  <a:pt x="1343025" y="3454"/>
                </a:lnTo>
                <a:close/>
              </a:path>
              <a:path w="5534025" h="1628775">
                <a:moveTo>
                  <a:pt x="1390650" y="1622704"/>
                </a:moveTo>
                <a:lnTo>
                  <a:pt x="1390192" y="1621586"/>
                </a:lnTo>
                <a:lnTo>
                  <a:pt x="1388325" y="1619719"/>
                </a:lnTo>
                <a:lnTo>
                  <a:pt x="1387208" y="1619250"/>
                </a:lnTo>
                <a:lnTo>
                  <a:pt x="1384579" y="1619250"/>
                </a:lnTo>
                <a:lnTo>
                  <a:pt x="1383461" y="1619719"/>
                </a:lnTo>
                <a:lnTo>
                  <a:pt x="1381594" y="1621586"/>
                </a:lnTo>
                <a:lnTo>
                  <a:pt x="1381125" y="1622704"/>
                </a:lnTo>
                <a:lnTo>
                  <a:pt x="1381125" y="1625333"/>
                </a:lnTo>
                <a:lnTo>
                  <a:pt x="1381594" y="1626450"/>
                </a:lnTo>
                <a:lnTo>
                  <a:pt x="1383461" y="1628317"/>
                </a:lnTo>
                <a:lnTo>
                  <a:pt x="1384579" y="1628775"/>
                </a:lnTo>
                <a:lnTo>
                  <a:pt x="1387208" y="1628775"/>
                </a:lnTo>
                <a:lnTo>
                  <a:pt x="1388325" y="1628317"/>
                </a:lnTo>
                <a:lnTo>
                  <a:pt x="1390192" y="1626450"/>
                </a:lnTo>
                <a:lnTo>
                  <a:pt x="1390650" y="1625333"/>
                </a:lnTo>
                <a:lnTo>
                  <a:pt x="1390650" y="1622704"/>
                </a:lnTo>
                <a:close/>
              </a:path>
              <a:path w="5534025" h="1628775">
                <a:moveTo>
                  <a:pt x="1390650" y="813079"/>
                </a:moveTo>
                <a:lnTo>
                  <a:pt x="1390192" y="811961"/>
                </a:lnTo>
                <a:lnTo>
                  <a:pt x="1388325" y="810094"/>
                </a:lnTo>
                <a:lnTo>
                  <a:pt x="1387208" y="809625"/>
                </a:lnTo>
                <a:lnTo>
                  <a:pt x="1384579" y="809625"/>
                </a:lnTo>
                <a:lnTo>
                  <a:pt x="1383461" y="810094"/>
                </a:lnTo>
                <a:lnTo>
                  <a:pt x="1381594" y="811961"/>
                </a:lnTo>
                <a:lnTo>
                  <a:pt x="1381125" y="813079"/>
                </a:lnTo>
                <a:lnTo>
                  <a:pt x="1381125" y="815708"/>
                </a:lnTo>
                <a:lnTo>
                  <a:pt x="1381594" y="816825"/>
                </a:lnTo>
                <a:lnTo>
                  <a:pt x="1383461" y="818692"/>
                </a:lnTo>
                <a:lnTo>
                  <a:pt x="1384579" y="819150"/>
                </a:lnTo>
                <a:lnTo>
                  <a:pt x="1387208" y="819150"/>
                </a:lnTo>
                <a:lnTo>
                  <a:pt x="1388325" y="818692"/>
                </a:lnTo>
                <a:lnTo>
                  <a:pt x="1390192" y="816825"/>
                </a:lnTo>
                <a:lnTo>
                  <a:pt x="1390650" y="815708"/>
                </a:lnTo>
                <a:lnTo>
                  <a:pt x="1390650" y="813079"/>
                </a:lnTo>
                <a:close/>
              </a:path>
              <a:path w="5534025" h="1628775">
                <a:moveTo>
                  <a:pt x="1390650" y="3454"/>
                </a:moveTo>
                <a:lnTo>
                  <a:pt x="1390192" y="2336"/>
                </a:lnTo>
                <a:lnTo>
                  <a:pt x="1388325" y="469"/>
                </a:lnTo>
                <a:lnTo>
                  <a:pt x="1387208" y="0"/>
                </a:lnTo>
                <a:lnTo>
                  <a:pt x="1384579" y="0"/>
                </a:lnTo>
                <a:lnTo>
                  <a:pt x="1383461" y="469"/>
                </a:lnTo>
                <a:lnTo>
                  <a:pt x="1381594" y="2336"/>
                </a:lnTo>
                <a:lnTo>
                  <a:pt x="1381125" y="3454"/>
                </a:lnTo>
                <a:lnTo>
                  <a:pt x="1381125" y="6083"/>
                </a:lnTo>
                <a:lnTo>
                  <a:pt x="1381594" y="7200"/>
                </a:lnTo>
                <a:lnTo>
                  <a:pt x="1383461" y="9067"/>
                </a:lnTo>
                <a:lnTo>
                  <a:pt x="1384579" y="9525"/>
                </a:lnTo>
                <a:lnTo>
                  <a:pt x="1387208" y="9525"/>
                </a:lnTo>
                <a:lnTo>
                  <a:pt x="1388325" y="9067"/>
                </a:lnTo>
                <a:lnTo>
                  <a:pt x="1390192" y="7200"/>
                </a:lnTo>
                <a:lnTo>
                  <a:pt x="1390650" y="6083"/>
                </a:lnTo>
                <a:lnTo>
                  <a:pt x="1390650" y="3454"/>
                </a:lnTo>
                <a:close/>
              </a:path>
              <a:path w="5534025" h="1628775">
                <a:moveTo>
                  <a:pt x="1438275" y="1622704"/>
                </a:moveTo>
                <a:lnTo>
                  <a:pt x="1437817" y="1621586"/>
                </a:lnTo>
                <a:lnTo>
                  <a:pt x="1435950" y="1619719"/>
                </a:lnTo>
                <a:lnTo>
                  <a:pt x="1434833" y="1619250"/>
                </a:lnTo>
                <a:lnTo>
                  <a:pt x="1432204" y="1619250"/>
                </a:lnTo>
                <a:lnTo>
                  <a:pt x="1431086" y="1619719"/>
                </a:lnTo>
                <a:lnTo>
                  <a:pt x="1429219" y="1621586"/>
                </a:lnTo>
                <a:lnTo>
                  <a:pt x="1428750" y="1622704"/>
                </a:lnTo>
                <a:lnTo>
                  <a:pt x="1428750" y="1625333"/>
                </a:lnTo>
                <a:lnTo>
                  <a:pt x="1429219" y="1626450"/>
                </a:lnTo>
                <a:lnTo>
                  <a:pt x="1431086" y="1628317"/>
                </a:lnTo>
                <a:lnTo>
                  <a:pt x="1432204" y="1628775"/>
                </a:lnTo>
                <a:lnTo>
                  <a:pt x="1434833" y="1628775"/>
                </a:lnTo>
                <a:lnTo>
                  <a:pt x="1435950" y="1628317"/>
                </a:lnTo>
                <a:lnTo>
                  <a:pt x="1437817" y="1626450"/>
                </a:lnTo>
                <a:lnTo>
                  <a:pt x="1438275" y="1625333"/>
                </a:lnTo>
                <a:lnTo>
                  <a:pt x="1438275" y="1622704"/>
                </a:lnTo>
                <a:close/>
              </a:path>
              <a:path w="5534025" h="1628775">
                <a:moveTo>
                  <a:pt x="1438275" y="813079"/>
                </a:moveTo>
                <a:lnTo>
                  <a:pt x="1437817" y="811961"/>
                </a:lnTo>
                <a:lnTo>
                  <a:pt x="1435950" y="810094"/>
                </a:lnTo>
                <a:lnTo>
                  <a:pt x="1434833" y="809625"/>
                </a:lnTo>
                <a:lnTo>
                  <a:pt x="1432204" y="809625"/>
                </a:lnTo>
                <a:lnTo>
                  <a:pt x="1431086" y="810094"/>
                </a:lnTo>
                <a:lnTo>
                  <a:pt x="1429219" y="811961"/>
                </a:lnTo>
                <a:lnTo>
                  <a:pt x="1428750" y="813079"/>
                </a:lnTo>
                <a:lnTo>
                  <a:pt x="1428750" y="815708"/>
                </a:lnTo>
                <a:lnTo>
                  <a:pt x="1429219" y="816825"/>
                </a:lnTo>
                <a:lnTo>
                  <a:pt x="1431086" y="818692"/>
                </a:lnTo>
                <a:lnTo>
                  <a:pt x="1432204" y="819150"/>
                </a:lnTo>
                <a:lnTo>
                  <a:pt x="1434833" y="819150"/>
                </a:lnTo>
                <a:lnTo>
                  <a:pt x="1435950" y="818692"/>
                </a:lnTo>
                <a:lnTo>
                  <a:pt x="1437817" y="816825"/>
                </a:lnTo>
                <a:lnTo>
                  <a:pt x="1438275" y="815708"/>
                </a:lnTo>
                <a:lnTo>
                  <a:pt x="1438275" y="813079"/>
                </a:lnTo>
                <a:close/>
              </a:path>
              <a:path w="5534025" h="1628775">
                <a:moveTo>
                  <a:pt x="1438275" y="3454"/>
                </a:moveTo>
                <a:lnTo>
                  <a:pt x="1437817" y="2336"/>
                </a:lnTo>
                <a:lnTo>
                  <a:pt x="1435950" y="469"/>
                </a:lnTo>
                <a:lnTo>
                  <a:pt x="1434833" y="0"/>
                </a:lnTo>
                <a:lnTo>
                  <a:pt x="1432204" y="0"/>
                </a:lnTo>
                <a:lnTo>
                  <a:pt x="1431086" y="469"/>
                </a:lnTo>
                <a:lnTo>
                  <a:pt x="1429219" y="2336"/>
                </a:lnTo>
                <a:lnTo>
                  <a:pt x="1428750" y="3454"/>
                </a:lnTo>
                <a:lnTo>
                  <a:pt x="1428750" y="6083"/>
                </a:lnTo>
                <a:lnTo>
                  <a:pt x="1429219" y="7200"/>
                </a:lnTo>
                <a:lnTo>
                  <a:pt x="1431086" y="9067"/>
                </a:lnTo>
                <a:lnTo>
                  <a:pt x="1432204" y="9525"/>
                </a:lnTo>
                <a:lnTo>
                  <a:pt x="1434833" y="9525"/>
                </a:lnTo>
                <a:lnTo>
                  <a:pt x="1435950" y="9067"/>
                </a:lnTo>
                <a:lnTo>
                  <a:pt x="1437817" y="7200"/>
                </a:lnTo>
                <a:lnTo>
                  <a:pt x="1438275" y="6083"/>
                </a:lnTo>
                <a:lnTo>
                  <a:pt x="1438275" y="3454"/>
                </a:lnTo>
                <a:close/>
              </a:path>
              <a:path w="5534025" h="1628775">
                <a:moveTo>
                  <a:pt x="1485900" y="1622704"/>
                </a:moveTo>
                <a:lnTo>
                  <a:pt x="1485442" y="1621586"/>
                </a:lnTo>
                <a:lnTo>
                  <a:pt x="1483575" y="1619719"/>
                </a:lnTo>
                <a:lnTo>
                  <a:pt x="1482458" y="1619250"/>
                </a:lnTo>
                <a:lnTo>
                  <a:pt x="1479829" y="1619250"/>
                </a:lnTo>
                <a:lnTo>
                  <a:pt x="1478711" y="1619719"/>
                </a:lnTo>
                <a:lnTo>
                  <a:pt x="1476844" y="1621586"/>
                </a:lnTo>
                <a:lnTo>
                  <a:pt x="1476375" y="1622704"/>
                </a:lnTo>
                <a:lnTo>
                  <a:pt x="1476375" y="1625333"/>
                </a:lnTo>
                <a:lnTo>
                  <a:pt x="1476844" y="1626450"/>
                </a:lnTo>
                <a:lnTo>
                  <a:pt x="1478711" y="1628317"/>
                </a:lnTo>
                <a:lnTo>
                  <a:pt x="1479829" y="1628775"/>
                </a:lnTo>
                <a:lnTo>
                  <a:pt x="1482458" y="1628775"/>
                </a:lnTo>
                <a:lnTo>
                  <a:pt x="1483575" y="1628317"/>
                </a:lnTo>
                <a:lnTo>
                  <a:pt x="1485442" y="1626450"/>
                </a:lnTo>
                <a:lnTo>
                  <a:pt x="1485900" y="1625333"/>
                </a:lnTo>
                <a:lnTo>
                  <a:pt x="1485900" y="1622704"/>
                </a:lnTo>
                <a:close/>
              </a:path>
              <a:path w="5534025" h="1628775">
                <a:moveTo>
                  <a:pt x="1485900" y="813079"/>
                </a:moveTo>
                <a:lnTo>
                  <a:pt x="1485442" y="811961"/>
                </a:lnTo>
                <a:lnTo>
                  <a:pt x="1483575" y="810094"/>
                </a:lnTo>
                <a:lnTo>
                  <a:pt x="1482458" y="809625"/>
                </a:lnTo>
                <a:lnTo>
                  <a:pt x="1479829" y="809625"/>
                </a:lnTo>
                <a:lnTo>
                  <a:pt x="1478711" y="810094"/>
                </a:lnTo>
                <a:lnTo>
                  <a:pt x="1476844" y="811961"/>
                </a:lnTo>
                <a:lnTo>
                  <a:pt x="1476375" y="813079"/>
                </a:lnTo>
                <a:lnTo>
                  <a:pt x="1476375" y="815708"/>
                </a:lnTo>
                <a:lnTo>
                  <a:pt x="1476844" y="816825"/>
                </a:lnTo>
                <a:lnTo>
                  <a:pt x="1478711" y="818692"/>
                </a:lnTo>
                <a:lnTo>
                  <a:pt x="1479829" y="819150"/>
                </a:lnTo>
                <a:lnTo>
                  <a:pt x="1482458" y="819150"/>
                </a:lnTo>
                <a:lnTo>
                  <a:pt x="1483575" y="818692"/>
                </a:lnTo>
                <a:lnTo>
                  <a:pt x="1485442" y="816825"/>
                </a:lnTo>
                <a:lnTo>
                  <a:pt x="1485900" y="815708"/>
                </a:lnTo>
                <a:lnTo>
                  <a:pt x="1485900" y="813079"/>
                </a:lnTo>
                <a:close/>
              </a:path>
              <a:path w="5534025" h="1628775">
                <a:moveTo>
                  <a:pt x="1485900" y="3454"/>
                </a:moveTo>
                <a:lnTo>
                  <a:pt x="1485442" y="2336"/>
                </a:lnTo>
                <a:lnTo>
                  <a:pt x="1483575" y="469"/>
                </a:lnTo>
                <a:lnTo>
                  <a:pt x="1482458" y="0"/>
                </a:lnTo>
                <a:lnTo>
                  <a:pt x="1479829" y="0"/>
                </a:lnTo>
                <a:lnTo>
                  <a:pt x="1478711" y="469"/>
                </a:lnTo>
                <a:lnTo>
                  <a:pt x="1476844" y="2336"/>
                </a:lnTo>
                <a:lnTo>
                  <a:pt x="1476375" y="3454"/>
                </a:lnTo>
                <a:lnTo>
                  <a:pt x="1476375" y="6083"/>
                </a:lnTo>
                <a:lnTo>
                  <a:pt x="1476844" y="7200"/>
                </a:lnTo>
                <a:lnTo>
                  <a:pt x="1478711" y="9067"/>
                </a:lnTo>
                <a:lnTo>
                  <a:pt x="1479829" y="9525"/>
                </a:lnTo>
                <a:lnTo>
                  <a:pt x="1482458" y="9525"/>
                </a:lnTo>
                <a:lnTo>
                  <a:pt x="1483575" y="9067"/>
                </a:lnTo>
                <a:lnTo>
                  <a:pt x="1485442" y="7200"/>
                </a:lnTo>
                <a:lnTo>
                  <a:pt x="1485900" y="6083"/>
                </a:lnTo>
                <a:lnTo>
                  <a:pt x="1485900" y="3454"/>
                </a:lnTo>
                <a:close/>
              </a:path>
              <a:path w="5534025" h="1628775">
                <a:moveTo>
                  <a:pt x="1533525" y="1622704"/>
                </a:moveTo>
                <a:lnTo>
                  <a:pt x="1533067" y="1621586"/>
                </a:lnTo>
                <a:lnTo>
                  <a:pt x="1531200" y="1619719"/>
                </a:lnTo>
                <a:lnTo>
                  <a:pt x="1530083" y="1619250"/>
                </a:lnTo>
                <a:lnTo>
                  <a:pt x="1527454" y="1619250"/>
                </a:lnTo>
                <a:lnTo>
                  <a:pt x="1526336" y="1619719"/>
                </a:lnTo>
                <a:lnTo>
                  <a:pt x="1524469" y="1621586"/>
                </a:lnTo>
                <a:lnTo>
                  <a:pt x="1524000" y="1622704"/>
                </a:lnTo>
                <a:lnTo>
                  <a:pt x="1524000" y="1625333"/>
                </a:lnTo>
                <a:lnTo>
                  <a:pt x="1524469" y="1626450"/>
                </a:lnTo>
                <a:lnTo>
                  <a:pt x="1526336" y="1628317"/>
                </a:lnTo>
                <a:lnTo>
                  <a:pt x="1527454" y="1628775"/>
                </a:lnTo>
                <a:lnTo>
                  <a:pt x="1530083" y="1628775"/>
                </a:lnTo>
                <a:lnTo>
                  <a:pt x="1531200" y="1628317"/>
                </a:lnTo>
                <a:lnTo>
                  <a:pt x="1533067" y="1626450"/>
                </a:lnTo>
                <a:lnTo>
                  <a:pt x="1533525" y="1625333"/>
                </a:lnTo>
                <a:lnTo>
                  <a:pt x="1533525" y="1622704"/>
                </a:lnTo>
                <a:close/>
              </a:path>
              <a:path w="5534025" h="1628775">
                <a:moveTo>
                  <a:pt x="1533525" y="813079"/>
                </a:moveTo>
                <a:lnTo>
                  <a:pt x="1533067" y="811961"/>
                </a:lnTo>
                <a:lnTo>
                  <a:pt x="1531200" y="810094"/>
                </a:lnTo>
                <a:lnTo>
                  <a:pt x="1530083" y="809625"/>
                </a:lnTo>
                <a:lnTo>
                  <a:pt x="1527454" y="809625"/>
                </a:lnTo>
                <a:lnTo>
                  <a:pt x="1526336" y="810094"/>
                </a:lnTo>
                <a:lnTo>
                  <a:pt x="1524469" y="811961"/>
                </a:lnTo>
                <a:lnTo>
                  <a:pt x="1524000" y="813079"/>
                </a:lnTo>
                <a:lnTo>
                  <a:pt x="1524000" y="815708"/>
                </a:lnTo>
                <a:lnTo>
                  <a:pt x="1524469" y="816825"/>
                </a:lnTo>
                <a:lnTo>
                  <a:pt x="1526336" y="818692"/>
                </a:lnTo>
                <a:lnTo>
                  <a:pt x="1527454" y="819150"/>
                </a:lnTo>
                <a:lnTo>
                  <a:pt x="1530083" y="819150"/>
                </a:lnTo>
                <a:lnTo>
                  <a:pt x="1531200" y="818692"/>
                </a:lnTo>
                <a:lnTo>
                  <a:pt x="1533067" y="816825"/>
                </a:lnTo>
                <a:lnTo>
                  <a:pt x="1533525" y="815708"/>
                </a:lnTo>
                <a:lnTo>
                  <a:pt x="1533525" y="813079"/>
                </a:lnTo>
                <a:close/>
              </a:path>
              <a:path w="5534025" h="1628775">
                <a:moveTo>
                  <a:pt x="1533525" y="3454"/>
                </a:moveTo>
                <a:lnTo>
                  <a:pt x="1533067" y="2336"/>
                </a:lnTo>
                <a:lnTo>
                  <a:pt x="1531200" y="469"/>
                </a:lnTo>
                <a:lnTo>
                  <a:pt x="1530083" y="0"/>
                </a:lnTo>
                <a:lnTo>
                  <a:pt x="1527454" y="0"/>
                </a:lnTo>
                <a:lnTo>
                  <a:pt x="1526336" y="469"/>
                </a:lnTo>
                <a:lnTo>
                  <a:pt x="1524469" y="2336"/>
                </a:lnTo>
                <a:lnTo>
                  <a:pt x="1524000" y="3454"/>
                </a:lnTo>
                <a:lnTo>
                  <a:pt x="1524000" y="6083"/>
                </a:lnTo>
                <a:lnTo>
                  <a:pt x="1524469" y="7200"/>
                </a:lnTo>
                <a:lnTo>
                  <a:pt x="1526336" y="9067"/>
                </a:lnTo>
                <a:lnTo>
                  <a:pt x="1527454" y="9525"/>
                </a:lnTo>
                <a:lnTo>
                  <a:pt x="1530083" y="9525"/>
                </a:lnTo>
                <a:lnTo>
                  <a:pt x="1531200" y="9067"/>
                </a:lnTo>
                <a:lnTo>
                  <a:pt x="1533067" y="7200"/>
                </a:lnTo>
                <a:lnTo>
                  <a:pt x="1533525" y="6083"/>
                </a:lnTo>
                <a:lnTo>
                  <a:pt x="1533525" y="3454"/>
                </a:lnTo>
                <a:close/>
              </a:path>
              <a:path w="5534025" h="1628775">
                <a:moveTo>
                  <a:pt x="1581150" y="1622704"/>
                </a:moveTo>
                <a:lnTo>
                  <a:pt x="1580692" y="1621586"/>
                </a:lnTo>
                <a:lnTo>
                  <a:pt x="1578825" y="1619719"/>
                </a:lnTo>
                <a:lnTo>
                  <a:pt x="1577708" y="1619250"/>
                </a:lnTo>
                <a:lnTo>
                  <a:pt x="1575079" y="1619250"/>
                </a:lnTo>
                <a:lnTo>
                  <a:pt x="1573961" y="1619719"/>
                </a:lnTo>
                <a:lnTo>
                  <a:pt x="1572094" y="1621586"/>
                </a:lnTo>
                <a:lnTo>
                  <a:pt x="1571625" y="1622704"/>
                </a:lnTo>
                <a:lnTo>
                  <a:pt x="1571625" y="1625333"/>
                </a:lnTo>
                <a:lnTo>
                  <a:pt x="1572094" y="1626450"/>
                </a:lnTo>
                <a:lnTo>
                  <a:pt x="1573961" y="1628317"/>
                </a:lnTo>
                <a:lnTo>
                  <a:pt x="1575079" y="1628775"/>
                </a:lnTo>
                <a:lnTo>
                  <a:pt x="1577708" y="1628775"/>
                </a:lnTo>
                <a:lnTo>
                  <a:pt x="1578825" y="1628317"/>
                </a:lnTo>
                <a:lnTo>
                  <a:pt x="1580692" y="1626450"/>
                </a:lnTo>
                <a:lnTo>
                  <a:pt x="1581150" y="1625333"/>
                </a:lnTo>
                <a:lnTo>
                  <a:pt x="1581150" y="1622704"/>
                </a:lnTo>
                <a:close/>
              </a:path>
              <a:path w="5534025" h="1628775">
                <a:moveTo>
                  <a:pt x="1581150" y="813079"/>
                </a:moveTo>
                <a:lnTo>
                  <a:pt x="1580692" y="811961"/>
                </a:lnTo>
                <a:lnTo>
                  <a:pt x="1578825" y="810094"/>
                </a:lnTo>
                <a:lnTo>
                  <a:pt x="1577708" y="809625"/>
                </a:lnTo>
                <a:lnTo>
                  <a:pt x="1575079" y="809625"/>
                </a:lnTo>
                <a:lnTo>
                  <a:pt x="1573961" y="810094"/>
                </a:lnTo>
                <a:lnTo>
                  <a:pt x="1572094" y="811961"/>
                </a:lnTo>
                <a:lnTo>
                  <a:pt x="1571625" y="813079"/>
                </a:lnTo>
                <a:lnTo>
                  <a:pt x="1571625" y="815708"/>
                </a:lnTo>
                <a:lnTo>
                  <a:pt x="1572094" y="816825"/>
                </a:lnTo>
                <a:lnTo>
                  <a:pt x="1573961" y="818692"/>
                </a:lnTo>
                <a:lnTo>
                  <a:pt x="1575079" y="819150"/>
                </a:lnTo>
                <a:lnTo>
                  <a:pt x="1577708" y="819150"/>
                </a:lnTo>
                <a:lnTo>
                  <a:pt x="1578825" y="818692"/>
                </a:lnTo>
                <a:lnTo>
                  <a:pt x="1580692" y="816825"/>
                </a:lnTo>
                <a:lnTo>
                  <a:pt x="1581150" y="815708"/>
                </a:lnTo>
                <a:lnTo>
                  <a:pt x="1581150" y="813079"/>
                </a:lnTo>
                <a:close/>
              </a:path>
              <a:path w="5534025" h="1628775">
                <a:moveTo>
                  <a:pt x="1581150" y="3454"/>
                </a:moveTo>
                <a:lnTo>
                  <a:pt x="1580692" y="2336"/>
                </a:lnTo>
                <a:lnTo>
                  <a:pt x="1578825" y="469"/>
                </a:lnTo>
                <a:lnTo>
                  <a:pt x="1577708" y="0"/>
                </a:lnTo>
                <a:lnTo>
                  <a:pt x="1575079" y="0"/>
                </a:lnTo>
                <a:lnTo>
                  <a:pt x="1573961" y="469"/>
                </a:lnTo>
                <a:lnTo>
                  <a:pt x="1572094" y="2336"/>
                </a:lnTo>
                <a:lnTo>
                  <a:pt x="1571625" y="3454"/>
                </a:lnTo>
                <a:lnTo>
                  <a:pt x="1571625" y="6083"/>
                </a:lnTo>
                <a:lnTo>
                  <a:pt x="1572094" y="7200"/>
                </a:lnTo>
                <a:lnTo>
                  <a:pt x="1573961" y="9067"/>
                </a:lnTo>
                <a:lnTo>
                  <a:pt x="1575079" y="9525"/>
                </a:lnTo>
                <a:lnTo>
                  <a:pt x="1577708" y="9525"/>
                </a:lnTo>
                <a:lnTo>
                  <a:pt x="1578825" y="9067"/>
                </a:lnTo>
                <a:lnTo>
                  <a:pt x="1580692" y="7200"/>
                </a:lnTo>
                <a:lnTo>
                  <a:pt x="1581150" y="6083"/>
                </a:lnTo>
                <a:lnTo>
                  <a:pt x="1581150" y="3454"/>
                </a:lnTo>
                <a:close/>
              </a:path>
              <a:path w="5534025" h="1628775">
                <a:moveTo>
                  <a:pt x="1628775" y="1622704"/>
                </a:moveTo>
                <a:lnTo>
                  <a:pt x="1628317" y="1621586"/>
                </a:lnTo>
                <a:lnTo>
                  <a:pt x="1626450" y="1619719"/>
                </a:lnTo>
                <a:lnTo>
                  <a:pt x="1625333" y="1619250"/>
                </a:lnTo>
                <a:lnTo>
                  <a:pt x="1622704" y="1619250"/>
                </a:lnTo>
                <a:lnTo>
                  <a:pt x="1621586" y="1619719"/>
                </a:lnTo>
                <a:lnTo>
                  <a:pt x="1619719" y="1621586"/>
                </a:lnTo>
                <a:lnTo>
                  <a:pt x="1619250" y="1622704"/>
                </a:lnTo>
                <a:lnTo>
                  <a:pt x="1619250" y="1625333"/>
                </a:lnTo>
                <a:lnTo>
                  <a:pt x="1619719" y="1626450"/>
                </a:lnTo>
                <a:lnTo>
                  <a:pt x="1621586" y="1628317"/>
                </a:lnTo>
                <a:lnTo>
                  <a:pt x="1622704" y="1628775"/>
                </a:lnTo>
                <a:lnTo>
                  <a:pt x="1625333" y="1628775"/>
                </a:lnTo>
                <a:lnTo>
                  <a:pt x="1626450" y="1628317"/>
                </a:lnTo>
                <a:lnTo>
                  <a:pt x="1628317" y="1626450"/>
                </a:lnTo>
                <a:lnTo>
                  <a:pt x="1628775" y="1625333"/>
                </a:lnTo>
                <a:lnTo>
                  <a:pt x="1628775" y="1622704"/>
                </a:lnTo>
                <a:close/>
              </a:path>
              <a:path w="5534025" h="1628775">
                <a:moveTo>
                  <a:pt x="1628775" y="813079"/>
                </a:moveTo>
                <a:lnTo>
                  <a:pt x="1628317" y="811961"/>
                </a:lnTo>
                <a:lnTo>
                  <a:pt x="1626450" y="810094"/>
                </a:lnTo>
                <a:lnTo>
                  <a:pt x="1625333" y="809625"/>
                </a:lnTo>
                <a:lnTo>
                  <a:pt x="1622704" y="809625"/>
                </a:lnTo>
                <a:lnTo>
                  <a:pt x="1621586" y="810094"/>
                </a:lnTo>
                <a:lnTo>
                  <a:pt x="1619719" y="811961"/>
                </a:lnTo>
                <a:lnTo>
                  <a:pt x="1619250" y="813079"/>
                </a:lnTo>
                <a:lnTo>
                  <a:pt x="1619250" y="815708"/>
                </a:lnTo>
                <a:lnTo>
                  <a:pt x="1619719" y="816825"/>
                </a:lnTo>
                <a:lnTo>
                  <a:pt x="1621586" y="818692"/>
                </a:lnTo>
                <a:lnTo>
                  <a:pt x="1622704" y="819150"/>
                </a:lnTo>
                <a:lnTo>
                  <a:pt x="1625333" y="819150"/>
                </a:lnTo>
                <a:lnTo>
                  <a:pt x="1626450" y="818692"/>
                </a:lnTo>
                <a:lnTo>
                  <a:pt x="1628317" y="816825"/>
                </a:lnTo>
                <a:lnTo>
                  <a:pt x="1628775" y="815708"/>
                </a:lnTo>
                <a:lnTo>
                  <a:pt x="1628775" y="813079"/>
                </a:lnTo>
                <a:close/>
              </a:path>
              <a:path w="5534025" h="1628775">
                <a:moveTo>
                  <a:pt x="1628775" y="3454"/>
                </a:moveTo>
                <a:lnTo>
                  <a:pt x="1628317" y="2336"/>
                </a:lnTo>
                <a:lnTo>
                  <a:pt x="1626450" y="469"/>
                </a:lnTo>
                <a:lnTo>
                  <a:pt x="1625333" y="0"/>
                </a:lnTo>
                <a:lnTo>
                  <a:pt x="1622704" y="0"/>
                </a:lnTo>
                <a:lnTo>
                  <a:pt x="1621586" y="469"/>
                </a:lnTo>
                <a:lnTo>
                  <a:pt x="1619719" y="2336"/>
                </a:lnTo>
                <a:lnTo>
                  <a:pt x="1619250" y="3454"/>
                </a:lnTo>
                <a:lnTo>
                  <a:pt x="1619250" y="6083"/>
                </a:lnTo>
                <a:lnTo>
                  <a:pt x="1619719" y="7200"/>
                </a:lnTo>
                <a:lnTo>
                  <a:pt x="1621586" y="9067"/>
                </a:lnTo>
                <a:lnTo>
                  <a:pt x="1622704" y="9525"/>
                </a:lnTo>
                <a:lnTo>
                  <a:pt x="1625333" y="9525"/>
                </a:lnTo>
                <a:lnTo>
                  <a:pt x="1626450" y="9067"/>
                </a:lnTo>
                <a:lnTo>
                  <a:pt x="1628317" y="7200"/>
                </a:lnTo>
                <a:lnTo>
                  <a:pt x="1628775" y="6083"/>
                </a:lnTo>
                <a:lnTo>
                  <a:pt x="1628775" y="3454"/>
                </a:lnTo>
                <a:close/>
              </a:path>
              <a:path w="5534025" h="1628775">
                <a:moveTo>
                  <a:pt x="1676400" y="1622704"/>
                </a:moveTo>
                <a:lnTo>
                  <a:pt x="1675942" y="1621586"/>
                </a:lnTo>
                <a:lnTo>
                  <a:pt x="1674075" y="1619719"/>
                </a:lnTo>
                <a:lnTo>
                  <a:pt x="1672958" y="1619250"/>
                </a:lnTo>
                <a:lnTo>
                  <a:pt x="1670329" y="1619250"/>
                </a:lnTo>
                <a:lnTo>
                  <a:pt x="1669211" y="1619719"/>
                </a:lnTo>
                <a:lnTo>
                  <a:pt x="1667344" y="1621586"/>
                </a:lnTo>
                <a:lnTo>
                  <a:pt x="1666875" y="1622704"/>
                </a:lnTo>
                <a:lnTo>
                  <a:pt x="1666875" y="1625333"/>
                </a:lnTo>
                <a:lnTo>
                  <a:pt x="1667344" y="1626450"/>
                </a:lnTo>
                <a:lnTo>
                  <a:pt x="1669211" y="1628317"/>
                </a:lnTo>
                <a:lnTo>
                  <a:pt x="1670329" y="1628775"/>
                </a:lnTo>
                <a:lnTo>
                  <a:pt x="1672958" y="1628775"/>
                </a:lnTo>
                <a:lnTo>
                  <a:pt x="1674075" y="1628317"/>
                </a:lnTo>
                <a:lnTo>
                  <a:pt x="1675942" y="1626450"/>
                </a:lnTo>
                <a:lnTo>
                  <a:pt x="1676400" y="1625333"/>
                </a:lnTo>
                <a:lnTo>
                  <a:pt x="1676400" y="1622704"/>
                </a:lnTo>
                <a:close/>
              </a:path>
              <a:path w="5534025" h="1628775">
                <a:moveTo>
                  <a:pt x="1676400" y="813079"/>
                </a:moveTo>
                <a:lnTo>
                  <a:pt x="1675942" y="811961"/>
                </a:lnTo>
                <a:lnTo>
                  <a:pt x="1674075" y="810094"/>
                </a:lnTo>
                <a:lnTo>
                  <a:pt x="1672958" y="809625"/>
                </a:lnTo>
                <a:lnTo>
                  <a:pt x="1670329" y="809625"/>
                </a:lnTo>
                <a:lnTo>
                  <a:pt x="1669211" y="810094"/>
                </a:lnTo>
                <a:lnTo>
                  <a:pt x="1667344" y="811961"/>
                </a:lnTo>
                <a:lnTo>
                  <a:pt x="1666875" y="813079"/>
                </a:lnTo>
                <a:lnTo>
                  <a:pt x="1666875" y="815708"/>
                </a:lnTo>
                <a:lnTo>
                  <a:pt x="1667344" y="816825"/>
                </a:lnTo>
                <a:lnTo>
                  <a:pt x="1669211" y="818692"/>
                </a:lnTo>
                <a:lnTo>
                  <a:pt x="1670329" y="819150"/>
                </a:lnTo>
                <a:lnTo>
                  <a:pt x="1672958" y="819150"/>
                </a:lnTo>
                <a:lnTo>
                  <a:pt x="1674075" y="818692"/>
                </a:lnTo>
                <a:lnTo>
                  <a:pt x="1675942" y="816825"/>
                </a:lnTo>
                <a:lnTo>
                  <a:pt x="1676400" y="815708"/>
                </a:lnTo>
                <a:lnTo>
                  <a:pt x="1676400" y="813079"/>
                </a:lnTo>
                <a:close/>
              </a:path>
              <a:path w="5534025" h="1628775">
                <a:moveTo>
                  <a:pt x="1676400" y="3454"/>
                </a:moveTo>
                <a:lnTo>
                  <a:pt x="1675942" y="2336"/>
                </a:lnTo>
                <a:lnTo>
                  <a:pt x="1674075" y="469"/>
                </a:lnTo>
                <a:lnTo>
                  <a:pt x="1672958" y="0"/>
                </a:lnTo>
                <a:lnTo>
                  <a:pt x="1670329" y="0"/>
                </a:lnTo>
                <a:lnTo>
                  <a:pt x="1669211" y="469"/>
                </a:lnTo>
                <a:lnTo>
                  <a:pt x="1667344" y="2336"/>
                </a:lnTo>
                <a:lnTo>
                  <a:pt x="1666875" y="3454"/>
                </a:lnTo>
                <a:lnTo>
                  <a:pt x="1666875" y="6083"/>
                </a:lnTo>
                <a:lnTo>
                  <a:pt x="1667344" y="7200"/>
                </a:lnTo>
                <a:lnTo>
                  <a:pt x="1669211" y="9067"/>
                </a:lnTo>
                <a:lnTo>
                  <a:pt x="1670329" y="9525"/>
                </a:lnTo>
                <a:lnTo>
                  <a:pt x="1672958" y="9525"/>
                </a:lnTo>
                <a:lnTo>
                  <a:pt x="1674075" y="9067"/>
                </a:lnTo>
                <a:lnTo>
                  <a:pt x="1675942" y="7200"/>
                </a:lnTo>
                <a:lnTo>
                  <a:pt x="1676400" y="6083"/>
                </a:lnTo>
                <a:lnTo>
                  <a:pt x="1676400" y="3454"/>
                </a:lnTo>
                <a:close/>
              </a:path>
              <a:path w="5534025" h="1628775">
                <a:moveTo>
                  <a:pt x="1724025" y="1622704"/>
                </a:moveTo>
                <a:lnTo>
                  <a:pt x="1723567" y="1621586"/>
                </a:lnTo>
                <a:lnTo>
                  <a:pt x="1721700" y="1619719"/>
                </a:lnTo>
                <a:lnTo>
                  <a:pt x="1720583" y="1619250"/>
                </a:lnTo>
                <a:lnTo>
                  <a:pt x="1717954" y="1619250"/>
                </a:lnTo>
                <a:lnTo>
                  <a:pt x="1716836" y="1619719"/>
                </a:lnTo>
                <a:lnTo>
                  <a:pt x="1714969" y="1621586"/>
                </a:lnTo>
                <a:lnTo>
                  <a:pt x="1714500" y="1622704"/>
                </a:lnTo>
                <a:lnTo>
                  <a:pt x="1714500" y="1625333"/>
                </a:lnTo>
                <a:lnTo>
                  <a:pt x="1714969" y="1626450"/>
                </a:lnTo>
                <a:lnTo>
                  <a:pt x="1716836" y="1628317"/>
                </a:lnTo>
                <a:lnTo>
                  <a:pt x="1717954" y="1628775"/>
                </a:lnTo>
                <a:lnTo>
                  <a:pt x="1720583" y="1628775"/>
                </a:lnTo>
                <a:lnTo>
                  <a:pt x="1721700" y="1628317"/>
                </a:lnTo>
                <a:lnTo>
                  <a:pt x="1723567" y="1626450"/>
                </a:lnTo>
                <a:lnTo>
                  <a:pt x="1724025" y="1625333"/>
                </a:lnTo>
                <a:lnTo>
                  <a:pt x="1724025" y="1622704"/>
                </a:lnTo>
                <a:close/>
              </a:path>
              <a:path w="5534025" h="1628775">
                <a:moveTo>
                  <a:pt x="1724025" y="813079"/>
                </a:moveTo>
                <a:lnTo>
                  <a:pt x="1723567" y="811961"/>
                </a:lnTo>
                <a:lnTo>
                  <a:pt x="1721700" y="810094"/>
                </a:lnTo>
                <a:lnTo>
                  <a:pt x="1720583" y="809625"/>
                </a:lnTo>
                <a:lnTo>
                  <a:pt x="1717954" y="809625"/>
                </a:lnTo>
                <a:lnTo>
                  <a:pt x="1716836" y="810094"/>
                </a:lnTo>
                <a:lnTo>
                  <a:pt x="1714969" y="811961"/>
                </a:lnTo>
                <a:lnTo>
                  <a:pt x="1714500" y="813079"/>
                </a:lnTo>
                <a:lnTo>
                  <a:pt x="1714500" y="815708"/>
                </a:lnTo>
                <a:lnTo>
                  <a:pt x="1714969" y="816825"/>
                </a:lnTo>
                <a:lnTo>
                  <a:pt x="1716836" y="818692"/>
                </a:lnTo>
                <a:lnTo>
                  <a:pt x="1717954" y="819150"/>
                </a:lnTo>
                <a:lnTo>
                  <a:pt x="1720583" y="819150"/>
                </a:lnTo>
                <a:lnTo>
                  <a:pt x="1721700" y="818692"/>
                </a:lnTo>
                <a:lnTo>
                  <a:pt x="1723567" y="816825"/>
                </a:lnTo>
                <a:lnTo>
                  <a:pt x="1724025" y="815708"/>
                </a:lnTo>
                <a:lnTo>
                  <a:pt x="1724025" y="813079"/>
                </a:lnTo>
                <a:close/>
              </a:path>
              <a:path w="5534025" h="1628775">
                <a:moveTo>
                  <a:pt x="1724025" y="3454"/>
                </a:moveTo>
                <a:lnTo>
                  <a:pt x="1723567" y="2336"/>
                </a:lnTo>
                <a:lnTo>
                  <a:pt x="1721700" y="469"/>
                </a:lnTo>
                <a:lnTo>
                  <a:pt x="1720583" y="0"/>
                </a:lnTo>
                <a:lnTo>
                  <a:pt x="1717954" y="0"/>
                </a:lnTo>
                <a:lnTo>
                  <a:pt x="1716836" y="469"/>
                </a:lnTo>
                <a:lnTo>
                  <a:pt x="1714969" y="2336"/>
                </a:lnTo>
                <a:lnTo>
                  <a:pt x="1714500" y="3454"/>
                </a:lnTo>
                <a:lnTo>
                  <a:pt x="1714500" y="6083"/>
                </a:lnTo>
                <a:lnTo>
                  <a:pt x="1714969" y="7200"/>
                </a:lnTo>
                <a:lnTo>
                  <a:pt x="1716836" y="9067"/>
                </a:lnTo>
                <a:lnTo>
                  <a:pt x="1717954" y="9525"/>
                </a:lnTo>
                <a:lnTo>
                  <a:pt x="1720583" y="9525"/>
                </a:lnTo>
                <a:lnTo>
                  <a:pt x="1721700" y="9067"/>
                </a:lnTo>
                <a:lnTo>
                  <a:pt x="1723567" y="7200"/>
                </a:lnTo>
                <a:lnTo>
                  <a:pt x="1724025" y="6083"/>
                </a:lnTo>
                <a:lnTo>
                  <a:pt x="1724025" y="3454"/>
                </a:lnTo>
                <a:close/>
              </a:path>
              <a:path w="5534025" h="1628775">
                <a:moveTo>
                  <a:pt x="1771650" y="1622704"/>
                </a:moveTo>
                <a:lnTo>
                  <a:pt x="1771192" y="1621586"/>
                </a:lnTo>
                <a:lnTo>
                  <a:pt x="1769325" y="1619719"/>
                </a:lnTo>
                <a:lnTo>
                  <a:pt x="1768208" y="1619250"/>
                </a:lnTo>
                <a:lnTo>
                  <a:pt x="1765579" y="1619250"/>
                </a:lnTo>
                <a:lnTo>
                  <a:pt x="1764461" y="1619719"/>
                </a:lnTo>
                <a:lnTo>
                  <a:pt x="1762594" y="1621586"/>
                </a:lnTo>
                <a:lnTo>
                  <a:pt x="1762137" y="1622704"/>
                </a:lnTo>
                <a:lnTo>
                  <a:pt x="1762137" y="1625333"/>
                </a:lnTo>
                <a:lnTo>
                  <a:pt x="1762594" y="1626450"/>
                </a:lnTo>
                <a:lnTo>
                  <a:pt x="1764461" y="1628317"/>
                </a:lnTo>
                <a:lnTo>
                  <a:pt x="1765579" y="1628775"/>
                </a:lnTo>
                <a:lnTo>
                  <a:pt x="1768208" y="1628775"/>
                </a:lnTo>
                <a:lnTo>
                  <a:pt x="1769325" y="1628317"/>
                </a:lnTo>
                <a:lnTo>
                  <a:pt x="1771192" y="1626450"/>
                </a:lnTo>
                <a:lnTo>
                  <a:pt x="1771650" y="1625333"/>
                </a:lnTo>
                <a:lnTo>
                  <a:pt x="1771650" y="1622704"/>
                </a:lnTo>
                <a:close/>
              </a:path>
              <a:path w="5534025" h="1628775">
                <a:moveTo>
                  <a:pt x="1771650" y="813079"/>
                </a:moveTo>
                <a:lnTo>
                  <a:pt x="1771192" y="811961"/>
                </a:lnTo>
                <a:lnTo>
                  <a:pt x="1769325" y="810094"/>
                </a:lnTo>
                <a:lnTo>
                  <a:pt x="1768208" y="809625"/>
                </a:lnTo>
                <a:lnTo>
                  <a:pt x="1765579" y="809625"/>
                </a:lnTo>
                <a:lnTo>
                  <a:pt x="1764461" y="810094"/>
                </a:lnTo>
                <a:lnTo>
                  <a:pt x="1762594" y="811961"/>
                </a:lnTo>
                <a:lnTo>
                  <a:pt x="1762137" y="813079"/>
                </a:lnTo>
                <a:lnTo>
                  <a:pt x="1762137" y="815708"/>
                </a:lnTo>
                <a:lnTo>
                  <a:pt x="1762594" y="816825"/>
                </a:lnTo>
                <a:lnTo>
                  <a:pt x="1764461" y="818692"/>
                </a:lnTo>
                <a:lnTo>
                  <a:pt x="1765579" y="819150"/>
                </a:lnTo>
                <a:lnTo>
                  <a:pt x="1768208" y="819150"/>
                </a:lnTo>
                <a:lnTo>
                  <a:pt x="1769325" y="818692"/>
                </a:lnTo>
                <a:lnTo>
                  <a:pt x="1771192" y="816825"/>
                </a:lnTo>
                <a:lnTo>
                  <a:pt x="1771650" y="815708"/>
                </a:lnTo>
                <a:lnTo>
                  <a:pt x="1771650" y="813079"/>
                </a:lnTo>
                <a:close/>
              </a:path>
              <a:path w="5534025" h="1628775">
                <a:moveTo>
                  <a:pt x="1771650" y="3454"/>
                </a:moveTo>
                <a:lnTo>
                  <a:pt x="1771192" y="2336"/>
                </a:lnTo>
                <a:lnTo>
                  <a:pt x="1769325" y="469"/>
                </a:lnTo>
                <a:lnTo>
                  <a:pt x="1768208" y="0"/>
                </a:lnTo>
                <a:lnTo>
                  <a:pt x="1765579" y="0"/>
                </a:lnTo>
                <a:lnTo>
                  <a:pt x="1764461" y="469"/>
                </a:lnTo>
                <a:lnTo>
                  <a:pt x="1762594" y="2336"/>
                </a:lnTo>
                <a:lnTo>
                  <a:pt x="1762137" y="3454"/>
                </a:lnTo>
                <a:lnTo>
                  <a:pt x="1762137" y="6083"/>
                </a:lnTo>
                <a:lnTo>
                  <a:pt x="1762594" y="7200"/>
                </a:lnTo>
                <a:lnTo>
                  <a:pt x="1764461" y="9067"/>
                </a:lnTo>
                <a:lnTo>
                  <a:pt x="1765579" y="9525"/>
                </a:lnTo>
                <a:lnTo>
                  <a:pt x="1768208" y="9525"/>
                </a:lnTo>
                <a:lnTo>
                  <a:pt x="1769325" y="9067"/>
                </a:lnTo>
                <a:lnTo>
                  <a:pt x="1771192" y="7200"/>
                </a:lnTo>
                <a:lnTo>
                  <a:pt x="1771650" y="6083"/>
                </a:lnTo>
                <a:lnTo>
                  <a:pt x="1771650" y="3454"/>
                </a:lnTo>
                <a:close/>
              </a:path>
              <a:path w="5534025" h="1628775">
                <a:moveTo>
                  <a:pt x="1819275" y="1622704"/>
                </a:moveTo>
                <a:lnTo>
                  <a:pt x="1818817" y="1621586"/>
                </a:lnTo>
                <a:lnTo>
                  <a:pt x="1816950" y="1619719"/>
                </a:lnTo>
                <a:lnTo>
                  <a:pt x="1815833" y="1619250"/>
                </a:lnTo>
                <a:lnTo>
                  <a:pt x="1813204" y="1619250"/>
                </a:lnTo>
                <a:lnTo>
                  <a:pt x="1812086" y="1619719"/>
                </a:lnTo>
                <a:lnTo>
                  <a:pt x="1810219" y="1621586"/>
                </a:lnTo>
                <a:lnTo>
                  <a:pt x="1809750" y="1622704"/>
                </a:lnTo>
                <a:lnTo>
                  <a:pt x="1809750" y="1625333"/>
                </a:lnTo>
                <a:lnTo>
                  <a:pt x="1810219" y="1626450"/>
                </a:lnTo>
                <a:lnTo>
                  <a:pt x="1812086" y="1628317"/>
                </a:lnTo>
                <a:lnTo>
                  <a:pt x="1813204" y="1628775"/>
                </a:lnTo>
                <a:lnTo>
                  <a:pt x="1815833" y="1628775"/>
                </a:lnTo>
                <a:lnTo>
                  <a:pt x="1816950" y="1628317"/>
                </a:lnTo>
                <a:lnTo>
                  <a:pt x="1818817" y="1626450"/>
                </a:lnTo>
                <a:lnTo>
                  <a:pt x="1819275" y="1625333"/>
                </a:lnTo>
                <a:lnTo>
                  <a:pt x="1819275" y="1622704"/>
                </a:lnTo>
                <a:close/>
              </a:path>
              <a:path w="5534025" h="1628775">
                <a:moveTo>
                  <a:pt x="1819275" y="813079"/>
                </a:moveTo>
                <a:lnTo>
                  <a:pt x="1818817" y="811961"/>
                </a:lnTo>
                <a:lnTo>
                  <a:pt x="1816950" y="810094"/>
                </a:lnTo>
                <a:lnTo>
                  <a:pt x="1815833" y="809625"/>
                </a:lnTo>
                <a:lnTo>
                  <a:pt x="1813204" y="809625"/>
                </a:lnTo>
                <a:lnTo>
                  <a:pt x="1812086" y="810094"/>
                </a:lnTo>
                <a:lnTo>
                  <a:pt x="1810219" y="811961"/>
                </a:lnTo>
                <a:lnTo>
                  <a:pt x="1809750" y="813079"/>
                </a:lnTo>
                <a:lnTo>
                  <a:pt x="1809750" y="815708"/>
                </a:lnTo>
                <a:lnTo>
                  <a:pt x="1810219" y="816825"/>
                </a:lnTo>
                <a:lnTo>
                  <a:pt x="1812086" y="818692"/>
                </a:lnTo>
                <a:lnTo>
                  <a:pt x="1813204" y="819150"/>
                </a:lnTo>
                <a:lnTo>
                  <a:pt x="1815833" y="819150"/>
                </a:lnTo>
                <a:lnTo>
                  <a:pt x="1816950" y="818692"/>
                </a:lnTo>
                <a:lnTo>
                  <a:pt x="1818817" y="816825"/>
                </a:lnTo>
                <a:lnTo>
                  <a:pt x="1819275" y="815708"/>
                </a:lnTo>
                <a:lnTo>
                  <a:pt x="1819275" y="813079"/>
                </a:lnTo>
                <a:close/>
              </a:path>
              <a:path w="5534025" h="1628775">
                <a:moveTo>
                  <a:pt x="1819275" y="3454"/>
                </a:moveTo>
                <a:lnTo>
                  <a:pt x="1818817" y="2336"/>
                </a:lnTo>
                <a:lnTo>
                  <a:pt x="1816950" y="469"/>
                </a:lnTo>
                <a:lnTo>
                  <a:pt x="1815833" y="0"/>
                </a:lnTo>
                <a:lnTo>
                  <a:pt x="1813204" y="0"/>
                </a:lnTo>
                <a:lnTo>
                  <a:pt x="1812086" y="469"/>
                </a:lnTo>
                <a:lnTo>
                  <a:pt x="1810219" y="2336"/>
                </a:lnTo>
                <a:lnTo>
                  <a:pt x="1809750" y="3454"/>
                </a:lnTo>
                <a:lnTo>
                  <a:pt x="1809750" y="6083"/>
                </a:lnTo>
                <a:lnTo>
                  <a:pt x="1810219" y="7200"/>
                </a:lnTo>
                <a:lnTo>
                  <a:pt x="1812086" y="9067"/>
                </a:lnTo>
                <a:lnTo>
                  <a:pt x="1813204" y="9525"/>
                </a:lnTo>
                <a:lnTo>
                  <a:pt x="1815833" y="9525"/>
                </a:lnTo>
                <a:lnTo>
                  <a:pt x="1816950" y="9067"/>
                </a:lnTo>
                <a:lnTo>
                  <a:pt x="1818817" y="7200"/>
                </a:lnTo>
                <a:lnTo>
                  <a:pt x="1819275" y="6083"/>
                </a:lnTo>
                <a:lnTo>
                  <a:pt x="1819275" y="3454"/>
                </a:lnTo>
                <a:close/>
              </a:path>
              <a:path w="5534025" h="1628775">
                <a:moveTo>
                  <a:pt x="1866900" y="1622704"/>
                </a:moveTo>
                <a:lnTo>
                  <a:pt x="1866442" y="1621586"/>
                </a:lnTo>
                <a:lnTo>
                  <a:pt x="1864575" y="1619719"/>
                </a:lnTo>
                <a:lnTo>
                  <a:pt x="1863458" y="1619250"/>
                </a:lnTo>
                <a:lnTo>
                  <a:pt x="1860829" y="1619250"/>
                </a:lnTo>
                <a:lnTo>
                  <a:pt x="1859711" y="1619719"/>
                </a:lnTo>
                <a:lnTo>
                  <a:pt x="1857844" y="1621586"/>
                </a:lnTo>
                <a:lnTo>
                  <a:pt x="1857375" y="1622704"/>
                </a:lnTo>
                <a:lnTo>
                  <a:pt x="1857375" y="1625333"/>
                </a:lnTo>
                <a:lnTo>
                  <a:pt x="1857844" y="1626450"/>
                </a:lnTo>
                <a:lnTo>
                  <a:pt x="1859711" y="1628317"/>
                </a:lnTo>
                <a:lnTo>
                  <a:pt x="1860829" y="1628775"/>
                </a:lnTo>
                <a:lnTo>
                  <a:pt x="1863458" y="1628775"/>
                </a:lnTo>
                <a:lnTo>
                  <a:pt x="1864575" y="1628317"/>
                </a:lnTo>
                <a:lnTo>
                  <a:pt x="1866442" y="1626450"/>
                </a:lnTo>
                <a:lnTo>
                  <a:pt x="1866900" y="1625333"/>
                </a:lnTo>
                <a:lnTo>
                  <a:pt x="1866900" y="1622704"/>
                </a:lnTo>
                <a:close/>
              </a:path>
              <a:path w="5534025" h="1628775">
                <a:moveTo>
                  <a:pt x="1866900" y="813079"/>
                </a:moveTo>
                <a:lnTo>
                  <a:pt x="1866442" y="811961"/>
                </a:lnTo>
                <a:lnTo>
                  <a:pt x="1864575" y="810094"/>
                </a:lnTo>
                <a:lnTo>
                  <a:pt x="1863458" y="809625"/>
                </a:lnTo>
                <a:lnTo>
                  <a:pt x="1860829" y="809625"/>
                </a:lnTo>
                <a:lnTo>
                  <a:pt x="1859711" y="810094"/>
                </a:lnTo>
                <a:lnTo>
                  <a:pt x="1857844" y="811961"/>
                </a:lnTo>
                <a:lnTo>
                  <a:pt x="1857375" y="813079"/>
                </a:lnTo>
                <a:lnTo>
                  <a:pt x="1857375" y="815708"/>
                </a:lnTo>
                <a:lnTo>
                  <a:pt x="1857844" y="816825"/>
                </a:lnTo>
                <a:lnTo>
                  <a:pt x="1859711" y="818692"/>
                </a:lnTo>
                <a:lnTo>
                  <a:pt x="1860829" y="819150"/>
                </a:lnTo>
                <a:lnTo>
                  <a:pt x="1863458" y="819150"/>
                </a:lnTo>
                <a:lnTo>
                  <a:pt x="1864575" y="818692"/>
                </a:lnTo>
                <a:lnTo>
                  <a:pt x="1866442" y="816825"/>
                </a:lnTo>
                <a:lnTo>
                  <a:pt x="1866900" y="815708"/>
                </a:lnTo>
                <a:lnTo>
                  <a:pt x="1866900" y="813079"/>
                </a:lnTo>
                <a:close/>
              </a:path>
              <a:path w="5534025" h="1628775">
                <a:moveTo>
                  <a:pt x="1866900" y="3454"/>
                </a:moveTo>
                <a:lnTo>
                  <a:pt x="1866442" y="2336"/>
                </a:lnTo>
                <a:lnTo>
                  <a:pt x="1864575" y="469"/>
                </a:lnTo>
                <a:lnTo>
                  <a:pt x="1863458" y="0"/>
                </a:lnTo>
                <a:lnTo>
                  <a:pt x="1860829" y="0"/>
                </a:lnTo>
                <a:lnTo>
                  <a:pt x="1859711" y="469"/>
                </a:lnTo>
                <a:lnTo>
                  <a:pt x="1857844" y="2336"/>
                </a:lnTo>
                <a:lnTo>
                  <a:pt x="1857375" y="3454"/>
                </a:lnTo>
                <a:lnTo>
                  <a:pt x="1857375" y="6083"/>
                </a:lnTo>
                <a:lnTo>
                  <a:pt x="1857844" y="7200"/>
                </a:lnTo>
                <a:lnTo>
                  <a:pt x="1859711" y="9067"/>
                </a:lnTo>
                <a:lnTo>
                  <a:pt x="1860829" y="9525"/>
                </a:lnTo>
                <a:lnTo>
                  <a:pt x="1863458" y="9525"/>
                </a:lnTo>
                <a:lnTo>
                  <a:pt x="1864575" y="9067"/>
                </a:lnTo>
                <a:lnTo>
                  <a:pt x="1866442" y="7200"/>
                </a:lnTo>
                <a:lnTo>
                  <a:pt x="1866900" y="6083"/>
                </a:lnTo>
                <a:lnTo>
                  <a:pt x="1866900" y="3454"/>
                </a:lnTo>
                <a:close/>
              </a:path>
              <a:path w="5534025" h="1628775">
                <a:moveTo>
                  <a:pt x="1914525" y="1622704"/>
                </a:moveTo>
                <a:lnTo>
                  <a:pt x="1914067" y="1621586"/>
                </a:lnTo>
                <a:lnTo>
                  <a:pt x="1912200" y="1619719"/>
                </a:lnTo>
                <a:lnTo>
                  <a:pt x="1911083" y="1619250"/>
                </a:lnTo>
                <a:lnTo>
                  <a:pt x="1908454" y="1619250"/>
                </a:lnTo>
                <a:lnTo>
                  <a:pt x="1907336" y="1619719"/>
                </a:lnTo>
                <a:lnTo>
                  <a:pt x="1905469" y="1621586"/>
                </a:lnTo>
                <a:lnTo>
                  <a:pt x="1905000" y="1622704"/>
                </a:lnTo>
                <a:lnTo>
                  <a:pt x="1905000" y="1625333"/>
                </a:lnTo>
                <a:lnTo>
                  <a:pt x="1905469" y="1626450"/>
                </a:lnTo>
                <a:lnTo>
                  <a:pt x="1907336" y="1628317"/>
                </a:lnTo>
                <a:lnTo>
                  <a:pt x="1908454" y="1628775"/>
                </a:lnTo>
                <a:lnTo>
                  <a:pt x="1911083" y="1628775"/>
                </a:lnTo>
                <a:lnTo>
                  <a:pt x="1912200" y="1628317"/>
                </a:lnTo>
                <a:lnTo>
                  <a:pt x="1914067" y="1626450"/>
                </a:lnTo>
                <a:lnTo>
                  <a:pt x="1914525" y="1625333"/>
                </a:lnTo>
                <a:lnTo>
                  <a:pt x="1914525" y="1622704"/>
                </a:lnTo>
                <a:close/>
              </a:path>
              <a:path w="5534025" h="1628775">
                <a:moveTo>
                  <a:pt x="1914525" y="813079"/>
                </a:moveTo>
                <a:lnTo>
                  <a:pt x="1914067" y="811961"/>
                </a:lnTo>
                <a:lnTo>
                  <a:pt x="1912200" y="810094"/>
                </a:lnTo>
                <a:lnTo>
                  <a:pt x="1911083" y="809625"/>
                </a:lnTo>
                <a:lnTo>
                  <a:pt x="1908454" y="809625"/>
                </a:lnTo>
                <a:lnTo>
                  <a:pt x="1907336" y="810094"/>
                </a:lnTo>
                <a:lnTo>
                  <a:pt x="1905469" y="811961"/>
                </a:lnTo>
                <a:lnTo>
                  <a:pt x="1905000" y="813079"/>
                </a:lnTo>
                <a:lnTo>
                  <a:pt x="1905000" y="815708"/>
                </a:lnTo>
                <a:lnTo>
                  <a:pt x="1905469" y="816825"/>
                </a:lnTo>
                <a:lnTo>
                  <a:pt x="1907336" y="818692"/>
                </a:lnTo>
                <a:lnTo>
                  <a:pt x="1908454" y="819150"/>
                </a:lnTo>
                <a:lnTo>
                  <a:pt x="1911083" y="819150"/>
                </a:lnTo>
                <a:lnTo>
                  <a:pt x="1912200" y="818692"/>
                </a:lnTo>
                <a:lnTo>
                  <a:pt x="1914067" y="816825"/>
                </a:lnTo>
                <a:lnTo>
                  <a:pt x="1914525" y="815708"/>
                </a:lnTo>
                <a:lnTo>
                  <a:pt x="1914525" y="813079"/>
                </a:lnTo>
                <a:close/>
              </a:path>
              <a:path w="5534025" h="1628775">
                <a:moveTo>
                  <a:pt x="1914525" y="3454"/>
                </a:moveTo>
                <a:lnTo>
                  <a:pt x="1914067" y="2336"/>
                </a:lnTo>
                <a:lnTo>
                  <a:pt x="1912200" y="469"/>
                </a:lnTo>
                <a:lnTo>
                  <a:pt x="1911083" y="0"/>
                </a:lnTo>
                <a:lnTo>
                  <a:pt x="1908454" y="0"/>
                </a:lnTo>
                <a:lnTo>
                  <a:pt x="1907336" y="469"/>
                </a:lnTo>
                <a:lnTo>
                  <a:pt x="1905469" y="2336"/>
                </a:lnTo>
                <a:lnTo>
                  <a:pt x="1905000" y="3454"/>
                </a:lnTo>
                <a:lnTo>
                  <a:pt x="1905000" y="6083"/>
                </a:lnTo>
                <a:lnTo>
                  <a:pt x="1905469" y="7200"/>
                </a:lnTo>
                <a:lnTo>
                  <a:pt x="1907336" y="9067"/>
                </a:lnTo>
                <a:lnTo>
                  <a:pt x="1908454" y="9525"/>
                </a:lnTo>
                <a:lnTo>
                  <a:pt x="1911083" y="9525"/>
                </a:lnTo>
                <a:lnTo>
                  <a:pt x="1912200" y="9067"/>
                </a:lnTo>
                <a:lnTo>
                  <a:pt x="1914067" y="7200"/>
                </a:lnTo>
                <a:lnTo>
                  <a:pt x="1914525" y="6083"/>
                </a:lnTo>
                <a:lnTo>
                  <a:pt x="1914525" y="3454"/>
                </a:lnTo>
                <a:close/>
              </a:path>
              <a:path w="5534025" h="1628775">
                <a:moveTo>
                  <a:pt x="1962150" y="1622704"/>
                </a:moveTo>
                <a:lnTo>
                  <a:pt x="1961692" y="1621586"/>
                </a:lnTo>
                <a:lnTo>
                  <a:pt x="1959825" y="1619719"/>
                </a:lnTo>
                <a:lnTo>
                  <a:pt x="1958708" y="1619250"/>
                </a:lnTo>
                <a:lnTo>
                  <a:pt x="1956079" y="1619250"/>
                </a:lnTo>
                <a:lnTo>
                  <a:pt x="1954961" y="1619719"/>
                </a:lnTo>
                <a:lnTo>
                  <a:pt x="1953094" y="1621586"/>
                </a:lnTo>
                <a:lnTo>
                  <a:pt x="1952625" y="1622704"/>
                </a:lnTo>
                <a:lnTo>
                  <a:pt x="1952625" y="1625333"/>
                </a:lnTo>
                <a:lnTo>
                  <a:pt x="1953094" y="1626450"/>
                </a:lnTo>
                <a:lnTo>
                  <a:pt x="1954961" y="1628317"/>
                </a:lnTo>
                <a:lnTo>
                  <a:pt x="1956079" y="1628775"/>
                </a:lnTo>
                <a:lnTo>
                  <a:pt x="1958708" y="1628775"/>
                </a:lnTo>
                <a:lnTo>
                  <a:pt x="1959825" y="1628317"/>
                </a:lnTo>
                <a:lnTo>
                  <a:pt x="1961692" y="1626450"/>
                </a:lnTo>
                <a:lnTo>
                  <a:pt x="1962150" y="1625333"/>
                </a:lnTo>
                <a:lnTo>
                  <a:pt x="1962150" y="1622704"/>
                </a:lnTo>
                <a:close/>
              </a:path>
              <a:path w="5534025" h="1628775">
                <a:moveTo>
                  <a:pt x="1962150" y="813079"/>
                </a:moveTo>
                <a:lnTo>
                  <a:pt x="1961692" y="811961"/>
                </a:lnTo>
                <a:lnTo>
                  <a:pt x="1959825" y="810094"/>
                </a:lnTo>
                <a:lnTo>
                  <a:pt x="1958708" y="809625"/>
                </a:lnTo>
                <a:lnTo>
                  <a:pt x="1956079" y="809625"/>
                </a:lnTo>
                <a:lnTo>
                  <a:pt x="1954961" y="810094"/>
                </a:lnTo>
                <a:lnTo>
                  <a:pt x="1953094" y="811961"/>
                </a:lnTo>
                <a:lnTo>
                  <a:pt x="1952625" y="813079"/>
                </a:lnTo>
                <a:lnTo>
                  <a:pt x="1952625" y="815708"/>
                </a:lnTo>
                <a:lnTo>
                  <a:pt x="1953094" y="816825"/>
                </a:lnTo>
                <a:lnTo>
                  <a:pt x="1954961" y="818692"/>
                </a:lnTo>
                <a:lnTo>
                  <a:pt x="1956079" y="819150"/>
                </a:lnTo>
                <a:lnTo>
                  <a:pt x="1958708" y="819150"/>
                </a:lnTo>
                <a:lnTo>
                  <a:pt x="1959825" y="818692"/>
                </a:lnTo>
                <a:lnTo>
                  <a:pt x="1961692" y="816825"/>
                </a:lnTo>
                <a:lnTo>
                  <a:pt x="1962150" y="815708"/>
                </a:lnTo>
                <a:lnTo>
                  <a:pt x="1962150" y="813079"/>
                </a:lnTo>
                <a:close/>
              </a:path>
              <a:path w="5534025" h="1628775">
                <a:moveTo>
                  <a:pt x="1962150" y="3454"/>
                </a:moveTo>
                <a:lnTo>
                  <a:pt x="1961692" y="2336"/>
                </a:lnTo>
                <a:lnTo>
                  <a:pt x="1959825" y="469"/>
                </a:lnTo>
                <a:lnTo>
                  <a:pt x="1958708" y="0"/>
                </a:lnTo>
                <a:lnTo>
                  <a:pt x="1956079" y="0"/>
                </a:lnTo>
                <a:lnTo>
                  <a:pt x="1954961" y="469"/>
                </a:lnTo>
                <a:lnTo>
                  <a:pt x="1953094" y="2336"/>
                </a:lnTo>
                <a:lnTo>
                  <a:pt x="1952625" y="3454"/>
                </a:lnTo>
                <a:lnTo>
                  <a:pt x="1952625" y="6083"/>
                </a:lnTo>
                <a:lnTo>
                  <a:pt x="1953094" y="7200"/>
                </a:lnTo>
                <a:lnTo>
                  <a:pt x="1954961" y="9067"/>
                </a:lnTo>
                <a:lnTo>
                  <a:pt x="1956079" y="9525"/>
                </a:lnTo>
                <a:lnTo>
                  <a:pt x="1958708" y="9525"/>
                </a:lnTo>
                <a:lnTo>
                  <a:pt x="1959825" y="9067"/>
                </a:lnTo>
                <a:lnTo>
                  <a:pt x="1961692" y="7200"/>
                </a:lnTo>
                <a:lnTo>
                  <a:pt x="1962150" y="6083"/>
                </a:lnTo>
                <a:lnTo>
                  <a:pt x="1962150" y="3454"/>
                </a:lnTo>
                <a:close/>
              </a:path>
              <a:path w="5534025" h="1628775">
                <a:moveTo>
                  <a:pt x="2009775" y="1622704"/>
                </a:moveTo>
                <a:lnTo>
                  <a:pt x="2009317" y="1621586"/>
                </a:lnTo>
                <a:lnTo>
                  <a:pt x="2007450" y="1619719"/>
                </a:lnTo>
                <a:lnTo>
                  <a:pt x="2006333" y="1619250"/>
                </a:lnTo>
                <a:lnTo>
                  <a:pt x="2003704" y="1619250"/>
                </a:lnTo>
                <a:lnTo>
                  <a:pt x="2002586" y="1619719"/>
                </a:lnTo>
                <a:lnTo>
                  <a:pt x="2000719" y="1621586"/>
                </a:lnTo>
                <a:lnTo>
                  <a:pt x="2000250" y="1622704"/>
                </a:lnTo>
                <a:lnTo>
                  <a:pt x="2000250" y="1625333"/>
                </a:lnTo>
                <a:lnTo>
                  <a:pt x="2000719" y="1626450"/>
                </a:lnTo>
                <a:lnTo>
                  <a:pt x="2002586" y="1628317"/>
                </a:lnTo>
                <a:lnTo>
                  <a:pt x="2003704" y="1628775"/>
                </a:lnTo>
                <a:lnTo>
                  <a:pt x="2006333" y="1628775"/>
                </a:lnTo>
                <a:lnTo>
                  <a:pt x="2007450" y="1628317"/>
                </a:lnTo>
                <a:lnTo>
                  <a:pt x="2009317" y="1626450"/>
                </a:lnTo>
                <a:lnTo>
                  <a:pt x="2009775" y="1625333"/>
                </a:lnTo>
                <a:lnTo>
                  <a:pt x="2009775" y="1622704"/>
                </a:lnTo>
                <a:close/>
              </a:path>
              <a:path w="5534025" h="1628775">
                <a:moveTo>
                  <a:pt x="2009775" y="813079"/>
                </a:moveTo>
                <a:lnTo>
                  <a:pt x="2009317" y="811961"/>
                </a:lnTo>
                <a:lnTo>
                  <a:pt x="2007450" y="810094"/>
                </a:lnTo>
                <a:lnTo>
                  <a:pt x="2006333" y="809625"/>
                </a:lnTo>
                <a:lnTo>
                  <a:pt x="2003704" y="809625"/>
                </a:lnTo>
                <a:lnTo>
                  <a:pt x="2002586" y="810094"/>
                </a:lnTo>
                <a:lnTo>
                  <a:pt x="2000719" y="811961"/>
                </a:lnTo>
                <a:lnTo>
                  <a:pt x="2000250" y="813079"/>
                </a:lnTo>
                <a:lnTo>
                  <a:pt x="2000250" y="815708"/>
                </a:lnTo>
                <a:lnTo>
                  <a:pt x="2000719" y="816825"/>
                </a:lnTo>
                <a:lnTo>
                  <a:pt x="2002586" y="818692"/>
                </a:lnTo>
                <a:lnTo>
                  <a:pt x="2003704" y="819150"/>
                </a:lnTo>
                <a:lnTo>
                  <a:pt x="2006333" y="819150"/>
                </a:lnTo>
                <a:lnTo>
                  <a:pt x="2007450" y="818692"/>
                </a:lnTo>
                <a:lnTo>
                  <a:pt x="2009317" y="816825"/>
                </a:lnTo>
                <a:lnTo>
                  <a:pt x="2009775" y="815708"/>
                </a:lnTo>
                <a:lnTo>
                  <a:pt x="2009775" y="813079"/>
                </a:lnTo>
                <a:close/>
              </a:path>
              <a:path w="5534025" h="1628775">
                <a:moveTo>
                  <a:pt x="2009775" y="3454"/>
                </a:moveTo>
                <a:lnTo>
                  <a:pt x="2009317" y="2336"/>
                </a:lnTo>
                <a:lnTo>
                  <a:pt x="2007450" y="469"/>
                </a:lnTo>
                <a:lnTo>
                  <a:pt x="2006333" y="0"/>
                </a:lnTo>
                <a:lnTo>
                  <a:pt x="2003704" y="0"/>
                </a:lnTo>
                <a:lnTo>
                  <a:pt x="2002586" y="469"/>
                </a:lnTo>
                <a:lnTo>
                  <a:pt x="2000719" y="2336"/>
                </a:lnTo>
                <a:lnTo>
                  <a:pt x="2000250" y="3454"/>
                </a:lnTo>
                <a:lnTo>
                  <a:pt x="2000250" y="6083"/>
                </a:lnTo>
                <a:lnTo>
                  <a:pt x="2000719" y="7200"/>
                </a:lnTo>
                <a:lnTo>
                  <a:pt x="2002586" y="9067"/>
                </a:lnTo>
                <a:lnTo>
                  <a:pt x="2003704" y="9525"/>
                </a:lnTo>
                <a:lnTo>
                  <a:pt x="2006333" y="9525"/>
                </a:lnTo>
                <a:lnTo>
                  <a:pt x="2007450" y="9067"/>
                </a:lnTo>
                <a:lnTo>
                  <a:pt x="2009317" y="7200"/>
                </a:lnTo>
                <a:lnTo>
                  <a:pt x="2009775" y="6083"/>
                </a:lnTo>
                <a:lnTo>
                  <a:pt x="2009775" y="3454"/>
                </a:lnTo>
                <a:close/>
              </a:path>
              <a:path w="5534025" h="1628775">
                <a:moveTo>
                  <a:pt x="2057400" y="1622704"/>
                </a:moveTo>
                <a:lnTo>
                  <a:pt x="2056942" y="1621586"/>
                </a:lnTo>
                <a:lnTo>
                  <a:pt x="2055075" y="1619719"/>
                </a:lnTo>
                <a:lnTo>
                  <a:pt x="2053958" y="1619250"/>
                </a:lnTo>
                <a:lnTo>
                  <a:pt x="2051329" y="1619250"/>
                </a:lnTo>
                <a:lnTo>
                  <a:pt x="2050211" y="1619719"/>
                </a:lnTo>
                <a:lnTo>
                  <a:pt x="2048344" y="1621586"/>
                </a:lnTo>
                <a:lnTo>
                  <a:pt x="2047875" y="1622704"/>
                </a:lnTo>
                <a:lnTo>
                  <a:pt x="2047875" y="1625333"/>
                </a:lnTo>
                <a:lnTo>
                  <a:pt x="2048344" y="1626450"/>
                </a:lnTo>
                <a:lnTo>
                  <a:pt x="2050211" y="1628317"/>
                </a:lnTo>
                <a:lnTo>
                  <a:pt x="2051329" y="1628775"/>
                </a:lnTo>
                <a:lnTo>
                  <a:pt x="2053958" y="1628775"/>
                </a:lnTo>
                <a:lnTo>
                  <a:pt x="2055075" y="1628317"/>
                </a:lnTo>
                <a:lnTo>
                  <a:pt x="2056942" y="1626450"/>
                </a:lnTo>
                <a:lnTo>
                  <a:pt x="2057400" y="1625333"/>
                </a:lnTo>
                <a:lnTo>
                  <a:pt x="2057400" y="1622704"/>
                </a:lnTo>
                <a:close/>
              </a:path>
              <a:path w="5534025" h="1628775">
                <a:moveTo>
                  <a:pt x="2057400" y="813079"/>
                </a:moveTo>
                <a:lnTo>
                  <a:pt x="2056942" y="811961"/>
                </a:lnTo>
                <a:lnTo>
                  <a:pt x="2055075" y="810094"/>
                </a:lnTo>
                <a:lnTo>
                  <a:pt x="2053958" y="809625"/>
                </a:lnTo>
                <a:lnTo>
                  <a:pt x="2051329" y="809625"/>
                </a:lnTo>
                <a:lnTo>
                  <a:pt x="2050211" y="810094"/>
                </a:lnTo>
                <a:lnTo>
                  <a:pt x="2048344" y="811961"/>
                </a:lnTo>
                <a:lnTo>
                  <a:pt x="2047875" y="813079"/>
                </a:lnTo>
                <a:lnTo>
                  <a:pt x="2047875" y="815708"/>
                </a:lnTo>
                <a:lnTo>
                  <a:pt x="2048344" y="816825"/>
                </a:lnTo>
                <a:lnTo>
                  <a:pt x="2050211" y="818692"/>
                </a:lnTo>
                <a:lnTo>
                  <a:pt x="2051329" y="819150"/>
                </a:lnTo>
                <a:lnTo>
                  <a:pt x="2053958" y="819150"/>
                </a:lnTo>
                <a:lnTo>
                  <a:pt x="2055075" y="818692"/>
                </a:lnTo>
                <a:lnTo>
                  <a:pt x="2056942" y="816825"/>
                </a:lnTo>
                <a:lnTo>
                  <a:pt x="2057400" y="815708"/>
                </a:lnTo>
                <a:lnTo>
                  <a:pt x="2057400" y="813079"/>
                </a:lnTo>
                <a:close/>
              </a:path>
              <a:path w="5534025" h="1628775">
                <a:moveTo>
                  <a:pt x="2057400" y="3454"/>
                </a:moveTo>
                <a:lnTo>
                  <a:pt x="2056942" y="2336"/>
                </a:lnTo>
                <a:lnTo>
                  <a:pt x="2055075" y="469"/>
                </a:lnTo>
                <a:lnTo>
                  <a:pt x="2053958" y="0"/>
                </a:lnTo>
                <a:lnTo>
                  <a:pt x="2051329" y="0"/>
                </a:lnTo>
                <a:lnTo>
                  <a:pt x="2050211" y="469"/>
                </a:lnTo>
                <a:lnTo>
                  <a:pt x="2048344" y="2336"/>
                </a:lnTo>
                <a:lnTo>
                  <a:pt x="2047875" y="3454"/>
                </a:lnTo>
                <a:lnTo>
                  <a:pt x="2047875" y="6083"/>
                </a:lnTo>
                <a:lnTo>
                  <a:pt x="2048344" y="7200"/>
                </a:lnTo>
                <a:lnTo>
                  <a:pt x="2050211" y="9067"/>
                </a:lnTo>
                <a:lnTo>
                  <a:pt x="2051329" y="9525"/>
                </a:lnTo>
                <a:lnTo>
                  <a:pt x="2053958" y="9525"/>
                </a:lnTo>
                <a:lnTo>
                  <a:pt x="2055075" y="9067"/>
                </a:lnTo>
                <a:lnTo>
                  <a:pt x="2056942" y="7200"/>
                </a:lnTo>
                <a:lnTo>
                  <a:pt x="2057400" y="6083"/>
                </a:lnTo>
                <a:lnTo>
                  <a:pt x="2057400" y="3454"/>
                </a:lnTo>
                <a:close/>
              </a:path>
              <a:path w="5534025" h="1628775">
                <a:moveTo>
                  <a:pt x="2105025" y="1622704"/>
                </a:moveTo>
                <a:lnTo>
                  <a:pt x="2104567" y="1621586"/>
                </a:lnTo>
                <a:lnTo>
                  <a:pt x="2102700" y="1619719"/>
                </a:lnTo>
                <a:lnTo>
                  <a:pt x="2101583" y="1619250"/>
                </a:lnTo>
                <a:lnTo>
                  <a:pt x="2098954" y="1619250"/>
                </a:lnTo>
                <a:lnTo>
                  <a:pt x="2097836" y="1619719"/>
                </a:lnTo>
                <a:lnTo>
                  <a:pt x="2095969" y="1621586"/>
                </a:lnTo>
                <a:lnTo>
                  <a:pt x="2095500" y="1622704"/>
                </a:lnTo>
                <a:lnTo>
                  <a:pt x="2095500" y="1625333"/>
                </a:lnTo>
                <a:lnTo>
                  <a:pt x="2095969" y="1626450"/>
                </a:lnTo>
                <a:lnTo>
                  <a:pt x="2097836" y="1628317"/>
                </a:lnTo>
                <a:lnTo>
                  <a:pt x="2098954" y="1628775"/>
                </a:lnTo>
                <a:lnTo>
                  <a:pt x="2101583" y="1628775"/>
                </a:lnTo>
                <a:lnTo>
                  <a:pt x="2102700" y="1628317"/>
                </a:lnTo>
                <a:lnTo>
                  <a:pt x="2104567" y="1626450"/>
                </a:lnTo>
                <a:lnTo>
                  <a:pt x="2105025" y="1625333"/>
                </a:lnTo>
                <a:lnTo>
                  <a:pt x="2105025" y="1622704"/>
                </a:lnTo>
                <a:close/>
              </a:path>
              <a:path w="5534025" h="1628775">
                <a:moveTo>
                  <a:pt x="2105025" y="813079"/>
                </a:moveTo>
                <a:lnTo>
                  <a:pt x="2104567" y="811961"/>
                </a:lnTo>
                <a:lnTo>
                  <a:pt x="2102700" y="810094"/>
                </a:lnTo>
                <a:lnTo>
                  <a:pt x="2101583" y="809625"/>
                </a:lnTo>
                <a:lnTo>
                  <a:pt x="2098954" y="809625"/>
                </a:lnTo>
                <a:lnTo>
                  <a:pt x="2097836" y="810094"/>
                </a:lnTo>
                <a:lnTo>
                  <a:pt x="2095969" y="811961"/>
                </a:lnTo>
                <a:lnTo>
                  <a:pt x="2095500" y="813079"/>
                </a:lnTo>
                <a:lnTo>
                  <a:pt x="2095500" y="815708"/>
                </a:lnTo>
                <a:lnTo>
                  <a:pt x="2095969" y="816825"/>
                </a:lnTo>
                <a:lnTo>
                  <a:pt x="2097836" y="818692"/>
                </a:lnTo>
                <a:lnTo>
                  <a:pt x="2098954" y="819150"/>
                </a:lnTo>
                <a:lnTo>
                  <a:pt x="2101583" y="819150"/>
                </a:lnTo>
                <a:lnTo>
                  <a:pt x="2102700" y="818692"/>
                </a:lnTo>
                <a:lnTo>
                  <a:pt x="2104567" y="816825"/>
                </a:lnTo>
                <a:lnTo>
                  <a:pt x="2105025" y="815708"/>
                </a:lnTo>
                <a:lnTo>
                  <a:pt x="2105025" y="813079"/>
                </a:lnTo>
                <a:close/>
              </a:path>
              <a:path w="5534025" h="1628775">
                <a:moveTo>
                  <a:pt x="2105025" y="3454"/>
                </a:moveTo>
                <a:lnTo>
                  <a:pt x="2104567" y="2336"/>
                </a:lnTo>
                <a:lnTo>
                  <a:pt x="2102700" y="469"/>
                </a:lnTo>
                <a:lnTo>
                  <a:pt x="2101583" y="0"/>
                </a:lnTo>
                <a:lnTo>
                  <a:pt x="2098954" y="0"/>
                </a:lnTo>
                <a:lnTo>
                  <a:pt x="2097836" y="469"/>
                </a:lnTo>
                <a:lnTo>
                  <a:pt x="2095969" y="2336"/>
                </a:lnTo>
                <a:lnTo>
                  <a:pt x="2095500" y="3454"/>
                </a:lnTo>
                <a:lnTo>
                  <a:pt x="2095500" y="6083"/>
                </a:lnTo>
                <a:lnTo>
                  <a:pt x="2095969" y="7200"/>
                </a:lnTo>
                <a:lnTo>
                  <a:pt x="2097836" y="9067"/>
                </a:lnTo>
                <a:lnTo>
                  <a:pt x="2098954" y="9525"/>
                </a:lnTo>
                <a:lnTo>
                  <a:pt x="2101583" y="9525"/>
                </a:lnTo>
                <a:lnTo>
                  <a:pt x="2102700" y="9067"/>
                </a:lnTo>
                <a:lnTo>
                  <a:pt x="2104567" y="7200"/>
                </a:lnTo>
                <a:lnTo>
                  <a:pt x="2105025" y="6083"/>
                </a:lnTo>
                <a:lnTo>
                  <a:pt x="2105025" y="3454"/>
                </a:lnTo>
                <a:close/>
              </a:path>
              <a:path w="5534025" h="1628775">
                <a:moveTo>
                  <a:pt x="2152650" y="1622704"/>
                </a:moveTo>
                <a:lnTo>
                  <a:pt x="2152192" y="1621586"/>
                </a:lnTo>
                <a:lnTo>
                  <a:pt x="2150326" y="1619719"/>
                </a:lnTo>
                <a:lnTo>
                  <a:pt x="2149208" y="1619250"/>
                </a:lnTo>
                <a:lnTo>
                  <a:pt x="2146579" y="1619250"/>
                </a:lnTo>
                <a:lnTo>
                  <a:pt x="2145461" y="1619719"/>
                </a:lnTo>
                <a:lnTo>
                  <a:pt x="2143595" y="1621586"/>
                </a:lnTo>
                <a:lnTo>
                  <a:pt x="2143125" y="1622704"/>
                </a:lnTo>
                <a:lnTo>
                  <a:pt x="2143125" y="1625333"/>
                </a:lnTo>
                <a:lnTo>
                  <a:pt x="2143595" y="1626450"/>
                </a:lnTo>
                <a:lnTo>
                  <a:pt x="2145461" y="1628317"/>
                </a:lnTo>
                <a:lnTo>
                  <a:pt x="2146579" y="1628775"/>
                </a:lnTo>
                <a:lnTo>
                  <a:pt x="2149208" y="1628775"/>
                </a:lnTo>
                <a:lnTo>
                  <a:pt x="2150326" y="1628317"/>
                </a:lnTo>
                <a:lnTo>
                  <a:pt x="2152192" y="1626450"/>
                </a:lnTo>
                <a:lnTo>
                  <a:pt x="2152650" y="1625333"/>
                </a:lnTo>
                <a:lnTo>
                  <a:pt x="2152650" y="1622704"/>
                </a:lnTo>
                <a:close/>
              </a:path>
              <a:path w="5534025" h="1628775">
                <a:moveTo>
                  <a:pt x="2152650" y="813079"/>
                </a:moveTo>
                <a:lnTo>
                  <a:pt x="2152192" y="811961"/>
                </a:lnTo>
                <a:lnTo>
                  <a:pt x="2150326" y="810094"/>
                </a:lnTo>
                <a:lnTo>
                  <a:pt x="2149208" y="809625"/>
                </a:lnTo>
                <a:lnTo>
                  <a:pt x="2146579" y="809625"/>
                </a:lnTo>
                <a:lnTo>
                  <a:pt x="2145461" y="810094"/>
                </a:lnTo>
                <a:lnTo>
                  <a:pt x="2143595" y="811961"/>
                </a:lnTo>
                <a:lnTo>
                  <a:pt x="2143125" y="813079"/>
                </a:lnTo>
                <a:lnTo>
                  <a:pt x="2143125" y="815708"/>
                </a:lnTo>
                <a:lnTo>
                  <a:pt x="2143595" y="816825"/>
                </a:lnTo>
                <a:lnTo>
                  <a:pt x="2145461" y="818692"/>
                </a:lnTo>
                <a:lnTo>
                  <a:pt x="2146579" y="819150"/>
                </a:lnTo>
                <a:lnTo>
                  <a:pt x="2149208" y="819150"/>
                </a:lnTo>
                <a:lnTo>
                  <a:pt x="2150326" y="818692"/>
                </a:lnTo>
                <a:lnTo>
                  <a:pt x="2152192" y="816825"/>
                </a:lnTo>
                <a:lnTo>
                  <a:pt x="2152650" y="815708"/>
                </a:lnTo>
                <a:lnTo>
                  <a:pt x="2152650" y="813079"/>
                </a:lnTo>
                <a:close/>
              </a:path>
              <a:path w="5534025" h="1628775">
                <a:moveTo>
                  <a:pt x="2152650" y="3454"/>
                </a:moveTo>
                <a:lnTo>
                  <a:pt x="2152192" y="2336"/>
                </a:lnTo>
                <a:lnTo>
                  <a:pt x="2150326" y="469"/>
                </a:lnTo>
                <a:lnTo>
                  <a:pt x="2149208" y="0"/>
                </a:lnTo>
                <a:lnTo>
                  <a:pt x="2146579" y="0"/>
                </a:lnTo>
                <a:lnTo>
                  <a:pt x="2145461" y="469"/>
                </a:lnTo>
                <a:lnTo>
                  <a:pt x="2143595" y="2336"/>
                </a:lnTo>
                <a:lnTo>
                  <a:pt x="2143125" y="3454"/>
                </a:lnTo>
                <a:lnTo>
                  <a:pt x="2143125" y="6083"/>
                </a:lnTo>
                <a:lnTo>
                  <a:pt x="2143595" y="7200"/>
                </a:lnTo>
                <a:lnTo>
                  <a:pt x="2145461" y="9067"/>
                </a:lnTo>
                <a:lnTo>
                  <a:pt x="2146579" y="9525"/>
                </a:lnTo>
                <a:lnTo>
                  <a:pt x="2149208" y="9525"/>
                </a:lnTo>
                <a:lnTo>
                  <a:pt x="2150326" y="9067"/>
                </a:lnTo>
                <a:lnTo>
                  <a:pt x="2152192" y="7200"/>
                </a:lnTo>
                <a:lnTo>
                  <a:pt x="2152650" y="6083"/>
                </a:lnTo>
                <a:lnTo>
                  <a:pt x="2152650" y="3454"/>
                </a:lnTo>
                <a:close/>
              </a:path>
              <a:path w="5534025" h="1628775">
                <a:moveTo>
                  <a:pt x="2200275" y="1622704"/>
                </a:moveTo>
                <a:lnTo>
                  <a:pt x="2199817" y="1621586"/>
                </a:lnTo>
                <a:lnTo>
                  <a:pt x="2197951" y="1619719"/>
                </a:lnTo>
                <a:lnTo>
                  <a:pt x="2196833" y="1619250"/>
                </a:lnTo>
                <a:lnTo>
                  <a:pt x="2194204" y="1619250"/>
                </a:lnTo>
                <a:lnTo>
                  <a:pt x="2193086" y="1619719"/>
                </a:lnTo>
                <a:lnTo>
                  <a:pt x="2191220" y="1621586"/>
                </a:lnTo>
                <a:lnTo>
                  <a:pt x="2190750" y="1622704"/>
                </a:lnTo>
                <a:lnTo>
                  <a:pt x="2190750" y="1625333"/>
                </a:lnTo>
                <a:lnTo>
                  <a:pt x="2191220" y="1626450"/>
                </a:lnTo>
                <a:lnTo>
                  <a:pt x="2193086" y="1628317"/>
                </a:lnTo>
                <a:lnTo>
                  <a:pt x="2194204" y="1628775"/>
                </a:lnTo>
                <a:lnTo>
                  <a:pt x="2196833" y="1628775"/>
                </a:lnTo>
                <a:lnTo>
                  <a:pt x="2197951" y="1628317"/>
                </a:lnTo>
                <a:lnTo>
                  <a:pt x="2199817" y="1626450"/>
                </a:lnTo>
                <a:lnTo>
                  <a:pt x="2200275" y="1625333"/>
                </a:lnTo>
                <a:lnTo>
                  <a:pt x="2200275" y="1622704"/>
                </a:lnTo>
                <a:close/>
              </a:path>
              <a:path w="5534025" h="1628775">
                <a:moveTo>
                  <a:pt x="2200275" y="813079"/>
                </a:moveTo>
                <a:lnTo>
                  <a:pt x="2199817" y="811961"/>
                </a:lnTo>
                <a:lnTo>
                  <a:pt x="2197951" y="810094"/>
                </a:lnTo>
                <a:lnTo>
                  <a:pt x="2196833" y="809625"/>
                </a:lnTo>
                <a:lnTo>
                  <a:pt x="2194204" y="809625"/>
                </a:lnTo>
                <a:lnTo>
                  <a:pt x="2193086" y="810094"/>
                </a:lnTo>
                <a:lnTo>
                  <a:pt x="2191220" y="811961"/>
                </a:lnTo>
                <a:lnTo>
                  <a:pt x="2190750" y="813079"/>
                </a:lnTo>
                <a:lnTo>
                  <a:pt x="2190750" y="815708"/>
                </a:lnTo>
                <a:lnTo>
                  <a:pt x="2191220" y="816825"/>
                </a:lnTo>
                <a:lnTo>
                  <a:pt x="2193086" y="818692"/>
                </a:lnTo>
                <a:lnTo>
                  <a:pt x="2194204" y="819150"/>
                </a:lnTo>
                <a:lnTo>
                  <a:pt x="2196833" y="819150"/>
                </a:lnTo>
                <a:lnTo>
                  <a:pt x="2197951" y="818692"/>
                </a:lnTo>
                <a:lnTo>
                  <a:pt x="2199817" y="816825"/>
                </a:lnTo>
                <a:lnTo>
                  <a:pt x="2200275" y="815708"/>
                </a:lnTo>
                <a:lnTo>
                  <a:pt x="2200275" y="813079"/>
                </a:lnTo>
                <a:close/>
              </a:path>
              <a:path w="5534025" h="1628775">
                <a:moveTo>
                  <a:pt x="2200275" y="3454"/>
                </a:moveTo>
                <a:lnTo>
                  <a:pt x="2199817" y="2336"/>
                </a:lnTo>
                <a:lnTo>
                  <a:pt x="2197951" y="469"/>
                </a:lnTo>
                <a:lnTo>
                  <a:pt x="2196833" y="0"/>
                </a:lnTo>
                <a:lnTo>
                  <a:pt x="2194204" y="0"/>
                </a:lnTo>
                <a:lnTo>
                  <a:pt x="2193086" y="469"/>
                </a:lnTo>
                <a:lnTo>
                  <a:pt x="2191220" y="2336"/>
                </a:lnTo>
                <a:lnTo>
                  <a:pt x="2190750" y="3454"/>
                </a:lnTo>
                <a:lnTo>
                  <a:pt x="2190750" y="6083"/>
                </a:lnTo>
                <a:lnTo>
                  <a:pt x="2191220" y="7200"/>
                </a:lnTo>
                <a:lnTo>
                  <a:pt x="2193086" y="9067"/>
                </a:lnTo>
                <a:lnTo>
                  <a:pt x="2194204" y="9525"/>
                </a:lnTo>
                <a:lnTo>
                  <a:pt x="2196833" y="9525"/>
                </a:lnTo>
                <a:lnTo>
                  <a:pt x="2197951" y="9067"/>
                </a:lnTo>
                <a:lnTo>
                  <a:pt x="2199817" y="7200"/>
                </a:lnTo>
                <a:lnTo>
                  <a:pt x="2200275" y="6083"/>
                </a:lnTo>
                <a:lnTo>
                  <a:pt x="2200275" y="3454"/>
                </a:lnTo>
                <a:close/>
              </a:path>
              <a:path w="5534025" h="1628775">
                <a:moveTo>
                  <a:pt x="2247900" y="1622704"/>
                </a:moveTo>
                <a:lnTo>
                  <a:pt x="2247442" y="1621586"/>
                </a:lnTo>
                <a:lnTo>
                  <a:pt x="2245576" y="1619719"/>
                </a:lnTo>
                <a:lnTo>
                  <a:pt x="2244458" y="1619250"/>
                </a:lnTo>
                <a:lnTo>
                  <a:pt x="2241829" y="1619250"/>
                </a:lnTo>
                <a:lnTo>
                  <a:pt x="2240711" y="1619719"/>
                </a:lnTo>
                <a:lnTo>
                  <a:pt x="2238845" y="1621586"/>
                </a:lnTo>
                <a:lnTo>
                  <a:pt x="2238375" y="1622704"/>
                </a:lnTo>
                <a:lnTo>
                  <a:pt x="2238375" y="1625333"/>
                </a:lnTo>
                <a:lnTo>
                  <a:pt x="2238845" y="1626450"/>
                </a:lnTo>
                <a:lnTo>
                  <a:pt x="2240711" y="1628317"/>
                </a:lnTo>
                <a:lnTo>
                  <a:pt x="2241829" y="1628775"/>
                </a:lnTo>
                <a:lnTo>
                  <a:pt x="2244458" y="1628775"/>
                </a:lnTo>
                <a:lnTo>
                  <a:pt x="2245576" y="1628317"/>
                </a:lnTo>
                <a:lnTo>
                  <a:pt x="2247442" y="1626450"/>
                </a:lnTo>
                <a:lnTo>
                  <a:pt x="2247900" y="1625333"/>
                </a:lnTo>
                <a:lnTo>
                  <a:pt x="2247900" y="1622704"/>
                </a:lnTo>
                <a:close/>
              </a:path>
              <a:path w="5534025" h="1628775">
                <a:moveTo>
                  <a:pt x="2247900" y="813079"/>
                </a:moveTo>
                <a:lnTo>
                  <a:pt x="2247442" y="811961"/>
                </a:lnTo>
                <a:lnTo>
                  <a:pt x="2245576" y="810094"/>
                </a:lnTo>
                <a:lnTo>
                  <a:pt x="2244458" y="809625"/>
                </a:lnTo>
                <a:lnTo>
                  <a:pt x="2241829" y="809625"/>
                </a:lnTo>
                <a:lnTo>
                  <a:pt x="2240711" y="810094"/>
                </a:lnTo>
                <a:lnTo>
                  <a:pt x="2238845" y="811961"/>
                </a:lnTo>
                <a:lnTo>
                  <a:pt x="2238375" y="813079"/>
                </a:lnTo>
                <a:lnTo>
                  <a:pt x="2238375" y="815708"/>
                </a:lnTo>
                <a:lnTo>
                  <a:pt x="2238845" y="816825"/>
                </a:lnTo>
                <a:lnTo>
                  <a:pt x="2240711" y="818692"/>
                </a:lnTo>
                <a:lnTo>
                  <a:pt x="2241829" y="819150"/>
                </a:lnTo>
                <a:lnTo>
                  <a:pt x="2244458" y="819150"/>
                </a:lnTo>
                <a:lnTo>
                  <a:pt x="2245576" y="818692"/>
                </a:lnTo>
                <a:lnTo>
                  <a:pt x="2247442" y="816825"/>
                </a:lnTo>
                <a:lnTo>
                  <a:pt x="2247900" y="815708"/>
                </a:lnTo>
                <a:lnTo>
                  <a:pt x="2247900" y="813079"/>
                </a:lnTo>
                <a:close/>
              </a:path>
              <a:path w="5534025" h="1628775">
                <a:moveTo>
                  <a:pt x="2247900" y="3454"/>
                </a:moveTo>
                <a:lnTo>
                  <a:pt x="2247442" y="2336"/>
                </a:lnTo>
                <a:lnTo>
                  <a:pt x="2245576" y="469"/>
                </a:lnTo>
                <a:lnTo>
                  <a:pt x="2244458" y="0"/>
                </a:lnTo>
                <a:lnTo>
                  <a:pt x="2241829" y="0"/>
                </a:lnTo>
                <a:lnTo>
                  <a:pt x="2240711" y="469"/>
                </a:lnTo>
                <a:lnTo>
                  <a:pt x="2238845" y="2336"/>
                </a:lnTo>
                <a:lnTo>
                  <a:pt x="2238375" y="3454"/>
                </a:lnTo>
                <a:lnTo>
                  <a:pt x="2238375" y="6083"/>
                </a:lnTo>
                <a:lnTo>
                  <a:pt x="2238845" y="7200"/>
                </a:lnTo>
                <a:lnTo>
                  <a:pt x="2240711" y="9067"/>
                </a:lnTo>
                <a:lnTo>
                  <a:pt x="2241829" y="9525"/>
                </a:lnTo>
                <a:lnTo>
                  <a:pt x="2244458" y="9525"/>
                </a:lnTo>
                <a:lnTo>
                  <a:pt x="2245576" y="9067"/>
                </a:lnTo>
                <a:lnTo>
                  <a:pt x="2247442" y="7200"/>
                </a:lnTo>
                <a:lnTo>
                  <a:pt x="2247900" y="6083"/>
                </a:lnTo>
                <a:lnTo>
                  <a:pt x="2247900" y="3454"/>
                </a:lnTo>
                <a:close/>
              </a:path>
              <a:path w="5534025" h="1628775">
                <a:moveTo>
                  <a:pt x="2295525" y="1622704"/>
                </a:moveTo>
                <a:lnTo>
                  <a:pt x="2295067" y="1621586"/>
                </a:lnTo>
                <a:lnTo>
                  <a:pt x="2293201" y="1619719"/>
                </a:lnTo>
                <a:lnTo>
                  <a:pt x="2292083" y="1619250"/>
                </a:lnTo>
                <a:lnTo>
                  <a:pt x="2289454" y="1619250"/>
                </a:lnTo>
                <a:lnTo>
                  <a:pt x="2288336" y="1619719"/>
                </a:lnTo>
                <a:lnTo>
                  <a:pt x="2286470" y="1621586"/>
                </a:lnTo>
                <a:lnTo>
                  <a:pt x="2286000" y="1622704"/>
                </a:lnTo>
                <a:lnTo>
                  <a:pt x="2286000" y="1625333"/>
                </a:lnTo>
                <a:lnTo>
                  <a:pt x="2286470" y="1626450"/>
                </a:lnTo>
                <a:lnTo>
                  <a:pt x="2288336" y="1628317"/>
                </a:lnTo>
                <a:lnTo>
                  <a:pt x="2289454" y="1628775"/>
                </a:lnTo>
                <a:lnTo>
                  <a:pt x="2292083" y="1628775"/>
                </a:lnTo>
                <a:lnTo>
                  <a:pt x="2293201" y="1628317"/>
                </a:lnTo>
                <a:lnTo>
                  <a:pt x="2295067" y="1626450"/>
                </a:lnTo>
                <a:lnTo>
                  <a:pt x="2295525" y="1625333"/>
                </a:lnTo>
                <a:lnTo>
                  <a:pt x="2295525" y="1622704"/>
                </a:lnTo>
                <a:close/>
              </a:path>
              <a:path w="5534025" h="1628775">
                <a:moveTo>
                  <a:pt x="2295525" y="813079"/>
                </a:moveTo>
                <a:lnTo>
                  <a:pt x="2295067" y="811961"/>
                </a:lnTo>
                <a:lnTo>
                  <a:pt x="2293201" y="810094"/>
                </a:lnTo>
                <a:lnTo>
                  <a:pt x="2292083" y="809625"/>
                </a:lnTo>
                <a:lnTo>
                  <a:pt x="2289454" y="809625"/>
                </a:lnTo>
                <a:lnTo>
                  <a:pt x="2288336" y="810094"/>
                </a:lnTo>
                <a:lnTo>
                  <a:pt x="2286470" y="811961"/>
                </a:lnTo>
                <a:lnTo>
                  <a:pt x="2286000" y="813079"/>
                </a:lnTo>
                <a:lnTo>
                  <a:pt x="2286000" y="815708"/>
                </a:lnTo>
                <a:lnTo>
                  <a:pt x="2286470" y="816825"/>
                </a:lnTo>
                <a:lnTo>
                  <a:pt x="2288336" y="818692"/>
                </a:lnTo>
                <a:lnTo>
                  <a:pt x="2289454" y="819150"/>
                </a:lnTo>
                <a:lnTo>
                  <a:pt x="2292083" y="819150"/>
                </a:lnTo>
                <a:lnTo>
                  <a:pt x="2293201" y="818692"/>
                </a:lnTo>
                <a:lnTo>
                  <a:pt x="2295067" y="816825"/>
                </a:lnTo>
                <a:lnTo>
                  <a:pt x="2295525" y="815708"/>
                </a:lnTo>
                <a:lnTo>
                  <a:pt x="2295525" y="813079"/>
                </a:lnTo>
                <a:close/>
              </a:path>
              <a:path w="5534025" h="1628775">
                <a:moveTo>
                  <a:pt x="2295525" y="3454"/>
                </a:moveTo>
                <a:lnTo>
                  <a:pt x="2295067" y="2336"/>
                </a:lnTo>
                <a:lnTo>
                  <a:pt x="2293201" y="469"/>
                </a:lnTo>
                <a:lnTo>
                  <a:pt x="2292083" y="0"/>
                </a:lnTo>
                <a:lnTo>
                  <a:pt x="2289454" y="0"/>
                </a:lnTo>
                <a:lnTo>
                  <a:pt x="2288336" y="469"/>
                </a:lnTo>
                <a:lnTo>
                  <a:pt x="2286470" y="2336"/>
                </a:lnTo>
                <a:lnTo>
                  <a:pt x="2286000" y="3454"/>
                </a:lnTo>
                <a:lnTo>
                  <a:pt x="2286000" y="6083"/>
                </a:lnTo>
                <a:lnTo>
                  <a:pt x="2286470" y="7200"/>
                </a:lnTo>
                <a:lnTo>
                  <a:pt x="2288336" y="9067"/>
                </a:lnTo>
                <a:lnTo>
                  <a:pt x="2289454" y="9525"/>
                </a:lnTo>
                <a:lnTo>
                  <a:pt x="2292083" y="9525"/>
                </a:lnTo>
                <a:lnTo>
                  <a:pt x="2293201" y="9067"/>
                </a:lnTo>
                <a:lnTo>
                  <a:pt x="2295067" y="7200"/>
                </a:lnTo>
                <a:lnTo>
                  <a:pt x="2295525" y="6083"/>
                </a:lnTo>
                <a:lnTo>
                  <a:pt x="2295525" y="3454"/>
                </a:lnTo>
                <a:close/>
              </a:path>
              <a:path w="5534025" h="1628775">
                <a:moveTo>
                  <a:pt x="2343150" y="1622704"/>
                </a:moveTo>
                <a:lnTo>
                  <a:pt x="2342692" y="1621586"/>
                </a:lnTo>
                <a:lnTo>
                  <a:pt x="2340826" y="1619719"/>
                </a:lnTo>
                <a:lnTo>
                  <a:pt x="2339708" y="1619250"/>
                </a:lnTo>
                <a:lnTo>
                  <a:pt x="2337079" y="1619250"/>
                </a:lnTo>
                <a:lnTo>
                  <a:pt x="2335961" y="1619719"/>
                </a:lnTo>
                <a:lnTo>
                  <a:pt x="2334095" y="1621586"/>
                </a:lnTo>
                <a:lnTo>
                  <a:pt x="2333625" y="1622704"/>
                </a:lnTo>
                <a:lnTo>
                  <a:pt x="2333625" y="1625333"/>
                </a:lnTo>
                <a:lnTo>
                  <a:pt x="2334095" y="1626450"/>
                </a:lnTo>
                <a:lnTo>
                  <a:pt x="2335961" y="1628317"/>
                </a:lnTo>
                <a:lnTo>
                  <a:pt x="2337079" y="1628775"/>
                </a:lnTo>
                <a:lnTo>
                  <a:pt x="2339708" y="1628775"/>
                </a:lnTo>
                <a:lnTo>
                  <a:pt x="2340826" y="1628317"/>
                </a:lnTo>
                <a:lnTo>
                  <a:pt x="2342692" y="1626450"/>
                </a:lnTo>
                <a:lnTo>
                  <a:pt x="2343150" y="1625333"/>
                </a:lnTo>
                <a:lnTo>
                  <a:pt x="2343150" y="1622704"/>
                </a:lnTo>
                <a:close/>
              </a:path>
              <a:path w="5534025" h="1628775">
                <a:moveTo>
                  <a:pt x="2343150" y="813079"/>
                </a:moveTo>
                <a:lnTo>
                  <a:pt x="2342692" y="811961"/>
                </a:lnTo>
                <a:lnTo>
                  <a:pt x="2340826" y="810094"/>
                </a:lnTo>
                <a:lnTo>
                  <a:pt x="2339708" y="809625"/>
                </a:lnTo>
                <a:lnTo>
                  <a:pt x="2337079" y="809625"/>
                </a:lnTo>
                <a:lnTo>
                  <a:pt x="2335961" y="810094"/>
                </a:lnTo>
                <a:lnTo>
                  <a:pt x="2334095" y="811961"/>
                </a:lnTo>
                <a:lnTo>
                  <a:pt x="2333625" y="813079"/>
                </a:lnTo>
                <a:lnTo>
                  <a:pt x="2333625" y="815708"/>
                </a:lnTo>
                <a:lnTo>
                  <a:pt x="2334095" y="816825"/>
                </a:lnTo>
                <a:lnTo>
                  <a:pt x="2335961" y="818692"/>
                </a:lnTo>
                <a:lnTo>
                  <a:pt x="2337079" y="819150"/>
                </a:lnTo>
                <a:lnTo>
                  <a:pt x="2339708" y="819150"/>
                </a:lnTo>
                <a:lnTo>
                  <a:pt x="2340826" y="818692"/>
                </a:lnTo>
                <a:lnTo>
                  <a:pt x="2342692" y="816825"/>
                </a:lnTo>
                <a:lnTo>
                  <a:pt x="2343150" y="815708"/>
                </a:lnTo>
                <a:lnTo>
                  <a:pt x="2343150" y="813079"/>
                </a:lnTo>
                <a:close/>
              </a:path>
              <a:path w="5534025" h="1628775">
                <a:moveTo>
                  <a:pt x="2343150" y="3454"/>
                </a:moveTo>
                <a:lnTo>
                  <a:pt x="2342692" y="2336"/>
                </a:lnTo>
                <a:lnTo>
                  <a:pt x="2340826" y="469"/>
                </a:lnTo>
                <a:lnTo>
                  <a:pt x="2339708" y="0"/>
                </a:lnTo>
                <a:lnTo>
                  <a:pt x="2337079" y="0"/>
                </a:lnTo>
                <a:lnTo>
                  <a:pt x="2335961" y="469"/>
                </a:lnTo>
                <a:lnTo>
                  <a:pt x="2334095" y="2336"/>
                </a:lnTo>
                <a:lnTo>
                  <a:pt x="2333625" y="3454"/>
                </a:lnTo>
                <a:lnTo>
                  <a:pt x="2333625" y="6083"/>
                </a:lnTo>
                <a:lnTo>
                  <a:pt x="2334095" y="7200"/>
                </a:lnTo>
                <a:lnTo>
                  <a:pt x="2335961" y="9067"/>
                </a:lnTo>
                <a:lnTo>
                  <a:pt x="2337079" y="9525"/>
                </a:lnTo>
                <a:lnTo>
                  <a:pt x="2339708" y="9525"/>
                </a:lnTo>
                <a:lnTo>
                  <a:pt x="2340826" y="9067"/>
                </a:lnTo>
                <a:lnTo>
                  <a:pt x="2342692" y="7200"/>
                </a:lnTo>
                <a:lnTo>
                  <a:pt x="2343150" y="6083"/>
                </a:lnTo>
                <a:lnTo>
                  <a:pt x="2343150" y="3454"/>
                </a:lnTo>
                <a:close/>
              </a:path>
              <a:path w="5534025" h="1628775">
                <a:moveTo>
                  <a:pt x="2390775" y="1622704"/>
                </a:moveTo>
                <a:lnTo>
                  <a:pt x="2390317" y="1621586"/>
                </a:lnTo>
                <a:lnTo>
                  <a:pt x="2388451" y="1619719"/>
                </a:lnTo>
                <a:lnTo>
                  <a:pt x="2387333" y="1619250"/>
                </a:lnTo>
                <a:lnTo>
                  <a:pt x="2384704" y="1619250"/>
                </a:lnTo>
                <a:lnTo>
                  <a:pt x="2383586" y="1619719"/>
                </a:lnTo>
                <a:lnTo>
                  <a:pt x="2381720" y="1621586"/>
                </a:lnTo>
                <a:lnTo>
                  <a:pt x="2381250" y="1622704"/>
                </a:lnTo>
                <a:lnTo>
                  <a:pt x="2381250" y="1625333"/>
                </a:lnTo>
                <a:lnTo>
                  <a:pt x="2381720" y="1626450"/>
                </a:lnTo>
                <a:lnTo>
                  <a:pt x="2383586" y="1628317"/>
                </a:lnTo>
                <a:lnTo>
                  <a:pt x="2384704" y="1628775"/>
                </a:lnTo>
                <a:lnTo>
                  <a:pt x="2387333" y="1628775"/>
                </a:lnTo>
                <a:lnTo>
                  <a:pt x="2388451" y="1628317"/>
                </a:lnTo>
                <a:lnTo>
                  <a:pt x="2390317" y="1626450"/>
                </a:lnTo>
                <a:lnTo>
                  <a:pt x="2390775" y="1625333"/>
                </a:lnTo>
                <a:lnTo>
                  <a:pt x="2390775" y="1622704"/>
                </a:lnTo>
                <a:close/>
              </a:path>
              <a:path w="5534025" h="1628775">
                <a:moveTo>
                  <a:pt x="2390775" y="813079"/>
                </a:moveTo>
                <a:lnTo>
                  <a:pt x="2390317" y="811961"/>
                </a:lnTo>
                <a:lnTo>
                  <a:pt x="2388451" y="810094"/>
                </a:lnTo>
                <a:lnTo>
                  <a:pt x="2387333" y="809625"/>
                </a:lnTo>
                <a:lnTo>
                  <a:pt x="2384704" y="809625"/>
                </a:lnTo>
                <a:lnTo>
                  <a:pt x="2383586" y="810094"/>
                </a:lnTo>
                <a:lnTo>
                  <a:pt x="2381720" y="811961"/>
                </a:lnTo>
                <a:lnTo>
                  <a:pt x="2381250" y="813079"/>
                </a:lnTo>
                <a:lnTo>
                  <a:pt x="2381250" y="815708"/>
                </a:lnTo>
                <a:lnTo>
                  <a:pt x="2381720" y="816825"/>
                </a:lnTo>
                <a:lnTo>
                  <a:pt x="2383586" y="818692"/>
                </a:lnTo>
                <a:lnTo>
                  <a:pt x="2384704" y="819150"/>
                </a:lnTo>
                <a:lnTo>
                  <a:pt x="2387333" y="819150"/>
                </a:lnTo>
                <a:lnTo>
                  <a:pt x="2388451" y="818692"/>
                </a:lnTo>
                <a:lnTo>
                  <a:pt x="2390317" y="816825"/>
                </a:lnTo>
                <a:lnTo>
                  <a:pt x="2390775" y="815708"/>
                </a:lnTo>
                <a:lnTo>
                  <a:pt x="2390775" y="813079"/>
                </a:lnTo>
                <a:close/>
              </a:path>
              <a:path w="5534025" h="1628775">
                <a:moveTo>
                  <a:pt x="2390775" y="3454"/>
                </a:moveTo>
                <a:lnTo>
                  <a:pt x="2390317" y="2336"/>
                </a:lnTo>
                <a:lnTo>
                  <a:pt x="2388451" y="469"/>
                </a:lnTo>
                <a:lnTo>
                  <a:pt x="2387333" y="0"/>
                </a:lnTo>
                <a:lnTo>
                  <a:pt x="2384704" y="0"/>
                </a:lnTo>
                <a:lnTo>
                  <a:pt x="2383586" y="469"/>
                </a:lnTo>
                <a:lnTo>
                  <a:pt x="2381720" y="2336"/>
                </a:lnTo>
                <a:lnTo>
                  <a:pt x="2381250" y="3454"/>
                </a:lnTo>
                <a:lnTo>
                  <a:pt x="2381250" y="6083"/>
                </a:lnTo>
                <a:lnTo>
                  <a:pt x="2381720" y="7200"/>
                </a:lnTo>
                <a:lnTo>
                  <a:pt x="2383586" y="9067"/>
                </a:lnTo>
                <a:lnTo>
                  <a:pt x="2384704" y="9525"/>
                </a:lnTo>
                <a:lnTo>
                  <a:pt x="2387333" y="9525"/>
                </a:lnTo>
                <a:lnTo>
                  <a:pt x="2388451" y="9067"/>
                </a:lnTo>
                <a:lnTo>
                  <a:pt x="2390317" y="7200"/>
                </a:lnTo>
                <a:lnTo>
                  <a:pt x="2390775" y="6083"/>
                </a:lnTo>
                <a:lnTo>
                  <a:pt x="2390775" y="3454"/>
                </a:lnTo>
                <a:close/>
              </a:path>
              <a:path w="5534025" h="1628775">
                <a:moveTo>
                  <a:pt x="2438400" y="1622704"/>
                </a:moveTo>
                <a:lnTo>
                  <a:pt x="2437942" y="1621586"/>
                </a:lnTo>
                <a:lnTo>
                  <a:pt x="2436076" y="1619719"/>
                </a:lnTo>
                <a:lnTo>
                  <a:pt x="2434958" y="1619250"/>
                </a:lnTo>
                <a:lnTo>
                  <a:pt x="2432329" y="1619250"/>
                </a:lnTo>
                <a:lnTo>
                  <a:pt x="2431211" y="1619719"/>
                </a:lnTo>
                <a:lnTo>
                  <a:pt x="2429345" y="1621586"/>
                </a:lnTo>
                <a:lnTo>
                  <a:pt x="2428875" y="1622704"/>
                </a:lnTo>
                <a:lnTo>
                  <a:pt x="2428875" y="1625333"/>
                </a:lnTo>
                <a:lnTo>
                  <a:pt x="2429345" y="1626450"/>
                </a:lnTo>
                <a:lnTo>
                  <a:pt x="2431211" y="1628317"/>
                </a:lnTo>
                <a:lnTo>
                  <a:pt x="2432329" y="1628775"/>
                </a:lnTo>
                <a:lnTo>
                  <a:pt x="2434958" y="1628775"/>
                </a:lnTo>
                <a:lnTo>
                  <a:pt x="2436076" y="1628317"/>
                </a:lnTo>
                <a:lnTo>
                  <a:pt x="2437942" y="1626450"/>
                </a:lnTo>
                <a:lnTo>
                  <a:pt x="2438400" y="1625333"/>
                </a:lnTo>
                <a:lnTo>
                  <a:pt x="2438400" y="1622704"/>
                </a:lnTo>
                <a:close/>
              </a:path>
              <a:path w="5534025" h="1628775">
                <a:moveTo>
                  <a:pt x="2438400" y="813079"/>
                </a:moveTo>
                <a:lnTo>
                  <a:pt x="2437942" y="811961"/>
                </a:lnTo>
                <a:lnTo>
                  <a:pt x="2436076" y="810094"/>
                </a:lnTo>
                <a:lnTo>
                  <a:pt x="2434958" y="809625"/>
                </a:lnTo>
                <a:lnTo>
                  <a:pt x="2432329" y="809625"/>
                </a:lnTo>
                <a:lnTo>
                  <a:pt x="2431211" y="810094"/>
                </a:lnTo>
                <a:lnTo>
                  <a:pt x="2429345" y="811961"/>
                </a:lnTo>
                <a:lnTo>
                  <a:pt x="2428875" y="813079"/>
                </a:lnTo>
                <a:lnTo>
                  <a:pt x="2428875" y="815708"/>
                </a:lnTo>
                <a:lnTo>
                  <a:pt x="2429345" y="816825"/>
                </a:lnTo>
                <a:lnTo>
                  <a:pt x="2431211" y="818692"/>
                </a:lnTo>
                <a:lnTo>
                  <a:pt x="2432329" y="819150"/>
                </a:lnTo>
                <a:lnTo>
                  <a:pt x="2434958" y="819150"/>
                </a:lnTo>
                <a:lnTo>
                  <a:pt x="2436076" y="818692"/>
                </a:lnTo>
                <a:lnTo>
                  <a:pt x="2437942" y="816825"/>
                </a:lnTo>
                <a:lnTo>
                  <a:pt x="2438400" y="815708"/>
                </a:lnTo>
                <a:lnTo>
                  <a:pt x="2438400" y="813079"/>
                </a:lnTo>
                <a:close/>
              </a:path>
              <a:path w="5534025" h="1628775">
                <a:moveTo>
                  <a:pt x="2438400" y="3454"/>
                </a:moveTo>
                <a:lnTo>
                  <a:pt x="2437942" y="2336"/>
                </a:lnTo>
                <a:lnTo>
                  <a:pt x="2436076" y="469"/>
                </a:lnTo>
                <a:lnTo>
                  <a:pt x="2434958" y="0"/>
                </a:lnTo>
                <a:lnTo>
                  <a:pt x="2432329" y="0"/>
                </a:lnTo>
                <a:lnTo>
                  <a:pt x="2431211" y="469"/>
                </a:lnTo>
                <a:lnTo>
                  <a:pt x="2429345" y="2336"/>
                </a:lnTo>
                <a:lnTo>
                  <a:pt x="2428875" y="3454"/>
                </a:lnTo>
                <a:lnTo>
                  <a:pt x="2428875" y="6083"/>
                </a:lnTo>
                <a:lnTo>
                  <a:pt x="2429345" y="7200"/>
                </a:lnTo>
                <a:lnTo>
                  <a:pt x="2431211" y="9067"/>
                </a:lnTo>
                <a:lnTo>
                  <a:pt x="2432329" y="9525"/>
                </a:lnTo>
                <a:lnTo>
                  <a:pt x="2434958" y="9525"/>
                </a:lnTo>
                <a:lnTo>
                  <a:pt x="2436076" y="9067"/>
                </a:lnTo>
                <a:lnTo>
                  <a:pt x="2437942" y="7200"/>
                </a:lnTo>
                <a:lnTo>
                  <a:pt x="2438400" y="6083"/>
                </a:lnTo>
                <a:lnTo>
                  <a:pt x="2438400" y="3454"/>
                </a:lnTo>
                <a:close/>
              </a:path>
              <a:path w="5534025" h="1628775">
                <a:moveTo>
                  <a:pt x="2486025" y="1622704"/>
                </a:moveTo>
                <a:lnTo>
                  <a:pt x="2485567" y="1621586"/>
                </a:lnTo>
                <a:lnTo>
                  <a:pt x="2483701" y="1619719"/>
                </a:lnTo>
                <a:lnTo>
                  <a:pt x="2482583" y="1619250"/>
                </a:lnTo>
                <a:lnTo>
                  <a:pt x="2479954" y="1619250"/>
                </a:lnTo>
                <a:lnTo>
                  <a:pt x="2478836" y="1619719"/>
                </a:lnTo>
                <a:lnTo>
                  <a:pt x="2476970" y="1621586"/>
                </a:lnTo>
                <a:lnTo>
                  <a:pt x="2476500" y="1622704"/>
                </a:lnTo>
                <a:lnTo>
                  <a:pt x="2476500" y="1625333"/>
                </a:lnTo>
                <a:lnTo>
                  <a:pt x="2476970" y="1626450"/>
                </a:lnTo>
                <a:lnTo>
                  <a:pt x="2478836" y="1628317"/>
                </a:lnTo>
                <a:lnTo>
                  <a:pt x="2479954" y="1628775"/>
                </a:lnTo>
                <a:lnTo>
                  <a:pt x="2482583" y="1628775"/>
                </a:lnTo>
                <a:lnTo>
                  <a:pt x="2483701" y="1628317"/>
                </a:lnTo>
                <a:lnTo>
                  <a:pt x="2485567" y="1626450"/>
                </a:lnTo>
                <a:lnTo>
                  <a:pt x="2486025" y="1625333"/>
                </a:lnTo>
                <a:lnTo>
                  <a:pt x="2486025" y="1622704"/>
                </a:lnTo>
                <a:close/>
              </a:path>
              <a:path w="5534025" h="1628775">
                <a:moveTo>
                  <a:pt x="2486025" y="813079"/>
                </a:moveTo>
                <a:lnTo>
                  <a:pt x="2485567" y="811961"/>
                </a:lnTo>
                <a:lnTo>
                  <a:pt x="2483701" y="810094"/>
                </a:lnTo>
                <a:lnTo>
                  <a:pt x="2482583" y="809625"/>
                </a:lnTo>
                <a:lnTo>
                  <a:pt x="2479954" y="809625"/>
                </a:lnTo>
                <a:lnTo>
                  <a:pt x="2478836" y="810094"/>
                </a:lnTo>
                <a:lnTo>
                  <a:pt x="2476970" y="811961"/>
                </a:lnTo>
                <a:lnTo>
                  <a:pt x="2476500" y="813079"/>
                </a:lnTo>
                <a:lnTo>
                  <a:pt x="2476500" y="815708"/>
                </a:lnTo>
                <a:lnTo>
                  <a:pt x="2476970" y="816825"/>
                </a:lnTo>
                <a:lnTo>
                  <a:pt x="2478836" y="818692"/>
                </a:lnTo>
                <a:lnTo>
                  <a:pt x="2479954" y="819150"/>
                </a:lnTo>
                <a:lnTo>
                  <a:pt x="2482583" y="819150"/>
                </a:lnTo>
                <a:lnTo>
                  <a:pt x="2483701" y="818692"/>
                </a:lnTo>
                <a:lnTo>
                  <a:pt x="2485567" y="816825"/>
                </a:lnTo>
                <a:lnTo>
                  <a:pt x="2486025" y="815708"/>
                </a:lnTo>
                <a:lnTo>
                  <a:pt x="2486025" y="813079"/>
                </a:lnTo>
                <a:close/>
              </a:path>
              <a:path w="5534025" h="1628775">
                <a:moveTo>
                  <a:pt x="2486025" y="3454"/>
                </a:moveTo>
                <a:lnTo>
                  <a:pt x="2485567" y="2336"/>
                </a:lnTo>
                <a:lnTo>
                  <a:pt x="2483701" y="469"/>
                </a:lnTo>
                <a:lnTo>
                  <a:pt x="2482583" y="0"/>
                </a:lnTo>
                <a:lnTo>
                  <a:pt x="2479954" y="0"/>
                </a:lnTo>
                <a:lnTo>
                  <a:pt x="2478836" y="469"/>
                </a:lnTo>
                <a:lnTo>
                  <a:pt x="2476970" y="2336"/>
                </a:lnTo>
                <a:lnTo>
                  <a:pt x="2476500" y="3454"/>
                </a:lnTo>
                <a:lnTo>
                  <a:pt x="2476500" y="6083"/>
                </a:lnTo>
                <a:lnTo>
                  <a:pt x="2476970" y="7200"/>
                </a:lnTo>
                <a:lnTo>
                  <a:pt x="2478836" y="9067"/>
                </a:lnTo>
                <a:lnTo>
                  <a:pt x="2479954" y="9525"/>
                </a:lnTo>
                <a:lnTo>
                  <a:pt x="2482583" y="9525"/>
                </a:lnTo>
                <a:lnTo>
                  <a:pt x="2483701" y="9067"/>
                </a:lnTo>
                <a:lnTo>
                  <a:pt x="2485567" y="7200"/>
                </a:lnTo>
                <a:lnTo>
                  <a:pt x="2486025" y="6083"/>
                </a:lnTo>
                <a:lnTo>
                  <a:pt x="2486025" y="3454"/>
                </a:lnTo>
                <a:close/>
              </a:path>
              <a:path w="5534025" h="1628775">
                <a:moveTo>
                  <a:pt x="2533650" y="1622704"/>
                </a:moveTo>
                <a:lnTo>
                  <a:pt x="2533192" y="1621586"/>
                </a:lnTo>
                <a:lnTo>
                  <a:pt x="2531326" y="1619719"/>
                </a:lnTo>
                <a:lnTo>
                  <a:pt x="2530208" y="1619250"/>
                </a:lnTo>
                <a:lnTo>
                  <a:pt x="2527579" y="1619250"/>
                </a:lnTo>
                <a:lnTo>
                  <a:pt x="2526461" y="1619719"/>
                </a:lnTo>
                <a:lnTo>
                  <a:pt x="2524595" y="1621586"/>
                </a:lnTo>
                <a:lnTo>
                  <a:pt x="2524125" y="1622704"/>
                </a:lnTo>
                <a:lnTo>
                  <a:pt x="2524125" y="1625333"/>
                </a:lnTo>
                <a:lnTo>
                  <a:pt x="2524595" y="1626450"/>
                </a:lnTo>
                <a:lnTo>
                  <a:pt x="2526461" y="1628317"/>
                </a:lnTo>
                <a:lnTo>
                  <a:pt x="2527579" y="1628775"/>
                </a:lnTo>
                <a:lnTo>
                  <a:pt x="2530208" y="1628775"/>
                </a:lnTo>
                <a:lnTo>
                  <a:pt x="2531326" y="1628317"/>
                </a:lnTo>
                <a:lnTo>
                  <a:pt x="2533192" y="1626450"/>
                </a:lnTo>
                <a:lnTo>
                  <a:pt x="2533650" y="1625333"/>
                </a:lnTo>
                <a:lnTo>
                  <a:pt x="2533650" y="1622704"/>
                </a:lnTo>
                <a:close/>
              </a:path>
              <a:path w="5534025" h="1628775">
                <a:moveTo>
                  <a:pt x="2533650" y="813079"/>
                </a:moveTo>
                <a:lnTo>
                  <a:pt x="2533192" y="811961"/>
                </a:lnTo>
                <a:lnTo>
                  <a:pt x="2531326" y="810094"/>
                </a:lnTo>
                <a:lnTo>
                  <a:pt x="2530208" y="809625"/>
                </a:lnTo>
                <a:lnTo>
                  <a:pt x="2527579" y="809625"/>
                </a:lnTo>
                <a:lnTo>
                  <a:pt x="2526461" y="810094"/>
                </a:lnTo>
                <a:lnTo>
                  <a:pt x="2524595" y="811961"/>
                </a:lnTo>
                <a:lnTo>
                  <a:pt x="2524125" y="813079"/>
                </a:lnTo>
                <a:lnTo>
                  <a:pt x="2524125" y="815708"/>
                </a:lnTo>
                <a:lnTo>
                  <a:pt x="2524595" y="816825"/>
                </a:lnTo>
                <a:lnTo>
                  <a:pt x="2526461" y="818692"/>
                </a:lnTo>
                <a:lnTo>
                  <a:pt x="2527579" y="819150"/>
                </a:lnTo>
                <a:lnTo>
                  <a:pt x="2530208" y="819150"/>
                </a:lnTo>
                <a:lnTo>
                  <a:pt x="2531326" y="818692"/>
                </a:lnTo>
                <a:lnTo>
                  <a:pt x="2533192" y="816825"/>
                </a:lnTo>
                <a:lnTo>
                  <a:pt x="2533650" y="815708"/>
                </a:lnTo>
                <a:lnTo>
                  <a:pt x="2533650" y="813079"/>
                </a:lnTo>
                <a:close/>
              </a:path>
              <a:path w="5534025" h="1628775">
                <a:moveTo>
                  <a:pt x="2533650" y="3454"/>
                </a:moveTo>
                <a:lnTo>
                  <a:pt x="2533192" y="2336"/>
                </a:lnTo>
                <a:lnTo>
                  <a:pt x="2531326" y="469"/>
                </a:lnTo>
                <a:lnTo>
                  <a:pt x="2530208" y="0"/>
                </a:lnTo>
                <a:lnTo>
                  <a:pt x="2527579" y="0"/>
                </a:lnTo>
                <a:lnTo>
                  <a:pt x="2526461" y="469"/>
                </a:lnTo>
                <a:lnTo>
                  <a:pt x="2524595" y="2336"/>
                </a:lnTo>
                <a:lnTo>
                  <a:pt x="2524125" y="3454"/>
                </a:lnTo>
                <a:lnTo>
                  <a:pt x="2524125" y="6083"/>
                </a:lnTo>
                <a:lnTo>
                  <a:pt x="2524595" y="7200"/>
                </a:lnTo>
                <a:lnTo>
                  <a:pt x="2526461" y="9067"/>
                </a:lnTo>
                <a:lnTo>
                  <a:pt x="2527579" y="9525"/>
                </a:lnTo>
                <a:lnTo>
                  <a:pt x="2530208" y="9525"/>
                </a:lnTo>
                <a:lnTo>
                  <a:pt x="2531326" y="9067"/>
                </a:lnTo>
                <a:lnTo>
                  <a:pt x="2533192" y="7200"/>
                </a:lnTo>
                <a:lnTo>
                  <a:pt x="2533650" y="6083"/>
                </a:lnTo>
                <a:lnTo>
                  <a:pt x="2533650" y="3454"/>
                </a:lnTo>
                <a:close/>
              </a:path>
              <a:path w="5534025" h="1628775">
                <a:moveTo>
                  <a:pt x="2581275" y="1622704"/>
                </a:moveTo>
                <a:lnTo>
                  <a:pt x="2580817" y="1621586"/>
                </a:lnTo>
                <a:lnTo>
                  <a:pt x="2578951" y="1619719"/>
                </a:lnTo>
                <a:lnTo>
                  <a:pt x="2577833" y="1619250"/>
                </a:lnTo>
                <a:lnTo>
                  <a:pt x="2575204" y="1619250"/>
                </a:lnTo>
                <a:lnTo>
                  <a:pt x="2574086" y="1619719"/>
                </a:lnTo>
                <a:lnTo>
                  <a:pt x="2572220" y="1621586"/>
                </a:lnTo>
                <a:lnTo>
                  <a:pt x="2571750" y="1622704"/>
                </a:lnTo>
                <a:lnTo>
                  <a:pt x="2571750" y="1625333"/>
                </a:lnTo>
                <a:lnTo>
                  <a:pt x="2572220" y="1626450"/>
                </a:lnTo>
                <a:lnTo>
                  <a:pt x="2574086" y="1628317"/>
                </a:lnTo>
                <a:lnTo>
                  <a:pt x="2575204" y="1628775"/>
                </a:lnTo>
                <a:lnTo>
                  <a:pt x="2577833" y="1628775"/>
                </a:lnTo>
                <a:lnTo>
                  <a:pt x="2578951" y="1628317"/>
                </a:lnTo>
                <a:lnTo>
                  <a:pt x="2580817" y="1626450"/>
                </a:lnTo>
                <a:lnTo>
                  <a:pt x="2581275" y="1625333"/>
                </a:lnTo>
                <a:lnTo>
                  <a:pt x="2581275" y="1622704"/>
                </a:lnTo>
                <a:close/>
              </a:path>
              <a:path w="5534025" h="1628775">
                <a:moveTo>
                  <a:pt x="2581275" y="813079"/>
                </a:moveTo>
                <a:lnTo>
                  <a:pt x="2580817" y="811961"/>
                </a:lnTo>
                <a:lnTo>
                  <a:pt x="2578951" y="810094"/>
                </a:lnTo>
                <a:lnTo>
                  <a:pt x="2577833" y="809625"/>
                </a:lnTo>
                <a:lnTo>
                  <a:pt x="2575204" y="809625"/>
                </a:lnTo>
                <a:lnTo>
                  <a:pt x="2574086" y="810094"/>
                </a:lnTo>
                <a:lnTo>
                  <a:pt x="2572220" y="811961"/>
                </a:lnTo>
                <a:lnTo>
                  <a:pt x="2571750" y="813079"/>
                </a:lnTo>
                <a:lnTo>
                  <a:pt x="2571750" y="815708"/>
                </a:lnTo>
                <a:lnTo>
                  <a:pt x="2572220" y="816825"/>
                </a:lnTo>
                <a:lnTo>
                  <a:pt x="2574086" y="818692"/>
                </a:lnTo>
                <a:lnTo>
                  <a:pt x="2575204" y="819150"/>
                </a:lnTo>
                <a:lnTo>
                  <a:pt x="2577833" y="819150"/>
                </a:lnTo>
                <a:lnTo>
                  <a:pt x="2578951" y="818692"/>
                </a:lnTo>
                <a:lnTo>
                  <a:pt x="2580817" y="816825"/>
                </a:lnTo>
                <a:lnTo>
                  <a:pt x="2581275" y="815708"/>
                </a:lnTo>
                <a:lnTo>
                  <a:pt x="2581275" y="813079"/>
                </a:lnTo>
                <a:close/>
              </a:path>
              <a:path w="5534025" h="1628775">
                <a:moveTo>
                  <a:pt x="2581275" y="3454"/>
                </a:moveTo>
                <a:lnTo>
                  <a:pt x="2580817" y="2336"/>
                </a:lnTo>
                <a:lnTo>
                  <a:pt x="2578951" y="469"/>
                </a:lnTo>
                <a:lnTo>
                  <a:pt x="2577833" y="0"/>
                </a:lnTo>
                <a:lnTo>
                  <a:pt x="2575204" y="0"/>
                </a:lnTo>
                <a:lnTo>
                  <a:pt x="2574086" y="469"/>
                </a:lnTo>
                <a:lnTo>
                  <a:pt x="2572220" y="2336"/>
                </a:lnTo>
                <a:lnTo>
                  <a:pt x="2571750" y="3454"/>
                </a:lnTo>
                <a:lnTo>
                  <a:pt x="2571750" y="6083"/>
                </a:lnTo>
                <a:lnTo>
                  <a:pt x="2572220" y="7200"/>
                </a:lnTo>
                <a:lnTo>
                  <a:pt x="2574086" y="9067"/>
                </a:lnTo>
                <a:lnTo>
                  <a:pt x="2575204" y="9525"/>
                </a:lnTo>
                <a:lnTo>
                  <a:pt x="2577833" y="9525"/>
                </a:lnTo>
                <a:lnTo>
                  <a:pt x="2578951" y="9067"/>
                </a:lnTo>
                <a:lnTo>
                  <a:pt x="2580817" y="7200"/>
                </a:lnTo>
                <a:lnTo>
                  <a:pt x="2581275" y="6083"/>
                </a:lnTo>
                <a:lnTo>
                  <a:pt x="2581275" y="3454"/>
                </a:lnTo>
                <a:close/>
              </a:path>
              <a:path w="5534025" h="1628775">
                <a:moveTo>
                  <a:pt x="2628900" y="1622704"/>
                </a:moveTo>
                <a:lnTo>
                  <a:pt x="2628442" y="1621586"/>
                </a:lnTo>
                <a:lnTo>
                  <a:pt x="2626576" y="1619719"/>
                </a:lnTo>
                <a:lnTo>
                  <a:pt x="2625458" y="1619250"/>
                </a:lnTo>
                <a:lnTo>
                  <a:pt x="2622829" y="1619250"/>
                </a:lnTo>
                <a:lnTo>
                  <a:pt x="2621711" y="1619719"/>
                </a:lnTo>
                <a:lnTo>
                  <a:pt x="2619845" y="1621586"/>
                </a:lnTo>
                <a:lnTo>
                  <a:pt x="2619375" y="1622704"/>
                </a:lnTo>
                <a:lnTo>
                  <a:pt x="2619375" y="1625333"/>
                </a:lnTo>
                <a:lnTo>
                  <a:pt x="2619845" y="1626450"/>
                </a:lnTo>
                <a:lnTo>
                  <a:pt x="2621711" y="1628317"/>
                </a:lnTo>
                <a:lnTo>
                  <a:pt x="2622829" y="1628775"/>
                </a:lnTo>
                <a:lnTo>
                  <a:pt x="2625458" y="1628775"/>
                </a:lnTo>
                <a:lnTo>
                  <a:pt x="2626576" y="1628317"/>
                </a:lnTo>
                <a:lnTo>
                  <a:pt x="2628442" y="1626450"/>
                </a:lnTo>
                <a:lnTo>
                  <a:pt x="2628900" y="1625333"/>
                </a:lnTo>
                <a:lnTo>
                  <a:pt x="2628900" y="1622704"/>
                </a:lnTo>
                <a:close/>
              </a:path>
              <a:path w="5534025" h="1628775">
                <a:moveTo>
                  <a:pt x="2628900" y="813079"/>
                </a:moveTo>
                <a:lnTo>
                  <a:pt x="2628442" y="811961"/>
                </a:lnTo>
                <a:lnTo>
                  <a:pt x="2626576" y="810094"/>
                </a:lnTo>
                <a:lnTo>
                  <a:pt x="2625458" y="809625"/>
                </a:lnTo>
                <a:lnTo>
                  <a:pt x="2622829" y="809625"/>
                </a:lnTo>
                <a:lnTo>
                  <a:pt x="2621711" y="810094"/>
                </a:lnTo>
                <a:lnTo>
                  <a:pt x="2619845" y="811961"/>
                </a:lnTo>
                <a:lnTo>
                  <a:pt x="2619375" y="813079"/>
                </a:lnTo>
                <a:lnTo>
                  <a:pt x="2619375" y="815708"/>
                </a:lnTo>
                <a:lnTo>
                  <a:pt x="2619845" y="816825"/>
                </a:lnTo>
                <a:lnTo>
                  <a:pt x="2621711" y="818692"/>
                </a:lnTo>
                <a:lnTo>
                  <a:pt x="2622829" y="819150"/>
                </a:lnTo>
                <a:lnTo>
                  <a:pt x="2625458" y="819150"/>
                </a:lnTo>
                <a:lnTo>
                  <a:pt x="2626576" y="818692"/>
                </a:lnTo>
                <a:lnTo>
                  <a:pt x="2628442" y="816825"/>
                </a:lnTo>
                <a:lnTo>
                  <a:pt x="2628900" y="815708"/>
                </a:lnTo>
                <a:lnTo>
                  <a:pt x="2628900" y="813079"/>
                </a:lnTo>
                <a:close/>
              </a:path>
              <a:path w="5534025" h="1628775">
                <a:moveTo>
                  <a:pt x="2628900" y="3454"/>
                </a:moveTo>
                <a:lnTo>
                  <a:pt x="2628442" y="2336"/>
                </a:lnTo>
                <a:lnTo>
                  <a:pt x="2626576" y="469"/>
                </a:lnTo>
                <a:lnTo>
                  <a:pt x="2625458" y="0"/>
                </a:lnTo>
                <a:lnTo>
                  <a:pt x="2622829" y="0"/>
                </a:lnTo>
                <a:lnTo>
                  <a:pt x="2621711" y="469"/>
                </a:lnTo>
                <a:lnTo>
                  <a:pt x="2619845" y="2336"/>
                </a:lnTo>
                <a:lnTo>
                  <a:pt x="2619375" y="3454"/>
                </a:lnTo>
                <a:lnTo>
                  <a:pt x="2619375" y="6083"/>
                </a:lnTo>
                <a:lnTo>
                  <a:pt x="2619845" y="7200"/>
                </a:lnTo>
                <a:lnTo>
                  <a:pt x="2621711" y="9067"/>
                </a:lnTo>
                <a:lnTo>
                  <a:pt x="2622829" y="9525"/>
                </a:lnTo>
                <a:lnTo>
                  <a:pt x="2625458" y="9525"/>
                </a:lnTo>
                <a:lnTo>
                  <a:pt x="2626576" y="9067"/>
                </a:lnTo>
                <a:lnTo>
                  <a:pt x="2628442" y="7200"/>
                </a:lnTo>
                <a:lnTo>
                  <a:pt x="2628900" y="6083"/>
                </a:lnTo>
                <a:lnTo>
                  <a:pt x="2628900" y="3454"/>
                </a:lnTo>
                <a:close/>
              </a:path>
              <a:path w="5534025" h="1628775">
                <a:moveTo>
                  <a:pt x="2676525" y="1622704"/>
                </a:moveTo>
                <a:lnTo>
                  <a:pt x="2676067" y="1621586"/>
                </a:lnTo>
                <a:lnTo>
                  <a:pt x="2674201" y="1619719"/>
                </a:lnTo>
                <a:lnTo>
                  <a:pt x="2673083" y="1619250"/>
                </a:lnTo>
                <a:lnTo>
                  <a:pt x="2670454" y="1619250"/>
                </a:lnTo>
                <a:lnTo>
                  <a:pt x="2669336" y="1619719"/>
                </a:lnTo>
                <a:lnTo>
                  <a:pt x="2667470" y="1621586"/>
                </a:lnTo>
                <a:lnTo>
                  <a:pt x="2667000" y="1622704"/>
                </a:lnTo>
                <a:lnTo>
                  <a:pt x="2667000" y="1625333"/>
                </a:lnTo>
                <a:lnTo>
                  <a:pt x="2667470" y="1626450"/>
                </a:lnTo>
                <a:lnTo>
                  <a:pt x="2669336" y="1628317"/>
                </a:lnTo>
                <a:lnTo>
                  <a:pt x="2670454" y="1628775"/>
                </a:lnTo>
                <a:lnTo>
                  <a:pt x="2673083" y="1628775"/>
                </a:lnTo>
                <a:lnTo>
                  <a:pt x="2674201" y="1628317"/>
                </a:lnTo>
                <a:lnTo>
                  <a:pt x="2676067" y="1626450"/>
                </a:lnTo>
                <a:lnTo>
                  <a:pt x="2676525" y="1625333"/>
                </a:lnTo>
                <a:lnTo>
                  <a:pt x="2676525" y="1622704"/>
                </a:lnTo>
                <a:close/>
              </a:path>
              <a:path w="5534025" h="1628775">
                <a:moveTo>
                  <a:pt x="2676525" y="813079"/>
                </a:moveTo>
                <a:lnTo>
                  <a:pt x="2676067" y="811961"/>
                </a:lnTo>
                <a:lnTo>
                  <a:pt x="2674201" y="810094"/>
                </a:lnTo>
                <a:lnTo>
                  <a:pt x="2673083" y="809625"/>
                </a:lnTo>
                <a:lnTo>
                  <a:pt x="2670454" y="809625"/>
                </a:lnTo>
                <a:lnTo>
                  <a:pt x="2669336" y="810094"/>
                </a:lnTo>
                <a:lnTo>
                  <a:pt x="2667470" y="811961"/>
                </a:lnTo>
                <a:lnTo>
                  <a:pt x="2667000" y="813079"/>
                </a:lnTo>
                <a:lnTo>
                  <a:pt x="2667000" y="815708"/>
                </a:lnTo>
                <a:lnTo>
                  <a:pt x="2667470" y="816825"/>
                </a:lnTo>
                <a:lnTo>
                  <a:pt x="2669336" y="818692"/>
                </a:lnTo>
                <a:lnTo>
                  <a:pt x="2670454" y="819150"/>
                </a:lnTo>
                <a:lnTo>
                  <a:pt x="2673083" y="819150"/>
                </a:lnTo>
                <a:lnTo>
                  <a:pt x="2674201" y="818692"/>
                </a:lnTo>
                <a:lnTo>
                  <a:pt x="2676067" y="816825"/>
                </a:lnTo>
                <a:lnTo>
                  <a:pt x="2676525" y="815708"/>
                </a:lnTo>
                <a:lnTo>
                  <a:pt x="2676525" y="813079"/>
                </a:lnTo>
                <a:close/>
              </a:path>
              <a:path w="5534025" h="1628775">
                <a:moveTo>
                  <a:pt x="2676525" y="3454"/>
                </a:moveTo>
                <a:lnTo>
                  <a:pt x="2676067" y="2336"/>
                </a:lnTo>
                <a:lnTo>
                  <a:pt x="2674201" y="469"/>
                </a:lnTo>
                <a:lnTo>
                  <a:pt x="2673083" y="0"/>
                </a:lnTo>
                <a:lnTo>
                  <a:pt x="2670454" y="0"/>
                </a:lnTo>
                <a:lnTo>
                  <a:pt x="2669336" y="469"/>
                </a:lnTo>
                <a:lnTo>
                  <a:pt x="2667470" y="2336"/>
                </a:lnTo>
                <a:lnTo>
                  <a:pt x="2667000" y="3454"/>
                </a:lnTo>
                <a:lnTo>
                  <a:pt x="2667000" y="6083"/>
                </a:lnTo>
                <a:lnTo>
                  <a:pt x="2667470" y="7200"/>
                </a:lnTo>
                <a:lnTo>
                  <a:pt x="2669336" y="9067"/>
                </a:lnTo>
                <a:lnTo>
                  <a:pt x="2670454" y="9525"/>
                </a:lnTo>
                <a:lnTo>
                  <a:pt x="2673083" y="9525"/>
                </a:lnTo>
                <a:lnTo>
                  <a:pt x="2674201" y="9067"/>
                </a:lnTo>
                <a:lnTo>
                  <a:pt x="2676067" y="7200"/>
                </a:lnTo>
                <a:lnTo>
                  <a:pt x="2676525" y="6083"/>
                </a:lnTo>
                <a:lnTo>
                  <a:pt x="2676525" y="3454"/>
                </a:lnTo>
                <a:close/>
              </a:path>
              <a:path w="5534025" h="1628775">
                <a:moveTo>
                  <a:pt x="2724150" y="1622704"/>
                </a:moveTo>
                <a:lnTo>
                  <a:pt x="2723692" y="1621586"/>
                </a:lnTo>
                <a:lnTo>
                  <a:pt x="2721826" y="1619719"/>
                </a:lnTo>
                <a:lnTo>
                  <a:pt x="2720708" y="1619250"/>
                </a:lnTo>
                <a:lnTo>
                  <a:pt x="2718079" y="1619250"/>
                </a:lnTo>
                <a:lnTo>
                  <a:pt x="2716961" y="1619719"/>
                </a:lnTo>
                <a:lnTo>
                  <a:pt x="2715095" y="1621586"/>
                </a:lnTo>
                <a:lnTo>
                  <a:pt x="2714625" y="1622704"/>
                </a:lnTo>
                <a:lnTo>
                  <a:pt x="2714625" y="1625333"/>
                </a:lnTo>
                <a:lnTo>
                  <a:pt x="2715095" y="1626450"/>
                </a:lnTo>
                <a:lnTo>
                  <a:pt x="2716961" y="1628317"/>
                </a:lnTo>
                <a:lnTo>
                  <a:pt x="2718079" y="1628775"/>
                </a:lnTo>
                <a:lnTo>
                  <a:pt x="2720708" y="1628775"/>
                </a:lnTo>
                <a:lnTo>
                  <a:pt x="2721826" y="1628317"/>
                </a:lnTo>
                <a:lnTo>
                  <a:pt x="2723692" y="1626450"/>
                </a:lnTo>
                <a:lnTo>
                  <a:pt x="2724150" y="1625333"/>
                </a:lnTo>
                <a:lnTo>
                  <a:pt x="2724150" y="1622704"/>
                </a:lnTo>
                <a:close/>
              </a:path>
              <a:path w="5534025" h="1628775">
                <a:moveTo>
                  <a:pt x="2724150" y="813079"/>
                </a:moveTo>
                <a:lnTo>
                  <a:pt x="2723692" y="811961"/>
                </a:lnTo>
                <a:lnTo>
                  <a:pt x="2721826" y="810094"/>
                </a:lnTo>
                <a:lnTo>
                  <a:pt x="2720708" y="809625"/>
                </a:lnTo>
                <a:lnTo>
                  <a:pt x="2718079" y="809625"/>
                </a:lnTo>
                <a:lnTo>
                  <a:pt x="2716961" y="810094"/>
                </a:lnTo>
                <a:lnTo>
                  <a:pt x="2715095" y="811961"/>
                </a:lnTo>
                <a:lnTo>
                  <a:pt x="2714625" y="813079"/>
                </a:lnTo>
                <a:lnTo>
                  <a:pt x="2714625" y="815708"/>
                </a:lnTo>
                <a:lnTo>
                  <a:pt x="2715095" y="816825"/>
                </a:lnTo>
                <a:lnTo>
                  <a:pt x="2716961" y="818692"/>
                </a:lnTo>
                <a:lnTo>
                  <a:pt x="2718079" y="819150"/>
                </a:lnTo>
                <a:lnTo>
                  <a:pt x="2720708" y="819150"/>
                </a:lnTo>
                <a:lnTo>
                  <a:pt x="2721826" y="818692"/>
                </a:lnTo>
                <a:lnTo>
                  <a:pt x="2723692" y="816825"/>
                </a:lnTo>
                <a:lnTo>
                  <a:pt x="2724150" y="815708"/>
                </a:lnTo>
                <a:lnTo>
                  <a:pt x="2724150" y="813079"/>
                </a:lnTo>
                <a:close/>
              </a:path>
              <a:path w="5534025" h="1628775">
                <a:moveTo>
                  <a:pt x="2724150" y="3454"/>
                </a:moveTo>
                <a:lnTo>
                  <a:pt x="2723692" y="2336"/>
                </a:lnTo>
                <a:lnTo>
                  <a:pt x="2721826" y="469"/>
                </a:lnTo>
                <a:lnTo>
                  <a:pt x="2720708" y="0"/>
                </a:lnTo>
                <a:lnTo>
                  <a:pt x="2718079" y="0"/>
                </a:lnTo>
                <a:lnTo>
                  <a:pt x="2716961" y="469"/>
                </a:lnTo>
                <a:lnTo>
                  <a:pt x="2715095" y="2336"/>
                </a:lnTo>
                <a:lnTo>
                  <a:pt x="2714625" y="3454"/>
                </a:lnTo>
                <a:lnTo>
                  <a:pt x="2714625" y="6083"/>
                </a:lnTo>
                <a:lnTo>
                  <a:pt x="2715095" y="7200"/>
                </a:lnTo>
                <a:lnTo>
                  <a:pt x="2716961" y="9067"/>
                </a:lnTo>
                <a:lnTo>
                  <a:pt x="2718079" y="9525"/>
                </a:lnTo>
                <a:lnTo>
                  <a:pt x="2720708" y="9525"/>
                </a:lnTo>
                <a:lnTo>
                  <a:pt x="2721826" y="9067"/>
                </a:lnTo>
                <a:lnTo>
                  <a:pt x="2723692" y="7200"/>
                </a:lnTo>
                <a:lnTo>
                  <a:pt x="2724150" y="6083"/>
                </a:lnTo>
                <a:lnTo>
                  <a:pt x="2724150" y="3454"/>
                </a:lnTo>
                <a:close/>
              </a:path>
              <a:path w="5534025" h="1628775">
                <a:moveTo>
                  <a:pt x="2771775" y="1622704"/>
                </a:moveTo>
                <a:lnTo>
                  <a:pt x="2771317" y="1621586"/>
                </a:lnTo>
                <a:lnTo>
                  <a:pt x="2769451" y="1619719"/>
                </a:lnTo>
                <a:lnTo>
                  <a:pt x="2768333" y="1619250"/>
                </a:lnTo>
                <a:lnTo>
                  <a:pt x="2765704" y="1619250"/>
                </a:lnTo>
                <a:lnTo>
                  <a:pt x="2764586" y="1619719"/>
                </a:lnTo>
                <a:lnTo>
                  <a:pt x="2762720" y="1621586"/>
                </a:lnTo>
                <a:lnTo>
                  <a:pt x="2762250" y="1622704"/>
                </a:lnTo>
                <a:lnTo>
                  <a:pt x="2762250" y="1625333"/>
                </a:lnTo>
                <a:lnTo>
                  <a:pt x="2762720" y="1626450"/>
                </a:lnTo>
                <a:lnTo>
                  <a:pt x="2764586" y="1628317"/>
                </a:lnTo>
                <a:lnTo>
                  <a:pt x="2765704" y="1628775"/>
                </a:lnTo>
                <a:lnTo>
                  <a:pt x="2768333" y="1628775"/>
                </a:lnTo>
                <a:lnTo>
                  <a:pt x="2769451" y="1628317"/>
                </a:lnTo>
                <a:lnTo>
                  <a:pt x="2771317" y="1626450"/>
                </a:lnTo>
                <a:lnTo>
                  <a:pt x="2771775" y="1625333"/>
                </a:lnTo>
                <a:lnTo>
                  <a:pt x="2771775" y="1622704"/>
                </a:lnTo>
                <a:close/>
              </a:path>
              <a:path w="5534025" h="1628775">
                <a:moveTo>
                  <a:pt x="2771775" y="813079"/>
                </a:moveTo>
                <a:lnTo>
                  <a:pt x="2771317" y="811961"/>
                </a:lnTo>
                <a:lnTo>
                  <a:pt x="2769451" y="810094"/>
                </a:lnTo>
                <a:lnTo>
                  <a:pt x="2768333" y="809625"/>
                </a:lnTo>
                <a:lnTo>
                  <a:pt x="2765704" y="809625"/>
                </a:lnTo>
                <a:lnTo>
                  <a:pt x="2764586" y="810094"/>
                </a:lnTo>
                <a:lnTo>
                  <a:pt x="2762720" y="811961"/>
                </a:lnTo>
                <a:lnTo>
                  <a:pt x="2762250" y="813079"/>
                </a:lnTo>
                <a:lnTo>
                  <a:pt x="2762250" y="815708"/>
                </a:lnTo>
                <a:lnTo>
                  <a:pt x="2762720" y="816825"/>
                </a:lnTo>
                <a:lnTo>
                  <a:pt x="2764586" y="818692"/>
                </a:lnTo>
                <a:lnTo>
                  <a:pt x="2765704" y="819150"/>
                </a:lnTo>
                <a:lnTo>
                  <a:pt x="2768333" y="819150"/>
                </a:lnTo>
                <a:lnTo>
                  <a:pt x="2769451" y="818692"/>
                </a:lnTo>
                <a:lnTo>
                  <a:pt x="2771317" y="816825"/>
                </a:lnTo>
                <a:lnTo>
                  <a:pt x="2771775" y="815708"/>
                </a:lnTo>
                <a:lnTo>
                  <a:pt x="2771775" y="813079"/>
                </a:lnTo>
                <a:close/>
              </a:path>
              <a:path w="5534025" h="1628775">
                <a:moveTo>
                  <a:pt x="2771775" y="3454"/>
                </a:moveTo>
                <a:lnTo>
                  <a:pt x="2771317" y="2336"/>
                </a:lnTo>
                <a:lnTo>
                  <a:pt x="2769451" y="469"/>
                </a:lnTo>
                <a:lnTo>
                  <a:pt x="2768333" y="0"/>
                </a:lnTo>
                <a:lnTo>
                  <a:pt x="2765704" y="0"/>
                </a:lnTo>
                <a:lnTo>
                  <a:pt x="2764586" y="469"/>
                </a:lnTo>
                <a:lnTo>
                  <a:pt x="2762720" y="2336"/>
                </a:lnTo>
                <a:lnTo>
                  <a:pt x="2762250" y="3454"/>
                </a:lnTo>
                <a:lnTo>
                  <a:pt x="2762250" y="6083"/>
                </a:lnTo>
                <a:lnTo>
                  <a:pt x="2762720" y="7200"/>
                </a:lnTo>
                <a:lnTo>
                  <a:pt x="2764586" y="9067"/>
                </a:lnTo>
                <a:lnTo>
                  <a:pt x="2765704" y="9525"/>
                </a:lnTo>
                <a:lnTo>
                  <a:pt x="2768333" y="9525"/>
                </a:lnTo>
                <a:lnTo>
                  <a:pt x="2769451" y="9067"/>
                </a:lnTo>
                <a:lnTo>
                  <a:pt x="2771317" y="7200"/>
                </a:lnTo>
                <a:lnTo>
                  <a:pt x="2771775" y="6083"/>
                </a:lnTo>
                <a:lnTo>
                  <a:pt x="2771775" y="3454"/>
                </a:lnTo>
                <a:close/>
              </a:path>
              <a:path w="5534025" h="1628775">
                <a:moveTo>
                  <a:pt x="2819400" y="1622704"/>
                </a:moveTo>
                <a:lnTo>
                  <a:pt x="2818942" y="1621586"/>
                </a:lnTo>
                <a:lnTo>
                  <a:pt x="2817076" y="1619719"/>
                </a:lnTo>
                <a:lnTo>
                  <a:pt x="2815958" y="1619250"/>
                </a:lnTo>
                <a:lnTo>
                  <a:pt x="2813329" y="1619250"/>
                </a:lnTo>
                <a:lnTo>
                  <a:pt x="2812211" y="1619719"/>
                </a:lnTo>
                <a:lnTo>
                  <a:pt x="2810345" y="1621586"/>
                </a:lnTo>
                <a:lnTo>
                  <a:pt x="2809875" y="1622704"/>
                </a:lnTo>
                <a:lnTo>
                  <a:pt x="2809875" y="1625333"/>
                </a:lnTo>
                <a:lnTo>
                  <a:pt x="2810345" y="1626450"/>
                </a:lnTo>
                <a:lnTo>
                  <a:pt x="2812211" y="1628317"/>
                </a:lnTo>
                <a:lnTo>
                  <a:pt x="2813329" y="1628775"/>
                </a:lnTo>
                <a:lnTo>
                  <a:pt x="2815958" y="1628775"/>
                </a:lnTo>
                <a:lnTo>
                  <a:pt x="2817076" y="1628317"/>
                </a:lnTo>
                <a:lnTo>
                  <a:pt x="2818942" y="1626450"/>
                </a:lnTo>
                <a:lnTo>
                  <a:pt x="2819400" y="1625333"/>
                </a:lnTo>
                <a:lnTo>
                  <a:pt x="2819400" y="1622704"/>
                </a:lnTo>
                <a:close/>
              </a:path>
              <a:path w="5534025" h="1628775">
                <a:moveTo>
                  <a:pt x="2819400" y="813079"/>
                </a:moveTo>
                <a:lnTo>
                  <a:pt x="2818942" y="811961"/>
                </a:lnTo>
                <a:lnTo>
                  <a:pt x="2817076" y="810094"/>
                </a:lnTo>
                <a:lnTo>
                  <a:pt x="2815958" y="809625"/>
                </a:lnTo>
                <a:lnTo>
                  <a:pt x="2813329" y="809625"/>
                </a:lnTo>
                <a:lnTo>
                  <a:pt x="2812211" y="810094"/>
                </a:lnTo>
                <a:lnTo>
                  <a:pt x="2810345" y="811961"/>
                </a:lnTo>
                <a:lnTo>
                  <a:pt x="2809875" y="813079"/>
                </a:lnTo>
                <a:lnTo>
                  <a:pt x="2809875" y="815708"/>
                </a:lnTo>
                <a:lnTo>
                  <a:pt x="2810345" y="816825"/>
                </a:lnTo>
                <a:lnTo>
                  <a:pt x="2812211" y="818692"/>
                </a:lnTo>
                <a:lnTo>
                  <a:pt x="2813329" y="819150"/>
                </a:lnTo>
                <a:lnTo>
                  <a:pt x="2815958" y="819150"/>
                </a:lnTo>
                <a:lnTo>
                  <a:pt x="2817076" y="818692"/>
                </a:lnTo>
                <a:lnTo>
                  <a:pt x="2818942" y="816825"/>
                </a:lnTo>
                <a:lnTo>
                  <a:pt x="2819400" y="815708"/>
                </a:lnTo>
                <a:lnTo>
                  <a:pt x="2819400" y="813079"/>
                </a:lnTo>
                <a:close/>
              </a:path>
              <a:path w="5534025" h="1628775">
                <a:moveTo>
                  <a:pt x="2819400" y="3454"/>
                </a:moveTo>
                <a:lnTo>
                  <a:pt x="2818942" y="2336"/>
                </a:lnTo>
                <a:lnTo>
                  <a:pt x="2817076" y="469"/>
                </a:lnTo>
                <a:lnTo>
                  <a:pt x="2815958" y="0"/>
                </a:lnTo>
                <a:lnTo>
                  <a:pt x="2813329" y="0"/>
                </a:lnTo>
                <a:lnTo>
                  <a:pt x="2812211" y="469"/>
                </a:lnTo>
                <a:lnTo>
                  <a:pt x="2810345" y="2336"/>
                </a:lnTo>
                <a:lnTo>
                  <a:pt x="2809875" y="3454"/>
                </a:lnTo>
                <a:lnTo>
                  <a:pt x="2809875" y="6083"/>
                </a:lnTo>
                <a:lnTo>
                  <a:pt x="2810345" y="7200"/>
                </a:lnTo>
                <a:lnTo>
                  <a:pt x="2812211" y="9067"/>
                </a:lnTo>
                <a:lnTo>
                  <a:pt x="2813329" y="9525"/>
                </a:lnTo>
                <a:lnTo>
                  <a:pt x="2815958" y="9525"/>
                </a:lnTo>
                <a:lnTo>
                  <a:pt x="2817076" y="9067"/>
                </a:lnTo>
                <a:lnTo>
                  <a:pt x="2818942" y="7200"/>
                </a:lnTo>
                <a:lnTo>
                  <a:pt x="2819400" y="6083"/>
                </a:lnTo>
                <a:lnTo>
                  <a:pt x="2819400" y="3454"/>
                </a:lnTo>
                <a:close/>
              </a:path>
              <a:path w="5534025" h="1628775">
                <a:moveTo>
                  <a:pt x="2867025" y="1622704"/>
                </a:moveTo>
                <a:lnTo>
                  <a:pt x="2866567" y="1621586"/>
                </a:lnTo>
                <a:lnTo>
                  <a:pt x="2864701" y="1619719"/>
                </a:lnTo>
                <a:lnTo>
                  <a:pt x="2863583" y="1619250"/>
                </a:lnTo>
                <a:lnTo>
                  <a:pt x="2860954" y="1619250"/>
                </a:lnTo>
                <a:lnTo>
                  <a:pt x="2859836" y="1619719"/>
                </a:lnTo>
                <a:lnTo>
                  <a:pt x="2857970" y="1621586"/>
                </a:lnTo>
                <a:lnTo>
                  <a:pt x="2857500" y="1622704"/>
                </a:lnTo>
                <a:lnTo>
                  <a:pt x="2857500" y="1625333"/>
                </a:lnTo>
                <a:lnTo>
                  <a:pt x="2857970" y="1626450"/>
                </a:lnTo>
                <a:lnTo>
                  <a:pt x="2859836" y="1628317"/>
                </a:lnTo>
                <a:lnTo>
                  <a:pt x="2860954" y="1628775"/>
                </a:lnTo>
                <a:lnTo>
                  <a:pt x="2863583" y="1628775"/>
                </a:lnTo>
                <a:lnTo>
                  <a:pt x="2864701" y="1628317"/>
                </a:lnTo>
                <a:lnTo>
                  <a:pt x="2866567" y="1626450"/>
                </a:lnTo>
                <a:lnTo>
                  <a:pt x="2867025" y="1625333"/>
                </a:lnTo>
                <a:lnTo>
                  <a:pt x="2867025" y="1622704"/>
                </a:lnTo>
                <a:close/>
              </a:path>
              <a:path w="5534025" h="1628775">
                <a:moveTo>
                  <a:pt x="2867025" y="813079"/>
                </a:moveTo>
                <a:lnTo>
                  <a:pt x="2866567" y="811961"/>
                </a:lnTo>
                <a:lnTo>
                  <a:pt x="2864701" y="810094"/>
                </a:lnTo>
                <a:lnTo>
                  <a:pt x="2863583" y="809625"/>
                </a:lnTo>
                <a:lnTo>
                  <a:pt x="2860954" y="809625"/>
                </a:lnTo>
                <a:lnTo>
                  <a:pt x="2859836" y="810094"/>
                </a:lnTo>
                <a:lnTo>
                  <a:pt x="2857970" y="811961"/>
                </a:lnTo>
                <a:lnTo>
                  <a:pt x="2857500" y="813079"/>
                </a:lnTo>
                <a:lnTo>
                  <a:pt x="2857500" y="815708"/>
                </a:lnTo>
                <a:lnTo>
                  <a:pt x="2857970" y="816825"/>
                </a:lnTo>
                <a:lnTo>
                  <a:pt x="2859836" y="818692"/>
                </a:lnTo>
                <a:lnTo>
                  <a:pt x="2860954" y="819150"/>
                </a:lnTo>
                <a:lnTo>
                  <a:pt x="2863583" y="819150"/>
                </a:lnTo>
                <a:lnTo>
                  <a:pt x="2864701" y="818692"/>
                </a:lnTo>
                <a:lnTo>
                  <a:pt x="2866567" y="816825"/>
                </a:lnTo>
                <a:lnTo>
                  <a:pt x="2867025" y="815708"/>
                </a:lnTo>
                <a:lnTo>
                  <a:pt x="2867025" y="813079"/>
                </a:lnTo>
                <a:close/>
              </a:path>
              <a:path w="5534025" h="1628775">
                <a:moveTo>
                  <a:pt x="2867025" y="3454"/>
                </a:moveTo>
                <a:lnTo>
                  <a:pt x="2866567" y="2336"/>
                </a:lnTo>
                <a:lnTo>
                  <a:pt x="2864701" y="469"/>
                </a:lnTo>
                <a:lnTo>
                  <a:pt x="2863583" y="0"/>
                </a:lnTo>
                <a:lnTo>
                  <a:pt x="2860954" y="0"/>
                </a:lnTo>
                <a:lnTo>
                  <a:pt x="2859836" y="469"/>
                </a:lnTo>
                <a:lnTo>
                  <a:pt x="2857970" y="2336"/>
                </a:lnTo>
                <a:lnTo>
                  <a:pt x="2857500" y="3454"/>
                </a:lnTo>
                <a:lnTo>
                  <a:pt x="2857500" y="6083"/>
                </a:lnTo>
                <a:lnTo>
                  <a:pt x="2857970" y="7200"/>
                </a:lnTo>
                <a:lnTo>
                  <a:pt x="2859836" y="9067"/>
                </a:lnTo>
                <a:lnTo>
                  <a:pt x="2860954" y="9525"/>
                </a:lnTo>
                <a:lnTo>
                  <a:pt x="2863583" y="9525"/>
                </a:lnTo>
                <a:lnTo>
                  <a:pt x="2864701" y="9067"/>
                </a:lnTo>
                <a:lnTo>
                  <a:pt x="2866567" y="7200"/>
                </a:lnTo>
                <a:lnTo>
                  <a:pt x="2867025" y="6083"/>
                </a:lnTo>
                <a:lnTo>
                  <a:pt x="2867025" y="3454"/>
                </a:lnTo>
                <a:close/>
              </a:path>
              <a:path w="5534025" h="1628775">
                <a:moveTo>
                  <a:pt x="2914650" y="1622704"/>
                </a:moveTo>
                <a:lnTo>
                  <a:pt x="2914192" y="1621586"/>
                </a:lnTo>
                <a:lnTo>
                  <a:pt x="2912326" y="1619719"/>
                </a:lnTo>
                <a:lnTo>
                  <a:pt x="2911208" y="1619250"/>
                </a:lnTo>
                <a:lnTo>
                  <a:pt x="2908579" y="1619250"/>
                </a:lnTo>
                <a:lnTo>
                  <a:pt x="2907461" y="1619719"/>
                </a:lnTo>
                <a:lnTo>
                  <a:pt x="2905595" y="1621586"/>
                </a:lnTo>
                <a:lnTo>
                  <a:pt x="2905125" y="1622704"/>
                </a:lnTo>
                <a:lnTo>
                  <a:pt x="2905125" y="1625333"/>
                </a:lnTo>
                <a:lnTo>
                  <a:pt x="2905595" y="1626450"/>
                </a:lnTo>
                <a:lnTo>
                  <a:pt x="2907461" y="1628317"/>
                </a:lnTo>
                <a:lnTo>
                  <a:pt x="2908579" y="1628775"/>
                </a:lnTo>
                <a:lnTo>
                  <a:pt x="2911208" y="1628775"/>
                </a:lnTo>
                <a:lnTo>
                  <a:pt x="2912326" y="1628317"/>
                </a:lnTo>
                <a:lnTo>
                  <a:pt x="2914192" y="1626450"/>
                </a:lnTo>
                <a:lnTo>
                  <a:pt x="2914650" y="1625333"/>
                </a:lnTo>
                <a:lnTo>
                  <a:pt x="2914650" y="1622704"/>
                </a:lnTo>
                <a:close/>
              </a:path>
              <a:path w="5534025" h="1628775">
                <a:moveTo>
                  <a:pt x="2914650" y="813079"/>
                </a:moveTo>
                <a:lnTo>
                  <a:pt x="2914192" y="811961"/>
                </a:lnTo>
                <a:lnTo>
                  <a:pt x="2912326" y="810094"/>
                </a:lnTo>
                <a:lnTo>
                  <a:pt x="2911208" y="809625"/>
                </a:lnTo>
                <a:lnTo>
                  <a:pt x="2908579" y="809625"/>
                </a:lnTo>
                <a:lnTo>
                  <a:pt x="2907461" y="810094"/>
                </a:lnTo>
                <a:lnTo>
                  <a:pt x="2905595" y="811961"/>
                </a:lnTo>
                <a:lnTo>
                  <a:pt x="2905125" y="813079"/>
                </a:lnTo>
                <a:lnTo>
                  <a:pt x="2905125" y="815708"/>
                </a:lnTo>
                <a:lnTo>
                  <a:pt x="2905595" y="816825"/>
                </a:lnTo>
                <a:lnTo>
                  <a:pt x="2907461" y="818692"/>
                </a:lnTo>
                <a:lnTo>
                  <a:pt x="2908579" y="819150"/>
                </a:lnTo>
                <a:lnTo>
                  <a:pt x="2911208" y="819150"/>
                </a:lnTo>
                <a:lnTo>
                  <a:pt x="2912326" y="818692"/>
                </a:lnTo>
                <a:lnTo>
                  <a:pt x="2914192" y="816825"/>
                </a:lnTo>
                <a:lnTo>
                  <a:pt x="2914650" y="815708"/>
                </a:lnTo>
                <a:lnTo>
                  <a:pt x="2914650" y="813079"/>
                </a:lnTo>
                <a:close/>
              </a:path>
              <a:path w="5534025" h="1628775">
                <a:moveTo>
                  <a:pt x="2914650" y="3454"/>
                </a:moveTo>
                <a:lnTo>
                  <a:pt x="2914192" y="2336"/>
                </a:lnTo>
                <a:lnTo>
                  <a:pt x="2912326" y="469"/>
                </a:lnTo>
                <a:lnTo>
                  <a:pt x="2911208" y="0"/>
                </a:lnTo>
                <a:lnTo>
                  <a:pt x="2908579" y="0"/>
                </a:lnTo>
                <a:lnTo>
                  <a:pt x="2907461" y="469"/>
                </a:lnTo>
                <a:lnTo>
                  <a:pt x="2905595" y="2336"/>
                </a:lnTo>
                <a:lnTo>
                  <a:pt x="2905125" y="3454"/>
                </a:lnTo>
                <a:lnTo>
                  <a:pt x="2905125" y="6083"/>
                </a:lnTo>
                <a:lnTo>
                  <a:pt x="2905595" y="7200"/>
                </a:lnTo>
                <a:lnTo>
                  <a:pt x="2907461" y="9067"/>
                </a:lnTo>
                <a:lnTo>
                  <a:pt x="2908579" y="9525"/>
                </a:lnTo>
                <a:lnTo>
                  <a:pt x="2911208" y="9525"/>
                </a:lnTo>
                <a:lnTo>
                  <a:pt x="2912326" y="9067"/>
                </a:lnTo>
                <a:lnTo>
                  <a:pt x="2914192" y="7200"/>
                </a:lnTo>
                <a:lnTo>
                  <a:pt x="2914650" y="6083"/>
                </a:lnTo>
                <a:lnTo>
                  <a:pt x="2914650" y="3454"/>
                </a:lnTo>
                <a:close/>
              </a:path>
              <a:path w="5534025" h="1628775">
                <a:moveTo>
                  <a:pt x="2962275" y="1622704"/>
                </a:moveTo>
                <a:lnTo>
                  <a:pt x="2961817" y="1621586"/>
                </a:lnTo>
                <a:lnTo>
                  <a:pt x="2959951" y="1619719"/>
                </a:lnTo>
                <a:lnTo>
                  <a:pt x="2958833" y="1619250"/>
                </a:lnTo>
                <a:lnTo>
                  <a:pt x="2956204" y="1619250"/>
                </a:lnTo>
                <a:lnTo>
                  <a:pt x="2955086" y="1619719"/>
                </a:lnTo>
                <a:lnTo>
                  <a:pt x="2953220" y="1621586"/>
                </a:lnTo>
                <a:lnTo>
                  <a:pt x="2952750" y="1622704"/>
                </a:lnTo>
                <a:lnTo>
                  <a:pt x="2952750" y="1625333"/>
                </a:lnTo>
                <a:lnTo>
                  <a:pt x="2953220" y="1626450"/>
                </a:lnTo>
                <a:lnTo>
                  <a:pt x="2955086" y="1628317"/>
                </a:lnTo>
                <a:lnTo>
                  <a:pt x="2956204" y="1628775"/>
                </a:lnTo>
                <a:lnTo>
                  <a:pt x="2958833" y="1628775"/>
                </a:lnTo>
                <a:lnTo>
                  <a:pt x="2959951" y="1628317"/>
                </a:lnTo>
                <a:lnTo>
                  <a:pt x="2961817" y="1626450"/>
                </a:lnTo>
                <a:lnTo>
                  <a:pt x="2962275" y="1625333"/>
                </a:lnTo>
                <a:lnTo>
                  <a:pt x="2962275" y="1622704"/>
                </a:lnTo>
                <a:close/>
              </a:path>
              <a:path w="5534025" h="1628775">
                <a:moveTo>
                  <a:pt x="2962275" y="813079"/>
                </a:moveTo>
                <a:lnTo>
                  <a:pt x="2961817" y="811961"/>
                </a:lnTo>
                <a:lnTo>
                  <a:pt x="2959951" y="810094"/>
                </a:lnTo>
                <a:lnTo>
                  <a:pt x="2958833" y="809625"/>
                </a:lnTo>
                <a:lnTo>
                  <a:pt x="2956204" y="809625"/>
                </a:lnTo>
                <a:lnTo>
                  <a:pt x="2955086" y="810094"/>
                </a:lnTo>
                <a:lnTo>
                  <a:pt x="2953220" y="811961"/>
                </a:lnTo>
                <a:lnTo>
                  <a:pt x="2952750" y="813079"/>
                </a:lnTo>
                <a:lnTo>
                  <a:pt x="2952750" y="815708"/>
                </a:lnTo>
                <a:lnTo>
                  <a:pt x="2953220" y="816825"/>
                </a:lnTo>
                <a:lnTo>
                  <a:pt x="2955086" y="818692"/>
                </a:lnTo>
                <a:lnTo>
                  <a:pt x="2956204" y="819150"/>
                </a:lnTo>
                <a:lnTo>
                  <a:pt x="2958833" y="819150"/>
                </a:lnTo>
                <a:lnTo>
                  <a:pt x="2959951" y="818692"/>
                </a:lnTo>
                <a:lnTo>
                  <a:pt x="2961817" y="816825"/>
                </a:lnTo>
                <a:lnTo>
                  <a:pt x="2962275" y="815708"/>
                </a:lnTo>
                <a:lnTo>
                  <a:pt x="2962275" y="813079"/>
                </a:lnTo>
                <a:close/>
              </a:path>
              <a:path w="5534025" h="1628775">
                <a:moveTo>
                  <a:pt x="2962275" y="3454"/>
                </a:moveTo>
                <a:lnTo>
                  <a:pt x="2961817" y="2336"/>
                </a:lnTo>
                <a:lnTo>
                  <a:pt x="2959951" y="469"/>
                </a:lnTo>
                <a:lnTo>
                  <a:pt x="2958833" y="0"/>
                </a:lnTo>
                <a:lnTo>
                  <a:pt x="2956204" y="0"/>
                </a:lnTo>
                <a:lnTo>
                  <a:pt x="2955086" y="469"/>
                </a:lnTo>
                <a:lnTo>
                  <a:pt x="2953220" y="2336"/>
                </a:lnTo>
                <a:lnTo>
                  <a:pt x="2952750" y="3454"/>
                </a:lnTo>
                <a:lnTo>
                  <a:pt x="2952750" y="6083"/>
                </a:lnTo>
                <a:lnTo>
                  <a:pt x="2953220" y="7200"/>
                </a:lnTo>
                <a:lnTo>
                  <a:pt x="2955086" y="9067"/>
                </a:lnTo>
                <a:lnTo>
                  <a:pt x="2956204" y="9525"/>
                </a:lnTo>
                <a:lnTo>
                  <a:pt x="2958833" y="9525"/>
                </a:lnTo>
                <a:lnTo>
                  <a:pt x="2959951" y="9067"/>
                </a:lnTo>
                <a:lnTo>
                  <a:pt x="2961817" y="7200"/>
                </a:lnTo>
                <a:lnTo>
                  <a:pt x="2962275" y="6083"/>
                </a:lnTo>
                <a:lnTo>
                  <a:pt x="2962275" y="3454"/>
                </a:lnTo>
                <a:close/>
              </a:path>
              <a:path w="5534025" h="1628775">
                <a:moveTo>
                  <a:pt x="3009900" y="1622704"/>
                </a:moveTo>
                <a:lnTo>
                  <a:pt x="3009442" y="1621586"/>
                </a:lnTo>
                <a:lnTo>
                  <a:pt x="3007576" y="1619719"/>
                </a:lnTo>
                <a:lnTo>
                  <a:pt x="3006458" y="1619250"/>
                </a:lnTo>
                <a:lnTo>
                  <a:pt x="3003829" y="1619250"/>
                </a:lnTo>
                <a:lnTo>
                  <a:pt x="3002711" y="1619719"/>
                </a:lnTo>
                <a:lnTo>
                  <a:pt x="3000845" y="1621586"/>
                </a:lnTo>
                <a:lnTo>
                  <a:pt x="3000375" y="1622704"/>
                </a:lnTo>
                <a:lnTo>
                  <a:pt x="3000375" y="1625333"/>
                </a:lnTo>
                <a:lnTo>
                  <a:pt x="3000845" y="1626450"/>
                </a:lnTo>
                <a:lnTo>
                  <a:pt x="3002711" y="1628317"/>
                </a:lnTo>
                <a:lnTo>
                  <a:pt x="3003829" y="1628775"/>
                </a:lnTo>
                <a:lnTo>
                  <a:pt x="3006458" y="1628775"/>
                </a:lnTo>
                <a:lnTo>
                  <a:pt x="3007576" y="1628317"/>
                </a:lnTo>
                <a:lnTo>
                  <a:pt x="3009442" y="1626450"/>
                </a:lnTo>
                <a:lnTo>
                  <a:pt x="3009900" y="1625333"/>
                </a:lnTo>
                <a:lnTo>
                  <a:pt x="3009900" y="1622704"/>
                </a:lnTo>
                <a:close/>
              </a:path>
              <a:path w="5534025" h="1628775">
                <a:moveTo>
                  <a:pt x="3009900" y="813079"/>
                </a:moveTo>
                <a:lnTo>
                  <a:pt x="3009442" y="811961"/>
                </a:lnTo>
                <a:lnTo>
                  <a:pt x="3007576" y="810094"/>
                </a:lnTo>
                <a:lnTo>
                  <a:pt x="3006458" y="809625"/>
                </a:lnTo>
                <a:lnTo>
                  <a:pt x="3003829" y="809625"/>
                </a:lnTo>
                <a:lnTo>
                  <a:pt x="3002711" y="810094"/>
                </a:lnTo>
                <a:lnTo>
                  <a:pt x="3000845" y="811961"/>
                </a:lnTo>
                <a:lnTo>
                  <a:pt x="3000375" y="813079"/>
                </a:lnTo>
                <a:lnTo>
                  <a:pt x="3000375" y="815708"/>
                </a:lnTo>
                <a:lnTo>
                  <a:pt x="3000845" y="816825"/>
                </a:lnTo>
                <a:lnTo>
                  <a:pt x="3002711" y="818692"/>
                </a:lnTo>
                <a:lnTo>
                  <a:pt x="3003829" y="819150"/>
                </a:lnTo>
                <a:lnTo>
                  <a:pt x="3006458" y="819150"/>
                </a:lnTo>
                <a:lnTo>
                  <a:pt x="3007576" y="818692"/>
                </a:lnTo>
                <a:lnTo>
                  <a:pt x="3009442" y="816825"/>
                </a:lnTo>
                <a:lnTo>
                  <a:pt x="3009900" y="815708"/>
                </a:lnTo>
                <a:lnTo>
                  <a:pt x="3009900" y="813079"/>
                </a:lnTo>
                <a:close/>
              </a:path>
              <a:path w="5534025" h="1628775">
                <a:moveTo>
                  <a:pt x="3009900" y="3454"/>
                </a:moveTo>
                <a:lnTo>
                  <a:pt x="3009442" y="2336"/>
                </a:lnTo>
                <a:lnTo>
                  <a:pt x="3007576" y="469"/>
                </a:lnTo>
                <a:lnTo>
                  <a:pt x="3006458" y="0"/>
                </a:lnTo>
                <a:lnTo>
                  <a:pt x="3003829" y="0"/>
                </a:lnTo>
                <a:lnTo>
                  <a:pt x="3002711" y="469"/>
                </a:lnTo>
                <a:lnTo>
                  <a:pt x="3000845" y="2336"/>
                </a:lnTo>
                <a:lnTo>
                  <a:pt x="3000375" y="3454"/>
                </a:lnTo>
                <a:lnTo>
                  <a:pt x="3000375" y="6083"/>
                </a:lnTo>
                <a:lnTo>
                  <a:pt x="3000845" y="7200"/>
                </a:lnTo>
                <a:lnTo>
                  <a:pt x="3002711" y="9067"/>
                </a:lnTo>
                <a:lnTo>
                  <a:pt x="3003829" y="9525"/>
                </a:lnTo>
                <a:lnTo>
                  <a:pt x="3006458" y="9525"/>
                </a:lnTo>
                <a:lnTo>
                  <a:pt x="3007576" y="9067"/>
                </a:lnTo>
                <a:lnTo>
                  <a:pt x="3009442" y="7200"/>
                </a:lnTo>
                <a:lnTo>
                  <a:pt x="3009900" y="6083"/>
                </a:lnTo>
                <a:lnTo>
                  <a:pt x="3009900" y="3454"/>
                </a:lnTo>
                <a:close/>
              </a:path>
              <a:path w="5534025" h="1628775">
                <a:moveTo>
                  <a:pt x="3057525" y="1622704"/>
                </a:moveTo>
                <a:lnTo>
                  <a:pt x="3057067" y="1621586"/>
                </a:lnTo>
                <a:lnTo>
                  <a:pt x="3055201" y="1619719"/>
                </a:lnTo>
                <a:lnTo>
                  <a:pt x="3054083" y="1619250"/>
                </a:lnTo>
                <a:lnTo>
                  <a:pt x="3051454" y="1619250"/>
                </a:lnTo>
                <a:lnTo>
                  <a:pt x="3050336" y="1619719"/>
                </a:lnTo>
                <a:lnTo>
                  <a:pt x="3048470" y="1621586"/>
                </a:lnTo>
                <a:lnTo>
                  <a:pt x="3048000" y="1622704"/>
                </a:lnTo>
                <a:lnTo>
                  <a:pt x="3048000" y="1625333"/>
                </a:lnTo>
                <a:lnTo>
                  <a:pt x="3048470" y="1626450"/>
                </a:lnTo>
                <a:lnTo>
                  <a:pt x="3050336" y="1628317"/>
                </a:lnTo>
                <a:lnTo>
                  <a:pt x="3051454" y="1628775"/>
                </a:lnTo>
                <a:lnTo>
                  <a:pt x="3054083" y="1628775"/>
                </a:lnTo>
                <a:lnTo>
                  <a:pt x="3055201" y="1628317"/>
                </a:lnTo>
                <a:lnTo>
                  <a:pt x="3057067" y="1626450"/>
                </a:lnTo>
                <a:lnTo>
                  <a:pt x="3057525" y="1625333"/>
                </a:lnTo>
                <a:lnTo>
                  <a:pt x="3057525" y="1622704"/>
                </a:lnTo>
                <a:close/>
              </a:path>
              <a:path w="5534025" h="1628775">
                <a:moveTo>
                  <a:pt x="3057525" y="813079"/>
                </a:moveTo>
                <a:lnTo>
                  <a:pt x="3057067" y="811961"/>
                </a:lnTo>
                <a:lnTo>
                  <a:pt x="3055201" y="810094"/>
                </a:lnTo>
                <a:lnTo>
                  <a:pt x="3054083" y="809625"/>
                </a:lnTo>
                <a:lnTo>
                  <a:pt x="3051454" y="809625"/>
                </a:lnTo>
                <a:lnTo>
                  <a:pt x="3050336" y="810094"/>
                </a:lnTo>
                <a:lnTo>
                  <a:pt x="3048470" y="811961"/>
                </a:lnTo>
                <a:lnTo>
                  <a:pt x="3048000" y="813079"/>
                </a:lnTo>
                <a:lnTo>
                  <a:pt x="3048000" y="815708"/>
                </a:lnTo>
                <a:lnTo>
                  <a:pt x="3048470" y="816825"/>
                </a:lnTo>
                <a:lnTo>
                  <a:pt x="3050336" y="818692"/>
                </a:lnTo>
                <a:lnTo>
                  <a:pt x="3051454" y="819150"/>
                </a:lnTo>
                <a:lnTo>
                  <a:pt x="3054083" y="819150"/>
                </a:lnTo>
                <a:lnTo>
                  <a:pt x="3055201" y="818692"/>
                </a:lnTo>
                <a:lnTo>
                  <a:pt x="3057067" y="816825"/>
                </a:lnTo>
                <a:lnTo>
                  <a:pt x="3057525" y="815708"/>
                </a:lnTo>
                <a:lnTo>
                  <a:pt x="3057525" y="813079"/>
                </a:lnTo>
                <a:close/>
              </a:path>
              <a:path w="5534025" h="1628775">
                <a:moveTo>
                  <a:pt x="3057525" y="3454"/>
                </a:moveTo>
                <a:lnTo>
                  <a:pt x="3057067" y="2336"/>
                </a:lnTo>
                <a:lnTo>
                  <a:pt x="3055201" y="469"/>
                </a:lnTo>
                <a:lnTo>
                  <a:pt x="3054083" y="0"/>
                </a:lnTo>
                <a:lnTo>
                  <a:pt x="3051454" y="0"/>
                </a:lnTo>
                <a:lnTo>
                  <a:pt x="3050336" y="469"/>
                </a:lnTo>
                <a:lnTo>
                  <a:pt x="3048470" y="2336"/>
                </a:lnTo>
                <a:lnTo>
                  <a:pt x="3048000" y="3454"/>
                </a:lnTo>
                <a:lnTo>
                  <a:pt x="3048000" y="6083"/>
                </a:lnTo>
                <a:lnTo>
                  <a:pt x="3048470" y="7200"/>
                </a:lnTo>
                <a:lnTo>
                  <a:pt x="3050336" y="9067"/>
                </a:lnTo>
                <a:lnTo>
                  <a:pt x="3051454" y="9525"/>
                </a:lnTo>
                <a:lnTo>
                  <a:pt x="3054083" y="9525"/>
                </a:lnTo>
                <a:lnTo>
                  <a:pt x="3055201" y="9067"/>
                </a:lnTo>
                <a:lnTo>
                  <a:pt x="3057067" y="7200"/>
                </a:lnTo>
                <a:lnTo>
                  <a:pt x="3057525" y="6083"/>
                </a:lnTo>
                <a:lnTo>
                  <a:pt x="3057525" y="3454"/>
                </a:lnTo>
                <a:close/>
              </a:path>
              <a:path w="5534025" h="1628775">
                <a:moveTo>
                  <a:pt x="3105150" y="1622704"/>
                </a:moveTo>
                <a:lnTo>
                  <a:pt x="3104692" y="1621586"/>
                </a:lnTo>
                <a:lnTo>
                  <a:pt x="3102826" y="1619719"/>
                </a:lnTo>
                <a:lnTo>
                  <a:pt x="3101708" y="1619250"/>
                </a:lnTo>
                <a:lnTo>
                  <a:pt x="3099079" y="1619250"/>
                </a:lnTo>
                <a:lnTo>
                  <a:pt x="3097961" y="1619719"/>
                </a:lnTo>
                <a:lnTo>
                  <a:pt x="3096095" y="1621586"/>
                </a:lnTo>
                <a:lnTo>
                  <a:pt x="3095625" y="1622704"/>
                </a:lnTo>
                <a:lnTo>
                  <a:pt x="3095625" y="1625333"/>
                </a:lnTo>
                <a:lnTo>
                  <a:pt x="3096095" y="1626450"/>
                </a:lnTo>
                <a:lnTo>
                  <a:pt x="3097961" y="1628317"/>
                </a:lnTo>
                <a:lnTo>
                  <a:pt x="3099079" y="1628775"/>
                </a:lnTo>
                <a:lnTo>
                  <a:pt x="3101708" y="1628775"/>
                </a:lnTo>
                <a:lnTo>
                  <a:pt x="3102826" y="1628317"/>
                </a:lnTo>
                <a:lnTo>
                  <a:pt x="3104692" y="1626450"/>
                </a:lnTo>
                <a:lnTo>
                  <a:pt x="3105150" y="1625333"/>
                </a:lnTo>
                <a:lnTo>
                  <a:pt x="3105150" y="1622704"/>
                </a:lnTo>
                <a:close/>
              </a:path>
              <a:path w="5534025" h="1628775">
                <a:moveTo>
                  <a:pt x="3105150" y="813079"/>
                </a:moveTo>
                <a:lnTo>
                  <a:pt x="3104692" y="811961"/>
                </a:lnTo>
                <a:lnTo>
                  <a:pt x="3102826" y="810094"/>
                </a:lnTo>
                <a:lnTo>
                  <a:pt x="3101708" y="809625"/>
                </a:lnTo>
                <a:lnTo>
                  <a:pt x="3099079" y="809625"/>
                </a:lnTo>
                <a:lnTo>
                  <a:pt x="3097961" y="810094"/>
                </a:lnTo>
                <a:lnTo>
                  <a:pt x="3096095" y="811961"/>
                </a:lnTo>
                <a:lnTo>
                  <a:pt x="3095625" y="813079"/>
                </a:lnTo>
                <a:lnTo>
                  <a:pt x="3095625" y="815708"/>
                </a:lnTo>
                <a:lnTo>
                  <a:pt x="3096095" y="816825"/>
                </a:lnTo>
                <a:lnTo>
                  <a:pt x="3097961" y="818692"/>
                </a:lnTo>
                <a:lnTo>
                  <a:pt x="3099079" y="819150"/>
                </a:lnTo>
                <a:lnTo>
                  <a:pt x="3101708" y="819150"/>
                </a:lnTo>
                <a:lnTo>
                  <a:pt x="3102826" y="818692"/>
                </a:lnTo>
                <a:lnTo>
                  <a:pt x="3104692" y="816825"/>
                </a:lnTo>
                <a:lnTo>
                  <a:pt x="3105150" y="815708"/>
                </a:lnTo>
                <a:lnTo>
                  <a:pt x="3105150" y="813079"/>
                </a:lnTo>
                <a:close/>
              </a:path>
              <a:path w="5534025" h="1628775">
                <a:moveTo>
                  <a:pt x="3105150" y="3454"/>
                </a:moveTo>
                <a:lnTo>
                  <a:pt x="3104692" y="2336"/>
                </a:lnTo>
                <a:lnTo>
                  <a:pt x="3102826" y="469"/>
                </a:lnTo>
                <a:lnTo>
                  <a:pt x="3101708" y="0"/>
                </a:lnTo>
                <a:lnTo>
                  <a:pt x="3099079" y="0"/>
                </a:lnTo>
                <a:lnTo>
                  <a:pt x="3097961" y="469"/>
                </a:lnTo>
                <a:lnTo>
                  <a:pt x="3096095" y="2336"/>
                </a:lnTo>
                <a:lnTo>
                  <a:pt x="3095625" y="3454"/>
                </a:lnTo>
                <a:lnTo>
                  <a:pt x="3095625" y="6083"/>
                </a:lnTo>
                <a:lnTo>
                  <a:pt x="3096095" y="7200"/>
                </a:lnTo>
                <a:lnTo>
                  <a:pt x="3097961" y="9067"/>
                </a:lnTo>
                <a:lnTo>
                  <a:pt x="3099079" y="9525"/>
                </a:lnTo>
                <a:lnTo>
                  <a:pt x="3101708" y="9525"/>
                </a:lnTo>
                <a:lnTo>
                  <a:pt x="3102826" y="9067"/>
                </a:lnTo>
                <a:lnTo>
                  <a:pt x="3104692" y="7200"/>
                </a:lnTo>
                <a:lnTo>
                  <a:pt x="3105150" y="6083"/>
                </a:lnTo>
                <a:lnTo>
                  <a:pt x="3105150" y="3454"/>
                </a:lnTo>
                <a:close/>
              </a:path>
              <a:path w="5534025" h="1628775">
                <a:moveTo>
                  <a:pt x="3152775" y="1622704"/>
                </a:moveTo>
                <a:lnTo>
                  <a:pt x="3152317" y="1621586"/>
                </a:lnTo>
                <a:lnTo>
                  <a:pt x="3150451" y="1619719"/>
                </a:lnTo>
                <a:lnTo>
                  <a:pt x="3149333" y="1619250"/>
                </a:lnTo>
                <a:lnTo>
                  <a:pt x="3146704" y="1619250"/>
                </a:lnTo>
                <a:lnTo>
                  <a:pt x="3145586" y="1619719"/>
                </a:lnTo>
                <a:lnTo>
                  <a:pt x="3143720" y="1621586"/>
                </a:lnTo>
                <a:lnTo>
                  <a:pt x="3143250" y="1622704"/>
                </a:lnTo>
                <a:lnTo>
                  <a:pt x="3143250" y="1625333"/>
                </a:lnTo>
                <a:lnTo>
                  <a:pt x="3143720" y="1626450"/>
                </a:lnTo>
                <a:lnTo>
                  <a:pt x="3145586" y="1628317"/>
                </a:lnTo>
                <a:lnTo>
                  <a:pt x="3146704" y="1628775"/>
                </a:lnTo>
                <a:lnTo>
                  <a:pt x="3149333" y="1628775"/>
                </a:lnTo>
                <a:lnTo>
                  <a:pt x="3150451" y="1628317"/>
                </a:lnTo>
                <a:lnTo>
                  <a:pt x="3152317" y="1626450"/>
                </a:lnTo>
                <a:lnTo>
                  <a:pt x="3152775" y="1625333"/>
                </a:lnTo>
                <a:lnTo>
                  <a:pt x="3152775" y="1622704"/>
                </a:lnTo>
                <a:close/>
              </a:path>
              <a:path w="5534025" h="1628775">
                <a:moveTo>
                  <a:pt x="3152775" y="813079"/>
                </a:moveTo>
                <a:lnTo>
                  <a:pt x="3152317" y="811961"/>
                </a:lnTo>
                <a:lnTo>
                  <a:pt x="3150451" y="810094"/>
                </a:lnTo>
                <a:lnTo>
                  <a:pt x="3149333" y="809625"/>
                </a:lnTo>
                <a:lnTo>
                  <a:pt x="3146704" y="809625"/>
                </a:lnTo>
                <a:lnTo>
                  <a:pt x="3145586" y="810094"/>
                </a:lnTo>
                <a:lnTo>
                  <a:pt x="3143720" y="811961"/>
                </a:lnTo>
                <a:lnTo>
                  <a:pt x="3143250" y="813079"/>
                </a:lnTo>
                <a:lnTo>
                  <a:pt x="3143250" y="815708"/>
                </a:lnTo>
                <a:lnTo>
                  <a:pt x="3143720" y="816825"/>
                </a:lnTo>
                <a:lnTo>
                  <a:pt x="3145586" y="818692"/>
                </a:lnTo>
                <a:lnTo>
                  <a:pt x="3146704" y="819150"/>
                </a:lnTo>
                <a:lnTo>
                  <a:pt x="3149333" y="819150"/>
                </a:lnTo>
                <a:lnTo>
                  <a:pt x="3150451" y="818692"/>
                </a:lnTo>
                <a:lnTo>
                  <a:pt x="3152317" y="816825"/>
                </a:lnTo>
                <a:lnTo>
                  <a:pt x="3152775" y="815708"/>
                </a:lnTo>
                <a:lnTo>
                  <a:pt x="3152775" y="813079"/>
                </a:lnTo>
                <a:close/>
              </a:path>
              <a:path w="5534025" h="1628775">
                <a:moveTo>
                  <a:pt x="3152775" y="3454"/>
                </a:moveTo>
                <a:lnTo>
                  <a:pt x="3152317" y="2336"/>
                </a:lnTo>
                <a:lnTo>
                  <a:pt x="3150451" y="469"/>
                </a:lnTo>
                <a:lnTo>
                  <a:pt x="3149333" y="0"/>
                </a:lnTo>
                <a:lnTo>
                  <a:pt x="3146704" y="0"/>
                </a:lnTo>
                <a:lnTo>
                  <a:pt x="3145586" y="469"/>
                </a:lnTo>
                <a:lnTo>
                  <a:pt x="3143720" y="2336"/>
                </a:lnTo>
                <a:lnTo>
                  <a:pt x="3143250" y="3454"/>
                </a:lnTo>
                <a:lnTo>
                  <a:pt x="3143250" y="6083"/>
                </a:lnTo>
                <a:lnTo>
                  <a:pt x="3143720" y="7200"/>
                </a:lnTo>
                <a:lnTo>
                  <a:pt x="3145586" y="9067"/>
                </a:lnTo>
                <a:lnTo>
                  <a:pt x="3146704" y="9525"/>
                </a:lnTo>
                <a:lnTo>
                  <a:pt x="3149333" y="9525"/>
                </a:lnTo>
                <a:lnTo>
                  <a:pt x="3150451" y="9067"/>
                </a:lnTo>
                <a:lnTo>
                  <a:pt x="3152317" y="7200"/>
                </a:lnTo>
                <a:lnTo>
                  <a:pt x="3152775" y="6083"/>
                </a:lnTo>
                <a:lnTo>
                  <a:pt x="3152775" y="3454"/>
                </a:lnTo>
                <a:close/>
              </a:path>
              <a:path w="5534025" h="1628775">
                <a:moveTo>
                  <a:pt x="3200400" y="1622704"/>
                </a:moveTo>
                <a:lnTo>
                  <a:pt x="3199942" y="1621586"/>
                </a:lnTo>
                <a:lnTo>
                  <a:pt x="3198076" y="1619719"/>
                </a:lnTo>
                <a:lnTo>
                  <a:pt x="3196958" y="1619250"/>
                </a:lnTo>
                <a:lnTo>
                  <a:pt x="3194329" y="1619250"/>
                </a:lnTo>
                <a:lnTo>
                  <a:pt x="3193211" y="1619719"/>
                </a:lnTo>
                <a:lnTo>
                  <a:pt x="3191345" y="1621586"/>
                </a:lnTo>
                <a:lnTo>
                  <a:pt x="3190875" y="1622704"/>
                </a:lnTo>
                <a:lnTo>
                  <a:pt x="3190875" y="1625333"/>
                </a:lnTo>
                <a:lnTo>
                  <a:pt x="3191345" y="1626450"/>
                </a:lnTo>
                <a:lnTo>
                  <a:pt x="3193211" y="1628317"/>
                </a:lnTo>
                <a:lnTo>
                  <a:pt x="3194329" y="1628775"/>
                </a:lnTo>
                <a:lnTo>
                  <a:pt x="3196958" y="1628775"/>
                </a:lnTo>
                <a:lnTo>
                  <a:pt x="3198076" y="1628317"/>
                </a:lnTo>
                <a:lnTo>
                  <a:pt x="3199942" y="1626450"/>
                </a:lnTo>
                <a:lnTo>
                  <a:pt x="3200400" y="1625333"/>
                </a:lnTo>
                <a:lnTo>
                  <a:pt x="3200400" y="1622704"/>
                </a:lnTo>
                <a:close/>
              </a:path>
              <a:path w="5534025" h="1628775">
                <a:moveTo>
                  <a:pt x="3200400" y="813079"/>
                </a:moveTo>
                <a:lnTo>
                  <a:pt x="3199942" y="811961"/>
                </a:lnTo>
                <a:lnTo>
                  <a:pt x="3198076" y="810094"/>
                </a:lnTo>
                <a:lnTo>
                  <a:pt x="3196958" y="809625"/>
                </a:lnTo>
                <a:lnTo>
                  <a:pt x="3194329" y="809625"/>
                </a:lnTo>
                <a:lnTo>
                  <a:pt x="3193211" y="810094"/>
                </a:lnTo>
                <a:lnTo>
                  <a:pt x="3191345" y="811961"/>
                </a:lnTo>
                <a:lnTo>
                  <a:pt x="3190875" y="813079"/>
                </a:lnTo>
                <a:lnTo>
                  <a:pt x="3190875" y="815708"/>
                </a:lnTo>
                <a:lnTo>
                  <a:pt x="3191345" y="816825"/>
                </a:lnTo>
                <a:lnTo>
                  <a:pt x="3193211" y="818692"/>
                </a:lnTo>
                <a:lnTo>
                  <a:pt x="3194329" y="819150"/>
                </a:lnTo>
                <a:lnTo>
                  <a:pt x="3196958" y="819150"/>
                </a:lnTo>
                <a:lnTo>
                  <a:pt x="3198076" y="818692"/>
                </a:lnTo>
                <a:lnTo>
                  <a:pt x="3199942" y="816825"/>
                </a:lnTo>
                <a:lnTo>
                  <a:pt x="3200400" y="815708"/>
                </a:lnTo>
                <a:lnTo>
                  <a:pt x="3200400" y="813079"/>
                </a:lnTo>
                <a:close/>
              </a:path>
              <a:path w="5534025" h="1628775">
                <a:moveTo>
                  <a:pt x="3200400" y="3454"/>
                </a:moveTo>
                <a:lnTo>
                  <a:pt x="3199942" y="2336"/>
                </a:lnTo>
                <a:lnTo>
                  <a:pt x="3198076" y="469"/>
                </a:lnTo>
                <a:lnTo>
                  <a:pt x="3196958" y="0"/>
                </a:lnTo>
                <a:lnTo>
                  <a:pt x="3194329" y="0"/>
                </a:lnTo>
                <a:lnTo>
                  <a:pt x="3193211" y="469"/>
                </a:lnTo>
                <a:lnTo>
                  <a:pt x="3191345" y="2336"/>
                </a:lnTo>
                <a:lnTo>
                  <a:pt x="3190875" y="3454"/>
                </a:lnTo>
                <a:lnTo>
                  <a:pt x="3190875" y="6083"/>
                </a:lnTo>
                <a:lnTo>
                  <a:pt x="3191345" y="7200"/>
                </a:lnTo>
                <a:lnTo>
                  <a:pt x="3193211" y="9067"/>
                </a:lnTo>
                <a:lnTo>
                  <a:pt x="3194329" y="9525"/>
                </a:lnTo>
                <a:lnTo>
                  <a:pt x="3196958" y="9525"/>
                </a:lnTo>
                <a:lnTo>
                  <a:pt x="3198076" y="9067"/>
                </a:lnTo>
                <a:lnTo>
                  <a:pt x="3199942" y="7200"/>
                </a:lnTo>
                <a:lnTo>
                  <a:pt x="3200400" y="6083"/>
                </a:lnTo>
                <a:lnTo>
                  <a:pt x="3200400" y="3454"/>
                </a:lnTo>
                <a:close/>
              </a:path>
              <a:path w="5534025" h="1628775">
                <a:moveTo>
                  <a:pt x="3248025" y="1622704"/>
                </a:moveTo>
                <a:lnTo>
                  <a:pt x="3247567" y="1621586"/>
                </a:lnTo>
                <a:lnTo>
                  <a:pt x="3245701" y="1619719"/>
                </a:lnTo>
                <a:lnTo>
                  <a:pt x="3244583" y="1619250"/>
                </a:lnTo>
                <a:lnTo>
                  <a:pt x="3241954" y="1619250"/>
                </a:lnTo>
                <a:lnTo>
                  <a:pt x="3240836" y="1619719"/>
                </a:lnTo>
                <a:lnTo>
                  <a:pt x="3238970" y="1621586"/>
                </a:lnTo>
                <a:lnTo>
                  <a:pt x="3238500" y="1622704"/>
                </a:lnTo>
                <a:lnTo>
                  <a:pt x="3238500" y="1625333"/>
                </a:lnTo>
                <a:lnTo>
                  <a:pt x="3238970" y="1626450"/>
                </a:lnTo>
                <a:lnTo>
                  <a:pt x="3240836" y="1628317"/>
                </a:lnTo>
                <a:lnTo>
                  <a:pt x="3241954" y="1628775"/>
                </a:lnTo>
                <a:lnTo>
                  <a:pt x="3244583" y="1628775"/>
                </a:lnTo>
                <a:lnTo>
                  <a:pt x="3245701" y="1628317"/>
                </a:lnTo>
                <a:lnTo>
                  <a:pt x="3247567" y="1626450"/>
                </a:lnTo>
                <a:lnTo>
                  <a:pt x="3248025" y="1625333"/>
                </a:lnTo>
                <a:lnTo>
                  <a:pt x="3248025" y="1622704"/>
                </a:lnTo>
                <a:close/>
              </a:path>
              <a:path w="5534025" h="1628775">
                <a:moveTo>
                  <a:pt x="3248025" y="813079"/>
                </a:moveTo>
                <a:lnTo>
                  <a:pt x="3247567" y="811961"/>
                </a:lnTo>
                <a:lnTo>
                  <a:pt x="3245701" y="810094"/>
                </a:lnTo>
                <a:lnTo>
                  <a:pt x="3244583" y="809625"/>
                </a:lnTo>
                <a:lnTo>
                  <a:pt x="3241954" y="809625"/>
                </a:lnTo>
                <a:lnTo>
                  <a:pt x="3240836" y="810094"/>
                </a:lnTo>
                <a:lnTo>
                  <a:pt x="3238970" y="811961"/>
                </a:lnTo>
                <a:lnTo>
                  <a:pt x="3238500" y="813079"/>
                </a:lnTo>
                <a:lnTo>
                  <a:pt x="3238500" y="815708"/>
                </a:lnTo>
                <a:lnTo>
                  <a:pt x="3238970" y="816825"/>
                </a:lnTo>
                <a:lnTo>
                  <a:pt x="3240836" y="818692"/>
                </a:lnTo>
                <a:lnTo>
                  <a:pt x="3241954" y="819150"/>
                </a:lnTo>
                <a:lnTo>
                  <a:pt x="3244583" y="819150"/>
                </a:lnTo>
                <a:lnTo>
                  <a:pt x="3245701" y="818692"/>
                </a:lnTo>
                <a:lnTo>
                  <a:pt x="3247567" y="816825"/>
                </a:lnTo>
                <a:lnTo>
                  <a:pt x="3248025" y="815708"/>
                </a:lnTo>
                <a:lnTo>
                  <a:pt x="3248025" y="813079"/>
                </a:lnTo>
                <a:close/>
              </a:path>
              <a:path w="5534025" h="1628775">
                <a:moveTo>
                  <a:pt x="3248025" y="3454"/>
                </a:moveTo>
                <a:lnTo>
                  <a:pt x="3247567" y="2336"/>
                </a:lnTo>
                <a:lnTo>
                  <a:pt x="3245701" y="469"/>
                </a:lnTo>
                <a:lnTo>
                  <a:pt x="3244583" y="0"/>
                </a:lnTo>
                <a:lnTo>
                  <a:pt x="3241954" y="0"/>
                </a:lnTo>
                <a:lnTo>
                  <a:pt x="3240836" y="469"/>
                </a:lnTo>
                <a:lnTo>
                  <a:pt x="3238970" y="2336"/>
                </a:lnTo>
                <a:lnTo>
                  <a:pt x="3238500" y="3454"/>
                </a:lnTo>
                <a:lnTo>
                  <a:pt x="3238500" y="6083"/>
                </a:lnTo>
                <a:lnTo>
                  <a:pt x="3238970" y="7200"/>
                </a:lnTo>
                <a:lnTo>
                  <a:pt x="3240836" y="9067"/>
                </a:lnTo>
                <a:lnTo>
                  <a:pt x="3241954" y="9525"/>
                </a:lnTo>
                <a:lnTo>
                  <a:pt x="3244583" y="9525"/>
                </a:lnTo>
                <a:lnTo>
                  <a:pt x="3245701" y="9067"/>
                </a:lnTo>
                <a:lnTo>
                  <a:pt x="3247567" y="7200"/>
                </a:lnTo>
                <a:lnTo>
                  <a:pt x="3248025" y="6083"/>
                </a:lnTo>
                <a:lnTo>
                  <a:pt x="3248025" y="3454"/>
                </a:lnTo>
                <a:close/>
              </a:path>
              <a:path w="5534025" h="1628775">
                <a:moveTo>
                  <a:pt x="3295650" y="1622704"/>
                </a:moveTo>
                <a:lnTo>
                  <a:pt x="3295192" y="1621586"/>
                </a:lnTo>
                <a:lnTo>
                  <a:pt x="3293326" y="1619719"/>
                </a:lnTo>
                <a:lnTo>
                  <a:pt x="3292208" y="1619250"/>
                </a:lnTo>
                <a:lnTo>
                  <a:pt x="3289579" y="1619250"/>
                </a:lnTo>
                <a:lnTo>
                  <a:pt x="3288461" y="1619719"/>
                </a:lnTo>
                <a:lnTo>
                  <a:pt x="3286595" y="1621586"/>
                </a:lnTo>
                <a:lnTo>
                  <a:pt x="3286125" y="1622704"/>
                </a:lnTo>
                <a:lnTo>
                  <a:pt x="3286125" y="1625333"/>
                </a:lnTo>
                <a:lnTo>
                  <a:pt x="3286595" y="1626450"/>
                </a:lnTo>
                <a:lnTo>
                  <a:pt x="3288461" y="1628317"/>
                </a:lnTo>
                <a:lnTo>
                  <a:pt x="3289579" y="1628775"/>
                </a:lnTo>
                <a:lnTo>
                  <a:pt x="3292208" y="1628775"/>
                </a:lnTo>
                <a:lnTo>
                  <a:pt x="3293326" y="1628317"/>
                </a:lnTo>
                <a:lnTo>
                  <a:pt x="3295192" y="1626450"/>
                </a:lnTo>
                <a:lnTo>
                  <a:pt x="3295650" y="1625333"/>
                </a:lnTo>
                <a:lnTo>
                  <a:pt x="3295650" y="1622704"/>
                </a:lnTo>
                <a:close/>
              </a:path>
              <a:path w="5534025" h="1628775">
                <a:moveTo>
                  <a:pt x="3295650" y="813079"/>
                </a:moveTo>
                <a:lnTo>
                  <a:pt x="3295192" y="811961"/>
                </a:lnTo>
                <a:lnTo>
                  <a:pt x="3293326" y="810094"/>
                </a:lnTo>
                <a:lnTo>
                  <a:pt x="3292208" y="809625"/>
                </a:lnTo>
                <a:lnTo>
                  <a:pt x="3289579" y="809625"/>
                </a:lnTo>
                <a:lnTo>
                  <a:pt x="3288461" y="810094"/>
                </a:lnTo>
                <a:lnTo>
                  <a:pt x="3286595" y="811961"/>
                </a:lnTo>
                <a:lnTo>
                  <a:pt x="3286125" y="813079"/>
                </a:lnTo>
                <a:lnTo>
                  <a:pt x="3286125" y="815708"/>
                </a:lnTo>
                <a:lnTo>
                  <a:pt x="3286595" y="816825"/>
                </a:lnTo>
                <a:lnTo>
                  <a:pt x="3288461" y="818692"/>
                </a:lnTo>
                <a:lnTo>
                  <a:pt x="3289579" y="819150"/>
                </a:lnTo>
                <a:lnTo>
                  <a:pt x="3292208" y="819150"/>
                </a:lnTo>
                <a:lnTo>
                  <a:pt x="3293326" y="818692"/>
                </a:lnTo>
                <a:lnTo>
                  <a:pt x="3295192" y="816825"/>
                </a:lnTo>
                <a:lnTo>
                  <a:pt x="3295650" y="815708"/>
                </a:lnTo>
                <a:lnTo>
                  <a:pt x="3295650" y="813079"/>
                </a:lnTo>
                <a:close/>
              </a:path>
              <a:path w="5534025" h="1628775">
                <a:moveTo>
                  <a:pt x="3295650" y="3454"/>
                </a:moveTo>
                <a:lnTo>
                  <a:pt x="3295192" y="2336"/>
                </a:lnTo>
                <a:lnTo>
                  <a:pt x="3293326" y="469"/>
                </a:lnTo>
                <a:lnTo>
                  <a:pt x="3292208" y="0"/>
                </a:lnTo>
                <a:lnTo>
                  <a:pt x="3289579" y="0"/>
                </a:lnTo>
                <a:lnTo>
                  <a:pt x="3288461" y="469"/>
                </a:lnTo>
                <a:lnTo>
                  <a:pt x="3286595" y="2336"/>
                </a:lnTo>
                <a:lnTo>
                  <a:pt x="3286125" y="3454"/>
                </a:lnTo>
                <a:lnTo>
                  <a:pt x="3286125" y="6083"/>
                </a:lnTo>
                <a:lnTo>
                  <a:pt x="3286595" y="7200"/>
                </a:lnTo>
                <a:lnTo>
                  <a:pt x="3288461" y="9067"/>
                </a:lnTo>
                <a:lnTo>
                  <a:pt x="3289579" y="9525"/>
                </a:lnTo>
                <a:lnTo>
                  <a:pt x="3292208" y="9525"/>
                </a:lnTo>
                <a:lnTo>
                  <a:pt x="3293326" y="9067"/>
                </a:lnTo>
                <a:lnTo>
                  <a:pt x="3295192" y="7200"/>
                </a:lnTo>
                <a:lnTo>
                  <a:pt x="3295650" y="6083"/>
                </a:lnTo>
                <a:lnTo>
                  <a:pt x="3295650" y="3454"/>
                </a:lnTo>
                <a:close/>
              </a:path>
              <a:path w="5534025" h="1628775">
                <a:moveTo>
                  <a:pt x="3343275" y="1622704"/>
                </a:moveTo>
                <a:lnTo>
                  <a:pt x="3342817" y="1621586"/>
                </a:lnTo>
                <a:lnTo>
                  <a:pt x="3340951" y="1619719"/>
                </a:lnTo>
                <a:lnTo>
                  <a:pt x="3339833" y="1619250"/>
                </a:lnTo>
                <a:lnTo>
                  <a:pt x="3337204" y="1619250"/>
                </a:lnTo>
                <a:lnTo>
                  <a:pt x="3336086" y="1619719"/>
                </a:lnTo>
                <a:lnTo>
                  <a:pt x="3334220" y="1621586"/>
                </a:lnTo>
                <a:lnTo>
                  <a:pt x="3333750" y="1622704"/>
                </a:lnTo>
                <a:lnTo>
                  <a:pt x="3333750" y="1625333"/>
                </a:lnTo>
                <a:lnTo>
                  <a:pt x="3334220" y="1626450"/>
                </a:lnTo>
                <a:lnTo>
                  <a:pt x="3336086" y="1628317"/>
                </a:lnTo>
                <a:lnTo>
                  <a:pt x="3337204" y="1628775"/>
                </a:lnTo>
                <a:lnTo>
                  <a:pt x="3339833" y="1628775"/>
                </a:lnTo>
                <a:lnTo>
                  <a:pt x="3340951" y="1628317"/>
                </a:lnTo>
                <a:lnTo>
                  <a:pt x="3342817" y="1626450"/>
                </a:lnTo>
                <a:lnTo>
                  <a:pt x="3343275" y="1625333"/>
                </a:lnTo>
                <a:lnTo>
                  <a:pt x="3343275" y="1622704"/>
                </a:lnTo>
                <a:close/>
              </a:path>
              <a:path w="5534025" h="1628775">
                <a:moveTo>
                  <a:pt x="3343275" y="813079"/>
                </a:moveTo>
                <a:lnTo>
                  <a:pt x="3342817" y="811961"/>
                </a:lnTo>
                <a:lnTo>
                  <a:pt x="3340951" y="810094"/>
                </a:lnTo>
                <a:lnTo>
                  <a:pt x="3339833" y="809625"/>
                </a:lnTo>
                <a:lnTo>
                  <a:pt x="3337204" y="809625"/>
                </a:lnTo>
                <a:lnTo>
                  <a:pt x="3336086" y="810094"/>
                </a:lnTo>
                <a:lnTo>
                  <a:pt x="3334220" y="811961"/>
                </a:lnTo>
                <a:lnTo>
                  <a:pt x="3333750" y="813079"/>
                </a:lnTo>
                <a:lnTo>
                  <a:pt x="3333750" y="815708"/>
                </a:lnTo>
                <a:lnTo>
                  <a:pt x="3334220" y="816825"/>
                </a:lnTo>
                <a:lnTo>
                  <a:pt x="3336086" y="818692"/>
                </a:lnTo>
                <a:lnTo>
                  <a:pt x="3337204" y="819150"/>
                </a:lnTo>
                <a:lnTo>
                  <a:pt x="3339833" y="819150"/>
                </a:lnTo>
                <a:lnTo>
                  <a:pt x="3340951" y="818692"/>
                </a:lnTo>
                <a:lnTo>
                  <a:pt x="3342817" y="816825"/>
                </a:lnTo>
                <a:lnTo>
                  <a:pt x="3343275" y="815708"/>
                </a:lnTo>
                <a:lnTo>
                  <a:pt x="3343275" y="813079"/>
                </a:lnTo>
                <a:close/>
              </a:path>
              <a:path w="5534025" h="1628775">
                <a:moveTo>
                  <a:pt x="3343275" y="3454"/>
                </a:moveTo>
                <a:lnTo>
                  <a:pt x="3342817" y="2336"/>
                </a:lnTo>
                <a:lnTo>
                  <a:pt x="3340951" y="469"/>
                </a:lnTo>
                <a:lnTo>
                  <a:pt x="3339833" y="0"/>
                </a:lnTo>
                <a:lnTo>
                  <a:pt x="3337204" y="0"/>
                </a:lnTo>
                <a:lnTo>
                  <a:pt x="3336086" y="469"/>
                </a:lnTo>
                <a:lnTo>
                  <a:pt x="3334220" y="2336"/>
                </a:lnTo>
                <a:lnTo>
                  <a:pt x="3333750" y="3454"/>
                </a:lnTo>
                <a:lnTo>
                  <a:pt x="3333750" y="6083"/>
                </a:lnTo>
                <a:lnTo>
                  <a:pt x="3334220" y="7200"/>
                </a:lnTo>
                <a:lnTo>
                  <a:pt x="3336086" y="9067"/>
                </a:lnTo>
                <a:lnTo>
                  <a:pt x="3337204" y="9525"/>
                </a:lnTo>
                <a:lnTo>
                  <a:pt x="3339833" y="9525"/>
                </a:lnTo>
                <a:lnTo>
                  <a:pt x="3340951" y="9067"/>
                </a:lnTo>
                <a:lnTo>
                  <a:pt x="3342817" y="7200"/>
                </a:lnTo>
                <a:lnTo>
                  <a:pt x="3343275" y="6083"/>
                </a:lnTo>
                <a:lnTo>
                  <a:pt x="3343275" y="3454"/>
                </a:lnTo>
                <a:close/>
              </a:path>
              <a:path w="5534025" h="1628775">
                <a:moveTo>
                  <a:pt x="3390900" y="1622704"/>
                </a:moveTo>
                <a:lnTo>
                  <a:pt x="3390442" y="1621586"/>
                </a:lnTo>
                <a:lnTo>
                  <a:pt x="3388576" y="1619719"/>
                </a:lnTo>
                <a:lnTo>
                  <a:pt x="3387458" y="1619250"/>
                </a:lnTo>
                <a:lnTo>
                  <a:pt x="3384829" y="1619250"/>
                </a:lnTo>
                <a:lnTo>
                  <a:pt x="3383711" y="1619719"/>
                </a:lnTo>
                <a:lnTo>
                  <a:pt x="3381845" y="1621586"/>
                </a:lnTo>
                <a:lnTo>
                  <a:pt x="3381375" y="1622704"/>
                </a:lnTo>
                <a:lnTo>
                  <a:pt x="3381375" y="1625333"/>
                </a:lnTo>
                <a:lnTo>
                  <a:pt x="3381845" y="1626450"/>
                </a:lnTo>
                <a:lnTo>
                  <a:pt x="3383711" y="1628317"/>
                </a:lnTo>
                <a:lnTo>
                  <a:pt x="3384829" y="1628775"/>
                </a:lnTo>
                <a:lnTo>
                  <a:pt x="3387458" y="1628775"/>
                </a:lnTo>
                <a:lnTo>
                  <a:pt x="3388576" y="1628317"/>
                </a:lnTo>
                <a:lnTo>
                  <a:pt x="3390442" y="1626450"/>
                </a:lnTo>
                <a:lnTo>
                  <a:pt x="3390900" y="1625333"/>
                </a:lnTo>
                <a:lnTo>
                  <a:pt x="3390900" y="1622704"/>
                </a:lnTo>
                <a:close/>
              </a:path>
              <a:path w="5534025" h="1628775">
                <a:moveTo>
                  <a:pt x="3390900" y="813079"/>
                </a:moveTo>
                <a:lnTo>
                  <a:pt x="3390442" y="811961"/>
                </a:lnTo>
                <a:lnTo>
                  <a:pt x="3388576" y="810094"/>
                </a:lnTo>
                <a:lnTo>
                  <a:pt x="3387458" y="809625"/>
                </a:lnTo>
                <a:lnTo>
                  <a:pt x="3384829" y="809625"/>
                </a:lnTo>
                <a:lnTo>
                  <a:pt x="3383711" y="810094"/>
                </a:lnTo>
                <a:lnTo>
                  <a:pt x="3381845" y="811961"/>
                </a:lnTo>
                <a:lnTo>
                  <a:pt x="3381375" y="813079"/>
                </a:lnTo>
                <a:lnTo>
                  <a:pt x="3381375" y="815708"/>
                </a:lnTo>
                <a:lnTo>
                  <a:pt x="3381845" y="816825"/>
                </a:lnTo>
                <a:lnTo>
                  <a:pt x="3383711" y="818692"/>
                </a:lnTo>
                <a:lnTo>
                  <a:pt x="3384829" y="819150"/>
                </a:lnTo>
                <a:lnTo>
                  <a:pt x="3387458" y="819150"/>
                </a:lnTo>
                <a:lnTo>
                  <a:pt x="3388576" y="818692"/>
                </a:lnTo>
                <a:lnTo>
                  <a:pt x="3390442" y="816825"/>
                </a:lnTo>
                <a:lnTo>
                  <a:pt x="3390900" y="815708"/>
                </a:lnTo>
                <a:lnTo>
                  <a:pt x="3390900" y="813079"/>
                </a:lnTo>
                <a:close/>
              </a:path>
              <a:path w="5534025" h="1628775">
                <a:moveTo>
                  <a:pt x="3390900" y="3454"/>
                </a:moveTo>
                <a:lnTo>
                  <a:pt x="3390442" y="2336"/>
                </a:lnTo>
                <a:lnTo>
                  <a:pt x="3388576" y="469"/>
                </a:lnTo>
                <a:lnTo>
                  <a:pt x="3387458" y="0"/>
                </a:lnTo>
                <a:lnTo>
                  <a:pt x="3384829" y="0"/>
                </a:lnTo>
                <a:lnTo>
                  <a:pt x="3383711" y="469"/>
                </a:lnTo>
                <a:lnTo>
                  <a:pt x="3381845" y="2336"/>
                </a:lnTo>
                <a:lnTo>
                  <a:pt x="3381375" y="3454"/>
                </a:lnTo>
                <a:lnTo>
                  <a:pt x="3381375" y="6083"/>
                </a:lnTo>
                <a:lnTo>
                  <a:pt x="3381845" y="7200"/>
                </a:lnTo>
                <a:lnTo>
                  <a:pt x="3383711" y="9067"/>
                </a:lnTo>
                <a:lnTo>
                  <a:pt x="3384829" y="9525"/>
                </a:lnTo>
                <a:lnTo>
                  <a:pt x="3387458" y="9525"/>
                </a:lnTo>
                <a:lnTo>
                  <a:pt x="3388576" y="9067"/>
                </a:lnTo>
                <a:lnTo>
                  <a:pt x="3390442" y="7200"/>
                </a:lnTo>
                <a:lnTo>
                  <a:pt x="3390900" y="6083"/>
                </a:lnTo>
                <a:lnTo>
                  <a:pt x="3390900" y="3454"/>
                </a:lnTo>
                <a:close/>
              </a:path>
              <a:path w="5534025" h="1628775">
                <a:moveTo>
                  <a:pt x="3438525" y="1622704"/>
                </a:moveTo>
                <a:lnTo>
                  <a:pt x="3438067" y="1621586"/>
                </a:lnTo>
                <a:lnTo>
                  <a:pt x="3436201" y="1619719"/>
                </a:lnTo>
                <a:lnTo>
                  <a:pt x="3435083" y="1619250"/>
                </a:lnTo>
                <a:lnTo>
                  <a:pt x="3432454" y="1619250"/>
                </a:lnTo>
                <a:lnTo>
                  <a:pt x="3431336" y="1619719"/>
                </a:lnTo>
                <a:lnTo>
                  <a:pt x="3429470" y="1621586"/>
                </a:lnTo>
                <a:lnTo>
                  <a:pt x="3429000" y="1622704"/>
                </a:lnTo>
                <a:lnTo>
                  <a:pt x="3429000" y="1625333"/>
                </a:lnTo>
                <a:lnTo>
                  <a:pt x="3429470" y="1626450"/>
                </a:lnTo>
                <a:lnTo>
                  <a:pt x="3431336" y="1628317"/>
                </a:lnTo>
                <a:lnTo>
                  <a:pt x="3432454" y="1628775"/>
                </a:lnTo>
                <a:lnTo>
                  <a:pt x="3435083" y="1628775"/>
                </a:lnTo>
                <a:lnTo>
                  <a:pt x="3436201" y="1628317"/>
                </a:lnTo>
                <a:lnTo>
                  <a:pt x="3438067" y="1626450"/>
                </a:lnTo>
                <a:lnTo>
                  <a:pt x="3438525" y="1625333"/>
                </a:lnTo>
                <a:lnTo>
                  <a:pt x="3438525" y="1622704"/>
                </a:lnTo>
                <a:close/>
              </a:path>
              <a:path w="5534025" h="1628775">
                <a:moveTo>
                  <a:pt x="3438525" y="813079"/>
                </a:moveTo>
                <a:lnTo>
                  <a:pt x="3438067" y="811961"/>
                </a:lnTo>
                <a:lnTo>
                  <a:pt x="3436201" y="810094"/>
                </a:lnTo>
                <a:lnTo>
                  <a:pt x="3435083" y="809625"/>
                </a:lnTo>
                <a:lnTo>
                  <a:pt x="3432454" y="809625"/>
                </a:lnTo>
                <a:lnTo>
                  <a:pt x="3431336" y="810094"/>
                </a:lnTo>
                <a:lnTo>
                  <a:pt x="3429470" y="811961"/>
                </a:lnTo>
                <a:lnTo>
                  <a:pt x="3429000" y="813079"/>
                </a:lnTo>
                <a:lnTo>
                  <a:pt x="3429000" y="815708"/>
                </a:lnTo>
                <a:lnTo>
                  <a:pt x="3429470" y="816825"/>
                </a:lnTo>
                <a:lnTo>
                  <a:pt x="3431336" y="818692"/>
                </a:lnTo>
                <a:lnTo>
                  <a:pt x="3432454" y="819150"/>
                </a:lnTo>
                <a:lnTo>
                  <a:pt x="3435083" y="819150"/>
                </a:lnTo>
                <a:lnTo>
                  <a:pt x="3436201" y="818692"/>
                </a:lnTo>
                <a:lnTo>
                  <a:pt x="3438067" y="816825"/>
                </a:lnTo>
                <a:lnTo>
                  <a:pt x="3438525" y="815708"/>
                </a:lnTo>
                <a:lnTo>
                  <a:pt x="3438525" y="813079"/>
                </a:lnTo>
                <a:close/>
              </a:path>
              <a:path w="5534025" h="1628775">
                <a:moveTo>
                  <a:pt x="3438525" y="3454"/>
                </a:moveTo>
                <a:lnTo>
                  <a:pt x="3438067" y="2336"/>
                </a:lnTo>
                <a:lnTo>
                  <a:pt x="3436201" y="469"/>
                </a:lnTo>
                <a:lnTo>
                  <a:pt x="3435083" y="0"/>
                </a:lnTo>
                <a:lnTo>
                  <a:pt x="3432454" y="0"/>
                </a:lnTo>
                <a:lnTo>
                  <a:pt x="3431336" y="469"/>
                </a:lnTo>
                <a:lnTo>
                  <a:pt x="3429470" y="2336"/>
                </a:lnTo>
                <a:lnTo>
                  <a:pt x="3429000" y="3454"/>
                </a:lnTo>
                <a:lnTo>
                  <a:pt x="3429000" y="6083"/>
                </a:lnTo>
                <a:lnTo>
                  <a:pt x="3429470" y="7200"/>
                </a:lnTo>
                <a:lnTo>
                  <a:pt x="3431336" y="9067"/>
                </a:lnTo>
                <a:lnTo>
                  <a:pt x="3432454" y="9525"/>
                </a:lnTo>
                <a:lnTo>
                  <a:pt x="3435083" y="9525"/>
                </a:lnTo>
                <a:lnTo>
                  <a:pt x="3436201" y="9067"/>
                </a:lnTo>
                <a:lnTo>
                  <a:pt x="3438067" y="7200"/>
                </a:lnTo>
                <a:lnTo>
                  <a:pt x="3438525" y="6083"/>
                </a:lnTo>
                <a:lnTo>
                  <a:pt x="3438525" y="3454"/>
                </a:lnTo>
                <a:close/>
              </a:path>
              <a:path w="5534025" h="1628775">
                <a:moveTo>
                  <a:pt x="3486150" y="1622704"/>
                </a:moveTo>
                <a:lnTo>
                  <a:pt x="3485692" y="1621586"/>
                </a:lnTo>
                <a:lnTo>
                  <a:pt x="3483826" y="1619719"/>
                </a:lnTo>
                <a:lnTo>
                  <a:pt x="3482708" y="1619250"/>
                </a:lnTo>
                <a:lnTo>
                  <a:pt x="3480079" y="1619250"/>
                </a:lnTo>
                <a:lnTo>
                  <a:pt x="3478961" y="1619719"/>
                </a:lnTo>
                <a:lnTo>
                  <a:pt x="3477095" y="1621586"/>
                </a:lnTo>
                <a:lnTo>
                  <a:pt x="3476625" y="1622704"/>
                </a:lnTo>
                <a:lnTo>
                  <a:pt x="3476625" y="1625333"/>
                </a:lnTo>
                <a:lnTo>
                  <a:pt x="3477095" y="1626450"/>
                </a:lnTo>
                <a:lnTo>
                  <a:pt x="3478961" y="1628317"/>
                </a:lnTo>
                <a:lnTo>
                  <a:pt x="3480079" y="1628775"/>
                </a:lnTo>
                <a:lnTo>
                  <a:pt x="3482708" y="1628775"/>
                </a:lnTo>
                <a:lnTo>
                  <a:pt x="3483826" y="1628317"/>
                </a:lnTo>
                <a:lnTo>
                  <a:pt x="3485692" y="1626450"/>
                </a:lnTo>
                <a:lnTo>
                  <a:pt x="3486150" y="1625333"/>
                </a:lnTo>
                <a:lnTo>
                  <a:pt x="3486150" y="1622704"/>
                </a:lnTo>
                <a:close/>
              </a:path>
              <a:path w="5534025" h="1628775">
                <a:moveTo>
                  <a:pt x="3486150" y="813079"/>
                </a:moveTo>
                <a:lnTo>
                  <a:pt x="3485692" y="811961"/>
                </a:lnTo>
                <a:lnTo>
                  <a:pt x="3483826" y="810094"/>
                </a:lnTo>
                <a:lnTo>
                  <a:pt x="3482708" y="809625"/>
                </a:lnTo>
                <a:lnTo>
                  <a:pt x="3480079" y="809625"/>
                </a:lnTo>
                <a:lnTo>
                  <a:pt x="3478961" y="810094"/>
                </a:lnTo>
                <a:lnTo>
                  <a:pt x="3477095" y="811961"/>
                </a:lnTo>
                <a:lnTo>
                  <a:pt x="3476625" y="813079"/>
                </a:lnTo>
                <a:lnTo>
                  <a:pt x="3476625" y="815708"/>
                </a:lnTo>
                <a:lnTo>
                  <a:pt x="3477095" y="816825"/>
                </a:lnTo>
                <a:lnTo>
                  <a:pt x="3478961" y="818692"/>
                </a:lnTo>
                <a:lnTo>
                  <a:pt x="3480079" y="819150"/>
                </a:lnTo>
                <a:lnTo>
                  <a:pt x="3482708" y="819150"/>
                </a:lnTo>
                <a:lnTo>
                  <a:pt x="3483826" y="818692"/>
                </a:lnTo>
                <a:lnTo>
                  <a:pt x="3485692" y="816825"/>
                </a:lnTo>
                <a:lnTo>
                  <a:pt x="3486150" y="815708"/>
                </a:lnTo>
                <a:lnTo>
                  <a:pt x="3486150" y="813079"/>
                </a:lnTo>
                <a:close/>
              </a:path>
              <a:path w="5534025" h="1628775">
                <a:moveTo>
                  <a:pt x="3486150" y="3454"/>
                </a:moveTo>
                <a:lnTo>
                  <a:pt x="3485692" y="2336"/>
                </a:lnTo>
                <a:lnTo>
                  <a:pt x="3483826" y="469"/>
                </a:lnTo>
                <a:lnTo>
                  <a:pt x="3482708" y="0"/>
                </a:lnTo>
                <a:lnTo>
                  <a:pt x="3480079" y="0"/>
                </a:lnTo>
                <a:lnTo>
                  <a:pt x="3478961" y="469"/>
                </a:lnTo>
                <a:lnTo>
                  <a:pt x="3477095" y="2336"/>
                </a:lnTo>
                <a:lnTo>
                  <a:pt x="3476625" y="3454"/>
                </a:lnTo>
                <a:lnTo>
                  <a:pt x="3476625" y="6083"/>
                </a:lnTo>
                <a:lnTo>
                  <a:pt x="3477095" y="7200"/>
                </a:lnTo>
                <a:lnTo>
                  <a:pt x="3478961" y="9067"/>
                </a:lnTo>
                <a:lnTo>
                  <a:pt x="3480079" y="9525"/>
                </a:lnTo>
                <a:lnTo>
                  <a:pt x="3482708" y="9525"/>
                </a:lnTo>
                <a:lnTo>
                  <a:pt x="3483826" y="9067"/>
                </a:lnTo>
                <a:lnTo>
                  <a:pt x="3485692" y="7200"/>
                </a:lnTo>
                <a:lnTo>
                  <a:pt x="3486150" y="6083"/>
                </a:lnTo>
                <a:lnTo>
                  <a:pt x="3486150" y="3454"/>
                </a:lnTo>
                <a:close/>
              </a:path>
              <a:path w="5534025" h="1628775">
                <a:moveTo>
                  <a:pt x="3533787" y="1622704"/>
                </a:moveTo>
                <a:lnTo>
                  <a:pt x="3533317" y="1621586"/>
                </a:lnTo>
                <a:lnTo>
                  <a:pt x="3531451" y="1619719"/>
                </a:lnTo>
                <a:lnTo>
                  <a:pt x="3530333" y="1619250"/>
                </a:lnTo>
                <a:lnTo>
                  <a:pt x="3527704" y="1619250"/>
                </a:lnTo>
                <a:lnTo>
                  <a:pt x="3526586" y="1619719"/>
                </a:lnTo>
                <a:lnTo>
                  <a:pt x="3524720" y="1621586"/>
                </a:lnTo>
                <a:lnTo>
                  <a:pt x="3524250" y="1622704"/>
                </a:lnTo>
                <a:lnTo>
                  <a:pt x="3524250" y="1625333"/>
                </a:lnTo>
                <a:lnTo>
                  <a:pt x="3524720" y="1626450"/>
                </a:lnTo>
                <a:lnTo>
                  <a:pt x="3526586" y="1628317"/>
                </a:lnTo>
                <a:lnTo>
                  <a:pt x="3527704" y="1628775"/>
                </a:lnTo>
                <a:lnTo>
                  <a:pt x="3530333" y="1628775"/>
                </a:lnTo>
                <a:lnTo>
                  <a:pt x="3531451" y="1628317"/>
                </a:lnTo>
                <a:lnTo>
                  <a:pt x="3533317" y="1626450"/>
                </a:lnTo>
                <a:lnTo>
                  <a:pt x="3533787" y="1625333"/>
                </a:lnTo>
                <a:lnTo>
                  <a:pt x="3533787" y="1622704"/>
                </a:lnTo>
                <a:close/>
              </a:path>
              <a:path w="5534025" h="1628775">
                <a:moveTo>
                  <a:pt x="3533787" y="813079"/>
                </a:moveTo>
                <a:lnTo>
                  <a:pt x="3533317" y="811961"/>
                </a:lnTo>
                <a:lnTo>
                  <a:pt x="3531451" y="810094"/>
                </a:lnTo>
                <a:lnTo>
                  <a:pt x="3530333" y="809625"/>
                </a:lnTo>
                <a:lnTo>
                  <a:pt x="3527704" y="809625"/>
                </a:lnTo>
                <a:lnTo>
                  <a:pt x="3526586" y="810094"/>
                </a:lnTo>
                <a:lnTo>
                  <a:pt x="3524720" y="811961"/>
                </a:lnTo>
                <a:lnTo>
                  <a:pt x="3524250" y="813079"/>
                </a:lnTo>
                <a:lnTo>
                  <a:pt x="3524250" y="815708"/>
                </a:lnTo>
                <a:lnTo>
                  <a:pt x="3524720" y="816825"/>
                </a:lnTo>
                <a:lnTo>
                  <a:pt x="3526586" y="818692"/>
                </a:lnTo>
                <a:lnTo>
                  <a:pt x="3527704" y="819150"/>
                </a:lnTo>
                <a:lnTo>
                  <a:pt x="3530333" y="819150"/>
                </a:lnTo>
                <a:lnTo>
                  <a:pt x="3531451" y="818692"/>
                </a:lnTo>
                <a:lnTo>
                  <a:pt x="3533317" y="816825"/>
                </a:lnTo>
                <a:lnTo>
                  <a:pt x="3533787" y="815708"/>
                </a:lnTo>
                <a:lnTo>
                  <a:pt x="3533787" y="813079"/>
                </a:lnTo>
                <a:close/>
              </a:path>
              <a:path w="5534025" h="1628775">
                <a:moveTo>
                  <a:pt x="3533787" y="3454"/>
                </a:moveTo>
                <a:lnTo>
                  <a:pt x="3533317" y="2336"/>
                </a:lnTo>
                <a:lnTo>
                  <a:pt x="3531451" y="469"/>
                </a:lnTo>
                <a:lnTo>
                  <a:pt x="3530333" y="0"/>
                </a:lnTo>
                <a:lnTo>
                  <a:pt x="3527704" y="0"/>
                </a:lnTo>
                <a:lnTo>
                  <a:pt x="3526586" y="469"/>
                </a:lnTo>
                <a:lnTo>
                  <a:pt x="3524720" y="2336"/>
                </a:lnTo>
                <a:lnTo>
                  <a:pt x="3524250" y="3454"/>
                </a:lnTo>
                <a:lnTo>
                  <a:pt x="3524250" y="6083"/>
                </a:lnTo>
                <a:lnTo>
                  <a:pt x="3524720" y="7200"/>
                </a:lnTo>
                <a:lnTo>
                  <a:pt x="3526586" y="9067"/>
                </a:lnTo>
                <a:lnTo>
                  <a:pt x="3527704" y="9525"/>
                </a:lnTo>
                <a:lnTo>
                  <a:pt x="3530333" y="9525"/>
                </a:lnTo>
                <a:lnTo>
                  <a:pt x="3531451" y="9067"/>
                </a:lnTo>
                <a:lnTo>
                  <a:pt x="3533317" y="7200"/>
                </a:lnTo>
                <a:lnTo>
                  <a:pt x="3533787" y="6083"/>
                </a:lnTo>
                <a:lnTo>
                  <a:pt x="3533787" y="3454"/>
                </a:lnTo>
                <a:close/>
              </a:path>
              <a:path w="5534025" h="1628775">
                <a:moveTo>
                  <a:pt x="3581400" y="1622704"/>
                </a:moveTo>
                <a:lnTo>
                  <a:pt x="3580942" y="1621586"/>
                </a:lnTo>
                <a:lnTo>
                  <a:pt x="3579076" y="1619719"/>
                </a:lnTo>
                <a:lnTo>
                  <a:pt x="3577958" y="1619250"/>
                </a:lnTo>
                <a:lnTo>
                  <a:pt x="3575329" y="1619250"/>
                </a:lnTo>
                <a:lnTo>
                  <a:pt x="3574211" y="1619719"/>
                </a:lnTo>
                <a:lnTo>
                  <a:pt x="3572345" y="1621586"/>
                </a:lnTo>
                <a:lnTo>
                  <a:pt x="3571875" y="1622704"/>
                </a:lnTo>
                <a:lnTo>
                  <a:pt x="3571875" y="1625333"/>
                </a:lnTo>
                <a:lnTo>
                  <a:pt x="3572345" y="1626450"/>
                </a:lnTo>
                <a:lnTo>
                  <a:pt x="3574211" y="1628317"/>
                </a:lnTo>
                <a:lnTo>
                  <a:pt x="3575329" y="1628775"/>
                </a:lnTo>
                <a:lnTo>
                  <a:pt x="3577958" y="1628775"/>
                </a:lnTo>
                <a:lnTo>
                  <a:pt x="3579076" y="1628317"/>
                </a:lnTo>
                <a:lnTo>
                  <a:pt x="3580942" y="1626450"/>
                </a:lnTo>
                <a:lnTo>
                  <a:pt x="3581400" y="1625333"/>
                </a:lnTo>
                <a:lnTo>
                  <a:pt x="3581400" y="1622704"/>
                </a:lnTo>
                <a:close/>
              </a:path>
              <a:path w="5534025" h="1628775">
                <a:moveTo>
                  <a:pt x="3581400" y="813079"/>
                </a:moveTo>
                <a:lnTo>
                  <a:pt x="3580942" y="811961"/>
                </a:lnTo>
                <a:lnTo>
                  <a:pt x="3579076" y="810094"/>
                </a:lnTo>
                <a:lnTo>
                  <a:pt x="3577958" y="809625"/>
                </a:lnTo>
                <a:lnTo>
                  <a:pt x="3575329" y="809625"/>
                </a:lnTo>
                <a:lnTo>
                  <a:pt x="3574211" y="810094"/>
                </a:lnTo>
                <a:lnTo>
                  <a:pt x="3572345" y="811961"/>
                </a:lnTo>
                <a:lnTo>
                  <a:pt x="3571875" y="813079"/>
                </a:lnTo>
                <a:lnTo>
                  <a:pt x="3571875" y="815708"/>
                </a:lnTo>
                <a:lnTo>
                  <a:pt x="3572345" y="816825"/>
                </a:lnTo>
                <a:lnTo>
                  <a:pt x="3574211" y="818692"/>
                </a:lnTo>
                <a:lnTo>
                  <a:pt x="3575329" y="819150"/>
                </a:lnTo>
                <a:lnTo>
                  <a:pt x="3577958" y="819150"/>
                </a:lnTo>
                <a:lnTo>
                  <a:pt x="3579076" y="818692"/>
                </a:lnTo>
                <a:lnTo>
                  <a:pt x="3580942" y="816825"/>
                </a:lnTo>
                <a:lnTo>
                  <a:pt x="3581400" y="815708"/>
                </a:lnTo>
                <a:lnTo>
                  <a:pt x="3581400" y="813079"/>
                </a:lnTo>
                <a:close/>
              </a:path>
              <a:path w="5534025" h="1628775">
                <a:moveTo>
                  <a:pt x="3581400" y="3454"/>
                </a:moveTo>
                <a:lnTo>
                  <a:pt x="3580942" y="2336"/>
                </a:lnTo>
                <a:lnTo>
                  <a:pt x="3579076" y="469"/>
                </a:lnTo>
                <a:lnTo>
                  <a:pt x="3577958" y="0"/>
                </a:lnTo>
                <a:lnTo>
                  <a:pt x="3575329" y="0"/>
                </a:lnTo>
                <a:lnTo>
                  <a:pt x="3574211" y="469"/>
                </a:lnTo>
                <a:lnTo>
                  <a:pt x="3572345" y="2336"/>
                </a:lnTo>
                <a:lnTo>
                  <a:pt x="3571875" y="3454"/>
                </a:lnTo>
                <a:lnTo>
                  <a:pt x="3571875" y="6083"/>
                </a:lnTo>
                <a:lnTo>
                  <a:pt x="3572345" y="7200"/>
                </a:lnTo>
                <a:lnTo>
                  <a:pt x="3574211" y="9067"/>
                </a:lnTo>
                <a:lnTo>
                  <a:pt x="3575329" y="9525"/>
                </a:lnTo>
                <a:lnTo>
                  <a:pt x="3577958" y="9525"/>
                </a:lnTo>
                <a:lnTo>
                  <a:pt x="3579076" y="9067"/>
                </a:lnTo>
                <a:lnTo>
                  <a:pt x="3580942" y="7200"/>
                </a:lnTo>
                <a:lnTo>
                  <a:pt x="3581400" y="6083"/>
                </a:lnTo>
                <a:lnTo>
                  <a:pt x="3581400" y="3454"/>
                </a:lnTo>
                <a:close/>
              </a:path>
              <a:path w="5534025" h="1628775">
                <a:moveTo>
                  <a:pt x="3629025" y="1622704"/>
                </a:moveTo>
                <a:lnTo>
                  <a:pt x="3628567" y="1621586"/>
                </a:lnTo>
                <a:lnTo>
                  <a:pt x="3626701" y="1619719"/>
                </a:lnTo>
                <a:lnTo>
                  <a:pt x="3625583" y="1619250"/>
                </a:lnTo>
                <a:lnTo>
                  <a:pt x="3622954" y="1619250"/>
                </a:lnTo>
                <a:lnTo>
                  <a:pt x="3621836" y="1619719"/>
                </a:lnTo>
                <a:lnTo>
                  <a:pt x="3619970" y="1621586"/>
                </a:lnTo>
                <a:lnTo>
                  <a:pt x="3619500" y="1622704"/>
                </a:lnTo>
                <a:lnTo>
                  <a:pt x="3619500" y="1625333"/>
                </a:lnTo>
                <a:lnTo>
                  <a:pt x="3619970" y="1626450"/>
                </a:lnTo>
                <a:lnTo>
                  <a:pt x="3621836" y="1628317"/>
                </a:lnTo>
                <a:lnTo>
                  <a:pt x="3622954" y="1628775"/>
                </a:lnTo>
                <a:lnTo>
                  <a:pt x="3625583" y="1628775"/>
                </a:lnTo>
                <a:lnTo>
                  <a:pt x="3626701" y="1628317"/>
                </a:lnTo>
                <a:lnTo>
                  <a:pt x="3628567" y="1626450"/>
                </a:lnTo>
                <a:lnTo>
                  <a:pt x="3629025" y="1625333"/>
                </a:lnTo>
                <a:lnTo>
                  <a:pt x="3629025" y="1622704"/>
                </a:lnTo>
                <a:close/>
              </a:path>
              <a:path w="5534025" h="1628775">
                <a:moveTo>
                  <a:pt x="3629025" y="813079"/>
                </a:moveTo>
                <a:lnTo>
                  <a:pt x="3628567" y="811961"/>
                </a:lnTo>
                <a:lnTo>
                  <a:pt x="3626701" y="810094"/>
                </a:lnTo>
                <a:lnTo>
                  <a:pt x="3625583" y="809625"/>
                </a:lnTo>
                <a:lnTo>
                  <a:pt x="3622954" y="809625"/>
                </a:lnTo>
                <a:lnTo>
                  <a:pt x="3621836" y="810094"/>
                </a:lnTo>
                <a:lnTo>
                  <a:pt x="3619970" y="811961"/>
                </a:lnTo>
                <a:lnTo>
                  <a:pt x="3619500" y="813079"/>
                </a:lnTo>
                <a:lnTo>
                  <a:pt x="3619500" y="815708"/>
                </a:lnTo>
                <a:lnTo>
                  <a:pt x="3619970" y="816825"/>
                </a:lnTo>
                <a:lnTo>
                  <a:pt x="3621836" y="818692"/>
                </a:lnTo>
                <a:lnTo>
                  <a:pt x="3622954" y="819150"/>
                </a:lnTo>
                <a:lnTo>
                  <a:pt x="3625583" y="819150"/>
                </a:lnTo>
                <a:lnTo>
                  <a:pt x="3626701" y="818692"/>
                </a:lnTo>
                <a:lnTo>
                  <a:pt x="3628567" y="816825"/>
                </a:lnTo>
                <a:lnTo>
                  <a:pt x="3629025" y="815708"/>
                </a:lnTo>
                <a:lnTo>
                  <a:pt x="3629025" y="813079"/>
                </a:lnTo>
                <a:close/>
              </a:path>
              <a:path w="5534025" h="1628775">
                <a:moveTo>
                  <a:pt x="3629025" y="3454"/>
                </a:moveTo>
                <a:lnTo>
                  <a:pt x="3628567" y="2336"/>
                </a:lnTo>
                <a:lnTo>
                  <a:pt x="3626701" y="469"/>
                </a:lnTo>
                <a:lnTo>
                  <a:pt x="3625583" y="0"/>
                </a:lnTo>
                <a:lnTo>
                  <a:pt x="3622954" y="0"/>
                </a:lnTo>
                <a:lnTo>
                  <a:pt x="3621836" y="469"/>
                </a:lnTo>
                <a:lnTo>
                  <a:pt x="3619970" y="2336"/>
                </a:lnTo>
                <a:lnTo>
                  <a:pt x="3619500" y="3454"/>
                </a:lnTo>
                <a:lnTo>
                  <a:pt x="3619500" y="6083"/>
                </a:lnTo>
                <a:lnTo>
                  <a:pt x="3619970" y="7200"/>
                </a:lnTo>
                <a:lnTo>
                  <a:pt x="3621836" y="9067"/>
                </a:lnTo>
                <a:lnTo>
                  <a:pt x="3622954" y="9525"/>
                </a:lnTo>
                <a:lnTo>
                  <a:pt x="3625583" y="9525"/>
                </a:lnTo>
                <a:lnTo>
                  <a:pt x="3626701" y="9067"/>
                </a:lnTo>
                <a:lnTo>
                  <a:pt x="3628567" y="7200"/>
                </a:lnTo>
                <a:lnTo>
                  <a:pt x="3629025" y="6083"/>
                </a:lnTo>
                <a:lnTo>
                  <a:pt x="3629025" y="3454"/>
                </a:lnTo>
                <a:close/>
              </a:path>
              <a:path w="5534025" h="1628775">
                <a:moveTo>
                  <a:pt x="3676650" y="1622704"/>
                </a:moveTo>
                <a:lnTo>
                  <a:pt x="3676192" y="1621586"/>
                </a:lnTo>
                <a:lnTo>
                  <a:pt x="3674326" y="1619719"/>
                </a:lnTo>
                <a:lnTo>
                  <a:pt x="3673208" y="1619250"/>
                </a:lnTo>
                <a:lnTo>
                  <a:pt x="3670579" y="1619250"/>
                </a:lnTo>
                <a:lnTo>
                  <a:pt x="3669461" y="1619719"/>
                </a:lnTo>
                <a:lnTo>
                  <a:pt x="3667595" y="1621586"/>
                </a:lnTo>
                <a:lnTo>
                  <a:pt x="3667125" y="1622704"/>
                </a:lnTo>
                <a:lnTo>
                  <a:pt x="3667125" y="1625333"/>
                </a:lnTo>
                <a:lnTo>
                  <a:pt x="3667595" y="1626450"/>
                </a:lnTo>
                <a:lnTo>
                  <a:pt x="3669461" y="1628317"/>
                </a:lnTo>
                <a:lnTo>
                  <a:pt x="3670579" y="1628775"/>
                </a:lnTo>
                <a:lnTo>
                  <a:pt x="3673208" y="1628775"/>
                </a:lnTo>
                <a:lnTo>
                  <a:pt x="3674326" y="1628317"/>
                </a:lnTo>
                <a:lnTo>
                  <a:pt x="3676192" y="1626450"/>
                </a:lnTo>
                <a:lnTo>
                  <a:pt x="3676650" y="1625333"/>
                </a:lnTo>
                <a:lnTo>
                  <a:pt x="3676650" y="1622704"/>
                </a:lnTo>
                <a:close/>
              </a:path>
              <a:path w="5534025" h="1628775">
                <a:moveTo>
                  <a:pt x="3676650" y="813079"/>
                </a:moveTo>
                <a:lnTo>
                  <a:pt x="3676192" y="811961"/>
                </a:lnTo>
                <a:lnTo>
                  <a:pt x="3674326" y="810094"/>
                </a:lnTo>
                <a:lnTo>
                  <a:pt x="3673208" y="809625"/>
                </a:lnTo>
                <a:lnTo>
                  <a:pt x="3670579" y="809625"/>
                </a:lnTo>
                <a:lnTo>
                  <a:pt x="3669461" y="810094"/>
                </a:lnTo>
                <a:lnTo>
                  <a:pt x="3667595" y="811961"/>
                </a:lnTo>
                <a:lnTo>
                  <a:pt x="3667125" y="813079"/>
                </a:lnTo>
                <a:lnTo>
                  <a:pt x="3667125" y="815708"/>
                </a:lnTo>
                <a:lnTo>
                  <a:pt x="3667595" y="816825"/>
                </a:lnTo>
                <a:lnTo>
                  <a:pt x="3669461" y="818692"/>
                </a:lnTo>
                <a:lnTo>
                  <a:pt x="3670579" y="819150"/>
                </a:lnTo>
                <a:lnTo>
                  <a:pt x="3673208" y="819150"/>
                </a:lnTo>
                <a:lnTo>
                  <a:pt x="3674326" y="818692"/>
                </a:lnTo>
                <a:lnTo>
                  <a:pt x="3676192" y="816825"/>
                </a:lnTo>
                <a:lnTo>
                  <a:pt x="3676650" y="815708"/>
                </a:lnTo>
                <a:lnTo>
                  <a:pt x="3676650" y="813079"/>
                </a:lnTo>
                <a:close/>
              </a:path>
              <a:path w="5534025" h="1628775">
                <a:moveTo>
                  <a:pt x="3676650" y="3454"/>
                </a:moveTo>
                <a:lnTo>
                  <a:pt x="3676192" y="2336"/>
                </a:lnTo>
                <a:lnTo>
                  <a:pt x="3674326" y="469"/>
                </a:lnTo>
                <a:lnTo>
                  <a:pt x="3673208" y="0"/>
                </a:lnTo>
                <a:lnTo>
                  <a:pt x="3670579" y="0"/>
                </a:lnTo>
                <a:lnTo>
                  <a:pt x="3669461" y="469"/>
                </a:lnTo>
                <a:lnTo>
                  <a:pt x="3667595" y="2336"/>
                </a:lnTo>
                <a:lnTo>
                  <a:pt x="3667125" y="3454"/>
                </a:lnTo>
                <a:lnTo>
                  <a:pt x="3667125" y="6083"/>
                </a:lnTo>
                <a:lnTo>
                  <a:pt x="3667595" y="7200"/>
                </a:lnTo>
                <a:lnTo>
                  <a:pt x="3669461" y="9067"/>
                </a:lnTo>
                <a:lnTo>
                  <a:pt x="3670579" y="9525"/>
                </a:lnTo>
                <a:lnTo>
                  <a:pt x="3673208" y="9525"/>
                </a:lnTo>
                <a:lnTo>
                  <a:pt x="3674326" y="9067"/>
                </a:lnTo>
                <a:lnTo>
                  <a:pt x="3676192" y="7200"/>
                </a:lnTo>
                <a:lnTo>
                  <a:pt x="3676650" y="6083"/>
                </a:lnTo>
                <a:lnTo>
                  <a:pt x="3676650" y="3454"/>
                </a:lnTo>
                <a:close/>
              </a:path>
              <a:path w="5534025" h="1628775">
                <a:moveTo>
                  <a:pt x="3724275" y="1622704"/>
                </a:moveTo>
                <a:lnTo>
                  <a:pt x="3723817" y="1621586"/>
                </a:lnTo>
                <a:lnTo>
                  <a:pt x="3721951" y="1619719"/>
                </a:lnTo>
                <a:lnTo>
                  <a:pt x="3720833" y="1619250"/>
                </a:lnTo>
                <a:lnTo>
                  <a:pt x="3718204" y="1619250"/>
                </a:lnTo>
                <a:lnTo>
                  <a:pt x="3717086" y="1619719"/>
                </a:lnTo>
                <a:lnTo>
                  <a:pt x="3715220" y="1621586"/>
                </a:lnTo>
                <a:lnTo>
                  <a:pt x="3714750" y="1622704"/>
                </a:lnTo>
                <a:lnTo>
                  <a:pt x="3714750" y="1625333"/>
                </a:lnTo>
                <a:lnTo>
                  <a:pt x="3715220" y="1626450"/>
                </a:lnTo>
                <a:lnTo>
                  <a:pt x="3717086" y="1628317"/>
                </a:lnTo>
                <a:lnTo>
                  <a:pt x="3718204" y="1628775"/>
                </a:lnTo>
                <a:lnTo>
                  <a:pt x="3720833" y="1628775"/>
                </a:lnTo>
                <a:lnTo>
                  <a:pt x="3721951" y="1628317"/>
                </a:lnTo>
                <a:lnTo>
                  <a:pt x="3723817" y="1626450"/>
                </a:lnTo>
                <a:lnTo>
                  <a:pt x="3724275" y="1625333"/>
                </a:lnTo>
                <a:lnTo>
                  <a:pt x="3724275" y="1622704"/>
                </a:lnTo>
                <a:close/>
              </a:path>
              <a:path w="5534025" h="1628775">
                <a:moveTo>
                  <a:pt x="3724275" y="813079"/>
                </a:moveTo>
                <a:lnTo>
                  <a:pt x="3723817" y="811961"/>
                </a:lnTo>
                <a:lnTo>
                  <a:pt x="3721951" y="810094"/>
                </a:lnTo>
                <a:lnTo>
                  <a:pt x="3720833" y="809625"/>
                </a:lnTo>
                <a:lnTo>
                  <a:pt x="3718204" y="809625"/>
                </a:lnTo>
                <a:lnTo>
                  <a:pt x="3717086" y="810094"/>
                </a:lnTo>
                <a:lnTo>
                  <a:pt x="3715220" y="811961"/>
                </a:lnTo>
                <a:lnTo>
                  <a:pt x="3714750" y="813079"/>
                </a:lnTo>
                <a:lnTo>
                  <a:pt x="3714750" y="815708"/>
                </a:lnTo>
                <a:lnTo>
                  <a:pt x="3715220" y="816825"/>
                </a:lnTo>
                <a:lnTo>
                  <a:pt x="3717086" y="818692"/>
                </a:lnTo>
                <a:lnTo>
                  <a:pt x="3718204" y="819150"/>
                </a:lnTo>
                <a:lnTo>
                  <a:pt x="3720833" y="819150"/>
                </a:lnTo>
                <a:lnTo>
                  <a:pt x="3721951" y="818692"/>
                </a:lnTo>
                <a:lnTo>
                  <a:pt x="3723817" y="816825"/>
                </a:lnTo>
                <a:lnTo>
                  <a:pt x="3724275" y="815708"/>
                </a:lnTo>
                <a:lnTo>
                  <a:pt x="3724275" y="813079"/>
                </a:lnTo>
                <a:close/>
              </a:path>
              <a:path w="5534025" h="1628775">
                <a:moveTo>
                  <a:pt x="3724275" y="3454"/>
                </a:moveTo>
                <a:lnTo>
                  <a:pt x="3723817" y="2336"/>
                </a:lnTo>
                <a:lnTo>
                  <a:pt x="3721951" y="469"/>
                </a:lnTo>
                <a:lnTo>
                  <a:pt x="3720833" y="0"/>
                </a:lnTo>
                <a:lnTo>
                  <a:pt x="3718204" y="0"/>
                </a:lnTo>
                <a:lnTo>
                  <a:pt x="3717086" y="469"/>
                </a:lnTo>
                <a:lnTo>
                  <a:pt x="3715220" y="2336"/>
                </a:lnTo>
                <a:lnTo>
                  <a:pt x="3714750" y="3454"/>
                </a:lnTo>
                <a:lnTo>
                  <a:pt x="3714750" y="6083"/>
                </a:lnTo>
                <a:lnTo>
                  <a:pt x="3715220" y="7200"/>
                </a:lnTo>
                <a:lnTo>
                  <a:pt x="3717086" y="9067"/>
                </a:lnTo>
                <a:lnTo>
                  <a:pt x="3718204" y="9525"/>
                </a:lnTo>
                <a:lnTo>
                  <a:pt x="3720833" y="9525"/>
                </a:lnTo>
                <a:lnTo>
                  <a:pt x="3721951" y="9067"/>
                </a:lnTo>
                <a:lnTo>
                  <a:pt x="3723817" y="7200"/>
                </a:lnTo>
                <a:lnTo>
                  <a:pt x="3724275" y="6083"/>
                </a:lnTo>
                <a:lnTo>
                  <a:pt x="3724275" y="3454"/>
                </a:lnTo>
                <a:close/>
              </a:path>
              <a:path w="5534025" h="1628775">
                <a:moveTo>
                  <a:pt x="3771900" y="1622704"/>
                </a:moveTo>
                <a:lnTo>
                  <a:pt x="3771442" y="1621586"/>
                </a:lnTo>
                <a:lnTo>
                  <a:pt x="3769576" y="1619719"/>
                </a:lnTo>
                <a:lnTo>
                  <a:pt x="3768458" y="1619250"/>
                </a:lnTo>
                <a:lnTo>
                  <a:pt x="3765829" y="1619250"/>
                </a:lnTo>
                <a:lnTo>
                  <a:pt x="3764711" y="1619719"/>
                </a:lnTo>
                <a:lnTo>
                  <a:pt x="3762845" y="1621586"/>
                </a:lnTo>
                <a:lnTo>
                  <a:pt x="3762375" y="1622704"/>
                </a:lnTo>
                <a:lnTo>
                  <a:pt x="3762375" y="1625333"/>
                </a:lnTo>
                <a:lnTo>
                  <a:pt x="3762845" y="1626450"/>
                </a:lnTo>
                <a:lnTo>
                  <a:pt x="3764711" y="1628317"/>
                </a:lnTo>
                <a:lnTo>
                  <a:pt x="3765829" y="1628775"/>
                </a:lnTo>
                <a:lnTo>
                  <a:pt x="3768458" y="1628775"/>
                </a:lnTo>
                <a:lnTo>
                  <a:pt x="3769576" y="1628317"/>
                </a:lnTo>
                <a:lnTo>
                  <a:pt x="3771442" y="1626450"/>
                </a:lnTo>
                <a:lnTo>
                  <a:pt x="3771900" y="1625333"/>
                </a:lnTo>
                <a:lnTo>
                  <a:pt x="3771900" y="1622704"/>
                </a:lnTo>
                <a:close/>
              </a:path>
              <a:path w="5534025" h="1628775">
                <a:moveTo>
                  <a:pt x="3771900" y="813079"/>
                </a:moveTo>
                <a:lnTo>
                  <a:pt x="3771442" y="811961"/>
                </a:lnTo>
                <a:lnTo>
                  <a:pt x="3769576" y="810094"/>
                </a:lnTo>
                <a:lnTo>
                  <a:pt x="3768458" y="809625"/>
                </a:lnTo>
                <a:lnTo>
                  <a:pt x="3765829" y="809625"/>
                </a:lnTo>
                <a:lnTo>
                  <a:pt x="3764711" y="810094"/>
                </a:lnTo>
                <a:lnTo>
                  <a:pt x="3762845" y="811961"/>
                </a:lnTo>
                <a:lnTo>
                  <a:pt x="3762375" y="813079"/>
                </a:lnTo>
                <a:lnTo>
                  <a:pt x="3762375" y="815708"/>
                </a:lnTo>
                <a:lnTo>
                  <a:pt x="3762845" y="816825"/>
                </a:lnTo>
                <a:lnTo>
                  <a:pt x="3764711" y="818692"/>
                </a:lnTo>
                <a:lnTo>
                  <a:pt x="3765829" y="819150"/>
                </a:lnTo>
                <a:lnTo>
                  <a:pt x="3768458" y="819150"/>
                </a:lnTo>
                <a:lnTo>
                  <a:pt x="3769576" y="818692"/>
                </a:lnTo>
                <a:lnTo>
                  <a:pt x="3771442" y="816825"/>
                </a:lnTo>
                <a:lnTo>
                  <a:pt x="3771900" y="815708"/>
                </a:lnTo>
                <a:lnTo>
                  <a:pt x="3771900" y="813079"/>
                </a:lnTo>
                <a:close/>
              </a:path>
              <a:path w="5534025" h="1628775">
                <a:moveTo>
                  <a:pt x="3771900" y="3454"/>
                </a:moveTo>
                <a:lnTo>
                  <a:pt x="3771442" y="2336"/>
                </a:lnTo>
                <a:lnTo>
                  <a:pt x="3769576" y="469"/>
                </a:lnTo>
                <a:lnTo>
                  <a:pt x="3768458" y="0"/>
                </a:lnTo>
                <a:lnTo>
                  <a:pt x="3765829" y="0"/>
                </a:lnTo>
                <a:lnTo>
                  <a:pt x="3764711" y="469"/>
                </a:lnTo>
                <a:lnTo>
                  <a:pt x="3762845" y="2336"/>
                </a:lnTo>
                <a:lnTo>
                  <a:pt x="3762375" y="3454"/>
                </a:lnTo>
                <a:lnTo>
                  <a:pt x="3762375" y="6083"/>
                </a:lnTo>
                <a:lnTo>
                  <a:pt x="3762845" y="7200"/>
                </a:lnTo>
                <a:lnTo>
                  <a:pt x="3764711" y="9067"/>
                </a:lnTo>
                <a:lnTo>
                  <a:pt x="3765829" y="9525"/>
                </a:lnTo>
                <a:lnTo>
                  <a:pt x="3768458" y="9525"/>
                </a:lnTo>
                <a:lnTo>
                  <a:pt x="3769576" y="9067"/>
                </a:lnTo>
                <a:lnTo>
                  <a:pt x="3771442" y="7200"/>
                </a:lnTo>
                <a:lnTo>
                  <a:pt x="3771900" y="6083"/>
                </a:lnTo>
                <a:lnTo>
                  <a:pt x="3771900" y="3454"/>
                </a:lnTo>
                <a:close/>
              </a:path>
              <a:path w="5534025" h="1628775">
                <a:moveTo>
                  <a:pt x="3819525" y="1622704"/>
                </a:moveTo>
                <a:lnTo>
                  <a:pt x="3819067" y="1621586"/>
                </a:lnTo>
                <a:lnTo>
                  <a:pt x="3817201" y="1619719"/>
                </a:lnTo>
                <a:lnTo>
                  <a:pt x="3816083" y="1619250"/>
                </a:lnTo>
                <a:lnTo>
                  <a:pt x="3813454" y="1619250"/>
                </a:lnTo>
                <a:lnTo>
                  <a:pt x="3812336" y="1619719"/>
                </a:lnTo>
                <a:lnTo>
                  <a:pt x="3810470" y="1621586"/>
                </a:lnTo>
                <a:lnTo>
                  <a:pt x="3810000" y="1622704"/>
                </a:lnTo>
                <a:lnTo>
                  <a:pt x="3810000" y="1625333"/>
                </a:lnTo>
                <a:lnTo>
                  <a:pt x="3810470" y="1626450"/>
                </a:lnTo>
                <a:lnTo>
                  <a:pt x="3812336" y="1628317"/>
                </a:lnTo>
                <a:lnTo>
                  <a:pt x="3813454" y="1628775"/>
                </a:lnTo>
                <a:lnTo>
                  <a:pt x="3816083" y="1628775"/>
                </a:lnTo>
                <a:lnTo>
                  <a:pt x="3817201" y="1628317"/>
                </a:lnTo>
                <a:lnTo>
                  <a:pt x="3819067" y="1626450"/>
                </a:lnTo>
                <a:lnTo>
                  <a:pt x="3819525" y="1625333"/>
                </a:lnTo>
                <a:lnTo>
                  <a:pt x="3819525" y="1622704"/>
                </a:lnTo>
                <a:close/>
              </a:path>
              <a:path w="5534025" h="1628775">
                <a:moveTo>
                  <a:pt x="3819525" y="813079"/>
                </a:moveTo>
                <a:lnTo>
                  <a:pt x="3819067" y="811961"/>
                </a:lnTo>
                <a:lnTo>
                  <a:pt x="3817201" y="810094"/>
                </a:lnTo>
                <a:lnTo>
                  <a:pt x="3816083" y="809625"/>
                </a:lnTo>
                <a:lnTo>
                  <a:pt x="3813454" y="809625"/>
                </a:lnTo>
                <a:lnTo>
                  <a:pt x="3812336" y="810094"/>
                </a:lnTo>
                <a:lnTo>
                  <a:pt x="3810470" y="811961"/>
                </a:lnTo>
                <a:lnTo>
                  <a:pt x="3810000" y="813079"/>
                </a:lnTo>
                <a:lnTo>
                  <a:pt x="3810000" y="815708"/>
                </a:lnTo>
                <a:lnTo>
                  <a:pt x="3810470" y="816825"/>
                </a:lnTo>
                <a:lnTo>
                  <a:pt x="3812336" y="818692"/>
                </a:lnTo>
                <a:lnTo>
                  <a:pt x="3813454" y="819150"/>
                </a:lnTo>
                <a:lnTo>
                  <a:pt x="3816083" y="819150"/>
                </a:lnTo>
                <a:lnTo>
                  <a:pt x="3817201" y="818692"/>
                </a:lnTo>
                <a:lnTo>
                  <a:pt x="3819067" y="816825"/>
                </a:lnTo>
                <a:lnTo>
                  <a:pt x="3819525" y="815708"/>
                </a:lnTo>
                <a:lnTo>
                  <a:pt x="3819525" y="813079"/>
                </a:lnTo>
                <a:close/>
              </a:path>
              <a:path w="5534025" h="1628775">
                <a:moveTo>
                  <a:pt x="3819525" y="3454"/>
                </a:moveTo>
                <a:lnTo>
                  <a:pt x="3819067" y="2336"/>
                </a:lnTo>
                <a:lnTo>
                  <a:pt x="3817201" y="469"/>
                </a:lnTo>
                <a:lnTo>
                  <a:pt x="3816083" y="0"/>
                </a:lnTo>
                <a:lnTo>
                  <a:pt x="3813454" y="0"/>
                </a:lnTo>
                <a:lnTo>
                  <a:pt x="3812336" y="469"/>
                </a:lnTo>
                <a:lnTo>
                  <a:pt x="3810470" y="2336"/>
                </a:lnTo>
                <a:lnTo>
                  <a:pt x="3810000" y="3454"/>
                </a:lnTo>
                <a:lnTo>
                  <a:pt x="3810000" y="6083"/>
                </a:lnTo>
                <a:lnTo>
                  <a:pt x="3810470" y="7200"/>
                </a:lnTo>
                <a:lnTo>
                  <a:pt x="3812336" y="9067"/>
                </a:lnTo>
                <a:lnTo>
                  <a:pt x="3813454" y="9525"/>
                </a:lnTo>
                <a:lnTo>
                  <a:pt x="3816083" y="9525"/>
                </a:lnTo>
                <a:lnTo>
                  <a:pt x="3817201" y="9067"/>
                </a:lnTo>
                <a:lnTo>
                  <a:pt x="3819067" y="7200"/>
                </a:lnTo>
                <a:lnTo>
                  <a:pt x="3819525" y="6083"/>
                </a:lnTo>
                <a:lnTo>
                  <a:pt x="3819525" y="3454"/>
                </a:lnTo>
                <a:close/>
              </a:path>
              <a:path w="5534025" h="1628775">
                <a:moveTo>
                  <a:pt x="3867150" y="1622704"/>
                </a:moveTo>
                <a:lnTo>
                  <a:pt x="3866692" y="1621586"/>
                </a:lnTo>
                <a:lnTo>
                  <a:pt x="3864826" y="1619719"/>
                </a:lnTo>
                <a:lnTo>
                  <a:pt x="3863708" y="1619250"/>
                </a:lnTo>
                <a:lnTo>
                  <a:pt x="3861079" y="1619250"/>
                </a:lnTo>
                <a:lnTo>
                  <a:pt x="3859949" y="1619719"/>
                </a:lnTo>
                <a:lnTo>
                  <a:pt x="3858095" y="1621586"/>
                </a:lnTo>
                <a:lnTo>
                  <a:pt x="3857625" y="1622704"/>
                </a:lnTo>
                <a:lnTo>
                  <a:pt x="3857625" y="1625333"/>
                </a:lnTo>
                <a:lnTo>
                  <a:pt x="3858095" y="1626450"/>
                </a:lnTo>
                <a:lnTo>
                  <a:pt x="3859949" y="1628317"/>
                </a:lnTo>
                <a:lnTo>
                  <a:pt x="3861079" y="1628775"/>
                </a:lnTo>
                <a:lnTo>
                  <a:pt x="3863708" y="1628775"/>
                </a:lnTo>
                <a:lnTo>
                  <a:pt x="3864826" y="1628317"/>
                </a:lnTo>
                <a:lnTo>
                  <a:pt x="3866692" y="1626450"/>
                </a:lnTo>
                <a:lnTo>
                  <a:pt x="3867150" y="1625333"/>
                </a:lnTo>
                <a:lnTo>
                  <a:pt x="3867150" y="1622704"/>
                </a:lnTo>
                <a:close/>
              </a:path>
              <a:path w="5534025" h="1628775">
                <a:moveTo>
                  <a:pt x="3867150" y="813079"/>
                </a:moveTo>
                <a:lnTo>
                  <a:pt x="3866692" y="811961"/>
                </a:lnTo>
                <a:lnTo>
                  <a:pt x="3864826" y="810094"/>
                </a:lnTo>
                <a:lnTo>
                  <a:pt x="3863708" y="809625"/>
                </a:lnTo>
                <a:lnTo>
                  <a:pt x="3861079" y="809625"/>
                </a:lnTo>
                <a:lnTo>
                  <a:pt x="3859949" y="810094"/>
                </a:lnTo>
                <a:lnTo>
                  <a:pt x="3858095" y="811961"/>
                </a:lnTo>
                <a:lnTo>
                  <a:pt x="3857625" y="813079"/>
                </a:lnTo>
                <a:lnTo>
                  <a:pt x="3857625" y="815708"/>
                </a:lnTo>
                <a:lnTo>
                  <a:pt x="3858095" y="816825"/>
                </a:lnTo>
                <a:lnTo>
                  <a:pt x="3859949" y="818692"/>
                </a:lnTo>
                <a:lnTo>
                  <a:pt x="3861079" y="819150"/>
                </a:lnTo>
                <a:lnTo>
                  <a:pt x="3863708" y="819150"/>
                </a:lnTo>
                <a:lnTo>
                  <a:pt x="3864826" y="818692"/>
                </a:lnTo>
                <a:lnTo>
                  <a:pt x="3866692" y="816825"/>
                </a:lnTo>
                <a:lnTo>
                  <a:pt x="3867150" y="815708"/>
                </a:lnTo>
                <a:lnTo>
                  <a:pt x="3867150" y="813079"/>
                </a:lnTo>
                <a:close/>
              </a:path>
              <a:path w="5534025" h="1628775">
                <a:moveTo>
                  <a:pt x="3867150" y="3454"/>
                </a:moveTo>
                <a:lnTo>
                  <a:pt x="3866692" y="2336"/>
                </a:lnTo>
                <a:lnTo>
                  <a:pt x="3864826" y="469"/>
                </a:lnTo>
                <a:lnTo>
                  <a:pt x="3863708" y="0"/>
                </a:lnTo>
                <a:lnTo>
                  <a:pt x="3861079" y="0"/>
                </a:lnTo>
                <a:lnTo>
                  <a:pt x="3859949" y="469"/>
                </a:lnTo>
                <a:lnTo>
                  <a:pt x="3858095" y="2336"/>
                </a:lnTo>
                <a:lnTo>
                  <a:pt x="3857625" y="3454"/>
                </a:lnTo>
                <a:lnTo>
                  <a:pt x="3857625" y="6083"/>
                </a:lnTo>
                <a:lnTo>
                  <a:pt x="3858095" y="7200"/>
                </a:lnTo>
                <a:lnTo>
                  <a:pt x="3859949" y="9067"/>
                </a:lnTo>
                <a:lnTo>
                  <a:pt x="3861079" y="9525"/>
                </a:lnTo>
                <a:lnTo>
                  <a:pt x="3863708" y="9525"/>
                </a:lnTo>
                <a:lnTo>
                  <a:pt x="3864826" y="9067"/>
                </a:lnTo>
                <a:lnTo>
                  <a:pt x="3866692" y="7200"/>
                </a:lnTo>
                <a:lnTo>
                  <a:pt x="3867150" y="6083"/>
                </a:lnTo>
                <a:lnTo>
                  <a:pt x="3867150" y="3454"/>
                </a:lnTo>
                <a:close/>
              </a:path>
              <a:path w="5534025" h="1628775">
                <a:moveTo>
                  <a:pt x="3914775" y="1622704"/>
                </a:moveTo>
                <a:lnTo>
                  <a:pt x="3914317" y="1621586"/>
                </a:lnTo>
                <a:lnTo>
                  <a:pt x="3912451" y="1619719"/>
                </a:lnTo>
                <a:lnTo>
                  <a:pt x="3911333" y="1619250"/>
                </a:lnTo>
                <a:lnTo>
                  <a:pt x="3908704" y="1619250"/>
                </a:lnTo>
                <a:lnTo>
                  <a:pt x="3907574" y="1619719"/>
                </a:lnTo>
                <a:lnTo>
                  <a:pt x="3905720" y="1621586"/>
                </a:lnTo>
                <a:lnTo>
                  <a:pt x="3905250" y="1622704"/>
                </a:lnTo>
                <a:lnTo>
                  <a:pt x="3905250" y="1625333"/>
                </a:lnTo>
                <a:lnTo>
                  <a:pt x="3905720" y="1626450"/>
                </a:lnTo>
                <a:lnTo>
                  <a:pt x="3907574" y="1628317"/>
                </a:lnTo>
                <a:lnTo>
                  <a:pt x="3908704" y="1628775"/>
                </a:lnTo>
                <a:lnTo>
                  <a:pt x="3911333" y="1628775"/>
                </a:lnTo>
                <a:lnTo>
                  <a:pt x="3912451" y="1628317"/>
                </a:lnTo>
                <a:lnTo>
                  <a:pt x="3914317" y="1626450"/>
                </a:lnTo>
                <a:lnTo>
                  <a:pt x="3914775" y="1625333"/>
                </a:lnTo>
                <a:lnTo>
                  <a:pt x="3914775" y="1622704"/>
                </a:lnTo>
                <a:close/>
              </a:path>
              <a:path w="5534025" h="1628775">
                <a:moveTo>
                  <a:pt x="3914775" y="813079"/>
                </a:moveTo>
                <a:lnTo>
                  <a:pt x="3914317" y="811961"/>
                </a:lnTo>
                <a:lnTo>
                  <a:pt x="3912451" y="810094"/>
                </a:lnTo>
                <a:lnTo>
                  <a:pt x="3911333" y="809625"/>
                </a:lnTo>
                <a:lnTo>
                  <a:pt x="3908704" y="809625"/>
                </a:lnTo>
                <a:lnTo>
                  <a:pt x="3907574" y="810094"/>
                </a:lnTo>
                <a:lnTo>
                  <a:pt x="3905720" y="811961"/>
                </a:lnTo>
                <a:lnTo>
                  <a:pt x="3905250" y="813079"/>
                </a:lnTo>
                <a:lnTo>
                  <a:pt x="3905250" y="815708"/>
                </a:lnTo>
                <a:lnTo>
                  <a:pt x="3905720" y="816825"/>
                </a:lnTo>
                <a:lnTo>
                  <a:pt x="3907574" y="818692"/>
                </a:lnTo>
                <a:lnTo>
                  <a:pt x="3908704" y="819150"/>
                </a:lnTo>
                <a:lnTo>
                  <a:pt x="3911333" y="819150"/>
                </a:lnTo>
                <a:lnTo>
                  <a:pt x="3912451" y="818692"/>
                </a:lnTo>
                <a:lnTo>
                  <a:pt x="3914317" y="816825"/>
                </a:lnTo>
                <a:lnTo>
                  <a:pt x="3914775" y="815708"/>
                </a:lnTo>
                <a:lnTo>
                  <a:pt x="3914775" y="813079"/>
                </a:lnTo>
                <a:close/>
              </a:path>
              <a:path w="5534025" h="1628775">
                <a:moveTo>
                  <a:pt x="3914775" y="3454"/>
                </a:moveTo>
                <a:lnTo>
                  <a:pt x="3914317" y="2336"/>
                </a:lnTo>
                <a:lnTo>
                  <a:pt x="3912451" y="469"/>
                </a:lnTo>
                <a:lnTo>
                  <a:pt x="3911333" y="0"/>
                </a:lnTo>
                <a:lnTo>
                  <a:pt x="3908704" y="0"/>
                </a:lnTo>
                <a:lnTo>
                  <a:pt x="3907574" y="469"/>
                </a:lnTo>
                <a:lnTo>
                  <a:pt x="3905720" y="2336"/>
                </a:lnTo>
                <a:lnTo>
                  <a:pt x="3905250" y="3454"/>
                </a:lnTo>
                <a:lnTo>
                  <a:pt x="3905250" y="6083"/>
                </a:lnTo>
                <a:lnTo>
                  <a:pt x="3905720" y="7200"/>
                </a:lnTo>
                <a:lnTo>
                  <a:pt x="3907574" y="9067"/>
                </a:lnTo>
                <a:lnTo>
                  <a:pt x="3908704" y="9525"/>
                </a:lnTo>
                <a:lnTo>
                  <a:pt x="3911333" y="9525"/>
                </a:lnTo>
                <a:lnTo>
                  <a:pt x="3912451" y="9067"/>
                </a:lnTo>
                <a:lnTo>
                  <a:pt x="3914317" y="7200"/>
                </a:lnTo>
                <a:lnTo>
                  <a:pt x="3914775" y="6083"/>
                </a:lnTo>
                <a:lnTo>
                  <a:pt x="3914775" y="3454"/>
                </a:lnTo>
                <a:close/>
              </a:path>
              <a:path w="5534025" h="1628775">
                <a:moveTo>
                  <a:pt x="3962400" y="1622704"/>
                </a:moveTo>
                <a:lnTo>
                  <a:pt x="3961942" y="1621586"/>
                </a:lnTo>
                <a:lnTo>
                  <a:pt x="3960076" y="1619719"/>
                </a:lnTo>
                <a:lnTo>
                  <a:pt x="3958958" y="1619250"/>
                </a:lnTo>
                <a:lnTo>
                  <a:pt x="3956329" y="1619250"/>
                </a:lnTo>
                <a:lnTo>
                  <a:pt x="3955199" y="1619719"/>
                </a:lnTo>
                <a:lnTo>
                  <a:pt x="3953345" y="1621586"/>
                </a:lnTo>
                <a:lnTo>
                  <a:pt x="3952875" y="1622704"/>
                </a:lnTo>
                <a:lnTo>
                  <a:pt x="3952875" y="1625333"/>
                </a:lnTo>
                <a:lnTo>
                  <a:pt x="3953345" y="1626450"/>
                </a:lnTo>
                <a:lnTo>
                  <a:pt x="3955199" y="1628317"/>
                </a:lnTo>
                <a:lnTo>
                  <a:pt x="3956329" y="1628775"/>
                </a:lnTo>
                <a:lnTo>
                  <a:pt x="3958958" y="1628775"/>
                </a:lnTo>
                <a:lnTo>
                  <a:pt x="3960076" y="1628317"/>
                </a:lnTo>
                <a:lnTo>
                  <a:pt x="3961942" y="1626450"/>
                </a:lnTo>
                <a:lnTo>
                  <a:pt x="3962400" y="1625333"/>
                </a:lnTo>
                <a:lnTo>
                  <a:pt x="3962400" y="1622704"/>
                </a:lnTo>
                <a:close/>
              </a:path>
              <a:path w="5534025" h="1628775">
                <a:moveTo>
                  <a:pt x="3962400" y="813079"/>
                </a:moveTo>
                <a:lnTo>
                  <a:pt x="3961942" y="811961"/>
                </a:lnTo>
                <a:lnTo>
                  <a:pt x="3960076" y="810094"/>
                </a:lnTo>
                <a:lnTo>
                  <a:pt x="3958958" y="809625"/>
                </a:lnTo>
                <a:lnTo>
                  <a:pt x="3956329" y="809625"/>
                </a:lnTo>
                <a:lnTo>
                  <a:pt x="3955199" y="810094"/>
                </a:lnTo>
                <a:lnTo>
                  <a:pt x="3953345" y="811961"/>
                </a:lnTo>
                <a:lnTo>
                  <a:pt x="3952875" y="813079"/>
                </a:lnTo>
                <a:lnTo>
                  <a:pt x="3952875" y="815708"/>
                </a:lnTo>
                <a:lnTo>
                  <a:pt x="3953345" y="816825"/>
                </a:lnTo>
                <a:lnTo>
                  <a:pt x="3955199" y="818692"/>
                </a:lnTo>
                <a:lnTo>
                  <a:pt x="3956329" y="819150"/>
                </a:lnTo>
                <a:lnTo>
                  <a:pt x="3958958" y="819150"/>
                </a:lnTo>
                <a:lnTo>
                  <a:pt x="3960076" y="818692"/>
                </a:lnTo>
                <a:lnTo>
                  <a:pt x="3961942" y="816825"/>
                </a:lnTo>
                <a:lnTo>
                  <a:pt x="3962400" y="815708"/>
                </a:lnTo>
                <a:lnTo>
                  <a:pt x="3962400" y="813079"/>
                </a:lnTo>
                <a:close/>
              </a:path>
              <a:path w="5534025" h="1628775">
                <a:moveTo>
                  <a:pt x="3962400" y="3454"/>
                </a:moveTo>
                <a:lnTo>
                  <a:pt x="3961942" y="2336"/>
                </a:lnTo>
                <a:lnTo>
                  <a:pt x="3960076" y="469"/>
                </a:lnTo>
                <a:lnTo>
                  <a:pt x="3958958" y="0"/>
                </a:lnTo>
                <a:lnTo>
                  <a:pt x="3956329" y="0"/>
                </a:lnTo>
                <a:lnTo>
                  <a:pt x="3955199" y="469"/>
                </a:lnTo>
                <a:lnTo>
                  <a:pt x="3953345" y="2336"/>
                </a:lnTo>
                <a:lnTo>
                  <a:pt x="3952875" y="3454"/>
                </a:lnTo>
                <a:lnTo>
                  <a:pt x="3952875" y="6083"/>
                </a:lnTo>
                <a:lnTo>
                  <a:pt x="3953345" y="7200"/>
                </a:lnTo>
                <a:lnTo>
                  <a:pt x="3955199" y="9067"/>
                </a:lnTo>
                <a:lnTo>
                  <a:pt x="3956329" y="9525"/>
                </a:lnTo>
                <a:lnTo>
                  <a:pt x="3958958" y="9525"/>
                </a:lnTo>
                <a:lnTo>
                  <a:pt x="3960076" y="9067"/>
                </a:lnTo>
                <a:lnTo>
                  <a:pt x="3961942" y="7200"/>
                </a:lnTo>
                <a:lnTo>
                  <a:pt x="3962400" y="6083"/>
                </a:lnTo>
                <a:lnTo>
                  <a:pt x="3962400" y="3454"/>
                </a:lnTo>
                <a:close/>
              </a:path>
              <a:path w="5534025" h="1628775">
                <a:moveTo>
                  <a:pt x="4010025" y="1622704"/>
                </a:moveTo>
                <a:lnTo>
                  <a:pt x="4009567" y="1621586"/>
                </a:lnTo>
                <a:lnTo>
                  <a:pt x="4007701" y="1619719"/>
                </a:lnTo>
                <a:lnTo>
                  <a:pt x="4006583" y="1619250"/>
                </a:lnTo>
                <a:lnTo>
                  <a:pt x="4003954" y="1619250"/>
                </a:lnTo>
                <a:lnTo>
                  <a:pt x="4002836" y="1619719"/>
                </a:lnTo>
                <a:lnTo>
                  <a:pt x="4000970" y="1621586"/>
                </a:lnTo>
                <a:lnTo>
                  <a:pt x="4000500" y="1622704"/>
                </a:lnTo>
                <a:lnTo>
                  <a:pt x="4000500" y="1625333"/>
                </a:lnTo>
                <a:lnTo>
                  <a:pt x="4000970" y="1626450"/>
                </a:lnTo>
                <a:lnTo>
                  <a:pt x="4002836" y="1628317"/>
                </a:lnTo>
                <a:lnTo>
                  <a:pt x="4003954" y="1628775"/>
                </a:lnTo>
                <a:lnTo>
                  <a:pt x="4006583" y="1628775"/>
                </a:lnTo>
                <a:lnTo>
                  <a:pt x="4007701" y="1628317"/>
                </a:lnTo>
                <a:lnTo>
                  <a:pt x="4009567" y="1626450"/>
                </a:lnTo>
                <a:lnTo>
                  <a:pt x="4010025" y="1625333"/>
                </a:lnTo>
                <a:lnTo>
                  <a:pt x="4010025" y="1622704"/>
                </a:lnTo>
                <a:close/>
              </a:path>
              <a:path w="5534025" h="1628775">
                <a:moveTo>
                  <a:pt x="4010025" y="813079"/>
                </a:moveTo>
                <a:lnTo>
                  <a:pt x="4009567" y="811961"/>
                </a:lnTo>
                <a:lnTo>
                  <a:pt x="4007701" y="810094"/>
                </a:lnTo>
                <a:lnTo>
                  <a:pt x="4006583" y="809625"/>
                </a:lnTo>
                <a:lnTo>
                  <a:pt x="4003954" y="809625"/>
                </a:lnTo>
                <a:lnTo>
                  <a:pt x="4002836" y="810094"/>
                </a:lnTo>
                <a:lnTo>
                  <a:pt x="4000970" y="811961"/>
                </a:lnTo>
                <a:lnTo>
                  <a:pt x="4000500" y="813079"/>
                </a:lnTo>
                <a:lnTo>
                  <a:pt x="4000500" y="815708"/>
                </a:lnTo>
                <a:lnTo>
                  <a:pt x="4000970" y="816825"/>
                </a:lnTo>
                <a:lnTo>
                  <a:pt x="4002836" y="818692"/>
                </a:lnTo>
                <a:lnTo>
                  <a:pt x="4003954" y="819150"/>
                </a:lnTo>
                <a:lnTo>
                  <a:pt x="4006583" y="819150"/>
                </a:lnTo>
                <a:lnTo>
                  <a:pt x="4007701" y="818692"/>
                </a:lnTo>
                <a:lnTo>
                  <a:pt x="4009567" y="816825"/>
                </a:lnTo>
                <a:lnTo>
                  <a:pt x="4010025" y="815708"/>
                </a:lnTo>
                <a:lnTo>
                  <a:pt x="4010025" y="813079"/>
                </a:lnTo>
                <a:close/>
              </a:path>
              <a:path w="5534025" h="1628775">
                <a:moveTo>
                  <a:pt x="4010025" y="3454"/>
                </a:moveTo>
                <a:lnTo>
                  <a:pt x="4009567" y="2336"/>
                </a:lnTo>
                <a:lnTo>
                  <a:pt x="4007701" y="469"/>
                </a:lnTo>
                <a:lnTo>
                  <a:pt x="4006583" y="0"/>
                </a:lnTo>
                <a:lnTo>
                  <a:pt x="4003954" y="0"/>
                </a:lnTo>
                <a:lnTo>
                  <a:pt x="4002836" y="469"/>
                </a:lnTo>
                <a:lnTo>
                  <a:pt x="4000970" y="2336"/>
                </a:lnTo>
                <a:lnTo>
                  <a:pt x="4000500" y="3454"/>
                </a:lnTo>
                <a:lnTo>
                  <a:pt x="4000500" y="6083"/>
                </a:lnTo>
                <a:lnTo>
                  <a:pt x="4000970" y="7200"/>
                </a:lnTo>
                <a:lnTo>
                  <a:pt x="4002836" y="9067"/>
                </a:lnTo>
                <a:lnTo>
                  <a:pt x="4003954" y="9525"/>
                </a:lnTo>
                <a:lnTo>
                  <a:pt x="4006583" y="9525"/>
                </a:lnTo>
                <a:lnTo>
                  <a:pt x="4007701" y="9067"/>
                </a:lnTo>
                <a:lnTo>
                  <a:pt x="4009567" y="7200"/>
                </a:lnTo>
                <a:lnTo>
                  <a:pt x="4010025" y="6083"/>
                </a:lnTo>
                <a:lnTo>
                  <a:pt x="4010025" y="3454"/>
                </a:lnTo>
                <a:close/>
              </a:path>
              <a:path w="5534025" h="1628775">
                <a:moveTo>
                  <a:pt x="4057650" y="1622704"/>
                </a:moveTo>
                <a:lnTo>
                  <a:pt x="4057192" y="1621586"/>
                </a:lnTo>
                <a:lnTo>
                  <a:pt x="4055326" y="1619719"/>
                </a:lnTo>
                <a:lnTo>
                  <a:pt x="4054208" y="1619250"/>
                </a:lnTo>
                <a:lnTo>
                  <a:pt x="4051579" y="1619250"/>
                </a:lnTo>
                <a:lnTo>
                  <a:pt x="4050461" y="1619719"/>
                </a:lnTo>
                <a:lnTo>
                  <a:pt x="4048595" y="1621586"/>
                </a:lnTo>
                <a:lnTo>
                  <a:pt x="4048125" y="1622704"/>
                </a:lnTo>
                <a:lnTo>
                  <a:pt x="4048125" y="1625333"/>
                </a:lnTo>
                <a:lnTo>
                  <a:pt x="4048595" y="1626450"/>
                </a:lnTo>
                <a:lnTo>
                  <a:pt x="4050461" y="1628317"/>
                </a:lnTo>
                <a:lnTo>
                  <a:pt x="4051579" y="1628775"/>
                </a:lnTo>
                <a:lnTo>
                  <a:pt x="4054208" y="1628775"/>
                </a:lnTo>
                <a:lnTo>
                  <a:pt x="4055326" y="1628317"/>
                </a:lnTo>
                <a:lnTo>
                  <a:pt x="4057192" y="1626450"/>
                </a:lnTo>
                <a:lnTo>
                  <a:pt x="4057650" y="1625333"/>
                </a:lnTo>
                <a:lnTo>
                  <a:pt x="4057650" y="1622704"/>
                </a:lnTo>
                <a:close/>
              </a:path>
              <a:path w="5534025" h="1628775">
                <a:moveTo>
                  <a:pt x="4057650" y="813079"/>
                </a:moveTo>
                <a:lnTo>
                  <a:pt x="4057192" y="811961"/>
                </a:lnTo>
                <a:lnTo>
                  <a:pt x="4055326" y="810094"/>
                </a:lnTo>
                <a:lnTo>
                  <a:pt x="4054208" y="809625"/>
                </a:lnTo>
                <a:lnTo>
                  <a:pt x="4051579" y="809625"/>
                </a:lnTo>
                <a:lnTo>
                  <a:pt x="4050461" y="810094"/>
                </a:lnTo>
                <a:lnTo>
                  <a:pt x="4048595" y="811961"/>
                </a:lnTo>
                <a:lnTo>
                  <a:pt x="4048125" y="813079"/>
                </a:lnTo>
                <a:lnTo>
                  <a:pt x="4048125" y="815708"/>
                </a:lnTo>
                <a:lnTo>
                  <a:pt x="4048595" y="816825"/>
                </a:lnTo>
                <a:lnTo>
                  <a:pt x="4050461" y="818692"/>
                </a:lnTo>
                <a:lnTo>
                  <a:pt x="4051579" y="819150"/>
                </a:lnTo>
                <a:lnTo>
                  <a:pt x="4054208" y="819150"/>
                </a:lnTo>
                <a:lnTo>
                  <a:pt x="4055326" y="818692"/>
                </a:lnTo>
                <a:lnTo>
                  <a:pt x="4057192" y="816825"/>
                </a:lnTo>
                <a:lnTo>
                  <a:pt x="4057650" y="815708"/>
                </a:lnTo>
                <a:lnTo>
                  <a:pt x="4057650" y="813079"/>
                </a:lnTo>
                <a:close/>
              </a:path>
              <a:path w="5534025" h="1628775">
                <a:moveTo>
                  <a:pt x="4057650" y="3454"/>
                </a:moveTo>
                <a:lnTo>
                  <a:pt x="4057192" y="2336"/>
                </a:lnTo>
                <a:lnTo>
                  <a:pt x="4055326" y="469"/>
                </a:lnTo>
                <a:lnTo>
                  <a:pt x="4054208" y="0"/>
                </a:lnTo>
                <a:lnTo>
                  <a:pt x="4051579" y="0"/>
                </a:lnTo>
                <a:lnTo>
                  <a:pt x="4050461" y="469"/>
                </a:lnTo>
                <a:lnTo>
                  <a:pt x="4048595" y="2336"/>
                </a:lnTo>
                <a:lnTo>
                  <a:pt x="4048125" y="3454"/>
                </a:lnTo>
                <a:lnTo>
                  <a:pt x="4048125" y="6083"/>
                </a:lnTo>
                <a:lnTo>
                  <a:pt x="4048595" y="7200"/>
                </a:lnTo>
                <a:lnTo>
                  <a:pt x="4050461" y="9067"/>
                </a:lnTo>
                <a:lnTo>
                  <a:pt x="4051579" y="9525"/>
                </a:lnTo>
                <a:lnTo>
                  <a:pt x="4054208" y="9525"/>
                </a:lnTo>
                <a:lnTo>
                  <a:pt x="4055326" y="9067"/>
                </a:lnTo>
                <a:lnTo>
                  <a:pt x="4057192" y="7200"/>
                </a:lnTo>
                <a:lnTo>
                  <a:pt x="4057650" y="6083"/>
                </a:lnTo>
                <a:lnTo>
                  <a:pt x="4057650" y="3454"/>
                </a:lnTo>
                <a:close/>
              </a:path>
              <a:path w="5534025" h="1628775">
                <a:moveTo>
                  <a:pt x="4105275" y="1622704"/>
                </a:moveTo>
                <a:lnTo>
                  <a:pt x="4104817" y="1621586"/>
                </a:lnTo>
                <a:lnTo>
                  <a:pt x="4102951" y="1619719"/>
                </a:lnTo>
                <a:lnTo>
                  <a:pt x="4101833" y="1619250"/>
                </a:lnTo>
                <a:lnTo>
                  <a:pt x="4099204" y="1619250"/>
                </a:lnTo>
                <a:lnTo>
                  <a:pt x="4098086" y="1619719"/>
                </a:lnTo>
                <a:lnTo>
                  <a:pt x="4096220" y="1621586"/>
                </a:lnTo>
                <a:lnTo>
                  <a:pt x="4095750" y="1622704"/>
                </a:lnTo>
                <a:lnTo>
                  <a:pt x="4095750" y="1625333"/>
                </a:lnTo>
                <a:lnTo>
                  <a:pt x="4096220" y="1626450"/>
                </a:lnTo>
                <a:lnTo>
                  <a:pt x="4098086" y="1628317"/>
                </a:lnTo>
                <a:lnTo>
                  <a:pt x="4099204" y="1628775"/>
                </a:lnTo>
                <a:lnTo>
                  <a:pt x="4101833" y="1628775"/>
                </a:lnTo>
                <a:lnTo>
                  <a:pt x="4102951" y="1628317"/>
                </a:lnTo>
                <a:lnTo>
                  <a:pt x="4104817" y="1626450"/>
                </a:lnTo>
                <a:lnTo>
                  <a:pt x="4105275" y="1625333"/>
                </a:lnTo>
                <a:lnTo>
                  <a:pt x="4105275" y="1622704"/>
                </a:lnTo>
                <a:close/>
              </a:path>
              <a:path w="5534025" h="1628775">
                <a:moveTo>
                  <a:pt x="4105275" y="813079"/>
                </a:moveTo>
                <a:lnTo>
                  <a:pt x="4104817" y="811961"/>
                </a:lnTo>
                <a:lnTo>
                  <a:pt x="4102951" y="810094"/>
                </a:lnTo>
                <a:lnTo>
                  <a:pt x="4101833" y="809625"/>
                </a:lnTo>
                <a:lnTo>
                  <a:pt x="4099204" y="809625"/>
                </a:lnTo>
                <a:lnTo>
                  <a:pt x="4098086" y="810094"/>
                </a:lnTo>
                <a:lnTo>
                  <a:pt x="4096220" y="811961"/>
                </a:lnTo>
                <a:lnTo>
                  <a:pt x="4095750" y="813079"/>
                </a:lnTo>
                <a:lnTo>
                  <a:pt x="4095750" y="815708"/>
                </a:lnTo>
                <a:lnTo>
                  <a:pt x="4096220" y="816825"/>
                </a:lnTo>
                <a:lnTo>
                  <a:pt x="4098086" y="818692"/>
                </a:lnTo>
                <a:lnTo>
                  <a:pt x="4099204" y="819150"/>
                </a:lnTo>
                <a:lnTo>
                  <a:pt x="4101833" y="819150"/>
                </a:lnTo>
                <a:lnTo>
                  <a:pt x="4102951" y="818692"/>
                </a:lnTo>
                <a:lnTo>
                  <a:pt x="4104817" y="816825"/>
                </a:lnTo>
                <a:lnTo>
                  <a:pt x="4105275" y="815708"/>
                </a:lnTo>
                <a:lnTo>
                  <a:pt x="4105275" y="813079"/>
                </a:lnTo>
                <a:close/>
              </a:path>
              <a:path w="5534025" h="1628775">
                <a:moveTo>
                  <a:pt x="4105275" y="3454"/>
                </a:moveTo>
                <a:lnTo>
                  <a:pt x="4104817" y="2336"/>
                </a:lnTo>
                <a:lnTo>
                  <a:pt x="4102951" y="469"/>
                </a:lnTo>
                <a:lnTo>
                  <a:pt x="4101833" y="0"/>
                </a:lnTo>
                <a:lnTo>
                  <a:pt x="4099204" y="0"/>
                </a:lnTo>
                <a:lnTo>
                  <a:pt x="4098086" y="469"/>
                </a:lnTo>
                <a:lnTo>
                  <a:pt x="4096220" y="2336"/>
                </a:lnTo>
                <a:lnTo>
                  <a:pt x="4095750" y="3454"/>
                </a:lnTo>
                <a:lnTo>
                  <a:pt x="4095750" y="6083"/>
                </a:lnTo>
                <a:lnTo>
                  <a:pt x="4096220" y="7200"/>
                </a:lnTo>
                <a:lnTo>
                  <a:pt x="4098086" y="9067"/>
                </a:lnTo>
                <a:lnTo>
                  <a:pt x="4099204" y="9525"/>
                </a:lnTo>
                <a:lnTo>
                  <a:pt x="4101833" y="9525"/>
                </a:lnTo>
                <a:lnTo>
                  <a:pt x="4102951" y="9067"/>
                </a:lnTo>
                <a:lnTo>
                  <a:pt x="4104817" y="7200"/>
                </a:lnTo>
                <a:lnTo>
                  <a:pt x="4105275" y="6083"/>
                </a:lnTo>
                <a:lnTo>
                  <a:pt x="4105275" y="3454"/>
                </a:lnTo>
                <a:close/>
              </a:path>
              <a:path w="5534025" h="1628775">
                <a:moveTo>
                  <a:pt x="4152900" y="1622704"/>
                </a:moveTo>
                <a:lnTo>
                  <a:pt x="4152442" y="1621586"/>
                </a:lnTo>
                <a:lnTo>
                  <a:pt x="4150576" y="1619719"/>
                </a:lnTo>
                <a:lnTo>
                  <a:pt x="4149458" y="1619250"/>
                </a:lnTo>
                <a:lnTo>
                  <a:pt x="4146829" y="1619250"/>
                </a:lnTo>
                <a:lnTo>
                  <a:pt x="4145711" y="1619719"/>
                </a:lnTo>
                <a:lnTo>
                  <a:pt x="4143845" y="1621586"/>
                </a:lnTo>
                <a:lnTo>
                  <a:pt x="4143375" y="1622704"/>
                </a:lnTo>
                <a:lnTo>
                  <a:pt x="4143375" y="1625333"/>
                </a:lnTo>
                <a:lnTo>
                  <a:pt x="4143845" y="1626450"/>
                </a:lnTo>
                <a:lnTo>
                  <a:pt x="4145711" y="1628317"/>
                </a:lnTo>
                <a:lnTo>
                  <a:pt x="4146829" y="1628775"/>
                </a:lnTo>
                <a:lnTo>
                  <a:pt x="4149458" y="1628775"/>
                </a:lnTo>
                <a:lnTo>
                  <a:pt x="4150576" y="1628317"/>
                </a:lnTo>
                <a:lnTo>
                  <a:pt x="4152442" y="1626450"/>
                </a:lnTo>
                <a:lnTo>
                  <a:pt x="4152900" y="1625333"/>
                </a:lnTo>
                <a:lnTo>
                  <a:pt x="4152900" y="1622704"/>
                </a:lnTo>
                <a:close/>
              </a:path>
              <a:path w="5534025" h="1628775">
                <a:moveTo>
                  <a:pt x="4152900" y="813079"/>
                </a:moveTo>
                <a:lnTo>
                  <a:pt x="4152442" y="811961"/>
                </a:lnTo>
                <a:lnTo>
                  <a:pt x="4150576" y="810094"/>
                </a:lnTo>
                <a:lnTo>
                  <a:pt x="4149458" y="809625"/>
                </a:lnTo>
                <a:lnTo>
                  <a:pt x="4146829" y="809625"/>
                </a:lnTo>
                <a:lnTo>
                  <a:pt x="4145711" y="810094"/>
                </a:lnTo>
                <a:lnTo>
                  <a:pt x="4143845" y="811961"/>
                </a:lnTo>
                <a:lnTo>
                  <a:pt x="4143375" y="813079"/>
                </a:lnTo>
                <a:lnTo>
                  <a:pt x="4143375" y="815708"/>
                </a:lnTo>
                <a:lnTo>
                  <a:pt x="4143845" y="816825"/>
                </a:lnTo>
                <a:lnTo>
                  <a:pt x="4145711" y="818692"/>
                </a:lnTo>
                <a:lnTo>
                  <a:pt x="4146829" y="819150"/>
                </a:lnTo>
                <a:lnTo>
                  <a:pt x="4149458" y="819150"/>
                </a:lnTo>
                <a:lnTo>
                  <a:pt x="4150576" y="818692"/>
                </a:lnTo>
                <a:lnTo>
                  <a:pt x="4152442" y="816825"/>
                </a:lnTo>
                <a:lnTo>
                  <a:pt x="4152900" y="815708"/>
                </a:lnTo>
                <a:lnTo>
                  <a:pt x="4152900" y="813079"/>
                </a:lnTo>
                <a:close/>
              </a:path>
              <a:path w="5534025" h="1628775">
                <a:moveTo>
                  <a:pt x="4152900" y="3454"/>
                </a:moveTo>
                <a:lnTo>
                  <a:pt x="4152442" y="2336"/>
                </a:lnTo>
                <a:lnTo>
                  <a:pt x="4150576" y="469"/>
                </a:lnTo>
                <a:lnTo>
                  <a:pt x="4149458" y="0"/>
                </a:lnTo>
                <a:lnTo>
                  <a:pt x="4146829" y="0"/>
                </a:lnTo>
                <a:lnTo>
                  <a:pt x="4145711" y="469"/>
                </a:lnTo>
                <a:lnTo>
                  <a:pt x="4143845" y="2336"/>
                </a:lnTo>
                <a:lnTo>
                  <a:pt x="4143375" y="3454"/>
                </a:lnTo>
                <a:lnTo>
                  <a:pt x="4143375" y="6083"/>
                </a:lnTo>
                <a:lnTo>
                  <a:pt x="4143845" y="7200"/>
                </a:lnTo>
                <a:lnTo>
                  <a:pt x="4145711" y="9067"/>
                </a:lnTo>
                <a:lnTo>
                  <a:pt x="4146829" y="9525"/>
                </a:lnTo>
                <a:lnTo>
                  <a:pt x="4149458" y="9525"/>
                </a:lnTo>
                <a:lnTo>
                  <a:pt x="4150576" y="9067"/>
                </a:lnTo>
                <a:lnTo>
                  <a:pt x="4152442" y="7200"/>
                </a:lnTo>
                <a:lnTo>
                  <a:pt x="4152900" y="6083"/>
                </a:lnTo>
                <a:lnTo>
                  <a:pt x="4152900" y="3454"/>
                </a:lnTo>
                <a:close/>
              </a:path>
              <a:path w="5534025" h="1628775">
                <a:moveTo>
                  <a:pt x="4200525" y="1622704"/>
                </a:moveTo>
                <a:lnTo>
                  <a:pt x="4200067" y="1621586"/>
                </a:lnTo>
                <a:lnTo>
                  <a:pt x="4198201" y="1619719"/>
                </a:lnTo>
                <a:lnTo>
                  <a:pt x="4197083" y="1619250"/>
                </a:lnTo>
                <a:lnTo>
                  <a:pt x="4194454" y="1619250"/>
                </a:lnTo>
                <a:lnTo>
                  <a:pt x="4193336" y="1619719"/>
                </a:lnTo>
                <a:lnTo>
                  <a:pt x="4191470" y="1621586"/>
                </a:lnTo>
                <a:lnTo>
                  <a:pt x="4191000" y="1622704"/>
                </a:lnTo>
                <a:lnTo>
                  <a:pt x="4191000" y="1625333"/>
                </a:lnTo>
                <a:lnTo>
                  <a:pt x="4191470" y="1626450"/>
                </a:lnTo>
                <a:lnTo>
                  <a:pt x="4193336" y="1628317"/>
                </a:lnTo>
                <a:lnTo>
                  <a:pt x="4194454" y="1628775"/>
                </a:lnTo>
                <a:lnTo>
                  <a:pt x="4197083" y="1628775"/>
                </a:lnTo>
                <a:lnTo>
                  <a:pt x="4198201" y="1628317"/>
                </a:lnTo>
                <a:lnTo>
                  <a:pt x="4200067" y="1626450"/>
                </a:lnTo>
                <a:lnTo>
                  <a:pt x="4200525" y="1625333"/>
                </a:lnTo>
                <a:lnTo>
                  <a:pt x="4200525" y="1622704"/>
                </a:lnTo>
                <a:close/>
              </a:path>
              <a:path w="5534025" h="1628775">
                <a:moveTo>
                  <a:pt x="4200525" y="813079"/>
                </a:moveTo>
                <a:lnTo>
                  <a:pt x="4200067" y="811961"/>
                </a:lnTo>
                <a:lnTo>
                  <a:pt x="4198201" y="810094"/>
                </a:lnTo>
                <a:lnTo>
                  <a:pt x="4197083" y="809625"/>
                </a:lnTo>
                <a:lnTo>
                  <a:pt x="4194454" y="809625"/>
                </a:lnTo>
                <a:lnTo>
                  <a:pt x="4193336" y="810094"/>
                </a:lnTo>
                <a:lnTo>
                  <a:pt x="4191470" y="811961"/>
                </a:lnTo>
                <a:lnTo>
                  <a:pt x="4191000" y="813079"/>
                </a:lnTo>
                <a:lnTo>
                  <a:pt x="4191000" y="815708"/>
                </a:lnTo>
                <a:lnTo>
                  <a:pt x="4191470" y="816825"/>
                </a:lnTo>
                <a:lnTo>
                  <a:pt x="4193336" y="818692"/>
                </a:lnTo>
                <a:lnTo>
                  <a:pt x="4194454" y="819150"/>
                </a:lnTo>
                <a:lnTo>
                  <a:pt x="4197083" y="819150"/>
                </a:lnTo>
                <a:lnTo>
                  <a:pt x="4198201" y="818692"/>
                </a:lnTo>
                <a:lnTo>
                  <a:pt x="4200067" y="816825"/>
                </a:lnTo>
                <a:lnTo>
                  <a:pt x="4200525" y="815708"/>
                </a:lnTo>
                <a:lnTo>
                  <a:pt x="4200525" y="813079"/>
                </a:lnTo>
                <a:close/>
              </a:path>
              <a:path w="5534025" h="1628775">
                <a:moveTo>
                  <a:pt x="4200525" y="3454"/>
                </a:moveTo>
                <a:lnTo>
                  <a:pt x="4200067" y="2336"/>
                </a:lnTo>
                <a:lnTo>
                  <a:pt x="4198201" y="469"/>
                </a:lnTo>
                <a:lnTo>
                  <a:pt x="4197083" y="0"/>
                </a:lnTo>
                <a:lnTo>
                  <a:pt x="4194454" y="0"/>
                </a:lnTo>
                <a:lnTo>
                  <a:pt x="4193336" y="469"/>
                </a:lnTo>
                <a:lnTo>
                  <a:pt x="4191470" y="2336"/>
                </a:lnTo>
                <a:lnTo>
                  <a:pt x="4191000" y="3454"/>
                </a:lnTo>
                <a:lnTo>
                  <a:pt x="4191000" y="6083"/>
                </a:lnTo>
                <a:lnTo>
                  <a:pt x="4191470" y="7200"/>
                </a:lnTo>
                <a:lnTo>
                  <a:pt x="4193336" y="9067"/>
                </a:lnTo>
                <a:lnTo>
                  <a:pt x="4194454" y="9525"/>
                </a:lnTo>
                <a:lnTo>
                  <a:pt x="4197083" y="9525"/>
                </a:lnTo>
                <a:lnTo>
                  <a:pt x="4198201" y="9067"/>
                </a:lnTo>
                <a:lnTo>
                  <a:pt x="4200067" y="7200"/>
                </a:lnTo>
                <a:lnTo>
                  <a:pt x="4200525" y="6083"/>
                </a:lnTo>
                <a:lnTo>
                  <a:pt x="4200525" y="3454"/>
                </a:lnTo>
                <a:close/>
              </a:path>
              <a:path w="5534025" h="1628775">
                <a:moveTo>
                  <a:pt x="4248150" y="1622704"/>
                </a:moveTo>
                <a:lnTo>
                  <a:pt x="4247693" y="1621586"/>
                </a:lnTo>
                <a:lnTo>
                  <a:pt x="4245826" y="1619719"/>
                </a:lnTo>
                <a:lnTo>
                  <a:pt x="4244708" y="1619250"/>
                </a:lnTo>
                <a:lnTo>
                  <a:pt x="4242079" y="1619250"/>
                </a:lnTo>
                <a:lnTo>
                  <a:pt x="4240962" y="1619719"/>
                </a:lnTo>
                <a:lnTo>
                  <a:pt x="4239095" y="1621586"/>
                </a:lnTo>
                <a:lnTo>
                  <a:pt x="4238625" y="1622704"/>
                </a:lnTo>
                <a:lnTo>
                  <a:pt x="4238625" y="1625333"/>
                </a:lnTo>
                <a:lnTo>
                  <a:pt x="4239095" y="1626450"/>
                </a:lnTo>
                <a:lnTo>
                  <a:pt x="4240962" y="1628317"/>
                </a:lnTo>
                <a:lnTo>
                  <a:pt x="4242079" y="1628775"/>
                </a:lnTo>
                <a:lnTo>
                  <a:pt x="4244708" y="1628775"/>
                </a:lnTo>
                <a:lnTo>
                  <a:pt x="4245826" y="1628317"/>
                </a:lnTo>
                <a:lnTo>
                  <a:pt x="4247693" y="1626450"/>
                </a:lnTo>
                <a:lnTo>
                  <a:pt x="4248150" y="1625333"/>
                </a:lnTo>
                <a:lnTo>
                  <a:pt x="4248150" y="1622704"/>
                </a:lnTo>
                <a:close/>
              </a:path>
              <a:path w="5534025" h="1628775">
                <a:moveTo>
                  <a:pt x="4248150" y="813079"/>
                </a:moveTo>
                <a:lnTo>
                  <a:pt x="4247693" y="811961"/>
                </a:lnTo>
                <a:lnTo>
                  <a:pt x="4245826" y="810094"/>
                </a:lnTo>
                <a:lnTo>
                  <a:pt x="4244708" y="809625"/>
                </a:lnTo>
                <a:lnTo>
                  <a:pt x="4242079" y="809625"/>
                </a:lnTo>
                <a:lnTo>
                  <a:pt x="4240962" y="810094"/>
                </a:lnTo>
                <a:lnTo>
                  <a:pt x="4239095" y="811961"/>
                </a:lnTo>
                <a:lnTo>
                  <a:pt x="4238625" y="813079"/>
                </a:lnTo>
                <a:lnTo>
                  <a:pt x="4238625" y="815708"/>
                </a:lnTo>
                <a:lnTo>
                  <a:pt x="4239095" y="816825"/>
                </a:lnTo>
                <a:lnTo>
                  <a:pt x="4240962" y="818692"/>
                </a:lnTo>
                <a:lnTo>
                  <a:pt x="4242079" y="819150"/>
                </a:lnTo>
                <a:lnTo>
                  <a:pt x="4244708" y="819150"/>
                </a:lnTo>
                <a:lnTo>
                  <a:pt x="4245826" y="818692"/>
                </a:lnTo>
                <a:lnTo>
                  <a:pt x="4247693" y="816825"/>
                </a:lnTo>
                <a:lnTo>
                  <a:pt x="4248150" y="815708"/>
                </a:lnTo>
                <a:lnTo>
                  <a:pt x="4248150" y="813079"/>
                </a:lnTo>
                <a:close/>
              </a:path>
              <a:path w="5534025" h="1628775">
                <a:moveTo>
                  <a:pt x="4248150" y="3454"/>
                </a:moveTo>
                <a:lnTo>
                  <a:pt x="4247693" y="2336"/>
                </a:lnTo>
                <a:lnTo>
                  <a:pt x="4245826" y="469"/>
                </a:lnTo>
                <a:lnTo>
                  <a:pt x="4244708" y="0"/>
                </a:lnTo>
                <a:lnTo>
                  <a:pt x="4242079" y="0"/>
                </a:lnTo>
                <a:lnTo>
                  <a:pt x="4240962" y="469"/>
                </a:lnTo>
                <a:lnTo>
                  <a:pt x="4239095" y="2336"/>
                </a:lnTo>
                <a:lnTo>
                  <a:pt x="4238625" y="3454"/>
                </a:lnTo>
                <a:lnTo>
                  <a:pt x="4238625" y="6083"/>
                </a:lnTo>
                <a:lnTo>
                  <a:pt x="4239095" y="7200"/>
                </a:lnTo>
                <a:lnTo>
                  <a:pt x="4240962" y="9067"/>
                </a:lnTo>
                <a:lnTo>
                  <a:pt x="4242079" y="9525"/>
                </a:lnTo>
                <a:lnTo>
                  <a:pt x="4244708" y="9525"/>
                </a:lnTo>
                <a:lnTo>
                  <a:pt x="4245826" y="9067"/>
                </a:lnTo>
                <a:lnTo>
                  <a:pt x="4247693" y="7200"/>
                </a:lnTo>
                <a:lnTo>
                  <a:pt x="4248150" y="6083"/>
                </a:lnTo>
                <a:lnTo>
                  <a:pt x="4248150" y="3454"/>
                </a:lnTo>
                <a:close/>
              </a:path>
              <a:path w="5534025" h="1628775">
                <a:moveTo>
                  <a:pt x="4295775" y="1622704"/>
                </a:moveTo>
                <a:lnTo>
                  <a:pt x="4295318" y="1621586"/>
                </a:lnTo>
                <a:lnTo>
                  <a:pt x="4293451" y="1619719"/>
                </a:lnTo>
                <a:lnTo>
                  <a:pt x="4292333" y="1619250"/>
                </a:lnTo>
                <a:lnTo>
                  <a:pt x="4289704" y="1619250"/>
                </a:lnTo>
                <a:lnTo>
                  <a:pt x="4288587" y="1619719"/>
                </a:lnTo>
                <a:lnTo>
                  <a:pt x="4286720" y="1621586"/>
                </a:lnTo>
                <a:lnTo>
                  <a:pt x="4286250" y="1622704"/>
                </a:lnTo>
                <a:lnTo>
                  <a:pt x="4286250" y="1625333"/>
                </a:lnTo>
                <a:lnTo>
                  <a:pt x="4286720" y="1626450"/>
                </a:lnTo>
                <a:lnTo>
                  <a:pt x="4288587" y="1628317"/>
                </a:lnTo>
                <a:lnTo>
                  <a:pt x="4289704" y="1628775"/>
                </a:lnTo>
                <a:lnTo>
                  <a:pt x="4292333" y="1628775"/>
                </a:lnTo>
                <a:lnTo>
                  <a:pt x="4293451" y="1628317"/>
                </a:lnTo>
                <a:lnTo>
                  <a:pt x="4295318" y="1626450"/>
                </a:lnTo>
                <a:lnTo>
                  <a:pt x="4295775" y="1625333"/>
                </a:lnTo>
                <a:lnTo>
                  <a:pt x="4295775" y="1622704"/>
                </a:lnTo>
                <a:close/>
              </a:path>
              <a:path w="5534025" h="1628775">
                <a:moveTo>
                  <a:pt x="4295775" y="813079"/>
                </a:moveTo>
                <a:lnTo>
                  <a:pt x="4295318" y="811961"/>
                </a:lnTo>
                <a:lnTo>
                  <a:pt x="4293451" y="810094"/>
                </a:lnTo>
                <a:lnTo>
                  <a:pt x="4292333" y="809625"/>
                </a:lnTo>
                <a:lnTo>
                  <a:pt x="4289704" y="809625"/>
                </a:lnTo>
                <a:lnTo>
                  <a:pt x="4288587" y="810094"/>
                </a:lnTo>
                <a:lnTo>
                  <a:pt x="4286720" y="811961"/>
                </a:lnTo>
                <a:lnTo>
                  <a:pt x="4286250" y="813079"/>
                </a:lnTo>
                <a:lnTo>
                  <a:pt x="4286250" y="815708"/>
                </a:lnTo>
                <a:lnTo>
                  <a:pt x="4286720" y="816825"/>
                </a:lnTo>
                <a:lnTo>
                  <a:pt x="4288587" y="818692"/>
                </a:lnTo>
                <a:lnTo>
                  <a:pt x="4289704" y="819150"/>
                </a:lnTo>
                <a:lnTo>
                  <a:pt x="4292333" y="819150"/>
                </a:lnTo>
                <a:lnTo>
                  <a:pt x="4293451" y="818692"/>
                </a:lnTo>
                <a:lnTo>
                  <a:pt x="4295318" y="816825"/>
                </a:lnTo>
                <a:lnTo>
                  <a:pt x="4295775" y="815708"/>
                </a:lnTo>
                <a:lnTo>
                  <a:pt x="4295775" y="813079"/>
                </a:lnTo>
                <a:close/>
              </a:path>
              <a:path w="5534025" h="1628775">
                <a:moveTo>
                  <a:pt x="4295775" y="3454"/>
                </a:moveTo>
                <a:lnTo>
                  <a:pt x="4295318" y="2336"/>
                </a:lnTo>
                <a:lnTo>
                  <a:pt x="4293451" y="469"/>
                </a:lnTo>
                <a:lnTo>
                  <a:pt x="4292333" y="0"/>
                </a:lnTo>
                <a:lnTo>
                  <a:pt x="4289704" y="0"/>
                </a:lnTo>
                <a:lnTo>
                  <a:pt x="4288587" y="469"/>
                </a:lnTo>
                <a:lnTo>
                  <a:pt x="4286720" y="2336"/>
                </a:lnTo>
                <a:lnTo>
                  <a:pt x="4286250" y="3454"/>
                </a:lnTo>
                <a:lnTo>
                  <a:pt x="4286250" y="6083"/>
                </a:lnTo>
                <a:lnTo>
                  <a:pt x="4286720" y="7200"/>
                </a:lnTo>
                <a:lnTo>
                  <a:pt x="4288587" y="9067"/>
                </a:lnTo>
                <a:lnTo>
                  <a:pt x="4289704" y="9525"/>
                </a:lnTo>
                <a:lnTo>
                  <a:pt x="4292333" y="9525"/>
                </a:lnTo>
                <a:lnTo>
                  <a:pt x="4293451" y="9067"/>
                </a:lnTo>
                <a:lnTo>
                  <a:pt x="4295318" y="7200"/>
                </a:lnTo>
                <a:lnTo>
                  <a:pt x="4295775" y="6083"/>
                </a:lnTo>
                <a:lnTo>
                  <a:pt x="4295775" y="3454"/>
                </a:lnTo>
                <a:close/>
              </a:path>
              <a:path w="5534025" h="1628775">
                <a:moveTo>
                  <a:pt x="4343400" y="1622704"/>
                </a:moveTo>
                <a:lnTo>
                  <a:pt x="4342943" y="1621586"/>
                </a:lnTo>
                <a:lnTo>
                  <a:pt x="4341076" y="1619719"/>
                </a:lnTo>
                <a:lnTo>
                  <a:pt x="4339958" y="1619250"/>
                </a:lnTo>
                <a:lnTo>
                  <a:pt x="4337329" y="1619250"/>
                </a:lnTo>
                <a:lnTo>
                  <a:pt x="4336199" y="1619719"/>
                </a:lnTo>
                <a:lnTo>
                  <a:pt x="4334345" y="1621586"/>
                </a:lnTo>
                <a:lnTo>
                  <a:pt x="4333875" y="1622704"/>
                </a:lnTo>
                <a:lnTo>
                  <a:pt x="4333875" y="1625333"/>
                </a:lnTo>
                <a:lnTo>
                  <a:pt x="4334345" y="1626450"/>
                </a:lnTo>
                <a:lnTo>
                  <a:pt x="4336199" y="1628317"/>
                </a:lnTo>
                <a:lnTo>
                  <a:pt x="4337329" y="1628775"/>
                </a:lnTo>
                <a:lnTo>
                  <a:pt x="4339958" y="1628775"/>
                </a:lnTo>
                <a:lnTo>
                  <a:pt x="4341076" y="1628317"/>
                </a:lnTo>
                <a:lnTo>
                  <a:pt x="4342943" y="1626450"/>
                </a:lnTo>
                <a:lnTo>
                  <a:pt x="4343400" y="1625333"/>
                </a:lnTo>
                <a:lnTo>
                  <a:pt x="4343400" y="1622704"/>
                </a:lnTo>
                <a:close/>
              </a:path>
              <a:path w="5534025" h="1628775">
                <a:moveTo>
                  <a:pt x="4343400" y="813079"/>
                </a:moveTo>
                <a:lnTo>
                  <a:pt x="4342943" y="811961"/>
                </a:lnTo>
                <a:lnTo>
                  <a:pt x="4341076" y="810094"/>
                </a:lnTo>
                <a:lnTo>
                  <a:pt x="4339958" y="809625"/>
                </a:lnTo>
                <a:lnTo>
                  <a:pt x="4337329" y="809625"/>
                </a:lnTo>
                <a:lnTo>
                  <a:pt x="4336199" y="810094"/>
                </a:lnTo>
                <a:lnTo>
                  <a:pt x="4334345" y="811961"/>
                </a:lnTo>
                <a:lnTo>
                  <a:pt x="4333875" y="813079"/>
                </a:lnTo>
                <a:lnTo>
                  <a:pt x="4333875" y="815708"/>
                </a:lnTo>
                <a:lnTo>
                  <a:pt x="4334345" y="816825"/>
                </a:lnTo>
                <a:lnTo>
                  <a:pt x="4336199" y="818692"/>
                </a:lnTo>
                <a:lnTo>
                  <a:pt x="4337329" y="819150"/>
                </a:lnTo>
                <a:lnTo>
                  <a:pt x="4339958" y="819150"/>
                </a:lnTo>
                <a:lnTo>
                  <a:pt x="4341076" y="818692"/>
                </a:lnTo>
                <a:lnTo>
                  <a:pt x="4342943" y="816825"/>
                </a:lnTo>
                <a:lnTo>
                  <a:pt x="4343400" y="815708"/>
                </a:lnTo>
                <a:lnTo>
                  <a:pt x="4343400" y="813079"/>
                </a:lnTo>
                <a:close/>
              </a:path>
              <a:path w="5534025" h="1628775">
                <a:moveTo>
                  <a:pt x="4343400" y="3454"/>
                </a:moveTo>
                <a:lnTo>
                  <a:pt x="4342943" y="2336"/>
                </a:lnTo>
                <a:lnTo>
                  <a:pt x="4341076" y="469"/>
                </a:lnTo>
                <a:lnTo>
                  <a:pt x="4339958" y="0"/>
                </a:lnTo>
                <a:lnTo>
                  <a:pt x="4337329" y="0"/>
                </a:lnTo>
                <a:lnTo>
                  <a:pt x="4336199" y="469"/>
                </a:lnTo>
                <a:lnTo>
                  <a:pt x="4334345" y="2336"/>
                </a:lnTo>
                <a:lnTo>
                  <a:pt x="4333875" y="3454"/>
                </a:lnTo>
                <a:lnTo>
                  <a:pt x="4333875" y="6083"/>
                </a:lnTo>
                <a:lnTo>
                  <a:pt x="4334345" y="7200"/>
                </a:lnTo>
                <a:lnTo>
                  <a:pt x="4336199" y="9067"/>
                </a:lnTo>
                <a:lnTo>
                  <a:pt x="4337329" y="9525"/>
                </a:lnTo>
                <a:lnTo>
                  <a:pt x="4339958" y="9525"/>
                </a:lnTo>
                <a:lnTo>
                  <a:pt x="4341076" y="9067"/>
                </a:lnTo>
                <a:lnTo>
                  <a:pt x="4342943" y="7200"/>
                </a:lnTo>
                <a:lnTo>
                  <a:pt x="4343400" y="6083"/>
                </a:lnTo>
                <a:lnTo>
                  <a:pt x="4343400" y="3454"/>
                </a:lnTo>
                <a:close/>
              </a:path>
              <a:path w="5534025" h="1628775">
                <a:moveTo>
                  <a:pt x="4391025" y="1622704"/>
                </a:moveTo>
                <a:lnTo>
                  <a:pt x="4390568" y="1621586"/>
                </a:lnTo>
                <a:lnTo>
                  <a:pt x="4388701" y="1619719"/>
                </a:lnTo>
                <a:lnTo>
                  <a:pt x="4387583" y="1619250"/>
                </a:lnTo>
                <a:lnTo>
                  <a:pt x="4384954" y="1619250"/>
                </a:lnTo>
                <a:lnTo>
                  <a:pt x="4383824" y="1619719"/>
                </a:lnTo>
                <a:lnTo>
                  <a:pt x="4381970" y="1621586"/>
                </a:lnTo>
                <a:lnTo>
                  <a:pt x="4381500" y="1622704"/>
                </a:lnTo>
                <a:lnTo>
                  <a:pt x="4381500" y="1625333"/>
                </a:lnTo>
                <a:lnTo>
                  <a:pt x="4381970" y="1626450"/>
                </a:lnTo>
                <a:lnTo>
                  <a:pt x="4383824" y="1628317"/>
                </a:lnTo>
                <a:lnTo>
                  <a:pt x="4384954" y="1628775"/>
                </a:lnTo>
                <a:lnTo>
                  <a:pt x="4387583" y="1628775"/>
                </a:lnTo>
                <a:lnTo>
                  <a:pt x="4388701" y="1628317"/>
                </a:lnTo>
                <a:lnTo>
                  <a:pt x="4390568" y="1626450"/>
                </a:lnTo>
                <a:lnTo>
                  <a:pt x="4391025" y="1625333"/>
                </a:lnTo>
                <a:lnTo>
                  <a:pt x="4391025" y="1622704"/>
                </a:lnTo>
                <a:close/>
              </a:path>
              <a:path w="5534025" h="1628775">
                <a:moveTo>
                  <a:pt x="4391025" y="813079"/>
                </a:moveTo>
                <a:lnTo>
                  <a:pt x="4390568" y="811961"/>
                </a:lnTo>
                <a:lnTo>
                  <a:pt x="4388701" y="810094"/>
                </a:lnTo>
                <a:lnTo>
                  <a:pt x="4387583" y="809625"/>
                </a:lnTo>
                <a:lnTo>
                  <a:pt x="4384954" y="809625"/>
                </a:lnTo>
                <a:lnTo>
                  <a:pt x="4383824" y="810094"/>
                </a:lnTo>
                <a:lnTo>
                  <a:pt x="4381970" y="811961"/>
                </a:lnTo>
                <a:lnTo>
                  <a:pt x="4381500" y="813079"/>
                </a:lnTo>
                <a:lnTo>
                  <a:pt x="4381500" y="815708"/>
                </a:lnTo>
                <a:lnTo>
                  <a:pt x="4381970" y="816825"/>
                </a:lnTo>
                <a:lnTo>
                  <a:pt x="4383824" y="818692"/>
                </a:lnTo>
                <a:lnTo>
                  <a:pt x="4384954" y="819150"/>
                </a:lnTo>
                <a:lnTo>
                  <a:pt x="4387583" y="819150"/>
                </a:lnTo>
                <a:lnTo>
                  <a:pt x="4388701" y="818692"/>
                </a:lnTo>
                <a:lnTo>
                  <a:pt x="4390568" y="816825"/>
                </a:lnTo>
                <a:lnTo>
                  <a:pt x="4391025" y="815708"/>
                </a:lnTo>
                <a:lnTo>
                  <a:pt x="4391025" y="813079"/>
                </a:lnTo>
                <a:close/>
              </a:path>
              <a:path w="5534025" h="1628775">
                <a:moveTo>
                  <a:pt x="4391025" y="3454"/>
                </a:moveTo>
                <a:lnTo>
                  <a:pt x="4390568" y="2336"/>
                </a:lnTo>
                <a:lnTo>
                  <a:pt x="4388701" y="469"/>
                </a:lnTo>
                <a:lnTo>
                  <a:pt x="4387583" y="0"/>
                </a:lnTo>
                <a:lnTo>
                  <a:pt x="4384954" y="0"/>
                </a:lnTo>
                <a:lnTo>
                  <a:pt x="4383824" y="469"/>
                </a:lnTo>
                <a:lnTo>
                  <a:pt x="4381970" y="2336"/>
                </a:lnTo>
                <a:lnTo>
                  <a:pt x="4381500" y="3454"/>
                </a:lnTo>
                <a:lnTo>
                  <a:pt x="4381500" y="6083"/>
                </a:lnTo>
                <a:lnTo>
                  <a:pt x="4381970" y="7200"/>
                </a:lnTo>
                <a:lnTo>
                  <a:pt x="4383824" y="9067"/>
                </a:lnTo>
                <a:lnTo>
                  <a:pt x="4384954" y="9525"/>
                </a:lnTo>
                <a:lnTo>
                  <a:pt x="4387583" y="9525"/>
                </a:lnTo>
                <a:lnTo>
                  <a:pt x="4388701" y="9067"/>
                </a:lnTo>
                <a:lnTo>
                  <a:pt x="4390568" y="7200"/>
                </a:lnTo>
                <a:lnTo>
                  <a:pt x="4391025" y="6083"/>
                </a:lnTo>
                <a:lnTo>
                  <a:pt x="4391025" y="3454"/>
                </a:lnTo>
                <a:close/>
              </a:path>
              <a:path w="5534025" h="1628775">
                <a:moveTo>
                  <a:pt x="4438650" y="1622704"/>
                </a:moveTo>
                <a:lnTo>
                  <a:pt x="4438193" y="1621586"/>
                </a:lnTo>
                <a:lnTo>
                  <a:pt x="4436326" y="1619719"/>
                </a:lnTo>
                <a:lnTo>
                  <a:pt x="4435208" y="1619250"/>
                </a:lnTo>
                <a:lnTo>
                  <a:pt x="4432579" y="1619250"/>
                </a:lnTo>
                <a:lnTo>
                  <a:pt x="4431449" y="1619719"/>
                </a:lnTo>
                <a:lnTo>
                  <a:pt x="4429595" y="1621586"/>
                </a:lnTo>
                <a:lnTo>
                  <a:pt x="4429125" y="1622704"/>
                </a:lnTo>
                <a:lnTo>
                  <a:pt x="4429125" y="1625333"/>
                </a:lnTo>
                <a:lnTo>
                  <a:pt x="4429595" y="1626450"/>
                </a:lnTo>
                <a:lnTo>
                  <a:pt x="4431449" y="1628317"/>
                </a:lnTo>
                <a:lnTo>
                  <a:pt x="4432579" y="1628775"/>
                </a:lnTo>
                <a:lnTo>
                  <a:pt x="4435208" y="1628775"/>
                </a:lnTo>
                <a:lnTo>
                  <a:pt x="4436326" y="1628317"/>
                </a:lnTo>
                <a:lnTo>
                  <a:pt x="4438193" y="1626450"/>
                </a:lnTo>
                <a:lnTo>
                  <a:pt x="4438650" y="1625333"/>
                </a:lnTo>
                <a:lnTo>
                  <a:pt x="4438650" y="1622704"/>
                </a:lnTo>
                <a:close/>
              </a:path>
              <a:path w="5534025" h="1628775">
                <a:moveTo>
                  <a:pt x="4438650" y="813079"/>
                </a:moveTo>
                <a:lnTo>
                  <a:pt x="4438193" y="811961"/>
                </a:lnTo>
                <a:lnTo>
                  <a:pt x="4436326" y="810094"/>
                </a:lnTo>
                <a:lnTo>
                  <a:pt x="4435208" y="809625"/>
                </a:lnTo>
                <a:lnTo>
                  <a:pt x="4432579" y="809625"/>
                </a:lnTo>
                <a:lnTo>
                  <a:pt x="4431449" y="810094"/>
                </a:lnTo>
                <a:lnTo>
                  <a:pt x="4429595" y="811961"/>
                </a:lnTo>
                <a:lnTo>
                  <a:pt x="4429125" y="813079"/>
                </a:lnTo>
                <a:lnTo>
                  <a:pt x="4429125" y="815708"/>
                </a:lnTo>
                <a:lnTo>
                  <a:pt x="4429595" y="816825"/>
                </a:lnTo>
                <a:lnTo>
                  <a:pt x="4431449" y="818692"/>
                </a:lnTo>
                <a:lnTo>
                  <a:pt x="4432579" y="819150"/>
                </a:lnTo>
                <a:lnTo>
                  <a:pt x="4435208" y="819150"/>
                </a:lnTo>
                <a:lnTo>
                  <a:pt x="4436326" y="818692"/>
                </a:lnTo>
                <a:lnTo>
                  <a:pt x="4438193" y="816825"/>
                </a:lnTo>
                <a:lnTo>
                  <a:pt x="4438650" y="815708"/>
                </a:lnTo>
                <a:lnTo>
                  <a:pt x="4438650" y="813079"/>
                </a:lnTo>
                <a:close/>
              </a:path>
              <a:path w="5534025" h="1628775">
                <a:moveTo>
                  <a:pt x="4438650" y="3454"/>
                </a:moveTo>
                <a:lnTo>
                  <a:pt x="4438193" y="2336"/>
                </a:lnTo>
                <a:lnTo>
                  <a:pt x="4436326" y="469"/>
                </a:lnTo>
                <a:lnTo>
                  <a:pt x="4435208" y="0"/>
                </a:lnTo>
                <a:lnTo>
                  <a:pt x="4432579" y="0"/>
                </a:lnTo>
                <a:lnTo>
                  <a:pt x="4431449" y="469"/>
                </a:lnTo>
                <a:lnTo>
                  <a:pt x="4429595" y="2336"/>
                </a:lnTo>
                <a:lnTo>
                  <a:pt x="4429125" y="3454"/>
                </a:lnTo>
                <a:lnTo>
                  <a:pt x="4429125" y="6083"/>
                </a:lnTo>
                <a:lnTo>
                  <a:pt x="4429595" y="7200"/>
                </a:lnTo>
                <a:lnTo>
                  <a:pt x="4431449" y="9067"/>
                </a:lnTo>
                <a:lnTo>
                  <a:pt x="4432579" y="9525"/>
                </a:lnTo>
                <a:lnTo>
                  <a:pt x="4435208" y="9525"/>
                </a:lnTo>
                <a:lnTo>
                  <a:pt x="4436326" y="9067"/>
                </a:lnTo>
                <a:lnTo>
                  <a:pt x="4438193" y="7200"/>
                </a:lnTo>
                <a:lnTo>
                  <a:pt x="4438650" y="6083"/>
                </a:lnTo>
                <a:lnTo>
                  <a:pt x="4438650" y="3454"/>
                </a:lnTo>
                <a:close/>
              </a:path>
              <a:path w="5534025" h="1628775">
                <a:moveTo>
                  <a:pt x="4486275" y="1622704"/>
                </a:moveTo>
                <a:lnTo>
                  <a:pt x="4485818" y="1621586"/>
                </a:lnTo>
                <a:lnTo>
                  <a:pt x="4483951" y="1619719"/>
                </a:lnTo>
                <a:lnTo>
                  <a:pt x="4482833" y="1619250"/>
                </a:lnTo>
                <a:lnTo>
                  <a:pt x="4480204" y="1619250"/>
                </a:lnTo>
                <a:lnTo>
                  <a:pt x="4479087" y="1619719"/>
                </a:lnTo>
                <a:lnTo>
                  <a:pt x="4477220" y="1621586"/>
                </a:lnTo>
                <a:lnTo>
                  <a:pt x="4476750" y="1622704"/>
                </a:lnTo>
                <a:lnTo>
                  <a:pt x="4476750" y="1625333"/>
                </a:lnTo>
                <a:lnTo>
                  <a:pt x="4477220" y="1626450"/>
                </a:lnTo>
                <a:lnTo>
                  <a:pt x="4479087" y="1628317"/>
                </a:lnTo>
                <a:lnTo>
                  <a:pt x="4480204" y="1628775"/>
                </a:lnTo>
                <a:lnTo>
                  <a:pt x="4482833" y="1628775"/>
                </a:lnTo>
                <a:lnTo>
                  <a:pt x="4483951" y="1628317"/>
                </a:lnTo>
                <a:lnTo>
                  <a:pt x="4485818" y="1626450"/>
                </a:lnTo>
                <a:lnTo>
                  <a:pt x="4486275" y="1625333"/>
                </a:lnTo>
                <a:lnTo>
                  <a:pt x="4486275" y="1622704"/>
                </a:lnTo>
                <a:close/>
              </a:path>
              <a:path w="5534025" h="1628775">
                <a:moveTo>
                  <a:pt x="4486275" y="813079"/>
                </a:moveTo>
                <a:lnTo>
                  <a:pt x="4485818" y="811961"/>
                </a:lnTo>
                <a:lnTo>
                  <a:pt x="4483951" y="810094"/>
                </a:lnTo>
                <a:lnTo>
                  <a:pt x="4482833" y="809625"/>
                </a:lnTo>
                <a:lnTo>
                  <a:pt x="4480204" y="809625"/>
                </a:lnTo>
                <a:lnTo>
                  <a:pt x="4479087" y="810094"/>
                </a:lnTo>
                <a:lnTo>
                  <a:pt x="4477220" y="811961"/>
                </a:lnTo>
                <a:lnTo>
                  <a:pt x="4476750" y="813079"/>
                </a:lnTo>
                <a:lnTo>
                  <a:pt x="4476750" y="815708"/>
                </a:lnTo>
                <a:lnTo>
                  <a:pt x="4477220" y="816825"/>
                </a:lnTo>
                <a:lnTo>
                  <a:pt x="4479087" y="818692"/>
                </a:lnTo>
                <a:lnTo>
                  <a:pt x="4480204" y="819150"/>
                </a:lnTo>
                <a:lnTo>
                  <a:pt x="4482833" y="819150"/>
                </a:lnTo>
                <a:lnTo>
                  <a:pt x="4483951" y="818692"/>
                </a:lnTo>
                <a:lnTo>
                  <a:pt x="4485818" y="816825"/>
                </a:lnTo>
                <a:lnTo>
                  <a:pt x="4486275" y="815708"/>
                </a:lnTo>
                <a:lnTo>
                  <a:pt x="4486275" y="813079"/>
                </a:lnTo>
                <a:close/>
              </a:path>
              <a:path w="5534025" h="1628775">
                <a:moveTo>
                  <a:pt x="4486275" y="3454"/>
                </a:moveTo>
                <a:lnTo>
                  <a:pt x="4485818" y="2336"/>
                </a:lnTo>
                <a:lnTo>
                  <a:pt x="4483951" y="469"/>
                </a:lnTo>
                <a:lnTo>
                  <a:pt x="4482833" y="0"/>
                </a:lnTo>
                <a:lnTo>
                  <a:pt x="4480204" y="0"/>
                </a:lnTo>
                <a:lnTo>
                  <a:pt x="4479087" y="469"/>
                </a:lnTo>
                <a:lnTo>
                  <a:pt x="4477220" y="2336"/>
                </a:lnTo>
                <a:lnTo>
                  <a:pt x="4476750" y="3454"/>
                </a:lnTo>
                <a:lnTo>
                  <a:pt x="4476750" y="6083"/>
                </a:lnTo>
                <a:lnTo>
                  <a:pt x="4477220" y="7200"/>
                </a:lnTo>
                <a:lnTo>
                  <a:pt x="4479087" y="9067"/>
                </a:lnTo>
                <a:lnTo>
                  <a:pt x="4480204" y="9525"/>
                </a:lnTo>
                <a:lnTo>
                  <a:pt x="4482833" y="9525"/>
                </a:lnTo>
                <a:lnTo>
                  <a:pt x="4483951" y="9067"/>
                </a:lnTo>
                <a:lnTo>
                  <a:pt x="4485818" y="7200"/>
                </a:lnTo>
                <a:lnTo>
                  <a:pt x="4486275" y="6083"/>
                </a:lnTo>
                <a:lnTo>
                  <a:pt x="4486275" y="3454"/>
                </a:lnTo>
                <a:close/>
              </a:path>
              <a:path w="5534025" h="1628775">
                <a:moveTo>
                  <a:pt x="4533900" y="1622704"/>
                </a:moveTo>
                <a:lnTo>
                  <a:pt x="4533443" y="1621586"/>
                </a:lnTo>
                <a:lnTo>
                  <a:pt x="4531576" y="1619719"/>
                </a:lnTo>
                <a:lnTo>
                  <a:pt x="4530458" y="1619250"/>
                </a:lnTo>
                <a:lnTo>
                  <a:pt x="4527829" y="1619250"/>
                </a:lnTo>
                <a:lnTo>
                  <a:pt x="4526712" y="1619719"/>
                </a:lnTo>
                <a:lnTo>
                  <a:pt x="4524845" y="1621586"/>
                </a:lnTo>
                <a:lnTo>
                  <a:pt x="4524375" y="1622704"/>
                </a:lnTo>
                <a:lnTo>
                  <a:pt x="4524375" y="1625333"/>
                </a:lnTo>
                <a:lnTo>
                  <a:pt x="4524845" y="1626450"/>
                </a:lnTo>
                <a:lnTo>
                  <a:pt x="4526712" y="1628317"/>
                </a:lnTo>
                <a:lnTo>
                  <a:pt x="4527829" y="1628775"/>
                </a:lnTo>
                <a:lnTo>
                  <a:pt x="4530458" y="1628775"/>
                </a:lnTo>
                <a:lnTo>
                  <a:pt x="4531576" y="1628317"/>
                </a:lnTo>
                <a:lnTo>
                  <a:pt x="4533443" y="1626450"/>
                </a:lnTo>
                <a:lnTo>
                  <a:pt x="4533900" y="1625333"/>
                </a:lnTo>
                <a:lnTo>
                  <a:pt x="4533900" y="1622704"/>
                </a:lnTo>
                <a:close/>
              </a:path>
              <a:path w="5534025" h="1628775">
                <a:moveTo>
                  <a:pt x="4533900" y="813079"/>
                </a:moveTo>
                <a:lnTo>
                  <a:pt x="4533443" y="811961"/>
                </a:lnTo>
                <a:lnTo>
                  <a:pt x="4531576" y="810094"/>
                </a:lnTo>
                <a:lnTo>
                  <a:pt x="4530458" y="809625"/>
                </a:lnTo>
                <a:lnTo>
                  <a:pt x="4527829" y="809625"/>
                </a:lnTo>
                <a:lnTo>
                  <a:pt x="4526712" y="810094"/>
                </a:lnTo>
                <a:lnTo>
                  <a:pt x="4524845" y="811961"/>
                </a:lnTo>
                <a:lnTo>
                  <a:pt x="4524375" y="813079"/>
                </a:lnTo>
                <a:lnTo>
                  <a:pt x="4524375" y="815708"/>
                </a:lnTo>
                <a:lnTo>
                  <a:pt x="4524845" y="816825"/>
                </a:lnTo>
                <a:lnTo>
                  <a:pt x="4526712" y="818692"/>
                </a:lnTo>
                <a:lnTo>
                  <a:pt x="4527829" y="819150"/>
                </a:lnTo>
                <a:lnTo>
                  <a:pt x="4530458" y="819150"/>
                </a:lnTo>
                <a:lnTo>
                  <a:pt x="4531576" y="818692"/>
                </a:lnTo>
                <a:lnTo>
                  <a:pt x="4533443" y="816825"/>
                </a:lnTo>
                <a:lnTo>
                  <a:pt x="4533900" y="815708"/>
                </a:lnTo>
                <a:lnTo>
                  <a:pt x="4533900" y="813079"/>
                </a:lnTo>
                <a:close/>
              </a:path>
              <a:path w="5534025" h="1628775">
                <a:moveTo>
                  <a:pt x="4533900" y="3454"/>
                </a:moveTo>
                <a:lnTo>
                  <a:pt x="4533443" y="2336"/>
                </a:lnTo>
                <a:lnTo>
                  <a:pt x="4531576" y="469"/>
                </a:lnTo>
                <a:lnTo>
                  <a:pt x="4530458" y="0"/>
                </a:lnTo>
                <a:lnTo>
                  <a:pt x="4527829" y="0"/>
                </a:lnTo>
                <a:lnTo>
                  <a:pt x="4526712" y="469"/>
                </a:lnTo>
                <a:lnTo>
                  <a:pt x="4524845" y="2336"/>
                </a:lnTo>
                <a:lnTo>
                  <a:pt x="4524375" y="3454"/>
                </a:lnTo>
                <a:lnTo>
                  <a:pt x="4524375" y="6083"/>
                </a:lnTo>
                <a:lnTo>
                  <a:pt x="4524845" y="7200"/>
                </a:lnTo>
                <a:lnTo>
                  <a:pt x="4526712" y="9067"/>
                </a:lnTo>
                <a:lnTo>
                  <a:pt x="4527829" y="9525"/>
                </a:lnTo>
                <a:lnTo>
                  <a:pt x="4530458" y="9525"/>
                </a:lnTo>
                <a:lnTo>
                  <a:pt x="4531576" y="9067"/>
                </a:lnTo>
                <a:lnTo>
                  <a:pt x="4533443" y="7200"/>
                </a:lnTo>
                <a:lnTo>
                  <a:pt x="4533900" y="6083"/>
                </a:lnTo>
                <a:lnTo>
                  <a:pt x="4533900" y="3454"/>
                </a:lnTo>
                <a:close/>
              </a:path>
              <a:path w="5534025" h="1628775">
                <a:moveTo>
                  <a:pt x="4581525" y="1622704"/>
                </a:moveTo>
                <a:lnTo>
                  <a:pt x="4581068" y="1621586"/>
                </a:lnTo>
                <a:lnTo>
                  <a:pt x="4579201" y="1619719"/>
                </a:lnTo>
                <a:lnTo>
                  <a:pt x="4578083" y="1619250"/>
                </a:lnTo>
                <a:lnTo>
                  <a:pt x="4575454" y="1619250"/>
                </a:lnTo>
                <a:lnTo>
                  <a:pt x="4574337" y="1619719"/>
                </a:lnTo>
                <a:lnTo>
                  <a:pt x="4572470" y="1621586"/>
                </a:lnTo>
                <a:lnTo>
                  <a:pt x="4572000" y="1622704"/>
                </a:lnTo>
                <a:lnTo>
                  <a:pt x="4572000" y="1625333"/>
                </a:lnTo>
                <a:lnTo>
                  <a:pt x="4572470" y="1626450"/>
                </a:lnTo>
                <a:lnTo>
                  <a:pt x="4574337" y="1628317"/>
                </a:lnTo>
                <a:lnTo>
                  <a:pt x="4575454" y="1628775"/>
                </a:lnTo>
                <a:lnTo>
                  <a:pt x="4578083" y="1628775"/>
                </a:lnTo>
                <a:lnTo>
                  <a:pt x="4579201" y="1628317"/>
                </a:lnTo>
                <a:lnTo>
                  <a:pt x="4581068" y="1626450"/>
                </a:lnTo>
                <a:lnTo>
                  <a:pt x="4581525" y="1625333"/>
                </a:lnTo>
                <a:lnTo>
                  <a:pt x="4581525" y="1622704"/>
                </a:lnTo>
                <a:close/>
              </a:path>
              <a:path w="5534025" h="1628775">
                <a:moveTo>
                  <a:pt x="4581525" y="813079"/>
                </a:moveTo>
                <a:lnTo>
                  <a:pt x="4581068" y="811961"/>
                </a:lnTo>
                <a:lnTo>
                  <a:pt x="4579201" y="810094"/>
                </a:lnTo>
                <a:lnTo>
                  <a:pt x="4578083" y="809625"/>
                </a:lnTo>
                <a:lnTo>
                  <a:pt x="4575454" y="809625"/>
                </a:lnTo>
                <a:lnTo>
                  <a:pt x="4574337" y="810094"/>
                </a:lnTo>
                <a:lnTo>
                  <a:pt x="4572470" y="811961"/>
                </a:lnTo>
                <a:lnTo>
                  <a:pt x="4572000" y="813079"/>
                </a:lnTo>
                <a:lnTo>
                  <a:pt x="4572000" y="815708"/>
                </a:lnTo>
                <a:lnTo>
                  <a:pt x="4572470" y="816825"/>
                </a:lnTo>
                <a:lnTo>
                  <a:pt x="4574337" y="818692"/>
                </a:lnTo>
                <a:lnTo>
                  <a:pt x="4575454" y="819150"/>
                </a:lnTo>
                <a:lnTo>
                  <a:pt x="4578083" y="819150"/>
                </a:lnTo>
                <a:lnTo>
                  <a:pt x="4579201" y="818692"/>
                </a:lnTo>
                <a:lnTo>
                  <a:pt x="4581068" y="816825"/>
                </a:lnTo>
                <a:lnTo>
                  <a:pt x="4581525" y="815708"/>
                </a:lnTo>
                <a:lnTo>
                  <a:pt x="4581525" y="813079"/>
                </a:lnTo>
                <a:close/>
              </a:path>
              <a:path w="5534025" h="1628775">
                <a:moveTo>
                  <a:pt x="4581525" y="3454"/>
                </a:moveTo>
                <a:lnTo>
                  <a:pt x="4581068" y="2336"/>
                </a:lnTo>
                <a:lnTo>
                  <a:pt x="4579201" y="469"/>
                </a:lnTo>
                <a:lnTo>
                  <a:pt x="4578083" y="0"/>
                </a:lnTo>
                <a:lnTo>
                  <a:pt x="4575454" y="0"/>
                </a:lnTo>
                <a:lnTo>
                  <a:pt x="4574337" y="469"/>
                </a:lnTo>
                <a:lnTo>
                  <a:pt x="4572470" y="2336"/>
                </a:lnTo>
                <a:lnTo>
                  <a:pt x="4572000" y="3454"/>
                </a:lnTo>
                <a:lnTo>
                  <a:pt x="4572000" y="6083"/>
                </a:lnTo>
                <a:lnTo>
                  <a:pt x="4572470" y="7200"/>
                </a:lnTo>
                <a:lnTo>
                  <a:pt x="4574337" y="9067"/>
                </a:lnTo>
                <a:lnTo>
                  <a:pt x="4575454" y="9525"/>
                </a:lnTo>
                <a:lnTo>
                  <a:pt x="4578083" y="9525"/>
                </a:lnTo>
                <a:lnTo>
                  <a:pt x="4579201" y="9067"/>
                </a:lnTo>
                <a:lnTo>
                  <a:pt x="4581068" y="7200"/>
                </a:lnTo>
                <a:lnTo>
                  <a:pt x="4581525" y="6083"/>
                </a:lnTo>
                <a:lnTo>
                  <a:pt x="4581525" y="3454"/>
                </a:lnTo>
                <a:close/>
              </a:path>
              <a:path w="5534025" h="1628775">
                <a:moveTo>
                  <a:pt x="4629150" y="1622704"/>
                </a:moveTo>
                <a:lnTo>
                  <a:pt x="4628693" y="1621586"/>
                </a:lnTo>
                <a:lnTo>
                  <a:pt x="4626826" y="1619719"/>
                </a:lnTo>
                <a:lnTo>
                  <a:pt x="4625708" y="1619250"/>
                </a:lnTo>
                <a:lnTo>
                  <a:pt x="4623079" y="1619250"/>
                </a:lnTo>
                <a:lnTo>
                  <a:pt x="4621962" y="1619719"/>
                </a:lnTo>
                <a:lnTo>
                  <a:pt x="4620095" y="1621586"/>
                </a:lnTo>
                <a:lnTo>
                  <a:pt x="4619625" y="1622704"/>
                </a:lnTo>
                <a:lnTo>
                  <a:pt x="4619625" y="1625333"/>
                </a:lnTo>
                <a:lnTo>
                  <a:pt x="4620095" y="1626450"/>
                </a:lnTo>
                <a:lnTo>
                  <a:pt x="4621962" y="1628317"/>
                </a:lnTo>
                <a:lnTo>
                  <a:pt x="4623079" y="1628775"/>
                </a:lnTo>
                <a:lnTo>
                  <a:pt x="4625708" y="1628775"/>
                </a:lnTo>
                <a:lnTo>
                  <a:pt x="4626826" y="1628317"/>
                </a:lnTo>
                <a:lnTo>
                  <a:pt x="4628693" y="1626450"/>
                </a:lnTo>
                <a:lnTo>
                  <a:pt x="4629150" y="1625333"/>
                </a:lnTo>
                <a:lnTo>
                  <a:pt x="4629150" y="1622704"/>
                </a:lnTo>
                <a:close/>
              </a:path>
              <a:path w="5534025" h="1628775">
                <a:moveTo>
                  <a:pt x="4629150" y="813079"/>
                </a:moveTo>
                <a:lnTo>
                  <a:pt x="4628693" y="811961"/>
                </a:lnTo>
                <a:lnTo>
                  <a:pt x="4626826" y="810094"/>
                </a:lnTo>
                <a:lnTo>
                  <a:pt x="4625708" y="809625"/>
                </a:lnTo>
                <a:lnTo>
                  <a:pt x="4623079" y="809625"/>
                </a:lnTo>
                <a:lnTo>
                  <a:pt x="4621962" y="810094"/>
                </a:lnTo>
                <a:lnTo>
                  <a:pt x="4620095" y="811961"/>
                </a:lnTo>
                <a:lnTo>
                  <a:pt x="4619625" y="813079"/>
                </a:lnTo>
                <a:lnTo>
                  <a:pt x="4619625" y="815708"/>
                </a:lnTo>
                <a:lnTo>
                  <a:pt x="4620095" y="816825"/>
                </a:lnTo>
                <a:lnTo>
                  <a:pt x="4621962" y="818692"/>
                </a:lnTo>
                <a:lnTo>
                  <a:pt x="4623079" y="819150"/>
                </a:lnTo>
                <a:lnTo>
                  <a:pt x="4625708" y="819150"/>
                </a:lnTo>
                <a:lnTo>
                  <a:pt x="4626826" y="818692"/>
                </a:lnTo>
                <a:lnTo>
                  <a:pt x="4628693" y="816825"/>
                </a:lnTo>
                <a:lnTo>
                  <a:pt x="4629150" y="815708"/>
                </a:lnTo>
                <a:lnTo>
                  <a:pt x="4629150" y="813079"/>
                </a:lnTo>
                <a:close/>
              </a:path>
              <a:path w="5534025" h="1628775">
                <a:moveTo>
                  <a:pt x="4629150" y="3454"/>
                </a:moveTo>
                <a:lnTo>
                  <a:pt x="4628693" y="2336"/>
                </a:lnTo>
                <a:lnTo>
                  <a:pt x="4626826" y="469"/>
                </a:lnTo>
                <a:lnTo>
                  <a:pt x="4625708" y="0"/>
                </a:lnTo>
                <a:lnTo>
                  <a:pt x="4623079" y="0"/>
                </a:lnTo>
                <a:lnTo>
                  <a:pt x="4621962" y="469"/>
                </a:lnTo>
                <a:lnTo>
                  <a:pt x="4620095" y="2336"/>
                </a:lnTo>
                <a:lnTo>
                  <a:pt x="4619625" y="3454"/>
                </a:lnTo>
                <a:lnTo>
                  <a:pt x="4619625" y="6083"/>
                </a:lnTo>
                <a:lnTo>
                  <a:pt x="4620095" y="7200"/>
                </a:lnTo>
                <a:lnTo>
                  <a:pt x="4621962" y="9067"/>
                </a:lnTo>
                <a:lnTo>
                  <a:pt x="4623079" y="9525"/>
                </a:lnTo>
                <a:lnTo>
                  <a:pt x="4625708" y="9525"/>
                </a:lnTo>
                <a:lnTo>
                  <a:pt x="4626826" y="9067"/>
                </a:lnTo>
                <a:lnTo>
                  <a:pt x="4628693" y="7200"/>
                </a:lnTo>
                <a:lnTo>
                  <a:pt x="4629150" y="6083"/>
                </a:lnTo>
                <a:lnTo>
                  <a:pt x="4629150" y="3454"/>
                </a:lnTo>
                <a:close/>
              </a:path>
              <a:path w="5534025" h="1628775">
                <a:moveTo>
                  <a:pt x="4676775" y="1622704"/>
                </a:moveTo>
                <a:lnTo>
                  <a:pt x="4676318" y="1621586"/>
                </a:lnTo>
                <a:lnTo>
                  <a:pt x="4674451" y="1619719"/>
                </a:lnTo>
                <a:lnTo>
                  <a:pt x="4673333" y="1619250"/>
                </a:lnTo>
                <a:lnTo>
                  <a:pt x="4670704" y="1619250"/>
                </a:lnTo>
                <a:lnTo>
                  <a:pt x="4669587" y="1619719"/>
                </a:lnTo>
                <a:lnTo>
                  <a:pt x="4667720" y="1621586"/>
                </a:lnTo>
                <a:lnTo>
                  <a:pt x="4667250" y="1622704"/>
                </a:lnTo>
                <a:lnTo>
                  <a:pt x="4667250" y="1625333"/>
                </a:lnTo>
                <a:lnTo>
                  <a:pt x="4667720" y="1626450"/>
                </a:lnTo>
                <a:lnTo>
                  <a:pt x="4669587" y="1628317"/>
                </a:lnTo>
                <a:lnTo>
                  <a:pt x="4670704" y="1628775"/>
                </a:lnTo>
                <a:lnTo>
                  <a:pt x="4673333" y="1628775"/>
                </a:lnTo>
                <a:lnTo>
                  <a:pt x="4674451" y="1628317"/>
                </a:lnTo>
                <a:lnTo>
                  <a:pt x="4676318" y="1626450"/>
                </a:lnTo>
                <a:lnTo>
                  <a:pt x="4676775" y="1625333"/>
                </a:lnTo>
                <a:lnTo>
                  <a:pt x="4676775" y="1622704"/>
                </a:lnTo>
                <a:close/>
              </a:path>
              <a:path w="5534025" h="1628775">
                <a:moveTo>
                  <a:pt x="4676775" y="813079"/>
                </a:moveTo>
                <a:lnTo>
                  <a:pt x="4676318" y="811961"/>
                </a:lnTo>
                <a:lnTo>
                  <a:pt x="4674451" y="810094"/>
                </a:lnTo>
                <a:lnTo>
                  <a:pt x="4673333" y="809625"/>
                </a:lnTo>
                <a:lnTo>
                  <a:pt x="4670704" y="809625"/>
                </a:lnTo>
                <a:lnTo>
                  <a:pt x="4669587" y="810094"/>
                </a:lnTo>
                <a:lnTo>
                  <a:pt x="4667720" y="811961"/>
                </a:lnTo>
                <a:lnTo>
                  <a:pt x="4667250" y="813079"/>
                </a:lnTo>
                <a:lnTo>
                  <a:pt x="4667250" y="815708"/>
                </a:lnTo>
                <a:lnTo>
                  <a:pt x="4667720" y="816825"/>
                </a:lnTo>
                <a:lnTo>
                  <a:pt x="4669587" y="818692"/>
                </a:lnTo>
                <a:lnTo>
                  <a:pt x="4670704" y="819150"/>
                </a:lnTo>
                <a:lnTo>
                  <a:pt x="4673333" y="819150"/>
                </a:lnTo>
                <a:lnTo>
                  <a:pt x="4674451" y="818692"/>
                </a:lnTo>
                <a:lnTo>
                  <a:pt x="4676318" y="816825"/>
                </a:lnTo>
                <a:lnTo>
                  <a:pt x="4676775" y="815708"/>
                </a:lnTo>
                <a:lnTo>
                  <a:pt x="4676775" y="813079"/>
                </a:lnTo>
                <a:close/>
              </a:path>
              <a:path w="5534025" h="1628775">
                <a:moveTo>
                  <a:pt x="4676775" y="3454"/>
                </a:moveTo>
                <a:lnTo>
                  <a:pt x="4676318" y="2336"/>
                </a:lnTo>
                <a:lnTo>
                  <a:pt x="4674451" y="469"/>
                </a:lnTo>
                <a:lnTo>
                  <a:pt x="4673333" y="0"/>
                </a:lnTo>
                <a:lnTo>
                  <a:pt x="4670704" y="0"/>
                </a:lnTo>
                <a:lnTo>
                  <a:pt x="4669587" y="469"/>
                </a:lnTo>
                <a:lnTo>
                  <a:pt x="4667720" y="2336"/>
                </a:lnTo>
                <a:lnTo>
                  <a:pt x="4667250" y="3454"/>
                </a:lnTo>
                <a:lnTo>
                  <a:pt x="4667250" y="6083"/>
                </a:lnTo>
                <a:lnTo>
                  <a:pt x="4667720" y="7200"/>
                </a:lnTo>
                <a:lnTo>
                  <a:pt x="4669587" y="9067"/>
                </a:lnTo>
                <a:lnTo>
                  <a:pt x="4670704" y="9525"/>
                </a:lnTo>
                <a:lnTo>
                  <a:pt x="4673333" y="9525"/>
                </a:lnTo>
                <a:lnTo>
                  <a:pt x="4674451" y="9067"/>
                </a:lnTo>
                <a:lnTo>
                  <a:pt x="4676318" y="7200"/>
                </a:lnTo>
                <a:lnTo>
                  <a:pt x="4676775" y="6083"/>
                </a:lnTo>
                <a:lnTo>
                  <a:pt x="4676775" y="3454"/>
                </a:lnTo>
                <a:close/>
              </a:path>
              <a:path w="5534025" h="1628775">
                <a:moveTo>
                  <a:pt x="4724400" y="1622704"/>
                </a:moveTo>
                <a:lnTo>
                  <a:pt x="4723943" y="1621586"/>
                </a:lnTo>
                <a:lnTo>
                  <a:pt x="4722076" y="1619719"/>
                </a:lnTo>
                <a:lnTo>
                  <a:pt x="4720958" y="1619250"/>
                </a:lnTo>
                <a:lnTo>
                  <a:pt x="4718329" y="1619250"/>
                </a:lnTo>
                <a:lnTo>
                  <a:pt x="4717212" y="1619719"/>
                </a:lnTo>
                <a:lnTo>
                  <a:pt x="4715345" y="1621586"/>
                </a:lnTo>
                <a:lnTo>
                  <a:pt x="4714875" y="1622704"/>
                </a:lnTo>
                <a:lnTo>
                  <a:pt x="4714875" y="1625333"/>
                </a:lnTo>
                <a:lnTo>
                  <a:pt x="4715345" y="1626450"/>
                </a:lnTo>
                <a:lnTo>
                  <a:pt x="4717212" y="1628317"/>
                </a:lnTo>
                <a:lnTo>
                  <a:pt x="4718329" y="1628775"/>
                </a:lnTo>
                <a:lnTo>
                  <a:pt x="4720958" y="1628775"/>
                </a:lnTo>
                <a:lnTo>
                  <a:pt x="4722076" y="1628317"/>
                </a:lnTo>
                <a:lnTo>
                  <a:pt x="4723943" y="1626450"/>
                </a:lnTo>
                <a:lnTo>
                  <a:pt x="4724400" y="1625333"/>
                </a:lnTo>
                <a:lnTo>
                  <a:pt x="4724400" y="1622704"/>
                </a:lnTo>
                <a:close/>
              </a:path>
              <a:path w="5534025" h="1628775">
                <a:moveTo>
                  <a:pt x="4724400" y="813079"/>
                </a:moveTo>
                <a:lnTo>
                  <a:pt x="4723943" y="811961"/>
                </a:lnTo>
                <a:lnTo>
                  <a:pt x="4722076" y="810094"/>
                </a:lnTo>
                <a:lnTo>
                  <a:pt x="4720958" y="809625"/>
                </a:lnTo>
                <a:lnTo>
                  <a:pt x="4718329" y="809625"/>
                </a:lnTo>
                <a:lnTo>
                  <a:pt x="4717212" y="810094"/>
                </a:lnTo>
                <a:lnTo>
                  <a:pt x="4715345" y="811961"/>
                </a:lnTo>
                <a:lnTo>
                  <a:pt x="4714875" y="813079"/>
                </a:lnTo>
                <a:lnTo>
                  <a:pt x="4714875" y="815708"/>
                </a:lnTo>
                <a:lnTo>
                  <a:pt x="4715345" y="816825"/>
                </a:lnTo>
                <a:lnTo>
                  <a:pt x="4717212" y="818692"/>
                </a:lnTo>
                <a:lnTo>
                  <a:pt x="4718329" y="819150"/>
                </a:lnTo>
                <a:lnTo>
                  <a:pt x="4720958" y="819150"/>
                </a:lnTo>
                <a:lnTo>
                  <a:pt x="4722076" y="818692"/>
                </a:lnTo>
                <a:lnTo>
                  <a:pt x="4723943" y="816825"/>
                </a:lnTo>
                <a:lnTo>
                  <a:pt x="4724400" y="815708"/>
                </a:lnTo>
                <a:lnTo>
                  <a:pt x="4724400" y="813079"/>
                </a:lnTo>
                <a:close/>
              </a:path>
              <a:path w="5534025" h="1628775">
                <a:moveTo>
                  <a:pt x="4724400" y="3454"/>
                </a:moveTo>
                <a:lnTo>
                  <a:pt x="4723943" y="2336"/>
                </a:lnTo>
                <a:lnTo>
                  <a:pt x="4722076" y="469"/>
                </a:lnTo>
                <a:lnTo>
                  <a:pt x="4720958" y="0"/>
                </a:lnTo>
                <a:lnTo>
                  <a:pt x="4718329" y="0"/>
                </a:lnTo>
                <a:lnTo>
                  <a:pt x="4717212" y="469"/>
                </a:lnTo>
                <a:lnTo>
                  <a:pt x="4715345" y="2336"/>
                </a:lnTo>
                <a:lnTo>
                  <a:pt x="4714875" y="3454"/>
                </a:lnTo>
                <a:lnTo>
                  <a:pt x="4714875" y="6083"/>
                </a:lnTo>
                <a:lnTo>
                  <a:pt x="4715345" y="7200"/>
                </a:lnTo>
                <a:lnTo>
                  <a:pt x="4717212" y="9067"/>
                </a:lnTo>
                <a:lnTo>
                  <a:pt x="4718329" y="9525"/>
                </a:lnTo>
                <a:lnTo>
                  <a:pt x="4720958" y="9525"/>
                </a:lnTo>
                <a:lnTo>
                  <a:pt x="4722076" y="9067"/>
                </a:lnTo>
                <a:lnTo>
                  <a:pt x="4723943" y="7200"/>
                </a:lnTo>
                <a:lnTo>
                  <a:pt x="4724400" y="6083"/>
                </a:lnTo>
                <a:lnTo>
                  <a:pt x="4724400" y="3454"/>
                </a:lnTo>
                <a:close/>
              </a:path>
              <a:path w="5534025" h="1628775">
                <a:moveTo>
                  <a:pt x="4772025" y="1622704"/>
                </a:moveTo>
                <a:lnTo>
                  <a:pt x="4771568" y="1621586"/>
                </a:lnTo>
                <a:lnTo>
                  <a:pt x="4769701" y="1619719"/>
                </a:lnTo>
                <a:lnTo>
                  <a:pt x="4768583" y="1619250"/>
                </a:lnTo>
                <a:lnTo>
                  <a:pt x="4765954" y="1619250"/>
                </a:lnTo>
                <a:lnTo>
                  <a:pt x="4764837" y="1619719"/>
                </a:lnTo>
                <a:lnTo>
                  <a:pt x="4762970" y="1621586"/>
                </a:lnTo>
                <a:lnTo>
                  <a:pt x="4762500" y="1622704"/>
                </a:lnTo>
                <a:lnTo>
                  <a:pt x="4762500" y="1625333"/>
                </a:lnTo>
                <a:lnTo>
                  <a:pt x="4762970" y="1626450"/>
                </a:lnTo>
                <a:lnTo>
                  <a:pt x="4764837" y="1628317"/>
                </a:lnTo>
                <a:lnTo>
                  <a:pt x="4765954" y="1628775"/>
                </a:lnTo>
                <a:lnTo>
                  <a:pt x="4768583" y="1628775"/>
                </a:lnTo>
                <a:lnTo>
                  <a:pt x="4769701" y="1628317"/>
                </a:lnTo>
                <a:lnTo>
                  <a:pt x="4771568" y="1626450"/>
                </a:lnTo>
                <a:lnTo>
                  <a:pt x="4772025" y="1625333"/>
                </a:lnTo>
                <a:lnTo>
                  <a:pt x="4772025" y="1622704"/>
                </a:lnTo>
                <a:close/>
              </a:path>
              <a:path w="5534025" h="1628775">
                <a:moveTo>
                  <a:pt x="4772025" y="813079"/>
                </a:moveTo>
                <a:lnTo>
                  <a:pt x="4771568" y="811961"/>
                </a:lnTo>
                <a:lnTo>
                  <a:pt x="4769701" y="810094"/>
                </a:lnTo>
                <a:lnTo>
                  <a:pt x="4768583" y="809625"/>
                </a:lnTo>
                <a:lnTo>
                  <a:pt x="4765954" y="809625"/>
                </a:lnTo>
                <a:lnTo>
                  <a:pt x="4764837" y="810094"/>
                </a:lnTo>
                <a:lnTo>
                  <a:pt x="4762970" y="811961"/>
                </a:lnTo>
                <a:lnTo>
                  <a:pt x="4762500" y="813079"/>
                </a:lnTo>
                <a:lnTo>
                  <a:pt x="4762500" y="815708"/>
                </a:lnTo>
                <a:lnTo>
                  <a:pt x="4762970" y="816825"/>
                </a:lnTo>
                <a:lnTo>
                  <a:pt x="4764837" y="818692"/>
                </a:lnTo>
                <a:lnTo>
                  <a:pt x="4765954" y="819150"/>
                </a:lnTo>
                <a:lnTo>
                  <a:pt x="4768583" y="819150"/>
                </a:lnTo>
                <a:lnTo>
                  <a:pt x="4769701" y="818692"/>
                </a:lnTo>
                <a:lnTo>
                  <a:pt x="4771568" y="816825"/>
                </a:lnTo>
                <a:lnTo>
                  <a:pt x="4772025" y="815708"/>
                </a:lnTo>
                <a:lnTo>
                  <a:pt x="4772025" y="813079"/>
                </a:lnTo>
                <a:close/>
              </a:path>
              <a:path w="5534025" h="1628775">
                <a:moveTo>
                  <a:pt x="4772025" y="3454"/>
                </a:moveTo>
                <a:lnTo>
                  <a:pt x="4771568" y="2336"/>
                </a:lnTo>
                <a:lnTo>
                  <a:pt x="4769701" y="469"/>
                </a:lnTo>
                <a:lnTo>
                  <a:pt x="4768583" y="0"/>
                </a:lnTo>
                <a:lnTo>
                  <a:pt x="4765954" y="0"/>
                </a:lnTo>
                <a:lnTo>
                  <a:pt x="4764837" y="469"/>
                </a:lnTo>
                <a:lnTo>
                  <a:pt x="4762970" y="2336"/>
                </a:lnTo>
                <a:lnTo>
                  <a:pt x="4762500" y="3454"/>
                </a:lnTo>
                <a:lnTo>
                  <a:pt x="4762500" y="6083"/>
                </a:lnTo>
                <a:lnTo>
                  <a:pt x="4762970" y="7200"/>
                </a:lnTo>
                <a:lnTo>
                  <a:pt x="4764837" y="9067"/>
                </a:lnTo>
                <a:lnTo>
                  <a:pt x="4765954" y="9525"/>
                </a:lnTo>
                <a:lnTo>
                  <a:pt x="4768583" y="9525"/>
                </a:lnTo>
                <a:lnTo>
                  <a:pt x="4769701" y="9067"/>
                </a:lnTo>
                <a:lnTo>
                  <a:pt x="4771568" y="7200"/>
                </a:lnTo>
                <a:lnTo>
                  <a:pt x="4772025" y="6083"/>
                </a:lnTo>
                <a:lnTo>
                  <a:pt x="4772025" y="3454"/>
                </a:lnTo>
                <a:close/>
              </a:path>
              <a:path w="5534025" h="1628775">
                <a:moveTo>
                  <a:pt x="4819650" y="1622704"/>
                </a:moveTo>
                <a:lnTo>
                  <a:pt x="4819193" y="1621586"/>
                </a:lnTo>
                <a:lnTo>
                  <a:pt x="4817326" y="1619719"/>
                </a:lnTo>
                <a:lnTo>
                  <a:pt x="4816208" y="1619250"/>
                </a:lnTo>
                <a:lnTo>
                  <a:pt x="4813579" y="1619250"/>
                </a:lnTo>
                <a:lnTo>
                  <a:pt x="4812449" y="1619719"/>
                </a:lnTo>
                <a:lnTo>
                  <a:pt x="4810595" y="1621586"/>
                </a:lnTo>
                <a:lnTo>
                  <a:pt x="4810125" y="1622704"/>
                </a:lnTo>
                <a:lnTo>
                  <a:pt x="4810125" y="1625333"/>
                </a:lnTo>
                <a:lnTo>
                  <a:pt x="4810595" y="1626450"/>
                </a:lnTo>
                <a:lnTo>
                  <a:pt x="4812449" y="1628317"/>
                </a:lnTo>
                <a:lnTo>
                  <a:pt x="4813579" y="1628775"/>
                </a:lnTo>
                <a:lnTo>
                  <a:pt x="4816208" y="1628775"/>
                </a:lnTo>
                <a:lnTo>
                  <a:pt x="4817326" y="1628317"/>
                </a:lnTo>
                <a:lnTo>
                  <a:pt x="4819193" y="1626450"/>
                </a:lnTo>
                <a:lnTo>
                  <a:pt x="4819650" y="1625333"/>
                </a:lnTo>
                <a:lnTo>
                  <a:pt x="4819650" y="1622704"/>
                </a:lnTo>
                <a:close/>
              </a:path>
              <a:path w="5534025" h="1628775">
                <a:moveTo>
                  <a:pt x="4819650" y="813079"/>
                </a:moveTo>
                <a:lnTo>
                  <a:pt x="4819193" y="811961"/>
                </a:lnTo>
                <a:lnTo>
                  <a:pt x="4817326" y="810094"/>
                </a:lnTo>
                <a:lnTo>
                  <a:pt x="4816208" y="809625"/>
                </a:lnTo>
                <a:lnTo>
                  <a:pt x="4813579" y="809625"/>
                </a:lnTo>
                <a:lnTo>
                  <a:pt x="4812449" y="810094"/>
                </a:lnTo>
                <a:lnTo>
                  <a:pt x="4810595" y="811961"/>
                </a:lnTo>
                <a:lnTo>
                  <a:pt x="4810125" y="813079"/>
                </a:lnTo>
                <a:lnTo>
                  <a:pt x="4810125" y="815708"/>
                </a:lnTo>
                <a:lnTo>
                  <a:pt x="4810595" y="816825"/>
                </a:lnTo>
                <a:lnTo>
                  <a:pt x="4812449" y="818692"/>
                </a:lnTo>
                <a:lnTo>
                  <a:pt x="4813579" y="819150"/>
                </a:lnTo>
                <a:lnTo>
                  <a:pt x="4816208" y="819150"/>
                </a:lnTo>
                <a:lnTo>
                  <a:pt x="4817326" y="818692"/>
                </a:lnTo>
                <a:lnTo>
                  <a:pt x="4819193" y="816825"/>
                </a:lnTo>
                <a:lnTo>
                  <a:pt x="4819650" y="815708"/>
                </a:lnTo>
                <a:lnTo>
                  <a:pt x="4819650" y="813079"/>
                </a:lnTo>
                <a:close/>
              </a:path>
              <a:path w="5534025" h="1628775">
                <a:moveTo>
                  <a:pt x="4819650" y="3454"/>
                </a:moveTo>
                <a:lnTo>
                  <a:pt x="4819193" y="2336"/>
                </a:lnTo>
                <a:lnTo>
                  <a:pt x="4817326" y="469"/>
                </a:lnTo>
                <a:lnTo>
                  <a:pt x="4816208" y="0"/>
                </a:lnTo>
                <a:lnTo>
                  <a:pt x="4813579" y="0"/>
                </a:lnTo>
                <a:lnTo>
                  <a:pt x="4812449" y="469"/>
                </a:lnTo>
                <a:lnTo>
                  <a:pt x="4810595" y="2336"/>
                </a:lnTo>
                <a:lnTo>
                  <a:pt x="4810125" y="3454"/>
                </a:lnTo>
                <a:lnTo>
                  <a:pt x="4810125" y="6083"/>
                </a:lnTo>
                <a:lnTo>
                  <a:pt x="4810595" y="7200"/>
                </a:lnTo>
                <a:lnTo>
                  <a:pt x="4812449" y="9067"/>
                </a:lnTo>
                <a:lnTo>
                  <a:pt x="4813579" y="9525"/>
                </a:lnTo>
                <a:lnTo>
                  <a:pt x="4816208" y="9525"/>
                </a:lnTo>
                <a:lnTo>
                  <a:pt x="4817326" y="9067"/>
                </a:lnTo>
                <a:lnTo>
                  <a:pt x="4819193" y="7200"/>
                </a:lnTo>
                <a:lnTo>
                  <a:pt x="4819650" y="6083"/>
                </a:lnTo>
                <a:lnTo>
                  <a:pt x="4819650" y="3454"/>
                </a:lnTo>
                <a:close/>
              </a:path>
              <a:path w="5534025" h="1628775">
                <a:moveTo>
                  <a:pt x="4867275" y="1622704"/>
                </a:moveTo>
                <a:lnTo>
                  <a:pt x="4866818" y="1621586"/>
                </a:lnTo>
                <a:lnTo>
                  <a:pt x="4864951" y="1619719"/>
                </a:lnTo>
                <a:lnTo>
                  <a:pt x="4863833" y="1619250"/>
                </a:lnTo>
                <a:lnTo>
                  <a:pt x="4861204" y="1619250"/>
                </a:lnTo>
                <a:lnTo>
                  <a:pt x="4860074" y="1619719"/>
                </a:lnTo>
                <a:lnTo>
                  <a:pt x="4858220" y="1621586"/>
                </a:lnTo>
                <a:lnTo>
                  <a:pt x="4857750" y="1622704"/>
                </a:lnTo>
                <a:lnTo>
                  <a:pt x="4857750" y="1625333"/>
                </a:lnTo>
                <a:lnTo>
                  <a:pt x="4858220" y="1626450"/>
                </a:lnTo>
                <a:lnTo>
                  <a:pt x="4860074" y="1628317"/>
                </a:lnTo>
                <a:lnTo>
                  <a:pt x="4861204" y="1628775"/>
                </a:lnTo>
                <a:lnTo>
                  <a:pt x="4863833" y="1628775"/>
                </a:lnTo>
                <a:lnTo>
                  <a:pt x="4864951" y="1628317"/>
                </a:lnTo>
                <a:lnTo>
                  <a:pt x="4866818" y="1626450"/>
                </a:lnTo>
                <a:lnTo>
                  <a:pt x="4867275" y="1625333"/>
                </a:lnTo>
                <a:lnTo>
                  <a:pt x="4867275" y="1622704"/>
                </a:lnTo>
                <a:close/>
              </a:path>
              <a:path w="5534025" h="1628775">
                <a:moveTo>
                  <a:pt x="4867275" y="813079"/>
                </a:moveTo>
                <a:lnTo>
                  <a:pt x="4866818" y="811961"/>
                </a:lnTo>
                <a:lnTo>
                  <a:pt x="4864951" y="810094"/>
                </a:lnTo>
                <a:lnTo>
                  <a:pt x="4863833" y="809625"/>
                </a:lnTo>
                <a:lnTo>
                  <a:pt x="4861204" y="809625"/>
                </a:lnTo>
                <a:lnTo>
                  <a:pt x="4860074" y="810094"/>
                </a:lnTo>
                <a:lnTo>
                  <a:pt x="4858220" y="811961"/>
                </a:lnTo>
                <a:lnTo>
                  <a:pt x="4857750" y="813079"/>
                </a:lnTo>
                <a:lnTo>
                  <a:pt x="4857750" y="815708"/>
                </a:lnTo>
                <a:lnTo>
                  <a:pt x="4858220" y="816825"/>
                </a:lnTo>
                <a:lnTo>
                  <a:pt x="4860074" y="818692"/>
                </a:lnTo>
                <a:lnTo>
                  <a:pt x="4861204" y="819150"/>
                </a:lnTo>
                <a:lnTo>
                  <a:pt x="4863833" y="819150"/>
                </a:lnTo>
                <a:lnTo>
                  <a:pt x="4864951" y="818692"/>
                </a:lnTo>
                <a:lnTo>
                  <a:pt x="4866818" y="816825"/>
                </a:lnTo>
                <a:lnTo>
                  <a:pt x="4867275" y="815708"/>
                </a:lnTo>
                <a:lnTo>
                  <a:pt x="4867275" y="813079"/>
                </a:lnTo>
                <a:close/>
              </a:path>
              <a:path w="5534025" h="1628775">
                <a:moveTo>
                  <a:pt x="4867275" y="3454"/>
                </a:moveTo>
                <a:lnTo>
                  <a:pt x="4866818" y="2336"/>
                </a:lnTo>
                <a:lnTo>
                  <a:pt x="4864951" y="469"/>
                </a:lnTo>
                <a:lnTo>
                  <a:pt x="4863833" y="0"/>
                </a:lnTo>
                <a:lnTo>
                  <a:pt x="4861204" y="0"/>
                </a:lnTo>
                <a:lnTo>
                  <a:pt x="4860074" y="469"/>
                </a:lnTo>
                <a:lnTo>
                  <a:pt x="4858220" y="2336"/>
                </a:lnTo>
                <a:lnTo>
                  <a:pt x="4857750" y="3454"/>
                </a:lnTo>
                <a:lnTo>
                  <a:pt x="4857750" y="6083"/>
                </a:lnTo>
                <a:lnTo>
                  <a:pt x="4858220" y="7200"/>
                </a:lnTo>
                <a:lnTo>
                  <a:pt x="4860074" y="9067"/>
                </a:lnTo>
                <a:lnTo>
                  <a:pt x="4861204" y="9525"/>
                </a:lnTo>
                <a:lnTo>
                  <a:pt x="4863833" y="9525"/>
                </a:lnTo>
                <a:lnTo>
                  <a:pt x="4864951" y="9067"/>
                </a:lnTo>
                <a:lnTo>
                  <a:pt x="4866818" y="7200"/>
                </a:lnTo>
                <a:lnTo>
                  <a:pt x="4867275" y="6083"/>
                </a:lnTo>
                <a:lnTo>
                  <a:pt x="4867275" y="3454"/>
                </a:lnTo>
                <a:close/>
              </a:path>
              <a:path w="5534025" h="1628775">
                <a:moveTo>
                  <a:pt x="4914900" y="1622704"/>
                </a:moveTo>
                <a:lnTo>
                  <a:pt x="4914443" y="1621586"/>
                </a:lnTo>
                <a:lnTo>
                  <a:pt x="4912576" y="1619719"/>
                </a:lnTo>
                <a:lnTo>
                  <a:pt x="4911458" y="1619250"/>
                </a:lnTo>
                <a:lnTo>
                  <a:pt x="4908829" y="1619250"/>
                </a:lnTo>
                <a:lnTo>
                  <a:pt x="4907699" y="1619719"/>
                </a:lnTo>
                <a:lnTo>
                  <a:pt x="4905845" y="1621586"/>
                </a:lnTo>
                <a:lnTo>
                  <a:pt x="4905375" y="1622704"/>
                </a:lnTo>
                <a:lnTo>
                  <a:pt x="4905375" y="1625333"/>
                </a:lnTo>
                <a:lnTo>
                  <a:pt x="4905845" y="1626450"/>
                </a:lnTo>
                <a:lnTo>
                  <a:pt x="4907699" y="1628317"/>
                </a:lnTo>
                <a:lnTo>
                  <a:pt x="4908829" y="1628775"/>
                </a:lnTo>
                <a:lnTo>
                  <a:pt x="4911458" y="1628775"/>
                </a:lnTo>
                <a:lnTo>
                  <a:pt x="4912576" y="1628317"/>
                </a:lnTo>
                <a:lnTo>
                  <a:pt x="4914443" y="1626450"/>
                </a:lnTo>
                <a:lnTo>
                  <a:pt x="4914900" y="1625333"/>
                </a:lnTo>
                <a:lnTo>
                  <a:pt x="4914900" y="1622704"/>
                </a:lnTo>
                <a:close/>
              </a:path>
              <a:path w="5534025" h="1628775">
                <a:moveTo>
                  <a:pt x="4914900" y="813079"/>
                </a:moveTo>
                <a:lnTo>
                  <a:pt x="4914443" y="811961"/>
                </a:lnTo>
                <a:lnTo>
                  <a:pt x="4912576" y="810094"/>
                </a:lnTo>
                <a:lnTo>
                  <a:pt x="4911458" y="809625"/>
                </a:lnTo>
                <a:lnTo>
                  <a:pt x="4908829" y="809625"/>
                </a:lnTo>
                <a:lnTo>
                  <a:pt x="4907699" y="810094"/>
                </a:lnTo>
                <a:lnTo>
                  <a:pt x="4905845" y="811961"/>
                </a:lnTo>
                <a:lnTo>
                  <a:pt x="4905375" y="813079"/>
                </a:lnTo>
                <a:lnTo>
                  <a:pt x="4905375" y="815708"/>
                </a:lnTo>
                <a:lnTo>
                  <a:pt x="4905845" y="816825"/>
                </a:lnTo>
                <a:lnTo>
                  <a:pt x="4907699" y="818692"/>
                </a:lnTo>
                <a:lnTo>
                  <a:pt x="4908829" y="819150"/>
                </a:lnTo>
                <a:lnTo>
                  <a:pt x="4911458" y="819150"/>
                </a:lnTo>
                <a:lnTo>
                  <a:pt x="4912576" y="818692"/>
                </a:lnTo>
                <a:lnTo>
                  <a:pt x="4914443" y="816825"/>
                </a:lnTo>
                <a:lnTo>
                  <a:pt x="4914900" y="815708"/>
                </a:lnTo>
                <a:lnTo>
                  <a:pt x="4914900" y="813079"/>
                </a:lnTo>
                <a:close/>
              </a:path>
              <a:path w="5534025" h="1628775">
                <a:moveTo>
                  <a:pt x="4914900" y="3454"/>
                </a:moveTo>
                <a:lnTo>
                  <a:pt x="4914443" y="2336"/>
                </a:lnTo>
                <a:lnTo>
                  <a:pt x="4912576" y="469"/>
                </a:lnTo>
                <a:lnTo>
                  <a:pt x="4911458" y="0"/>
                </a:lnTo>
                <a:lnTo>
                  <a:pt x="4908829" y="0"/>
                </a:lnTo>
                <a:lnTo>
                  <a:pt x="4907699" y="469"/>
                </a:lnTo>
                <a:lnTo>
                  <a:pt x="4905845" y="2336"/>
                </a:lnTo>
                <a:lnTo>
                  <a:pt x="4905375" y="3454"/>
                </a:lnTo>
                <a:lnTo>
                  <a:pt x="4905375" y="6083"/>
                </a:lnTo>
                <a:lnTo>
                  <a:pt x="4905845" y="7200"/>
                </a:lnTo>
                <a:lnTo>
                  <a:pt x="4907699" y="9067"/>
                </a:lnTo>
                <a:lnTo>
                  <a:pt x="4908829" y="9525"/>
                </a:lnTo>
                <a:lnTo>
                  <a:pt x="4911458" y="9525"/>
                </a:lnTo>
                <a:lnTo>
                  <a:pt x="4912576" y="9067"/>
                </a:lnTo>
                <a:lnTo>
                  <a:pt x="4914443" y="7200"/>
                </a:lnTo>
                <a:lnTo>
                  <a:pt x="4914900" y="6083"/>
                </a:lnTo>
                <a:lnTo>
                  <a:pt x="4914900" y="3454"/>
                </a:lnTo>
                <a:close/>
              </a:path>
              <a:path w="5534025" h="1628775">
                <a:moveTo>
                  <a:pt x="4962525" y="1622704"/>
                </a:moveTo>
                <a:lnTo>
                  <a:pt x="4962068" y="1621586"/>
                </a:lnTo>
                <a:lnTo>
                  <a:pt x="4960201" y="1619719"/>
                </a:lnTo>
                <a:lnTo>
                  <a:pt x="4959083" y="1619250"/>
                </a:lnTo>
                <a:lnTo>
                  <a:pt x="4956454" y="1619250"/>
                </a:lnTo>
                <a:lnTo>
                  <a:pt x="4955324" y="1619719"/>
                </a:lnTo>
                <a:lnTo>
                  <a:pt x="4953470" y="1621586"/>
                </a:lnTo>
                <a:lnTo>
                  <a:pt x="4953000" y="1622704"/>
                </a:lnTo>
                <a:lnTo>
                  <a:pt x="4953000" y="1625333"/>
                </a:lnTo>
                <a:lnTo>
                  <a:pt x="4953470" y="1626450"/>
                </a:lnTo>
                <a:lnTo>
                  <a:pt x="4955324" y="1628317"/>
                </a:lnTo>
                <a:lnTo>
                  <a:pt x="4956454" y="1628775"/>
                </a:lnTo>
                <a:lnTo>
                  <a:pt x="4959083" y="1628775"/>
                </a:lnTo>
                <a:lnTo>
                  <a:pt x="4960201" y="1628317"/>
                </a:lnTo>
                <a:lnTo>
                  <a:pt x="4962068" y="1626450"/>
                </a:lnTo>
                <a:lnTo>
                  <a:pt x="4962525" y="1625333"/>
                </a:lnTo>
                <a:lnTo>
                  <a:pt x="4962525" y="1622704"/>
                </a:lnTo>
                <a:close/>
              </a:path>
              <a:path w="5534025" h="1628775">
                <a:moveTo>
                  <a:pt x="4962525" y="813079"/>
                </a:moveTo>
                <a:lnTo>
                  <a:pt x="4962068" y="811961"/>
                </a:lnTo>
                <a:lnTo>
                  <a:pt x="4960201" y="810094"/>
                </a:lnTo>
                <a:lnTo>
                  <a:pt x="4959083" y="809625"/>
                </a:lnTo>
                <a:lnTo>
                  <a:pt x="4956454" y="809625"/>
                </a:lnTo>
                <a:lnTo>
                  <a:pt x="4955324" y="810094"/>
                </a:lnTo>
                <a:lnTo>
                  <a:pt x="4953470" y="811961"/>
                </a:lnTo>
                <a:lnTo>
                  <a:pt x="4953000" y="813079"/>
                </a:lnTo>
                <a:lnTo>
                  <a:pt x="4953000" y="815708"/>
                </a:lnTo>
                <a:lnTo>
                  <a:pt x="4953470" y="816825"/>
                </a:lnTo>
                <a:lnTo>
                  <a:pt x="4955324" y="818692"/>
                </a:lnTo>
                <a:lnTo>
                  <a:pt x="4956454" y="819150"/>
                </a:lnTo>
                <a:lnTo>
                  <a:pt x="4959083" y="819150"/>
                </a:lnTo>
                <a:lnTo>
                  <a:pt x="4960201" y="818692"/>
                </a:lnTo>
                <a:lnTo>
                  <a:pt x="4962068" y="816825"/>
                </a:lnTo>
                <a:lnTo>
                  <a:pt x="4962525" y="815708"/>
                </a:lnTo>
                <a:lnTo>
                  <a:pt x="4962525" y="813079"/>
                </a:lnTo>
                <a:close/>
              </a:path>
              <a:path w="5534025" h="1628775">
                <a:moveTo>
                  <a:pt x="4962525" y="3454"/>
                </a:moveTo>
                <a:lnTo>
                  <a:pt x="4962068" y="2336"/>
                </a:lnTo>
                <a:lnTo>
                  <a:pt x="4960201" y="469"/>
                </a:lnTo>
                <a:lnTo>
                  <a:pt x="4959083" y="0"/>
                </a:lnTo>
                <a:lnTo>
                  <a:pt x="4956454" y="0"/>
                </a:lnTo>
                <a:lnTo>
                  <a:pt x="4955324" y="469"/>
                </a:lnTo>
                <a:lnTo>
                  <a:pt x="4953470" y="2336"/>
                </a:lnTo>
                <a:lnTo>
                  <a:pt x="4953000" y="3454"/>
                </a:lnTo>
                <a:lnTo>
                  <a:pt x="4953000" y="6083"/>
                </a:lnTo>
                <a:lnTo>
                  <a:pt x="4953470" y="7200"/>
                </a:lnTo>
                <a:lnTo>
                  <a:pt x="4955324" y="9067"/>
                </a:lnTo>
                <a:lnTo>
                  <a:pt x="4956454" y="9525"/>
                </a:lnTo>
                <a:lnTo>
                  <a:pt x="4959083" y="9525"/>
                </a:lnTo>
                <a:lnTo>
                  <a:pt x="4960201" y="9067"/>
                </a:lnTo>
                <a:lnTo>
                  <a:pt x="4962068" y="7200"/>
                </a:lnTo>
                <a:lnTo>
                  <a:pt x="4962525" y="6083"/>
                </a:lnTo>
                <a:lnTo>
                  <a:pt x="4962525" y="3454"/>
                </a:lnTo>
                <a:close/>
              </a:path>
              <a:path w="5534025" h="1628775">
                <a:moveTo>
                  <a:pt x="5010150" y="1622704"/>
                </a:moveTo>
                <a:lnTo>
                  <a:pt x="5009693" y="1621586"/>
                </a:lnTo>
                <a:lnTo>
                  <a:pt x="5007826" y="1619719"/>
                </a:lnTo>
                <a:lnTo>
                  <a:pt x="5006708" y="1619250"/>
                </a:lnTo>
                <a:lnTo>
                  <a:pt x="5004079" y="1619250"/>
                </a:lnTo>
                <a:lnTo>
                  <a:pt x="5002949" y="1619719"/>
                </a:lnTo>
                <a:lnTo>
                  <a:pt x="5001095" y="1621586"/>
                </a:lnTo>
                <a:lnTo>
                  <a:pt x="5000625" y="1622704"/>
                </a:lnTo>
                <a:lnTo>
                  <a:pt x="5000625" y="1625333"/>
                </a:lnTo>
                <a:lnTo>
                  <a:pt x="5001095" y="1626450"/>
                </a:lnTo>
                <a:lnTo>
                  <a:pt x="5002949" y="1628317"/>
                </a:lnTo>
                <a:lnTo>
                  <a:pt x="5004079" y="1628775"/>
                </a:lnTo>
                <a:lnTo>
                  <a:pt x="5006708" y="1628775"/>
                </a:lnTo>
                <a:lnTo>
                  <a:pt x="5007826" y="1628317"/>
                </a:lnTo>
                <a:lnTo>
                  <a:pt x="5009693" y="1626450"/>
                </a:lnTo>
                <a:lnTo>
                  <a:pt x="5010150" y="1625333"/>
                </a:lnTo>
                <a:lnTo>
                  <a:pt x="5010150" y="1622704"/>
                </a:lnTo>
                <a:close/>
              </a:path>
              <a:path w="5534025" h="1628775">
                <a:moveTo>
                  <a:pt x="5010150" y="813079"/>
                </a:moveTo>
                <a:lnTo>
                  <a:pt x="5009693" y="811961"/>
                </a:lnTo>
                <a:lnTo>
                  <a:pt x="5007826" y="810094"/>
                </a:lnTo>
                <a:lnTo>
                  <a:pt x="5006708" y="809625"/>
                </a:lnTo>
                <a:lnTo>
                  <a:pt x="5004079" y="809625"/>
                </a:lnTo>
                <a:lnTo>
                  <a:pt x="5002949" y="810094"/>
                </a:lnTo>
                <a:lnTo>
                  <a:pt x="5001095" y="811961"/>
                </a:lnTo>
                <a:lnTo>
                  <a:pt x="5000625" y="813079"/>
                </a:lnTo>
                <a:lnTo>
                  <a:pt x="5000625" y="815708"/>
                </a:lnTo>
                <a:lnTo>
                  <a:pt x="5001095" y="816825"/>
                </a:lnTo>
                <a:lnTo>
                  <a:pt x="5002949" y="818692"/>
                </a:lnTo>
                <a:lnTo>
                  <a:pt x="5004079" y="819150"/>
                </a:lnTo>
                <a:lnTo>
                  <a:pt x="5006708" y="819150"/>
                </a:lnTo>
                <a:lnTo>
                  <a:pt x="5007826" y="818692"/>
                </a:lnTo>
                <a:lnTo>
                  <a:pt x="5009693" y="816825"/>
                </a:lnTo>
                <a:lnTo>
                  <a:pt x="5010150" y="815708"/>
                </a:lnTo>
                <a:lnTo>
                  <a:pt x="5010150" y="813079"/>
                </a:lnTo>
                <a:close/>
              </a:path>
              <a:path w="5534025" h="1628775">
                <a:moveTo>
                  <a:pt x="5010150" y="3454"/>
                </a:moveTo>
                <a:lnTo>
                  <a:pt x="5009693" y="2336"/>
                </a:lnTo>
                <a:lnTo>
                  <a:pt x="5007826" y="469"/>
                </a:lnTo>
                <a:lnTo>
                  <a:pt x="5006708" y="0"/>
                </a:lnTo>
                <a:lnTo>
                  <a:pt x="5004079" y="0"/>
                </a:lnTo>
                <a:lnTo>
                  <a:pt x="5002949" y="469"/>
                </a:lnTo>
                <a:lnTo>
                  <a:pt x="5001095" y="2336"/>
                </a:lnTo>
                <a:lnTo>
                  <a:pt x="5000625" y="3454"/>
                </a:lnTo>
                <a:lnTo>
                  <a:pt x="5000625" y="6083"/>
                </a:lnTo>
                <a:lnTo>
                  <a:pt x="5001095" y="7200"/>
                </a:lnTo>
                <a:lnTo>
                  <a:pt x="5002949" y="9067"/>
                </a:lnTo>
                <a:lnTo>
                  <a:pt x="5004079" y="9525"/>
                </a:lnTo>
                <a:lnTo>
                  <a:pt x="5006708" y="9525"/>
                </a:lnTo>
                <a:lnTo>
                  <a:pt x="5007826" y="9067"/>
                </a:lnTo>
                <a:lnTo>
                  <a:pt x="5009693" y="7200"/>
                </a:lnTo>
                <a:lnTo>
                  <a:pt x="5010150" y="6083"/>
                </a:lnTo>
                <a:lnTo>
                  <a:pt x="5010150" y="3454"/>
                </a:lnTo>
                <a:close/>
              </a:path>
              <a:path w="5534025" h="1628775">
                <a:moveTo>
                  <a:pt x="5057775" y="1622704"/>
                </a:moveTo>
                <a:lnTo>
                  <a:pt x="5057318" y="1621586"/>
                </a:lnTo>
                <a:lnTo>
                  <a:pt x="5055451" y="1619719"/>
                </a:lnTo>
                <a:lnTo>
                  <a:pt x="5054333" y="1619250"/>
                </a:lnTo>
                <a:lnTo>
                  <a:pt x="5051704" y="1619250"/>
                </a:lnTo>
                <a:lnTo>
                  <a:pt x="5050574" y="1619719"/>
                </a:lnTo>
                <a:lnTo>
                  <a:pt x="5048720" y="1621586"/>
                </a:lnTo>
                <a:lnTo>
                  <a:pt x="5048250" y="1622704"/>
                </a:lnTo>
                <a:lnTo>
                  <a:pt x="5048250" y="1625333"/>
                </a:lnTo>
                <a:lnTo>
                  <a:pt x="5048720" y="1626450"/>
                </a:lnTo>
                <a:lnTo>
                  <a:pt x="5050574" y="1628317"/>
                </a:lnTo>
                <a:lnTo>
                  <a:pt x="5051704" y="1628775"/>
                </a:lnTo>
                <a:lnTo>
                  <a:pt x="5054333" y="1628775"/>
                </a:lnTo>
                <a:lnTo>
                  <a:pt x="5055451" y="1628317"/>
                </a:lnTo>
                <a:lnTo>
                  <a:pt x="5057318" y="1626450"/>
                </a:lnTo>
                <a:lnTo>
                  <a:pt x="5057775" y="1625333"/>
                </a:lnTo>
                <a:lnTo>
                  <a:pt x="5057775" y="1622704"/>
                </a:lnTo>
                <a:close/>
              </a:path>
              <a:path w="5534025" h="1628775">
                <a:moveTo>
                  <a:pt x="5057775" y="813079"/>
                </a:moveTo>
                <a:lnTo>
                  <a:pt x="5057318" y="811961"/>
                </a:lnTo>
                <a:lnTo>
                  <a:pt x="5055451" y="810094"/>
                </a:lnTo>
                <a:lnTo>
                  <a:pt x="5054333" y="809625"/>
                </a:lnTo>
                <a:lnTo>
                  <a:pt x="5051704" y="809625"/>
                </a:lnTo>
                <a:lnTo>
                  <a:pt x="5050574" y="810094"/>
                </a:lnTo>
                <a:lnTo>
                  <a:pt x="5048720" y="811961"/>
                </a:lnTo>
                <a:lnTo>
                  <a:pt x="5048250" y="813079"/>
                </a:lnTo>
                <a:lnTo>
                  <a:pt x="5048250" y="815708"/>
                </a:lnTo>
                <a:lnTo>
                  <a:pt x="5048720" y="816825"/>
                </a:lnTo>
                <a:lnTo>
                  <a:pt x="5050574" y="818692"/>
                </a:lnTo>
                <a:lnTo>
                  <a:pt x="5051704" y="819150"/>
                </a:lnTo>
                <a:lnTo>
                  <a:pt x="5054333" y="819150"/>
                </a:lnTo>
                <a:lnTo>
                  <a:pt x="5055451" y="818692"/>
                </a:lnTo>
                <a:lnTo>
                  <a:pt x="5057318" y="816825"/>
                </a:lnTo>
                <a:lnTo>
                  <a:pt x="5057775" y="815708"/>
                </a:lnTo>
                <a:lnTo>
                  <a:pt x="5057775" y="813079"/>
                </a:lnTo>
                <a:close/>
              </a:path>
              <a:path w="5534025" h="1628775">
                <a:moveTo>
                  <a:pt x="5057775" y="3454"/>
                </a:moveTo>
                <a:lnTo>
                  <a:pt x="5057318" y="2336"/>
                </a:lnTo>
                <a:lnTo>
                  <a:pt x="5055451" y="469"/>
                </a:lnTo>
                <a:lnTo>
                  <a:pt x="5054333" y="0"/>
                </a:lnTo>
                <a:lnTo>
                  <a:pt x="5051704" y="0"/>
                </a:lnTo>
                <a:lnTo>
                  <a:pt x="5050574" y="469"/>
                </a:lnTo>
                <a:lnTo>
                  <a:pt x="5048720" y="2336"/>
                </a:lnTo>
                <a:lnTo>
                  <a:pt x="5048250" y="3454"/>
                </a:lnTo>
                <a:lnTo>
                  <a:pt x="5048250" y="6083"/>
                </a:lnTo>
                <a:lnTo>
                  <a:pt x="5048720" y="7200"/>
                </a:lnTo>
                <a:lnTo>
                  <a:pt x="5050574" y="9067"/>
                </a:lnTo>
                <a:lnTo>
                  <a:pt x="5051704" y="9525"/>
                </a:lnTo>
                <a:lnTo>
                  <a:pt x="5054333" y="9525"/>
                </a:lnTo>
                <a:lnTo>
                  <a:pt x="5055451" y="9067"/>
                </a:lnTo>
                <a:lnTo>
                  <a:pt x="5057318" y="7200"/>
                </a:lnTo>
                <a:lnTo>
                  <a:pt x="5057775" y="6083"/>
                </a:lnTo>
                <a:lnTo>
                  <a:pt x="5057775" y="3454"/>
                </a:lnTo>
                <a:close/>
              </a:path>
              <a:path w="5534025" h="1628775">
                <a:moveTo>
                  <a:pt x="5105400" y="1622704"/>
                </a:moveTo>
                <a:lnTo>
                  <a:pt x="5104943" y="1621586"/>
                </a:lnTo>
                <a:lnTo>
                  <a:pt x="5103076" y="1619719"/>
                </a:lnTo>
                <a:lnTo>
                  <a:pt x="5101958" y="1619250"/>
                </a:lnTo>
                <a:lnTo>
                  <a:pt x="5099329" y="1619250"/>
                </a:lnTo>
                <a:lnTo>
                  <a:pt x="5098212" y="1619719"/>
                </a:lnTo>
                <a:lnTo>
                  <a:pt x="5096345" y="1621586"/>
                </a:lnTo>
                <a:lnTo>
                  <a:pt x="5095875" y="1622704"/>
                </a:lnTo>
                <a:lnTo>
                  <a:pt x="5095875" y="1625333"/>
                </a:lnTo>
                <a:lnTo>
                  <a:pt x="5096345" y="1626450"/>
                </a:lnTo>
                <a:lnTo>
                  <a:pt x="5098212" y="1628317"/>
                </a:lnTo>
                <a:lnTo>
                  <a:pt x="5099329" y="1628775"/>
                </a:lnTo>
                <a:lnTo>
                  <a:pt x="5101958" y="1628775"/>
                </a:lnTo>
                <a:lnTo>
                  <a:pt x="5103076" y="1628317"/>
                </a:lnTo>
                <a:lnTo>
                  <a:pt x="5104943" y="1626450"/>
                </a:lnTo>
                <a:lnTo>
                  <a:pt x="5105400" y="1625333"/>
                </a:lnTo>
                <a:lnTo>
                  <a:pt x="5105400" y="1622704"/>
                </a:lnTo>
                <a:close/>
              </a:path>
              <a:path w="5534025" h="1628775">
                <a:moveTo>
                  <a:pt x="5105400" y="813079"/>
                </a:moveTo>
                <a:lnTo>
                  <a:pt x="5104943" y="811961"/>
                </a:lnTo>
                <a:lnTo>
                  <a:pt x="5103076" y="810094"/>
                </a:lnTo>
                <a:lnTo>
                  <a:pt x="5101958" y="809625"/>
                </a:lnTo>
                <a:lnTo>
                  <a:pt x="5099329" y="809625"/>
                </a:lnTo>
                <a:lnTo>
                  <a:pt x="5098212" y="810094"/>
                </a:lnTo>
                <a:lnTo>
                  <a:pt x="5096345" y="811961"/>
                </a:lnTo>
                <a:lnTo>
                  <a:pt x="5095875" y="813079"/>
                </a:lnTo>
                <a:lnTo>
                  <a:pt x="5095875" y="815708"/>
                </a:lnTo>
                <a:lnTo>
                  <a:pt x="5096345" y="816825"/>
                </a:lnTo>
                <a:lnTo>
                  <a:pt x="5098212" y="818692"/>
                </a:lnTo>
                <a:lnTo>
                  <a:pt x="5099329" y="819150"/>
                </a:lnTo>
                <a:lnTo>
                  <a:pt x="5101958" y="819150"/>
                </a:lnTo>
                <a:lnTo>
                  <a:pt x="5103076" y="818692"/>
                </a:lnTo>
                <a:lnTo>
                  <a:pt x="5104943" y="816825"/>
                </a:lnTo>
                <a:lnTo>
                  <a:pt x="5105400" y="815708"/>
                </a:lnTo>
                <a:lnTo>
                  <a:pt x="5105400" y="813079"/>
                </a:lnTo>
                <a:close/>
              </a:path>
              <a:path w="5534025" h="1628775">
                <a:moveTo>
                  <a:pt x="5105400" y="3454"/>
                </a:moveTo>
                <a:lnTo>
                  <a:pt x="5104943" y="2336"/>
                </a:lnTo>
                <a:lnTo>
                  <a:pt x="5103076" y="469"/>
                </a:lnTo>
                <a:lnTo>
                  <a:pt x="5101958" y="0"/>
                </a:lnTo>
                <a:lnTo>
                  <a:pt x="5099329" y="0"/>
                </a:lnTo>
                <a:lnTo>
                  <a:pt x="5098212" y="469"/>
                </a:lnTo>
                <a:lnTo>
                  <a:pt x="5096345" y="2336"/>
                </a:lnTo>
                <a:lnTo>
                  <a:pt x="5095875" y="3454"/>
                </a:lnTo>
                <a:lnTo>
                  <a:pt x="5095875" y="6083"/>
                </a:lnTo>
                <a:lnTo>
                  <a:pt x="5096345" y="7200"/>
                </a:lnTo>
                <a:lnTo>
                  <a:pt x="5098212" y="9067"/>
                </a:lnTo>
                <a:lnTo>
                  <a:pt x="5099329" y="9525"/>
                </a:lnTo>
                <a:lnTo>
                  <a:pt x="5101958" y="9525"/>
                </a:lnTo>
                <a:lnTo>
                  <a:pt x="5103076" y="9067"/>
                </a:lnTo>
                <a:lnTo>
                  <a:pt x="5104943" y="7200"/>
                </a:lnTo>
                <a:lnTo>
                  <a:pt x="5105400" y="6083"/>
                </a:lnTo>
                <a:lnTo>
                  <a:pt x="5105400" y="3454"/>
                </a:lnTo>
                <a:close/>
              </a:path>
              <a:path w="5534025" h="1628775">
                <a:moveTo>
                  <a:pt x="5153025" y="1622704"/>
                </a:moveTo>
                <a:lnTo>
                  <a:pt x="5152568" y="1621586"/>
                </a:lnTo>
                <a:lnTo>
                  <a:pt x="5150701" y="1619719"/>
                </a:lnTo>
                <a:lnTo>
                  <a:pt x="5149583" y="1619250"/>
                </a:lnTo>
                <a:lnTo>
                  <a:pt x="5146954" y="1619250"/>
                </a:lnTo>
                <a:lnTo>
                  <a:pt x="5145824" y="1619719"/>
                </a:lnTo>
                <a:lnTo>
                  <a:pt x="5143970" y="1621586"/>
                </a:lnTo>
                <a:lnTo>
                  <a:pt x="5143500" y="1622704"/>
                </a:lnTo>
                <a:lnTo>
                  <a:pt x="5143500" y="1625333"/>
                </a:lnTo>
                <a:lnTo>
                  <a:pt x="5143970" y="1626450"/>
                </a:lnTo>
                <a:lnTo>
                  <a:pt x="5145824" y="1628317"/>
                </a:lnTo>
                <a:lnTo>
                  <a:pt x="5146954" y="1628775"/>
                </a:lnTo>
                <a:lnTo>
                  <a:pt x="5149583" y="1628775"/>
                </a:lnTo>
                <a:lnTo>
                  <a:pt x="5150701" y="1628317"/>
                </a:lnTo>
                <a:lnTo>
                  <a:pt x="5152568" y="1626450"/>
                </a:lnTo>
                <a:lnTo>
                  <a:pt x="5153025" y="1625333"/>
                </a:lnTo>
                <a:lnTo>
                  <a:pt x="5153025" y="1622704"/>
                </a:lnTo>
                <a:close/>
              </a:path>
              <a:path w="5534025" h="1628775">
                <a:moveTo>
                  <a:pt x="5153025" y="813079"/>
                </a:moveTo>
                <a:lnTo>
                  <a:pt x="5152568" y="811961"/>
                </a:lnTo>
                <a:lnTo>
                  <a:pt x="5150701" y="810094"/>
                </a:lnTo>
                <a:lnTo>
                  <a:pt x="5149583" y="809625"/>
                </a:lnTo>
                <a:lnTo>
                  <a:pt x="5146954" y="809625"/>
                </a:lnTo>
                <a:lnTo>
                  <a:pt x="5145824" y="810094"/>
                </a:lnTo>
                <a:lnTo>
                  <a:pt x="5143970" y="811961"/>
                </a:lnTo>
                <a:lnTo>
                  <a:pt x="5143500" y="813079"/>
                </a:lnTo>
                <a:lnTo>
                  <a:pt x="5143500" y="815708"/>
                </a:lnTo>
                <a:lnTo>
                  <a:pt x="5143970" y="816825"/>
                </a:lnTo>
                <a:lnTo>
                  <a:pt x="5145824" y="818692"/>
                </a:lnTo>
                <a:lnTo>
                  <a:pt x="5146954" y="819150"/>
                </a:lnTo>
                <a:lnTo>
                  <a:pt x="5149583" y="819150"/>
                </a:lnTo>
                <a:lnTo>
                  <a:pt x="5150701" y="818692"/>
                </a:lnTo>
                <a:lnTo>
                  <a:pt x="5152568" y="816825"/>
                </a:lnTo>
                <a:lnTo>
                  <a:pt x="5153025" y="815708"/>
                </a:lnTo>
                <a:lnTo>
                  <a:pt x="5153025" y="813079"/>
                </a:lnTo>
                <a:close/>
              </a:path>
              <a:path w="5534025" h="1628775">
                <a:moveTo>
                  <a:pt x="5153025" y="3454"/>
                </a:moveTo>
                <a:lnTo>
                  <a:pt x="5152568" y="2336"/>
                </a:lnTo>
                <a:lnTo>
                  <a:pt x="5150701" y="469"/>
                </a:lnTo>
                <a:lnTo>
                  <a:pt x="5149583" y="0"/>
                </a:lnTo>
                <a:lnTo>
                  <a:pt x="5146954" y="0"/>
                </a:lnTo>
                <a:lnTo>
                  <a:pt x="5145824" y="469"/>
                </a:lnTo>
                <a:lnTo>
                  <a:pt x="5143970" y="2336"/>
                </a:lnTo>
                <a:lnTo>
                  <a:pt x="5143500" y="3454"/>
                </a:lnTo>
                <a:lnTo>
                  <a:pt x="5143500" y="6083"/>
                </a:lnTo>
                <a:lnTo>
                  <a:pt x="5143970" y="7200"/>
                </a:lnTo>
                <a:lnTo>
                  <a:pt x="5145824" y="9067"/>
                </a:lnTo>
                <a:lnTo>
                  <a:pt x="5146954" y="9525"/>
                </a:lnTo>
                <a:lnTo>
                  <a:pt x="5149583" y="9525"/>
                </a:lnTo>
                <a:lnTo>
                  <a:pt x="5150701" y="9067"/>
                </a:lnTo>
                <a:lnTo>
                  <a:pt x="5152568" y="7200"/>
                </a:lnTo>
                <a:lnTo>
                  <a:pt x="5153025" y="6083"/>
                </a:lnTo>
                <a:lnTo>
                  <a:pt x="5153025" y="3454"/>
                </a:lnTo>
                <a:close/>
              </a:path>
              <a:path w="5534025" h="1628775">
                <a:moveTo>
                  <a:pt x="5200650" y="1622704"/>
                </a:moveTo>
                <a:lnTo>
                  <a:pt x="5200193" y="1621586"/>
                </a:lnTo>
                <a:lnTo>
                  <a:pt x="5198326" y="1619719"/>
                </a:lnTo>
                <a:lnTo>
                  <a:pt x="5197208" y="1619250"/>
                </a:lnTo>
                <a:lnTo>
                  <a:pt x="5194579" y="1619250"/>
                </a:lnTo>
                <a:lnTo>
                  <a:pt x="5193449" y="1619719"/>
                </a:lnTo>
                <a:lnTo>
                  <a:pt x="5191595" y="1621586"/>
                </a:lnTo>
                <a:lnTo>
                  <a:pt x="5191125" y="1622704"/>
                </a:lnTo>
                <a:lnTo>
                  <a:pt x="5191125" y="1625333"/>
                </a:lnTo>
                <a:lnTo>
                  <a:pt x="5191595" y="1626450"/>
                </a:lnTo>
                <a:lnTo>
                  <a:pt x="5193449" y="1628317"/>
                </a:lnTo>
                <a:lnTo>
                  <a:pt x="5194579" y="1628775"/>
                </a:lnTo>
                <a:lnTo>
                  <a:pt x="5197208" y="1628775"/>
                </a:lnTo>
                <a:lnTo>
                  <a:pt x="5198326" y="1628317"/>
                </a:lnTo>
                <a:lnTo>
                  <a:pt x="5200193" y="1626450"/>
                </a:lnTo>
                <a:lnTo>
                  <a:pt x="5200650" y="1625333"/>
                </a:lnTo>
                <a:lnTo>
                  <a:pt x="5200650" y="1622704"/>
                </a:lnTo>
                <a:close/>
              </a:path>
              <a:path w="5534025" h="1628775">
                <a:moveTo>
                  <a:pt x="5200650" y="813079"/>
                </a:moveTo>
                <a:lnTo>
                  <a:pt x="5200193" y="811961"/>
                </a:lnTo>
                <a:lnTo>
                  <a:pt x="5198326" y="810094"/>
                </a:lnTo>
                <a:lnTo>
                  <a:pt x="5197208" y="809625"/>
                </a:lnTo>
                <a:lnTo>
                  <a:pt x="5194579" y="809625"/>
                </a:lnTo>
                <a:lnTo>
                  <a:pt x="5193449" y="810094"/>
                </a:lnTo>
                <a:lnTo>
                  <a:pt x="5191595" y="811961"/>
                </a:lnTo>
                <a:lnTo>
                  <a:pt x="5191125" y="813079"/>
                </a:lnTo>
                <a:lnTo>
                  <a:pt x="5191125" y="815708"/>
                </a:lnTo>
                <a:lnTo>
                  <a:pt x="5191595" y="816825"/>
                </a:lnTo>
                <a:lnTo>
                  <a:pt x="5193449" y="818692"/>
                </a:lnTo>
                <a:lnTo>
                  <a:pt x="5194579" y="819150"/>
                </a:lnTo>
                <a:lnTo>
                  <a:pt x="5197208" y="819150"/>
                </a:lnTo>
                <a:lnTo>
                  <a:pt x="5198326" y="818692"/>
                </a:lnTo>
                <a:lnTo>
                  <a:pt x="5200193" y="816825"/>
                </a:lnTo>
                <a:lnTo>
                  <a:pt x="5200650" y="815708"/>
                </a:lnTo>
                <a:lnTo>
                  <a:pt x="5200650" y="813079"/>
                </a:lnTo>
                <a:close/>
              </a:path>
              <a:path w="5534025" h="1628775">
                <a:moveTo>
                  <a:pt x="5200650" y="3454"/>
                </a:moveTo>
                <a:lnTo>
                  <a:pt x="5200193" y="2336"/>
                </a:lnTo>
                <a:lnTo>
                  <a:pt x="5198326" y="469"/>
                </a:lnTo>
                <a:lnTo>
                  <a:pt x="5197208" y="0"/>
                </a:lnTo>
                <a:lnTo>
                  <a:pt x="5194579" y="0"/>
                </a:lnTo>
                <a:lnTo>
                  <a:pt x="5193449" y="469"/>
                </a:lnTo>
                <a:lnTo>
                  <a:pt x="5191595" y="2336"/>
                </a:lnTo>
                <a:lnTo>
                  <a:pt x="5191125" y="3454"/>
                </a:lnTo>
                <a:lnTo>
                  <a:pt x="5191125" y="6083"/>
                </a:lnTo>
                <a:lnTo>
                  <a:pt x="5191595" y="7200"/>
                </a:lnTo>
                <a:lnTo>
                  <a:pt x="5193449" y="9067"/>
                </a:lnTo>
                <a:lnTo>
                  <a:pt x="5194579" y="9525"/>
                </a:lnTo>
                <a:lnTo>
                  <a:pt x="5197208" y="9525"/>
                </a:lnTo>
                <a:lnTo>
                  <a:pt x="5198326" y="9067"/>
                </a:lnTo>
                <a:lnTo>
                  <a:pt x="5200193" y="7200"/>
                </a:lnTo>
                <a:lnTo>
                  <a:pt x="5200650" y="6083"/>
                </a:lnTo>
                <a:lnTo>
                  <a:pt x="5200650" y="3454"/>
                </a:lnTo>
                <a:close/>
              </a:path>
              <a:path w="5534025" h="1628775">
                <a:moveTo>
                  <a:pt x="5248275" y="1622704"/>
                </a:moveTo>
                <a:lnTo>
                  <a:pt x="5247818" y="1621586"/>
                </a:lnTo>
                <a:lnTo>
                  <a:pt x="5245951" y="1619719"/>
                </a:lnTo>
                <a:lnTo>
                  <a:pt x="5244833" y="1619250"/>
                </a:lnTo>
                <a:lnTo>
                  <a:pt x="5242204" y="1619250"/>
                </a:lnTo>
                <a:lnTo>
                  <a:pt x="5241074" y="1619719"/>
                </a:lnTo>
                <a:lnTo>
                  <a:pt x="5239220" y="1621586"/>
                </a:lnTo>
                <a:lnTo>
                  <a:pt x="5238750" y="1622704"/>
                </a:lnTo>
                <a:lnTo>
                  <a:pt x="5238750" y="1625333"/>
                </a:lnTo>
                <a:lnTo>
                  <a:pt x="5239220" y="1626450"/>
                </a:lnTo>
                <a:lnTo>
                  <a:pt x="5241074" y="1628317"/>
                </a:lnTo>
                <a:lnTo>
                  <a:pt x="5242204" y="1628775"/>
                </a:lnTo>
                <a:lnTo>
                  <a:pt x="5244833" y="1628775"/>
                </a:lnTo>
                <a:lnTo>
                  <a:pt x="5245951" y="1628317"/>
                </a:lnTo>
                <a:lnTo>
                  <a:pt x="5247818" y="1626450"/>
                </a:lnTo>
                <a:lnTo>
                  <a:pt x="5248275" y="1625333"/>
                </a:lnTo>
                <a:lnTo>
                  <a:pt x="5248275" y="1622704"/>
                </a:lnTo>
                <a:close/>
              </a:path>
              <a:path w="5534025" h="1628775">
                <a:moveTo>
                  <a:pt x="5248275" y="813079"/>
                </a:moveTo>
                <a:lnTo>
                  <a:pt x="5247818" y="811961"/>
                </a:lnTo>
                <a:lnTo>
                  <a:pt x="5245951" y="810094"/>
                </a:lnTo>
                <a:lnTo>
                  <a:pt x="5244833" y="809625"/>
                </a:lnTo>
                <a:lnTo>
                  <a:pt x="5242204" y="809625"/>
                </a:lnTo>
                <a:lnTo>
                  <a:pt x="5241074" y="810094"/>
                </a:lnTo>
                <a:lnTo>
                  <a:pt x="5239220" y="811961"/>
                </a:lnTo>
                <a:lnTo>
                  <a:pt x="5238750" y="813079"/>
                </a:lnTo>
                <a:lnTo>
                  <a:pt x="5238750" y="815708"/>
                </a:lnTo>
                <a:lnTo>
                  <a:pt x="5239220" y="816825"/>
                </a:lnTo>
                <a:lnTo>
                  <a:pt x="5241074" y="818692"/>
                </a:lnTo>
                <a:lnTo>
                  <a:pt x="5242204" y="819150"/>
                </a:lnTo>
                <a:lnTo>
                  <a:pt x="5244833" y="819150"/>
                </a:lnTo>
                <a:lnTo>
                  <a:pt x="5245951" y="818692"/>
                </a:lnTo>
                <a:lnTo>
                  <a:pt x="5247818" y="816825"/>
                </a:lnTo>
                <a:lnTo>
                  <a:pt x="5248275" y="815708"/>
                </a:lnTo>
                <a:lnTo>
                  <a:pt x="5248275" y="813079"/>
                </a:lnTo>
                <a:close/>
              </a:path>
              <a:path w="5534025" h="1628775">
                <a:moveTo>
                  <a:pt x="5248275" y="3454"/>
                </a:moveTo>
                <a:lnTo>
                  <a:pt x="5247818" y="2336"/>
                </a:lnTo>
                <a:lnTo>
                  <a:pt x="5245951" y="469"/>
                </a:lnTo>
                <a:lnTo>
                  <a:pt x="5244833" y="0"/>
                </a:lnTo>
                <a:lnTo>
                  <a:pt x="5242204" y="0"/>
                </a:lnTo>
                <a:lnTo>
                  <a:pt x="5241074" y="469"/>
                </a:lnTo>
                <a:lnTo>
                  <a:pt x="5239220" y="2336"/>
                </a:lnTo>
                <a:lnTo>
                  <a:pt x="5238750" y="3454"/>
                </a:lnTo>
                <a:lnTo>
                  <a:pt x="5238750" y="6083"/>
                </a:lnTo>
                <a:lnTo>
                  <a:pt x="5239220" y="7200"/>
                </a:lnTo>
                <a:lnTo>
                  <a:pt x="5241074" y="9067"/>
                </a:lnTo>
                <a:lnTo>
                  <a:pt x="5242204" y="9525"/>
                </a:lnTo>
                <a:lnTo>
                  <a:pt x="5244833" y="9525"/>
                </a:lnTo>
                <a:lnTo>
                  <a:pt x="5245951" y="9067"/>
                </a:lnTo>
                <a:lnTo>
                  <a:pt x="5247818" y="7200"/>
                </a:lnTo>
                <a:lnTo>
                  <a:pt x="5248275" y="6083"/>
                </a:lnTo>
                <a:lnTo>
                  <a:pt x="5248275" y="3454"/>
                </a:lnTo>
                <a:close/>
              </a:path>
              <a:path w="5534025" h="1628775">
                <a:moveTo>
                  <a:pt x="5295900" y="1622704"/>
                </a:moveTo>
                <a:lnTo>
                  <a:pt x="5295443" y="1621586"/>
                </a:lnTo>
                <a:lnTo>
                  <a:pt x="5293576" y="1619719"/>
                </a:lnTo>
                <a:lnTo>
                  <a:pt x="5292458" y="1619250"/>
                </a:lnTo>
                <a:lnTo>
                  <a:pt x="5289829" y="1619250"/>
                </a:lnTo>
                <a:lnTo>
                  <a:pt x="5288699" y="1619719"/>
                </a:lnTo>
                <a:lnTo>
                  <a:pt x="5286845" y="1621586"/>
                </a:lnTo>
                <a:lnTo>
                  <a:pt x="5286375" y="1622704"/>
                </a:lnTo>
                <a:lnTo>
                  <a:pt x="5286375" y="1625333"/>
                </a:lnTo>
                <a:lnTo>
                  <a:pt x="5286845" y="1626450"/>
                </a:lnTo>
                <a:lnTo>
                  <a:pt x="5288699" y="1628317"/>
                </a:lnTo>
                <a:lnTo>
                  <a:pt x="5289829" y="1628775"/>
                </a:lnTo>
                <a:lnTo>
                  <a:pt x="5292458" y="1628775"/>
                </a:lnTo>
                <a:lnTo>
                  <a:pt x="5293576" y="1628317"/>
                </a:lnTo>
                <a:lnTo>
                  <a:pt x="5295443" y="1626450"/>
                </a:lnTo>
                <a:lnTo>
                  <a:pt x="5295900" y="1625333"/>
                </a:lnTo>
                <a:lnTo>
                  <a:pt x="5295900" y="1622704"/>
                </a:lnTo>
                <a:close/>
              </a:path>
              <a:path w="5534025" h="1628775">
                <a:moveTo>
                  <a:pt x="5295900" y="813079"/>
                </a:moveTo>
                <a:lnTo>
                  <a:pt x="5295443" y="811961"/>
                </a:lnTo>
                <a:lnTo>
                  <a:pt x="5293576" y="810094"/>
                </a:lnTo>
                <a:lnTo>
                  <a:pt x="5292458" y="809625"/>
                </a:lnTo>
                <a:lnTo>
                  <a:pt x="5289829" y="809625"/>
                </a:lnTo>
                <a:lnTo>
                  <a:pt x="5288699" y="810094"/>
                </a:lnTo>
                <a:lnTo>
                  <a:pt x="5286845" y="811961"/>
                </a:lnTo>
                <a:lnTo>
                  <a:pt x="5286375" y="813079"/>
                </a:lnTo>
                <a:lnTo>
                  <a:pt x="5286375" y="815708"/>
                </a:lnTo>
                <a:lnTo>
                  <a:pt x="5286845" y="816825"/>
                </a:lnTo>
                <a:lnTo>
                  <a:pt x="5288699" y="818692"/>
                </a:lnTo>
                <a:lnTo>
                  <a:pt x="5289829" y="819150"/>
                </a:lnTo>
                <a:lnTo>
                  <a:pt x="5292458" y="819150"/>
                </a:lnTo>
                <a:lnTo>
                  <a:pt x="5293576" y="818692"/>
                </a:lnTo>
                <a:lnTo>
                  <a:pt x="5295443" y="816825"/>
                </a:lnTo>
                <a:lnTo>
                  <a:pt x="5295900" y="815708"/>
                </a:lnTo>
                <a:lnTo>
                  <a:pt x="5295900" y="813079"/>
                </a:lnTo>
                <a:close/>
              </a:path>
              <a:path w="5534025" h="1628775">
                <a:moveTo>
                  <a:pt x="5295900" y="3454"/>
                </a:moveTo>
                <a:lnTo>
                  <a:pt x="5295443" y="2336"/>
                </a:lnTo>
                <a:lnTo>
                  <a:pt x="5293576" y="469"/>
                </a:lnTo>
                <a:lnTo>
                  <a:pt x="5292458" y="0"/>
                </a:lnTo>
                <a:lnTo>
                  <a:pt x="5289829" y="0"/>
                </a:lnTo>
                <a:lnTo>
                  <a:pt x="5288699" y="469"/>
                </a:lnTo>
                <a:lnTo>
                  <a:pt x="5286845" y="2336"/>
                </a:lnTo>
                <a:lnTo>
                  <a:pt x="5286375" y="3454"/>
                </a:lnTo>
                <a:lnTo>
                  <a:pt x="5286375" y="6083"/>
                </a:lnTo>
                <a:lnTo>
                  <a:pt x="5286845" y="7200"/>
                </a:lnTo>
                <a:lnTo>
                  <a:pt x="5288699" y="9067"/>
                </a:lnTo>
                <a:lnTo>
                  <a:pt x="5289829" y="9525"/>
                </a:lnTo>
                <a:lnTo>
                  <a:pt x="5292458" y="9525"/>
                </a:lnTo>
                <a:lnTo>
                  <a:pt x="5293576" y="9067"/>
                </a:lnTo>
                <a:lnTo>
                  <a:pt x="5295443" y="7200"/>
                </a:lnTo>
                <a:lnTo>
                  <a:pt x="5295900" y="6083"/>
                </a:lnTo>
                <a:lnTo>
                  <a:pt x="5295900" y="3454"/>
                </a:lnTo>
                <a:close/>
              </a:path>
              <a:path w="5534025" h="1628775">
                <a:moveTo>
                  <a:pt x="5343525" y="1622704"/>
                </a:moveTo>
                <a:lnTo>
                  <a:pt x="5343068" y="1621586"/>
                </a:lnTo>
                <a:lnTo>
                  <a:pt x="5341201" y="1619719"/>
                </a:lnTo>
                <a:lnTo>
                  <a:pt x="5340083" y="1619250"/>
                </a:lnTo>
                <a:lnTo>
                  <a:pt x="5337454" y="1619250"/>
                </a:lnTo>
                <a:lnTo>
                  <a:pt x="5336324" y="1619719"/>
                </a:lnTo>
                <a:lnTo>
                  <a:pt x="5334470" y="1621586"/>
                </a:lnTo>
                <a:lnTo>
                  <a:pt x="5334000" y="1622704"/>
                </a:lnTo>
                <a:lnTo>
                  <a:pt x="5334000" y="1625333"/>
                </a:lnTo>
                <a:lnTo>
                  <a:pt x="5334470" y="1626450"/>
                </a:lnTo>
                <a:lnTo>
                  <a:pt x="5336324" y="1628317"/>
                </a:lnTo>
                <a:lnTo>
                  <a:pt x="5337454" y="1628775"/>
                </a:lnTo>
                <a:lnTo>
                  <a:pt x="5340083" y="1628775"/>
                </a:lnTo>
                <a:lnTo>
                  <a:pt x="5341201" y="1628317"/>
                </a:lnTo>
                <a:lnTo>
                  <a:pt x="5343068" y="1626450"/>
                </a:lnTo>
                <a:lnTo>
                  <a:pt x="5343525" y="1625333"/>
                </a:lnTo>
                <a:lnTo>
                  <a:pt x="5343525" y="1622704"/>
                </a:lnTo>
                <a:close/>
              </a:path>
              <a:path w="5534025" h="1628775">
                <a:moveTo>
                  <a:pt x="5343525" y="813079"/>
                </a:moveTo>
                <a:lnTo>
                  <a:pt x="5343068" y="811961"/>
                </a:lnTo>
                <a:lnTo>
                  <a:pt x="5341201" y="810094"/>
                </a:lnTo>
                <a:lnTo>
                  <a:pt x="5340083" y="809625"/>
                </a:lnTo>
                <a:lnTo>
                  <a:pt x="5337454" y="809625"/>
                </a:lnTo>
                <a:lnTo>
                  <a:pt x="5336324" y="810094"/>
                </a:lnTo>
                <a:lnTo>
                  <a:pt x="5334470" y="811961"/>
                </a:lnTo>
                <a:lnTo>
                  <a:pt x="5334000" y="813079"/>
                </a:lnTo>
                <a:lnTo>
                  <a:pt x="5334000" y="815708"/>
                </a:lnTo>
                <a:lnTo>
                  <a:pt x="5334470" y="816825"/>
                </a:lnTo>
                <a:lnTo>
                  <a:pt x="5336324" y="818692"/>
                </a:lnTo>
                <a:lnTo>
                  <a:pt x="5337454" y="819150"/>
                </a:lnTo>
                <a:lnTo>
                  <a:pt x="5340083" y="819150"/>
                </a:lnTo>
                <a:lnTo>
                  <a:pt x="5341201" y="818692"/>
                </a:lnTo>
                <a:lnTo>
                  <a:pt x="5343068" y="816825"/>
                </a:lnTo>
                <a:lnTo>
                  <a:pt x="5343525" y="815708"/>
                </a:lnTo>
                <a:lnTo>
                  <a:pt x="5343525" y="813079"/>
                </a:lnTo>
                <a:close/>
              </a:path>
              <a:path w="5534025" h="1628775">
                <a:moveTo>
                  <a:pt x="5343525" y="3454"/>
                </a:moveTo>
                <a:lnTo>
                  <a:pt x="5343068" y="2336"/>
                </a:lnTo>
                <a:lnTo>
                  <a:pt x="5341201" y="469"/>
                </a:lnTo>
                <a:lnTo>
                  <a:pt x="5340083" y="0"/>
                </a:lnTo>
                <a:lnTo>
                  <a:pt x="5337454" y="0"/>
                </a:lnTo>
                <a:lnTo>
                  <a:pt x="5336324" y="469"/>
                </a:lnTo>
                <a:lnTo>
                  <a:pt x="5334470" y="2336"/>
                </a:lnTo>
                <a:lnTo>
                  <a:pt x="5334000" y="3454"/>
                </a:lnTo>
                <a:lnTo>
                  <a:pt x="5334000" y="6083"/>
                </a:lnTo>
                <a:lnTo>
                  <a:pt x="5334470" y="7200"/>
                </a:lnTo>
                <a:lnTo>
                  <a:pt x="5336324" y="9067"/>
                </a:lnTo>
                <a:lnTo>
                  <a:pt x="5337454" y="9525"/>
                </a:lnTo>
                <a:lnTo>
                  <a:pt x="5340083" y="9525"/>
                </a:lnTo>
                <a:lnTo>
                  <a:pt x="5341201" y="9067"/>
                </a:lnTo>
                <a:lnTo>
                  <a:pt x="5343068" y="7200"/>
                </a:lnTo>
                <a:lnTo>
                  <a:pt x="5343525" y="6083"/>
                </a:lnTo>
                <a:lnTo>
                  <a:pt x="5343525" y="3454"/>
                </a:lnTo>
                <a:close/>
              </a:path>
              <a:path w="5534025" h="1628775">
                <a:moveTo>
                  <a:pt x="5391150" y="1622704"/>
                </a:moveTo>
                <a:lnTo>
                  <a:pt x="5390693" y="1621586"/>
                </a:lnTo>
                <a:lnTo>
                  <a:pt x="5388826" y="1619719"/>
                </a:lnTo>
                <a:lnTo>
                  <a:pt x="5387708" y="1619250"/>
                </a:lnTo>
                <a:lnTo>
                  <a:pt x="5385079" y="1619250"/>
                </a:lnTo>
                <a:lnTo>
                  <a:pt x="5383949" y="1619719"/>
                </a:lnTo>
                <a:lnTo>
                  <a:pt x="5382095" y="1621586"/>
                </a:lnTo>
                <a:lnTo>
                  <a:pt x="5381625" y="1622704"/>
                </a:lnTo>
                <a:lnTo>
                  <a:pt x="5381625" y="1625333"/>
                </a:lnTo>
                <a:lnTo>
                  <a:pt x="5382095" y="1626450"/>
                </a:lnTo>
                <a:lnTo>
                  <a:pt x="5383949" y="1628317"/>
                </a:lnTo>
                <a:lnTo>
                  <a:pt x="5385079" y="1628775"/>
                </a:lnTo>
                <a:lnTo>
                  <a:pt x="5387708" y="1628775"/>
                </a:lnTo>
                <a:lnTo>
                  <a:pt x="5388826" y="1628317"/>
                </a:lnTo>
                <a:lnTo>
                  <a:pt x="5390693" y="1626450"/>
                </a:lnTo>
                <a:lnTo>
                  <a:pt x="5391150" y="1625333"/>
                </a:lnTo>
                <a:lnTo>
                  <a:pt x="5391150" y="1622704"/>
                </a:lnTo>
                <a:close/>
              </a:path>
              <a:path w="5534025" h="1628775">
                <a:moveTo>
                  <a:pt x="5391150" y="813079"/>
                </a:moveTo>
                <a:lnTo>
                  <a:pt x="5390693" y="811961"/>
                </a:lnTo>
                <a:lnTo>
                  <a:pt x="5388826" y="810094"/>
                </a:lnTo>
                <a:lnTo>
                  <a:pt x="5387708" y="809625"/>
                </a:lnTo>
                <a:lnTo>
                  <a:pt x="5385079" y="809625"/>
                </a:lnTo>
                <a:lnTo>
                  <a:pt x="5383949" y="810094"/>
                </a:lnTo>
                <a:lnTo>
                  <a:pt x="5382095" y="811961"/>
                </a:lnTo>
                <a:lnTo>
                  <a:pt x="5381625" y="813079"/>
                </a:lnTo>
                <a:lnTo>
                  <a:pt x="5381625" y="815708"/>
                </a:lnTo>
                <a:lnTo>
                  <a:pt x="5382095" y="816825"/>
                </a:lnTo>
                <a:lnTo>
                  <a:pt x="5383949" y="818692"/>
                </a:lnTo>
                <a:lnTo>
                  <a:pt x="5385079" y="819150"/>
                </a:lnTo>
                <a:lnTo>
                  <a:pt x="5387708" y="819150"/>
                </a:lnTo>
                <a:lnTo>
                  <a:pt x="5388826" y="818692"/>
                </a:lnTo>
                <a:lnTo>
                  <a:pt x="5390693" y="816825"/>
                </a:lnTo>
                <a:lnTo>
                  <a:pt x="5391150" y="815708"/>
                </a:lnTo>
                <a:lnTo>
                  <a:pt x="5391150" y="813079"/>
                </a:lnTo>
                <a:close/>
              </a:path>
              <a:path w="5534025" h="1628775">
                <a:moveTo>
                  <a:pt x="5391150" y="3454"/>
                </a:moveTo>
                <a:lnTo>
                  <a:pt x="5390693" y="2336"/>
                </a:lnTo>
                <a:lnTo>
                  <a:pt x="5388826" y="469"/>
                </a:lnTo>
                <a:lnTo>
                  <a:pt x="5387708" y="0"/>
                </a:lnTo>
                <a:lnTo>
                  <a:pt x="5385079" y="0"/>
                </a:lnTo>
                <a:lnTo>
                  <a:pt x="5383949" y="469"/>
                </a:lnTo>
                <a:lnTo>
                  <a:pt x="5382095" y="2336"/>
                </a:lnTo>
                <a:lnTo>
                  <a:pt x="5381625" y="3454"/>
                </a:lnTo>
                <a:lnTo>
                  <a:pt x="5381625" y="6083"/>
                </a:lnTo>
                <a:lnTo>
                  <a:pt x="5382095" y="7200"/>
                </a:lnTo>
                <a:lnTo>
                  <a:pt x="5383949" y="9067"/>
                </a:lnTo>
                <a:lnTo>
                  <a:pt x="5385079" y="9525"/>
                </a:lnTo>
                <a:lnTo>
                  <a:pt x="5387708" y="9525"/>
                </a:lnTo>
                <a:lnTo>
                  <a:pt x="5388826" y="9067"/>
                </a:lnTo>
                <a:lnTo>
                  <a:pt x="5390693" y="7200"/>
                </a:lnTo>
                <a:lnTo>
                  <a:pt x="5391150" y="6083"/>
                </a:lnTo>
                <a:lnTo>
                  <a:pt x="5391150" y="3454"/>
                </a:lnTo>
                <a:close/>
              </a:path>
              <a:path w="5534025" h="1628775">
                <a:moveTo>
                  <a:pt x="5438775" y="1622704"/>
                </a:moveTo>
                <a:lnTo>
                  <a:pt x="5438318" y="1621586"/>
                </a:lnTo>
                <a:lnTo>
                  <a:pt x="5436451" y="1619719"/>
                </a:lnTo>
                <a:lnTo>
                  <a:pt x="5435333" y="1619250"/>
                </a:lnTo>
                <a:lnTo>
                  <a:pt x="5432704" y="1619250"/>
                </a:lnTo>
                <a:lnTo>
                  <a:pt x="5431574" y="1619719"/>
                </a:lnTo>
                <a:lnTo>
                  <a:pt x="5429720" y="1621586"/>
                </a:lnTo>
                <a:lnTo>
                  <a:pt x="5429250" y="1622704"/>
                </a:lnTo>
                <a:lnTo>
                  <a:pt x="5429250" y="1625333"/>
                </a:lnTo>
                <a:lnTo>
                  <a:pt x="5429720" y="1626450"/>
                </a:lnTo>
                <a:lnTo>
                  <a:pt x="5431574" y="1628317"/>
                </a:lnTo>
                <a:lnTo>
                  <a:pt x="5432704" y="1628775"/>
                </a:lnTo>
                <a:lnTo>
                  <a:pt x="5435333" y="1628775"/>
                </a:lnTo>
                <a:lnTo>
                  <a:pt x="5436451" y="1628317"/>
                </a:lnTo>
                <a:lnTo>
                  <a:pt x="5438318" y="1626450"/>
                </a:lnTo>
                <a:lnTo>
                  <a:pt x="5438775" y="1625333"/>
                </a:lnTo>
                <a:lnTo>
                  <a:pt x="5438775" y="1622704"/>
                </a:lnTo>
                <a:close/>
              </a:path>
              <a:path w="5534025" h="1628775">
                <a:moveTo>
                  <a:pt x="5438775" y="813079"/>
                </a:moveTo>
                <a:lnTo>
                  <a:pt x="5438318" y="811961"/>
                </a:lnTo>
                <a:lnTo>
                  <a:pt x="5436451" y="810094"/>
                </a:lnTo>
                <a:lnTo>
                  <a:pt x="5435333" y="809625"/>
                </a:lnTo>
                <a:lnTo>
                  <a:pt x="5432704" y="809625"/>
                </a:lnTo>
                <a:lnTo>
                  <a:pt x="5431574" y="810094"/>
                </a:lnTo>
                <a:lnTo>
                  <a:pt x="5429720" y="811961"/>
                </a:lnTo>
                <a:lnTo>
                  <a:pt x="5429250" y="813079"/>
                </a:lnTo>
                <a:lnTo>
                  <a:pt x="5429250" y="815708"/>
                </a:lnTo>
                <a:lnTo>
                  <a:pt x="5429720" y="816825"/>
                </a:lnTo>
                <a:lnTo>
                  <a:pt x="5431574" y="818692"/>
                </a:lnTo>
                <a:lnTo>
                  <a:pt x="5432704" y="819150"/>
                </a:lnTo>
                <a:lnTo>
                  <a:pt x="5435333" y="819150"/>
                </a:lnTo>
                <a:lnTo>
                  <a:pt x="5436451" y="818692"/>
                </a:lnTo>
                <a:lnTo>
                  <a:pt x="5438318" y="816825"/>
                </a:lnTo>
                <a:lnTo>
                  <a:pt x="5438775" y="815708"/>
                </a:lnTo>
                <a:lnTo>
                  <a:pt x="5438775" y="813079"/>
                </a:lnTo>
                <a:close/>
              </a:path>
              <a:path w="5534025" h="1628775">
                <a:moveTo>
                  <a:pt x="5438775" y="3454"/>
                </a:moveTo>
                <a:lnTo>
                  <a:pt x="5438318" y="2336"/>
                </a:lnTo>
                <a:lnTo>
                  <a:pt x="5436451" y="469"/>
                </a:lnTo>
                <a:lnTo>
                  <a:pt x="5435333" y="0"/>
                </a:lnTo>
                <a:lnTo>
                  <a:pt x="5432704" y="0"/>
                </a:lnTo>
                <a:lnTo>
                  <a:pt x="5431574" y="469"/>
                </a:lnTo>
                <a:lnTo>
                  <a:pt x="5429720" y="2336"/>
                </a:lnTo>
                <a:lnTo>
                  <a:pt x="5429250" y="3454"/>
                </a:lnTo>
                <a:lnTo>
                  <a:pt x="5429250" y="6083"/>
                </a:lnTo>
                <a:lnTo>
                  <a:pt x="5429720" y="7200"/>
                </a:lnTo>
                <a:lnTo>
                  <a:pt x="5431574" y="9067"/>
                </a:lnTo>
                <a:lnTo>
                  <a:pt x="5432704" y="9525"/>
                </a:lnTo>
                <a:lnTo>
                  <a:pt x="5435333" y="9525"/>
                </a:lnTo>
                <a:lnTo>
                  <a:pt x="5436451" y="9067"/>
                </a:lnTo>
                <a:lnTo>
                  <a:pt x="5438318" y="7200"/>
                </a:lnTo>
                <a:lnTo>
                  <a:pt x="5438775" y="6083"/>
                </a:lnTo>
                <a:lnTo>
                  <a:pt x="5438775" y="3454"/>
                </a:lnTo>
                <a:close/>
              </a:path>
              <a:path w="5534025" h="1628775">
                <a:moveTo>
                  <a:pt x="5486400" y="1622704"/>
                </a:moveTo>
                <a:lnTo>
                  <a:pt x="5485943" y="1621586"/>
                </a:lnTo>
                <a:lnTo>
                  <a:pt x="5484076" y="1619719"/>
                </a:lnTo>
                <a:lnTo>
                  <a:pt x="5482958" y="1619250"/>
                </a:lnTo>
                <a:lnTo>
                  <a:pt x="5480329" y="1619250"/>
                </a:lnTo>
                <a:lnTo>
                  <a:pt x="5479199" y="1619719"/>
                </a:lnTo>
                <a:lnTo>
                  <a:pt x="5477345" y="1621586"/>
                </a:lnTo>
                <a:lnTo>
                  <a:pt x="5476875" y="1622704"/>
                </a:lnTo>
                <a:lnTo>
                  <a:pt x="5476875" y="1625333"/>
                </a:lnTo>
                <a:lnTo>
                  <a:pt x="5477345" y="1626450"/>
                </a:lnTo>
                <a:lnTo>
                  <a:pt x="5479199" y="1628317"/>
                </a:lnTo>
                <a:lnTo>
                  <a:pt x="5480329" y="1628775"/>
                </a:lnTo>
                <a:lnTo>
                  <a:pt x="5482958" y="1628775"/>
                </a:lnTo>
                <a:lnTo>
                  <a:pt x="5484076" y="1628317"/>
                </a:lnTo>
                <a:lnTo>
                  <a:pt x="5485943" y="1626450"/>
                </a:lnTo>
                <a:lnTo>
                  <a:pt x="5486400" y="1625333"/>
                </a:lnTo>
                <a:lnTo>
                  <a:pt x="5486400" y="1622704"/>
                </a:lnTo>
                <a:close/>
              </a:path>
              <a:path w="5534025" h="1628775">
                <a:moveTo>
                  <a:pt x="5486400" y="813079"/>
                </a:moveTo>
                <a:lnTo>
                  <a:pt x="5485943" y="811961"/>
                </a:lnTo>
                <a:lnTo>
                  <a:pt x="5484076" y="810094"/>
                </a:lnTo>
                <a:lnTo>
                  <a:pt x="5482958" y="809625"/>
                </a:lnTo>
                <a:lnTo>
                  <a:pt x="5480329" y="809625"/>
                </a:lnTo>
                <a:lnTo>
                  <a:pt x="5479199" y="810094"/>
                </a:lnTo>
                <a:lnTo>
                  <a:pt x="5477345" y="811961"/>
                </a:lnTo>
                <a:lnTo>
                  <a:pt x="5476875" y="813079"/>
                </a:lnTo>
                <a:lnTo>
                  <a:pt x="5476875" y="815708"/>
                </a:lnTo>
                <a:lnTo>
                  <a:pt x="5477345" y="816825"/>
                </a:lnTo>
                <a:lnTo>
                  <a:pt x="5479199" y="818692"/>
                </a:lnTo>
                <a:lnTo>
                  <a:pt x="5480329" y="819150"/>
                </a:lnTo>
                <a:lnTo>
                  <a:pt x="5482958" y="819150"/>
                </a:lnTo>
                <a:lnTo>
                  <a:pt x="5484076" y="818692"/>
                </a:lnTo>
                <a:lnTo>
                  <a:pt x="5485943" y="816825"/>
                </a:lnTo>
                <a:lnTo>
                  <a:pt x="5486400" y="815708"/>
                </a:lnTo>
                <a:lnTo>
                  <a:pt x="5486400" y="813079"/>
                </a:lnTo>
                <a:close/>
              </a:path>
              <a:path w="5534025" h="1628775">
                <a:moveTo>
                  <a:pt x="5486400" y="3454"/>
                </a:moveTo>
                <a:lnTo>
                  <a:pt x="5485943" y="2336"/>
                </a:lnTo>
                <a:lnTo>
                  <a:pt x="5484076" y="469"/>
                </a:lnTo>
                <a:lnTo>
                  <a:pt x="5482958" y="0"/>
                </a:lnTo>
                <a:lnTo>
                  <a:pt x="5480329" y="0"/>
                </a:lnTo>
                <a:lnTo>
                  <a:pt x="5479199" y="469"/>
                </a:lnTo>
                <a:lnTo>
                  <a:pt x="5477345" y="2336"/>
                </a:lnTo>
                <a:lnTo>
                  <a:pt x="5476875" y="3454"/>
                </a:lnTo>
                <a:lnTo>
                  <a:pt x="5476875" y="6083"/>
                </a:lnTo>
                <a:lnTo>
                  <a:pt x="5477345" y="7200"/>
                </a:lnTo>
                <a:lnTo>
                  <a:pt x="5479199" y="9067"/>
                </a:lnTo>
                <a:lnTo>
                  <a:pt x="5480329" y="9525"/>
                </a:lnTo>
                <a:lnTo>
                  <a:pt x="5482958" y="9525"/>
                </a:lnTo>
                <a:lnTo>
                  <a:pt x="5484076" y="9067"/>
                </a:lnTo>
                <a:lnTo>
                  <a:pt x="5485943" y="7200"/>
                </a:lnTo>
                <a:lnTo>
                  <a:pt x="5486400" y="6083"/>
                </a:lnTo>
                <a:lnTo>
                  <a:pt x="5486400" y="3454"/>
                </a:lnTo>
                <a:close/>
              </a:path>
              <a:path w="5534025" h="1628775">
                <a:moveTo>
                  <a:pt x="5534025" y="1622704"/>
                </a:moveTo>
                <a:lnTo>
                  <a:pt x="5533568" y="1621586"/>
                </a:lnTo>
                <a:lnTo>
                  <a:pt x="5531701" y="1619719"/>
                </a:lnTo>
                <a:lnTo>
                  <a:pt x="5530583" y="1619250"/>
                </a:lnTo>
                <a:lnTo>
                  <a:pt x="5527954" y="1619250"/>
                </a:lnTo>
                <a:lnTo>
                  <a:pt x="5526824" y="1619719"/>
                </a:lnTo>
                <a:lnTo>
                  <a:pt x="5524970" y="1621586"/>
                </a:lnTo>
                <a:lnTo>
                  <a:pt x="5524500" y="1622704"/>
                </a:lnTo>
                <a:lnTo>
                  <a:pt x="5524500" y="1625333"/>
                </a:lnTo>
                <a:lnTo>
                  <a:pt x="5524970" y="1626450"/>
                </a:lnTo>
                <a:lnTo>
                  <a:pt x="5526824" y="1628317"/>
                </a:lnTo>
                <a:lnTo>
                  <a:pt x="5527954" y="1628775"/>
                </a:lnTo>
                <a:lnTo>
                  <a:pt x="5530583" y="1628775"/>
                </a:lnTo>
                <a:lnTo>
                  <a:pt x="5531701" y="1628317"/>
                </a:lnTo>
                <a:lnTo>
                  <a:pt x="5533568" y="1626450"/>
                </a:lnTo>
                <a:lnTo>
                  <a:pt x="5534025" y="1625333"/>
                </a:lnTo>
                <a:lnTo>
                  <a:pt x="5534025" y="1622704"/>
                </a:lnTo>
                <a:close/>
              </a:path>
              <a:path w="5534025" h="1628775">
                <a:moveTo>
                  <a:pt x="5534025" y="813079"/>
                </a:moveTo>
                <a:lnTo>
                  <a:pt x="5533568" y="811961"/>
                </a:lnTo>
                <a:lnTo>
                  <a:pt x="5531701" y="810094"/>
                </a:lnTo>
                <a:lnTo>
                  <a:pt x="5530583" y="809625"/>
                </a:lnTo>
                <a:lnTo>
                  <a:pt x="5527954" y="809625"/>
                </a:lnTo>
                <a:lnTo>
                  <a:pt x="5526824" y="810094"/>
                </a:lnTo>
                <a:lnTo>
                  <a:pt x="5524970" y="811961"/>
                </a:lnTo>
                <a:lnTo>
                  <a:pt x="5524500" y="813079"/>
                </a:lnTo>
                <a:lnTo>
                  <a:pt x="5524500" y="815708"/>
                </a:lnTo>
                <a:lnTo>
                  <a:pt x="5524970" y="816825"/>
                </a:lnTo>
                <a:lnTo>
                  <a:pt x="5526824" y="818692"/>
                </a:lnTo>
                <a:lnTo>
                  <a:pt x="5527954" y="819150"/>
                </a:lnTo>
                <a:lnTo>
                  <a:pt x="5530583" y="819150"/>
                </a:lnTo>
                <a:lnTo>
                  <a:pt x="5531701" y="818692"/>
                </a:lnTo>
                <a:lnTo>
                  <a:pt x="5533568" y="816825"/>
                </a:lnTo>
                <a:lnTo>
                  <a:pt x="5534025" y="815708"/>
                </a:lnTo>
                <a:lnTo>
                  <a:pt x="5534025" y="813079"/>
                </a:lnTo>
                <a:close/>
              </a:path>
              <a:path w="5534025" h="1628775">
                <a:moveTo>
                  <a:pt x="5534025" y="3454"/>
                </a:moveTo>
                <a:lnTo>
                  <a:pt x="5533568" y="2336"/>
                </a:lnTo>
                <a:lnTo>
                  <a:pt x="5531701" y="469"/>
                </a:lnTo>
                <a:lnTo>
                  <a:pt x="5530583" y="0"/>
                </a:lnTo>
                <a:lnTo>
                  <a:pt x="5527954" y="0"/>
                </a:lnTo>
                <a:lnTo>
                  <a:pt x="5526824" y="469"/>
                </a:lnTo>
                <a:lnTo>
                  <a:pt x="5524970" y="2336"/>
                </a:lnTo>
                <a:lnTo>
                  <a:pt x="5524500" y="3454"/>
                </a:lnTo>
                <a:lnTo>
                  <a:pt x="5524500" y="6083"/>
                </a:lnTo>
                <a:lnTo>
                  <a:pt x="5524970" y="7200"/>
                </a:lnTo>
                <a:lnTo>
                  <a:pt x="5526824" y="9067"/>
                </a:lnTo>
                <a:lnTo>
                  <a:pt x="5527954" y="9525"/>
                </a:lnTo>
                <a:lnTo>
                  <a:pt x="5530583" y="9525"/>
                </a:lnTo>
                <a:lnTo>
                  <a:pt x="5531701" y="9067"/>
                </a:lnTo>
                <a:lnTo>
                  <a:pt x="5533568" y="7200"/>
                </a:lnTo>
                <a:lnTo>
                  <a:pt x="5534025" y="6083"/>
                </a:lnTo>
                <a:lnTo>
                  <a:pt x="5534025" y="3454"/>
                </a:lnTo>
                <a:close/>
              </a:path>
            </a:pathLst>
          </a:custGeom>
          <a:solidFill>
            <a:srgbClr val="C7C6C3"/>
          </a:solidFill>
        </p:spPr>
        <p:txBody>
          <a:bodyPr wrap="square" lIns="0" tIns="0" rIns="0" bIns="0" rtlCol="0"/>
          <a:lstStyle/>
          <a:p>
            <a:endParaRPr/>
          </a:p>
        </p:txBody>
      </p:sp>
      <p:sp>
        <p:nvSpPr>
          <p:cNvPr id="25" name="object 25"/>
          <p:cNvSpPr txBox="1"/>
          <p:nvPr/>
        </p:nvSpPr>
        <p:spPr>
          <a:xfrm>
            <a:off x="272305" y="3995836"/>
            <a:ext cx="36957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a:t>
            </a:r>
            <a:r>
              <a:rPr sz="900" spc="-5" dirty="0">
                <a:solidFill>
                  <a:srgbClr val="605D5C"/>
                </a:solidFill>
                <a:latin typeface="Segoe UI"/>
                <a:cs typeface="Segoe UI"/>
              </a:rPr>
              <a:t> </a:t>
            </a:r>
            <a:r>
              <a:rPr sz="900" spc="-20" dirty="0">
                <a:solidFill>
                  <a:srgbClr val="605D5C"/>
                </a:solidFill>
                <a:latin typeface="Segoe UI"/>
                <a:cs typeface="Segoe UI"/>
              </a:rPr>
              <a:t>0.0M</a:t>
            </a:r>
            <a:endParaRPr sz="900">
              <a:latin typeface="Segoe UI"/>
              <a:cs typeface="Segoe UI"/>
            </a:endParaRPr>
          </a:p>
        </p:txBody>
      </p:sp>
      <p:sp>
        <p:nvSpPr>
          <p:cNvPr id="26" name="object 26"/>
          <p:cNvSpPr txBox="1"/>
          <p:nvPr/>
        </p:nvSpPr>
        <p:spPr>
          <a:xfrm>
            <a:off x="272305" y="3186211"/>
            <a:ext cx="36957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a:t>
            </a:r>
            <a:r>
              <a:rPr sz="900" spc="-5" dirty="0">
                <a:solidFill>
                  <a:srgbClr val="605D5C"/>
                </a:solidFill>
                <a:latin typeface="Segoe UI"/>
                <a:cs typeface="Segoe UI"/>
              </a:rPr>
              <a:t> </a:t>
            </a:r>
            <a:r>
              <a:rPr sz="900" spc="-20" dirty="0">
                <a:solidFill>
                  <a:srgbClr val="605D5C"/>
                </a:solidFill>
                <a:latin typeface="Segoe UI"/>
                <a:cs typeface="Segoe UI"/>
              </a:rPr>
              <a:t>0.1M</a:t>
            </a:r>
            <a:endParaRPr sz="900">
              <a:latin typeface="Segoe UI"/>
              <a:cs typeface="Segoe UI"/>
            </a:endParaRPr>
          </a:p>
        </p:txBody>
      </p:sp>
      <p:sp>
        <p:nvSpPr>
          <p:cNvPr id="27" name="object 27"/>
          <p:cNvSpPr txBox="1"/>
          <p:nvPr/>
        </p:nvSpPr>
        <p:spPr>
          <a:xfrm>
            <a:off x="272305" y="2376586"/>
            <a:ext cx="36957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a:t>
            </a:r>
            <a:r>
              <a:rPr sz="900" spc="-5" dirty="0">
                <a:solidFill>
                  <a:srgbClr val="605D5C"/>
                </a:solidFill>
                <a:latin typeface="Segoe UI"/>
                <a:cs typeface="Segoe UI"/>
              </a:rPr>
              <a:t> </a:t>
            </a:r>
            <a:r>
              <a:rPr sz="900" spc="-20" dirty="0">
                <a:solidFill>
                  <a:srgbClr val="605D5C"/>
                </a:solidFill>
                <a:latin typeface="Segoe UI"/>
                <a:cs typeface="Segoe UI"/>
              </a:rPr>
              <a:t>0.2M</a:t>
            </a:r>
            <a:endParaRPr sz="900">
              <a:latin typeface="Segoe UI"/>
              <a:cs typeface="Segoe UI"/>
            </a:endParaRPr>
          </a:p>
        </p:txBody>
      </p:sp>
      <p:sp>
        <p:nvSpPr>
          <p:cNvPr id="28" name="object 28"/>
          <p:cNvSpPr txBox="1"/>
          <p:nvPr/>
        </p:nvSpPr>
        <p:spPr>
          <a:xfrm>
            <a:off x="1743289" y="4106862"/>
            <a:ext cx="433705"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605D5C"/>
                </a:solidFill>
                <a:latin typeface="Segoe UI"/>
                <a:cs typeface="Segoe UI"/>
              </a:rPr>
              <a:t>skincare</a:t>
            </a:r>
            <a:endParaRPr sz="900">
              <a:latin typeface="Segoe UI"/>
              <a:cs typeface="Segoe UI"/>
            </a:endParaRPr>
          </a:p>
        </p:txBody>
      </p:sp>
      <p:sp>
        <p:nvSpPr>
          <p:cNvPr id="29" name="object 29"/>
          <p:cNvSpPr txBox="1"/>
          <p:nvPr/>
        </p:nvSpPr>
        <p:spPr>
          <a:xfrm>
            <a:off x="3103909" y="4099004"/>
            <a:ext cx="802640" cy="363855"/>
          </a:xfrm>
          <a:prstGeom prst="rect">
            <a:avLst/>
          </a:prstGeom>
        </p:spPr>
        <p:txBody>
          <a:bodyPr vert="horz" wrap="square" lIns="0" tIns="20320" rIns="0" bIns="0" rtlCol="0">
            <a:spAutoFit/>
          </a:bodyPr>
          <a:lstStyle/>
          <a:p>
            <a:pPr algn="ctr">
              <a:lnSpc>
                <a:spcPct val="100000"/>
              </a:lnSpc>
              <a:spcBef>
                <a:spcPts val="160"/>
              </a:spcBef>
            </a:pPr>
            <a:r>
              <a:rPr sz="900" spc="-10" dirty="0">
                <a:solidFill>
                  <a:srgbClr val="605D5C"/>
                </a:solidFill>
                <a:latin typeface="Segoe UI"/>
                <a:cs typeface="Segoe UI"/>
              </a:rPr>
              <a:t>haircare</a:t>
            </a:r>
            <a:endParaRPr sz="900">
              <a:latin typeface="Segoe UI"/>
              <a:cs typeface="Segoe UI"/>
            </a:endParaRPr>
          </a:p>
          <a:p>
            <a:pPr algn="ctr">
              <a:lnSpc>
                <a:spcPct val="100000"/>
              </a:lnSpc>
              <a:spcBef>
                <a:spcPts val="85"/>
              </a:spcBef>
            </a:pPr>
            <a:r>
              <a:rPr sz="1200" spc="-55" dirty="0">
                <a:solidFill>
                  <a:srgbClr val="252423"/>
                </a:solidFill>
                <a:latin typeface="Tahoma"/>
                <a:cs typeface="Tahoma"/>
              </a:rPr>
              <a:t>Product</a:t>
            </a:r>
            <a:r>
              <a:rPr sz="1200" spc="-40" dirty="0">
                <a:solidFill>
                  <a:srgbClr val="252423"/>
                </a:solidFill>
                <a:latin typeface="Tahoma"/>
                <a:cs typeface="Tahoma"/>
              </a:rPr>
              <a:t> </a:t>
            </a:r>
            <a:r>
              <a:rPr sz="1200" spc="-20" dirty="0">
                <a:solidFill>
                  <a:srgbClr val="252423"/>
                </a:solidFill>
                <a:latin typeface="Tahoma"/>
                <a:cs typeface="Tahoma"/>
              </a:rPr>
              <a:t>type</a:t>
            </a:r>
            <a:endParaRPr sz="1200">
              <a:latin typeface="Tahoma"/>
              <a:cs typeface="Tahoma"/>
            </a:endParaRPr>
          </a:p>
        </p:txBody>
      </p:sp>
      <p:sp>
        <p:nvSpPr>
          <p:cNvPr id="30" name="object 30"/>
          <p:cNvSpPr txBox="1"/>
          <p:nvPr/>
        </p:nvSpPr>
        <p:spPr>
          <a:xfrm>
            <a:off x="4790611" y="4106862"/>
            <a:ext cx="520065"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605D5C"/>
                </a:solidFill>
                <a:latin typeface="Segoe UI"/>
                <a:cs typeface="Segoe UI"/>
              </a:rPr>
              <a:t>cosmetics</a:t>
            </a:r>
            <a:endParaRPr sz="900">
              <a:latin typeface="Segoe UI"/>
              <a:cs typeface="Segoe UI"/>
            </a:endParaRPr>
          </a:p>
        </p:txBody>
      </p:sp>
      <p:grpSp>
        <p:nvGrpSpPr>
          <p:cNvPr id="31" name="object 31"/>
          <p:cNvGrpSpPr/>
          <p:nvPr/>
        </p:nvGrpSpPr>
        <p:grpSpPr>
          <a:xfrm>
            <a:off x="1341966" y="2125180"/>
            <a:ext cx="11050270" cy="4628515"/>
            <a:chOff x="1341966" y="2125180"/>
            <a:chExt cx="11050270" cy="4628515"/>
          </a:xfrm>
        </p:grpSpPr>
        <p:sp>
          <p:nvSpPr>
            <p:cNvPr id="32" name="object 32"/>
            <p:cNvSpPr/>
            <p:nvPr/>
          </p:nvSpPr>
          <p:spPr>
            <a:xfrm>
              <a:off x="1341958" y="2125192"/>
              <a:ext cx="4261485" cy="1956435"/>
            </a:xfrm>
            <a:custGeom>
              <a:avLst/>
              <a:gdLst/>
              <a:ahLst/>
              <a:cxnLst/>
              <a:rect l="l" t="t" r="r" b="b"/>
              <a:pathLst>
                <a:path w="4261485" h="1956435">
                  <a:moveTo>
                    <a:pt x="1171079" y="0"/>
                  </a:moveTo>
                  <a:lnTo>
                    <a:pt x="0" y="0"/>
                  </a:lnTo>
                  <a:lnTo>
                    <a:pt x="0" y="1956269"/>
                  </a:lnTo>
                  <a:lnTo>
                    <a:pt x="1171079" y="1956269"/>
                  </a:lnTo>
                  <a:lnTo>
                    <a:pt x="1171079" y="0"/>
                  </a:lnTo>
                  <a:close/>
                </a:path>
                <a:path w="4261485" h="1956435">
                  <a:moveTo>
                    <a:pt x="2716238" y="543839"/>
                  </a:moveTo>
                  <a:lnTo>
                    <a:pt x="1545170" y="543839"/>
                  </a:lnTo>
                  <a:lnTo>
                    <a:pt x="1545170" y="1956269"/>
                  </a:lnTo>
                  <a:lnTo>
                    <a:pt x="2716238" y="1956269"/>
                  </a:lnTo>
                  <a:lnTo>
                    <a:pt x="2716238" y="543839"/>
                  </a:lnTo>
                  <a:close/>
                </a:path>
                <a:path w="4261485" h="1956435">
                  <a:moveTo>
                    <a:pt x="4261409" y="648563"/>
                  </a:moveTo>
                  <a:lnTo>
                    <a:pt x="3090329" y="648563"/>
                  </a:lnTo>
                  <a:lnTo>
                    <a:pt x="3090329" y="1956269"/>
                  </a:lnTo>
                  <a:lnTo>
                    <a:pt x="4261409" y="1956269"/>
                  </a:lnTo>
                  <a:lnTo>
                    <a:pt x="4261409" y="648563"/>
                  </a:lnTo>
                  <a:close/>
                </a:path>
              </a:pathLst>
            </a:custGeom>
            <a:solidFill>
              <a:srgbClr val="118CFF"/>
            </a:solidFill>
          </p:spPr>
          <p:txBody>
            <a:bodyPr wrap="square" lIns="0" tIns="0" rIns="0" bIns="0" rtlCol="0"/>
            <a:lstStyle/>
            <a:p>
              <a:endParaRPr/>
            </a:p>
          </p:txBody>
        </p:sp>
        <p:sp>
          <p:nvSpPr>
            <p:cNvPr id="33" name="object 33"/>
            <p:cNvSpPr/>
            <p:nvPr/>
          </p:nvSpPr>
          <p:spPr>
            <a:xfrm>
              <a:off x="6381749" y="4629149"/>
              <a:ext cx="6010275" cy="9525"/>
            </a:xfrm>
            <a:custGeom>
              <a:avLst/>
              <a:gdLst/>
              <a:ahLst/>
              <a:cxnLst/>
              <a:rect l="l" t="t" r="r" b="b"/>
              <a:pathLst>
                <a:path w="6010275" h="9525">
                  <a:moveTo>
                    <a:pt x="6010274" y="9524"/>
                  </a:moveTo>
                  <a:lnTo>
                    <a:pt x="0" y="9524"/>
                  </a:lnTo>
                  <a:lnTo>
                    <a:pt x="0" y="0"/>
                  </a:lnTo>
                  <a:lnTo>
                    <a:pt x="6010274" y="0"/>
                  </a:lnTo>
                  <a:lnTo>
                    <a:pt x="6010274" y="9524"/>
                  </a:lnTo>
                  <a:close/>
                </a:path>
              </a:pathLst>
            </a:custGeom>
            <a:solidFill>
              <a:srgbClr val="E9E9E9"/>
            </a:solidFill>
          </p:spPr>
          <p:txBody>
            <a:bodyPr wrap="square" lIns="0" tIns="0" rIns="0" bIns="0" rtlCol="0"/>
            <a:lstStyle/>
            <a:p>
              <a:endParaRPr/>
            </a:p>
          </p:txBody>
        </p:sp>
        <p:pic>
          <p:nvPicPr>
            <p:cNvPr id="34" name="object 34"/>
            <p:cNvPicPr/>
            <p:nvPr/>
          </p:nvPicPr>
          <p:blipFill>
            <a:blip r:embed="rId5" cstate="print"/>
            <a:stretch>
              <a:fillRect/>
            </a:stretch>
          </p:blipFill>
          <p:spPr>
            <a:xfrm>
              <a:off x="6429374" y="4391024"/>
              <a:ext cx="190499" cy="190499"/>
            </a:xfrm>
            <a:prstGeom prst="rect">
              <a:avLst/>
            </a:prstGeom>
          </p:spPr>
        </p:pic>
        <p:pic>
          <p:nvPicPr>
            <p:cNvPr id="35" name="object 35"/>
            <p:cNvPicPr/>
            <p:nvPr/>
          </p:nvPicPr>
          <p:blipFill>
            <a:blip r:embed="rId6" cstate="print"/>
            <a:stretch>
              <a:fillRect/>
            </a:stretch>
          </p:blipFill>
          <p:spPr>
            <a:xfrm>
              <a:off x="6715124" y="4391024"/>
              <a:ext cx="190499" cy="190499"/>
            </a:xfrm>
            <a:prstGeom prst="rect">
              <a:avLst/>
            </a:prstGeom>
          </p:spPr>
        </p:pic>
        <p:pic>
          <p:nvPicPr>
            <p:cNvPr id="36" name="object 36"/>
            <p:cNvPicPr/>
            <p:nvPr/>
          </p:nvPicPr>
          <p:blipFill>
            <a:blip r:embed="rId7" cstate="print"/>
            <a:stretch>
              <a:fillRect/>
            </a:stretch>
          </p:blipFill>
          <p:spPr>
            <a:xfrm>
              <a:off x="6999664" y="4390090"/>
              <a:ext cx="192661" cy="182859"/>
            </a:xfrm>
            <a:prstGeom prst="rect">
              <a:avLst/>
            </a:prstGeom>
          </p:spPr>
        </p:pic>
        <p:pic>
          <p:nvPicPr>
            <p:cNvPr id="37" name="object 37"/>
            <p:cNvPicPr/>
            <p:nvPr/>
          </p:nvPicPr>
          <p:blipFill>
            <a:blip r:embed="rId8" cstate="print"/>
            <a:stretch>
              <a:fillRect/>
            </a:stretch>
          </p:blipFill>
          <p:spPr>
            <a:xfrm>
              <a:off x="12153899" y="4391024"/>
              <a:ext cx="190499" cy="190499"/>
            </a:xfrm>
            <a:prstGeom prst="rect">
              <a:avLst/>
            </a:prstGeom>
          </p:spPr>
        </p:pic>
        <p:sp>
          <p:nvSpPr>
            <p:cNvPr id="38" name="object 38"/>
            <p:cNvSpPr/>
            <p:nvPr/>
          </p:nvSpPr>
          <p:spPr>
            <a:xfrm>
              <a:off x="6776275" y="4991099"/>
              <a:ext cx="4619625" cy="1628775"/>
            </a:xfrm>
            <a:custGeom>
              <a:avLst/>
              <a:gdLst/>
              <a:ahLst/>
              <a:cxnLst/>
              <a:rect l="l" t="t" r="r" b="b"/>
              <a:pathLst>
                <a:path w="4619625" h="1628775">
                  <a:moveTo>
                    <a:pt x="0" y="0"/>
                  </a:moveTo>
                  <a:lnTo>
                    <a:pt x="0" y="981074"/>
                  </a:lnTo>
                </a:path>
                <a:path w="4619625" h="1628775">
                  <a:moveTo>
                    <a:pt x="924020" y="0"/>
                  </a:moveTo>
                  <a:lnTo>
                    <a:pt x="924020" y="981074"/>
                  </a:lnTo>
                </a:path>
                <a:path w="4619625" h="1628775">
                  <a:moveTo>
                    <a:pt x="1847945" y="0"/>
                  </a:moveTo>
                  <a:lnTo>
                    <a:pt x="1847945" y="981074"/>
                  </a:lnTo>
                </a:path>
                <a:path w="4619625" h="1628775">
                  <a:moveTo>
                    <a:pt x="2771870" y="0"/>
                  </a:moveTo>
                  <a:lnTo>
                    <a:pt x="2771870" y="1114424"/>
                  </a:lnTo>
                </a:path>
                <a:path w="4619625" h="1628775">
                  <a:moveTo>
                    <a:pt x="3695795" y="0"/>
                  </a:moveTo>
                  <a:lnTo>
                    <a:pt x="3695795" y="981074"/>
                  </a:lnTo>
                </a:path>
                <a:path w="4619625" h="1628775">
                  <a:moveTo>
                    <a:pt x="4619624" y="0"/>
                  </a:moveTo>
                  <a:lnTo>
                    <a:pt x="4619624" y="1628774"/>
                  </a:lnTo>
                </a:path>
              </a:pathLst>
            </a:custGeom>
            <a:ln w="9524">
              <a:solidFill>
                <a:srgbClr val="F1F1F1"/>
              </a:solidFill>
            </a:ln>
          </p:spPr>
          <p:txBody>
            <a:bodyPr wrap="square" lIns="0" tIns="0" rIns="0" bIns="0" rtlCol="0"/>
            <a:lstStyle/>
            <a:p>
              <a:endParaRPr/>
            </a:p>
          </p:txBody>
        </p:sp>
        <p:sp>
          <p:nvSpPr>
            <p:cNvPr id="39" name="object 39"/>
            <p:cNvSpPr/>
            <p:nvPr/>
          </p:nvSpPr>
          <p:spPr>
            <a:xfrm>
              <a:off x="7372349" y="6102048"/>
              <a:ext cx="304800" cy="0"/>
            </a:xfrm>
            <a:custGeom>
              <a:avLst/>
              <a:gdLst/>
              <a:ahLst/>
              <a:cxnLst/>
              <a:rect l="l" t="t" r="r" b="b"/>
              <a:pathLst>
                <a:path w="304800">
                  <a:moveTo>
                    <a:pt x="0" y="0"/>
                  </a:moveTo>
                  <a:lnTo>
                    <a:pt x="304799" y="0"/>
                  </a:lnTo>
                </a:path>
              </a:pathLst>
            </a:custGeom>
            <a:ln w="6953">
              <a:solidFill>
                <a:srgbClr val="F1F1F1"/>
              </a:solidFill>
            </a:ln>
          </p:spPr>
          <p:txBody>
            <a:bodyPr wrap="square" lIns="0" tIns="0" rIns="0" bIns="0" rtlCol="0"/>
            <a:lstStyle/>
            <a:p>
              <a:endParaRPr/>
            </a:p>
          </p:txBody>
        </p:sp>
        <p:sp>
          <p:nvSpPr>
            <p:cNvPr id="40" name="object 40"/>
            <p:cNvSpPr/>
            <p:nvPr/>
          </p:nvSpPr>
          <p:spPr>
            <a:xfrm>
              <a:off x="6753224" y="5462968"/>
              <a:ext cx="5543550" cy="640715"/>
            </a:xfrm>
            <a:custGeom>
              <a:avLst/>
              <a:gdLst/>
              <a:ahLst/>
              <a:cxnLst/>
              <a:rect l="l" t="t" r="r" b="b"/>
              <a:pathLst>
                <a:path w="5543550" h="640714">
                  <a:moveTo>
                    <a:pt x="1543049" y="640365"/>
                  </a:moveTo>
                  <a:lnTo>
                    <a:pt x="1847849" y="640365"/>
                  </a:lnTo>
                </a:path>
                <a:path w="5543550" h="640714">
                  <a:moveTo>
                    <a:pt x="2466974" y="640365"/>
                  </a:moveTo>
                  <a:lnTo>
                    <a:pt x="3695699" y="640365"/>
                  </a:lnTo>
                </a:path>
                <a:path w="5543550" h="640714">
                  <a:moveTo>
                    <a:pt x="4000499" y="640365"/>
                  </a:moveTo>
                  <a:lnTo>
                    <a:pt x="4314824" y="640365"/>
                  </a:lnTo>
                </a:path>
                <a:path w="5543550" h="640714">
                  <a:moveTo>
                    <a:pt x="4619624" y="640365"/>
                  </a:moveTo>
                  <a:lnTo>
                    <a:pt x="5543549" y="640365"/>
                  </a:lnTo>
                </a:path>
                <a:path w="5543550" h="640714">
                  <a:moveTo>
                    <a:pt x="0" y="0"/>
                  </a:moveTo>
                  <a:lnTo>
                    <a:pt x="304799" y="0"/>
                  </a:lnTo>
                </a:path>
                <a:path w="5543550" h="640714">
                  <a:moveTo>
                    <a:pt x="619124" y="0"/>
                  </a:moveTo>
                  <a:lnTo>
                    <a:pt x="5543549" y="0"/>
                  </a:lnTo>
                </a:path>
              </a:pathLst>
            </a:custGeom>
            <a:ln w="9524">
              <a:solidFill>
                <a:srgbClr val="F1F1F1"/>
              </a:solidFill>
            </a:ln>
          </p:spPr>
          <p:txBody>
            <a:bodyPr wrap="square" lIns="0" tIns="0" rIns="0" bIns="0" rtlCol="0"/>
            <a:lstStyle/>
            <a:p>
              <a:endParaRPr/>
            </a:p>
          </p:txBody>
        </p:sp>
        <p:sp>
          <p:nvSpPr>
            <p:cNvPr id="41" name="object 41"/>
            <p:cNvSpPr/>
            <p:nvPr/>
          </p:nvSpPr>
          <p:spPr>
            <a:xfrm>
              <a:off x="6753212" y="5972175"/>
              <a:ext cx="4924425" cy="771525"/>
            </a:xfrm>
            <a:custGeom>
              <a:avLst/>
              <a:gdLst/>
              <a:ahLst/>
              <a:cxnLst/>
              <a:rect l="l" t="t" r="r" b="b"/>
              <a:pathLst>
                <a:path w="4924425" h="771525">
                  <a:moveTo>
                    <a:pt x="304800" y="0"/>
                  </a:moveTo>
                  <a:lnTo>
                    <a:pt x="0" y="0"/>
                  </a:lnTo>
                  <a:lnTo>
                    <a:pt x="0" y="771525"/>
                  </a:lnTo>
                  <a:lnTo>
                    <a:pt x="304800" y="771525"/>
                  </a:lnTo>
                  <a:lnTo>
                    <a:pt x="304800" y="0"/>
                  </a:lnTo>
                  <a:close/>
                </a:path>
                <a:path w="4924425" h="771525">
                  <a:moveTo>
                    <a:pt x="1228725" y="0"/>
                  </a:moveTo>
                  <a:lnTo>
                    <a:pt x="923925" y="0"/>
                  </a:lnTo>
                  <a:lnTo>
                    <a:pt x="923925" y="771525"/>
                  </a:lnTo>
                  <a:lnTo>
                    <a:pt x="1228725" y="771525"/>
                  </a:lnTo>
                  <a:lnTo>
                    <a:pt x="1228725" y="0"/>
                  </a:lnTo>
                  <a:close/>
                </a:path>
                <a:path w="4924425" h="771525">
                  <a:moveTo>
                    <a:pt x="2152650" y="0"/>
                  </a:moveTo>
                  <a:lnTo>
                    <a:pt x="1847850" y="0"/>
                  </a:lnTo>
                  <a:lnTo>
                    <a:pt x="1847850" y="771525"/>
                  </a:lnTo>
                  <a:lnTo>
                    <a:pt x="2152650" y="771525"/>
                  </a:lnTo>
                  <a:lnTo>
                    <a:pt x="2152650" y="0"/>
                  </a:lnTo>
                  <a:close/>
                </a:path>
                <a:path w="4924425" h="771525">
                  <a:moveTo>
                    <a:pt x="3076575" y="133350"/>
                  </a:moveTo>
                  <a:lnTo>
                    <a:pt x="2771775" y="133350"/>
                  </a:lnTo>
                  <a:lnTo>
                    <a:pt x="2771775" y="771525"/>
                  </a:lnTo>
                  <a:lnTo>
                    <a:pt x="3076575" y="771525"/>
                  </a:lnTo>
                  <a:lnTo>
                    <a:pt x="3076575" y="133350"/>
                  </a:lnTo>
                  <a:close/>
                </a:path>
                <a:path w="4924425" h="771525">
                  <a:moveTo>
                    <a:pt x="4000500" y="0"/>
                  </a:moveTo>
                  <a:lnTo>
                    <a:pt x="3695700" y="0"/>
                  </a:lnTo>
                  <a:lnTo>
                    <a:pt x="3695700" y="771525"/>
                  </a:lnTo>
                  <a:lnTo>
                    <a:pt x="4000500" y="771525"/>
                  </a:lnTo>
                  <a:lnTo>
                    <a:pt x="4000500" y="0"/>
                  </a:lnTo>
                  <a:close/>
                </a:path>
                <a:path w="4924425" h="771525">
                  <a:moveTo>
                    <a:pt x="4924425" y="647700"/>
                  </a:moveTo>
                  <a:lnTo>
                    <a:pt x="4619625" y="647700"/>
                  </a:lnTo>
                  <a:lnTo>
                    <a:pt x="4619625" y="771525"/>
                  </a:lnTo>
                  <a:lnTo>
                    <a:pt x="4924425" y="771525"/>
                  </a:lnTo>
                  <a:lnTo>
                    <a:pt x="4924425" y="647700"/>
                  </a:lnTo>
                  <a:close/>
                </a:path>
              </a:pathLst>
            </a:custGeom>
            <a:solidFill>
              <a:srgbClr val="118CFF"/>
            </a:solidFill>
          </p:spPr>
          <p:txBody>
            <a:bodyPr wrap="square" lIns="0" tIns="0" rIns="0" bIns="0" rtlCol="0"/>
            <a:lstStyle/>
            <a:p>
              <a:endParaRPr/>
            </a:p>
          </p:txBody>
        </p:sp>
        <p:sp>
          <p:nvSpPr>
            <p:cNvPr id="42" name="object 42"/>
            <p:cNvSpPr/>
            <p:nvPr/>
          </p:nvSpPr>
          <p:spPr>
            <a:xfrm>
              <a:off x="7058012" y="5076824"/>
              <a:ext cx="4010025" cy="1666875"/>
            </a:xfrm>
            <a:custGeom>
              <a:avLst/>
              <a:gdLst/>
              <a:ahLst/>
              <a:cxnLst/>
              <a:rect l="l" t="t" r="r" b="b"/>
              <a:pathLst>
                <a:path w="4010025" h="1666875">
                  <a:moveTo>
                    <a:pt x="314325" y="0"/>
                  </a:moveTo>
                  <a:lnTo>
                    <a:pt x="0" y="0"/>
                  </a:lnTo>
                  <a:lnTo>
                    <a:pt x="0" y="1666875"/>
                  </a:lnTo>
                  <a:lnTo>
                    <a:pt x="314325" y="1666875"/>
                  </a:lnTo>
                  <a:lnTo>
                    <a:pt x="314325" y="0"/>
                  </a:lnTo>
                  <a:close/>
                </a:path>
                <a:path w="4010025" h="1666875">
                  <a:moveTo>
                    <a:pt x="1238250" y="895350"/>
                  </a:moveTo>
                  <a:lnTo>
                    <a:pt x="923925" y="895350"/>
                  </a:lnTo>
                  <a:lnTo>
                    <a:pt x="923925" y="1666875"/>
                  </a:lnTo>
                  <a:lnTo>
                    <a:pt x="1238250" y="1666875"/>
                  </a:lnTo>
                  <a:lnTo>
                    <a:pt x="1238250" y="895350"/>
                  </a:lnTo>
                  <a:close/>
                </a:path>
                <a:path w="4010025" h="1666875">
                  <a:moveTo>
                    <a:pt x="2162175" y="638175"/>
                  </a:moveTo>
                  <a:lnTo>
                    <a:pt x="1847850" y="638175"/>
                  </a:lnTo>
                  <a:lnTo>
                    <a:pt x="1847850" y="1666875"/>
                  </a:lnTo>
                  <a:lnTo>
                    <a:pt x="2162175" y="1666875"/>
                  </a:lnTo>
                  <a:lnTo>
                    <a:pt x="2162175" y="638175"/>
                  </a:lnTo>
                  <a:close/>
                </a:path>
                <a:path w="4010025" h="1666875">
                  <a:moveTo>
                    <a:pt x="3086100" y="1152525"/>
                  </a:moveTo>
                  <a:lnTo>
                    <a:pt x="2771775" y="1152525"/>
                  </a:lnTo>
                  <a:lnTo>
                    <a:pt x="2771775" y="1666875"/>
                  </a:lnTo>
                  <a:lnTo>
                    <a:pt x="3086100" y="1666875"/>
                  </a:lnTo>
                  <a:lnTo>
                    <a:pt x="3086100" y="1152525"/>
                  </a:lnTo>
                  <a:close/>
                </a:path>
                <a:path w="4010025" h="1666875">
                  <a:moveTo>
                    <a:pt x="4010025" y="1028700"/>
                  </a:moveTo>
                  <a:lnTo>
                    <a:pt x="3695700" y="1028700"/>
                  </a:lnTo>
                  <a:lnTo>
                    <a:pt x="3695700" y="1666875"/>
                  </a:lnTo>
                  <a:lnTo>
                    <a:pt x="4010025" y="1666875"/>
                  </a:lnTo>
                  <a:lnTo>
                    <a:pt x="4010025" y="1028700"/>
                  </a:lnTo>
                  <a:close/>
                </a:path>
              </a:pathLst>
            </a:custGeom>
            <a:solidFill>
              <a:srgbClr val="12239D"/>
            </a:solidFill>
          </p:spPr>
          <p:txBody>
            <a:bodyPr wrap="square" lIns="0" tIns="0" rIns="0" bIns="0" rtlCol="0"/>
            <a:lstStyle/>
            <a:p>
              <a:endParaRPr/>
            </a:p>
          </p:txBody>
        </p:sp>
        <p:sp>
          <p:nvSpPr>
            <p:cNvPr id="43" name="object 43"/>
            <p:cNvSpPr/>
            <p:nvPr/>
          </p:nvSpPr>
          <p:spPr>
            <a:xfrm>
              <a:off x="7372337" y="5972175"/>
              <a:ext cx="4924425" cy="771525"/>
            </a:xfrm>
            <a:custGeom>
              <a:avLst/>
              <a:gdLst/>
              <a:ahLst/>
              <a:cxnLst/>
              <a:rect l="l" t="t" r="r" b="b"/>
              <a:pathLst>
                <a:path w="4924425" h="771525">
                  <a:moveTo>
                    <a:pt x="304800" y="133350"/>
                  </a:moveTo>
                  <a:lnTo>
                    <a:pt x="0" y="133350"/>
                  </a:lnTo>
                  <a:lnTo>
                    <a:pt x="0" y="771525"/>
                  </a:lnTo>
                  <a:lnTo>
                    <a:pt x="304800" y="771525"/>
                  </a:lnTo>
                  <a:lnTo>
                    <a:pt x="304800" y="133350"/>
                  </a:lnTo>
                  <a:close/>
                </a:path>
                <a:path w="4924425" h="771525">
                  <a:moveTo>
                    <a:pt x="1228725" y="647700"/>
                  </a:moveTo>
                  <a:lnTo>
                    <a:pt x="923925" y="647700"/>
                  </a:lnTo>
                  <a:lnTo>
                    <a:pt x="923925" y="771525"/>
                  </a:lnTo>
                  <a:lnTo>
                    <a:pt x="1228725" y="771525"/>
                  </a:lnTo>
                  <a:lnTo>
                    <a:pt x="1228725" y="647700"/>
                  </a:lnTo>
                  <a:close/>
                </a:path>
                <a:path w="4924425" h="771525">
                  <a:moveTo>
                    <a:pt x="2152650" y="133350"/>
                  </a:moveTo>
                  <a:lnTo>
                    <a:pt x="1847850" y="133350"/>
                  </a:lnTo>
                  <a:lnTo>
                    <a:pt x="1847850" y="771525"/>
                  </a:lnTo>
                  <a:lnTo>
                    <a:pt x="2152650" y="771525"/>
                  </a:lnTo>
                  <a:lnTo>
                    <a:pt x="2152650" y="133350"/>
                  </a:lnTo>
                  <a:close/>
                </a:path>
                <a:path w="4924425" h="771525">
                  <a:moveTo>
                    <a:pt x="3076575" y="133350"/>
                  </a:moveTo>
                  <a:lnTo>
                    <a:pt x="2771775" y="133350"/>
                  </a:lnTo>
                  <a:lnTo>
                    <a:pt x="2771775" y="771525"/>
                  </a:lnTo>
                  <a:lnTo>
                    <a:pt x="3076575" y="771525"/>
                  </a:lnTo>
                  <a:lnTo>
                    <a:pt x="3076575" y="133350"/>
                  </a:lnTo>
                  <a:close/>
                </a:path>
                <a:path w="4924425" h="771525">
                  <a:moveTo>
                    <a:pt x="4000500" y="0"/>
                  </a:moveTo>
                  <a:lnTo>
                    <a:pt x="3695700" y="0"/>
                  </a:lnTo>
                  <a:lnTo>
                    <a:pt x="3695700" y="771525"/>
                  </a:lnTo>
                  <a:lnTo>
                    <a:pt x="4000500" y="771525"/>
                  </a:lnTo>
                  <a:lnTo>
                    <a:pt x="4000500" y="0"/>
                  </a:lnTo>
                  <a:close/>
                </a:path>
                <a:path w="4924425" h="771525">
                  <a:moveTo>
                    <a:pt x="4924425" y="647700"/>
                  </a:moveTo>
                  <a:lnTo>
                    <a:pt x="4619625" y="647700"/>
                  </a:lnTo>
                  <a:lnTo>
                    <a:pt x="4619625" y="771525"/>
                  </a:lnTo>
                  <a:lnTo>
                    <a:pt x="4924425" y="771525"/>
                  </a:lnTo>
                  <a:lnTo>
                    <a:pt x="4924425" y="647700"/>
                  </a:lnTo>
                  <a:close/>
                </a:path>
              </a:pathLst>
            </a:custGeom>
            <a:solidFill>
              <a:srgbClr val="E66B37"/>
            </a:solidFill>
          </p:spPr>
          <p:txBody>
            <a:bodyPr wrap="square" lIns="0" tIns="0" rIns="0" bIns="0" rtlCol="0"/>
            <a:lstStyle/>
            <a:p>
              <a:endParaRPr/>
            </a:p>
          </p:txBody>
        </p:sp>
        <p:sp>
          <p:nvSpPr>
            <p:cNvPr id="44" name="object 44"/>
            <p:cNvSpPr/>
            <p:nvPr/>
          </p:nvSpPr>
          <p:spPr>
            <a:xfrm>
              <a:off x="6743699" y="4991099"/>
              <a:ext cx="5553075" cy="1757680"/>
            </a:xfrm>
            <a:custGeom>
              <a:avLst/>
              <a:gdLst/>
              <a:ahLst/>
              <a:cxnLst/>
              <a:rect l="l" t="t" r="r" b="b"/>
              <a:pathLst>
                <a:path w="5553075" h="1757679">
                  <a:moveTo>
                    <a:pt x="0" y="1757362"/>
                  </a:moveTo>
                  <a:lnTo>
                    <a:pt x="5553074" y="1757362"/>
                  </a:lnTo>
                </a:path>
                <a:path w="5553075" h="1757679">
                  <a:moveTo>
                    <a:pt x="4762" y="0"/>
                  </a:moveTo>
                  <a:lnTo>
                    <a:pt x="4762" y="1752599"/>
                  </a:lnTo>
                </a:path>
              </a:pathLst>
            </a:custGeom>
            <a:ln w="9524">
              <a:solidFill>
                <a:srgbClr val="F5F5F5"/>
              </a:solidFill>
            </a:ln>
          </p:spPr>
          <p:txBody>
            <a:bodyPr wrap="square" lIns="0" tIns="0" rIns="0" bIns="0" rtlCol="0"/>
            <a:lstStyle/>
            <a:p>
              <a:endParaRPr/>
            </a:p>
          </p:txBody>
        </p:sp>
      </p:grpSp>
      <p:sp>
        <p:nvSpPr>
          <p:cNvPr id="45" name="object 45"/>
          <p:cNvSpPr txBox="1"/>
          <p:nvPr/>
        </p:nvSpPr>
        <p:spPr>
          <a:xfrm>
            <a:off x="6369049" y="4076763"/>
            <a:ext cx="2138045" cy="238760"/>
          </a:xfrm>
          <a:prstGeom prst="rect">
            <a:avLst/>
          </a:prstGeom>
        </p:spPr>
        <p:txBody>
          <a:bodyPr vert="horz" wrap="square" lIns="0" tIns="12700" rIns="0" bIns="0" rtlCol="0">
            <a:spAutoFit/>
          </a:bodyPr>
          <a:lstStyle/>
          <a:p>
            <a:pPr marL="12700">
              <a:lnSpc>
                <a:spcPct val="100000"/>
              </a:lnSpc>
              <a:spcBef>
                <a:spcPts val="100"/>
              </a:spcBef>
            </a:pPr>
            <a:r>
              <a:rPr sz="1400" spc="-55" dirty="0">
                <a:solidFill>
                  <a:srgbClr val="252423"/>
                </a:solidFill>
                <a:latin typeface="Tahoma"/>
                <a:cs typeface="Tahoma"/>
              </a:rPr>
              <a:t>Stock</a:t>
            </a:r>
            <a:r>
              <a:rPr sz="1400" spc="-85" dirty="0">
                <a:solidFill>
                  <a:srgbClr val="252423"/>
                </a:solidFill>
                <a:latin typeface="Tahoma"/>
                <a:cs typeface="Tahoma"/>
              </a:rPr>
              <a:t> </a:t>
            </a:r>
            <a:r>
              <a:rPr sz="1400" spc="-25" dirty="0">
                <a:solidFill>
                  <a:srgbClr val="252423"/>
                </a:solidFill>
                <a:latin typeface="Tahoma"/>
                <a:cs typeface="Tahoma"/>
              </a:rPr>
              <a:t>levels</a:t>
            </a:r>
            <a:r>
              <a:rPr sz="1400" spc="-80" dirty="0">
                <a:solidFill>
                  <a:srgbClr val="252423"/>
                </a:solidFill>
                <a:latin typeface="Tahoma"/>
                <a:cs typeface="Tahoma"/>
              </a:rPr>
              <a:t> </a:t>
            </a:r>
            <a:r>
              <a:rPr sz="1400" spc="-95" dirty="0">
                <a:solidFill>
                  <a:srgbClr val="252423"/>
                </a:solidFill>
                <a:latin typeface="Tahoma"/>
                <a:cs typeface="Tahoma"/>
              </a:rPr>
              <a:t>and</a:t>
            </a:r>
            <a:r>
              <a:rPr sz="1400" spc="-80" dirty="0">
                <a:solidFill>
                  <a:srgbClr val="252423"/>
                </a:solidFill>
                <a:latin typeface="Tahoma"/>
                <a:cs typeface="Tahoma"/>
              </a:rPr>
              <a:t> </a:t>
            </a:r>
            <a:r>
              <a:rPr sz="1400" spc="-55" dirty="0">
                <a:solidFill>
                  <a:srgbClr val="252423"/>
                </a:solidFill>
                <a:latin typeface="Tahoma"/>
                <a:cs typeface="Tahoma"/>
              </a:rPr>
              <a:t>Product</a:t>
            </a:r>
            <a:r>
              <a:rPr sz="1400" spc="-85" dirty="0">
                <a:solidFill>
                  <a:srgbClr val="252423"/>
                </a:solidFill>
                <a:latin typeface="Tahoma"/>
                <a:cs typeface="Tahoma"/>
              </a:rPr>
              <a:t> </a:t>
            </a:r>
            <a:r>
              <a:rPr sz="1400" spc="-35" dirty="0">
                <a:solidFill>
                  <a:srgbClr val="252423"/>
                </a:solidFill>
                <a:latin typeface="Tahoma"/>
                <a:cs typeface="Tahoma"/>
              </a:rPr>
              <a:t>type</a:t>
            </a:r>
            <a:endParaRPr sz="1400">
              <a:latin typeface="Tahoma"/>
              <a:cs typeface="Tahoma"/>
            </a:endParaRPr>
          </a:p>
        </p:txBody>
      </p:sp>
      <p:sp>
        <p:nvSpPr>
          <p:cNvPr id="46" name="object 46"/>
          <p:cNvSpPr txBox="1"/>
          <p:nvPr/>
        </p:nvSpPr>
        <p:spPr>
          <a:xfrm>
            <a:off x="7627022" y="6759575"/>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20</a:t>
            </a:r>
            <a:endParaRPr sz="750">
              <a:latin typeface="Verdana"/>
              <a:cs typeface="Verdana"/>
            </a:endParaRPr>
          </a:p>
        </p:txBody>
      </p:sp>
      <p:sp>
        <p:nvSpPr>
          <p:cNvPr id="47" name="object 47"/>
          <p:cNvSpPr txBox="1"/>
          <p:nvPr/>
        </p:nvSpPr>
        <p:spPr>
          <a:xfrm>
            <a:off x="8550947" y="6759575"/>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40</a:t>
            </a:r>
            <a:endParaRPr sz="750">
              <a:latin typeface="Verdana"/>
              <a:cs typeface="Verdana"/>
            </a:endParaRPr>
          </a:p>
        </p:txBody>
      </p:sp>
      <p:sp>
        <p:nvSpPr>
          <p:cNvPr id="48" name="object 48"/>
          <p:cNvSpPr txBox="1"/>
          <p:nvPr/>
        </p:nvSpPr>
        <p:spPr>
          <a:xfrm>
            <a:off x="10398797" y="6759575"/>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80</a:t>
            </a:r>
            <a:endParaRPr sz="750">
              <a:latin typeface="Verdana"/>
              <a:cs typeface="Verdana"/>
            </a:endParaRPr>
          </a:p>
        </p:txBody>
      </p:sp>
      <p:sp>
        <p:nvSpPr>
          <p:cNvPr id="49" name="object 49"/>
          <p:cNvSpPr txBox="1"/>
          <p:nvPr/>
        </p:nvSpPr>
        <p:spPr>
          <a:xfrm>
            <a:off x="11292414" y="6759575"/>
            <a:ext cx="20764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100</a:t>
            </a:r>
            <a:endParaRPr sz="750">
              <a:latin typeface="Verdana"/>
              <a:cs typeface="Verdana"/>
            </a:endParaRPr>
          </a:p>
        </p:txBody>
      </p:sp>
      <p:sp>
        <p:nvSpPr>
          <p:cNvPr id="50" name="object 50"/>
          <p:cNvSpPr txBox="1"/>
          <p:nvPr/>
        </p:nvSpPr>
        <p:spPr>
          <a:xfrm>
            <a:off x="6651376" y="6669087"/>
            <a:ext cx="168275" cy="230504"/>
          </a:xfrm>
          <a:prstGeom prst="rect">
            <a:avLst/>
          </a:prstGeom>
        </p:spPr>
        <p:txBody>
          <a:bodyPr vert="horz" wrap="square" lIns="0" tIns="12700" rIns="0" bIns="0" rtlCol="0">
            <a:spAutoFit/>
          </a:bodyPr>
          <a:lstStyle/>
          <a:p>
            <a:pPr marL="12700">
              <a:lnSpc>
                <a:spcPts val="805"/>
              </a:lnSpc>
              <a:spcBef>
                <a:spcPts val="100"/>
              </a:spcBef>
            </a:pPr>
            <a:r>
              <a:rPr sz="750" spc="-50" dirty="0">
                <a:solidFill>
                  <a:srgbClr val="666666"/>
                </a:solidFill>
                <a:latin typeface="Verdana"/>
                <a:cs typeface="Verdana"/>
              </a:rPr>
              <a:t>0</a:t>
            </a:r>
            <a:endParaRPr sz="750">
              <a:latin typeface="Verdana"/>
              <a:cs typeface="Verdana"/>
            </a:endParaRPr>
          </a:p>
          <a:p>
            <a:pPr marL="94615">
              <a:lnSpc>
                <a:spcPts val="805"/>
              </a:lnSpc>
            </a:pPr>
            <a:r>
              <a:rPr sz="750" spc="-50" dirty="0">
                <a:solidFill>
                  <a:srgbClr val="666666"/>
                </a:solidFill>
                <a:latin typeface="Verdana"/>
                <a:cs typeface="Verdana"/>
              </a:rPr>
              <a:t>0</a:t>
            </a:r>
            <a:endParaRPr sz="750">
              <a:latin typeface="Verdana"/>
              <a:cs typeface="Verdana"/>
            </a:endParaRPr>
          </a:p>
        </p:txBody>
      </p:sp>
      <p:sp>
        <p:nvSpPr>
          <p:cNvPr id="51" name="object 51"/>
          <p:cNvSpPr txBox="1"/>
          <p:nvPr/>
        </p:nvSpPr>
        <p:spPr>
          <a:xfrm>
            <a:off x="6651376" y="6028721"/>
            <a:ext cx="86360" cy="139700"/>
          </a:xfrm>
          <a:prstGeom prst="rect">
            <a:avLst/>
          </a:prstGeom>
        </p:spPr>
        <p:txBody>
          <a:bodyPr vert="horz" wrap="square" lIns="0" tIns="12700" rIns="0" bIns="0" rtlCol="0">
            <a:spAutoFit/>
          </a:bodyPr>
          <a:lstStyle/>
          <a:p>
            <a:pPr marL="12700">
              <a:lnSpc>
                <a:spcPct val="100000"/>
              </a:lnSpc>
              <a:spcBef>
                <a:spcPts val="100"/>
              </a:spcBef>
            </a:pPr>
            <a:r>
              <a:rPr sz="750" spc="-50" dirty="0">
                <a:solidFill>
                  <a:srgbClr val="666666"/>
                </a:solidFill>
                <a:latin typeface="Verdana"/>
                <a:cs typeface="Verdana"/>
              </a:rPr>
              <a:t>5</a:t>
            </a:r>
            <a:endParaRPr sz="750">
              <a:latin typeface="Verdana"/>
              <a:cs typeface="Verdana"/>
            </a:endParaRPr>
          </a:p>
        </p:txBody>
      </p:sp>
      <p:sp>
        <p:nvSpPr>
          <p:cNvPr id="52" name="object 52"/>
          <p:cNvSpPr txBox="1"/>
          <p:nvPr/>
        </p:nvSpPr>
        <p:spPr>
          <a:xfrm>
            <a:off x="6590803" y="5388355"/>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10</a:t>
            </a:r>
            <a:endParaRPr sz="750">
              <a:latin typeface="Verdana"/>
              <a:cs typeface="Verdana"/>
            </a:endParaRPr>
          </a:p>
        </p:txBody>
      </p:sp>
      <p:sp>
        <p:nvSpPr>
          <p:cNvPr id="53" name="object 53"/>
          <p:cNvSpPr txBox="1"/>
          <p:nvPr/>
        </p:nvSpPr>
        <p:spPr>
          <a:xfrm>
            <a:off x="6787197" y="4772011"/>
            <a:ext cx="440055" cy="147320"/>
          </a:xfrm>
          <a:prstGeom prst="rect">
            <a:avLst/>
          </a:prstGeom>
        </p:spPr>
        <p:txBody>
          <a:bodyPr vert="horz" wrap="square" lIns="0" tIns="12700" rIns="0" bIns="0" rtlCol="0">
            <a:spAutoFit/>
          </a:bodyPr>
          <a:lstStyle/>
          <a:p>
            <a:pPr marL="12700">
              <a:lnSpc>
                <a:spcPct val="100000"/>
              </a:lnSpc>
              <a:spcBef>
                <a:spcPts val="100"/>
              </a:spcBef>
            </a:pPr>
            <a:r>
              <a:rPr sz="800" spc="-10" dirty="0">
                <a:solidFill>
                  <a:srgbClr val="333333"/>
                </a:solidFill>
                <a:latin typeface="Verdana"/>
                <a:cs typeface="Verdana"/>
              </a:rPr>
              <a:t>haircare</a:t>
            </a:r>
            <a:endParaRPr sz="800">
              <a:latin typeface="Verdana"/>
              <a:cs typeface="Verdana"/>
            </a:endParaRPr>
          </a:p>
        </p:txBody>
      </p:sp>
      <p:grpSp>
        <p:nvGrpSpPr>
          <p:cNvPr id="54" name="object 54"/>
          <p:cNvGrpSpPr/>
          <p:nvPr/>
        </p:nvGrpSpPr>
        <p:grpSpPr>
          <a:xfrm>
            <a:off x="6381749" y="2018366"/>
            <a:ext cx="6010275" cy="2875915"/>
            <a:chOff x="6381749" y="2018366"/>
            <a:chExt cx="6010275" cy="2875915"/>
          </a:xfrm>
        </p:grpSpPr>
        <p:pic>
          <p:nvPicPr>
            <p:cNvPr id="55" name="object 55"/>
            <p:cNvPicPr/>
            <p:nvPr/>
          </p:nvPicPr>
          <p:blipFill>
            <a:blip r:embed="rId4" cstate="print"/>
            <a:stretch>
              <a:fillRect/>
            </a:stretch>
          </p:blipFill>
          <p:spPr>
            <a:xfrm>
              <a:off x="6590347" y="4798885"/>
              <a:ext cx="95249" cy="95249"/>
            </a:xfrm>
            <a:prstGeom prst="rect">
              <a:avLst/>
            </a:prstGeom>
          </p:spPr>
        </p:pic>
        <p:pic>
          <p:nvPicPr>
            <p:cNvPr id="56" name="object 56"/>
            <p:cNvPicPr/>
            <p:nvPr/>
          </p:nvPicPr>
          <p:blipFill>
            <a:blip r:embed="rId3" cstate="print"/>
            <a:stretch>
              <a:fillRect/>
            </a:stretch>
          </p:blipFill>
          <p:spPr>
            <a:xfrm>
              <a:off x="7347584" y="4798885"/>
              <a:ext cx="95249" cy="95249"/>
            </a:xfrm>
            <a:prstGeom prst="rect">
              <a:avLst/>
            </a:prstGeom>
          </p:spPr>
        </p:pic>
        <p:pic>
          <p:nvPicPr>
            <p:cNvPr id="57" name="object 57"/>
            <p:cNvPicPr/>
            <p:nvPr/>
          </p:nvPicPr>
          <p:blipFill>
            <a:blip r:embed="rId2" cstate="print"/>
            <a:stretch>
              <a:fillRect/>
            </a:stretch>
          </p:blipFill>
          <p:spPr>
            <a:xfrm>
              <a:off x="8113528" y="4798885"/>
              <a:ext cx="95249" cy="95249"/>
            </a:xfrm>
            <a:prstGeom prst="rect">
              <a:avLst/>
            </a:prstGeom>
          </p:spPr>
        </p:pic>
        <p:sp>
          <p:nvSpPr>
            <p:cNvPr id="58" name="object 58"/>
            <p:cNvSpPr/>
            <p:nvPr/>
          </p:nvSpPr>
          <p:spPr>
            <a:xfrm>
              <a:off x="6381749" y="2257424"/>
              <a:ext cx="6010275" cy="9525"/>
            </a:xfrm>
            <a:custGeom>
              <a:avLst/>
              <a:gdLst/>
              <a:ahLst/>
              <a:cxnLst/>
              <a:rect l="l" t="t" r="r" b="b"/>
              <a:pathLst>
                <a:path w="6010275" h="9525">
                  <a:moveTo>
                    <a:pt x="6010274" y="9524"/>
                  </a:moveTo>
                  <a:lnTo>
                    <a:pt x="0" y="9524"/>
                  </a:lnTo>
                  <a:lnTo>
                    <a:pt x="0" y="0"/>
                  </a:lnTo>
                  <a:lnTo>
                    <a:pt x="6010274" y="0"/>
                  </a:lnTo>
                  <a:lnTo>
                    <a:pt x="6010274" y="9524"/>
                  </a:lnTo>
                  <a:close/>
                </a:path>
              </a:pathLst>
            </a:custGeom>
            <a:solidFill>
              <a:srgbClr val="E9E9E9"/>
            </a:solidFill>
          </p:spPr>
          <p:txBody>
            <a:bodyPr wrap="square" lIns="0" tIns="0" rIns="0" bIns="0" rtlCol="0"/>
            <a:lstStyle/>
            <a:p>
              <a:endParaRPr/>
            </a:p>
          </p:txBody>
        </p:sp>
        <p:pic>
          <p:nvPicPr>
            <p:cNvPr id="59" name="object 59"/>
            <p:cNvPicPr/>
            <p:nvPr/>
          </p:nvPicPr>
          <p:blipFill>
            <a:blip r:embed="rId5" cstate="print"/>
            <a:stretch>
              <a:fillRect/>
            </a:stretch>
          </p:blipFill>
          <p:spPr>
            <a:xfrm>
              <a:off x="6429374" y="2019299"/>
              <a:ext cx="190499" cy="190499"/>
            </a:xfrm>
            <a:prstGeom prst="rect">
              <a:avLst/>
            </a:prstGeom>
          </p:spPr>
        </p:pic>
        <p:pic>
          <p:nvPicPr>
            <p:cNvPr id="60" name="object 60"/>
            <p:cNvPicPr/>
            <p:nvPr/>
          </p:nvPicPr>
          <p:blipFill>
            <a:blip r:embed="rId6" cstate="print"/>
            <a:stretch>
              <a:fillRect/>
            </a:stretch>
          </p:blipFill>
          <p:spPr>
            <a:xfrm>
              <a:off x="6715124" y="2019299"/>
              <a:ext cx="190499" cy="190499"/>
            </a:xfrm>
            <a:prstGeom prst="rect">
              <a:avLst/>
            </a:prstGeom>
          </p:spPr>
        </p:pic>
        <p:pic>
          <p:nvPicPr>
            <p:cNvPr id="61" name="object 61"/>
            <p:cNvPicPr/>
            <p:nvPr/>
          </p:nvPicPr>
          <p:blipFill>
            <a:blip r:embed="rId9" cstate="print"/>
            <a:stretch>
              <a:fillRect/>
            </a:stretch>
          </p:blipFill>
          <p:spPr>
            <a:xfrm>
              <a:off x="6999664" y="2018366"/>
              <a:ext cx="192661" cy="182859"/>
            </a:xfrm>
            <a:prstGeom prst="rect">
              <a:avLst/>
            </a:prstGeom>
          </p:spPr>
        </p:pic>
        <p:pic>
          <p:nvPicPr>
            <p:cNvPr id="62" name="object 62"/>
            <p:cNvPicPr/>
            <p:nvPr/>
          </p:nvPicPr>
          <p:blipFill>
            <a:blip r:embed="rId8" cstate="print"/>
            <a:stretch>
              <a:fillRect/>
            </a:stretch>
          </p:blipFill>
          <p:spPr>
            <a:xfrm>
              <a:off x="12153899" y="2019299"/>
              <a:ext cx="190499" cy="190499"/>
            </a:xfrm>
            <a:prstGeom prst="rect">
              <a:avLst/>
            </a:prstGeom>
          </p:spPr>
        </p:pic>
        <p:sp>
          <p:nvSpPr>
            <p:cNvPr id="63" name="object 63"/>
            <p:cNvSpPr/>
            <p:nvPr/>
          </p:nvSpPr>
          <p:spPr>
            <a:xfrm>
              <a:off x="7842884" y="2600324"/>
              <a:ext cx="0" cy="1133475"/>
            </a:xfrm>
            <a:custGeom>
              <a:avLst/>
              <a:gdLst/>
              <a:ahLst/>
              <a:cxnLst/>
              <a:rect l="l" t="t" r="r" b="b"/>
              <a:pathLst>
                <a:path h="1133475">
                  <a:moveTo>
                    <a:pt x="0" y="0"/>
                  </a:moveTo>
                  <a:lnTo>
                    <a:pt x="0" y="1133474"/>
                  </a:lnTo>
                </a:path>
              </a:pathLst>
            </a:custGeom>
            <a:ln w="9524">
              <a:solidFill>
                <a:srgbClr val="F1F1F1"/>
              </a:solidFill>
            </a:ln>
          </p:spPr>
          <p:txBody>
            <a:bodyPr wrap="square" lIns="0" tIns="0" rIns="0" bIns="0" rtlCol="0"/>
            <a:lstStyle/>
            <a:p>
              <a:endParaRPr/>
            </a:p>
          </p:txBody>
        </p:sp>
        <p:sp>
          <p:nvSpPr>
            <p:cNvPr id="64" name="object 64"/>
            <p:cNvSpPr/>
            <p:nvPr/>
          </p:nvSpPr>
          <p:spPr>
            <a:xfrm>
              <a:off x="8932544" y="2600324"/>
              <a:ext cx="0" cy="1133475"/>
            </a:xfrm>
            <a:custGeom>
              <a:avLst/>
              <a:gdLst/>
              <a:ahLst/>
              <a:cxnLst/>
              <a:rect l="l" t="t" r="r" b="b"/>
              <a:pathLst>
                <a:path h="1133475">
                  <a:moveTo>
                    <a:pt x="0" y="0"/>
                  </a:moveTo>
                  <a:lnTo>
                    <a:pt x="0" y="1133474"/>
                  </a:lnTo>
                </a:path>
              </a:pathLst>
            </a:custGeom>
            <a:ln w="9524">
              <a:solidFill>
                <a:srgbClr val="F1F1F1"/>
              </a:solidFill>
            </a:ln>
          </p:spPr>
          <p:txBody>
            <a:bodyPr wrap="square" lIns="0" tIns="0" rIns="0" bIns="0" rtlCol="0"/>
            <a:lstStyle/>
            <a:p>
              <a:endParaRPr/>
            </a:p>
          </p:txBody>
        </p:sp>
        <p:sp>
          <p:nvSpPr>
            <p:cNvPr id="65" name="object 65"/>
            <p:cNvSpPr/>
            <p:nvPr/>
          </p:nvSpPr>
          <p:spPr>
            <a:xfrm>
              <a:off x="10022204" y="2600324"/>
              <a:ext cx="0" cy="1133475"/>
            </a:xfrm>
            <a:custGeom>
              <a:avLst/>
              <a:gdLst/>
              <a:ahLst/>
              <a:cxnLst/>
              <a:rect l="l" t="t" r="r" b="b"/>
              <a:pathLst>
                <a:path h="1133475">
                  <a:moveTo>
                    <a:pt x="0" y="0"/>
                  </a:moveTo>
                  <a:lnTo>
                    <a:pt x="0" y="1133474"/>
                  </a:lnTo>
                </a:path>
              </a:pathLst>
            </a:custGeom>
            <a:ln w="9524">
              <a:solidFill>
                <a:srgbClr val="F1F1F1"/>
              </a:solidFill>
            </a:ln>
          </p:spPr>
          <p:txBody>
            <a:bodyPr wrap="square" lIns="0" tIns="0" rIns="0" bIns="0" rtlCol="0"/>
            <a:lstStyle/>
            <a:p>
              <a:endParaRPr/>
            </a:p>
          </p:txBody>
        </p:sp>
        <p:sp>
          <p:nvSpPr>
            <p:cNvPr id="66" name="object 66"/>
            <p:cNvSpPr/>
            <p:nvPr/>
          </p:nvSpPr>
          <p:spPr>
            <a:xfrm>
              <a:off x="11111864" y="2600324"/>
              <a:ext cx="0" cy="1133475"/>
            </a:xfrm>
            <a:custGeom>
              <a:avLst/>
              <a:gdLst/>
              <a:ahLst/>
              <a:cxnLst/>
              <a:rect l="l" t="t" r="r" b="b"/>
              <a:pathLst>
                <a:path h="1133475">
                  <a:moveTo>
                    <a:pt x="0" y="0"/>
                  </a:moveTo>
                  <a:lnTo>
                    <a:pt x="0" y="1133474"/>
                  </a:lnTo>
                </a:path>
              </a:pathLst>
            </a:custGeom>
            <a:ln w="9524">
              <a:solidFill>
                <a:srgbClr val="F1F1F1"/>
              </a:solidFill>
            </a:ln>
          </p:spPr>
          <p:txBody>
            <a:bodyPr wrap="square" lIns="0" tIns="0" rIns="0" bIns="0" rtlCol="0"/>
            <a:lstStyle/>
            <a:p>
              <a:endParaRPr/>
            </a:p>
          </p:txBody>
        </p:sp>
        <p:sp>
          <p:nvSpPr>
            <p:cNvPr id="67" name="object 67"/>
            <p:cNvSpPr/>
            <p:nvPr/>
          </p:nvSpPr>
          <p:spPr>
            <a:xfrm>
              <a:off x="6934199" y="3195446"/>
              <a:ext cx="5086350" cy="0"/>
            </a:xfrm>
            <a:custGeom>
              <a:avLst/>
              <a:gdLst/>
              <a:ahLst/>
              <a:cxnLst/>
              <a:rect l="l" t="t" r="r" b="b"/>
              <a:pathLst>
                <a:path w="5086350">
                  <a:moveTo>
                    <a:pt x="0" y="0"/>
                  </a:moveTo>
                  <a:lnTo>
                    <a:pt x="723899" y="0"/>
                  </a:lnTo>
                </a:path>
                <a:path w="5086350">
                  <a:moveTo>
                    <a:pt x="904874" y="0"/>
                  </a:moveTo>
                  <a:lnTo>
                    <a:pt x="5086349" y="0"/>
                  </a:lnTo>
                </a:path>
              </a:pathLst>
            </a:custGeom>
            <a:ln w="9524">
              <a:solidFill>
                <a:srgbClr val="F1F1F1"/>
              </a:solidFill>
            </a:ln>
          </p:spPr>
          <p:txBody>
            <a:bodyPr wrap="square" lIns="0" tIns="0" rIns="0" bIns="0" rtlCol="0"/>
            <a:lstStyle/>
            <a:p>
              <a:endParaRPr/>
            </a:p>
          </p:txBody>
        </p:sp>
        <p:sp>
          <p:nvSpPr>
            <p:cNvPr id="68" name="object 68"/>
            <p:cNvSpPr/>
            <p:nvPr/>
          </p:nvSpPr>
          <p:spPr>
            <a:xfrm>
              <a:off x="6753224" y="2656998"/>
              <a:ext cx="5448300" cy="0"/>
            </a:xfrm>
            <a:custGeom>
              <a:avLst/>
              <a:gdLst/>
              <a:ahLst/>
              <a:cxnLst/>
              <a:rect l="l" t="t" r="r" b="b"/>
              <a:pathLst>
                <a:path w="5448300">
                  <a:moveTo>
                    <a:pt x="0" y="0"/>
                  </a:moveTo>
                  <a:lnTo>
                    <a:pt x="5448299" y="0"/>
                  </a:lnTo>
                </a:path>
              </a:pathLst>
            </a:custGeom>
            <a:ln w="9524">
              <a:solidFill>
                <a:srgbClr val="F1F1F1"/>
              </a:solidFill>
            </a:ln>
          </p:spPr>
          <p:txBody>
            <a:bodyPr wrap="square" lIns="0" tIns="0" rIns="0" bIns="0" rtlCol="0"/>
            <a:lstStyle/>
            <a:p>
              <a:endParaRPr/>
            </a:p>
          </p:txBody>
        </p:sp>
        <p:sp>
          <p:nvSpPr>
            <p:cNvPr id="69" name="object 69"/>
            <p:cNvSpPr/>
            <p:nvPr/>
          </p:nvSpPr>
          <p:spPr>
            <a:xfrm>
              <a:off x="6753212" y="3086099"/>
              <a:ext cx="5086350" cy="647700"/>
            </a:xfrm>
            <a:custGeom>
              <a:avLst/>
              <a:gdLst/>
              <a:ahLst/>
              <a:cxnLst/>
              <a:rect l="l" t="t" r="r" b="b"/>
              <a:pathLst>
                <a:path w="5086350" h="647700">
                  <a:moveTo>
                    <a:pt x="180975" y="0"/>
                  </a:moveTo>
                  <a:lnTo>
                    <a:pt x="0" y="0"/>
                  </a:lnTo>
                  <a:lnTo>
                    <a:pt x="0" y="647700"/>
                  </a:lnTo>
                  <a:lnTo>
                    <a:pt x="180975" y="647700"/>
                  </a:lnTo>
                  <a:lnTo>
                    <a:pt x="180975" y="0"/>
                  </a:lnTo>
                  <a:close/>
                </a:path>
                <a:path w="5086350" h="647700">
                  <a:moveTo>
                    <a:pt x="723900" y="428625"/>
                  </a:moveTo>
                  <a:lnTo>
                    <a:pt x="542925" y="428625"/>
                  </a:lnTo>
                  <a:lnTo>
                    <a:pt x="542925" y="647700"/>
                  </a:lnTo>
                  <a:lnTo>
                    <a:pt x="723900" y="647700"/>
                  </a:lnTo>
                  <a:lnTo>
                    <a:pt x="723900" y="428625"/>
                  </a:lnTo>
                  <a:close/>
                </a:path>
                <a:path w="5086350" h="647700">
                  <a:moveTo>
                    <a:pt x="1266825" y="323850"/>
                  </a:moveTo>
                  <a:lnTo>
                    <a:pt x="1085850" y="323850"/>
                  </a:lnTo>
                  <a:lnTo>
                    <a:pt x="1085850" y="647700"/>
                  </a:lnTo>
                  <a:lnTo>
                    <a:pt x="1266825" y="647700"/>
                  </a:lnTo>
                  <a:lnTo>
                    <a:pt x="1266825" y="323850"/>
                  </a:lnTo>
                  <a:close/>
                </a:path>
                <a:path w="5086350" h="647700">
                  <a:moveTo>
                    <a:pt x="1819275" y="104775"/>
                  </a:moveTo>
                  <a:lnTo>
                    <a:pt x="1638300" y="104775"/>
                  </a:lnTo>
                  <a:lnTo>
                    <a:pt x="1638300" y="647700"/>
                  </a:lnTo>
                  <a:lnTo>
                    <a:pt x="1819275" y="647700"/>
                  </a:lnTo>
                  <a:lnTo>
                    <a:pt x="1819275" y="104775"/>
                  </a:lnTo>
                  <a:close/>
                </a:path>
                <a:path w="5086350" h="647700">
                  <a:moveTo>
                    <a:pt x="2362200" y="428625"/>
                  </a:moveTo>
                  <a:lnTo>
                    <a:pt x="2181225" y="428625"/>
                  </a:lnTo>
                  <a:lnTo>
                    <a:pt x="2181225" y="647700"/>
                  </a:lnTo>
                  <a:lnTo>
                    <a:pt x="2362200" y="647700"/>
                  </a:lnTo>
                  <a:lnTo>
                    <a:pt x="2362200" y="428625"/>
                  </a:lnTo>
                  <a:close/>
                </a:path>
                <a:path w="5086350" h="647700">
                  <a:moveTo>
                    <a:pt x="2905125" y="323850"/>
                  </a:moveTo>
                  <a:lnTo>
                    <a:pt x="2724150" y="323850"/>
                  </a:lnTo>
                  <a:lnTo>
                    <a:pt x="2724150" y="647700"/>
                  </a:lnTo>
                  <a:lnTo>
                    <a:pt x="2905125" y="647700"/>
                  </a:lnTo>
                  <a:lnTo>
                    <a:pt x="2905125" y="323850"/>
                  </a:lnTo>
                  <a:close/>
                </a:path>
                <a:path w="5086350" h="647700">
                  <a:moveTo>
                    <a:pt x="3448050" y="104775"/>
                  </a:moveTo>
                  <a:lnTo>
                    <a:pt x="3267075" y="104775"/>
                  </a:lnTo>
                  <a:lnTo>
                    <a:pt x="3267075" y="647700"/>
                  </a:lnTo>
                  <a:lnTo>
                    <a:pt x="3448050" y="647700"/>
                  </a:lnTo>
                  <a:lnTo>
                    <a:pt x="3448050" y="104775"/>
                  </a:lnTo>
                  <a:close/>
                </a:path>
                <a:path w="5086350" h="647700">
                  <a:moveTo>
                    <a:pt x="3990975" y="104775"/>
                  </a:moveTo>
                  <a:lnTo>
                    <a:pt x="3810000" y="104775"/>
                  </a:lnTo>
                  <a:lnTo>
                    <a:pt x="3810000" y="647700"/>
                  </a:lnTo>
                  <a:lnTo>
                    <a:pt x="3990975" y="647700"/>
                  </a:lnTo>
                  <a:lnTo>
                    <a:pt x="3990975" y="104775"/>
                  </a:lnTo>
                  <a:close/>
                </a:path>
                <a:path w="5086350" h="647700">
                  <a:moveTo>
                    <a:pt x="4543425" y="428625"/>
                  </a:moveTo>
                  <a:lnTo>
                    <a:pt x="4362450" y="428625"/>
                  </a:lnTo>
                  <a:lnTo>
                    <a:pt x="4362450" y="647700"/>
                  </a:lnTo>
                  <a:lnTo>
                    <a:pt x="4543425" y="647700"/>
                  </a:lnTo>
                  <a:lnTo>
                    <a:pt x="4543425" y="428625"/>
                  </a:lnTo>
                  <a:close/>
                </a:path>
                <a:path w="5086350" h="647700">
                  <a:moveTo>
                    <a:pt x="5086350" y="542925"/>
                  </a:moveTo>
                  <a:lnTo>
                    <a:pt x="4905375" y="542925"/>
                  </a:lnTo>
                  <a:lnTo>
                    <a:pt x="4905375" y="647700"/>
                  </a:lnTo>
                  <a:lnTo>
                    <a:pt x="5086350" y="647700"/>
                  </a:lnTo>
                  <a:lnTo>
                    <a:pt x="5086350" y="542925"/>
                  </a:lnTo>
                  <a:close/>
                </a:path>
              </a:pathLst>
            </a:custGeom>
            <a:solidFill>
              <a:srgbClr val="118CFF"/>
            </a:solidFill>
          </p:spPr>
          <p:txBody>
            <a:bodyPr wrap="square" lIns="0" tIns="0" rIns="0" bIns="0" rtlCol="0"/>
            <a:lstStyle/>
            <a:p>
              <a:endParaRPr/>
            </a:p>
          </p:txBody>
        </p:sp>
        <p:sp>
          <p:nvSpPr>
            <p:cNvPr id="70" name="object 70"/>
            <p:cNvSpPr/>
            <p:nvPr/>
          </p:nvSpPr>
          <p:spPr>
            <a:xfrm>
              <a:off x="6934187" y="3190874"/>
              <a:ext cx="5086350" cy="542925"/>
            </a:xfrm>
            <a:custGeom>
              <a:avLst/>
              <a:gdLst/>
              <a:ahLst/>
              <a:cxnLst/>
              <a:rect l="l" t="t" r="r" b="b"/>
              <a:pathLst>
                <a:path w="5086350" h="542925">
                  <a:moveTo>
                    <a:pt x="180975" y="114300"/>
                  </a:moveTo>
                  <a:lnTo>
                    <a:pt x="0" y="114300"/>
                  </a:lnTo>
                  <a:lnTo>
                    <a:pt x="0" y="542925"/>
                  </a:lnTo>
                  <a:lnTo>
                    <a:pt x="180975" y="542925"/>
                  </a:lnTo>
                  <a:lnTo>
                    <a:pt x="180975" y="114300"/>
                  </a:lnTo>
                  <a:close/>
                </a:path>
                <a:path w="5086350" h="542925">
                  <a:moveTo>
                    <a:pt x="723900" y="438150"/>
                  </a:moveTo>
                  <a:lnTo>
                    <a:pt x="542925" y="438150"/>
                  </a:lnTo>
                  <a:lnTo>
                    <a:pt x="542925" y="542925"/>
                  </a:lnTo>
                  <a:lnTo>
                    <a:pt x="723900" y="542925"/>
                  </a:lnTo>
                  <a:lnTo>
                    <a:pt x="723900" y="438150"/>
                  </a:lnTo>
                  <a:close/>
                </a:path>
                <a:path w="5086350" h="542925">
                  <a:moveTo>
                    <a:pt x="1276350" y="438150"/>
                  </a:moveTo>
                  <a:lnTo>
                    <a:pt x="1085850" y="438150"/>
                  </a:lnTo>
                  <a:lnTo>
                    <a:pt x="1085850" y="542925"/>
                  </a:lnTo>
                  <a:lnTo>
                    <a:pt x="1276350" y="542925"/>
                  </a:lnTo>
                  <a:lnTo>
                    <a:pt x="1276350" y="438150"/>
                  </a:lnTo>
                  <a:close/>
                </a:path>
                <a:path w="5086350" h="542925">
                  <a:moveTo>
                    <a:pt x="2362200" y="323850"/>
                  </a:moveTo>
                  <a:lnTo>
                    <a:pt x="2181225" y="323850"/>
                  </a:lnTo>
                  <a:lnTo>
                    <a:pt x="2181225" y="542925"/>
                  </a:lnTo>
                  <a:lnTo>
                    <a:pt x="2362200" y="542925"/>
                  </a:lnTo>
                  <a:lnTo>
                    <a:pt x="2362200" y="323850"/>
                  </a:lnTo>
                  <a:close/>
                </a:path>
                <a:path w="5086350" h="542925">
                  <a:moveTo>
                    <a:pt x="2905125" y="323850"/>
                  </a:moveTo>
                  <a:lnTo>
                    <a:pt x="2724150" y="323850"/>
                  </a:lnTo>
                  <a:lnTo>
                    <a:pt x="2724150" y="542925"/>
                  </a:lnTo>
                  <a:lnTo>
                    <a:pt x="2905125" y="542925"/>
                  </a:lnTo>
                  <a:lnTo>
                    <a:pt x="2905125" y="323850"/>
                  </a:lnTo>
                  <a:close/>
                </a:path>
                <a:path w="5086350" h="542925">
                  <a:moveTo>
                    <a:pt x="3448050" y="0"/>
                  </a:moveTo>
                  <a:lnTo>
                    <a:pt x="3267075" y="0"/>
                  </a:lnTo>
                  <a:lnTo>
                    <a:pt x="3267075" y="542925"/>
                  </a:lnTo>
                  <a:lnTo>
                    <a:pt x="3448050" y="542925"/>
                  </a:lnTo>
                  <a:lnTo>
                    <a:pt x="3448050" y="0"/>
                  </a:lnTo>
                  <a:close/>
                </a:path>
                <a:path w="5086350" h="542925">
                  <a:moveTo>
                    <a:pt x="4000500" y="114300"/>
                  </a:moveTo>
                  <a:lnTo>
                    <a:pt x="3810000" y="114300"/>
                  </a:lnTo>
                  <a:lnTo>
                    <a:pt x="3810000" y="542925"/>
                  </a:lnTo>
                  <a:lnTo>
                    <a:pt x="4000500" y="542925"/>
                  </a:lnTo>
                  <a:lnTo>
                    <a:pt x="4000500" y="114300"/>
                  </a:lnTo>
                  <a:close/>
                </a:path>
                <a:path w="5086350" h="542925">
                  <a:moveTo>
                    <a:pt x="4543425" y="114300"/>
                  </a:moveTo>
                  <a:lnTo>
                    <a:pt x="4362450" y="114300"/>
                  </a:lnTo>
                  <a:lnTo>
                    <a:pt x="4362450" y="542925"/>
                  </a:lnTo>
                  <a:lnTo>
                    <a:pt x="4543425" y="542925"/>
                  </a:lnTo>
                  <a:lnTo>
                    <a:pt x="4543425" y="114300"/>
                  </a:lnTo>
                  <a:close/>
                </a:path>
                <a:path w="5086350" h="542925">
                  <a:moveTo>
                    <a:pt x="5086350" y="219075"/>
                  </a:moveTo>
                  <a:lnTo>
                    <a:pt x="4905375" y="219075"/>
                  </a:lnTo>
                  <a:lnTo>
                    <a:pt x="4905375" y="542925"/>
                  </a:lnTo>
                  <a:lnTo>
                    <a:pt x="5086350" y="542925"/>
                  </a:lnTo>
                  <a:lnTo>
                    <a:pt x="5086350" y="219075"/>
                  </a:lnTo>
                  <a:close/>
                </a:path>
              </a:pathLst>
            </a:custGeom>
            <a:solidFill>
              <a:srgbClr val="12239D"/>
            </a:solidFill>
          </p:spPr>
          <p:txBody>
            <a:bodyPr wrap="square" lIns="0" tIns="0" rIns="0" bIns="0" rtlCol="0"/>
            <a:lstStyle/>
            <a:p>
              <a:endParaRPr/>
            </a:p>
          </p:txBody>
        </p:sp>
        <p:sp>
          <p:nvSpPr>
            <p:cNvPr id="71" name="object 71"/>
            <p:cNvSpPr/>
            <p:nvPr/>
          </p:nvSpPr>
          <p:spPr>
            <a:xfrm>
              <a:off x="7115162" y="2657474"/>
              <a:ext cx="5086350" cy="1076325"/>
            </a:xfrm>
            <a:custGeom>
              <a:avLst/>
              <a:gdLst/>
              <a:ahLst/>
              <a:cxnLst/>
              <a:rect l="l" t="t" r="r" b="b"/>
              <a:pathLst>
                <a:path w="5086350" h="1076325">
                  <a:moveTo>
                    <a:pt x="180975" y="647700"/>
                  </a:moveTo>
                  <a:lnTo>
                    <a:pt x="0" y="647700"/>
                  </a:lnTo>
                  <a:lnTo>
                    <a:pt x="0" y="1076325"/>
                  </a:lnTo>
                  <a:lnTo>
                    <a:pt x="180975" y="1076325"/>
                  </a:lnTo>
                  <a:lnTo>
                    <a:pt x="180975" y="647700"/>
                  </a:lnTo>
                  <a:close/>
                </a:path>
                <a:path w="5086350" h="1076325">
                  <a:moveTo>
                    <a:pt x="723900" y="0"/>
                  </a:moveTo>
                  <a:lnTo>
                    <a:pt x="542925" y="0"/>
                  </a:lnTo>
                  <a:lnTo>
                    <a:pt x="542925" y="1076325"/>
                  </a:lnTo>
                  <a:lnTo>
                    <a:pt x="723900" y="1076325"/>
                  </a:lnTo>
                  <a:lnTo>
                    <a:pt x="723900" y="0"/>
                  </a:lnTo>
                  <a:close/>
                </a:path>
                <a:path w="5086350" h="1076325">
                  <a:moveTo>
                    <a:pt x="1276350" y="752475"/>
                  </a:moveTo>
                  <a:lnTo>
                    <a:pt x="1095375" y="752475"/>
                  </a:lnTo>
                  <a:lnTo>
                    <a:pt x="1095375" y="1076325"/>
                  </a:lnTo>
                  <a:lnTo>
                    <a:pt x="1276350" y="1076325"/>
                  </a:lnTo>
                  <a:lnTo>
                    <a:pt x="1276350" y="752475"/>
                  </a:lnTo>
                  <a:close/>
                </a:path>
                <a:path w="5086350" h="1076325">
                  <a:moveTo>
                    <a:pt x="1819275" y="647700"/>
                  </a:moveTo>
                  <a:lnTo>
                    <a:pt x="1638300" y="647700"/>
                  </a:lnTo>
                  <a:lnTo>
                    <a:pt x="1638300" y="1076325"/>
                  </a:lnTo>
                  <a:lnTo>
                    <a:pt x="1819275" y="1076325"/>
                  </a:lnTo>
                  <a:lnTo>
                    <a:pt x="1819275" y="647700"/>
                  </a:lnTo>
                  <a:close/>
                </a:path>
                <a:path w="5086350" h="1076325">
                  <a:moveTo>
                    <a:pt x="2362200" y="971550"/>
                  </a:moveTo>
                  <a:lnTo>
                    <a:pt x="2181225" y="971550"/>
                  </a:lnTo>
                  <a:lnTo>
                    <a:pt x="2181225" y="1076325"/>
                  </a:lnTo>
                  <a:lnTo>
                    <a:pt x="2362200" y="1076325"/>
                  </a:lnTo>
                  <a:lnTo>
                    <a:pt x="2362200" y="971550"/>
                  </a:lnTo>
                  <a:close/>
                </a:path>
                <a:path w="5086350" h="1076325">
                  <a:moveTo>
                    <a:pt x="2905125" y="647700"/>
                  </a:moveTo>
                  <a:lnTo>
                    <a:pt x="2724150" y="647700"/>
                  </a:lnTo>
                  <a:lnTo>
                    <a:pt x="2724150" y="1076325"/>
                  </a:lnTo>
                  <a:lnTo>
                    <a:pt x="2905125" y="1076325"/>
                  </a:lnTo>
                  <a:lnTo>
                    <a:pt x="2905125" y="647700"/>
                  </a:lnTo>
                  <a:close/>
                </a:path>
                <a:path w="5086350" h="1076325">
                  <a:moveTo>
                    <a:pt x="3448050" y="857250"/>
                  </a:moveTo>
                  <a:lnTo>
                    <a:pt x="3267075" y="857250"/>
                  </a:lnTo>
                  <a:lnTo>
                    <a:pt x="3267075" y="1076325"/>
                  </a:lnTo>
                  <a:lnTo>
                    <a:pt x="3448050" y="1076325"/>
                  </a:lnTo>
                  <a:lnTo>
                    <a:pt x="3448050" y="857250"/>
                  </a:lnTo>
                  <a:close/>
                </a:path>
                <a:path w="5086350" h="1076325">
                  <a:moveTo>
                    <a:pt x="4000500" y="971550"/>
                  </a:moveTo>
                  <a:lnTo>
                    <a:pt x="3819525" y="971550"/>
                  </a:lnTo>
                  <a:lnTo>
                    <a:pt x="3819525" y="1076325"/>
                  </a:lnTo>
                  <a:lnTo>
                    <a:pt x="4000500" y="1076325"/>
                  </a:lnTo>
                  <a:lnTo>
                    <a:pt x="4000500" y="971550"/>
                  </a:lnTo>
                  <a:close/>
                </a:path>
                <a:path w="5086350" h="1076325">
                  <a:moveTo>
                    <a:pt x="4543425" y="752475"/>
                  </a:moveTo>
                  <a:lnTo>
                    <a:pt x="4362450" y="752475"/>
                  </a:lnTo>
                  <a:lnTo>
                    <a:pt x="4362450" y="1076325"/>
                  </a:lnTo>
                  <a:lnTo>
                    <a:pt x="4543425" y="1076325"/>
                  </a:lnTo>
                  <a:lnTo>
                    <a:pt x="4543425" y="752475"/>
                  </a:lnTo>
                  <a:close/>
                </a:path>
                <a:path w="5086350" h="1076325">
                  <a:moveTo>
                    <a:pt x="5086350" y="219075"/>
                  </a:moveTo>
                  <a:lnTo>
                    <a:pt x="4905375" y="219075"/>
                  </a:lnTo>
                  <a:lnTo>
                    <a:pt x="4905375" y="1076325"/>
                  </a:lnTo>
                  <a:lnTo>
                    <a:pt x="5086350" y="1076325"/>
                  </a:lnTo>
                  <a:lnTo>
                    <a:pt x="5086350" y="219075"/>
                  </a:lnTo>
                  <a:close/>
                </a:path>
              </a:pathLst>
            </a:custGeom>
            <a:solidFill>
              <a:srgbClr val="E66B37"/>
            </a:solidFill>
          </p:spPr>
          <p:txBody>
            <a:bodyPr wrap="square" lIns="0" tIns="0" rIns="0" bIns="0" rtlCol="0"/>
            <a:lstStyle/>
            <a:p>
              <a:endParaRPr/>
            </a:p>
          </p:txBody>
        </p:sp>
        <p:sp>
          <p:nvSpPr>
            <p:cNvPr id="72" name="object 72"/>
            <p:cNvSpPr/>
            <p:nvPr/>
          </p:nvSpPr>
          <p:spPr>
            <a:xfrm>
              <a:off x="6743699" y="2600324"/>
              <a:ext cx="5457825" cy="1138555"/>
            </a:xfrm>
            <a:custGeom>
              <a:avLst/>
              <a:gdLst/>
              <a:ahLst/>
              <a:cxnLst/>
              <a:rect l="l" t="t" r="r" b="b"/>
              <a:pathLst>
                <a:path w="5457825" h="1138554">
                  <a:moveTo>
                    <a:pt x="0" y="1138237"/>
                  </a:moveTo>
                  <a:lnTo>
                    <a:pt x="5457824" y="1138237"/>
                  </a:lnTo>
                </a:path>
                <a:path w="5457825" h="1138554">
                  <a:moveTo>
                    <a:pt x="4762" y="0"/>
                  </a:moveTo>
                  <a:lnTo>
                    <a:pt x="4762" y="1133474"/>
                  </a:lnTo>
                </a:path>
              </a:pathLst>
            </a:custGeom>
            <a:ln w="9524">
              <a:solidFill>
                <a:srgbClr val="F5F5F5"/>
              </a:solidFill>
            </a:ln>
          </p:spPr>
          <p:txBody>
            <a:bodyPr wrap="square" lIns="0" tIns="0" rIns="0" bIns="0" rtlCol="0"/>
            <a:lstStyle/>
            <a:p>
              <a:endParaRPr/>
            </a:p>
          </p:txBody>
        </p:sp>
      </p:grpSp>
      <p:sp>
        <p:nvSpPr>
          <p:cNvPr id="73" name="object 73"/>
          <p:cNvSpPr txBox="1"/>
          <p:nvPr/>
        </p:nvSpPr>
        <p:spPr>
          <a:xfrm>
            <a:off x="7544434" y="4772011"/>
            <a:ext cx="448309" cy="147320"/>
          </a:xfrm>
          <a:prstGeom prst="rect">
            <a:avLst/>
          </a:prstGeom>
        </p:spPr>
        <p:txBody>
          <a:bodyPr vert="horz" wrap="square" lIns="0" tIns="12700" rIns="0" bIns="0" rtlCol="0">
            <a:spAutoFit/>
          </a:bodyPr>
          <a:lstStyle/>
          <a:p>
            <a:pPr marL="12700">
              <a:lnSpc>
                <a:spcPct val="100000"/>
              </a:lnSpc>
              <a:spcBef>
                <a:spcPts val="100"/>
              </a:spcBef>
            </a:pPr>
            <a:r>
              <a:rPr sz="800" spc="-10" dirty="0">
                <a:solidFill>
                  <a:srgbClr val="333333"/>
                </a:solidFill>
                <a:latin typeface="Verdana"/>
                <a:cs typeface="Verdana"/>
              </a:rPr>
              <a:t>skincare</a:t>
            </a:r>
            <a:endParaRPr sz="800">
              <a:latin typeface="Verdana"/>
              <a:cs typeface="Verdana"/>
            </a:endParaRPr>
          </a:p>
        </p:txBody>
      </p:sp>
      <p:sp>
        <p:nvSpPr>
          <p:cNvPr id="74" name="object 74"/>
          <p:cNvSpPr txBox="1"/>
          <p:nvPr/>
        </p:nvSpPr>
        <p:spPr>
          <a:xfrm>
            <a:off x="8310378" y="4772011"/>
            <a:ext cx="525780" cy="147320"/>
          </a:xfrm>
          <a:prstGeom prst="rect">
            <a:avLst/>
          </a:prstGeom>
        </p:spPr>
        <p:txBody>
          <a:bodyPr vert="horz" wrap="square" lIns="0" tIns="12700" rIns="0" bIns="0" rtlCol="0">
            <a:spAutoFit/>
          </a:bodyPr>
          <a:lstStyle/>
          <a:p>
            <a:pPr marL="12700">
              <a:lnSpc>
                <a:spcPct val="100000"/>
              </a:lnSpc>
              <a:spcBef>
                <a:spcPts val="100"/>
              </a:spcBef>
            </a:pPr>
            <a:r>
              <a:rPr sz="800" spc="-10" dirty="0">
                <a:solidFill>
                  <a:srgbClr val="333333"/>
                </a:solidFill>
                <a:latin typeface="Verdana"/>
                <a:cs typeface="Verdana"/>
              </a:rPr>
              <a:t>cosmetics</a:t>
            </a:r>
            <a:endParaRPr sz="800">
              <a:latin typeface="Verdana"/>
              <a:cs typeface="Verdana"/>
            </a:endParaRPr>
          </a:p>
        </p:txBody>
      </p:sp>
      <p:sp>
        <p:nvSpPr>
          <p:cNvPr id="75" name="object 75"/>
          <p:cNvSpPr txBox="1"/>
          <p:nvPr/>
        </p:nvSpPr>
        <p:spPr>
          <a:xfrm>
            <a:off x="9226847" y="6759575"/>
            <a:ext cx="596265" cy="254000"/>
          </a:xfrm>
          <a:prstGeom prst="rect">
            <a:avLst/>
          </a:prstGeom>
        </p:spPr>
        <p:txBody>
          <a:bodyPr vert="horz" wrap="square" lIns="0" tIns="12700" rIns="0" bIns="0" rtlCol="0">
            <a:spAutoFit/>
          </a:bodyPr>
          <a:lstStyle/>
          <a:p>
            <a:pPr marL="45720" algn="ctr">
              <a:lnSpc>
                <a:spcPct val="100000"/>
              </a:lnSpc>
              <a:spcBef>
                <a:spcPts val="100"/>
              </a:spcBef>
            </a:pPr>
            <a:r>
              <a:rPr sz="750" spc="-25" dirty="0">
                <a:solidFill>
                  <a:srgbClr val="666666"/>
                </a:solidFill>
                <a:latin typeface="Verdana"/>
                <a:cs typeface="Verdana"/>
              </a:rPr>
              <a:t>60</a:t>
            </a:r>
            <a:endParaRPr sz="750">
              <a:latin typeface="Verdana"/>
              <a:cs typeface="Verdana"/>
            </a:endParaRPr>
          </a:p>
          <a:p>
            <a:pPr algn="ctr">
              <a:lnSpc>
                <a:spcPct val="100000"/>
              </a:lnSpc>
            </a:pPr>
            <a:r>
              <a:rPr sz="750" dirty="0">
                <a:solidFill>
                  <a:srgbClr val="333333"/>
                </a:solidFill>
                <a:latin typeface="Verdana"/>
                <a:cs typeface="Verdana"/>
              </a:rPr>
              <a:t>Stock</a:t>
            </a:r>
            <a:r>
              <a:rPr sz="750" spc="-25" dirty="0">
                <a:solidFill>
                  <a:srgbClr val="333333"/>
                </a:solidFill>
                <a:latin typeface="Verdana"/>
                <a:cs typeface="Verdana"/>
              </a:rPr>
              <a:t> </a:t>
            </a:r>
            <a:r>
              <a:rPr sz="750" spc="-10" dirty="0">
                <a:solidFill>
                  <a:srgbClr val="333333"/>
                </a:solidFill>
                <a:latin typeface="Verdana"/>
                <a:cs typeface="Verdana"/>
              </a:rPr>
              <a:t>levels</a:t>
            </a:r>
            <a:endParaRPr sz="750">
              <a:latin typeface="Verdana"/>
              <a:cs typeface="Verdana"/>
            </a:endParaRPr>
          </a:p>
        </p:txBody>
      </p:sp>
      <p:sp>
        <p:nvSpPr>
          <p:cNvPr id="76" name="object 76"/>
          <p:cNvSpPr txBox="1"/>
          <p:nvPr/>
        </p:nvSpPr>
        <p:spPr>
          <a:xfrm>
            <a:off x="6369049" y="1705038"/>
            <a:ext cx="1638935" cy="238760"/>
          </a:xfrm>
          <a:prstGeom prst="rect">
            <a:avLst/>
          </a:prstGeom>
        </p:spPr>
        <p:txBody>
          <a:bodyPr vert="horz" wrap="square" lIns="0" tIns="12700" rIns="0" bIns="0" rtlCol="0">
            <a:spAutoFit/>
          </a:bodyPr>
          <a:lstStyle/>
          <a:p>
            <a:pPr marL="12700">
              <a:lnSpc>
                <a:spcPct val="100000"/>
              </a:lnSpc>
              <a:spcBef>
                <a:spcPts val="100"/>
              </a:spcBef>
            </a:pPr>
            <a:r>
              <a:rPr sz="1400" spc="-30" dirty="0">
                <a:solidFill>
                  <a:srgbClr val="252423"/>
                </a:solidFill>
                <a:latin typeface="Tahoma"/>
                <a:cs typeface="Tahoma"/>
              </a:rPr>
              <a:t>Price</a:t>
            </a:r>
            <a:r>
              <a:rPr sz="1400" spc="-85" dirty="0">
                <a:solidFill>
                  <a:srgbClr val="252423"/>
                </a:solidFill>
                <a:latin typeface="Tahoma"/>
                <a:cs typeface="Tahoma"/>
              </a:rPr>
              <a:t> </a:t>
            </a:r>
            <a:r>
              <a:rPr sz="1400" spc="-95" dirty="0">
                <a:solidFill>
                  <a:srgbClr val="252423"/>
                </a:solidFill>
                <a:latin typeface="Tahoma"/>
                <a:cs typeface="Tahoma"/>
              </a:rPr>
              <a:t>and</a:t>
            </a:r>
            <a:r>
              <a:rPr sz="1400" spc="-85" dirty="0">
                <a:solidFill>
                  <a:srgbClr val="252423"/>
                </a:solidFill>
                <a:latin typeface="Tahoma"/>
                <a:cs typeface="Tahoma"/>
              </a:rPr>
              <a:t> </a:t>
            </a:r>
            <a:r>
              <a:rPr sz="1400" spc="-55" dirty="0">
                <a:solidFill>
                  <a:srgbClr val="252423"/>
                </a:solidFill>
                <a:latin typeface="Tahoma"/>
                <a:cs typeface="Tahoma"/>
              </a:rPr>
              <a:t>Product</a:t>
            </a:r>
            <a:r>
              <a:rPr sz="1400" spc="-85" dirty="0">
                <a:solidFill>
                  <a:srgbClr val="252423"/>
                </a:solidFill>
                <a:latin typeface="Tahoma"/>
                <a:cs typeface="Tahoma"/>
              </a:rPr>
              <a:t> </a:t>
            </a:r>
            <a:r>
              <a:rPr sz="1400" spc="-40" dirty="0">
                <a:solidFill>
                  <a:srgbClr val="252423"/>
                </a:solidFill>
                <a:latin typeface="Tahoma"/>
                <a:cs typeface="Tahoma"/>
              </a:rPr>
              <a:t>type</a:t>
            </a:r>
            <a:endParaRPr sz="1400">
              <a:latin typeface="Tahoma"/>
              <a:cs typeface="Tahoma"/>
            </a:endParaRPr>
          </a:p>
        </p:txBody>
      </p:sp>
      <p:sp>
        <p:nvSpPr>
          <p:cNvPr id="77" name="object 77"/>
          <p:cNvSpPr txBox="1"/>
          <p:nvPr/>
        </p:nvSpPr>
        <p:spPr>
          <a:xfrm>
            <a:off x="6710312" y="3749675"/>
            <a:ext cx="86360" cy="139700"/>
          </a:xfrm>
          <a:prstGeom prst="rect">
            <a:avLst/>
          </a:prstGeom>
        </p:spPr>
        <p:txBody>
          <a:bodyPr vert="horz" wrap="square" lIns="0" tIns="12700" rIns="0" bIns="0" rtlCol="0">
            <a:spAutoFit/>
          </a:bodyPr>
          <a:lstStyle/>
          <a:p>
            <a:pPr marL="12700">
              <a:lnSpc>
                <a:spcPct val="100000"/>
              </a:lnSpc>
              <a:spcBef>
                <a:spcPts val="100"/>
              </a:spcBef>
            </a:pPr>
            <a:r>
              <a:rPr sz="750" spc="-50" dirty="0">
                <a:solidFill>
                  <a:srgbClr val="666666"/>
                </a:solidFill>
                <a:latin typeface="Verdana"/>
                <a:cs typeface="Verdana"/>
              </a:rPr>
              <a:t>0</a:t>
            </a:r>
            <a:endParaRPr sz="750">
              <a:latin typeface="Verdana"/>
              <a:cs typeface="Verdana"/>
            </a:endParaRPr>
          </a:p>
        </p:txBody>
      </p:sp>
      <p:sp>
        <p:nvSpPr>
          <p:cNvPr id="78" name="object 78"/>
          <p:cNvSpPr txBox="1"/>
          <p:nvPr/>
        </p:nvSpPr>
        <p:spPr>
          <a:xfrm>
            <a:off x="7769611" y="3749675"/>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20</a:t>
            </a:r>
            <a:endParaRPr sz="750">
              <a:latin typeface="Verdana"/>
              <a:cs typeface="Verdana"/>
            </a:endParaRPr>
          </a:p>
        </p:txBody>
      </p:sp>
      <p:sp>
        <p:nvSpPr>
          <p:cNvPr id="79" name="object 79"/>
          <p:cNvSpPr txBox="1"/>
          <p:nvPr/>
        </p:nvSpPr>
        <p:spPr>
          <a:xfrm>
            <a:off x="8859271" y="3749675"/>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40</a:t>
            </a:r>
            <a:endParaRPr sz="750">
              <a:latin typeface="Verdana"/>
              <a:cs typeface="Verdana"/>
            </a:endParaRPr>
          </a:p>
        </p:txBody>
      </p:sp>
      <p:sp>
        <p:nvSpPr>
          <p:cNvPr id="80" name="object 80"/>
          <p:cNvSpPr txBox="1"/>
          <p:nvPr/>
        </p:nvSpPr>
        <p:spPr>
          <a:xfrm>
            <a:off x="9948931" y="3749675"/>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60</a:t>
            </a:r>
            <a:endParaRPr sz="750">
              <a:latin typeface="Verdana"/>
              <a:cs typeface="Verdana"/>
            </a:endParaRPr>
          </a:p>
        </p:txBody>
      </p:sp>
      <p:sp>
        <p:nvSpPr>
          <p:cNvPr id="81" name="object 81"/>
          <p:cNvSpPr txBox="1"/>
          <p:nvPr/>
        </p:nvSpPr>
        <p:spPr>
          <a:xfrm>
            <a:off x="11038591" y="3749675"/>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80</a:t>
            </a:r>
            <a:endParaRPr sz="750">
              <a:latin typeface="Verdana"/>
              <a:cs typeface="Verdana"/>
            </a:endParaRPr>
          </a:p>
        </p:txBody>
      </p:sp>
      <p:sp>
        <p:nvSpPr>
          <p:cNvPr id="82" name="object 82"/>
          <p:cNvSpPr txBox="1"/>
          <p:nvPr/>
        </p:nvSpPr>
        <p:spPr>
          <a:xfrm>
            <a:off x="12098039" y="3749675"/>
            <a:ext cx="20764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100</a:t>
            </a:r>
            <a:endParaRPr sz="750">
              <a:latin typeface="Verdana"/>
              <a:cs typeface="Verdana"/>
            </a:endParaRPr>
          </a:p>
        </p:txBody>
      </p:sp>
      <p:sp>
        <p:nvSpPr>
          <p:cNvPr id="83" name="object 83"/>
          <p:cNvSpPr txBox="1"/>
          <p:nvPr/>
        </p:nvSpPr>
        <p:spPr>
          <a:xfrm>
            <a:off x="6651376" y="3659187"/>
            <a:ext cx="86360" cy="139700"/>
          </a:xfrm>
          <a:prstGeom prst="rect">
            <a:avLst/>
          </a:prstGeom>
        </p:spPr>
        <p:txBody>
          <a:bodyPr vert="horz" wrap="square" lIns="0" tIns="12700" rIns="0" bIns="0" rtlCol="0">
            <a:spAutoFit/>
          </a:bodyPr>
          <a:lstStyle/>
          <a:p>
            <a:pPr marL="12700">
              <a:lnSpc>
                <a:spcPct val="100000"/>
              </a:lnSpc>
              <a:spcBef>
                <a:spcPts val="100"/>
              </a:spcBef>
            </a:pPr>
            <a:r>
              <a:rPr sz="750" spc="-50" dirty="0">
                <a:solidFill>
                  <a:srgbClr val="666666"/>
                </a:solidFill>
                <a:latin typeface="Verdana"/>
                <a:cs typeface="Verdana"/>
              </a:rPr>
              <a:t>0</a:t>
            </a:r>
            <a:endParaRPr sz="750">
              <a:latin typeface="Verdana"/>
              <a:cs typeface="Verdana"/>
            </a:endParaRPr>
          </a:p>
        </p:txBody>
      </p:sp>
      <p:sp>
        <p:nvSpPr>
          <p:cNvPr id="84" name="object 84"/>
          <p:cNvSpPr txBox="1"/>
          <p:nvPr/>
        </p:nvSpPr>
        <p:spPr>
          <a:xfrm>
            <a:off x="6651376" y="3120834"/>
            <a:ext cx="86360" cy="139700"/>
          </a:xfrm>
          <a:prstGeom prst="rect">
            <a:avLst/>
          </a:prstGeom>
        </p:spPr>
        <p:txBody>
          <a:bodyPr vert="horz" wrap="square" lIns="0" tIns="12700" rIns="0" bIns="0" rtlCol="0">
            <a:spAutoFit/>
          </a:bodyPr>
          <a:lstStyle/>
          <a:p>
            <a:pPr marL="12700">
              <a:lnSpc>
                <a:spcPct val="100000"/>
              </a:lnSpc>
              <a:spcBef>
                <a:spcPts val="100"/>
              </a:spcBef>
            </a:pPr>
            <a:r>
              <a:rPr sz="750" spc="-50" dirty="0">
                <a:solidFill>
                  <a:srgbClr val="666666"/>
                </a:solidFill>
                <a:latin typeface="Verdana"/>
                <a:cs typeface="Verdana"/>
              </a:rPr>
              <a:t>5</a:t>
            </a:r>
            <a:endParaRPr sz="750">
              <a:latin typeface="Verdana"/>
              <a:cs typeface="Verdana"/>
            </a:endParaRPr>
          </a:p>
        </p:txBody>
      </p:sp>
      <p:sp>
        <p:nvSpPr>
          <p:cNvPr id="85" name="object 85"/>
          <p:cNvSpPr txBox="1"/>
          <p:nvPr/>
        </p:nvSpPr>
        <p:spPr>
          <a:xfrm>
            <a:off x="6590803" y="2582386"/>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10</a:t>
            </a:r>
            <a:endParaRPr sz="750">
              <a:latin typeface="Verdana"/>
              <a:cs typeface="Verdana"/>
            </a:endParaRPr>
          </a:p>
        </p:txBody>
      </p:sp>
      <p:sp>
        <p:nvSpPr>
          <p:cNvPr id="86" name="object 86"/>
          <p:cNvSpPr txBox="1"/>
          <p:nvPr/>
        </p:nvSpPr>
        <p:spPr>
          <a:xfrm>
            <a:off x="6791959" y="2393618"/>
            <a:ext cx="440055" cy="147320"/>
          </a:xfrm>
          <a:prstGeom prst="rect">
            <a:avLst/>
          </a:prstGeom>
        </p:spPr>
        <p:txBody>
          <a:bodyPr vert="horz" wrap="square" lIns="0" tIns="12700" rIns="0" bIns="0" rtlCol="0">
            <a:spAutoFit/>
          </a:bodyPr>
          <a:lstStyle/>
          <a:p>
            <a:pPr marL="12700">
              <a:lnSpc>
                <a:spcPct val="100000"/>
              </a:lnSpc>
              <a:spcBef>
                <a:spcPts val="100"/>
              </a:spcBef>
            </a:pPr>
            <a:r>
              <a:rPr sz="800" spc="-10" dirty="0">
                <a:solidFill>
                  <a:srgbClr val="333333"/>
                </a:solidFill>
                <a:latin typeface="Verdana"/>
                <a:cs typeface="Verdana"/>
              </a:rPr>
              <a:t>haircare</a:t>
            </a:r>
            <a:endParaRPr sz="800">
              <a:latin typeface="Verdana"/>
              <a:cs typeface="Verdana"/>
            </a:endParaRPr>
          </a:p>
        </p:txBody>
      </p:sp>
      <p:grpSp>
        <p:nvGrpSpPr>
          <p:cNvPr id="87" name="object 87"/>
          <p:cNvGrpSpPr/>
          <p:nvPr/>
        </p:nvGrpSpPr>
        <p:grpSpPr>
          <a:xfrm>
            <a:off x="6595109" y="468994"/>
            <a:ext cx="5042535" cy="2047239"/>
            <a:chOff x="6595109" y="468994"/>
            <a:chExt cx="5042535" cy="2047239"/>
          </a:xfrm>
        </p:grpSpPr>
        <p:pic>
          <p:nvPicPr>
            <p:cNvPr id="88" name="object 88"/>
            <p:cNvPicPr/>
            <p:nvPr/>
          </p:nvPicPr>
          <p:blipFill>
            <a:blip r:embed="rId4" cstate="print"/>
            <a:stretch>
              <a:fillRect/>
            </a:stretch>
          </p:blipFill>
          <p:spPr>
            <a:xfrm>
              <a:off x="6595109" y="2420492"/>
              <a:ext cx="95249" cy="95249"/>
            </a:xfrm>
            <a:prstGeom prst="rect">
              <a:avLst/>
            </a:prstGeom>
          </p:spPr>
        </p:pic>
        <p:pic>
          <p:nvPicPr>
            <p:cNvPr id="89" name="object 89"/>
            <p:cNvPicPr/>
            <p:nvPr/>
          </p:nvPicPr>
          <p:blipFill>
            <a:blip r:embed="rId3" cstate="print"/>
            <a:stretch>
              <a:fillRect/>
            </a:stretch>
          </p:blipFill>
          <p:spPr>
            <a:xfrm>
              <a:off x="7352347" y="2420492"/>
              <a:ext cx="95249" cy="95249"/>
            </a:xfrm>
            <a:prstGeom prst="rect">
              <a:avLst/>
            </a:prstGeom>
          </p:spPr>
        </p:pic>
        <p:pic>
          <p:nvPicPr>
            <p:cNvPr id="90" name="object 90"/>
            <p:cNvPicPr/>
            <p:nvPr/>
          </p:nvPicPr>
          <p:blipFill>
            <a:blip r:embed="rId2" cstate="print"/>
            <a:stretch>
              <a:fillRect/>
            </a:stretch>
          </p:blipFill>
          <p:spPr>
            <a:xfrm>
              <a:off x="8195830" y="2420492"/>
              <a:ext cx="95249" cy="95249"/>
            </a:xfrm>
            <a:prstGeom prst="rect">
              <a:avLst/>
            </a:prstGeom>
          </p:spPr>
        </p:pic>
        <p:sp>
          <p:nvSpPr>
            <p:cNvPr id="91" name="object 91"/>
            <p:cNvSpPr/>
            <p:nvPr/>
          </p:nvSpPr>
          <p:spPr>
            <a:xfrm>
              <a:off x="9474770" y="468994"/>
              <a:ext cx="2162810" cy="1081405"/>
            </a:xfrm>
            <a:custGeom>
              <a:avLst/>
              <a:gdLst/>
              <a:ahLst/>
              <a:cxnLst/>
              <a:rect l="l" t="t" r="r" b="b"/>
              <a:pathLst>
                <a:path w="2162809" h="1081405">
                  <a:moveTo>
                    <a:pt x="2162621" y="1081310"/>
                  </a:moveTo>
                  <a:lnTo>
                    <a:pt x="1838228" y="1081310"/>
                  </a:lnTo>
                  <a:lnTo>
                    <a:pt x="1838000" y="1062729"/>
                  </a:lnTo>
                  <a:lnTo>
                    <a:pt x="1837316" y="1044170"/>
                  </a:lnTo>
                  <a:lnTo>
                    <a:pt x="1832535" y="988650"/>
                  </a:lnTo>
                  <a:lnTo>
                    <a:pt x="1823684" y="933643"/>
                  </a:lnTo>
                  <a:lnTo>
                    <a:pt x="1810811" y="879436"/>
                  </a:lnTo>
                  <a:lnTo>
                    <a:pt x="1793982" y="826312"/>
                  </a:lnTo>
                  <a:lnTo>
                    <a:pt x="1773289" y="774571"/>
                  </a:lnTo>
                  <a:lnTo>
                    <a:pt x="1748852" y="724502"/>
                  </a:lnTo>
                  <a:lnTo>
                    <a:pt x="1720798" y="676366"/>
                  </a:lnTo>
                  <a:lnTo>
                    <a:pt x="1689272" y="630415"/>
                  </a:lnTo>
                  <a:lnTo>
                    <a:pt x="1654451" y="586908"/>
                  </a:lnTo>
                  <a:lnTo>
                    <a:pt x="1616532" y="546089"/>
                  </a:lnTo>
                  <a:lnTo>
                    <a:pt x="1575713" y="508169"/>
                  </a:lnTo>
                  <a:lnTo>
                    <a:pt x="1532206" y="473348"/>
                  </a:lnTo>
                  <a:lnTo>
                    <a:pt x="1486255" y="441823"/>
                  </a:lnTo>
                  <a:lnTo>
                    <a:pt x="1438119" y="413769"/>
                  </a:lnTo>
                  <a:lnTo>
                    <a:pt x="1388050" y="389331"/>
                  </a:lnTo>
                  <a:lnTo>
                    <a:pt x="1336308" y="368639"/>
                  </a:lnTo>
                  <a:lnTo>
                    <a:pt x="1283184" y="351810"/>
                  </a:lnTo>
                  <a:lnTo>
                    <a:pt x="1228977" y="338937"/>
                  </a:lnTo>
                  <a:lnTo>
                    <a:pt x="1173971" y="330085"/>
                  </a:lnTo>
                  <a:lnTo>
                    <a:pt x="1118450" y="325304"/>
                  </a:lnTo>
                  <a:lnTo>
                    <a:pt x="1081310" y="324393"/>
                  </a:lnTo>
                  <a:lnTo>
                    <a:pt x="1062729" y="324620"/>
                  </a:lnTo>
                  <a:lnTo>
                    <a:pt x="1007119" y="328037"/>
                  </a:lnTo>
                  <a:lnTo>
                    <a:pt x="951912" y="335535"/>
                  </a:lnTo>
                  <a:lnTo>
                    <a:pt x="897394" y="347076"/>
                  </a:lnTo>
                  <a:lnTo>
                    <a:pt x="843874" y="362597"/>
                  </a:lnTo>
                  <a:lnTo>
                    <a:pt x="791650" y="382010"/>
                  </a:lnTo>
                  <a:lnTo>
                    <a:pt x="740996" y="405210"/>
                  </a:lnTo>
                  <a:lnTo>
                    <a:pt x="692177" y="432080"/>
                  </a:lnTo>
                  <a:lnTo>
                    <a:pt x="645466" y="462469"/>
                  </a:lnTo>
                  <a:lnTo>
                    <a:pt x="601127" y="496205"/>
                  </a:lnTo>
                  <a:lnTo>
                    <a:pt x="559389" y="533111"/>
                  </a:lnTo>
                  <a:lnTo>
                    <a:pt x="520471" y="572995"/>
                  </a:lnTo>
                  <a:lnTo>
                    <a:pt x="484593" y="615635"/>
                  </a:lnTo>
                  <a:lnTo>
                    <a:pt x="451956" y="660789"/>
                  </a:lnTo>
                  <a:lnTo>
                    <a:pt x="422729" y="708222"/>
                  </a:lnTo>
                  <a:lnTo>
                    <a:pt x="397064" y="757686"/>
                  </a:lnTo>
                  <a:lnTo>
                    <a:pt x="375109" y="808904"/>
                  </a:lnTo>
                  <a:lnTo>
                    <a:pt x="356985" y="861589"/>
                  </a:lnTo>
                  <a:lnTo>
                    <a:pt x="342785" y="915463"/>
                  </a:lnTo>
                  <a:lnTo>
                    <a:pt x="332585" y="970247"/>
                  </a:lnTo>
                  <a:lnTo>
                    <a:pt x="326443" y="1025633"/>
                  </a:lnTo>
                  <a:lnTo>
                    <a:pt x="324393" y="1081310"/>
                  </a:lnTo>
                  <a:lnTo>
                    <a:pt x="0" y="1081310"/>
                  </a:lnTo>
                  <a:lnTo>
                    <a:pt x="1302" y="1028253"/>
                  </a:lnTo>
                  <a:lnTo>
                    <a:pt x="5206" y="975323"/>
                  </a:lnTo>
                  <a:lnTo>
                    <a:pt x="11703" y="922649"/>
                  </a:lnTo>
                  <a:lnTo>
                    <a:pt x="20777" y="870357"/>
                  </a:lnTo>
                  <a:lnTo>
                    <a:pt x="32405" y="818573"/>
                  </a:lnTo>
                  <a:lnTo>
                    <a:pt x="46561" y="767422"/>
                  </a:lnTo>
                  <a:lnTo>
                    <a:pt x="63209" y="717028"/>
                  </a:lnTo>
                  <a:lnTo>
                    <a:pt x="82310" y="667511"/>
                  </a:lnTo>
                  <a:lnTo>
                    <a:pt x="103817" y="618990"/>
                  </a:lnTo>
                  <a:lnTo>
                    <a:pt x="127679" y="571584"/>
                  </a:lnTo>
                  <a:lnTo>
                    <a:pt x="153839" y="525405"/>
                  </a:lnTo>
                  <a:lnTo>
                    <a:pt x="182233" y="480566"/>
                  </a:lnTo>
                  <a:lnTo>
                    <a:pt x="212793" y="437174"/>
                  </a:lnTo>
                  <a:lnTo>
                    <a:pt x="245446" y="395334"/>
                  </a:lnTo>
                  <a:lnTo>
                    <a:pt x="280112" y="355146"/>
                  </a:lnTo>
                  <a:lnTo>
                    <a:pt x="316708" y="316708"/>
                  </a:lnTo>
                  <a:lnTo>
                    <a:pt x="355146" y="280112"/>
                  </a:lnTo>
                  <a:lnTo>
                    <a:pt x="395334" y="245446"/>
                  </a:lnTo>
                  <a:lnTo>
                    <a:pt x="437174" y="212793"/>
                  </a:lnTo>
                  <a:lnTo>
                    <a:pt x="480566" y="182233"/>
                  </a:lnTo>
                  <a:lnTo>
                    <a:pt x="525405" y="153839"/>
                  </a:lnTo>
                  <a:lnTo>
                    <a:pt x="571584" y="127679"/>
                  </a:lnTo>
                  <a:lnTo>
                    <a:pt x="618990" y="103817"/>
                  </a:lnTo>
                  <a:lnTo>
                    <a:pt x="667511" y="82310"/>
                  </a:lnTo>
                  <a:lnTo>
                    <a:pt x="717028" y="63209"/>
                  </a:lnTo>
                  <a:lnTo>
                    <a:pt x="767422" y="46561"/>
                  </a:lnTo>
                  <a:lnTo>
                    <a:pt x="818573" y="32405"/>
                  </a:lnTo>
                  <a:lnTo>
                    <a:pt x="870357" y="20777"/>
                  </a:lnTo>
                  <a:lnTo>
                    <a:pt x="922649" y="11703"/>
                  </a:lnTo>
                  <a:lnTo>
                    <a:pt x="975323" y="5206"/>
                  </a:lnTo>
                  <a:lnTo>
                    <a:pt x="1028253" y="1302"/>
                  </a:lnTo>
                  <a:lnTo>
                    <a:pt x="1081310" y="0"/>
                  </a:lnTo>
                  <a:lnTo>
                    <a:pt x="1107847" y="325"/>
                  </a:lnTo>
                  <a:lnTo>
                    <a:pt x="1160856" y="2929"/>
                  </a:lnTo>
                  <a:lnTo>
                    <a:pt x="1213674" y="8132"/>
                  </a:lnTo>
                  <a:lnTo>
                    <a:pt x="1266173" y="15919"/>
                  </a:lnTo>
                  <a:lnTo>
                    <a:pt x="1318227" y="26273"/>
                  </a:lnTo>
                  <a:lnTo>
                    <a:pt x="1369709" y="39169"/>
                  </a:lnTo>
                  <a:lnTo>
                    <a:pt x="1420498" y="54575"/>
                  </a:lnTo>
                  <a:lnTo>
                    <a:pt x="1470468" y="72455"/>
                  </a:lnTo>
                  <a:lnTo>
                    <a:pt x="1519502" y="92766"/>
                  </a:lnTo>
                  <a:lnTo>
                    <a:pt x="1567480" y="115457"/>
                  </a:lnTo>
                  <a:lnTo>
                    <a:pt x="1614286" y="140476"/>
                  </a:lnTo>
                  <a:lnTo>
                    <a:pt x="1659809" y="167761"/>
                  </a:lnTo>
                  <a:lnTo>
                    <a:pt x="1703938" y="197247"/>
                  </a:lnTo>
                  <a:lnTo>
                    <a:pt x="1746567" y="228863"/>
                  </a:lnTo>
                  <a:lnTo>
                    <a:pt x="1787593" y="262532"/>
                  </a:lnTo>
                  <a:lnTo>
                    <a:pt x="1826918" y="298174"/>
                  </a:lnTo>
                  <a:lnTo>
                    <a:pt x="1864446" y="335703"/>
                  </a:lnTo>
                  <a:lnTo>
                    <a:pt x="1900088" y="375027"/>
                  </a:lnTo>
                  <a:lnTo>
                    <a:pt x="1933757" y="416054"/>
                  </a:lnTo>
                  <a:lnTo>
                    <a:pt x="1965373" y="458683"/>
                  </a:lnTo>
                  <a:lnTo>
                    <a:pt x="1994859" y="502812"/>
                  </a:lnTo>
                  <a:lnTo>
                    <a:pt x="2022144" y="548334"/>
                  </a:lnTo>
                  <a:lnTo>
                    <a:pt x="2047163" y="595141"/>
                  </a:lnTo>
                  <a:lnTo>
                    <a:pt x="2069855" y="643118"/>
                  </a:lnTo>
                  <a:lnTo>
                    <a:pt x="2090165" y="692152"/>
                  </a:lnTo>
                  <a:lnTo>
                    <a:pt x="2108045" y="742123"/>
                  </a:lnTo>
                  <a:lnTo>
                    <a:pt x="2123451" y="792911"/>
                  </a:lnTo>
                  <a:lnTo>
                    <a:pt x="2136347" y="844394"/>
                  </a:lnTo>
                  <a:lnTo>
                    <a:pt x="2146701" y="896447"/>
                  </a:lnTo>
                  <a:lnTo>
                    <a:pt x="2154489" y="948946"/>
                  </a:lnTo>
                  <a:lnTo>
                    <a:pt x="2159691" y="1001764"/>
                  </a:lnTo>
                  <a:lnTo>
                    <a:pt x="2162295" y="1054773"/>
                  </a:lnTo>
                  <a:lnTo>
                    <a:pt x="2162621" y="1081310"/>
                  </a:lnTo>
                  <a:close/>
                </a:path>
              </a:pathLst>
            </a:custGeom>
            <a:solidFill>
              <a:srgbClr val="F2F1F1"/>
            </a:solidFill>
          </p:spPr>
          <p:txBody>
            <a:bodyPr wrap="square" lIns="0" tIns="0" rIns="0" bIns="0" rtlCol="0"/>
            <a:lstStyle/>
            <a:p>
              <a:endParaRPr/>
            </a:p>
          </p:txBody>
        </p:sp>
        <p:sp>
          <p:nvSpPr>
            <p:cNvPr id="92" name="object 92"/>
            <p:cNvSpPr/>
            <p:nvPr/>
          </p:nvSpPr>
          <p:spPr>
            <a:xfrm>
              <a:off x="9474770" y="469526"/>
              <a:ext cx="1057910" cy="1081405"/>
            </a:xfrm>
            <a:custGeom>
              <a:avLst/>
              <a:gdLst/>
              <a:ahLst/>
              <a:cxnLst/>
              <a:rect l="l" t="t" r="r" b="b"/>
              <a:pathLst>
                <a:path w="1057909" h="1081405">
                  <a:moveTo>
                    <a:pt x="324393" y="1080778"/>
                  </a:moveTo>
                  <a:lnTo>
                    <a:pt x="0" y="1080778"/>
                  </a:lnTo>
                  <a:lnTo>
                    <a:pt x="312" y="1054771"/>
                  </a:lnTo>
                  <a:lnTo>
                    <a:pt x="2814" y="1002818"/>
                  </a:lnTo>
                  <a:lnTo>
                    <a:pt x="7810" y="951044"/>
                  </a:lnTo>
                  <a:lnTo>
                    <a:pt x="15291" y="899571"/>
                  </a:lnTo>
                  <a:lnTo>
                    <a:pt x="25238" y="848518"/>
                  </a:lnTo>
                  <a:lnTo>
                    <a:pt x="37629" y="798001"/>
                  </a:lnTo>
                  <a:lnTo>
                    <a:pt x="52435" y="748139"/>
                  </a:lnTo>
                  <a:lnTo>
                    <a:pt x="69622" y="699047"/>
                  </a:lnTo>
                  <a:lnTo>
                    <a:pt x="89149" y="650838"/>
                  </a:lnTo>
                  <a:lnTo>
                    <a:pt x="110972" y="603623"/>
                  </a:lnTo>
                  <a:lnTo>
                    <a:pt x="135040" y="557513"/>
                  </a:lnTo>
                  <a:lnTo>
                    <a:pt x="161298" y="512614"/>
                  </a:lnTo>
                  <a:lnTo>
                    <a:pt x="189685" y="469029"/>
                  </a:lnTo>
                  <a:lnTo>
                    <a:pt x="220135" y="426860"/>
                  </a:lnTo>
                  <a:lnTo>
                    <a:pt x="252577" y="386203"/>
                  </a:lnTo>
                  <a:lnTo>
                    <a:pt x="286937" y="347154"/>
                  </a:lnTo>
                  <a:lnTo>
                    <a:pt x="323135" y="309803"/>
                  </a:lnTo>
                  <a:lnTo>
                    <a:pt x="361088" y="274235"/>
                  </a:lnTo>
                  <a:lnTo>
                    <a:pt x="400706" y="240534"/>
                  </a:lnTo>
                  <a:lnTo>
                    <a:pt x="441900" y="208776"/>
                  </a:lnTo>
                  <a:lnTo>
                    <a:pt x="484573" y="179037"/>
                  </a:lnTo>
                  <a:lnTo>
                    <a:pt x="528627" y="151384"/>
                  </a:lnTo>
                  <a:lnTo>
                    <a:pt x="573960" y="125881"/>
                  </a:lnTo>
                  <a:lnTo>
                    <a:pt x="620467" y="102588"/>
                  </a:lnTo>
                  <a:lnTo>
                    <a:pt x="668040" y="81559"/>
                  </a:lnTo>
                  <a:lnTo>
                    <a:pt x="716569" y="62841"/>
                  </a:lnTo>
                  <a:lnTo>
                    <a:pt x="765942" y="46479"/>
                  </a:lnTo>
                  <a:lnTo>
                    <a:pt x="816045" y="32510"/>
                  </a:lnTo>
                  <a:lnTo>
                    <a:pt x="866762" y="20966"/>
                  </a:lnTo>
                  <a:lnTo>
                    <a:pt x="917975" y="11875"/>
                  </a:lnTo>
                  <a:lnTo>
                    <a:pt x="969566" y="5257"/>
                  </a:lnTo>
                  <a:lnTo>
                    <a:pt x="1021416" y="1128"/>
                  </a:lnTo>
                  <a:lnTo>
                    <a:pt x="1047400" y="0"/>
                  </a:lnTo>
                  <a:lnTo>
                    <a:pt x="1057573" y="324233"/>
                  </a:lnTo>
                  <a:lnTo>
                    <a:pt x="1039379" y="325023"/>
                  </a:lnTo>
                  <a:lnTo>
                    <a:pt x="1021219" y="326249"/>
                  </a:lnTo>
                  <a:lnTo>
                    <a:pt x="966970" y="332546"/>
                  </a:lnTo>
                  <a:lnTo>
                    <a:pt x="913327" y="342736"/>
                  </a:lnTo>
                  <a:lnTo>
                    <a:pt x="860557" y="356767"/>
                  </a:lnTo>
                  <a:lnTo>
                    <a:pt x="808927" y="374568"/>
                  </a:lnTo>
                  <a:lnTo>
                    <a:pt x="758715" y="396047"/>
                  </a:lnTo>
                  <a:lnTo>
                    <a:pt x="710191" y="421085"/>
                  </a:lnTo>
                  <a:lnTo>
                    <a:pt x="663598" y="449556"/>
                  </a:lnTo>
                  <a:lnTo>
                    <a:pt x="619171" y="481318"/>
                  </a:lnTo>
                  <a:lnTo>
                    <a:pt x="577150" y="516201"/>
                  </a:lnTo>
                  <a:lnTo>
                    <a:pt x="537761" y="554016"/>
                  </a:lnTo>
                  <a:lnTo>
                    <a:pt x="501200" y="594572"/>
                  </a:lnTo>
                  <a:lnTo>
                    <a:pt x="467652" y="637666"/>
                  </a:lnTo>
                  <a:lnTo>
                    <a:pt x="437299" y="683067"/>
                  </a:lnTo>
                  <a:lnTo>
                    <a:pt x="410303" y="730530"/>
                  </a:lnTo>
                  <a:lnTo>
                    <a:pt x="386799" y="779815"/>
                  </a:lnTo>
                  <a:lnTo>
                    <a:pt x="366906" y="830676"/>
                  </a:lnTo>
                  <a:lnTo>
                    <a:pt x="350732" y="882839"/>
                  </a:lnTo>
                  <a:lnTo>
                    <a:pt x="338363" y="936023"/>
                  </a:lnTo>
                  <a:lnTo>
                    <a:pt x="329861" y="989959"/>
                  </a:lnTo>
                  <a:lnTo>
                    <a:pt x="325268" y="1044379"/>
                  </a:lnTo>
                  <a:lnTo>
                    <a:pt x="324611" y="1062568"/>
                  </a:lnTo>
                  <a:lnTo>
                    <a:pt x="324393" y="1080778"/>
                  </a:lnTo>
                  <a:close/>
                </a:path>
              </a:pathLst>
            </a:custGeom>
            <a:solidFill>
              <a:srgbClr val="118CFF"/>
            </a:solidFill>
          </p:spPr>
          <p:txBody>
            <a:bodyPr wrap="square" lIns="0" tIns="0" rIns="0" bIns="0" rtlCol="0"/>
            <a:lstStyle/>
            <a:p>
              <a:endParaRPr/>
            </a:p>
          </p:txBody>
        </p:sp>
      </p:grpSp>
      <p:sp>
        <p:nvSpPr>
          <p:cNvPr id="93" name="object 93"/>
          <p:cNvSpPr txBox="1"/>
          <p:nvPr/>
        </p:nvSpPr>
        <p:spPr>
          <a:xfrm>
            <a:off x="7549197" y="2393618"/>
            <a:ext cx="525780" cy="147320"/>
          </a:xfrm>
          <a:prstGeom prst="rect">
            <a:avLst/>
          </a:prstGeom>
        </p:spPr>
        <p:txBody>
          <a:bodyPr vert="horz" wrap="square" lIns="0" tIns="12700" rIns="0" bIns="0" rtlCol="0">
            <a:spAutoFit/>
          </a:bodyPr>
          <a:lstStyle/>
          <a:p>
            <a:pPr marL="12700">
              <a:lnSpc>
                <a:spcPct val="100000"/>
              </a:lnSpc>
              <a:spcBef>
                <a:spcPts val="100"/>
              </a:spcBef>
            </a:pPr>
            <a:r>
              <a:rPr sz="800" spc="-10" dirty="0">
                <a:solidFill>
                  <a:srgbClr val="333333"/>
                </a:solidFill>
                <a:latin typeface="Verdana"/>
                <a:cs typeface="Verdana"/>
              </a:rPr>
              <a:t>cosmetics</a:t>
            </a:r>
            <a:endParaRPr sz="800">
              <a:latin typeface="Verdana"/>
              <a:cs typeface="Verdana"/>
            </a:endParaRPr>
          </a:p>
        </p:txBody>
      </p:sp>
      <p:sp>
        <p:nvSpPr>
          <p:cNvPr id="94" name="object 94"/>
          <p:cNvSpPr txBox="1"/>
          <p:nvPr/>
        </p:nvSpPr>
        <p:spPr>
          <a:xfrm>
            <a:off x="8392680" y="2393618"/>
            <a:ext cx="448309" cy="147320"/>
          </a:xfrm>
          <a:prstGeom prst="rect">
            <a:avLst/>
          </a:prstGeom>
        </p:spPr>
        <p:txBody>
          <a:bodyPr vert="horz" wrap="square" lIns="0" tIns="12700" rIns="0" bIns="0" rtlCol="0">
            <a:spAutoFit/>
          </a:bodyPr>
          <a:lstStyle/>
          <a:p>
            <a:pPr marL="12700">
              <a:lnSpc>
                <a:spcPct val="100000"/>
              </a:lnSpc>
              <a:spcBef>
                <a:spcPts val="100"/>
              </a:spcBef>
            </a:pPr>
            <a:r>
              <a:rPr sz="800" spc="-10" dirty="0">
                <a:solidFill>
                  <a:srgbClr val="333333"/>
                </a:solidFill>
                <a:latin typeface="Verdana"/>
                <a:cs typeface="Verdana"/>
              </a:rPr>
              <a:t>skincare</a:t>
            </a:r>
            <a:endParaRPr sz="800">
              <a:latin typeface="Verdana"/>
              <a:cs typeface="Verdana"/>
            </a:endParaRPr>
          </a:p>
        </p:txBody>
      </p:sp>
      <p:sp>
        <p:nvSpPr>
          <p:cNvPr id="95" name="object 95"/>
          <p:cNvSpPr txBox="1"/>
          <p:nvPr/>
        </p:nvSpPr>
        <p:spPr>
          <a:xfrm>
            <a:off x="9349333" y="3859212"/>
            <a:ext cx="256540" cy="139700"/>
          </a:xfrm>
          <a:prstGeom prst="rect">
            <a:avLst/>
          </a:prstGeom>
        </p:spPr>
        <p:txBody>
          <a:bodyPr vert="horz" wrap="square" lIns="0" tIns="12700" rIns="0" bIns="0" rtlCol="0">
            <a:spAutoFit/>
          </a:bodyPr>
          <a:lstStyle/>
          <a:p>
            <a:pPr marL="12700">
              <a:lnSpc>
                <a:spcPct val="100000"/>
              </a:lnSpc>
              <a:spcBef>
                <a:spcPts val="100"/>
              </a:spcBef>
            </a:pPr>
            <a:r>
              <a:rPr sz="750" spc="-10" dirty="0">
                <a:solidFill>
                  <a:srgbClr val="333333"/>
                </a:solidFill>
                <a:latin typeface="Verdana"/>
                <a:cs typeface="Verdana"/>
              </a:rPr>
              <a:t>Price</a:t>
            </a:r>
            <a:endParaRPr sz="750">
              <a:latin typeface="Verdana"/>
              <a:cs typeface="Verdana"/>
            </a:endParaRPr>
          </a:p>
        </p:txBody>
      </p:sp>
      <p:sp>
        <p:nvSpPr>
          <p:cNvPr id="96" name="object 96"/>
          <p:cNvSpPr txBox="1"/>
          <p:nvPr/>
        </p:nvSpPr>
        <p:spPr>
          <a:xfrm>
            <a:off x="339724" y="234950"/>
            <a:ext cx="664845" cy="208279"/>
          </a:xfrm>
          <a:prstGeom prst="rect">
            <a:avLst/>
          </a:prstGeom>
        </p:spPr>
        <p:txBody>
          <a:bodyPr vert="horz" wrap="square" lIns="0" tIns="12700" rIns="0" bIns="0" rtlCol="0">
            <a:spAutoFit/>
          </a:bodyPr>
          <a:lstStyle/>
          <a:p>
            <a:pPr marL="12700">
              <a:lnSpc>
                <a:spcPct val="100000"/>
              </a:lnSpc>
              <a:spcBef>
                <a:spcPts val="100"/>
              </a:spcBef>
            </a:pPr>
            <a:r>
              <a:rPr sz="1200" spc="-55" dirty="0">
                <a:solidFill>
                  <a:srgbClr val="252423"/>
                </a:solidFill>
                <a:latin typeface="Tahoma"/>
                <a:cs typeface="Tahoma"/>
              </a:rPr>
              <a:t>Product</a:t>
            </a:r>
            <a:r>
              <a:rPr sz="1200" spc="-40" dirty="0">
                <a:solidFill>
                  <a:srgbClr val="252423"/>
                </a:solidFill>
                <a:latin typeface="Tahoma"/>
                <a:cs typeface="Tahoma"/>
              </a:rPr>
              <a:t> </a:t>
            </a:r>
            <a:r>
              <a:rPr sz="1200" spc="-145" dirty="0">
                <a:solidFill>
                  <a:srgbClr val="252423"/>
                </a:solidFill>
                <a:latin typeface="Tahoma"/>
                <a:cs typeface="Tahoma"/>
              </a:rPr>
              <a:t>t…</a:t>
            </a:r>
            <a:endParaRPr sz="1200">
              <a:latin typeface="Tahoma"/>
              <a:cs typeface="Tahoma"/>
            </a:endParaRPr>
          </a:p>
        </p:txBody>
      </p:sp>
      <p:sp>
        <p:nvSpPr>
          <p:cNvPr id="97" name="object 97"/>
          <p:cNvSpPr txBox="1"/>
          <p:nvPr/>
        </p:nvSpPr>
        <p:spPr>
          <a:xfrm>
            <a:off x="1139825" y="263525"/>
            <a:ext cx="139700" cy="162560"/>
          </a:xfrm>
          <a:prstGeom prst="rect">
            <a:avLst/>
          </a:prstGeom>
        </p:spPr>
        <p:txBody>
          <a:bodyPr vert="horz" wrap="square" lIns="0" tIns="12700" rIns="0" bIns="0" rtlCol="0">
            <a:spAutoFit/>
          </a:bodyPr>
          <a:lstStyle/>
          <a:p>
            <a:pPr marL="12700">
              <a:lnSpc>
                <a:spcPct val="100000"/>
              </a:lnSpc>
              <a:spcBef>
                <a:spcPts val="100"/>
              </a:spcBef>
            </a:pPr>
            <a:r>
              <a:rPr sz="900" spc="250" dirty="0">
                <a:solidFill>
                  <a:srgbClr val="605D5C"/>
                </a:solidFill>
                <a:latin typeface="Arial MT"/>
                <a:cs typeface="Arial MT"/>
              </a:rPr>
              <a:t>V</a:t>
            </a:r>
            <a:endParaRPr sz="900">
              <a:latin typeface="Arial MT"/>
              <a:cs typeface="Arial MT"/>
            </a:endParaRPr>
          </a:p>
        </p:txBody>
      </p:sp>
      <p:sp>
        <p:nvSpPr>
          <p:cNvPr id="98" name="object 98"/>
          <p:cNvSpPr txBox="1"/>
          <p:nvPr/>
        </p:nvSpPr>
        <p:spPr>
          <a:xfrm>
            <a:off x="314324" y="389254"/>
            <a:ext cx="963930" cy="854075"/>
          </a:xfrm>
          <a:prstGeom prst="rect">
            <a:avLst/>
          </a:prstGeom>
        </p:spPr>
        <p:txBody>
          <a:bodyPr vert="horz" wrap="square" lIns="0" tIns="106045" rIns="0" bIns="0" rtlCol="0">
            <a:spAutoFit/>
          </a:bodyPr>
          <a:lstStyle/>
          <a:p>
            <a:pPr marL="267335" indent="-229235">
              <a:lnSpc>
                <a:spcPct val="100000"/>
              </a:lnSpc>
              <a:spcBef>
                <a:spcPts val="835"/>
              </a:spcBef>
              <a:buClr>
                <a:srgbClr val="787774"/>
              </a:buClr>
              <a:buFont typeface="Arial MT"/>
              <a:buChar char="☐"/>
              <a:tabLst>
                <a:tab pos="267335" algn="l"/>
              </a:tabLst>
            </a:pPr>
            <a:r>
              <a:rPr sz="1200" spc="-10" dirty="0">
                <a:solidFill>
                  <a:srgbClr val="252423"/>
                </a:solidFill>
                <a:latin typeface="Segoe UI"/>
                <a:cs typeface="Segoe UI"/>
              </a:rPr>
              <a:t>cosmetics</a:t>
            </a:r>
            <a:endParaRPr sz="1200">
              <a:latin typeface="Segoe UI"/>
              <a:cs typeface="Segoe UI"/>
            </a:endParaRPr>
          </a:p>
          <a:p>
            <a:pPr marL="267335" indent="-229235">
              <a:lnSpc>
                <a:spcPct val="100000"/>
              </a:lnSpc>
              <a:spcBef>
                <a:spcPts val="735"/>
              </a:spcBef>
              <a:buClr>
                <a:srgbClr val="787774"/>
              </a:buClr>
              <a:buFont typeface="Arial MT"/>
              <a:buChar char="☐"/>
              <a:tabLst>
                <a:tab pos="267335" algn="l"/>
              </a:tabLst>
            </a:pPr>
            <a:r>
              <a:rPr sz="1200" spc="-10" dirty="0">
                <a:solidFill>
                  <a:srgbClr val="252423"/>
                </a:solidFill>
                <a:latin typeface="Segoe UI"/>
                <a:cs typeface="Segoe UI"/>
              </a:rPr>
              <a:t>haircare</a:t>
            </a:r>
            <a:endParaRPr sz="1200">
              <a:latin typeface="Segoe UI"/>
              <a:cs typeface="Segoe UI"/>
            </a:endParaRPr>
          </a:p>
          <a:p>
            <a:pPr marL="267335" indent="-229235">
              <a:lnSpc>
                <a:spcPct val="100000"/>
              </a:lnSpc>
              <a:spcBef>
                <a:spcPts val="735"/>
              </a:spcBef>
              <a:buClr>
                <a:srgbClr val="787774"/>
              </a:buClr>
              <a:buFont typeface="Arial MT"/>
              <a:buChar char="☐"/>
              <a:tabLst>
                <a:tab pos="267335" algn="l"/>
              </a:tabLst>
            </a:pPr>
            <a:r>
              <a:rPr sz="1200" spc="-10" dirty="0">
                <a:solidFill>
                  <a:srgbClr val="252423"/>
                </a:solidFill>
                <a:latin typeface="Segoe UI"/>
                <a:cs typeface="Segoe UI"/>
              </a:rPr>
              <a:t>skincare</a:t>
            </a:r>
            <a:endParaRPr sz="1200">
              <a:latin typeface="Segoe UI"/>
              <a:cs typeface="Segoe UI"/>
            </a:endParaRPr>
          </a:p>
        </p:txBody>
      </p:sp>
      <p:sp>
        <p:nvSpPr>
          <p:cNvPr id="99" name="object 99"/>
          <p:cNvSpPr txBox="1"/>
          <p:nvPr/>
        </p:nvSpPr>
        <p:spPr>
          <a:xfrm>
            <a:off x="1634380" y="369490"/>
            <a:ext cx="2056130" cy="962025"/>
          </a:xfrm>
          <a:prstGeom prst="rect">
            <a:avLst/>
          </a:prstGeom>
        </p:spPr>
        <p:txBody>
          <a:bodyPr vert="horz" wrap="square" lIns="0" tIns="66040" rIns="0" bIns="0" rtlCol="0">
            <a:spAutoFit/>
          </a:bodyPr>
          <a:lstStyle/>
          <a:p>
            <a:pPr algn="ctr">
              <a:lnSpc>
                <a:spcPct val="100000"/>
              </a:lnSpc>
              <a:spcBef>
                <a:spcPts val="520"/>
              </a:spcBef>
            </a:pPr>
            <a:r>
              <a:rPr sz="4500" dirty="0">
                <a:solidFill>
                  <a:srgbClr val="252423"/>
                </a:solidFill>
                <a:latin typeface="Microsoft Sans Serif"/>
                <a:cs typeface="Microsoft Sans Serif"/>
              </a:rPr>
              <a:t>₹</a:t>
            </a:r>
            <a:r>
              <a:rPr sz="4500" spc="-155" dirty="0">
                <a:solidFill>
                  <a:srgbClr val="252423"/>
                </a:solidFill>
                <a:latin typeface="Microsoft Sans Serif"/>
                <a:cs typeface="Microsoft Sans Serif"/>
              </a:rPr>
              <a:t> </a:t>
            </a:r>
            <a:r>
              <a:rPr sz="4500" spc="-265" dirty="0">
                <a:solidFill>
                  <a:srgbClr val="252423"/>
                </a:solidFill>
                <a:latin typeface="Tahoma"/>
                <a:cs typeface="Tahoma"/>
              </a:rPr>
              <a:t>577.6K</a:t>
            </a:r>
            <a:endParaRPr sz="4500">
              <a:latin typeface="Tahoma"/>
              <a:cs typeface="Tahoma"/>
            </a:endParaRPr>
          </a:p>
          <a:p>
            <a:pPr algn="ctr">
              <a:lnSpc>
                <a:spcPct val="100000"/>
              </a:lnSpc>
              <a:spcBef>
                <a:spcPts val="115"/>
              </a:spcBef>
            </a:pPr>
            <a:r>
              <a:rPr sz="1200" dirty="0">
                <a:solidFill>
                  <a:srgbClr val="605D5C"/>
                </a:solidFill>
                <a:latin typeface="Segoe UI"/>
                <a:cs typeface="Segoe UI"/>
              </a:rPr>
              <a:t>Sum</a:t>
            </a:r>
            <a:r>
              <a:rPr sz="1200" spc="-15" dirty="0">
                <a:solidFill>
                  <a:srgbClr val="605D5C"/>
                </a:solidFill>
                <a:latin typeface="Segoe UI"/>
                <a:cs typeface="Segoe UI"/>
              </a:rPr>
              <a:t> </a:t>
            </a:r>
            <a:r>
              <a:rPr sz="1200" dirty="0">
                <a:solidFill>
                  <a:srgbClr val="605D5C"/>
                </a:solidFill>
                <a:latin typeface="Segoe UI"/>
                <a:cs typeface="Segoe UI"/>
              </a:rPr>
              <a:t>of</a:t>
            </a:r>
            <a:r>
              <a:rPr sz="1200" spc="-15" dirty="0">
                <a:solidFill>
                  <a:srgbClr val="605D5C"/>
                </a:solidFill>
                <a:latin typeface="Segoe UI"/>
                <a:cs typeface="Segoe UI"/>
              </a:rPr>
              <a:t> </a:t>
            </a:r>
            <a:r>
              <a:rPr sz="1200" dirty="0">
                <a:solidFill>
                  <a:srgbClr val="605D5C"/>
                </a:solidFill>
                <a:latin typeface="Segoe UI"/>
                <a:cs typeface="Segoe UI"/>
              </a:rPr>
              <a:t>Revenue</a:t>
            </a:r>
            <a:r>
              <a:rPr sz="1200" spc="-10" dirty="0">
                <a:solidFill>
                  <a:srgbClr val="605D5C"/>
                </a:solidFill>
                <a:latin typeface="Segoe UI"/>
                <a:cs typeface="Segoe UI"/>
              </a:rPr>
              <a:t> generated</a:t>
            </a:r>
            <a:endParaRPr sz="1200">
              <a:latin typeface="Segoe UI"/>
              <a:cs typeface="Segoe UI"/>
            </a:endParaRPr>
          </a:p>
        </p:txBody>
      </p:sp>
      <p:sp>
        <p:nvSpPr>
          <p:cNvPr id="100" name="object 100"/>
          <p:cNvSpPr txBox="1"/>
          <p:nvPr/>
        </p:nvSpPr>
        <p:spPr>
          <a:xfrm>
            <a:off x="4150022" y="450453"/>
            <a:ext cx="1320165" cy="962025"/>
          </a:xfrm>
          <a:prstGeom prst="rect">
            <a:avLst/>
          </a:prstGeom>
        </p:spPr>
        <p:txBody>
          <a:bodyPr vert="horz" wrap="square" lIns="0" tIns="66040" rIns="0" bIns="0" rtlCol="0">
            <a:spAutoFit/>
          </a:bodyPr>
          <a:lstStyle/>
          <a:p>
            <a:pPr marL="101600">
              <a:lnSpc>
                <a:spcPct val="100000"/>
              </a:lnSpc>
              <a:spcBef>
                <a:spcPts val="520"/>
              </a:spcBef>
            </a:pPr>
            <a:r>
              <a:rPr sz="4500" spc="-295" dirty="0">
                <a:solidFill>
                  <a:srgbClr val="252423"/>
                </a:solidFill>
                <a:latin typeface="Tahoma"/>
                <a:cs typeface="Tahoma"/>
              </a:rPr>
              <a:t>4777</a:t>
            </a:r>
            <a:endParaRPr sz="4500">
              <a:latin typeface="Tahoma"/>
              <a:cs typeface="Tahoma"/>
            </a:endParaRPr>
          </a:p>
          <a:p>
            <a:pPr marL="12700">
              <a:lnSpc>
                <a:spcPct val="100000"/>
              </a:lnSpc>
              <a:spcBef>
                <a:spcPts val="115"/>
              </a:spcBef>
            </a:pPr>
            <a:r>
              <a:rPr sz="1200" dirty="0">
                <a:solidFill>
                  <a:srgbClr val="605D5C"/>
                </a:solidFill>
                <a:latin typeface="Segoe UI"/>
                <a:cs typeface="Segoe UI"/>
              </a:rPr>
              <a:t>Sum</a:t>
            </a:r>
            <a:r>
              <a:rPr sz="1200" spc="-25" dirty="0">
                <a:solidFill>
                  <a:srgbClr val="605D5C"/>
                </a:solidFill>
                <a:latin typeface="Segoe UI"/>
                <a:cs typeface="Segoe UI"/>
              </a:rPr>
              <a:t> </a:t>
            </a:r>
            <a:r>
              <a:rPr sz="1200" dirty="0">
                <a:solidFill>
                  <a:srgbClr val="605D5C"/>
                </a:solidFill>
                <a:latin typeface="Segoe UI"/>
                <a:cs typeface="Segoe UI"/>
              </a:rPr>
              <a:t>of</a:t>
            </a:r>
            <a:r>
              <a:rPr sz="1200" spc="-20" dirty="0">
                <a:solidFill>
                  <a:srgbClr val="605D5C"/>
                </a:solidFill>
                <a:latin typeface="Segoe UI"/>
                <a:cs typeface="Segoe UI"/>
              </a:rPr>
              <a:t> </a:t>
            </a:r>
            <a:r>
              <a:rPr sz="1200" dirty="0">
                <a:solidFill>
                  <a:srgbClr val="605D5C"/>
                </a:solidFill>
                <a:latin typeface="Segoe UI"/>
                <a:cs typeface="Segoe UI"/>
              </a:rPr>
              <a:t>Stock</a:t>
            </a:r>
            <a:r>
              <a:rPr sz="1200" spc="-20" dirty="0">
                <a:solidFill>
                  <a:srgbClr val="605D5C"/>
                </a:solidFill>
                <a:latin typeface="Segoe UI"/>
                <a:cs typeface="Segoe UI"/>
              </a:rPr>
              <a:t> </a:t>
            </a:r>
            <a:r>
              <a:rPr sz="1200" spc="-10" dirty="0">
                <a:solidFill>
                  <a:srgbClr val="605D5C"/>
                </a:solidFill>
                <a:latin typeface="Segoe UI"/>
                <a:cs typeface="Segoe UI"/>
              </a:rPr>
              <a:t>levels</a:t>
            </a:r>
            <a:endParaRPr sz="1200">
              <a:latin typeface="Segoe UI"/>
              <a:cs typeface="Segoe UI"/>
            </a:endParaRPr>
          </a:p>
        </p:txBody>
      </p:sp>
      <p:sp>
        <p:nvSpPr>
          <p:cNvPr id="101" name="object 101"/>
          <p:cNvSpPr txBox="1"/>
          <p:nvPr/>
        </p:nvSpPr>
        <p:spPr>
          <a:xfrm>
            <a:off x="9045575" y="190563"/>
            <a:ext cx="1191260" cy="238760"/>
          </a:xfrm>
          <a:prstGeom prst="rect">
            <a:avLst/>
          </a:prstGeom>
        </p:spPr>
        <p:txBody>
          <a:bodyPr vert="horz" wrap="square" lIns="0" tIns="12700" rIns="0" bIns="0" rtlCol="0">
            <a:spAutoFit/>
          </a:bodyPr>
          <a:lstStyle/>
          <a:p>
            <a:pPr marL="12700">
              <a:lnSpc>
                <a:spcPct val="100000"/>
              </a:lnSpc>
              <a:spcBef>
                <a:spcPts val="100"/>
              </a:spcBef>
            </a:pPr>
            <a:r>
              <a:rPr sz="1400" spc="-75" dirty="0">
                <a:solidFill>
                  <a:srgbClr val="252423"/>
                </a:solidFill>
                <a:latin typeface="Tahoma"/>
                <a:cs typeface="Tahoma"/>
              </a:rPr>
              <a:t>Average</a:t>
            </a:r>
            <a:r>
              <a:rPr sz="1400" spc="-90" dirty="0">
                <a:solidFill>
                  <a:srgbClr val="252423"/>
                </a:solidFill>
                <a:latin typeface="Tahoma"/>
                <a:cs typeface="Tahoma"/>
              </a:rPr>
              <a:t> </a:t>
            </a:r>
            <a:r>
              <a:rPr sz="1400" spc="-85" dirty="0">
                <a:solidFill>
                  <a:srgbClr val="252423"/>
                </a:solidFill>
                <a:latin typeface="Tahoma"/>
                <a:cs typeface="Tahoma"/>
              </a:rPr>
              <a:t>of </a:t>
            </a:r>
            <a:r>
              <a:rPr sz="1400" spc="-20" dirty="0">
                <a:solidFill>
                  <a:srgbClr val="252423"/>
                </a:solidFill>
                <a:latin typeface="Tahoma"/>
                <a:cs typeface="Tahoma"/>
              </a:rPr>
              <a:t>Price</a:t>
            </a:r>
            <a:endParaRPr sz="1400">
              <a:latin typeface="Tahoma"/>
              <a:cs typeface="Tahoma"/>
            </a:endParaRPr>
          </a:p>
        </p:txBody>
      </p:sp>
      <p:sp>
        <p:nvSpPr>
          <p:cNvPr id="102" name="object 102"/>
          <p:cNvSpPr txBox="1"/>
          <p:nvPr/>
        </p:nvSpPr>
        <p:spPr>
          <a:xfrm>
            <a:off x="9093051" y="1385093"/>
            <a:ext cx="34671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605D5C"/>
                </a:solidFill>
                <a:latin typeface="Segoe UI"/>
                <a:cs typeface="Segoe UI"/>
              </a:rPr>
              <a:t>₹</a:t>
            </a:r>
            <a:r>
              <a:rPr sz="1200" spc="-10" dirty="0">
                <a:solidFill>
                  <a:srgbClr val="605D5C"/>
                </a:solidFill>
                <a:latin typeface="Segoe UI"/>
                <a:cs typeface="Segoe UI"/>
              </a:rPr>
              <a:t> </a:t>
            </a:r>
            <a:r>
              <a:rPr sz="1200" spc="-25" dirty="0">
                <a:solidFill>
                  <a:srgbClr val="605D5C"/>
                </a:solidFill>
                <a:latin typeface="Segoe UI"/>
                <a:cs typeface="Segoe UI"/>
              </a:rPr>
              <a:t>1.7</a:t>
            </a:r>
            <a:endParaRPr sz="1200">
              <a:latin typeface="Segoe UI"/>
              <a:cs typeface="Segoe UI"/>
            </a:endParaRPr>
          </a:p>
        </p:txBody>
      </p:sp>
      <p:sp>
        <p:nvSpPr>
          <p:cNvPr id="103" name="object 103"/>
          <p:cNvSpPr txBox="1"/>
          <p:nvPr/>
        </p:nvSpPr>
        <p:spPr>
          <a:xfrm>
            <a:off x="11672241" y="1385093"/>
            <a:ext cx="67564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605D5C"/>
                </a:solidFill>
                <a:latin typeface="Segoe UI"/>
                <a:cs typeface="Segoe UI"/>
              </a:rPr>
              <a:t>₹</a:t>
            </a:r>
            <a:r>
              <a:rPr sz="1200" spc="-10" dirty="0">
                <a:solidFill>
                  <a:srgbClr val="605D5C"/>
                </a:solidFill>
                <a:latin typeface="Segoe UI"/>
                <a:cs typeface="Segoe UI"/>
              </a:rPr>
              <a:t> 99.1713</a:t>
            </a:r>
            <a:endParaRPr sz="1200">
              <a:latin typeface="Segoe UI"/>
              <a:cs typeface="Segoe UI"/>
            </a:endParaRPr>
          </a:p>
        </p:txBody>
      </p:sp>
      <p:sp>
        <p:nvSpPr>
          <p:cNvPr id="104" name="object 104"/>
          <p:cNvSpPr txBox="1"/>
          <p:nvPr/>
        </p:nvSpPr>
        <p:spPr>
          <a:xfrm>
            <a:off x="10036175" y="1124252"/>
            <a:ext cx="1040130" cy="375285"/>
          </a:xfrm>
          <a:prstGeom prst="rect">
            <a:avLst/>
          </a:prstGeom>
        </p:spPr>
        <p:txBody>
          <a:bodyPr vert="horz" wrap="square" lIns="0" tIns="12065" rIns="0" bIns="0" rtlCol="0">
            <a:spAutoFit/>
          </a:bodyPr>
          <a:lstStyle/>
          <a:p>
            <a:pPr marL="12700">
              <a:lnSpc>
                <a:spcPct val="100000"/>
              </a:lnSpc>
              <a:spcBef>
                <a:spcPts val="95"/>
              </a:spcBef>
            </a:pPr>
            <a:r>
              <a:rPr sz="2300" dirty="0">
                <a:solidFill>
                  <a:srgbClr val="605D5C"/>
                </a:solidFill>
                <a:latin typeface="Microsoft Sans Serif"/>
                <a:cs typeface="Microsoft Sans Serif"/>
              </a:rPr>
              <a:t>₹</a:t>
            </a:r>
            <a:r>
              <a:rPr sz="2300" spc="-80" dirty="0">
                <a:solidFill>
                  <a:srgbClr val="605D5C"/>
                </a:solidFill>
                <a:latin typeface="Microsoft Sans Serif"/>
                <a:cs typeface="Microsoft Sans Serif"/>
              </a:rPr>
              <a:t> </a:t>
            </a:r>
            <a:r>
              <a:rPr sz="2300" spc="-305" dirty="0">
                <a:solidFill>
                  <a:srgbClr val="605D5C"/>
                </a:solidFill>
                <a:latin typeface="Tahoma"/>
                <a:cs typeface="Tahoma"/>
              </a:rPr>
              <a:t>49.4625</a:t>
            </a:r>
            <a:endParaRPr sz="2300">
              <a:latin typeface="Tahoma"/>
              <a:cs typeface="Tahoma"/>
            </a:endParaRPr>
          </a:p>
        </p:txBody>
      </p:sp>
      <p:sp>
        <p:nvSpPr>
          <p:cNvPr id="105" name="object 105"/>
          <p:cNvSpPr txBox="1"/>
          <p:nvPr/>
        </p:nvSpPr>
        <p:spPr>
          <a:xfrm>
            <a:off x="5721349" y="190563"/>
            <a:ext cx="2053589"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52423"/>
                </a:solidFill>
                <a:latin typeface="Tahoma"/>
                <a:cs typeface="Tahoma"/>
              </a:rPr>
              <a:t>Defect </a:t>
            </a:r>
            <a:r>
              <a:rPr sz="1400" spc="-35" dirty="0">
                <a:solidFill>
                  <a:srgbClr val="252423"/>
                </a:solidFill>
                <a:latin typeface="Tahoma"/>
                <a:cs typeface="Tahoma"/>
              </a:rPr>
              <a:t>rates</a:t>
            </a:r>
            <a:r>
              <a:rPr sz="1400" spc="-80" dirty="0">
                <a:solidFill>
                  <a:srgbClr val="252423"/>
                </a:solidFill>
                <a:latin typeface="Tahoma"/>
                <a:cs typeface="Tahoma"/>
              </a:rPr>
              <a:t> by </a:t>
            </a:r>
            <a:r>
              <a:rPr sz="1400" spc="-55" dirty="0">
                <a:solidFill>
                  <a:srgbClr val="252423"/>
                </a:solidFill>
                <a:latin typeface="Tahoma"/>
                <a:cs typeface="Tahoma"/>
              </a:rPr>
              <a:t>Product</a:t>
            </a:r>
            <a:r>
              <a:rPr sz="1400" spc="-80" dirty="0">
                <a:solidFill>
                  <a:srgbClr val="252423"/>
                </a:solidFill>
                <a:latin typeface="Tahoma"/>
                <a:cs typeface="Tahoma"/>
              </a:rPr>
              <a:t> </a:t>
            </a:r>
            <a:r>
              <a:rPr sz="1400" spc="-35" dirty="0">
                <a:solidFill>
                  <a:srgbClr val="252423"/>
                </a:solidFill>
                <a:latin typeface="Tahoma"/>
                <a:cs typeface="Tahoma"/>
              </a:rPr>
              <a:t>type</a:t>
            </a:r>
            <a:endParaRPr sz="1400">
              <a:latin typeface="Tahoma"/>
              <a:cs typeface="Tahoma"/>
            </a:endParaRPr>
          </a:p>
        </p:txBody>
      </p:sp>
      <p:grpSp>
        <p:nvGrpSpPr>
          <p:cNvPr id="106" name="object 106"/>
          <p:cNvGrpSpPr/>
          <p:nvPr/>
        </p:nvGrpSpPr>
        <p:grpSpPr>
          <a:xfrm>
            <a:off x="6439811" y="588261"/>
            <a:ext cx="888365" cy="888365"/>
            <a:chOff x="6439811" y="588261"/>
            <a:chExt cx="888365" cy="888365"/>
          </a:xfrm>
        </p:grpSpPr>
        <p:sp>
          <p:nvSpPr>
            <p:cNvPr id="107" name="object 107"/>
            <p:cNvSpPr/>
            <p:nvPr/>
          </p:nvSpPr>
          <p:spPr>
            <a:xfrm>
              <a:off x="6883788" y="588261"/>
              <a:ext cx="444500" cy="819150"/>
            </a:xfrm>
            <a:custGeom>
              <a:avLst/>
              <a:gdLst/>
              <a:ahLst/>
              <a:cxnLst/>
              <a:rect l="l" t="t" r="r" b="b"/>
              <a:pathLst>
                <a:path w="444500" h="819150">
                  <a:moveTo>
                    <a:pt x="237665" y="819050"/>
                  </a:moveTo>
                  <a:lnTo>
                    <a:pt x="0" y="444007"/>
                  </a:lnTo>
                  <a:lnTo>
                    <a:pt x="0" y="0"/>
                  </a:lnTo>
                  <a:lnTo>
                    <a:pt x="17886" y="359"/>
                  </a:lnTo>
                  <a:lnTo>
                    <a:pt x="71197" y="5745"/>
                  </a:lnTo>
                  <a:lnTo>
                    <a:pt x="123472" y="17512"/>
                  </a:lnTo>
                  <a:lnTo>
                    <a:pt x="173975" y="35501"/>
                  </a:lnTo>
                  <a:lnTo>
                    <a:pt x="221942" y="59448"/>
                  </a:lnTo>
                  <a:lnTo>
                    <a:pt x="266648" y="88985"/>
                  </a:lnTo>
                  <a:lnTo>
                    <a:pt x="307474" y="123689"/>
                  </a:lnTo>
                  <a:lnTo>
                    <a:pt x="343839" y="163082"/>
                  </a:lnTo>
                  <a:lnTo>
                    <a:pt x="375190" y="206571"/>
                  </a:lnTo>
                  <a:lnTo>
                    <a:pt x="401058" y="253496"/>
                  </a:lnTo>
                  <a:lnTo>
                    <a:pt x="421088" y="303195"/>
                  </a:lnTo>
                  <a:lnTo>
                    <a:pt x="434991" y="354972"/>
                  </a:lnTo>
                  <a:lnTo>
                    <a:pt x="442549" y="408049"/>
                  </a:lnTo>
                  <a:lnTo>
                    <a:pt x="444008" y="443733"/>
                  </a:lnTo>
                  <a:lnTo>
                    <a:pt x="443657" y="461620"/>
                  </a:lnTo>
                  <a:lnTo>
                    <a:pt x="438306" y="514935"/>
                  </a:lnTo>
                  <a:lnTo>
                    <a:pt x="426563" y="567245"/>
                  </a:lnTo>
                  <a:lnTo>
                    <a:pt x="408600" y="617757"/>
                  </a:lnTo>
                  <a:lnTo>
                    <a:pt x="384693" y="665711"/>
                  </a:lnTo>
                  <a:lnTo>
                    <a:pt x="355186" y="710438"/>
                  </a:lnTo>
                  <a:lnTo>
                    <a:pt x="320486" y="751305"/>
                  </a:lnTo>
                  <a:lnTo>
                    <a:pt x="281112" y="787691"/>
                  </a:lnTo>
                  <a:lnTo>
                    <a:pt x="237665" y="819050"/>
                  </a:lnTo>
                  <a:close/>
                </a:path>
              </a:pathLst>
            </a:custGeom>
            <a:solidFill>
              <a:srgbClr val="E66B37"/>
            </a:solidFill>
          </p:spPr>
          <p:txBody>
            <a:bodyPr wrap="square" lIns="0" tIns="0" rIns="0" bIns="0" rtlCol="0"/>
            <a:lstStyle/>
            <a:p>
              <a:endParaRPr/>
            </a:p>
          </p:txBody>
        </p:sp>
        <p:sp>
          <p:nvSpPr>
            <p:cNvPr id="108" name="object 108"/>
            <p:cNvSpPr/>
            <p:nvPr/>
          </p:nvSpPr>
          <p:spPr>
            <a:xfrm>
              <a:off x="6439811" y="946712"/>
              <a:ext cx="681990" cy="529590"/>
            </a:xfrm>
            <a:custGeom>
              <a:avLst/>
              <a:gdLst/>
              <a:ahLst/>
              <a:cxnLst/>
              <a:rect l="l" t="t" r="r" b="b"/>
              <a:pathLst>
                <a:path w="681990" h="529590">
                  <a:moveTo>
                    <a:pt x="452355" y="529485"/>
                  </a:moveTo>
                  <a:lnTo>
                    <a:pt x="403915" y="527753"/>
                  </a:lnTo>
                  <a:lnTo>
                    <a:pt x="355952" y="520751"/>
                  </a:lnTo>
                  <a:lnTo>
                    <a:pt x="309059" y="508568"/>
                  </a:lnTo>
                  <a:lnTo>
                    <a:pt x="263773" y="491351"/>
                  </a:lnTo>
                  <a:lnTo>
                    <a:pt x="220613" y="469291"/>
                  </a:lnTo>
                  <a:lnTo>
                    <a:pt x="180115" y="442656"/>
                  </a:lnTo>
                  <a:lnTo>
                    <a:pt x="142779" y="411780"/>
                  </a:lnTo>
                  <a:lnTo>
                    <a:pt x="109027" y="377021"/>
                  </a:lnTo>
                  <a:lnTo>
                    <a:pt x="79252" y="338774"/>
                  </a:lnTo>
                  <a:lnTo>
                    <a:pt x="53824" y="297509"/>
                  </a:lnTo>
                  <a:lnTo>
                    <a:pt x="33054" y="253737"/>
                  </a:lnTo>
                  <a:lnTo>
                    <a:pt x="17175" y="207964"/>
                  </a:lnTo>
                  <a:lnTo>
                    <a:pt x="6374" y="160711"/>
                  </a:lnTo>
                  <a:lnTo>
                    <a:pt x="790" y="112563"/>
                  </a:lnTo>
                  <a:lnTo>
                    <a:pt x="0" y="80279"/>
                  </a:lnTo>
                  <a:lnTo>
                    <a:pt x="487" y="64115"/>
                  </a:lnTo>
                  <a:lnTo>
                    <a:pt x="1561" y="47979"/>
                  </a:lnTo>
                  <a:lnTo>
                    <a:pt x="3220" y="31915"/>
                  </a:lnTo>
                  <a:lnTo>
                    <a:pt x="5463" y="15922"/>
                  </a:lnTo>
                  <a:lnTo>
                    <a:pt x="8290" y="0"/>
                  </a:lnTo>
                  <a:lnTo>
                    <a:pt x="443976" y="85556"/>
                  </a:lnTo>
                  <a:lnTo>
                    <a:pt x="681641" y="460599"/>
                  </a:lnTo>
                  <a:lnTo>
                    <a:pt x="667827" y="469006"/>
                  </a:lnTo>
                  <a:lnTo>
                    <a:pt x="624715" y="491112"/>
                  </a:lnTo>
                  <a:lnTo>
                    <a:pt x="579451" y="508391"/>
                  </a:lnTo>
                  <a:lnTo>
                    <a:pt x="532553" y="520639"/>
                  </a:lnTo>
                  <a:lnTo>
                    <a:pt x="484600" y="527701"/>
                  </a:lnTo>
                  <a:lnTo>
                    <a:pt x="452355" y="529485"/>
                  </a:lnTo>
                  <a:close/>
                </a:path>
              </a:pathLst>
            </a:custGeom>
            <a:solidFill>
              <a:srgbClr val="12239D"/>
            </a:solidFill>
          </p:spPr>
          <p:txBody>
            <a:bodyPr wrap="square" lIns="0" tIns="0" rIns="0" bIns="0" rtlCol="0"/>
            <a:lstStyle/>
            <a:p>
              <a:endParaRPr/>
            </a:p>
          </p:txBody>
        </p:sp>
        <p:sp>
          <p:nvSpPr>
            <p:cNvPr id="109" name="object 109"/>
            <p:cNvSpPr/>
            <p:nvPr/>
          </p:nvSpPr>
          <p:spPr>
            <a:xfrm>
              <a:off x="6448102" y="588261"/>
              <a:ext cx="436245" cy="444500"/>
            </a:xfrm>
            <a:custGeom>
              <a:avLst/>
              <a:gdLst/>
              <a:ahLst/>
              <a:cxnLst/>
              <a:rect l="l" t="t" r="r" b="b"/>
              <a:pathLst>
                <a:path w="436245" h="444500">
                  <a:moveTo>
                    <a:pt x="435686" y="444007"/>
                  </a:moveTo>
                  <a:lnTo>
                    <a:pt x="0" y="358450"/>
                  </a:lnTo>
                  <a:lnTo>
                    <a:pt x="1941" y="349095"/>
                  </a:lnTo>
                  <a:lnTo>
                    <a:pt x="4083" y="339789"/>
                  </a:lnTo>
                  <a:lnTo>
                    <a:pt x="14637" y="303078"/>
                  </a:lnTo>
                  <a:lnTo>
                    <a:pt x="28308" y="267411"/>
                  </a:lnTo>
                  <a:lnTo>
                    <a:pt x="44994" y="233050"/>
                  </a:lnTo>
                  <a:lnTo>
                    <a:pt x="64571" y="200251"/>
                  </a:lnTo>
                  <a:lnTo>
                    <a:pt x="86895" y="169256"/>
                  </a:lnTo>
                  <a:lnTo>
                    <a:pt x="111801" y="140294"/>
                  </a:lnTo>
                  <a:lnTo>
                    <a:pt x="139103" y="113581"/>
                  </a:lnTo>
                  <a:lnTo>
                    <a:pt x="168601" y="89312"/>
                  </a:lnTo>
                  <a:lnTo>
                    <a:pt x="200075" y="67669"/>
                  </a:lnTo>
                  <a:lnTo>
                    <a:pt x="233293" y="48811"/>
                  </a:lnTo>
                  <a:lnTo>
                    <a:pt x="268009" y="32878"/>
                  </a:lnTo>
                  <a:lnTo>
                    <a:pt x="303966" y="19987"/>
                  </a:lnTo>
                  <a:lnTo>
                    <a:pt x="340897" y="10235"/>
                  </a:lnTo>
                  <a:lnTo>
                    <a:pt x="378531" y="3693"/>
                  </a:lnTo>
                  <a:lnTo>
                    <a:pt x="416587" y="410"/>
                  </a:lnTo>
                  <a:lnTo>
                    <a:pt x="435686" y="0"/>
                  </a:lnTo>
                  <a:lnTo>
                    <a:pt x="435686" y="444007"/>
                  </a:lnTo>
                  <a:close/>
                </a:path>
              </a:pathLst>
            </a:custGeom>
            <a:solidFill>
              <a:srgbClr val="118CFF"/>
            </a:solidFill>
          </p:spPr>
          <p:txBody>
            <a:bodyPr wrap="square" lIns="0" tIns="0" rIns="0" bIns="0" rtlCol="0"/>
            <a:lstStyle/>
            <a:p>
              <a:endParaRPr/>
            </a:p>
          </p:txBody>
        </p:sp>
        <p:sp>
          <p:nvSpPr>
            <p:cNvPr id="110" name="object 110"/>
            <p:cNvSpPr/>
            <p:nvPr/>
          </p:nvSpPr>
          <p:spPr>
            <a:xfrm>
              <a:off x="6451727" y="679868"/>
              <a:ext cx="866140" cy="631190"/>
            </a:xfrm>
            <a:custGeom>
              <a:avLst/>
              <a:gdLst/>
              <a:ahLst/>
              <a:cxnLst/>
              <a:rect l="l" t="t" r="r" b="b"/>
              <a:pathLst>
                <a:path w="866140" h="631190">
                  <a:moveTo>
                    <a:pt x="440969" y="33045"/>
                  </a:moveTo>
                  <a:lnTo>
                    <a:pt x="412788" y="965"/>
                  </a:lnTo>
                  <a:lnTo>
                    <a:pt x="407924" y="0"/>
                  </a:lnTo>
                  <a:lnTo>
                    <a:pt x="38100" y="0"/>
                  </a:lnTo>
                  <a:lnTo>
                    <a:pt x="33045" y="0"/>
                  </a:lnTo>
                  <a:lnTo>
                    <a:pt x="965" y="28181"/>
                  </a:lnTo>
                  <a:lnTo>
                    <a:pt x="0" y="33045"/>
                  </a:lnTo>
                  <a:lnTo>
                    <a:pt x="0" y="157454"/>
                  </a:lnTo>
                  <a:lnTo>
                    <a:pt x="28181" y="189534"/>
                  </a:lnTo>
                  <a:lnTo>
                    <a:pt x="33045" y="190500"/>
                  </a:lnTo>
                  <a:lnTo>
                    <a:pt x="407924" y="190500"/>
                  </a:lnTo>
                  <a:lnTo>
                    <a:pt x="440004" y="162306"/>
                  </a:lnTo>
                  <a:lnTo>
                    <a:pt x="440969" y="157454"/>
                  </a:lnTo>
                  <a:lnTo>
                    <a:pt x="440969" y="33045"/>
                  </a:lnTo>
                  <a:close/>
                </a:path>
                <a:path w="866140" h="631190">
                  <a:moveTo>
                    <a:pt x="527202" y="473443"/>
                  </a:moveTo>
                  <a:lnTo>
                    <a:pt x="499021" y="441363"/>
                  </a:lnTo>
                  <a:lnTo>
                    <a:pt x="494157" y="440385"/>
                  </a:lnTo>
                  <a:lnTo>
                    <a:pt x="124320" y="440385"/>
                  </a:lnTo>
                  <a:lnTo>
                    <a:pt x="119278" y="440385"/>
                  </a:lnTo>
                  <a:lnTo>
                    <a:pt x="87198" y="468579"/>
                  </a:lnTo>
                  <a:lnTo>
                    <a:pt x="86220" y="473443"/>
                  </a:lnTo>
                  <a:lnTo>
                    <a:pt x="86220" y="597839"/>
                  </a:lnTo>
                  <a:lnTo>
                    <a:pt x="114414" y="629920"/>
                  </a:lnTo>
                  <a:lnTo>
                    <a:pt x="119278" y="630885"/>
                  </a:lnTo>
                  <a:lnTo>
                    <a:pt x="494157" y="630885"/>
                  </a:lnTo>
                  <a:lnTo>
                    <a:pt x="526237" y="602703"/>
                  </a:lnTo>
                  <a:lnTo>
                    <a:pt x="527202" y="597839"/>
                  </a:lnTo>
                  <a:lnTo>
                    <a:pt x="527202" y="473443"/>
                  </a:lnTo>
                  <a:close/>
                </a:path>
                <a:path w="866140" h="631190">
                  <a:moveTo>
                    <a:pt x="865759" y="228333"/>
                  </a:moveTo>
                  <a:lnTo>
                    <a:pt x="837565" y="196253"/>
                  </a:lnTo>
                  <a:lnTo>
                    <a:pt x="832700" y="195287"/>
                  </a:lnTo>
                  <a:lnTo>
                    <a:pt x="462876" y="195287"/>
                  </a:lnTo>
                  <a:lnTo>
                    <a:pt x="457822" y="195287"/>
                  </a:lnTo>
                  <a:lnTo>
                    <a:pt x="425742" y="223481"/>
                  </a:lnTo>
                  <a:lnTo>
                    <a:pt x="424776" y="228333"/>
                  </a:lnTo>
                  <a:lnTo>
                    <a:pt x="424776" y="352742"/>
                  </a:lnTo>
                  <a:lnTo>
                    <a:pt x="452958" y="384822"/>
                  </a:lnTo>
                  <a:lnTo>
                    <a:pt x="457822" y="385787"/>
                  </a:lnTo>
                  <a:lnTo>
                    <a:pt x="832700" y="385787"/>
                  </a:lnTo>
                  <a:lnTo>
                    <a:pt x="864781" y="357606"/>
                  </a:lnTo>
                  <a:lnTo>
                    <a:pt x="865759" y="352742"/>
                  </a:lnTo>
                  <a:lnTo>
                    <a:pt x="865759" y="228333"/>
                  </a:lnTo>
                  <a:close/>
                </a:path>
              </a:pathLst>
            </a:custGeom>
            <a:solidFill>
              <a:srgbClr val="252423">
                <a:alpha val="50000"/>
              </a:srgbClr>
            </a:solidFill>
          </p:spPr>
          <p:txBody>
            <a:bodyPr wrap="square" lIns="0" tIns="0" rIns="0" bIns="0" rtlCol="0"/>
            <a:lstStyle/>
            <a:p>
              <a:endParaRPr/>
            </a:p>
          </p:txBody>
        </p:sp>
      </p:grpSp>
      <p:sp>
        <p:nvSpPr>
          <p:cNvPr id="111" name="object 111"/>
          <p:cNvSpPr txBox="1"/>
          <p:nvPr/>
        </p:nvSpPr>
        <p:spPr>
          <a:xfrm>
            <a:off x="6563434" y="871976"/>
            <a:ext cx="728980" cy="407670"/>
          </a:xfrm>
          <a:prstGeom prst="rect">
            <a:avLst/>
          </a:prstGeom>
        </p:spPr>
        <p:txBody>
          <a:bodyPr vert="horz" wrap="square" lIns="0" tIns="12700" rIns="0" bIns="0" rtlCol="0">
            <a:spAutoFit/>
          </a:bodyPr>
          <a:lstStyle/>
          <a:p>
            <a:pPr marL="351155">
              <a:lnSpc>
                <a:spcPct val="100000"/>
              </a:lnSpc>
              <a:spcBef>
                <a:spcPts val="100"/>
              </a:spcBef>
            </a:pPr>
            <a:r>
              <a:rPr sz="900" spc="-10" dirty="0">
                <a:solidFill>
                  <a:srgbClr val="FFFFFF"/>
                </a:solidFill>
                <a:latin typeface="Segoe UI"/>
                <a:cs typeface="Segoe UI"/>
              </a:rPr>
              <a:t>41.01%</a:t>
            </a:r>
            <a:endParaRPr sz="900">
              <a:latin typeface="Segoe UI"/>
              <a:cs typeface="Segoe UI"/>
            </a:endParaRPr>
          </a:p>
          <a:p>
            <a:pPr marL="12700">
              <a:lnSpc>
                <a:spcPct val="100000"/>
              </a:lnSpc>
              <a:spcBef>
                <a:spcPts val="850"/>
              </a:spcBef>
            </a:pPr>
            <a:r>
              <a:rPr sz="900" spc="-10" dirty="0">
                <a:solidFill>
                  <a:srgbClr val="FFFFFF"/>
                </a:solidFill>
                <a:latin typeface="Segoe UI"/>
                <a:cs typeface="Segoe UI"/>
              </a:rPr>
              <a:t>37.08%</a:t>
            </a:r>
            <a:endParaRPr sz="900">
              <a:latin typeface="Segoe UI"/>
              <a:cs typeface="Segoe UI"/>
            </a:endParaRPr>
          </a:p>
        </p:txBody>
      </p:sp>
      <p:sp>
        <p:nvSpPr>
          <p:cNvPr id="112" name="object 112"/>
          <p:cNvSpPr txBox="1"/>
          <p:nvPr/>
        </p:nvSpPr>
        <p:spPr>
          <a:xfrm>
            <a:off x="6477203" y="676685"/>
            <a:ext cx="390525"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FFFFFF"/>
                </a:solidFill>
                <a:latin typeface="Segoe UI"/>
                <a:cs typeface="Segoe UI"/>
              </a:rPr>
              <a:t>21.91%</a:t>
            </a:r>
            <a:endParaRPr sz="900">
              <a:latin typeface="Segoe UI"/>
              <a:cs typeface="Segoe UI"/>
            </a:endParaRPr>
          </a:p>
        </p:txBody>
      </p:sp>
      <p:grpSp>
        <p:nvGrpSpPr>
          <p:cNvPr id="113" name="object 113"/>
          <p:cNvGrpSpPr/>
          <p:nvPr/>
        </p:nvGrpSpPr>
        <p:grpSpPr>
          <a:xfrm>
            <a:off x="8039734" y="830325"/>
            <a:ext cx="95250" cy="333375"/>
            <a:chOff x="8039734" y="830325"/>
            <a:chExt cx="95250" cy="333375"/>
          </a:xfrm>
        </p:grpSpPr>
        <p:pic>
          <p:nvPicPr>
            <p:cNvPr id="114" name="object 114"/>
            <p:cNvPicPr/>
            <p:nvPr/>
          </p:nvPicPr>
          <p:blipFill>
            <a:blip r:embed="rId2" cstate="print"/>
            <a:stretch>
              <a:fillRect/>
            </a:stretch>
          </p:blipFill>
          <p:spPr>
            <a:xfrm>
              <a:off x="8039734" y="830325"/>
              <a:ext cx="95249" cy="95249"/>
            </a:xfrm>
            <a:prstGeom prst="rect">
              <a:avLst/>
            </a:prstGeom>
          </p:spPr>
        </p:pic>
        <p:pic>
          <p:nvPicPr>
            <p:cNvPr id="115" name="object 115"/>
            <p:cNvPicPr/>
            <p:nvPr/>
          </p:nvPicPr>
          <p:blipFill>
            <a:blip r:embed="rId3" cstate="print"/>
            <a:stretch>
              <a:fillRect/>
            </a:stretch>
          </p:blipFill>
          <p:spPr>
            <a:xfrm>
              <a:off x="8039734" y="1068450"/>
              <a:ext cx="95249" cy="95249"/>
            </a:xfrm>
            <a:prstGeom prst="rect">
              <a:avLst/>
            </a:prstGeom>
          </p:spPr>
        </p:pic>
      </p:grpSp>
      <p:sp>
        <p:nvSpPr>
          <p:cNvPr id="116" name="object 116"/>
          <p:cNvSpPr txBox="1"/>
          <p:nvPr/>
        </p:nvSpPr>
        <p:spPr>
          <a:xfrm>
            <a:off x="8016875" y="536568"/>
            <a:ext cx="797560" cy="663575"/>
          </a:xfrm>
          <a:prstGeom prst="rect">
            <a:avLst/>
          </a:prstGeom>
        </p:spPr>
        <p:txBody>
          <a:bodyPr vert="horz" wrap="square" lIns="0" tIns="60325" rIns="0" bIns="0" rtlCol="0">
            <a:spAutoFit/>
          </a:bodyPr>
          <a:lstStyle/>
          <a:p>
            <a:pPr marL="12700">
              <a:lnSpc>
                <a:spcPct val="100000"/>
              </a:lnSpc>
              <a:spcBef>
                <a:spcPts val="475"/>
              </a:spcBef>
            </a:pPr>
            <a:r>
              <a:rPr sz="1000" b="1" dirty="0">
                <a:solidFill>
                  <a:srgbClr val="605D5C"/>
                </a:solidFill>
                <a:latin typeface="Segoe UI"/>
                <a:cs typeface="Segoe UI"/>
              </a:rPr>
              <a:t>Product</a:t>
            </a:r>
            <a:r>
              <a:rPr sz="1000" b="1" spc="-25" dirty="0">
                <a:solidFill>
                  <a:srgbClr val="605D5C"/>
                </a:solidFill>
                <a:latin typeface="Segoe UI"/>
                <a:cs typeface="Segoe UI"/>
              </a:rPr>
              <a:t> </a:t>
            </a:r>
            <a:r>
              <a:rPr sz="1000" b="1" spc="-20" dirty="0">
                <a:solidFill>
                  <a:srgbClr val="605D5C"/>
                </a:solidFill>
                <a:latin typeface="Segoe UI"/>
                <a:cs typeface="Segoe UI"/>
              </a:rPr>
              <a:t>type</a:t>
            </a:r>
            <a:endParaRPr sz="1000">
              <a:latin typeface="Segoe UI"/>
              <a:cs typeface="Segoe UI"/>
            </a:endParaRPr>
          </a:p>
          <a:p>
            <a:pPr marL="137160">
              <a:lnSpc>
                <a:spcPct val="100000"/>
              </a:lnSpc>
              <a:spcBef>
                <a:spcPts val="375"/>
              </a:spcBef>
            </a:pPr>
            <a:r>
              <a:rPr sz="1000" spc="-10" dirty="0">
                <a:solidFill>
                  <a:srgbClr val="605D5C"/>
                </a:solidFill>
                <a:latin typeface="Segoe UI"/>
                <a:cs typeface="Segoe UI"/>
              </a:rPr>
              <a:t>skincare</a:t>
            </a:r>
            <a:endParaRPr sz="1000">
              <a:latin typeface="Segoe UI"/>
              <a:cs typeface="Segoe UI"/>
            </a:endParaRPr>
          </a:p>
          <a:p>
            <a:pPr marL="137160">
              <a:lnSpc>
                <a:spcPct val="100000"/>
              </a:lnSpc>
              <a:spcBef>
                <a:spcPts val="675"/>
              </a:spcBef>
            </a:pPr>
            <a:r>
              <a:rPr sz="1000" spc="-10" dirty="0">
                <a:solidFill>
                  <a:srgbClr val="605D5C"/>
                </a:solidFill>
                <a:latin typeface="Segoe UI"/>
                <a:cs typeface="Segoe UI"/>
              </a:rPr>
              <a:t>haircare</a:t>
            </a:r>
            <a:endParaRPr sz="1000">
              <a:latin typeface="Segoe UI"/>
              <a:cs typeface="Segoe UI"/>
            </a:endParaRPr>
          </a:p>
        </p:txBody>
      </p:sp>
      <p:pic>
        <p:nvPicPr>
          <p:cNvPr id="117" name="object 117"/>
          <p:cNvPicPr/>
          <p:nvPr/>
        </p:nvPicPr>
        <p:blipFill>
          <a:blip r:embed="rId4" cstate="print"/>
          <a:stretch>
            <a:fillRect/>
          </a:stretch>
        </p:blipFill>
        <p:spPr>
          <a:xfrm>
            <a:off x="8039734" y="1316100"/>
            <a:ext cx="95249" cy="95249"/>
          </a:xfrm>
          <a:prstGeom prst="rect">
            <a:avLst/>
          </a:prstGeom>
        </p:spPr>
      </p:pic>
      <p:sp>
        <p:nvSpPr>
          <p:cNvPr id="118" name="object 118"/>
          <p:cNvSpPr txBox="1"/>
          <p:nvPr/>
        </p:nvSpPr>
        <p:spPr>
          <a:xfrm>
            <a:off x="8141890" y="1270031"/>
            <a:ext cx="574675" cy="177800"/>
          </a:xfrm>
          <a:prstGeom prst="rect">
            <a:avLst/>
          </a:prstGeom>
        </p:spPr>
        <p:txBody>
          <a:bodyPr vert="horz" wrap="square" lIns="0" tIns="12700" rIns="0" bIns="0" rtlCol="0">
            <a:spAutoFit/>
          </a:bodyPr>
          <a:lstStyle/>
          <a:p>
            <a:pPr marL="12700">
              <a:lnSpc>
                <a:spcPct val="100000"/>
              </a:lnSpc>
              <a:spcBef>
                <a:spcPts val="100"/>
              </a:spcBef>
            </a:pPr>
            <a:r>
              <a:rPr sz="1000" spc="-10" dirty="0">
                <a:solidFill>
                  <a:srgbClr val="605D5C"/>
                </a:solidFill>
                <a:latin typeface="Segoe UI"/>
                <a:cs typeface="Segoe UI"/>
              </a:rPr>
              <a:t>cosmetics</a:t>
            </a:r>
            <a:endParaRPr sz="1000">
              <a:latin typeface="Segoe UI"/>
              <a:cs typeface="Segoe UI"/>
            </a:endParaRPr>
          </a:p>
        </p:txBody>
      </p:sp>
      <p:sp>
        <p:nvSpPr>
          <p:cNvPr id="120" name="Rectangle 119">
            <a:extLst>
              <a:ext uri="{FF2B5EF4-FFF2-40B4-BE49-F238E27FC236}">
                <a16:creationId xmlns:a16="http://schemas.microsoft.com/office/drawing/2014/main" id="{4428150F-BA54-640C-0E8D-935851BFAC3C}"/>
              </a:ext>
            </a:extLst>
          </p:cNvPr>
          <p:cNvSpPr/>
          <p:nvPr/>
        </p:nvSpPr>
        <p:spPr>
          <a:xfrm>
            <a:off x="5768085" y="190562"/>
            <a:ext cx="6717891" cy="6953185"/>
          </a:xfrm>
          <a:prstGeom prst="rect">
            <a:avLst/>
          </a:prstGeom>
          <a:solidFill>
            <a:schemeClr val="accent1">
              <a:alpha val="9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200" dirty="0"/>
          </a:p>
        </p:txBody>
      </p:sp>
      <p:sp>
        <p:nvSpPr>
          <p:cNvPr id="123" name="Arrow: Left 122">
            <a:extLst>
              <a:ext uri="{FF2B5EF4-FFF2-40B4-BE49-F238E27FC236}">
                <a16:creationId xmlns:a16="http://schemas.microsoft.com/office/drawing/2014/main" id="{E7927ED4-CE13-ECF5-E3B9-01FB8CE3A037}"/>
              </a:ext>
            </a:extLst>
          </p:cNvPr>
          <p:cNvSpPr/>
          <p:nvPr/>
        </p:nvSpPr>
        <p:spPr>
          <a:xfrm>
            <a:off x="5489955" y="830325"/>
            <a:ext cx="1802460" cy="320929"/>
          </a:xfrm>
          <a:prstGeom prst="lef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4" name="TextBox 123">
            <a:extLst>
              <a:ext uri="{FF2B5EF4-FFF2-40B4-BE49-F238E27FC236}">
                <a16:creationId xmlns:a16="http://schemas.microsoft.com/office/drawing/2014/main" id="{4CD56E52-42AC-0780-F710-D1A20435532C}"/>
              </a:ext>
            </a:extLst>
          </p:cNvPr>
          <p:cNvSpPr txBox="1"/>
          <p:nvPr/>
        </p:nvSpPr>
        <p:spPr>
          <a:xfrm>
            <a:off x="7268552" y="663215"/>
            <a:ext cx="3469295" cy="923330"/>
          </a:xfrm>
          <a:prstGeom prst="rect">
            <a:avLst/>
          </a:prstGeom>
          <a:noFill/>
        </p:spPr>
        <p:txBody>
          <a:bodyPr wrap="square" rtlCol="0">
            <a:spAutoFit/>
          </a:bodyPr>
          <a:lstStyle/>
          <a:p>
            <a:r>
              <a:rPr lang="en-IN" dirty="0"/>
              <a:t>Cards showing total Revenue Generated and total Stock levels</a:t>
            </a:r>
          </a:p>
        </p:txBody>
      </p:sp>
      <p:sp>
        <p:nvSpPr>
          <p:cNvPr id="126" name="Arrow: Left 125">
            <a:extLst>
              <a:ext uri="{FF2B5EF4-FFF2-40B4-BE49-F238E27FC236}">
                <a16:creationId xmlns:a16="http://schemas.microsoft.com/office/drawing/2014/main" id="{10BB4829-D9EA-D639-F841-9AC871A27C26}"/>
              </a:ext>
            </a:extLst>
          </p:cNvPr>
          <p:cNvSpPr/>
          <p:nvPr/>
        </p:nvSpPr>
        <p:spPr>
          <a:xfrm>
            <a:off x="5446710" y="3143538"/>
            <a:ext cx="1802460" cy="320929"/>
          </a:xfrm>
          <a:prstGeom prst="lef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7" name="TextBox 126">
            <a:extLst>
              <a:ext uri="{FF2B5EF4-FFF2-40B4-BE49-F238E27FC236}">
                <a16:creationId xmlns:a16="http://schemas.microsoft.com/office/drawing/2014/main" id="{03D84BD4-8F85-2258-B5C3-42365101EDB8}"/>
              </a:ext>
            </a:extLst>
          </p:cNvPr>
          <p:cNvSpPr txBox="1"/>
          <p:nvPr/>
        </p:nvSpPr>
        <p:spPr>
          <a:xfrm>
            <a:off x="7208005" y="3012856"/>
            <a:ext cx="3469295" cy="646331"/>
          </a:xfrm>
          <a:prstGeom prst="rect">
            <a:avLst/>
          </a:prstGeom>
          <a:noFill/>
        </p:spPr>
        <p:txBody>
          <a:bodyPr wrap="square" rtlCol="0">
            <a:spAutoFit/>
          </a:bodyPr>
          <a:lstStyle/>
          <a:p>
            <a:r>
              <a:rPr lang="en-IN" dirty="0"/>
              <a:t>Bar chart of revenue of each Product type</a:t>
            </a:r>
          </a:p>
        </p:txBody>
      </p:sp>
      <p:sp>
        <p:nvSpPr>
          <p:cNvPr id="128" name="Arrow: Left 127">
            <a:extLst>
              <a:ext uri="{FF2B5EF4-FFF2-40B4-BE49-F238E27FC236}">
                <a16:creationId xmlns:a16="http://schemas.microsoft.com/office/drawing/2014/main" id="{B82F08C6-6486-FDF8-CF1C-401AE1B31E6C}"/>
              </a:ext>
            </a:extLst>
          </p:cNvPr>
          <p:cNvSpPr/>
          <p:nvPr/>
        </p:nvSpPr>
        <p:spPr>
          <a:xfrm>
            <a:off x="5487556" y="5836077"/>
            <a:ext cx="1802460" cy="320929"/>
          </a:xfrm>
          <a:prstGeom prst="lef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9" name="TextBox 128">
            <a:extLst>
              <a:ext uri="{FF2B5EF4-FFF2-40B4-BE49-F238E27FC236}">
                <a16:creationId xmlns:a16="http://schemas.microsoft.com/office/drawing/2014/main" id="{21974C1C-8BC9-3789-13A1-1DAB8C6947CF}"/>
              </a:ext>
            </a:extLst>
          </p:cNvPr>
          <p:cNvSpPr txBox="1"/>
          <p:nvPr/>
        </p:nvSpPr>
        <p:spPr>
          <a:xfrm>
            <a:off x="7227252" y="5668360"/>
            <a:ext cx="3469295" cy="646331"/>
          </a:xfrm>
          <a:prstGeom prst="rect">
            <a:avLst/>
          </a:prstGeom>
          <a:noFill/>
        </p:spPr>
        <p:txBody>
          <a:bodyPr wrap="square" rtlCol="0">
            <a:spAutoFit/>
          </a:bodyPr>
          <a:lstStyle/>
          <a:p>
            <a:r>
              <a:rPr lang="en-IN" dirty="0"/>
              <a:t>Bar chart Product sold for each type</a:t>
            </a:r>
          </a:p>
        </p:txBody>
      </p:sp>
    </p:spTree>
    <p:extLst>
      <p:ext uri="{BB962C8B-B14F-4D97-AF65-F5344CB8AC3E}">
        <p14:creationId xmlns:p14="http://schemas.microsoft.com/office/powerpoint/2010/main" val="3261423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881687" y="314808"/>
            <a:ext cx="885825" cy="152400"/>
          </a:xfrm>
          <a:prstGeom prst="rect">
            <a:avLst/>
          </a:prstGeom>
        </p:spPr>
        <p:txBody>
          <a:bodyPr vert="horz" wrap="square" lIns="0" tIns="8890" rIns="0" bIns="0" rtlCol="0">
            <a:spAutoFit/>
          </a:bodyPr>
          <a:lstStyle/>
          <a:p>
            <a:pPr>
              <a:lnSpc>
                <a:spcPct val="100000"/>
              </a:lnSpc>
              <a:spcBef>
                <a:spcPts val="70"/>
              </a:spcBef>
            </a:pPr>
            <a:r>
              <a:rPr sz="900" dirty="0">
                <a:solidFill>
                  <a:srgbClr val="FFFFFF"/>
                </a:solidFill>
                <a:latin typeface="Segoe UI"/>
                <a:cs typeface="Segoe UI"/>
              </a:rPr>
              <a:t>Power</a:t>
            </a:r>
            <a:r>
              <a:rPr sz="900" spc="-30" dirty="0">
                <a:solidFill>
                  <a:srgbClr val="FFFFFF"/>
                </a:solidFill>
                <a:latin typeface="Segoe UI"/>
                <a:cs typeface="Segoe UI"/>
              </a:rPr>
              <a:t> </a:t>
            </a:r>
            <a:r>
              <a:rPr sz="900" dirty="0">
                <a:solidFill>
                  <a:srgbClr val="FFFFFF"/>
                </a:solidFill>
                <a:latin typeface="Segoe UI"/>
                <a:cs typeface="Segoe UI"/>
              </a:rPr>
              <a:t>BI</a:t>
            </a:r>
            <a:r>
              <a:rPr sz="900" spc="-25" dirty="0">
                <a:solidFill>
                  <a:srgbClr val="FFFFFF"/>
                </a:solidFill>
                <a:latin typeface="Segoe UI"/>
                <a:cs typeface="Segoe UI"/>
              </a:rPr>
              <a:t> </a:t>
            </a:r>
            <a:r>
              <a:rPr sz="900" spc="-10" dirty="0">
                <a:solidFill>
                  <a:srgbClr val="FFFFFF"/>
                </a:solidFill>
                <a:latin typeface="Segoe UI"/>
                <a:cs typeface="Segoe UI"/>
              </a:rPr>
              <a:t>Desktop</a:t>
            </a:r>
            <a:endParaRPr sz="900">
              <a:latin typeface="Segoe UI"/>
              <a:cs typeface="Segoe UI"/>
            </a:endParaRPr>
          </a:p>
        </p:txBody>
      </p:sp>
      <p:grpSp>
        <p:nvGrpSpPr>
          <p:cNvPr id="3" name="object 3"/>
          <p:cNvGrpSpPr/>
          <p:nvPr/>
        </p:nvGrpSpPr>
        <p:grpSpPr>
          <a:xfrm>
            <a:off x="228600" y="228600"/>
            <a:ext cx="12192000" cy="6858000"/>
            <a:chOff x="228600" y="228600"/>
            <a:chExt cx="12192000" cy="6858000"/>
          </a:xfrm>
        </p:grpSpPr>
        <p:sp>
          <p:nvSpPr>
            <p:cNvPr id="4" name="object 4"/>
            <p:cNvSpPr/>
            <p:nvPr/>
          </p:nvSpPr>
          <p:spPr>
            <a:xfrm>
              <a:off x="228600" y="228600"/>
              <a:ext cx="12192000" cy="6858000"/>
            </a:xfrm>
            <a:custGeom>
              <a:avLst/>
              <a:gdLst/>
              <a:ahLst/>
              <a:cxnLst/>
              <a:rect l="l" t="t" r="r" b="b"/>
              <a:pathLst>
                <a:path w="12192000" h="6858000">
                  <a:moveTo>
                    <a:pt x="12191999" y="6857999"/>
                  </a:moveTo>
                  <a:lnTo>
                    <a:pt x="0" y="6857999"/>
                  </a:lnTo>
                  <a:lnTo>
                    <a:pt x="0" y="0"/>
                  </a:lnTo>
                  <a:lnTo>
                    <a:pt x="12191999" y="0"/>
                  </a:lnTo>
                  <a:lnTo>
                    <a:pt x="12191999" y="6857999"/>
                  </a:lnTo>
                  <a:close/>
                </a:path>
              </a:pathLst>
            </a:custGeom>
            <a:solidFill>
              <a:srgbClr val="FFFFFF"/>
            </a:solidFill>
          </p:spPr>
          <p:txBody>
            <a:bodyPr wrap="square" lIns="0" tIns="0" rIns="0" bIns="0" rtlCol="0"/>
            <a:lstStyle/>
            <a:p>
              <a:endParaRPr dirty="0"/>
            </a:p>
          </p:txBody>
        </p:sp>
        <p:sp>
          <p:nvSpPr>
            <p:cNvPr id="5" name="object 5"/>
            <p:cNvSpPr/>
            <p:nvPr/>
          </p:nvSpPr>
          <p:spPr>
            <a:xfrm>
              <a:off x="790575" y="6678612"/>
              <a:ext cx="5486400" cy="9525"/>
            </a:xfrm>
            <a:custGeom>
              <a:avLst/>
              <a:gdLst/>
              <a:ahLst/>
              <a:cxnLst/>
              <a:rect l="l" t="t" r="r" b="b"/>
              <a:pathLst>
                <a:path w="5486400" h="9525">
                  <a:moveTo>
                    <a:pt x="6077" y="9524"/>
                  </a:moveTo>
                  <a:lnTo>
                    <a:pt x="3447" y="9524"/>
                  </a:lnTo>
                  <a:lnTo>
                    <a:pt x="2324" y="9060"/>
                  </a:lnTo>
                  <a:lnTo>
                    <a:pt x="464" y="7200"/>
                  </a:lnTo>
                  <a:lnTo>
                    <a:pt x="0" y="6077"/>
                  </a:lnTo>
                  <a:lnTo>
                    <a:pt x="0" y="3447"/>
                  </a:lnTo>
                  <a:lnTo>
                    <a:pt x="464" y="2324"/>
                  </a:lnTo>
                  <a:lnTo>
                    <a:pt x="2324" y="464"/>
                  </a:lnTo>
                  <a:lnTo>
                    <a:pt x="3447" y="0"/>
                  </a:lnTo>
                  <a:lnTo>
                    <a:pt x="6077" y="0"/>
                  </a:lnTo>
                  <a:lnTo>
                    <a:pt x="7200" y="464"/>
                  </a:lnTo>
                  <a:lnTo>
                    <a:pt x="9060" y="2324"/>
                  </a:lnTo>
                  <a:lnTo>
                    <a:pt x="9524" y="3447"/>
                  </a:lnTo>
                  <a:lnTo>
                    <a:pt x="9524" y="6077"/>
                  </a:lnTo>
                  <a:lnTo>
                    <a:pt x="9060" y="7200"/>
                  </a:lnTo>
                  <a:lnTo>
                    <a:pt x="7200" y="9060"/>
                  </a:lnTo>
                  <a:lnTo>
                    <a:pt x="6077" y="9524"/>
                  </a:lnTo>
                  <a:close/>
                </a:path>
                <a:path w="5486400" h="9525">
                  <a:moveTo>
                    <a:pt x="53702" y="9524"/>
                  </a:moveTo>
                  <a:lnTo>
                    <a:pt x="51072" y="9524"/>
                  </a:lnTo>
                  <a:lnTo>
                    <a:pt x="49949" y="9060"/>
                  </a:lnTo>
                  <a:lnTo>
                    <a:pt x="48089" y="7200"/>
                  </a:lnTo>
                  <a:lnTo>
                    <a:pt x="47624" y="6077"/>
                  </a:lnTo>
                  <a:lnTo>
                    <a:pt x="47624" y="3447"/>
                  </a:lnTo>
                  <a:lnTo>
                    <a:pt x="48089" y="2324"/>
                  </a:lnTo>
                  <a:lnTo>
                    <a:pt x="49949" y="464"/>
                  </a:lnTo>
                  <a:lnTo>
                    <a:pt x="51072" y="0"/>
                  </a:lnTo>
                  <a:lnTo>
                    <a:pt x="53702" y="0"/>
                  </a:lnTo>
                  <a:lnTo>
                    <a:pt x="54825" y="464"/>
                  </a:lnTo>
                  <a:lnTo>
                    <a:pt x="56685" y="2324"/>
                  </a:lnTo>
                  <a:lnTo>
                    <a:pt x="57149" y="3447"/>
                  </a:lnTo>
                  <a:lnTo>
                    <a:pt x="57149" y="6077"/>
                  </a:lnTo>
                  <a:lnTo>
                    <a:pt x="56685" y="7200"/>
                  </a:lnTo>
                  <a:lnTo>
                    <a:pt x="54825" y="9060"/>
                  </a:lnTo>
                  <a:lnTo>
                    <a:pt x="53702" y="9524"/>
                  </a:lnTo>
                  <a:close/>
                </a:path>
                <a:path w="5486400" h="9525">
                  <a:moveTo>
                    <a:pt x="101327" y="9524"/>
                  </a:moveTo>
                  <a:lnTo>
                    <a:pt x="98697" y="9524"/>
                  </a:lnTo>
                  <a:lnTo>
                    <a:pt x="97574" y="9060"/>
                  </a:lnTo>
                  <a:lnTo>
                    <a:pt x="95714" y="7200"/>
                  </a:lnTo>
                  <a:lnTo>
                    <a:pt x="95249" y="6077"/>
                  </a:lnTo>
                  <a:lnTo>
                    <a:pt x="95249" y="3447"/>
                  </a:lnTo>
                  <a:lnTo>
                    <a:pt x="95714" y="2324"/>
                  </a:lnTo>
                  <a:lnTo>
                    <a:pt x="97574" y="464"/>
                  </a:lnTo>
                  <a:lnTo>
                    <a:pt x="98697" y="0"/>
                  </a:lnTo>
                  <a:lnTo>
                    <a:pt x="101327" y="0"/>
                  </a:lnTo>
                  <a:lnTo>
                    <a:pt x="102450" y="464"/>
                  </a:lnTo>
                  <a:lnTo>
                    <a:pt x="104310" y="2324"/>
                  </a:lnTo>
                  <a:lnTo>
                    <a:pt x="104774" y="3447"/>
                  </a:lnTo>
                  <a:lnTo>
                    <a:pt x="104774" y="6077"/>
                  </a:lnTo>
                  <a:lnTo>
                    <a:pt x="104310" y="7200"/>
                  </a:lnTo>
                  <a:lnTo>
                    <a:pt x="102450" y="9060"/>
                  </a:lnTo>
                  <a:lnTo>
                    <a:pt x="101327" y="9524"/>
                  </a:lnTo>
                  <a:close/>
                </a:path>
                <a:path w="5486400" h="9525">
                  <a:moveTo>
                    <a:pt x="148952" y="9524"/>
                  </a:moveTo>
                  <a:lnTo>
                    <a:pt x="146322" y="9524"/>
                  </a:lnTo>
                  <a:lnTo>
                    <a:pt x="145199" y="9060"/>
                  </a:lnTo>
                  <a:lnTo>
                    <a:pt x="143339" y="7200"/>
                  </a:lnTo>
                  <a:lnTo>
                    <a:pt x="142874" y="6077"/>
                  </a:lnTo>
                  <a:lnTo>
                    <a:pt x="142874" y="3447"/>
                  </a:lnTo>
                  <a:lnTo>
                    <a:pt x="143339" y="2324"/>
                  </a:lnTo>
                  <a:lnTo>
                    <a:pt x="145199" y="464"/>
                  </a:lnTo>
                  <a:lnTo>
                    <a:pt x="146322" y="0"/>
                  </a:lnTo>
                  <a:lnTo>
                    <a:pt x="148952" y="0"/>
                  </a:lnTo>
                  <a:lnTo>
                    <a:pt x="150075" y="464"/>
                  </a:lnTo>
                  <a:lnTo>
                    <a:pt x="151935" y="2324"/>
                  </a:lnTo>
                  <a:lnTo>
                    <a:pt x="152399" y="3447"/>
                  </a:lnTo>
                  <a:lnTo>
                    <a:pt x="152399" y="6077"/>
                  </a:lnTo>
                  <a:lnTo>
                    <a:pt x="151935" y="7200"/>
                  </a:lnTo>
                  <a:lnTo>
                    <a:pt x="150075" y="9060"/>
                  </a:lnTo>
                  <a:lnTo>
                    <a:pt x="148952" y="9524"/>
                  </a:lnTo>
                  <a:close/>
                </a:path>
                <a:path w="5486400" h="9525">
                  <a:moveTo>
                    <a:pt x="196577" y="9524"/>
                  </a:moveTo>
                  <a:lnTo>
                    <a:pt x="193947" y="9524"/>
                  </a:lnTo>
                  <a:lnTo>
                    <a:pt x="192824" y="9060"/>
                  </a:lnTo>
                  <a:lnTo>
                    <a:pt x="190964" y="7200"/>
                  </a:lnTo>
                  <a:lnTo>
                    <a:pt x="190499" y="6077"/>
                  </a:lnTo>
                  <a:lnTo>
                    <a:pt x="190499" y="3447"/>
                  </a:lnTo>
                  <a:lnTo>
                    <a:pt x="190964" y="2324"/>
                  </a:lnTo>
                  <a:lnTo>
                    <a:pt x="192824" y="464"/>
                  </a:lnTo>
                  <a:lnTo>
                    <a:pt x="193947" y="0"/>
                  </a:lnTo>
                  <a:lnTo>
                    <a:pt x="196577" y="0"/>
                  </a:lnTo>
                  <a:lnTo>
                    <a:pt x="197700" y="464"/>
                  </a:lnTo>
                  <a:lnTo>
                    <a:pt x="199560" y="2324"/>
                  </a:lnTo>
                  <a:lnTo>
                    <a:pt x="200024" y="3447"/>
                  </a:lnTo>
                  <a:lnTo>
                    <a:pt x="200024" y="6077"/>
                  </a:lnTo>
                  <a:lnTo>
                    <a:pt x="199560" y="7200"/>
                  </a:lnTo>
                  <a:lnTo>
                    <a:pt x="197700" y="9060"/>
                  </a:lnTo>
                  <a:lnTo>
                    <a:pt x="196577" y="9524"/>
                  </a:lnTo>
                  <a:close/>
                </a:path>
                <a:path w="5486400" h="9525">
                  <a:moveTo>
                    <a:pt x="244202" y="9524"/>
                  </a:moveTo>
                  <a:lnTo>
                    <a:pt x="241572" y="9524"/>
                  </a:lnTo>
                  <a:lnTo>
                    <a:pt x="240449" y="9060"/>
                  </a:lnTo>
                  <a:lnTo>
                    <a:pt x="238589" y="7200"/>
                  </a:lnTo>
                  <a:lnTo>
                    <a:pt x="238124" y="6077"/>
                  </a:lnTo>
                  <a:lnTo>
                    <a:pt x="238124" y="3447"/>
                  </a:lnTo>
                  <a:lnTo>
                    <a:pt x="238589" y="2324"/>
                  </a:lnTo>
                  <a:lnTo>
                    <a:pt x="240449" y="464"/>
                  </a:lnTo>
                  <a:lnTo>
                    <a:pt x="241572" y="0"/>
                  </a:lnTo>
                  <a:lnTo>
                    <a:pt x="244202" y="0"/>
                  </a:lnTo>
                  <a:lnTo>
                    <a:pt x="245325" y="464"/>
                  </a:lnTo>
                  <a:lnTo>
                    <a:pt x="247185" y="2324"/>
                  </a:lnTo>
                  <a:lnTo>
                    <a:pt x="247649" y="3447"/>
                  </a:lnTo>
                  <a:lnTo>
                    <a:pt x="247649" y="6077"/>
                  </a:lnTo>
                  <a:lnTo>
                    <a:pt x="247185" y="7200"/>
                  </a:lnTo>
                  <a:lnTo>
                    <a:pt x="245325" y="9060"/>
                  </a:lnTo>
                  <a:lnTo>
                    <a:pt x="244202" y="9524"/>
                  </a:lnTo>
                  <a:close/>
                </a:path>
                <a:path w="5486400" h="9525">
                  <a:moveTo>
                    <a:pt x="291827" y="9524"/>
                  </a:moveTo>
                  <a:lnTo>
                    <a:pt x="289197" y="9524"/>
                  </a:lnTo>
                  <a:lnTo>
                    <a:pt x="288074" y="9060"/>
                  </a:lnTo>
                  <a:lnTo>
                    <a:pt x="286214" y="7200"/>
                  </a:lnTo>
                  <a:lnTo>
                    <a:pt x="285749" y="6077"/>
                  </a:lnTo>
                  <a:lnTo>
                    <a:pt x="285749" y="3447"/>
                  </a:lnTo>
                  <a:lnTo>
                    <a:pt x="286214" y="2324"/>
                  </a:lnTo>
                  <a:lnTo>
                    <a:pt x="288074" y="464"/>
                  </a:lnTo>
                  <a:lnTo>
                    <a:pt x="289197" y="0"/>
                  </a:lnTo>
                  <a:lnTo>
                    <a:pt x="291827" y="0"/>
                  </a:lnTo>
                  <a:lnTo>
                    <a:pt x="292950" y="464"/>
                  </a:lnTo>
                  <a:lnTo>
                    <a:pt x="294810" y="2324"/>
                  </a:lnTo>
                  <a:lnTo>
                    <a:pt x="295274" y="3447"/>
                  </a:lnTo>
                  <a:lnTo>
                    <a:pt x="295274" y="6077"/>
                  </a:lnTo>
                  <a:lnTo>
                    <a:pt x="294810" y="7200"/>
                  </a:lnTo>
                  <a:lnTo>
                    <a:pt x="292950" y="9060"/>
                  </a:lnTo>
                  <a:lnTo>
                    <a:pt x="291827" y="9524"/>
                  </a:lnTo>
                  <a:close/>
                </a:path>
                <a:path w="5486400" h="9525">
                  <a:moveTo>
                    <a:pt x="339452" y="9524"/>
                  </a:moveTo>
                  <a:lnTo>
                    <a:pt x="336822" y="9524"/>
                  </a:lnTo>
                  <a:lnTo>
                    <a:pt x="335699" y="9060"/>
                  </a:lnTo>
                  <a:lnTo>
                    <a:pt x="333839" y="7200"/>
                  </a:lnTo>
                  <a:lnTo>
                    <a:pt x="333374" y="6077"/>
                  </a:lnTo>
                  <a:lnTo>
                    <a:pt x="333374" y="3447"/>
                  </a:lnTo>
                  <a:lnTo>
                    <a:pt x="333839" y="2324"/>
                  </a:lnTo>
                  <a:lnTo>
                    <a:pt x="335699" y="464"/>
                  </a:lnTo>
                  <a:lnTo>
                    <a:pt x="336822" y="0"/>
                  </a:lnTo>
                  <a:lnTo>
                    <a:pt x="339452" y="0"/>
                  </a:lnTo>
                  <a:lnTo>
                    <a:pt x="340575" y="464"/>
                  </a:lnTo>
                  <a:lnTo>
                    <a:pt x="342434" y="2324"/>
                  </a:lnTo>
                  <a:lnTo>
                    <a:pt x="342899" y="3447"/>
                  </a:lnTo>
                  <a:lnTo>
                    <a:pt x="342899" y="6077"/>
                  </a:lnTo>
                  <a:lnTo>
                    <a:pt x="342434" y="7200"/>
                  </a:lnTo>
                  <a:lnTo>
                    <a:pt x="340575" y="9060"/>
                  </a:lnTo>
                  <a:lnTo>
                    <a:pt x="339452" y="9524"/>
                  </a:lnTo>
                  <a:close/>
                </a:path>
                <a:path w="5486400" h="9525">
                  <a:moveTo>
                    <a:pt x="387077" y="9524"/>
                  </a:moveTo>
                  <a:lnTo>
                    <a:pt x="384447" y="9524"/>
                  </a:lnTo>
                  <a:lnTo>
                    <a:pt x="383324" y="9060"/>
                  </a:lnTo>
                  <a:lnTo>
                    <a:pt x="381464" y="7200"/>
                  </a:lnTo>
                  <a:lnTo>
                    <a:pt x="380999" y="6077"/>
                  </a:lnTo>
                  <a:lnTo>
                    <a:pt x="380999" y="3447"/>
                  </a:lnTo>
                  <a:lnTo>
                    <a:pt x="381464" y="2324"/>
                  </a:lnTo>
                  <a:lnTo>
                    <a:pt x="383324" y="464"/>
                  </a:lnTo>
                  <a:lnTo>
                    <a:pt x="384447" y="0"/>
                  </a:lnTo>
                  <a:lnTo>
                    <a:pt x="387077" y="0"/>
                  </a:lnTo>
                  <a:lnTo>
                    <a:pt x="388200" y="464"/>
                  </a:lnTo>
                  <a:lnTo>
                    <a:pt x="390059" y="2324"/>
                  </a:lnTo>
                  <a:lnTo>
                    <a:pt x="390524" y="3447"/>
                  </a:lnTo>
                  <a:lnTo>
                    <a:pt x="390524" y="6077"/>
                  </a:lnTo>
                  <a:lnTo>
                    <a:pt x="390059" y="7200"/>
                  </a:lnTo>
                  <a:lnTo>
                    <a:pt x="388200" y="9060"/>
                  </a:lnTo>
                  <a:lnTo>
                    <a:pt x="387077" y="9524"/>
                  </a:lnTo>
                  <a:close/>
                </a:path>
                <a:path w="5486400" h="9525">
                  <a:moveTo>
                    <a:pt x="434702" y="9524"/>
                  </a:moveTo>
                  <a:lnTo>
                    <a:pt x="432072" y="9524"/>
                  </a:lnTo>
                  <a:lnTo>
                    <a:pt x="430949" y="9060"/>
                  </a:lnTo>
                  <a:lnTo>
                    <a:pt x="429089" y="7200"/>
                  </a:lnTo>
                  <a:lnTo>
                    <a:pt x="428624" y="6077"/>
                  </a:lnTo>
                  <a:lnTo>
                    <a:pt x="428624" y="3447"/>
                  </a:lnTo>
                  <a:lnTo>
                    <a:pt x="429089" y="2324"/>
                  </a:lnTo>
                  <a:lnTo>
                    <a:pt x="430949" y="464"/>
                  </a:lnTo>
                  <a:lnTo>
                    <a:pt x="432072" y="0"/>
                  </a:lnTo>
                  <a:lnTo>
                    <a:pt x="434702" y="0"/>
                  </a:lnTo>
                  <a:lnTo>
                    <a:pt x="435825" y="464"/>
                  </a:lnTo>
                  <a:lnTo>
                    <a:pt x="437684" y="2324"/>
                  </a:lnTo>
                  <a:lnTo>
                    <a:pt x="438149" y="3447"/>
                  </a:lnTo>
                  <a:lnTo>
                    <a:pt x="438149" y="6077"/>
                  </a:lnTo>
                  <a:lnTo>
                    <a:pt x="437684" y="7200"/>
                  </a:lnTo>
                  <a:lnTo>
                    <a:pt x="435825" y="9060"/>
                  </a:lnTo>
                  <a:lnTo>
                    <a:pt x="434702" y="9524"/>
                  </a:lnTo>
                  <a:close/>
                </a:path>
                <a:path w="5486400" h="9525">
                  <a:moveTo>
                    <a:pt x="482327" y="9524"/>
                  </a:moveTo>
                  <a:lnTo>
                    <a:pt x="479697" y="9524"/>
                  </a:lnTo>
                  <a:lnTo>
                    <a:pt x="478574" y="9060"/>
                  </a:lnTo>
                  <a:lnTo>
                    <a:pt x="476714" y="7200"/>
                  </a:lnTo>
                  <a:lnTo>
                    <a:pt x="476249" y="6077"/>
                  </a:lnTo>
                  <a:lnTo>
                    <a:pt x="476249" y="3447"/>
                  </a:lnTo>
                  <a:lnTo>
                    <a:pt x="476714" y="2324"/>
                  </a:lnTo>
                  <a:lnTo>
                    <a:pt x="478574" y="464"/>
                  </a:lnTo>
                  <a:lnTo>
                    <a:pt x="479697" y="0"/>
                  </a:lnTo>
                  <a:lnTo>
                    <a:pt x="482327" y="0"/>
                  </a:lnTo>
                  <a:lnTo>
                    <a:pt x="483450" y="464"/>
                  </a:lnTo>
                  <a:lnTo>
                    <a:pt x="485309" y="2324"/>
                  </a:lnTo>
                  <a:lnTo>
                    <a:pt x="485774" y="3447"/>
                  </a:lnTo>
                  <a:lnTo>
                    <a:pt x="485774" y="6077"/>
                  </a:lnTo>
                  <a:lnTo>
                    <a:pt x="485309" y="7200"/>
                  </a:lnTo>
                  <a:lnTo>
                    <a:pt x="483450" y="9060"/>
                  </a:lnTo>
                  <a:lnTo>
                    <a:pt x="482327" y="9524"/>
                  </a:lnTo>
                  <a:close/>
                </a:path>
                <a:path w="5486400" h="9525">
                  <a:moveTo>
                    <a:pt x="529952" y="9524"/>
                  </a:moveTo>
                  <a:lnTo>
                    <a:pt x="527322" y="9524"/>
                  </a:lnTo>
                  <a:lnTo>
                    <a:pt x="526199" y="9060"/>
                  </a:lnTo>
                  <a:lnTo>
                    <a:pt x="524339" y="7200"/>
                  </a:lnTo>
                  <a:lnTo>
                    <a:pt x="523874" y="6077"/>
                  </a:lnTo>
                  <a:lnTo>
                    <a:pt x="523874" y="3447"/>
                  </a:lnTo>
                  <a:lnTo>
                    <a:pt x="524339" y="2324"/>
                  </a:lnTo>
                  <a:lnTo>
                    <a:pt x="526199" y="464"/>
                  </a:lnTo>
                  <a:lnTo>
                    <a:pt x="527322" y="0"/>
                  </a:lnTo>
                  <a:lnTo>
                    <a:pt x="529952" y="0"/>
                  </a:lnTo>
                  <a:lnTo>
                    <a:pt x="531075" y="464"/>
                  </a:lnTo>
                  <a:lnTo>
                    <a:pt x="532934" y="2324"/>
                  </a:lnTo>
                  <a:lnTo>
                    <a:pt x="533399" y="3447"/>
                  </a:lnTo>
                  <a:lnTo>
                    <a:pt x="533399" y="6077"/>
                  </a:lnTo>
                  <a:lnTo>
                    <a:pt x="532934" y="7200"/>
                  </a:lnTo>
                  <a:lnTo>
                    <a:pt x="531075" y="9060"/>
                  </a:lnTo>
                  <a:lnTo>
                    <a:pt x="529952" y="9524"/>
                  </a:lnTo>
                  <a:close/>
                </a:path>
                <a:path w="5486400" h="9525">
                  <a:moveTo>
                    <a:pt x="577577" y="9524"/>
                  </a:moveTo>
                  <a:lnTo>
                    <a:pt x="574947" y="9524"/>
                  </a:lnTo>
                  <a:lnTo>
                    <a:pt x="573824" y="9060"/>
                  </a:lnTo>
                  <a:lnTo>
                    <a:pt x="571964" y="7200"/>
                  </a:lnTo>
                  <a:lnTo>
                    <a:pt x="571499" y="6077"/>
                  </a:lnTo>
                  <a:lnTo>
                    <a:pt x="571499" y="3447"/>
                  </a:lnTo>
                  <a:lnTo>
                    <a:pt x="571964" y="2324"/>
                  </a:lnTo>
                  <a:lnTo>
                    <a:pt x="573824" y="464"/>
                  </a:lnTo>
                  <a:lnTo>
                    <a:pt x="574947" y="0"/>
                  </a:lnTo>
                  <a:lnTo>
                    <a:pt x="577577" y="0"/>
                  </a:lnTo>
                  <a:lnTo>
                    <a:pt x="578700" y="464"/>
                  </a:lnTo>
                  <a:lnTo>
                    <a:pt x="580559" y="2324"/>
                  </a:lnTo>
                  <a:lnTo>
                    <a:pt x="581024" y="3447"/>
                  </a:lnTo>
                  <a:lnTo>
                    <a:pt x="581024" y="6077"/>
                  </a:lnTo>
                  <a:lnTo>
                    <a:pt x="580559" y="7200"/>
                  </a:lnTo>
                  <a:lnTo>
                    <a:pt x="578700" y="9060"/>
                  </a:lnTo>
                  <a:lnTo>
                    <a:pt x="577577" y="9524"/>
                  </a:lnTo>
                  <a:close/>
                </a:path>
                <a:path w="5486400" h="9525">
                  <a:moveTo>
                    <a:pt x="625202" y="9524"/>
                  </a:moveTo>
                  <a:lnTo>
                    <a:pt x="622572" y="9524"/>
                  </a:lnTo>
                  <a:lnTo>
                    <a:pt x="621449" y="9060"/>
                  </a:lnTo>
                  <a:lnTo>
                    <a:pt x="619589" y="7200"/>
                  </a:lnTo>
                  <a:lnTo>
                    <a:pt x="619124" y="6077"/>
                  </a:lnTo>
                  <a:lnTo>
                    <a:pt x="619124" y="3447"/>
                  </a:lnTo>
                  <a:lnTo>
                    <a:pt x="619589" y="2324"/>
                  </a:lnTo>
                  <a:lnTo>
                    <a:pt x="621449" y="464"/>
                  </a:lnTo>
                  <a:lnTo>
                    <a:pt x="622572" y="0"/>
                  </a:lnTo>
                  <a:lnTo>
                    <a:pt x="625202" y="0"/>
                  </a:lnTo>
                  <a:lnTo>
                    <a:pt x="626325" y="464"/>
                  </a:lnTo>
                  <a:lnTo>
                    <a:pt x="628184" y="2324"/>
                  </a:lnTo>
                  <a:lnTo>
                    <a:pt x="628649" y="3447"/>
                  </a:lnTo>
                  <a:lnTo>
                    <a:pt x="628649" y="6077"/>
                  </a:lnTo>
                  <a:lnTo>
                    <a:pt x="628184" y="7200"/>
                  </a:lnTo>
                  <a:lnTo>
                    <a:pt x="626325" y="9060"/>
                  </a:lnTo>
                  <a:lnTo>
                    <a:pt x="625202" y="9524"/>
                  </a:lnTo>
                  <a:close/>
                </a:path>
                <a:path w="5486400" h="9525">
                  <a:moveTo>
                    <a:pt x="672827" y="9524"/>
                  </a:moveTo>
                  <a:lnTo>
                    <a:pt x="670197" y="9524"/>
                  </a:lnTo>
                  <a:lnTo>
                    <a:pt x="669074" y="9060"/>
                  </a:lnTo>
                  <a:lnTo>
                    <a:pt x="667214" y="7200"/>
                  </a:lnTo>
                  <a:lnTo>
                    <a:pt x="666749" y="6077"/>
                  </a:lnTo>
                  <a:lnTo>
                    <a:pt x="666749" y="3447"/>
                  </a:lnTo>
                  <a:lnTo>
                    <a:pt x="667214" y="2324"/>
                  </a:lnTo>
                  <a:lnTo>
                    <a:pt x="669074" y="464"/>
                  </a:lnTo>
                  <a:lnTo>
                    <a:pt x="670197" y="0"/>
                  </a:lnTo>
                  <a:lnTo>
                    <a:pt x="672827" y="0"/>
                  </a:lnTo>
                  <a:lnTo>
                    <a:pt x="673950" y="464"/>
                  </a:lnTo>
                  <a:lnTo>
                    <a:pt x="675809" y="2324"/>
                  </a:lnTo>
                  <a:lnTo>
                    <a:pt x="676274" y="3447"/>
                  </a:lnTo>
                  <a:lnTo>
                    <a:pt x="676274" y="6077"/>
                  </a:lnTo>
                  <a:lnTo>
                    <a:pt x="675809" y="7200"/>
                  </a:lnTo>
                  <a:lnTo>
                    <a:pt x="673950" y="9060"/>
                  </a:lnTo>
                  <a:lnTo>
                    <a:pt x="672827" y="9524"/>
                  </a:lnTo>
                  <a:close/>
                </a:path>
                <a:path w="5486400" h="9525">
                  <a:moveTo>
                    <a:pt x="720452" y="9524"/>
                  </a:moveTo>
                  <a:lnTo>
                    <a:pt x="717822" y="9524"/>
                  </a:lnTo>
                  <a:lnTo>
                    <a:pt x="716699" y="9060"/>
                  </a:lnTo>
                  <a:lnTo>
                    <a:pt x="714839" y="7200"/>
                  </a:lnTo>
                  <a:lnTo>
                    <a:pt x="714374" y="6077"/>
                  </a:lnTo>
                  <a:lnTo>
                    <a:pt x="714374" y="3447"/>
                  </a:lnTo>
                  <a:lnTo>
                    <a:pt x="714839" y="2324"/>
                  </a:lnTo>
                  <a:lnTo>
                    <a:pt x="716699" y="464"/>
                  </a:lnTo>
                  <a:lnTo>
                    <a:pt x="717822" y="0"/>
                  </a:lnTo>
                  <a:lnTo>
                    <a:pt x="720452" y="0"/>
                  </a:lnTo>
                  <a:lnTo>
                    <a:pt x="721575" y="464"/>
                  </a:lnTo>
                  <a:lnTo>
                    <a:pt x="723435" y="2324"/>
                  </a:lnTo>
                  <a:lnTo>
                    <a:pt x="723899" y="3447"/>
                  </a:lnTo>
                  <a:lnTo>
                    <a:pt x="723899" y="6077"/>
                  </a:lnTo>
                  <a:lnTo>
                    <a:pt x="723435" y="7200"/>
                  </a:lnTo>
                  <a:lnTo>
                    <a:pt x="721575" y="9060"/>
                  </a:lnTo>
                  <a:lnTo>
                    <a:pt x="720452" y="9524"/>
                  </a:lnTo>
                  <a:close/>
                </a:path>
                <a:path w="5486400" h="9525">
                  <a:moveTo>
                    <a:pt x="768077" y="9524"/>
                  </a:moveTo>
                  <a:lnTo>
                    <a:pt x="765447" y="9524"/>
                  </a:lnTo>
                  <a:lnTo>
                    <a:pt x="764324" y="9060"/>
                  </a:lnTo>
                  <a:lnTo>
                    <a:pt x="762464" y="7200"/>
                  </a:lnTo>
                  <a:lnTo>
                    <a:pt x="761999" y="6077"/>
                  </a:lnTo>
                  <a:lnTo>
                    <a:pt x="761999" y="3447"/>
                  </a:lnTo>
                  <a:lnTo>
                    <a:pt x="762464" y="2324"/>
                  </a:lnTo>
                  <a:lnTo>
                    <a:pt x="764324" y="464"/>
                  </a:lnTo>
                  <a:lnTo>
                    <a:pt x="765447" y="0"/>
                  </a:lnTo>
                  <a:lnTo>
                    <a:pt x="768077" y="0"/>
                  </a:lnTo>
                  <a:lnTo>
                    <a:pt x="769200" y="464"/>
                  </a:lnTo>
                  <a:lnTo>
                    <a:pt x="771059" y="2324"/>
                  </a:lnTo>
                  <a:lnTo>
                    <a:pt x="771524" y="3447"/>
                  </a:lnTo>
                  <a:lnTo>
                    <a:pt x="771524" y="6077"/>
                  </a:lnTo>
                  <a:lnTo>
                    <a:pt x="771059" y="7200"/>
                  </a:lnTo>
                  <a:lnTo>
                    <a:pt x="769200" y="9060"/>
                  </a:lnTo>
                  <a:lnTo>
                    <a:pt x="768077" y="9524"/>
                  </a:lnTo>
                  <a:close/>
                </a:path>
                <a:path w="5486400" h="9525">
                  <a:moveTo>
                    <a:pt x="815702" y="9524"/>
                  </a:moveTo>
                  <a:lnTo>
                    <a:pt x="813072" y="9524"/>
                  </a:lnTo>
                  <a:lnTo>
                    <a:pt x="811949" y="9060"/>
                  </a:lnTo>
                  <a:lnTo>
                    <a:pt x="810089" y="7200"/>
                  </a:lnTo>
                  <a:lnTo>
                    <a:pt x="809624" y="6077"/>
                  </a:lnTo>
                  <a:lnTo>
                    <a:pt x="809624" y="3447"/>
                  </a:lnTo>
                  <a:lnTo>
                    <a:pt x="810089" y="2324"/>
                  </a:lnTo>
                  <a:lnTo>
                    <a:pt x="811949" y="464"/>
                  </a:lnTo>
                  <a:lnTo>
                    <a:pt x="813072" y="0"/>
                  </a:lnTo>
                  <a:lnTo>
                    <a:pt x="815702" y="0"/>
                  </a:lnTo>
                  <a:lnTo>
                    <a:pt x="816825" y="464"/>
                  </a:lnTo>
                  <a:lnTo>
                    <a:pt x="818684" y="2324"/>
                  </a:lnTo>
                  <a:lnTo>
                    <a:pt x="819149" y="3447"/>
                  </a:lnTo>
                  <a:lnTo>
                    <a:pt x="819149" y="6077"/>
                  </a:lnTo>
                  <a:lnTo>
                    <a:pt x="818684" y="7200"/>
                  </a:lnTo>
                  <a:lnTo>
                    <a:pt x="816825" y="9060"/>
                  </a:lnTo>
                  <a:lnTo>
                    <a:pt x="815702" y="9524"/>
                  </a:lnTo>
                  <a:close/>
                </a:path>
                <a:path w="5486400" h="9525">
                  <a:moveTo>
                    <a:pt x="863327" y="9524"/>
                  </a:moveTo>
                  <a:lnTo>
                    <a:pt x="860697" y="9524"/>
                  </a:lnTo>
                  <a:lnTo>
                    <a:pt x="859574" y="9060"/>
                  </a:lnTo>
                  <a:lnTo>
                    <a:pt x="857714" y="7200"/>
                  </a:lnTo>
                  <a:lnTo>
                    <a:pt x="857249" y="6077"/>
                  </a:lnTo>
                  <a:lnTo>
                    <a:pt x="857249" y="3447"/>
                  </a:lnTo>
                  <a:lnTo>
                    <a:pt x="857714" y="2324"/>
                  </a:lnTo>
                  <a:lnTo>
                    <a:pt x="859574" y="464"/>
                  </a:lnTo>
                  <a:lnTo>
                    <a:pt x="860697" y="0"/>
                  </a:lnTo>
                  <a:lnTo>
                    <a:pt x="863327" y="0"/>
                  </a:lnTo>
                  <a:lnTo>
                    <a:pt x="864450" y="464"/>
                  </a:lnTo>
                  <a:lnTo>
                    <a:pt x="866309" y="2324"/>
                  </a:lnTo>
                  <a:lnTo>
                    <a:pt x="866774" y="3447"/>
                  </a:lnTo>
                  <a:lnTo>
                    <a:pt x="866774" y="6077"/>
                  </a:lnTo>
                  <a:lnTo>
                    <a:pt x="866309" y="7200"/>
                  </a:lnTo>
                  <a:lnTo>
                    <a:pt x="864450" y="9060"/>
                  </a:lnTo>
                  <a:lnTo>
                    <a:pt x="863327" y="9524"/>
                  </a:lnTo>
                  <a:close/>
                </a:path>
                <a:path w="5486400" h="9525">
                  <a:moveTo>
                    <a:pt x="910952" y="9524"/>
                  </a:moveTo>
                  <a:lnTo>
                    <a:pt x="908322" y="9524"/>
                  </a:lnTo>
                  <a:lnTo>
                    <a:pt x="907199" y="9060"/>
                  </a:lnTo>
                  <a:lnTo>
                    <a:pt x="905339" y="7200"/>
                  </a:lnTo>
                  <a:lnTo>
                    <a:pt x="904874" y="6077"/>
                  </a:lnTo>
                  <a:lnTo>
                    <a:pt x="904874" y="3447"/>
                  </a:lnTo>
                  <a:lnTo>
                    <a:pt x="905339" y="2324"/>
                  </a:lnTo>
                  <a:lnTo>
                    <a:pt x="907199" y="464"/>
                  </a:lnTo>
                  <a:lnTo>
                    <a:pt x="908322" y="0"/>
                  </a:lnTo>
                  <a:lnTo>
                    <a:pt x="910952" y="0"/>
                  </a:lnTo>
                  <a:lnTo>
                    <a:pt x="912074" y="464"/>
                  </a:lnTo>
                  <a:lnTo>
                    <a:pt x="913934" y="2324"/>
                  </a:lnTo>
                  <a:lnTo>
                    <a:pt x="914399" y="3447"/>
                  </a:lnTo>
                  <a:lnTo>
                    <a:pt x="914399" y="6077"/>
                  </a:lnTo>
                  <a:lnTo>
                    <a:pt x="913934" y="7200"/>
                  </a:lnTo>
                  <a:lnTo>
                    <a:pt x="912074" y="9060"/>
                  </a:lnTo>
                  <a:lnTo>
                    <a:pt x="910952" y="9524"/>
                  </a:lnTo>
                  <a:close/>
                </a:path>
                <a:path w="5486400" h="9525">
                  <a:moveTo>
                    <a:pt x="958577" y="9524"/>
                  </a:moveTo>
                  <a:lnTo>
                    <a:pt x="955947" y="9524"/>
                  </a:lnTo>
                  <a:lnTo>
                    <a:pt x="954824" y="9060"/>
                  </a:lnTo>
                  <a:lnTo>
                    <a:pt x="952964" y="7200"/>
                  </a:lnTo>
                  <a:lnTo>
                    <a:pt x="952499" y="6077"/>
                  </a:lnTo>
                  <a:lnTo>
                    <a:pt x="952499" y="3447"/>
                  </a:lnTo>
                  <a:lnTo>
                    <a:pt x="952964" y="2324"/>
                  </a:lnTo>
                  <a:lnTo>
                    <a:pt x="954824" y="464"/>
                  </a:lnTo>
                  <a:lnTo>
                    <a:pt x="955947" y="0"/>
                  </a:lnTo>
                  <a:lnTo>
                    <a:pt x="958577" y="0"/>
                  </a:lnTo>
                  <a:lnTo>
                    <a:pt x="959700" y="464"/>
                  </a:lnTo>
                  <a:lnTo>
                    <a:pt x="961560" y="2324"/>
                  </a:lnTo>
                  <a:lnTo>
                    <a:pt x="962024" y="3447"/>
                  </a:lnTo>
                  <a:lnTo>
                    <a:pt x="962024" y="6077"/>
                  </a:lnTo>
                  <a:lnTo>
                    <a:pt x="961560" y="7200"/>
                  </a:lnTo>
                  <a:lnTo>
                    <a:pt x="959700" y="9060"/>
                  </a:lnTo>
                  <a:lnTo>
                    <a:pt x="958577" y="9524"/>
                  </a:lnTo>
                  <a:close/>
                </a:path>
                <a:path w="5486400" h="9525">
                  <a:moveTo>
                    <a:pt x="1006202" y="9524"/>
                  </a:moveTo>
                  <a:lnTo>
                    <a:pt x="1003572" y="9524"/>
                  </a:lnTo>
                  <a:lnTo>
                    <a:pt x="1002449" y="9060"/>
                  </a:lnTo>
                  <a:lnTo>
                    <a:pt x="1000589" y="7200"/>
                  </a:lnTo>
                  <a:lnTo>
                    <a:pt x="1000124" y="6077"/>
                  </a:lnTo>
                  <a:lnTo>
                    <a:pt x="1000124" y="3447"/>
                  </a:lnTo>
                  <a:lnTo>
                    <a:pt x="1000589" y="2324"/>
                  </a:lnTo>
                  <a:lnTo>
                    <a:pt x="1002449" y="464"/>
                  </a:lnTo>
                  <a:lnTo>
                    <a:pt x="1003572" y="0"/>
                  </a:lnTo>
                  <a:lnTo>
                    <a:pt x="1006202" y="0"/>
                  </a:lnTo>
                  <a:lnTo>
                    <a:pt x="1007325" y="464"/>
                  </a:lnTo>
                  <a:lnTo>
                    <a:pt x="1009184" y="2324"/>
                  </a:lnTo>
                  <a:lnTo>
                    <a:pt x="1009649" y="3447"/>
                  </a:lnTo>
                  <a:lnTo>
                    <a:pt x="1009649" y="6077"/>
                  </a:lnTo>
                  <a:lnTo>
                    <a:pt x="1009184" y="7200"/>
                  </a:lnTo>
                  <a:lnTo>
                    <a:pt x="1007325" y="9060"/>
                  </a:lnTo>
                  <a:lnTo>
                    <a:pt x="1006202" y="9524"/>
                  </a:lnTo>
                  <a:close/>
                </a:path>
                <a:path w="5486400" h="9525">
                  <a:moveTo>
                    <a:pt x="1053827" y="9524"/>
                  </a:moveTo>
                  <a:lnTo>
                    <a:pt x="1051197" y="9524"/>
                  </a:lnTo>
                  <a:lnTo>
                    <a:pt x="1050074" y="9060"/>
                  </a:lnTo>
                  <a:lnTo>
                    <a:pt x="1048214" y="7200"/>
                  </a:lnTo>
                  <a:lnTo>
                    <a:pt x="1047749" y="6077"/>
                  </a:lnTo>
                  <a:lnTo>
                    <a:pt x="1047749" y="3447"/>
                  </a:lnTo>
                  <a:lnTo>
                    <a:pt x="1048214" y="2324"/>
                  </a:lnTo>
                  <a:lnTo>
                    <a:pt x="1050074" y="464"/>
                  </a:lnTo>
                  <a:lnTo>
                    <a:pt x="1051197" y="0"/>
                  </a:lnTo>
                  <a:lnTo>
                    <a:pt x="1053827" y="0"/>
                  </a:lnTo>
                  <a:lnTo>
                    <a:pt x="1054950" y="464"/>
                  </a:lnTo>
                  <a:lnTo>
                    <a:pt x="1056809" y="2324"/>
                  </a:lnTo>
                  <a:lnTo>
                    <a:pt x="1057274" y="3447"/>
                  </a:lnTo>
                  <a:lnTo>
                    <a:pt x="1057274" y="6077"/>
                  </a:lnTo>
                  <a:lnTo>
                    <a:pt x="1056809" y="7200"/>
                  </a:lnTo>
                  <a:lnTo>
                    <a:pt x="1054950" y="9060"/>
                  </a:lnTo>
                  <a:lnTo>
                    <a:pt x="1053827" y="9524"/>
                  </a:lnTo>
                  <a:close/>
                </a:path>
                <a:path w="5486400" h="9525">
                  <a:moveTo>
                    <a:pt x="1101452" y="9524"/>
                  </a:moveTo>
                  <a:lnTo>
                    <a:pt x="1098822" y="9524"/>
                  </a:lnTo>
                  <a:lnTo>
                    <a:pt x="1097699" y="9060"/>
                  </a:lnTo>
                  <a:lnTo>
                    <a:pt x="1095839" y="7200"/>
                  </a:lnTo>
                  <a:lnTo>
                    <a:pt x="1095374" y="6077"/>
                  </a:lnTo>
                  <a:lnTo>
                    <a:pt x="1095374" y="3447"/>
                  </a:lnTo>
                  <a:lnTo>
                    <a:pt x="1095839" y="2324"/>
                  </a:lnTo>
                  <a:lnTo>
                    <a:pt x="1097699" y="464"/>
                  </a:lnTo>
                  <a:lnTo>
                    <a:pt x="1098822" y="0"/>
                  </a:lnTo>
                  <a:lnTo>
                    <a:pt x="1101452" y="0"/>
                  </a:lnTo>
                  <a:lnTo>
                    <a:pt x="1102575" y="464"/>
                  </a:lnTo>
                  <a:lnTo>
                    <a:pt x="1104434" y="2324"/>
                  </a:lnTo>
                  <a:lnTo>
                    <a:pt x="1104899" y="3447"/>
                  </a:lnTo>
                  <a:lnTo>
                    <a:pt x="1104899" y="6077"/>
                  </a:lnTo>
                  <a:lnTo>
                    <a:pt x="1104434" y="7200"/>
                  </a:lnTo>
                  <a:lnTo>
                    <a:pt x="1102575" y="9060"/>
                  </a:lnTo>
                  <a:lnTo>
                    <a:pt x="1101452" y="9524"/>
                  </a:lnTo>
                  <a:close/>
                </a:path>
                <a:path w="5486400" h="9525">
                  <a:moveTo>
                    <a:pt x="1149077" y="9524"/>
                  </a:moveTo>
                  <a:lnTo>
                    <a:pt x="1146447" y="9524"/>
                  </a:lnTo>
                  <a:lnTo>
                    <a:pt x="1145324" y="9060"/>
                  </a:lnTo>
                  <a:lnTo>
                    <a:pt x="1143464" y="7200"/>
                  </a:lnTo>
                  <a:lnTo>
                    <a:pt x="1142999" y="6077"/>
                  </a:lnTo>
                  <a:lnTo>
                    <a:pt x="1142999" y="3447"/>
                  </a:lnTo>
                  <a:lnTo>
                    <a:pt x="1143464" y="2324"/>
                  </a:lnTo>
                  <a:lnTo>
                    <a:pt x="1145324" y="464"/>
                  </a:lnTo>
                  <a:lnTo>
                    <a:pt x="1146447" y="0"/>
                  </a:lnTo>
                  <a:lnTo>
                    <a:pt x="1149077" y="0"/>
                  </a:lnTo>
                  <a:lnTo>
                    <a:pt x="1150199" y="464"/>
                  </a:lnTo>
                  <a:lnTo>
                    <a:pt x="1152059" y="2324"/>
                  </a:lnTo>
                  <a:lnTo>
                    <a:pt x="1152524" y="3447"/>
                  </a:lnTo>
                  <a:lnTo>
                    <a:pt x="1152524" y="6077"/>
                  </a:lnTo>
                  <a:lnTo>
                    <a:pt x="1152059" y="7200"/>
                  </a:lnTo>
                  <a:lnTo>
                    <a:pt x="1150199" y="9060"/>
                  </a:lnTo>
                  <a:lnTo>
                    <a:pt x="1149077" y="9524"/>
                  </a:lnTo>
                  <a:close/>
                </a:path>
                <a:path w="5486400" h="9525">
                  <a:moveTo>
                    <a:pt x="1196702" y="9524"/>
                  </a:moveTo>
                  <a:lnTo>
                    <a:pt x="1194072" y="9524"/>
                  </a:lnTo>
                  <a:lnTo>
                    <a:pt x="1192949" y="9060"/>
                  </a:lnTo>
                  <a:lnTo>
                    <a:pt x="1191089" y="7200"/>
                  </a:lnTo>
                  <a:lnTo>
                    <a:pt x="1190624" y="6077"/>
                  </a:lnTo>
                  <a:lnTo>
                    <a:pt x="1190624" y="3447"/>
                  </a:lnTo>
                  <a:lnTo>
                    <a:pt x="1191089" y="2324"/>
                  </a:lnTo>
                  <a:lnTo>
                    <a:pt x="1192949" y="464"/>
                  </a:lnTo>
                  <a:lnTo>
                    <a:pt x="1194072" y="0"/>
                  </a:lnTo>
                  <a:lnTo>
                    <a:pt x="1196702" y="0"/>
                  </a:lnTo>
                  <a:lnTo>
                    <a:pt x="1197825" y="464"/>
                  </a:lnTo>
                  <a:lnTo>
                    <a:pt x="1199685" y="2324"/>
                  </a:lnTo>
                  <a:lnTo>
                    <a:pt x="1200149" y="3447"/>
                  </a:lnTo>
                  <a:lnTo>
                    <a:pt x="1200149" y="6077"/>
                  </a:lnTo>
                  <a:lnTo>
                    <a:pt x="1199685" y="7200"/>
                  </a:lnTo>
                  <a:lnTo>
                    <a:pt x="1197825" y="9060"/>
                  </a:lnTo>
                  <a:lnTo>
                    <a:pt x="1196702" y="9524"/>
                  </a:lnTo>
                  <a:close/>
                </a:path>
                <a:path w="5486400" h="9525">
                  <a:moveTo>
                    <a:pt x="1244327" y="9524"/>
                  </a:moveTo>
                  <a:lnTo>
                    <a:pt x="1241697" y="9524"/>
                  </a:lnTo>
                  <a:lnTo>
                    <a:pt x="1240574" y="9060"/>
                  </a:lnTo>
                  <a:lnTo>
                    <a:pt x="1238714" y="7200"/>
                  </a:lnTo>
                  <a:lnTo>
                    <a:pt x="1238249" y="6077"/>
                  </a:lnTo>
                  <a:lnTo>
                    <a:pt x="1238249" y="3447"/>
                  </a:lnTo>
                  <a:lnTo>
                    <a:pt x="1238714" y="2324"/>
                  </a:lnTo>
                  <a:lnTo>
                    <a:pt x="1240574" y="464"/>
                  </a:lnTo>
                  <a:lnTo>
                    <a:pt x="1241697" y="0"/>
                  </a:lnTo>
                  <a:lnTo>
                    <a:pt x="1244327" y="0"/>
                  </a:lnTo>
                  <a:lnTo>
                    <a:pt x="1245449" y="464"/>
                  </a:lnTo>
                  <a:lnTo>
                    <a:pt x="1247309" y="2324"/>
                  </a:lnTo>
                  <a:lnTo>
                    <a:pt x="1247774" y="3447"/>
                  </a:lnTo>
                  <a:lnTo>
                    <a:pt x="1247774" y="6077"/>
                  </a:lnTo>
                  <a:lnTo>
                    <a:pt x="1247309" y="7200"/>
                  </a:lnTo>
                  <a:lnTo>
                    <a:pt x="1245449" y="9060"/>
                  </a:lnTo>
                  <a:lnTo>
                    <a:pt x="1244327" y="9524"/>
                  </a:lnTo>
                  <a:close/>
                </a:path>
                <a:path w="5486400" h="9525">
                  <a:moveTo>
                    <a:pt x="1291952" y="9524"/>
                  </a:moveTo>
                  <a:lnTo>
                    <a:pt x="1289322" y="9524"/>
                  </a:lnTo>
                  <a:lnTo>
                    <a:pt x="1288199" y="9060"/>
                  </a:lnTo>
                  <a:lnTo>
                    <a:pt x="1286339" y="7200"/>
                  </a:lnTo>
                  <a:lnTo>
                    <a:pt x="1285874" y="6077"/>
                  </a:lnTo>
                  <a:lnTo>
                    <a:pt x="1285874" y="3447"/>
                  </a:lnTo>
                  <a:lnTo>
                    <a:pt x="1286339" y="2324"/>
                  </a:lnTo>
                  <a:lnTo>
                    <a:pt x="1288199" y="464"/>
                  </a:lnTo>
                  <a:lnTo>
                    <a:pt x="1289322" y="0"/>
                  </a:lnTo>
                  <a:lnTo>
                    <a:pt x="1291952" y="0"/>
                  </a:lnTo>
                  <a:lnTo>
                    <a:pt x="1293074" y="464"/>
                  </a:lnTo>
                  <a:lnTo>
                    <a:pt x="1294934" y="2324"/>
                  </a:lnTo>
                  <a:lnTo>
                    <a:pt x="1295399" y="3447"/>
                  </a:lnTo>
                  <a:lnTo>
                    <a:pt x="1295399" y="6077"/>
                  </a:lnTo>
                  <a:lnTo>
                    <a:pt x="1294934" y="7200"/>
                  </a:lnTo>
                  <a:lnTo>
                    <a:pt x="1293074" y="9060"/>
                  </a:lnTo>
                  <a:lnTo>
                    <a:pt x="1291952" y="9524"/>
                  </a:lnTo>
                  <a:close/>
                </a:path>
                <a:path w="5486400" h="9525">
                  <a:moveTo>
                    <a:pt x="1339577" y="9524"/>
                  </a:moveTo>
                  <a:lnTo>
                    <a:pt x="1336947" y="9524"/>
                  </a:lnTo>
                  <a:lnTo>
                    <a:pt x="1335824" y="9060"/>
                  </a:lnTo>
                  <a:lnTo>
                    <a:pt x="1333964" y="7200"/>
                  </a:lnTo>
                  <a:lnTo>
                    <a:pt x="1333499" y="6077"/>
                  </a:lnTo>
                  <a:lnTo>
                    <a:pt x="1333499" y="3447"/>
                  </a:lnTo>
                  <a:lnTo>
                    <a:pt x="1333964" y="2324"/>
                  </a:lnTo>
                  <a:lnTo>
                    <a:pt x="1335824" y="464"/>
                  </a:lnTo>
                  <a:lnTo>
                    <a:pt x="1336947" y="0"/>
                  </a:lnTo>
                  <a:lnTo>
                    <a:pt x="1339577" y="0"/>
                  </a:lnTo>
                  <a:lnTo>
                    <a:pt x="1340700" y="464"/>
                  </a:lnTo>
                  <a:lnTo>
                    <a:pt x="1342560" y="2324"/>
                  </a:lnTo>
                  <a:lnTo>
                    <a:pt x="1343024" y="3447"/>
                  </a:lnTo>
                  <a:lnTo>
                    <a:pt x="1343024" y="6077"/>
                  </a:lnTo>
                  <a:lnTo>
                    <a:pt x="1342560" y="7200"/>
                  </a:lnTo>
                  <a:lnTo>
                    <a:pt x="1340700" y="9060"/>
                  </a:lnTo>
                  <a:lnTo>
                    <a:pt x="1339577" y="9524"/>
                  </a:lnTo>
                  <a:close/>
                </a:path>
                <a:path w="5486400" h="9525">
                  <a:moveTo>
                    <a:pt x="1387202" y="9524"/>
                  </a:moveTo>
                  <a:lnTo>
                    <a:pt x="1384572" y="9524"/>
                  </a:lnTo>
                  <a:lnTo>
                    <a:pt x="1383449" y="9060"/>
                  </a:lnTo>
                  <a:lnTo>
                    <a:pt x="1381589" y="7200"/>
                  </a:lnTo>
                  <a:lnTo>
                    <a:pt x="1381124" y="6077"/>
                  </a:lnTo>
                  <a:lnTo>
                    <a:pt x="1381124" y="3447"/>
                  </a:lnTo>
                  <a:lnTo>
                    <a:pt x="1381589" y="2324"/>
                  </a:lnTo>
                  <a:lnTo>
                    <a:pt x="1383449" y="464"/>
                  </a:lnTo>
                  <a:lnTo>
                    <a:pt x="1384572" y="0"/>
                  </a:lnTo>
                  <a:lnTo>
                    <a:pt x="1387202" y="0"/>
                  </a:lnTo>
                  <a:lnTo>
                    <a:pt x="1388324" y="464"/>
                  </a:lnTo>
                  <a:lnTo>
                    <a:pt x="1390184" y="2324"/>
                  </a:lnTo>
                  <a:lnTo>
                    <a:pt x="1390649" y="3447"/>
                  </a:lnTo>
                  <a:lnTo>
                    <a:pt x="1390649" y="6077"/>
                  </a:lnTo>
                  <a:lnTo>
                    <a:pt x="1390184" y="7200"/>
                  </a:lnTo>
                  <a:lnTo>
                    <a:pt x="1388324" y="9060"/>
                  </a:lnTo>
                  <a:lnTo>
                    <a:pt x="1387202" y="9524"/>
                  </a:lnTo>
                  <a:close/>
                </a:path>
                <a:path w="5486400" h="9525">
                  <a:moveTo>
                    <a:pt x="1434827" y="9524"/>
                  </a:moveTo>
                  <a:lnTo>
                    <a:pt x="1432197" y="9524"/>
                  </a:lnTo>
                  <a:lnTo>
                    <a:pt x="1431074" y="9060"/>
                  </a:lnTo>
                  <a:lnTo>
                    <a:pt x="1429214" y="7200"/>
                  </a:lnTo>
                  <a:lnTo>
                    <a:pt x="1428749" y="6077"/>
                  </a:lnTo>
                  <a:lnTo>
                    <a:pt x="1428749" y="3447"/>
                  </a:lnTo>
                  <a:lnTo>
                    <a:pt x="1429214" y="2324"/>
                  </a:lnTo>
                  <a:lnTo>
                    <a:pt x="1431074" y="464"/>
                  </a:lnTo>
                  <a:lnTo>
                    <a:pt x="1432197" y="0"/>
                  </a:lnTo>
                  <a:lnTo>
                    <a:pt x="1434827" y="0"/>
                  </a:lnTo>
                  <a:lnTo>
                    <a:pt x="1435949" y="464"/>
                  </a:lnTo>
                  <a:lnTo>
                    <a:pt x="1437809" y="2324"/>
                  </a:lnTo>
                  <a:lnTo>
                    <a:pt x="1438274" y="3447"/>
                  </a:lnTo>
                  <a:lnTo>
                    <a:pt x="1438274" y="6077"/>
                  </a:lnTo>
                  <a:lnTo>
                    <a:pt x="1437809" y="7200"/>
                  </a:lnTo>
                  <a:lnTo>
                    <a:pt x="1435949" y="9060"/>
                  </a:lnTo>
                  <a:lnTo>
                    <a:pt x="1434827" y="9524"/>
                  </a:lnTo>
                  <a:close/>
                </a:path>
                <a:path w="5486400" h="9525">
                  <a:moveTo>
                    <a:pt x="1482452" y="9524"/>
                  </a:moveTo>
                  <a:lnTo>
                    <a:pt x="1479822" y="9524"/>
                  </a:lnTo>
                  <a:lnTo>
                    <a:pt x="1478699" y="9060"/>
                  </a:lnTo>
                  <a:lnTo>
                    <a:pt x="1476839" y="7200"/>
                  </a:lnTo>
                  <a:lnTo>
                    <a:pt x="1476374" y="6077"/>
                  </a:lnTo>
                  <a:lnTo>
                    <a:pt x="1476374" y="3447"/>
                  </a:lnTo>
                  <a:lnTo>
                    <a:pt x="1476839" y="2324"/>
                  </a:lnTo>
                  <a:lnTo>
                    <a:pt x="1478699" y="464"/>
                  </a:lnTo>
                  <a:lnTo>
                    <a:pt x="1479822" y="0"/>
                  </a:lnTo>
                  <a:lnTo>
                    <a:pt x="1482452" y="0"/>
                  </a:lnTo>
                  <a:lnTo>
                    <a:pt x="1483574" y="464"/>
                  </a:lnTo>
                  <a:lnTo>
                    <a:pt x="1485434" y="2324"/>
                  </a:lnTo>
                  <a:lnTo>
                    <a:pt x="1485899" y="3447"/>
                  </a:lnTo>
                  <a:lnTo>
                    <a:pt x="1485899" y="6077"/>
                  </a:lnTo>
                  <a:lnTo>
                    <a:pt x="1485434" y="7200"/>
                  </a:lnTo>
                  <a:lnTo>
                    <a:pt x="1483574" y="9060"/>
                  </a:lnTo>
                  <a:lnTo>
                    <a:pt x="1482452" y="9524"/>
                  </a:lnTo>
                  <a:close/>
                </a:path>
                <a:path w="5486400" h="9525">
                  <a:moveTo>
                    <a:pt x="1530077" y="9524"/>
                  </a:moveTo>
                  <a:lnTo>
                    <a:pt x="1527447" y="9524"/>
                  </a:lnTo>
                  <a:lnTo>
                    <a:pt x="1526324" y="9060"/>
                  </a:lnTo>
                  <a:lnTo>
                    <a:pt x="1524464" y="7200"/>
                  </a:lnTo>
                  <a:lnTo>
                    <a:pt x="1523999" y="6077"/>
                  </a:lnTo>
                  <a:lnTo>
                    <a:pt x="1523999" y="3447"/>
                  </a:lnTo>
                  <a:lnTo>
                    <a:pt x="1524464" y="2324"/>
                  </a:lnTo>
                  <a:lnTo>
                    <a:pt x="1526324" y="464"/>
                  </a:lnTo>
                  <a:lnTo>
                    <a:pt x="1527447" y="0"/>
                  </a:lnTo>
                  <a:lnTo>
                    <a:pt x="1530077" y="0"/>
                  </a:lnTo>
                  <a:lnTo>
                    <a:pt x="1531199" y="464"/>
                  </a:lnTo>
                  <a:lnTo>
                    <a:pt x="1533059" y="2324"/>
                  </a:lnTo>
                  <a:lnTo>
                    <a:pt x="1533524" y="3447"/>
                  </a:lnTo>
                  <a:lnTo>
                    <a:pt x="1533524" y="6077"/>
                  </a:lnTo>
                  <a:lnTo>
                    <a:pt x="1533059" y="7200"/>
                  </a:lnTo>
                  <a:lnTo>
                    <a:pt x="1531199" y="9060"/>
                  </a:lnTo>
                  <a:lnTo>
                    <a:pt x="1530077" y="9524"/>
                  </a:lnTo>
                  <a:close/>
                </a:path>
                <a:path w="5486400" h="9525">
                  <a:moveTo>
                    <a:pt x="1577702" y="9524"/>
                  </a:moveTo>
                  <a:lnTo>
                    <a:pt x="1575072" y="9524"/>
                  </a:lnTo>
                  <a:lnTo>
                    <a:pt x="1573949" y="9060"/>
                  </a:lnTo>
                  <a:lnTo>
                    <a:pt x="1572089" y="7200"/>
                  </a:lnTo>
                  <a:lnTo>
                    <a:pt x="1571624" y="6077"/>
                  </a:lnTo>
                  <a:lnTo>
                    <a:pt x="1571624" y="3447"/>
                  </a:lnTo>
                  <a:lnTo>
                    <a:pt x="1572089" y="2324"/>
                  </a:lnTo>
                  <a:lnTo>
                    <a:pt x="1573949" y="464"/>
                  </a:lnTo>
                  <a:lnTo>
                    <a:pt x="1575072" y="0"/>
                  </a:lnTo>
                  <a:lnTo>
                    <a:pt x="1577702" y="0"/>
                  </a:lnTo>
                  <a:lnTo>
                    <a:pt x="1578825" y="464"/>
                  </a:lnTo>
                  <a:lnTo>
                    <a:pt x="1580684" y="2324"/>
                  </a:lnTo>
                  <a:lnTo>
                    <a:pt x="1581149" y="3447"/>
                  </a:lnTo>
                  <a:lnTo>
                    <a:pt x="1581149" y="6077"/>
                  </a:lnTo>
                  <a:lnTo>
                    <a:pt x="1580684" y="7200"/>
                  </a:lnTo>
                  <a:lnTo>
                    <a:pt x="1578825" y="9060"/>
                  </a:lnTo>
                  <a:lnTo>
                    <a:pt x="1577702" y="9524"/>
                  </a:lnTo>
                  <a:close/>
                </a:path>
                <a:path w="5486400" h="9525">
                  <a:moveTo>
                    <a:pt x="1625327" y="9524"/>
                  </a:moveTo>
                  <a:lnTo>
                    <a:pt x="1622697" y="9524"/>
                  </a:lnTo>
                  <a:lnTo>
                    <a:pt x="1621574" y="9060"/>
                  </a:lnTo>
                  <a:lnTo>
                    <a:pt x="1619714" y="7200"/>
                  </a:lnTo>
                  <a:lnTo>
                    <a:pt x="1619249" y="6077"/>
                  </a:lnTo>
                  <a:lnTo>
                    <a:pt x="1619249" y="3447"/>
                  </a:lnTo>
                  <a:lnTo>
                    <a:pt x="1619714" y="2324"/>
                  </a:lnTo>
                  <a:lnTo>
                    <a:pt x="1621574" y="464"/>
                  </a:lnTo>
                  <a:lnTo>
                    <a:pt x="1622697" y="0"/>
                  </a:lnTo>
                  <a:lnTo>
                    <a:pt x="1625327" y="0"/>
                  </a:lnTo>
                  <a:lnTo>
                    <a:pt x="1626449" y="464"/>
                  </a:lnTo>
                  <a:lnTo>
                    <a:pt x="1628309" y="2324"/>
                  </a:lnTo>
                  <a:lnTo>
                    <a:pt x="1628774" y="3447"/>
                  </a:lnTo>
                  <a:lnTo>
                    <a:pt x="1628774" y="6077"/>
                  </a:lnTo>
                  <a:lnTo>
                    <a:pt x="1628309" y="7200"/>
                  </a:lnTo>
                  <a:lnTo>
                    <a:pt x="1626449" y="9060"/>
                  </a:lnTo>
                  <a:lnTo>
                    <a:pt x="1625327" y="9524"/>
                  </a:lnTo>
                  <a:close/>
                </a:path>
                <a:path w="5486400" h="9525">
                  <a:moveTo>
                    <a:pt x="1672952" y="9524"/>
                  </a:moveTo>
                  <a:lnTo>
                    <a:pt x="1670322" y="9524"/>
                  </a:lnTo>
                  <a:lnTo>
                    <a:pt x="1669199" y="9060"/>
                  </a:lnTo>
                  <a:lnTo>
                    <a:pt x="1667339" y="7200"/>
                  </a:lnTo>
                  <a:lnTo>
                    <a:pt x="1666874" y="6077"/>
                  </a:lnTo>
                  <a:lnTo>
                    <a:pt x="1666874" y="3447"/>
                  </a:lnTo>
                  <a:lnTo>
                    <a:pt x="1667339" y="2324"/>
                  </a:lnTo>
                  <a:lnTo>
                    <a:pt x="1669199" y="464"/>
                  </a:lnTo>
                  <a:lnTo>
                    <a:pt x="1670322" y="0"/>
                  </a:lnTo>
                  <a:lnTo>
                    <a:pt x="1672952" y="0"/>
                  </a:lnTo>
                  <a:lnTo>
                    <a:pt x="1674074" y="464"/>
                  </a:lnTo>
                  <a:lnTo>
                    <a:pt x="1675934" y="2324"/>
                  </a:lnTo>
                  <a:lnTo>
                    <a:pt x="1676399" y="3447"/>
                  </a:lnTo>
                  <a:lnTo>
                    <a:pt x="1676399" y="6077"/>
                  </a:lnTo>
                  <a:lnTo>
                    <a:pt x="1675934" y="7200"/>
                  </a:lnTo>
                  <a:lnTo>
                    <a:pt x="1674074" y="9060"/>
                  </a:lnTo>
                  <a:lnTo>
                    <a:pt x="1672952" y="9524"/>
                  </a:lnTo>
                  <a:close/>
                </a:path>
                <a:path w="5486400" h="9525">
                  <a:moveTo>
                    <a:pt x="1720577" y="9524"/>
                  </a:moveTo>
                  <a:lnTo>
                    <a:pt x="1717947" y="9524"/>
                  </a:lnTo>
                  <a:lnTo>
                    <a:pt x="1716824" y="9060"/>
                  </a:lnTo>
                  <a:lnTo>
                    <a:pt x="1714964" y="7200"/>
                  </a:lnTo>
                  <a:lnTo>
                    <a:pt x="1714499" y="6077"/>
                  </a:lnTo>
                  <a:lnTo>
                    <a:pt x="1714499" y="3447"/>
                  </a:lnTo>
                  <a:lnTo>
                    <a:pt x="1714964" y="2324"/>
                  </a:lnTo>
                  <a:lnTo>
                    <a:pt x="1716824" y="464"/>
                  </a:lnTo>
                  <a:lnTo>
                    <a:pt x="1717947" y="0"/>
                  </a:lnTo>
                  <a:lnTo>
                    <a:pt x="1720577" y="0"/>
                  </a:lnTo>
                  <a:lnTo>
                    <a:pt x="1721700" y="464"/>
                  </a:lnTo>
                  <a:lnTo>
                    <a:pt x="1723560" y="2324"/>
                  </a:lnTo>
                  <a:lnTo>
                    <a:pt x="1724024" y="3447"/>
                  </a:lnTo>
                  <a:lnTo>
                    <a:pt x="1724024" y="6077"/>
                  </a:lnTo>
                  <a:lnTo>
                    <a:pt x="1723560" y="7200"/>
                  </a:lnTo>
                  <a:lnTo>
                    <a:pt x="1721700" y="9060"/>
                  </a:lnTo>
                  <a:lnTo>
                    <a:pt x="1720577" y="9524"/>
                  </a:lnTo>
                  <a:close/>
                </a:path>
                <a:path w="5486400" h="9525">
                  <a:moveTo>
                    <a:pt x="1768202" y="9524"/>
                  </a:moveTo>
                  <a:lnTo>
                    <a:pt x="1765572" y="9524"/>
                  </a:lnTo>
                  <a:lnTo>
                    <a:pt x="1764449" y="9060"/>
                  </a:lnTo>
                  <a:lnTo>
                    <a:pt x="1762589" y="7200"/>
                  </a:lnTo>
                  <a:lnTo>
                    <a:pt x="1762124" y="6077"/>
                  </a:lnTo>
                  <a:lnTo>
                    <a:pt x="1762124" y="3447"/>
                  </a:lnTo>
                  <a:lnTo>
                    <a:pt x="1762589" y="2324"/>
                  </a:lnTo>
                  <a:lnTo>
                    <a:pt x="1764449" y="464"/>
                  </a:lnTo>
                  <a:lnTo>
                    <a:pt x="1765572" y="0"/>
                  </a:lnTo>
                  <a:lnTo>
                    <a:pt x="1768202" y="0"/>
                  </a:lnTo>
                  <a:lnTo>
                    <a:pt x="1769324" y="464"/>
                  </a:lnTo>
                  <a:lnTo>
                    <a:pt x="1771184" y="2324"/>
                  </a:lnTo>
                  <a:lnTo>
                    <a:pt x="1771649" y="3447"/>
                  </a:lnTo>
                  <a:lnTo>
                    <a:pt x="1771649" y="6077"/>
                  </a:lnTo>
                  <a:lnTo>
                    <a:pt x="1771184" y="7200"/>
                  </a:lnTo>
                  <a:lnTo>
                    <a:pt x="1769324" y="9060"/>
                  </a:lnTo>
                  <a:lnTo>
                    <a:pt x="1768202" y="9524"/>
                  </a:lnTo>
                  <a:close/>
                </a:path>
                <a:path w="5486400" h="9525">
                  <a:moveTo>
                    <a:pt x="1815827" y="9524"/>
                  </a:moveTo>
                  <a:lnTo>
                    <a:pt x="1813197" y="9524"/>
                  </a:lnTo>
                  <a:lnTo>
                    <a:pt x="1812074" y="9060"/>
                  </a:lnTo>
                  <a:lnTo>
                    <a:pt x="1810214" y="7200"/>
                  </a:lnTo>
                  <a:lnTo>
                    <a:pt x="1809749" y="6077"/>
                  </a:lnTo>
                  <a:lnTo>
                    <a:pt x="1809749" y="3447"/>
                  </a:lnTo>
                  <a:lnTo>
                    <a:pt x="1810214" y="2324"/>
                  </a:lnTo>
                  <a:lnTo>
                    <a:pt x="1812074" y="464"/>
                  </a:lnTo>
                  <a:lnTo>
                    <a:pt x="1813197" y="0"/>
                  </a:lnTo>
                  <a:lnTo>
                    <a:pt x="1815827" y="0"/>
                  </a:lnTo>
                  <a:lnTo>
                    <a:pt x="1816950" y="464"/>
                  </a:lnTo>
                  <a:lnTo>
                    <a:pt x="1818810" y="2324"/>
                  </a:lnTo>
                  <a:lnTo>
                    <a:pt x="1819274" y="3447"/>
                  </a:lnTo>
                  <a:lnTo>
                    <a:pt x="1819274" y="6077"/>
                  </a:lnTo>
                  <a:lnTo>
                    <a:pt x="1818810" y="7200"/>
                  </a:lnTo>
                  <a:lnTo>
                    <a:pt x="1816950" y="9060"/>
                  </a:lnTo>
                  <a:lnTo>
                    <a:pt x="1815827" y="9524"/>
                  </a:lnTo>
                  <a:close/>
                </a:path>
                <a:path w="5486400" h="9525">
                  <a:moveTo>
                    <a:pt x="1863452" y="9524"/>
                  </a:moveTo>
                  <a:lnTo>
                    <a:pt x="1860822" y="9524"/>
                  </a:lnTo>
                  <a:lnTo>
                    <a:pt x="1859699" y="9060"/>
                  </a:lnTo>
                  <a:lnTo>
                    <a:pt x="1857839" y="7200"/>
                  </a:lnTo>
                  <a:lnTo>
                    <a:pt x="1857374" y="6077"/>
                  </a:lnTo>
                  <a:lnTo>
                    <a:pt x="1857374" y="3447"/>
                  </a:lnTo>
                  <a:lnTo>
                    <a:pt x="1857839" y="2324"/>
                  </a:lnTo>
                  <a:lnTo>
                    <a:pt x="1859699" y="464"/>
                  </a:lnTo>
                  <a:lnTo>
                    <a:pt x="1860822" y="0"/>
                  </a:lnTo>
                  <a:lnTo>
                    <a:pt x="1863452" y="0"/>
                  </a:lnTo>
                  <a:lnTo>
                    <a:pt x="1864574" y="464"/>
                  </a:lnTo>
                  <a:lnTo>
                    <a:pt x="1866434" y="2324"/>
                  </a:lnTo>
                  <a:lnTo>
                    <a:pt x="1866899" y="3447"/>
                  </a:lnTo>
                  <a:lnTo>
                    <a:pt x="1866899" y="6077"/>
                  </a:lnTo>
                  <a:lnTo>
                    <a:pt x="1866434" y="7200"/>
                  </a:lnTo>
                  <a:lnTo>
                    <a:pt x="1864574" y="9060"/>
                  </a:lnTo>
                  <a:lnTo>
                    <a:pt x="1863452" y="9524"/>
                  </a:lnTo>
                  <a:close/>
                </a:path>
                <a:path w="5486400" h="9525">
                  <a:moveTo>
                    <a:pt x="1911077" y="9524"/>
                  </a:moveTo>
                  <a:lnTo>
                    <a:pt x="1908447" y="9524"/>
                  </a:lnTo>
                  <a:lnTo>
                    <a:pt x="1907324" y="9060"/>
                  </a:lnTo>
                  <a:lnTo>
                    <a:pt x="1905464" y="7200"/>
                  </a:lnTo>
                  <a:lnTo>
                    <a:pt x="1904999" y="6077"/>
                  </a:lnTo>
                  <a:lnTo>
                    <a:pt x="1904999" y="3447"/>
                  </a:lnTo>
                  <a:lnTo>
                    <a:pt x="1905464" y="2324"/>
                  </a:lnTo>
                  <a:lnTo>
                    <a:pt x="1907324" y="464"/>
                  </a:lnTo>
                  <a:lnTo>
                    <a:pt x="1908447" y="0"/>
                  </a:lnTo>
                  <a:lnTo>
                    <a:pt x="1911077" y="0"/>
                  </a:lnTo>
                  <a:lnTo>
                    <a:pt x="1912199" y="464"/>
                  </a:lnTo>
                  <a:lnTo>
                    <a:pt x="1914059" y="2324"/>
                  </a:lnTo>
                  <a:lnTo>
                    <a:pt x="1914524" y="3447"/>
                  </a:lnTo>
                  <a:lnTo>
                    <a:pt x="1914524" y="6077"/>
                  </a:lnTo>
                  <a:lnTo>
                    <a:pt x="1914059" y="7200"/>
                  </a:lnTo>
                  <a:lnTo>
                    <a:pt x="1912199" y="9060"/>
                  </a:lnTo>
                  <a:lnTo>
                    <a:pt x="1911077" y="9524"/>
                  </a:lnTo>
                  <a:close/>
                </a:path>
                <a:path w="5486400" h="9525">
                  <a:moveTo>
                    <a:pt x="1958702" y="9524"/>
                  </a:moveTo>
                  <a:lnTo>
                    <a:pt x="1956072" y="9524"/>
                  </a:lnTo>
                  <a:lnTo>
                    <a:pt x="1954949" y="9060"/>
                  </a:lnTo>
                  <a:lnTo>
                    <a:pt x="1953089" y="7200"/>
                  </a:lnTo>
                  <a:lnTo>
                    <a:pt x="1952624" y="6077"/>
                  </a:lnTo>
                  <a:lnTo>
                    <a:pt x="1952624" y="3447"/>
                  </a:lnTo>
                  <a:lnTo>
                    <a:pt x="1953089" y="2324"/>
                  </a:lnTo>
                  <a:lnTo>
                    <a:pt x="1954949" y="464"/>
                  </a:lnTo>
                  <a:lnTo>
                    <a:pt x="1956072" y="0"/>
                  </a:lnTo>
                  <a:lnTo>
                    <a:pt x="1958702" y="0"/>
                  </a:lnTo>
                  <a:lnTo>
                    <a:pt x="1959824" y="464"/>
                  </a:lnTo>
                  <a:lnTo>
                    <a:pt x="1961684" y="2324"/>
                  </a:lnTo>
                  <a:lnTo>
                    <a:pt x="1962149" y="3447"/>
                  </a:lnTo>
                  <a:lnTo>
                    <a:pt x="1962149" y="6077"/>
                  </a:lnTo>
                  <a:lnTo>
                    <a:pt x="1961684" y="7200"/>
                  </a:lnTo>
                  <a:lnTo>
                    <a:pt x="1959824" y="9060"/>
                  </a:lnTo>
                  <a:lnTo>
                    <a:pt x="1958702" y="9524"/>
                  </a:lnTo>
                  <a:close/>
                </a:path>
                <a:path w="5486400" h="9525">
                  <a:moveTo>
                    <a:pt x="2006327" y="9524"/>
                  </a:moveTo>
                  <a:lnTo>
                    <a:pt x="2003697" y="9524"/>
                  </a:lnTo>
                  <a:lnTo>
                    <a:pt x="2002574" y="9060"/>
                  </a:lnTo>
                  <a:lnTo>
                    <a:pt x="2000714" y="7200"/>
                  </a:lnTo>
                  <a:lnTo>
                    <a:pt x="2000249" y="6077"/>
                  </a:lnTo>
                  <a:lnTo>
                    <a:pt x="2000249" y="3447"/>
                  </a:lnTo>
                  <a:lnTo>
                    <a:pt x="2000714" y="2324"/>
                  </a:lnTo>
                  <a:lnTo>
                    <a:pt x="2002574" y="464"/>
                  </a:lnTo>
                  <a:lnTo>
                    <a:pt x="2003697" y="0"/>
                  </a:lnTo>
                  <a:lnTo>
                    <a:pt x="2006327" y="0"/>
                  </a:lnTo>
                  <a:lnTo>
                    <a:pt x="2007449" y="464"/>
                  </a:lnTo>
                  <a:lnTo>
                    <a:pt x="2009309" y="2324"/>
                  </a:lnTo>
                  <a:lnTo>
                    <a:pt x="2009774" y="3447"/>
                  </a:lnTo>
                  <a:lnTo>
                    <a:pt x="2009774" y="6077"/>
                  </a:lnTo>
                  <a:lnTo>
                    <a:pt x="2009309" y="7200"/>
                  </a:lnTo>
                  <a:lnTo>
                    <a:pt x="2007449" y="9060"/>
                  </a:lnTo>
                  <a:lnTo>
                    <a:pt x="2006327" y="9524"/>
                  </a:lnTo>
                  <a:close/>
                </a:path>
                <a:path w="5486400" h="9525">
                  <a:moveTo>
                    <a:pt x="2053952" y="9524"/>
                  </a:moveTo>
                  <a:lnTo>
                    <a:pt x="2051322" y="9524"/>
                  </a:lnTo>
                  <a:lnTo>
                    <a:pt x="2050199" y="9060"/>
                  </a:lnTo>
                  <a:lnTo>
                    <a:pt x="2048339" y="7200"/>
                  </a:lnTo>
                  <a:lnTo>
                    <a:pt x="2047874" y="6077"/>
                  </a:lnTo>
                  <a:lnTo>
                    <a:pt x="2047874" y="3447"/>
                  </a:lnTo>
                  <a:lnTo>
                    <a:pt x="2048339" y="2324"/>
                  </a:lnTo>
                  <a:lnTo>
                    <a:pt x="2050199" y="464"/>
                  </a:lnTo>
                  <a:lnTo>
                    <a:pt x="2051322" y="0"/>
                  </a:lnTo>
                  <a:lnTo>
                    <a:pt x="2053952" y="0"/>
                  </a:lnTo>
                  <a:lnTo>
                    <a:pt x="2055075" y="464"/>
                  </a:lnTo>
                  <a:lnTo>
                    <a:pt x="2056935" y="2324"/>
                  </a:lnTo>
                  <a:lnTo>
                    <a:pt x="2057399" y="3447"/>
                  </a:lnTo>
                  <a:lnTo>
                    <a:pt x="2057399" y="6077"/>
                  </a:lnTo>
                  <a:lnTo>
                    <a:pt x="2056935" y="7200"/>
                  </a:lnTo>
                  <a:lnTo>
                    <a:pt x="2055075" y="9060"/>
                  </a:lnTo>
                  <a:lnTo>
                    <a:pt x="2053952" y="9524"/>
                  </a:lnTo>
                  <a:close/>
                </a:path>
                <a:path w="5486400" h="9525">
                  <a:moveTo>
                    <a:pt x="2101577" y="9524"/>
                  </a:moveTo>
                  <a:lnTo>
                    <a:pt x="2098947" y="9524"/>
                  </a:lnTo>
                  <a:lnTo>
                    <a:pt x="2097824" y="9060"/>
                  </a:lnTo>
                  <a:lnTo>
                    <a:pt x="2095964" y="7200"/>
                  </a:lnTo>
                  <a:lnTo>
                    <a:pt x="2095499" y="6077"/>
                  </a:lnTo>
                  <a:lnTo>
                    <a:pt x="2095499" y="3447"/>
                  </a:lnTo>
                  <a:lnTo>
                    <a:pt x="2095964" y="2324"/>
                  </a:lnTo>
                  <a:lnTo>
                    <a:pt x="2097824" y="464"/>
                  </a:lnTo>
                  <a:lnTo>
                    <a:pt x="2098947" y="0"/>
                  </a:lnTo>
                  <a:lnTo>
                    <a:pt x="2101577" y="0"/>
                  </a:lnTo>
                  <a:lnTo>
                    <a:pt x="2102699" y="464"/>
                  </a:lnTo>
                  <a:lnTo>
                    <a:pt x="2104559" y="2324"/>
                  </a:lnTo>
                  <a:lnTo>
                    <a:pt x="2105024" y="3447"/>
                  </a:lnTo>
                  <a:lnTo>
                    <a:pt x="2105024" y="6077"/>
                  </a:lnTo>
                  <a:lnTo>
                    <a:pt x="2104559" y="7200"/>
                  </a:lnTo>
                  <a:lnTo>
                    <a:pt x="2102699" y="9060"/>
                  </a:lnTo>
                  <a:lnTo>
                    <a:pt x="2101577" y="9524"/>
                  </a:lnTo>
                  <a:close/>
                </a:path>
                <a:path w="5486400" h="9525">
                  <a:moveTo>
                    <a:pt x="2149202" y="9524"/>
                  </a:moveTo>
                  <a:lnTo>
                    <a:pt x="2146572" y="9524"/>
                  </a:lnTo>
                  <a:lnTo>
                    <a:pt x="2145449" y="9060"/>
                  </a:lnTo>
                  <a:lnTo>
                    <a:pt x="2143589" y="7200"/>
                  </a:lnTo>
                  <a:lnTo>
                    <a:pt x="2143124" y="6077"/>
                  </a:lnTo>
                  <a:lnTo>
                    <a:pt x="2143124" y="3447"/>
                  </a:lnTo>
                  <a:lnTo>
                    <a:pt x="2143589" y="2324"/>
                  </a:lnTo>
                  <a:lnTo>
                    <a:pt x="2145449" y="464"/>
                  </a:lnTo>
                  <a:lnTo>
                    <a:pt x="2146572" y="0"/>
                  </a:lnTo>
                  <a:lnTo>
                    <a:pt x="2149202" y="0"/>
                  </a:lnTo>
                  <a:lnTo>
                    <a:pt x="2150324" y="464"/>
                  </a:lnTo>
                  <a:lnTo>
                    <a:pt x="2152184" y="2324"/>
                  </a:lnTo>
                  <a:lnTo>
                    <a:pt x="2152649" y="3447"/>
                  </a:lnTo>
                  <a:lnTo>
                    <a:pt x="2152649" y="6077"/>
                  </a:lnTo>
                  <a:lnTo>
                    <a:pt x="2152184" y="7200"/>
                  </a:lnTo>
                  <a:lnTo>
                    <a:pt x="2150324" y="9060"/>
                  </a:lnTo>
                  <a:lnTo>
                    <a:pt x="2149202" y="9524"/>
                  </a:lnTo>
                  <a:close/>
                </a:path>
                <a:path w="5486400" h="9525">
                  <a:moveTo>
                    <a:pt x="2196827" y="9524"/>
                  </a:moveTo>
                  <a:lnTo>
                    <a:pt x="2194197" y="9524"/>
                  </a:lnTo>
                  <a:lnTo>
                    <a:pt x="2193074" y="9060"/>
                  </a:lnTo>
                  <a:lnTo>
                    <a:pt x="2191214" y="7200"/>
                  </a:lnTo>
                  <a:lnTo>
                    <a:pt x="2190749" y="6077"/>
                  </a:lnTo>
                  <a:lnTo>
                    <a:pt x="2190749" y="3447"/>
                  </a:lnTo>
                  <a:lnTo>
                    <a:pt x="2191214" y="2324"/>
                  </a:lnTo>
                  <a:lnTo>
                    <a:pt x="2193074" y="464"/>
                  </a:lnTo>
                  <a:lnTo>
                    <a:pt x="2194197" y="0"/>
                  </a:lnTo>
                  <a:lnTo>
                    <a:pt x="2196827" y="0"/>
                  </a:lnTo>
                  <a:lnTo>
                    <a:pt x="2197949" y="464"/>
                  </a:lnTo>
                  <a:lnTo>
                    <a:pt x="2199809" y="2324"/>
                  </a:lnTo>
                  <a:lnTo>
                    <a:pt x="2200274" y="3447"/>
                  </a:lnTo>
                  <a:lnTo>
                    <a:pt x="2200274" y="6077"/>
                  </a:lnTo>
                  <a:lnTo>
                    <a:pt x="2199809" y="7200"/>
                  </a:lnTo>
                  <a:lnTo>
                    <a:pt x="2197949" y="9060"/>
                  </a:lnTo>
                  <a:lnTo>
                    <a:pt x="2196827" y="9524"/>
                  </a:lnTo>
                  <a:close/>
                </a:path>
                <a:path w="5486400" h="9525">
                  <a:moveTo>
                    <a:pt x="2244452" y="9524"/>
                  </a:moveTo>
                  <a:lnTo>
                    <a:pt x="2241822" y="9524"/>
                  </a:lnTo>
                  <a:lnTo>
                    <a:pt x="2240699" y="9060"/>
                  </a:lnTo>
                  <a:lnTo>
                    <a:pt x="2238839" y="7200"/>
                  </a:lnTo>
                  <a:lnTo>
                    <a:pt x="2238374" y="6077"/>
                  </a:lnTo>
                  <a:lnTo>
                    <a:pt x="2238374" y="3447"/>
                  </a:lnTo>
                  <a:lnTo>
                    <a:pt x="2238839" y="2324"/>
                  </a:lnTo>
                  <a:lnTo>
                    <a:pt x="2240699" y="464"/>
                  </a:lnTo>
                  <a:lnTo>
                    <a:pt x="2241822" y="0"/>
                  </a:lnTo>
                  <a:lnTo>
                    <a:pt x="2244452" y="0"/>
                  </a:lnTo>
                  <a:lnTo>
                    <a:pt x="2245574" y="464"/>
                  </a:lnTo>
                  <a:lnTo>
                    <a:pt x="2247434" y="2324"/>
                  </a:lnTo>
                  <a:lnTo>
                    <a:pt x="2247899" y="3447"/>
                  </a:lnTo>
                  <a:lnTo>
                    <a:pt x="2247899" y="6077"/>
                  </a:lnTo>
                  <a:lnTo>
                    <a:pt x="2247434" y="7200"/>
                  </a:lnTo>
                  <a:lnTo>
                    <a:pt x="2245574" y="9060"/>
                  </a:lnTo>
                  <a:lnTo>
                    <a:pt x="2244452" y="9524"/>
                  </a:lnTo>
                  <a:close/>
                </a:path>
                <a:path w="5486400" h="9525">
                  <a:moveTo>
                    <a:pt x="2292077" y="9524"/>
                  </a:moveTo>
                  <a:lnTo>
                    <a:pt x="2289447" y="9524"/>
                  </a:lnTo>
                  <a:lnTo>
                    <a:pt x="2288324" y="9060"/>
                  </a:lnTo>
                  <a:lnTo>
                    <a:pt x="2286464" y="7200"/>
                  </a:lnTo>
                  <a:lnTo>
                    <a:pt x="2285999" y="6077"/>
                  </a:lnTo>
                  <a:lnTo>
                    <a:pt x="2285999" y="3447"/>
                  </a:lnTo>
                  <a:lnTo>
                    <a:pt x="2286464" y="2324"/>
                  </a:lnTo>
                  <a:lnTo>
                    <a:pt x="2288324" y="464"/>
                  </a:lnTo>
                  <a:lnTo>
                    <a:pt x="2289447" y="0"/>
                  </a:lnTo>
                  <a:lnTo>
                    <a:pt x="2292077" y="0"/>
                  </a:lnTo>
                  <a:lnTo>
                    <a:pt x="2293199" y="464"/>
                  </a:lnTo>
                  <a:lnTo>
                    <a:pt x="2295059" y="2324"/>
                  </a:lnTo>
                  <a:lnTo>
                    <a:pt x="2295524" y="3447"/>
                  </a:lnTo>
                  <a:lnTo>
                    <a:pt x="2295524" y="6077"/>
                  </a:lnTo>
                  <a:lnTo>
                    <a:pt x="2295059" y="7200"/>
                  </a:lnTo>
                  <a:lnTo>
                    <a:pt x="2293199" y="9060"/>
                  </a:lnTo>
                  <a:lnTo>
                    <a:pt x="2292077" y="9524"/>
                  </a:lnTo>
                  <a:close/>
                </a:path>
                <a:path w="5486400" h="9525">
                  <a:moveTo>
                    <a:pt x="2339702" y="9524"/>
                  </a:moveTo>
                  <a:lnTo>
                    <a:pt x="2337072" y="9524"/>
                  </a:lnTo>
                  <a:lnTo>
                    <a:pt x="2335949" y="9060"/>
                  </a:lnTo>
                  <a:lnTo>
                    <a:pt x="2334089" y="7200"/>
                  </a:lnTo>
                  <a:lnTo>
                    <a:pt x="2333624" y="6077"/>
                  </a:lnTo>
                  <a:lnTo>
                    <a:pt x="2333624" y="3447"/>
                  </a:lnTo>
                  <a:lnTo>
                    <a:pt x="2334089" y="2324"/>
                  </a:lnTo>
                  <a:lnTo>
                    <a:pt x="2335949" y="464"/>
                  </a:lnTo>
                  <a:lnTo>
                    <a:pt x="2337072" y="0"/>
                  </a:lnTo>
                  <a:lnTo>
                    <a:pt x="2339702" y="0"/>
                  </a:lnTo>
                  <a:lnTo>
                    <a:pt x="2340824" y="464"/>
                  </a:lnTo>
                  <a:lnTo>
                    <a:pt x="2342684" y="2324"/>
                  </a:lnTo>
                  <a:lnTo>
                    <a:pt x="2343149" y="3447"/>
                  </a:lnTo>
                  <a:lnTo>
                    <a:pt x="2343149" y="6077"/>
                  </a:lnTo>
                  <a:lnTo>
                    <a:pt x="2342684" y="7200"/>
                  </a:lnTo>
                  <a:lnTo>
                    <a:pt x="2340824" y="9060"/>
                  </a:lnTo>
                  <a:lnTo>
                    <a:pt x="2339702" y="9524"/>
                  </a:lnTo>
                  <a:close/>
                </a:path>
                <a:path w="5486400" h="9525">
                  <a:moveTo>
                    <a:pt x="2387327" y="9524"/>
                  </a:moveTo>
                  <a:lnTo>
                    <a:pt x="2384697" y="9524"/>
                  </a:lnTo>
                  <a:lnTo>
                    <a:pt x="2383574" y="9060"/>
                  </a:lnTo>
                  <a:lnTo>
                    <a:pt x="2381714" y="7200"/>
                  </a:lnTo>
                  <a:lnTo>
                    <a:pt x="2381249" y="6077"/>
                  </a:lnTo>
                  <a:lnTo>
                    <a:pt x="2381249" y="3447"/>
                  </a:lnTo>
                  <a:lnTo>
                    <a:pt x="2381714" y="2324"/>
                  </a:lnTo>
                  <a:lnTo>
                    <a:pt x="2383574" y="464"/>
                  </a:lnTo>
                  <a:lnTo>
                    <a:pt x="2384697" y="0"/>
                  </a:lnTo>
                  <a:lnTo>
                    <a:pt x="2387327" y="0"/>
                  </a:lnTo>
                  <a:lnTo>
                    <a:pt x="2388449" y="464"/>
                  </a:lnTo>
                  <a:lnTo>
                    <a:pt x="2390309" y="2324"/>
                  </a:lnTo>
                  <a:lnTo>
                    <a:pt x="2390774" y="3447"/>
                  </a:lnTo>
                  <a:lnTo>
                    <a:pt x="2390774" y="6077"/>
                  </a:lnTo>
                  <a:lnTo>
                    <a:pt x="2390309" y="7200"/>
                  </a:lnTo>
                  <a:lnTo>
                    <a:pt x="2388449" y="9060"/>
                  </a:lnTo>
                  <a:lnTo>
                    <a:pt x="2387327" y="9524"/>
                  </a:lnTo>
                  <a:close/>
                </a:path>
                <a:path w="5486400" h="9525">
                  <a:moveTo>
                    <a:pt x="2434952" y="9524"/>
                  </a:moveTo>
                  <a:lnTo>
                    <a:pt x="2432322" y="9524"/>
                  </a:lnTo>
                  <a:lnTo>
                    <a:pt x="2431199" y="9060"/>
                  </a:lnTo>
                  <a:lnTo>
                    <a:pt x="2429339" y="7200"/>
                  </a:lnTo>
                  <a:lnTo>
                    <a:pt x="2428874" y="6077"/>
                  </a:lnTo>
                  <a:lnTo>
                    <a:pt x="2428874" y="3447"/>
                  </a:lnTo>
                  <a:lnTo>
                    <a:pt x="2429339" y="2324"/>
                  </a:lnTo>
                  <a:lnTo>
                    <a:pt x="2431199" y="464"/>
                  </a:lnTo>
                  <a:lnTo>
                    <a:pt x="2432322" y="0"/>
                  </a:lnTo>
                  <a:lnTo>
                    <a:pt x="2434952" y="0"/>
                  </a:lnTo>
                  <a:lnTo>
                    <a:pt x="2436074" y="464"/>
                  </a:lnTo>
                  <a:lnTo>
                    <a:pt x="2437934" y="2324"/>
                  </a:lnTo>
                  <a:lnTo>
                    <a:pt x="2438399" y="3447"/>
                  </a:lnTo>
                  <a:lnTo>
                    <a:pt x="2438399" y="6077"/>
                  </a:lnTo>
                  <a:lnTo>
                    <a:pt x="2437934" y="7200"/>
                  </a:lnTo>
                  <a:lnTo>
                    <a:pt x="2436074" y="9060"/>
                  </a:lnTo>
                  <a:lnTo>
                    <a:pt x="2434952" y="9524"/>
                  </a:lnTo>
                  <a:close/>
                </a:path>
                <a:path w="5486400" h="9525">
                  <a:moveTo>
                    <a:pt x="2482577" y="9524"/>
                  </a:moveTo>
                  <a:lnTo>
                    <a:pt x="2479947" y="9524"/>
                  </a:lnTo>
                  <a:lnTo>
                    <a:pt x="2478824" y="9060"/>
                  </a:lnTo>
                  <a:lnTo>
                    <a:pt x="2476964" y="7200"/>
                  </a:lnTo>
                  <a:lnTo>
                    <a:pt x="2476499" y="6077"/>
                  </a:lnTo>
                  <a:lnTo>
                    <a:pt x="2476499" y="3447"/>
                  </a:lnTo>
                  <a:lnTo>
                    <a:pt x="2476964" y="2324"/>
                  </a:lnTo>
                  <a:lnTo>
                    <a:pt x="2478824" y="464"/>
                  </a:lnTo>
                  <a:lnTo>
                    <a:pt x="2479947" y="0"/>
                  </a:lnTo>
                  <a:lnTo>
                    <a:pt x="2482577" y="0"/>
                  </a:lnTo>
                  <a:lnTo>
                    <a:pt x="2483699" y="464"/>
                  </a:lnTo>
                  <a:lnTo>
                    <a:pt x="2485559" y="2324"/>
                  </a:lnTo>
                  <a:lnTo>
                    <a:pt x="2486024" y="3447"/>
                  </a:lnTo>
                  <a:lnTo>
                    <a:pt x="2486024" y="6077"/>
                  </a:lnTo>
                  <a:lnTo>
                    <a:pt x="2485559" y="7200"/>
                  </a:lnTo>
                  <a:lnTo>
                    <a:pt x="2483699" y="9060"/>
                  </a:lnTo>
                  <a:lnTo>
                    <a:pt x="2482577" y="9524"/>
                  </a:lnTo>
                  <a:close/>
                </a:path>
                <a:path w="5486400" h="9525">
                  <a:moveTo>
                    <a:pt x="2530202" y="9524"/>
                  </a:moveTo>
                  <a:lnTo>
                    <a:pt x="2527572" y="9524"/>
                  </a:lnTo>
                  <a:lnTo>
                    <a:pt x="2526449" y="9060"/>
                  </a:lnTo>
                  <a:lnTo>
                    <a:pt x="2524589" y="7200"/>
                  </a:lnTo>
                  <a:lnTo>
                    <a:pt x="2524124" y="6077"/>
                  </a:lnTo>
                  <a:lnTo>
                    <a:pt x="2524124" y="3447"/>
                  </a:lnTo>
                  <a:lnTo>
                    <a:pt x="2524589" y="2324"/>
                  </a:lnTo>
                  <a:lnTo>
                    <a:pt x="2526449" y="464"/>
                  </a:lnTo>
                  <a:lnTo>
                    <a:pt x="2527572" y="0"/>
                  </a:lnTo>
                  <a:lnTo>
                    <a:pt x="2530202" y="0"/>
                  </a:lnTo>
                  <a:lnTo>
                    <a:pt x="2531325" y="464"/>
                  </a:lnTo>
                  <a:lnTo>
                    <a:pt x="2533184" y="2324"/>
                  </a:lnTo>
                  <a:lnTo>
                    <a:pt x="2533649" y="3447"/>
                  </a:lnTo>
                  <a:lnTo>
                    <a:pt x="2533649" y="6077"/>
                  </a:lnTo>
                  <a:lnTo>
                    <a:pt x="2533184" y="7200"/>
                  </a:lnTo>
                  <a:lnTo>
                    <a:pt x="2531325" y="9060"/>
                  </a:lnTo>
                  <a:lnTo>
                    <a:pt x="2530202" y="9524"/>
                  </a:lnTo>
                  <a:close/>
                </a:path>
                <a:path w="5486400" h="9525">
                  <a:moveTo>
                    <a:pt x="2577827" y="9524"/>
                  </a:moveTo>
                  <a:lnTo>
                    <a:pt x="2575197" y="9524"/>
                  </a:lnTo>
                  <a:lnTo>
                    <a:pt x="2574074" y="9060"/>
                  </a:lnTo>
                  <a:lnTo>
                    <a:pt x="2572214" y="7200"/>
                  </a:lnTo>
                  <a:lnTo>
                    <a:pt x="2571749" y="6077"/>
                  </a:lnTo>
                  <a:lnTo>
                    <a:pt x="2571749" y="3447"/>
                  </a:lnTo>
                  <a:lnTo>
                    <a:pt x="2572214" y="2324"/>
                  </a:lnTo>
                  <a:lnTo>
                    <a:pt x="2574074" y="464"/>
                  </a:lnTo>
                  <a:lnTo>
                    <a:pt x="2575197" y="0"/>
                  </a:lnTo>
                  <a:lnTo>
                    <a:pt x="2577827" y="0"/>
                  </a:lnTo>
                  <a:lnTo>
                    <a:pt x="2578950" y="464"/>
                  </a:lnTo>
                  <a:lnTo>
                    <a:pt x="2580809" y="2324"/>
                  </a:lnTo>
                  <a:lnTo>
                    <a:pt x="2581274" y="3447"/>
                  </a:lnTo>
                  <a:lnTo>
                    <a:pt x="2581274" y="6077"/>
                  </a:lnTo>
                  <a:lnTo>
                    <a:pt x="2580809" y="7200"/>
                  </a:lnTo>
                  <a:lnTo>
                    <a:pt x="2578950" y="9060"/>
                  </a:lnTo>
                  <a:lnTo>
                    <a:pt x="2577827" y="9524"/>
                  </a:lnTo>
                  <a:close/>
                </a:path>
                <a:path w="5486400" h="9525">
                  <a:moveTo>
                    <a:pt x="2625452" y="9524"/>
                  </a:moveTo>
                  <a:lnTo>
                    <a:pt x="2622822" y="9524"/>
                  </a:lnTo>
                  <a:lnTo>
                    <a:pt x="2621699" y="9060"/>
                  </a:lnTo>
                  <a:lnTo>
                    <a:pt x="2619840" y="7200"/>
                  </a:lnTo>
                  <a:lnTo>
                    <a:pt x="2619374" y="6077"/>
                  </a:lnTo>
                  <a:lnTo>
                    <a:pt x="2619374" y="3447"/>
                  </a:lnTo>
                  <a:lnTo>
                    <a:pt x="2619840" y="2324"/>
                  </a:lnTo>
                  <a:lnTo>
                    <a:pt x="2621699" y="464"/>
                  </a:lnTo>
                  <a:lnTo>
                    <a:pt x="2622822" y="0"/>
                  </a:lnTo>
                  <a:lnTo>
                    <a:pt x="2625452" y="0"/>
                  </a:lnTo>
                  <a:lnTo>
                    <a:pt x="2626575" y="464"/>
                  </a:lnTo>
                  <a:lnTo>
                    <a:pt x="2628434" y="2324"/>
                  </a:lnTo>
                  <a:lnTo>
                    <a:pt x="2628899" y="3447"/>
                  </a:lnTo>
                  <a:lnTo>
                    <a:pt x="2628899" y="6077"/>
                  </a:lnTo>
                  <a:lnTo>
                    <a:pt x="2628434" y="7200"/>
                  </a:lnTo>
                  <a:lnTo>
                    <a:pt x="2626575" y="9060"/>
                  </a:lnTo>
                  <a:lnTo>
                    <a:pt x="2625452" y="9524"/>
                  </a:lnTo>
                  <a:close/>
                </a:path>
                <a:path w="5486400" h="9525">
                  <a:moveTo>
                    <a:pt x="2673077" y="9524"/>
                  </a:moveTo>
                  <a:lnTo>
                    <a:pt x="2670447" y="9524"/>
                  </a:lnTo>
                  <a:lnTo>
                    <a:pt x="2669324" y="9060"/>
                  </a:lnTo>
                  <a:lnTo>
                    <a:pt x="2667464" y="7200"/>
                  </a:lnTo>
                  <a:lnTo>
                    <a:pt x="2666999" y="6077"/>
                  </a:lnTo>
                  <a:lnTo>
                    <a:pt x="2666999" y="3447"/>
                  </a:lnTo>
                  <a:lnTo>
                    <a:pt x="2667464" y="2324"/>
                  </a:lnTo>
                  <a:lnTo>
                    <a:pt x="2669324" y="464"/>
                  </a:lnTo>
                  <a:lnTo>
                    <a:pt x="2670447" y="0"/>
                  </a:lnTo>
                  <a:lnTo>
                    <a:pt x="2673077" y="0"/>
                  </a:lnTo>
                  <a:lnTo>
                    <a:pt x="2674200" y="464"/>
                  </a:lnTo>
                  <a:lnTo>
                    <a:pt x="2676059" y="2324"/>
                  </a:lnTo>
                  <a:lnTo>
                    <a:pt x="2676524" y="3447"/>
                  </a:lnTo>
                  <a:lnTo>
                    <a:pt x="2676524" y="6077"/>
                  </a:lnTo>
                  <a:lnTo>
                    <a:pt x="2676059" y="7200"/>
                  </a:lnTo>
                  <a:lnTo>
                    <a:pt x="2674200" y="9060"/>
                  </a:lnTo>
                  <a:lnTo>
                    <a:pt x="2673077" y="9524"/>
                  </a:lnTo>
                  <a:close/>
                </a:path>
                <a:path w="5486400" h="9525">
                  <a:moveTo>
                    <a:pt x="2720702" y="9524"/>
                  </a:moveTo>
                  <a:lnTo>
                    <a:pt x="2718072" y="9524"/>
                  </a:lnTo>
                  <a:lnTo>
                    <a:pt x="2716949" y="9060"/>
                  </a:lnTo>
                  <a:lnTo>
                    <a:pt x="2715089" y="7200"/>
                  </a:lnTo>
                  <a:lnTo>
                    <a:pt x="2714624" y="6077"/>
                  </a:lnTo>
                  <a:lnTo>
                    <a:pt x="2714624" y="3447"/>
                  </a:lnTo>
                  <a:lnTo>
                    <a:pt x="2715089" y="2324"/>
                  </a:lnTo>
                  <a:lnTo>
                    <a:pt x="2716949" y="464"/>
                  </a:lnTo>
                  <a:lnTo>
                    <a:pt x="2718072" y="0"/>
                  </a:lnTo>
                  <a:lnTo>
                    <a:pt x="2720702" y="0"/>
                  </a:lnTo>
                  <a:lnTo>
                    <a:pt x="2721824" y="464"/>
                  </a:lnTo>
                  <a:lnTo>
                    <a:pt x="2723684" y="2324"/>
                  </a:lnTo>
                  <a:lnTo>
                    <a:pt x="2724149" y="3447"/>
                  </a:lnTo>
                  <a:lnTo>
                    <a:pt x="2724149" y="6077"/>
                  </a:lnTo>
                  <a:lnTo>
                    <a:pt x="2723684" y="7200"/>
                  </a:lnTo>
                  <a:lnTo>
                    <a:pt x="2721824" y="9060"/>
                  </a:lnTo>
                  <a:lnTo>
                    <a:pt x="2720702" y="9524"/>
                  </a:lnTo>
                  <a:close/>
                </a:path>
                <a:path w="5486400" h="9525">
                  <a:moveTo>
                    <a:pt x="2768327" y="9524"/>
                  </a:moveTo>
                  <a:lnTo>
                    <a:pt x="2765697" y="9524"/>
                  </a:lnTo>
                  <a:lnTo>
                    <a:pt x="2764574" y="9060"/>
                  </a:lnTo>
                  <a:lnTo>
                    <a:pt x="2762714" y="7200"/>
                  </a:lnTo>
                  <a:lnTo>
                    <a:pt x="2762249" y="6077"/>
                  </a:lnTo>
                  <a:lnTo>
                    <a:pt x="2762249" y="3447"/>
                  </a:lnTo>
                  <a:lnTo>
                    <a:pt x="2762714" y="2324"/>
                  </a:lnTo>
                  <a:lnTo>
                    <a:pt x="2764574" y="464"/>
                  </a:lnTo>
                  <a:lnTo>
                    <a:pt x="2765697" y="0"/>
                  </a:lnTo>
                  <a:lnTo>
                    <a:pt x="2768327" y="0"/>
                  </a:lnTo>
                  <a:lnTo>
                    <a:pt x="2769450" y="464"/>
                  </a:lnTo>
                  <a:lnTo>
                    <a:pt x="2771309" y="2324"/>
                  </a:lnTo>
                  <a:lnTo>
                    <a:pt x="2771774" y="3447"/>
                  </a:lnTo>
                  <a:lnTo>
                    <a:pt x="2771774" y="6077"/>
                  </a:lnTo>
                  <a:lnTo>
                    <a:pt x="2771309" y="7200"/>
                  </a:lnTo>
                  <a:lnTo>
                    <a:pt x="2769450" y="9060"/>
                  </a:lnTo>
                  <a:lnTo>
                    <a:pt x="2768327" y="9524"/>
                  </a:lnTo>
                  <a:close/>
                </a:path>
                <a:path w="5486400" h="9525">
                  <a:moveTo>
                    <a:pt x="2815952" y="9524"/>
                  </a:moveTo>
                  <a:lnTo>
                    <a:pt x="2813321" y="9524"/>
                  </a:lnTo>
                  <a:lnTo>
                    <a:pt x="2812199" y="9060"/>
                  </a:lnTo>
                  <a:lnTo>
                    <a:pt x="2810339" y="7200"/>
                  </a:lnTo>
                  <a:lnTo>
                    <a:pt x="2809874" y="6077"/>
                  </a:lnTo>
                  <a:lnTo>
                    <a:pt x="2809874" y="3447"/>
                  </a:lnTo>
                  <a:lnTo>
                    <a:pt x="2810339" y="2324"/>
                  </a:lnTo>
                  <a:lnTo>
                    <a:pt x="2812199" y="464"/>
                  </a:lnTo>
                  <a:lnTo>
                    <a:pt x="2813321" y="0"/>
                  </a:lnTo>
                  <a:lnTo>
                    <a:pt x="2815952" y="0"/>
                  </a:lnTo>
                  <a:lnTo>
                    <a:pt x="2817074" y="464"/>
                  </a:lnTo>
                  <a:lnTo>
                    <a:pt x="2818934" y="2324"/>
                  </a:lnTo>
                  <a:lnTo>
                    <a:pt x="2819399" y="3447"/>
                  </a:lnTo>
                  <a:lnTo>
                    <a:pt x="2819399" y="6077"/>
                  </a:lnTo>
                  <a:lnTo>
                    <a:pt x="2818934" y="7200"/>
                  </a:lnTo>
                  <a:lnTo>
                    <a:pt x="2817074" y="9060"/>
                  </a:lnTo>
                  <a:lnTo>
                    <a:pt x="2815952" y="9524"/>
                  </a:lnTo>
                  <a:close/>
                </a:path>
                <a:path w="5486400" h="9525">
                  <a:moveTo>
                    <a:pt x="2863577" y="9524"/>
                  </a:moveTo>
                  <a:lnTo>
                    <a:pt x="2860947" y="9524"/>
                  </a:lnTo>
                  <a:lnTo>
                    <a:pt x="2859824" y="9060"/>
                  </a:lnTo>
                  <a:lnTo>
                    <a:pt x="2857964" y="7200"/>
                  </a:lnTo>
                  <a:lnTo>
                    <a:pt x="2857499" y="6077"/>
                  </a:lnTo>
                  <a:lnTo>
                    <a:pt x="2857499" y="3447"/>
                  </a:lnTo>
                  <a:lnTo>
                    <a:pt x="2857964" y="2324"/>
                  </a:lnTo>
                  <a:lnTo>
                    <a:pt x="2859824" y="464"/>
                  </a:lnTo>
                  <a:lnTo>
                    <a:pt x="2860947" y="0"/>
                  </a:lnTo>
                  <a:lnTo>
                    <a:pt x="2863577" y="0"/>
                  </a:lnTo>
                  <a:lnTo>
                    <a:pt x="2864700" y="464"/>
                  </a:lnTo>
                  <a:lnTo>
                    <a:pt x="2866559" y="2324"/>
                  </a:lnTo>
                  <a:lnTo>
                    <a:pt x="2867024" y="3447"/>
                  </a:lnTo>
                  <a:lnTo>
                    <a:pt x="2867024" y="6077"/>
                  </a:lnTo>
                  <a:lnTo>
                    <a:pt x="2866559" y="7200"/>
                  </a:lnTo>
                  <a:lnTo>
                    <a:pt x="2864700" y="9060"/>
                  </a:lnTo>
                  <a:lnTo>
                    <a:pt x="2863577" y="9524"/>
                  </a:lnTo>
                  <a:close/>
                </a:path>
                <a:path w="5486400" h="9525">
                  <a:moveTo>
                    <a:pt x="2911202" y="9524"/>
                  </a:moveTo>
                  <a:lnTo>
                    <a:pt x="2908572" y="9524"/>
                  </a:lnTo>
                  <a:lnTo>
                    <a:pt x="2907449" y="9060"/>
                  </a:lnTo>
                  <a:lnTo>
                    <a:pt x="2905589" y="7200"/>
                  </a:lnTo>
                  <a:lnTo>
                    <a:pt x="2905124" y="6077"/>
                  </a:lnTo>
                  <a:lnTo>
                    <a:pt x="2905124" y="3447"/>
                  </a:lnTo>
                  <a:lnTo>
                    <a:pt x="2905589" y="2324"/>
                  </a:lnTo>
                  <a:lnTo>
                    <a:pt x="2907449" y="464"/>
                  </a:lnTo>
                  <a:lnTo>
                    <a:pt x="2908572" y="0"/>
                  </a:lnTo>
                  <a:lnTo>
                    <a:pt x="2911202" y="0"/>
                  </a:lnTo>
                  <a:lnTo>
                    <a:pt x="2912325" y="464"/>
                  </a:lnTo>
                  <a:lnTo>
                    <a:pt x="2914184" y="2324"/>
                  </a:lnTo>
                  <a:lnTo>
                    <a:pt x="2914649" y="3447"/>
                  </a:lnTo>
                  <a:lnTo>
                    <a:pt x="2914649" y="6077"/>
                  </a:lnTo>
                  <a:lnTo>
                    <a:pt x="2914184" y="7200"/>
                  </a:lnTo>
                  <a:lnTo>
                    <a:pt x="2912325" y="9060"/>
                  </a:lnTo>
                  <a:lnTo>
                    <a:pt x="2911202" y="9524"/>
                  </a:lnTo>
                  <a:close/>
                </a:path>
                <a:path w="5486400" h="9525">
                  <a:moveTo>
                    <a:pt x="2958827" y="9524"/>
                  </a:moveTo>
                  <a:lnTo>
                    <a:pt x="2956197" y="9524"/>
                  </a:lnTo>
                  <a:lnTo>
                    <a:pt x="2955074" y="9060"/>
                  </a:lnTo>
                  <a:lnTo>
                    <a:pt x="2953214" y="7200"/>
                  </a:lnTo>
                  <a:lnTo>
                    <a:pt x="2952749" y="6077"/>
                  </a:lnTo>
                  <a:lnTo>
                    <a:pt x="2952749" y="3447"/>
                  </a:lnTo>
                  <a:lnTo>
                    <a:pt x="2953214" y="2324"/>
                  </a:lnTo>
                  <a:lnTo>
                    <a:pt x="2955074" y="464"/>
                  </a:lnTo>
                  <a:lnTo>
                    <a:pt x="2956197" y="0"/>
                  </a:lnTo>
                  <a:lnTo>
                    <a:pt x="2958827" y="0"/>
                  </a:lnTo>
                  <a:lnTo>
                    <a:pt x="2959949" y="464"/>
                  </a:lnTo>
                  <a:lnTo>
                    <a:pt x="2961809" y="2324"/>
                  </a:lnTo>
                  <a:lnTo>
                    <a:pt x="2962274" y="3447"/>
                  </a:lnTo>
                  <a:lnTo>
                    <a:pt x="2962274" y="6077"/>
                  </a:lnTo>
                  <a:lnTo>
                    <a:pt x="2961809" y="7200"/>
                  </a:lnTo>
                  <a:lnTo>
                    <a:pt x="2959949" y="9060"/>
                  </a:lnTo>
                  <a:lnTo>
                    <a:pt x="2958827" y="9524"/>
                  </a:lnTo>
                  <a:close/>
                </a:path>
                <a:path w="5486400" h="9525">
                  <a:moveTo>
                    <a:pt x="3006452" y="9524"/>
                  </a:moveTo>
                  <a:lnTo>
                    <a:pt x="3003821" y="9524"/>
                  </a:lnTo>
                  <a:lnTo>
                    <a:pt x="3002699" y="9060"/>
                  </a:lnTo>
                  <a:lnTo>
                    <a:pt x="3000839" y="7200"/>
                  </a:lnTo>
                  <a:lnTo>
                    <a:pt x="3000374" y="6077"/>
                  </a:lnTo>
                  <a:lnTo>
                    <a:pt x="3000374" y="3447"/>
                  </a:lnTo>
                  <a:lnTo>
                    <a:pt x="3000839" y="2324"/>
                  </a:lnTo>
                  <a:lnTo>
                    <a:pt x="3002699" y="464"/>
                  </a:lnTo>
                  <a:lnTo>
                    <a:pt x="3003821" y="0"/>
                  </a:lnTo>
                  <a:lnTo>
                    <a:pt x="3006452" y="0"/>
                  </a:lnTo>
                  <a:lnTo>
                    <a:pt x="3007574" y="464"/>
                  </a:lnTo>
                  <a:lnTo>
                    <a:pt x="3009434" y="2324"/>
                  </a:lnTo>
                  <a:lnTo>
                    <a:pt x="3009899" y="3447"/>
                  </a:lnTo>
                  <a:lnTo>
                    <a:pt x="3009899" y="6077"/>
                  </a:lnTo>
                  <a:lnTo>
                    <a:pt x="3009434" y="7200"/>
                  </a:lnTo>
                  <a:lnTo>
                    <a:pt x="3007574" y="9060"/>
                  </a:lnTo>
                  <a:lnTo>
                    <a:pt x="3006452" y="9524"/>
                  </a:lnTo>
                  <a:close/>
                </a:path>
                <a:path w="5486400" h="9525">
                  <a:moveTo>
                    <a:pt x="3054077" y="9524"/>
                  </a:moveTo>
                  <a:lnTo>
                    <a:pt x="3051447" y="9524"/>
                  </a:lnTo>
                  <a:lnTo>
                    <a:pt x="3050324" y="9060"/>
                  </a:lnTo>
                  <a:lnTo>
                    <a:pt x="3048464" y="7200"/>
                  </a:lnTo>
                  <a:lnTo>
                    <a:pt x="3047999" y="6077"/>
                  </a:lnTo>
                  <a:lnTo>
                    <a:pt x="3047999" y="3447"/>
                  </a:lnTo>
                  <a:lnTo>
                    <a:pt x="3048464" y="2324"/>
                  </a:lnTo>
                  <a:lnTo>
                    <a:pt x="3050324" y="464"/>
                  </a:lnTo>
                  <a:lnTo>
                    <a:pt x="3051447" y="0"/>
                  </a:lnTo>
                  <a:lnTo>
                    <a:pt x="3054077" y="0"/>
                  </a:lnTo>
                  <a:lnTo>
                    <a:pt x="3055199" y="464"/>
                  </a:lnTo>
                  <a:lnTo>
                    <a:pt x="3057059" y="2324"/>
                  </a:lnTo>
                  <a:lnTo>
                    <a:pt x="3057524" y="3447"/>
                  </a:lnTo>
                  <a:lnTo>
                    <a:pt x="3057524" y="6077"/>
                  </a:lnTo>
                  <a:lnTo>
                    <a:pt x="3057059" y="7200"/>
                  </a:lnTo>
                  <a:lnTo>
                    <a:pt x="3055199" y="9060"/>
                  </a:lnTo>
                  <a:lnTo>
                    <a:pt x="3054077" y="9524"/>
                  </a:lnTo>
                  <a:close/>
                </a:path>
                <a:path w="5486400" h="9525">
                  <a:moveTo>
                    <a:pt x="3101702" y="9524"/>
                  </a:moveTo>
                  <a:lnTo>
                    <a:pt x="3099072" y="9524"/>
                  </a:lnTo>
                  <a:lnTo>
                    <a:pt x="3097949" y="9060"/>
                  </a:lnTo>
                  <a:lnTo>
                    <a:pt x="3096089" y="7200"/>
                  </a:lnTo>
                  <a:lnTo>
                    <a:pt x="3095624" y="6077"/>
                  </a:lnTo>
                  <a:lnTo>
                    <a:pt x="3095624" y="3447"/>
                  </a:lnTo>
                  <a:lnTo>
                    <a:pt x="3096089" y="2324"/>
                  </a:lnTo>
                  <a:lnTo>
                    <a:pt x="3097949" y="464"/>
                  </a:lnTo>
                  <a:lnTo>
                    <a:pt x="3099072" y="0"/>
                  </a:lnTo>
                  <a:lnTo>
                    <a:pt x="3101702" y="0"/>
                  </a:lnTo>
                  <a:lnTo>
                    <a:pt x="3102825" y="464"/>
                  </a:lnTo>
                  <a:lnTo>
                    <a:pt x="3104684" y="2324"/>
                  </a:lnTo>
                  <a:lnTo>
                    <a:pt x="3105149" y="3447"/>
                  </a:lnTo>
                  <a:lnTo>
                    <a:pt x="3105149" y="6077"/>
                  </a:lnTo>
                  <a:lnTo>
                    <a:pt x="3104684" y="7200"/>
                  </a:lnTo>
                  <a:lnTo>
                    <a:pt x="3102825" y="9060"/>
                  </a:lnTo>
                  <a:lnTo>
                    <a:pt x="3101702" y="9524"/>
                  </a:lnTo>
                  <a:close/>
                </a:path>
                <a:path w="5486400" h="9525">
                  <a:moveTo>
                    <a:pt x="3149327" y="9524"/>
                  </a:moveTo>
                  <a:lnTo>
                    <a:pt x="3146697" y="9524"/>
                  </a:lnTo>
                  <a:lnTo>
                    <a:pt x="3145574" y="9060"/>
                  </a:lnTo>
                  <a:lnTo>
                    <a:pt x="3143714" y="7200"/>
                  </a:lnTo>
                  <a:lnTo>
                    <a:pt x="3143249" y="6077"/>
                  </a:lnTo>
                  <a:lnTo>
                    <a:pt x="3143249" y="3447"/>
                  </a:lnTo>
                  <a:lnTo>
                    <a:pt x="3143714" y="2324"/>
                  </a:lnTo>
                  <a:lnTo>
                    <a:pt x="3145574" y="464"/>
                  </a:lnTo>
                  <a:lnTo>
                    <a:pt x="3146697" y="0"/>
                  </a:lnTo>
                  <a:lnTo>
                    <a:pt x="3149327" y="0"/>
                  </a:lnTo>
                  <a:lnTo>
                    <a:pt x="3150450" y="464"/>
                  </a:lnTo>
                  <a:lnTo>
                    <a:pt x="3152309" y="2324"/>
                  </a:lnTo>
                  <a:lnTo>
                    <a:pt x="3152774" y="3447"/>
                  </a:lnTo>
                  <a:lnTo>
                    <a:pt x="3152774" y="6077"/>
                  </a:lnTo>
                  <a:lnTo>
                    <a:pt x="3152309" y="7200"/>
                  </a:lnTo>
                  <a:lnTo>
                    <a:pt x="3150450" y="9060"/>
                  </a:lnTo>
                  <a:lnTo>
                    <a:pt x="3149327" y="9524"/>
                  </a:lnTo>
                  <a:close/>
                </a:path>
                <a:path w="5486400" h="9525">
                  <a:moveTo>
                    <a:pt x="3196951" y="9524"/>
                  </a:moveTo>
                  <a:lnTo>
                    <a:pt x="3194321" y="9524"/>
                  </a:lnTo>
                  <a:lnTo>
                    <a:pt x="3193199" y="9060"/>
                  </a:lnTo>
                  <a:lnTo>
                    <a:pt x="3191339" y="7200"/>
                  </a:lnTo>
                  <a:lnTo>
                    <a:pt x="3190874" y="6077"/>
                  </a:lnTo>
                  <a:lnTo>
                    <a:pt x="3190874" y="3447"/>
                  </a:lnTo>
                  <a:lnTo>
                    <a:pt x="3191339" y="2324"/>
                  </a:lnTo>
                  <a:lnTo>
                    <a:pt x="3193199" y="464"/>
                  </a:lnTo>
                  <a:lnTo>
                    <a:pt x="3194321" y="0"/>
                  </a:lnTo>
                  <a:lnTo>
                    <a:pt x="3196951" y="0"/>
                  </a:lnTo>
                  <a:lnTo>
                    <a:pt x="3198074" y="464"/>
                  </a:lnTo>
                  <a:lnTo>
                    <a:pt x="3199934" y="2324"/>
                  </a:lnTo>
                  <a:lnTo>
                    <a:pt x="3200399" y="3447"/>
                  </a:lnTo>
                  <a:lnTo>
                    <a:pt x="3200399" y="6077"/>
                  </a:lnTo>
                  <a:lnTo>
                    <a:pt x="3199934" y="7200"/>
                  </a:lnTo>
                  <a:lnTo>
                    <a:pt x="3198074" y="9060"/>
                  </a:lnTo>
                  <a:lnTo>
                    <a:pt x="3196951" y="9524"/>
                  </a:lnTo>
                  <a:close/>
                </a:path>
                <a:path w="5486400" h="9525">
                  <a:moveTo>
                    <a:pt x="3244577" y="9524"/>
                  </a:moveTo>
                  <a:lnTo>
                    <a:pt x="3241947" y="9524"/>
                  </a:lnTo>
                  <a:lnTo>
                    <a:pt x="3240824" y="9060"/>
                  </a:lnTo>
                  <a:lnTo>
                    <a:pt x="3238964" y="7200"/>
                  </a:lnTo>
                  <a:lnTo>
                    <a:pt x="3238499" y="6077"/>
                  </a:lnTo>
                  <a:lnTo>
                    <a:pt x="3238499" y="3447"/>
                  </a:lnTo>
                  <a:lnTo>
                    <a:pt x="3238964" y="2324"/>
                  </a:lnTo>
                  <a:lnTo>
                    <a:pt x="3240824" y="464"/>
                  </a:lnTo>
                  <a:lnTo>
                    <a:pt x="3241947" y="0"/>
                  </a:lnTo>
                  <a:lnTo>
                    <a:pt x="3244577" y="0"/>
                  </a:lnTo>
                  <a:lnTo>
                    <a:pt x="3245699" y="464"/>
                  </a:lnTo>
                  <a:lnTo>
                    <a:pt x="3247559" y="2324"/>
                  </a:lnTo>
                  <a:lnTo>
                    <a:pt x="3248024" y="3447"/>
                  </a:lnTo>
                  <a:lnTo>
                    <a:pt x="3248024" y="6077"/>
                  </a:lnTo>
                  <a:lnTo>
                    <a:pt x="3247559" y="7200"/>
                  </a:lnTo>
                  <a:lnTo>
                    <a:pt x="3245699" y="9060"/>
                  </a:lnTo>
                  <a:lnTo>
                    <a:pt x="3244577" y="9524"/>
                  </a:lnTo>
                  <a:close/>
                </a:path>
                <a:path w="5486400" h="9525">
                  <a:moveTo>
                    <a:pt x="3292202" y="9524"/>
                  </a:moveTo>
                  <a:lnTo>
                    <a:pt x="3289572" y="9524"/>
                  </a:lnTo>
                  <a:lnTo>
                    <a:pt x="3288449" y="9060"/>
                  </a:lnTo>
                  <a:lnTo>
                    <a:pt x="3286589" y="7200"/>
                  </a:lnTo>
                  <a:lnTo>
                    <a:pt x="3286124" y="6077"/>
                  </a:lnTo>
                  <a:lnTo>
                    <a:pt x="3286124" y="3447"/>
                  </a:lnTo>
                  <a:lnTo>
                    <a:pt x="3286589" y="2324"/>
                  </a:lnTo>
                  <a:lnTo>
                    <a:pt x="3288449" y="464"/>
                  </a:lnTo>
                  <a:lnTo>
                    <a:pt x="3289572" y="0"/>
                  </a:lnTo>
                  <a:lnTo>
                    <a:pt x="3292202" y="0"/>
                  </a:lnTo>
                  <a:lnTo>
                    <a:pt x="3293325" y="464"/>
                  </a:lnTo>
                  <a:lnTo>
                    <a:pt x="3295184" y="2324"/>
                  </a:lnTo>
                  <a:lnTo>
                    <a:pt x="3295649" y="3447"/>
                  </a:lnTo>
                  <a:lnTo>
                    <a:pt x="3295649" y="6077"/>
                  </a:lnTo>
                  <a:lnTo>
                    <a:pt x="3295184" y="7200"/>
                  </a:lnTo>
                  <a:lnTo>
                    <a:pt x="3293325" y="9060"/>
                  </a:lnTo>
                  <a:lnTo>
                    <a:pt x="3292202" y="9524"/>
                  </a:lnTo>
                  <a:close/>
                </a:path>
                <a:path w="5486400" h="9525">
                  <a:moveTo>
                    <a:pt x="3339827" y="9524"/>
                  </a:moveTo>
                  <a:lnTo>
                    <a:pt x="3337197" y="9524"/>
                  </a:lnTo>
                  <a:lnTo>
                    <a:pt x="3336074" y="9060"/>
                  </a:lnTo>
                  <a:lnTo>
                    <a:pt x="3334214" y="7200"/>
                  </a:lnTo>
                  <a:lnTo>
                    <a:pt x="3333749" y="6077"/>
                  </a:lnTo>
                  <a:lnTo>
                    <a:pt x="3333749" y="3447"/>
                  </a:lnTo>
                  <a:lnTo>
                    <a:pt x="3334214" y="2324"/>
                  </a:lnTo>
                  <a:lnTo>
                    <a:pt x="3336074" y="464"/>
                  </a:lnTo>
                  <a:lnTo>
                    <a:pt x="3337197" y="0"/>
                  </a:lnTo>
                  <a:lnTo>
                    <a:pt x="3339827" y="0"/>
                  </a:lnTo>
                  <a:lnTo>
                    <a:pt x="3340950" y="464"/>
                  </a:lnTo>
                  <a:lnTo>
                    <a:pt x="3342809" y="2324"/>
                  </a:lnTo>
                  <a:lnTo>
                    <a:pt x="3343274" y="3447"/>
                  </a:lnTo>
                  <a:lnTo>
                    <a:pt x="3343274" y="6077"/>
                  </a:lnTo>
                  <a:lnTo>
                    <a:pt x="3342809" y="7200"/>
                  </a:lnTo>
                  <a:lnTo>
                    <a:pt x="3340950" y="9060"/>
                  </a:lnTo>
                  <a:lnTo>
                    <a:pt x="3339827" y="9524"/>
                  </a:lnTo>
                  <a:close/>
                </a:path>
                <a:path w="5486400" h="9525">
                  <a:moveTo>
                    <a:pt x="3387452" y="9524"/>
                  </a:moveTo>
                  <a:lnTo>
                    <a:pt x="3384822" y="9524"/>
                  </a:lnTo>
                  <a:lnTo>
                    <a:pt x="3383699" y="9060"/>
                  </a:lnTo>
                  <a:lnTo>
                    <a:pt x="3381839" y="7200"/>
                  </a:lnTo>
                  <a:lnTo>
                    <a:pt x="3381374" y="6077"/>
                  </a:lnTo>
                  <a:lnTo>
                    <a:pt x="3381374" y="3447"/>
                  </a:lnTo>
                  <a:lnTo>
                    <a:pt x="3381839" y="2324"/>
                  </a:lnTo>
                  <a:lnTo>
                    <a:pt x="3383699" y="464"/>
                  </a:lnTo>
                  <a:lnTo>
                    <a:pt x="3384822" y="0"/>
                  </a:lnTo>
                  <a:lnTo>
                    <a:pt x="3387452" y="0"/>
                  </a:lnTo>
                  <a:lnTo>
                    <a:pt x="3388575" y="464"/>
                  </a:lnTo>
                  <a:lnTo>
                    <a:pt x="3390434" y="2324"/>
                  </a:lnTo>
                  <a:lnTo>
                    <a:pt x="3390899" y="3447"/>
                  </a:lnTo>
                  <a:lnTo>
                    <a:pt x="3390899" y="6077"/>
                  </a:lnTo>
                  <a:lnTo>
                    <a:pt x="3390434" y="7200"/>
                  </a:lnTo>
                  <a:lnTo>
                    <a:pt x="3388575" y="9060"/>
                  </a:lnTo>
                  <a:lnTo>
                    <a:pt x="3387452" y="9524"/>
                  </a:lnTo>
                  <a:close/>
                </a:path>
                <a:path w="5486400" h="9525">
                  <a:moveTo>
                    <a:pt x="3435077" y="9524"/>
                  </a:moveTo>
                  <a:lnTo>
                    <a:pt x="3432447" y="9524"/>
                  </a:lnTo>
                  <a:lnTo>
                    <a:pt x="3431324" y="9060"/>
                  </a:lnTo>
                  <a:lnTo>
                    <a:pt x="3429464" y="7200"/>
                  </a:lnTo>
                  <a:lnTo>
                    <a:pt x="3428999" y="6077"/>
                  </a:lnTo>
                  <a:lnTo>
                    <a:pt x="3428999" y="3447"/>
                  </a:lnTo>
                  <a:lnTo>
                    <a:pt x="3429464" y="2324"/>
                  </a:lnTo>
                  <a:lnTo>
                    <a:pt x="3431324" y="464"/>
                  </a:lnTo>
                  <a:lnTo>
                    <a:pt x="3432447" y="0"/>
                  </a:lnTo>
                  <a:lnTo>
                    <a:pt x="3435077" y="0"/>
                  </a:lnTo>
                  <a:lnTo>
                    <a:pt x="3436199" y="464"/>
                  </a:lnTo>
                  <a:lnTo>
                    <a:pt x="3438059" y="2324"/>
                  </a:lnTo>
                  <a:lnTo>
                    <a:pt x="3438524" y="3447"/>
                  </a:lnTo>
                  <a:lnTo>
                    <a:pt x="3438524" y="6077"/>
                  </a:lnTo>
                  <a:lnTo>
                    <a:pt x="3438059" y="7200"/>
                  </a:lnTo>
                  <a:lnTo>
                    <a:pt x="3436199" y="9060"/>
                  </a:lnTo>
                  <a:lnTo>
                    <a:pt x="3435077" y="9524"/>
                  </a:lnTo>
                  <a:close/>
                </a:path>
                <a:path w="5486400" h="9525">
                  <a:moveTo>
                    <a:pt x="3482702" y="9524"/>
                  </a:moveTo>
                  <a:lnTo>
                    <a:pt x="3480072" y="9524"/>
                  </a:lnTo>
                  <a:lnTo>
                    <a:pt x="3478949" y="9060"/>
                  </a:lnTo>
                  <a:lnTo>
                    <a:pt x="3477089" y="7200"/>
                  </a:lnTo>
                  <a:lnTo>
                    <a:pt x="3476624" y="6077"/>
                  </a:lnTo>
                  <a:lnTo>
                    <a:pt x="3476624" y="3447"/>
                  </a:lnTo>
                  <a:lnTo>
                    <a:pt x="3477089" y="2324"/>
                  </a:lnTo>
                  <a:lnTo>
                    <a:pt x="3478949" y="464"/>
                  </a:lnTo>
                  <a:lnTo>
                    <a:pt x="3480072" y="0"/>
                  </a:lnTo>
                  <a:lnTo>
                    <a:pt x="3482702" y="0"/>
                  </a:lnTo>
                  <a:lnTo>
                    <a:pt x="3483824" y="464"/>
                  </a:lnTo>
                  <a:lnTo>
                    <a:pt x="3485684" y="2324"/>
                  </a:lnTo>
                  <a:lnTo>
                    <a:pt x="3486149" y="3447"/>
                  </a:lnTo>
                  <a:lnTo>
                    <a:pt x="3486149" y="6077"/>
                  </a:lnTo>
                  <a:lnTo>
                    <a:pt x="3485684" y="7200"/>
                  </a:lnTo>
                  <a:lnTo>
                    <a:pt x="3483824" y="9060"/>
                  </a:lnTo>
                  <a:lnTo>
                    <a:pt x="3482702" y="9524"/>
                  </a:lnTo>
                  <a:close/>
                </a:path>
                <a:path w="5486400" h="9525">
                  <a:moveTo>
                    <a:pt x="3530327" y="9524"/>
                  </a:moveTo>
                  <a:lnTo>
                    <a:pt x="3527697" y="9524"/>
                  </a:lnTo>
                  <a:lnTo>
                    <a:pt x="3526574" y="9060"/>
                  </a:lnTo>
                  <a:lnTo>
                    <a:pt x="3524714" y="7200"/>
                  </a:lnTo>
                  <a:lnTo>
                    <a:pt x="3524249" y="6077"/>
                  </a:lnTo>
                  <a:lnTo>
                    <a:pt x="3524249" y="3447"/>
                  </a:lnTo>
                  <a:lnTo>
                    <a:pt x="3524714" y="2324"/>
                  </a:lnTo>
                  <a:lnTo>
                    <a:pt x="3526574" y="464"/>
                  </a:lnTo>
                  <a:lnTo>
                    <a:pt x="3527697" y="0"/>
                  </a:lnTo>
                  <a:lnTo>
                    <a:pt x="3530327" y="0"/>
                  </a:lnTo>
                  <a:lnTo>
                    <a:pt x="3531449" y="464"/>
                  </a:lnTo>
                  <a:lnTo>
                    <a:pt x="3533309" y="2324"/>
                  </a:lnTo>
                  <a:lnTo>
                    <a:pt x="3533774" y="3447"/>
                  </a:lnTo>
                  <a:lnTo>
                    <a:pt x="3533774" y="6077"/>
                  </a:lnTo>
                  <a:lnTo>
                    <a:pt x="3533309" y="7200"/>
                  </a:lnTo>
                  <a:lnTo>
                    <a:pt x="3531449" y="9060"/>
                  </a:lnTo>
                  <a:lnTo>
                    <a:pt x="3530327" y="9524"/>
                  </a:lnTo>
                  <a:close/>
                </a:path>
                <a:path w="5486400" h="9525">
                  <a:moveTo>
                    <a:pt x="3577952" y="9524"/>
                  </a:moveTo>
                  <a:lnTo>
                    <a:pt x="3575322" y="9524"/>
                  </a:lnTo>
                  <a:lnTo>
                    <a:pt x="3574199" y="9060"/>
                  </a:lnTo>
                  <a:lnTo>
                    <a:pt x="3572339" y="7200"/>
                  </a:lnTo>
                  <a:lnTo>
                    <a:pt x="3571874" y="6077"/>
                  </a:lnTo>
                  <a:lnTo>
                    <a:pt x="3571874" y="3447"/>
                  </a:lnTo>
                  <a:lnTo>
                    <a:pt x="3572339" y="2324"/>
                  </a:lnTo>
                  <a:lnTo>
                    <a:pt x="3574199" y="464"/>
                  </a:lnTo>
                  <a:lnTo>
                    <a:pt x="3575322" y="0"/>
                  </a:lnTo>
                  <a:lnTo>
                    <a:pt x="3577952" y="0"/>
                  </a:lnTo>
                  <a:lnTo>
                    <a:pt x="3579074" y="464"/>
                  </a:lnTo>
                  <a:lnTo>
                    <a:pt x="3580934" y="2324"/>
                  </a:lnTo>
                  <a:lnTo>
                    <a:pt x="3581399" y="3447"/>
                  </a:lnTo>
                  <a:lnTo>
                    <a:pt x="3581399" y="6077"/>
                  </a:lnTo>
                  <a:lnTo>
                    <a:pt x="3580934" y="7200"/>
                  </a:lnTo>
                  <a:lnTo>
                    <a:pt x="3579074" y="9060"/>
                  </a:lnTo>
                  <a:lnTo>
                    <a:pt x="3577952" y="9524"/>
                  </a:lnTo>
                  <a:close/>
                </a:path>
                <a:path w="5486400" h="9525">
                  <a:moveTo>
                    <a:pt x="3625577" y="9524"/>
                  </a:moveTo>
                  <a:lnTo>
                    <a:pt x="3622947" y="9524"/>
                  </a:lnTo>
                  <a:lnTo>
                    <a:pt x="3621824" y="9060"/>
                  </a:lnTo>
                  <a:lnTo>
                    <a:pt x="3619964" y="7200"/>
                  </a:lnTo>
                  <a:lnTo>
                    <a:pt x="3619499" y="6077"/>
                  </a:lnTo>
                  <a:lnTo>
                    <a:pt x="3619499" y="3447"/>
                  </a:lnTo>
                  <a:lnTo>
                    <a:pt x="3619964" y="2324"/>
                  </a:lnTo>
                  <a:lnTo>
                    <a:pt x="3621824" y="464"/>
                  </a:lnTo>
                  <a:lnTo>
                    <a:pt x="3622947" y="0"/>
                  </a:lnTo>
                  <a:lnTo>
                    <a:pt x="3625577" y="0"/>
                  </a:lnTo>
                  <a:lnTo>
                    <a:pt x="3626699" y="464"/>
                  </a:lnTo>
                  <a:lnTo>
                    <a:pt x="3628559" y="2324"/>
                  </a:lnTo>
                  <a:lnTo>
                    <a:pt x="3629024" y="3447"/>
                  </a:lnTo>
                  <a:lnTo>
                    <a:pt x="3629024" y="6077"/>
                  </a:lnTo>
                  <a:lnTo>
                    <a:pt x="3628559" y="7200"/>
                  </a:lnTo>
                  <a:lnTo>
                    <a:pt x="3626699" y="9060"/>
                  </a:lnTo>
                  <a:lnTo>
                    <a:pt x="3625577" y="9524"/>
                  </a:lnTo>
                  <a:close/>
                </a:path>
                <a:path w="5486400" h="9525">
                  <a:moveTo>
                    <a:pt x="3673202" y="9524"/>
                  </a:moveTo>
                  <a:lnTo>
                    <a:pt x="3670572" y="9524"/>
                  </a:lnTo>
                  <a:lnTo>
                    <a:pt x="3669449" y="9060"/>
                  </a:lnTo>
                  <a:lnTo>
                    <a:pt x="3667589" y="7200"/>
                  </a:lnTo>
                  <a:lnTo>
                    <a:pt x="3667124" y="6077"/>
                  </a:lnTo>
                  <a:lnTo>
                    <a:pt x="3667124" y="3447"/>
                  </a:lnTo>
                  <a:lnTo>
                    <a:pt x="3667589" y="2324"/>
                  </a:lnTo>
                  <a:lnTo>
                    <a:pt x="3669449" y="464"/>
                  </a:lnTo>
                  <a:lnTo>
                    <a:pt x="3670572" y="0"/>
                  </a:lnTo>
                  <a:lnTo>
                    <a:pt x="3673202" y="0"/>
                  </a:lnTo>
                  <a:lnTo>
                    <a:pt x="3674324" y="464"/>
                  </a:lnTo>
                  <a:lnTo>
                    <a:pt x="3676184" y="2324"/>
                  </a:lnTo>
                  <a:lnTo>
                    <a:pt x="3676649" y="3447"/>
                  </a:lnTo>
                  <a:lnTo>
                    <a:pt x="3676649" y="6077"/>
                  </a:lnTo>
                  <a:lnTo>
                    <a:pt x="3676184" y="7200"/>
                  </a:lnTo>
                  <a:lnTo>
                    <a:pt x="3674324" y="9060"/>
                  </a:lnTo>
                  <a:lnTo>
                    <a:pt x="3673202" y="9524"/>
                  </a:lnTo>
                  <a:close/>
                </a:path>
                <a:path w="5486400" h="9525">
                  <a:moveTo>
                    <a:pt x="3720827" y="9524"/>
                  </a:moveTo>
                  <a:lnTo>
                    <a:pt x="3718197" y="9524"/>
                  </a:lnTo>
                  <a:lnTo>
                    <a:pt x="3717074" y="9060"/>
                  </a:lnTo>
                  <a:lnTo>
                    <a:pt x="3715214" y="7200"/>
                  </a:lnTo>
                  <a:lnTo>
                    <a:pt x="3714749" y="6077"/>
                  </a:lnTo>
                  <a:lnTo>
                    <a:pt x="3714749" y="3447"/>
                  </a:lnTo>
                  <a:lnTo>
                    <a:pt x="3715214" y="2324"/>
                  </a:lnTo>
                  <a:lnTo>
                    <a:pt x="3717074" y="464"/>
                  </a:lnTo>
                  <a:lnTo>
                    <a:pt x="3718197" y="0"/>
                  </a:lnTo>
                  <a:lnTo>
                    <a:pt x="3720827" y="0"/>
                  </a:lnTo>
                  <a:lnTo>
                    <a:pt x="3721949" y="464"/>
                  </a:lnTo>
                  <a:lnTo>
                    <a:pt x="3723809" y="2324"/>
                  </a:lnTo>
                  <a:lnTo>
                    <a:pt x="3724274" y="3447"/>
                  </a:lnTo>
                  <a:lnTo>
                    <a:pt x="3724274" y="6077"/>
                  </a:lnTo>
                  <a:lnTo>
                    <a:pt x="3723809" y="7200"/>
                  </a:lnTo>
                  <a:lnTo>
                    <a:pt x="3721949" y="9060"/>
                  </a:lnTo>
                  <a:lnTo>
                    <a:pt x="3720827" y="9524"/>
                  </a:lnTo>
                  <a:close/>
                </a:path>
                <a:path w="5486400" h="9525">
                  <a:moveTo>
                    <a:pt x="3768452" y="9524"/>
                  </a:moveTo>
                  <a:lnTo>
                    <a:pt x="3765822" y="9524"/>
                  </a:lnTo>
                  <a:lnTo>
                    <a:pt x="3764699" y="9060"/>
                  </a:lnTo>
                  <a:lnTo>
                    <a:pt x="3762839" y="7200"/>
                  </a:lnTo>
                  <a:lnTo>
                    <a:pt x="3762374" y="6077"/>
                  </a:lnTo>
                  <a:lnTo>
                    <a:pt x="3762374" y="3447"/>
                  </a:lnTo>
                  <a:lnTo>
                    <a:pt x="3762839" y="2324"/>
                  </a:lnTo>
                  <a:lnTo>
                    <a:pt x="3764699" y="464"/>
                  </a:lnTo>
                  <a:lnTo>
                    <a:pt x="3765822" y="0"/>
                  </a:lnTo>
                  <a:lnTo>
                    <a:pt x="3768452" y="0"/>
                  </a:lnTo>
                  <a:lnTo>
                    <a:pt x="3769574" y="464"/>
                  </a:lnTo>
                  <a:lnTo>
                    <a:pt x="3771434" y="2324"/>
                  </a:lnTo>
                  <a:lnTo>
                    <a:pt x="3771899" y="3447"/>
                  </a:lnTo>
                  <a:lnTo>
                    <a:pt x="3771899" y="6077"/>
                  </a:lnTo>
                  <a:lnTo>
                    <a:pt x="3771434" y="7200"/>
                  </a:lnTo>
                  <a:lnTo>
                    <a:pt x="3769574" y="9060"/>
                  </a:lnTo>
                  <a:lnTo>
                    <a:pt x="3768452" y="9524"/>
                  </a:lnTo>
                  <a:close/>
                </a:path>
                <a:path w="5486400" h="9525">
                  <a:moveTo>
                    <a:pt x="3816077" y="9524"/>
                  </a:moveTo>
                  <a:lnTo>
                    <a:pt x="3813447" y="9524"/>
                  </a:lnTo>
                  <a:lnTo>
                    <a:pt x="3812324" y="9060"/>
                  </a:lnTo>
                  <a:lnTo>
                    <a:pt x="3810464" y="7200"/>
                  </a:lnTo>
                  <a:lnTo>
                    <a:pt x="3809999" y="6077"/>
                  </a:lnTo>
                  <a:lnTo>
                    <a:pt x="3809999" y="3447"/>
                  </a:lnTo>
                  <a:lnTo>
                    <a:pt x="3810464" y="2324"/>
                  </a:lnTo>
                  <a:lnTo>
                    <a:pt x="3812324" y="464"/>
                  </a:lnTo>
                  <a:lnTo>
                    <a:pt x="3813447" y="0"/>
                  </a:lnTo>
                  <a:lnTo>
                    <a:pt x="3816077" y="0"/>
                  </a:lnTo>
                  <a:lnTo>
                    <a:pt x="3817199" y="464"/>
                  </a:lnTo>
                  <a:lnTo>
                    <a:pt x="3819059" y="2324"/>
                  </a:lnTo>
                  <a:lnTo>
                    <a:pt x="3819524" y="3447"/>
                  </a:lnTo>
                  <a:lnTo>
                    <a:pt x="3819524" y="6077"/>
                  </a:lnTo>
                  <a:lnTo>
                    <a:pt x="3819059" y="7200"/>
                  </a:lnTo>
                  <a:lnTo>
                    <a:pt x="3817199" y="9060"/>
                  </a:lnTo>
                  <a:lnTo>
                    <a:pt x="3816077" y="9524"/>
                  </a:lnTo>
                  <a:close/>
                </a:path>
                <a:path w="5486400" h="9525">
                  <a:moveTo>
                    <a:pt x="3863702" y="9524"/>
                  </a:moveTo>
                  <a:lnTo>
                    <a:pt x="3861072" y="9524"/>
                  </a:lnTo>
                  <a:lnTo>
                    <a:pt x="3859949" y="9060"/>
                  </a:lnTo>
                  <a:lnTo>
                    <a:pt x="3858089" y="7200"/>
                  </a:lnTo>
                  <a:lnTo>
                    <a:pt x="3857624" y="6077"/>
                  </a:lnTo>
                  <a:lnTo>
                    <a:pt x="3857624" y="3447"/>
                  </a:lnTo>
                  <a:lnTo>
                    <a:pt x="3858089" y="2324"/>
                  </a:lnTo>
                  <a:lnTo>
                    <a:pt x="3859949" y="464"/>
                  </a:lnTo>
                  <a:lnTo>
                    <a:pt x="3861072" y="0"/>
                  </a:lnTo>
                  <a:lnTo>
                    <a:pt x="3863702" y="0"/>
                  </a:lnTo>
                  <a:lnTo>
                    <a:pt x="3864824" y="464"/>
                  </a:lnTo>
                  <a:lnTo>
                    <a:pt x="3866684" y="2324"/>
                  </a:lnTo>
                  <a:lnTo>
                    <a:pt x="3867149" y="3447"/>
                  </a:lnTo>
                  <a:lnTo>
                    <a:pt x="3867149" y="6077"/>
                  </a:lnTo>
                  <a:lnTo>
                    <a:pt x="3866684" y="7200"/>
                  </a:lnTo>
                  <a:lnTo>
                    <a:pt x="3864824" y="9060"/>
                  </a:lnTo>
                  <a:lnTo>
                    <a:pt x="3863702" y="9524"/>
                  </a:lnTo>
                  <a:close/>
                </a:path>
                <a:path w="5486400" h="9525">
                  <a:moveTo>
                    <a:pt x="3911327" y="9524"/>
                  </a:moveTo>
                  <a:lnTo>
                    <a:pt x="3908697" y="9524"/>
                  </a:lnTo>
                  <a:lnTo>
                    <a:pt x="3907574" y="9060"/>
                  </a:lnTo>
                  <a:lnTo>
                    <a:pt x="3905714" y="7200"/>
                  </a:lnTo>
                  <a:lnTo>
                    <a:pt x="3905249" y="6077"/>
                  </a:lnTo>
                  <a:lnTo>
                    <a:pt x="3905249" y="3447"/>
                  </a:lnTo>
                  <a:lnTo>
                    <a:pt x="3905714" y="2324"/>
                  </a:lnTo>
                  <a:lnTo>
                    <a:pt x="3907574" y="464"/>
                  </a:lnTo>
                  <a:lnTo>
                    <a:pt x="3908697" y="0"/>
                  </a:lnTo>
                  <a:lnTo>
                    <a:pt x="3911327" y="0"/>
                  </a:lnTo>
                  <a:lnTo>
                    <a:pt x="3912449" y="464"/>
                  </a:lnTo>
                  <a:lnTo>
                    <a:pt x="3914309" y="2324"/>
                  </a:lnTo>
                  <a:lnTo>
                    <a:pt x="3914774" y="3447"/>
                  </a:lnTo>
                  <a:lnTo>
                    <a:pt x="3914774" y="6077"/>
                  </a:lnTo>
                  <a:lnTo>
                    <a:pt x="3914309" y="7200"/>
                  </a:lnTo>
                  <a:lnTo>
                    <a:pt x="3912449" y="9060"/>
                  </a:lnTo>
                  <a:lnTo>
                    <a:pt x="3911327" y="9524"/>
                  </a:lnTo>
                  <a:close/>
                </a:path>
                <a:path w="5486400" h="9525">
                  <a:moveTo>
                    <a:pt x="3958952" y="9524"/>
                  </a:moveTo>
                  <a:lnTo>
                    <a:pt x="3956322" y="9524"/>
                  </a:lnTo>
                  <a:lnTo>
                    <a:pt x="3955199" y="9060"/>
                  </a:lnTo>
                  <a:lnTo>
                    <a:pt x="3953339" y="7200"/>
                  </a:lnTo>
                  <a:lnTo>
                    <a:pt x="3952874" y="6077"/>
                  </a:lnTo>
                  <a:lnTo>
                    <a:pt x="3952874" y="3447"/>
                  </a:lnTo>
                  <a:lnTo>
                    <a:pt x="3953339" y="2324"/>
                  </a:lnTo>
                  <a:lnTo>
                    <a:pt x="3955199" y="464"/>
                  </a:lnTo>
                  <a:lnTo>
                    <a:pt x="3956322" y="0"/>
                  </a:lnTo>
                  <a:lnTo>
                    <a:pt x="3958952" y="0"/>
                  </a:lnTo>
                  <a:lnTo>
                    <a:pt x="3960074" y="464"/>
                  </a:lnTo>
                  <a:lnTo>
                    <a:pt x="3961934" y="2324"/>
                  </a:lnTo>
                  <a:lnTo>
                    <a:pt x="3962399" y="3447"/>
                  </a:lnTo>
                  <a:lnTo>
                    <a:pt x="3962399" y="6077"/>
                  </a:lnTo>
                  <a:lnTo>
                    <a:pt x="3961934" y="7200"/>
                  </a:lnTo>
                  <a:lnTo>
                    <a:pt x="3960074" y="9060"/>
                  </a:lnTo>
                  <a:lnTo>
                    <a:pt x="3958952" y="9524"/>
                  </a:lnTo>
                  <a:close/>
                </a:path>
                <a:path w="5486400" h="9525">
                  <a:moveTo>
                    <a:pt x="4006577" y="9524"/>
                  </a:moveTo>
                  <a:lnTo>
                    <a:pt x="4003947" y="9524"/>
                  </a:lnTo>
                  <a:lnTo>
                    <a:pt x="4002824" y="9060"/>
                  </a:lnTo>
                  <a:lnTo>
                    <a:pt x="4000964" y="7200"/>
                  </a:lnTo>
                  <a:lnTo>
                    <a:pt x="4000499" y="6077"/>
                  </a:lnTo>
                  <a:lnTo>
                    <a:pt x="4000499" y="3447"/>
                  </a:lnTo>
                  <a:lnTo>
                    <a:pt x="4000964" y="2324"/>
                  </a:lnTo>
                  <a:lnTo>
                    <a:pt x="4002824" y="464"/>
                  </a:lnTo>
                  <a:lnTo>
                    <a:pt x="4003947" y="0"/>
                  </a:lnTo>
                  <a:lnTo>
                    <a:pt x="4006577" y="0"/>
                  </a:lnTo>
                  <a:lnTo>
                    <a:pt x="4007699" y="464"/>
                  </a:lnTo>
                  <a:lnTo>
                    <a:pt x="4009559" y="2324"/>
                  </a:lnTo>
                  <a:lnTo>
                    <a:pt x="4010024" y="3447"/>
                  </a:lnTo>
                  <a:lnTo>
                    <a:pt x="4010024" y="6077"/>
                  </a:lnTo>
                  <a:lnTo>
                    <a:pt x="4009559" y="7200"/>
                  </a:lnTo>
                  <a:lnTo>
                    <a:pt x="4007699" y="9060"/>
                  </a:lnTo>
                  <a:lnTo>
                    <a:pt x="4006577" y="9524"/>
                  </a:lnTo>
                  <a:close/>
                </a:path>
                <a:path w="5486400" h="9525">
                  <a:moveTo>
                    <a:pt x="4054202" y="9524"/>
                  </a:moveTo>
                  <a:lnTo>
                    <a:pt x="4051572" y="9524"/>
                  </a:lnTo>
                  <a:lnTo>
                    <a:pt x="4050449" y="9060"/>
                  </a:lnTo>
                  <a:lnTo>
                    <a:pt x="4048589" y="7200"/>
                  </a:lnTo>
                  <a:lnTo>
                    <a:pt x="4048124" y="6077"/>
                  </a:lnTo>
                  <a:lnTo>
                    <a:pt x="4048124" y="3447"/>
                  </a:lnTo>
                  <a:lnTo>
                    <a:pt x="4048589" y="2324"/>
                  </a:lnTo>
                  <a:lnTo>
                    <a:pt x="4050449" y="464"/>
                  </a:lnTo>
                  <a:lnTo>
                    <a:pt x="4051572" y="0"/>
                  </a:lnTo>
                  <a:lnTo>
                    <a:pt x="4054202" y="0"/>
                  </a:lnTo>
                  <a:lnTo>
                    <a:pt x="4055324" y="464"/>
                  </a:lnTo>
                  <a:lnTo>
                    <a:pt x="4057184" y="2324"/>
                  </a:lnTo>
                  <a:lnTo>
                    <a:pt x="4057649" y="3447"/>
                  </a:lnTo>
                  <a:lnTo>
                    <a:pt x="4057649" y="6077"/>
                  </a:lnTo>
                  <a:lnTo>
                    <a:pt x="4057184" y="7200"/>
                  </a:lnTo>
                  <a:lnTo>
                    <a:pt x="4055324" y="9060"/>
                  </a:lnTo>
                  <a:lnTo>
                    <a:pt x="4054202" y="9524"/>
                  </a:lnTo>
                  <a:close/>
                </a:path>
                <a:path w="5486400" h="9525">
                  <a:moveTo>
                    <a:pt x="4101827" y="9524"/>
                  </a:moveTo>
                  <a:lnTo>
                    <a:pt x="4099197" y="9524"/>
                  </a:lnTo>
                  <a:lnTo>
                    <a:pt x="4098074" y="9060"/>
                  </a:lnTo>
                  <a:lnTo>
                    <a:pt x="4096214" y="7200"/>
                  </a:lnTo>
                  <a:lnTo>
                    <a:pt x="4095749" y="6077"/>
                  </a:lnTo>
                  <a:lnTo>
                    <a:pt x="4095749" y="3447"/>
                  </a:lnTo>
                  <a:lnTo>
                    <a:pt x="4096214" y="2324"/>
                  </a:lnTo>
                  <a:lnTo>
                    <a:pt x="4098074" y="464"/>
                  </a:lnTo>
                  <a:lnTo>
                    <a:pt x="4099197" y="0"/>
                  </a:lnTo>
                  <a:lnTo>
                    <a:pt x="4101827" y="0"/>
                  </a:lnTo>
                  <a:lnTo>
                    <a:pt x="4102949" y="464"/>
                  </a:lnTo>
                  <a:lnTo>
                    <a:pt x="4104809" y="2324"/>
                  </a:lnTo>
                  <a:lnTo>
                    <a:pt x="4105274" y="3447"/>
                  </a:lnTo>
                  <a:lnTo>
                    <a:pt x="4105274" y="6077"/>
                  </a:lnTo>
                  <a:lnTo>
                    <a:pt x="4104809" y="7200"/>
                  </a:lnTo>
                  <a:lnTo>
                    <a:pt x="4102949" y="9060"/>
                  </a:lnTo>
                  <a:lnTo>
                    <a:pt x="4101827" y="9524"/>
                  </a:lnTo>
                  <a:close/>
                </a:path>
                <a:path w="5486400" h="9525">
                  <a:moveTo>
                    <a:pt x="4149452" y="9524"/>
                  </a:moveTo>
                  <a:lnTo>
                    <a:pt x="4146822" y="9524"/>
                  </a:lnTo>
                  <a:lnTo>
                    <a:pt x="4145699" y="9060"/>
                  </a:lnTo>
                  <a:lnTo>
                    <a:pt x="4143839" y="7200"/>
                  </a:lnTo>
                  <a:lnTo>
                    <a:pt x="4143374" y="6077"/>
                  </a:lnTo>
                  <a:lnTo>
                    <a:pt x="4143374" y="3447"/>
                  </a:lnTo>
                  <a:lnTo>
                    <a:pt x="4143839" y="2324"/>
                  </a:lnTo>
                  <a:lnTo>
                    <a:pt x="4145699" y="464"/>
                  </a:lnTo>
                  <a:lnTo>
                    <a:pt x="4146822" y="0"/>
                  </a:lnTo>
                  <a:lnTo>
                    <a:pt x="4149452" y="0"/>
                  </a:lnTo>
                  <a:lnTo>
                    <a:pt x="4150574" y="464"/>
                  </a:lnTo>
                  <a:lnTo>
                    <a:pt x="4152434" y="2324"/>
                  </a:lnTo>
                  <a:lnTo>
                    <a:pt x="4152899" y="3447"/>
                  </a:lnTo>
                  <a:lnTo>
                    <a:pt x="4152899" y="6077"/>
                  </a:lnTo>
                  <a:lnTo>
                    <a:pt x="4152434" y="7200"/>
                  </a:lnTo>
                  <a:lnTo>
                    <a:pt x="4150574" y="9060"/>
                  </a:lnTo>
                  <a:lnTo>
                    <a:pt x="4149452" y="9524"/>
                  </a:lnTo>
                  <a:close/>
                </a:path>
                <a:path w="5486400" h="9525">
                  <a:moveTo>
                    <a:pt x="4197077" y="9524"/>
                  </a:moveTo>
                  <a:lnTo>
                    <a:pt x="4194447" y="9524"/>
                  </a:lnTo>
                  <a:lnTo>
                    <a:pt x="4193324" y="9060"/>
                  </a:lnTo>
                  <a:lnTo>
                    <a:pt x="4191464" y="7200"/>
                  </a:lnTo>
                  <a:lnTo>
                    <a:pt x="4190999" y="6077"/>
                  </a:lnTo>
                  <a:lnTo>
                    <a:pt x="4190999" y="3447"/>
                  </a:lnTo>
                  <a:lnTo>
                    <a:pt x="4191464" y="2324"/>
                  </a:lnTo>
                  <a:lnTo>
                    <a:pt x="4193324" y="464"/>
                  </a:lnTo>
                  <a:lnTo>
                    <a:pt x="4194447" y="0"/>
                  </a:lnTo>
                  <a:lnTo>
                    <a:pt x="4197077" y="0"/>
                  </a:lnTo>
                  <a:lnTo>
                    <a:pt x="4198199" y="464"/>
                  </a:lnTo>
                  <a:lnTo>
                    <a:pt x="4200059" y="2324"/>
                  </a:lnTo>
                  <a:lnTo>
                    <a:pt x="4200524" y="3447"/>
                  </a:lnTo>
                  <a:lnTo>
                    <a:pt x="4200524" y="6077"/>
                  </a:lnTo>
                  <a:lnTo>
                    <a:pt x="4200059" y="7200"/>
                  </a:lnTo>
                  <a:lnTo>
                    <a:pt x="4198199" y="9060"/>
                  </a:lnTo>
                  <a:lnTo>
                    <a:pt x="4197077" y="9524"/>
                  </a:lnTo>
                  <a:close/>
                </a:path>
                <a:path w="5486400" h="9525">
                  <a:moveTo>
                    <a:pt x="4244702" y="9524"/>
                  </a:moveTo>
                  <a:lnTo>
                    <a:pt x="4242072" y="9524"/>
                  </a:lnTo>
                  <a:lnTo>
                    <a:pt x="4240949" y="9060"/>
                  </a:lnTo>
                  <a:lnTo>
                    <a:pt x="4239089" y="7200"/>
                  </a:lnTo>
                  <a:lnTo>
                    <a:pt x="4238624" y="6077"/>
                  </a:lnTo>
                  <a:lnTo>
                    <a:pt x="4238624" y="3447"/>
                  </a:lnTo>
                  <a:lnTo>
                    <a:pt x="4239089" y="2324"/>
                  </a:lnTo>
                  <a:lnTo>
                    <a:pt x="4240949" y="464"/>
                  </a:lnTo>
                  <a:lnTo>
                    <a:pt x="4242072" y="0"/>
                  </a:lnTo>
                  <a:lnTo>
                    <a:pt x="4244702" y="0"/>
                  </a:lnTo>
                  <a:lnTo>
                    <a:pt x="4245824" y="464"/>
                  </a:lnTo>
                  <a:lnTo>
                    <a:pt x="4247684" y="2324"/>
                  </a:lnTo>
                  <a:lnTo>
                    <a:pt x="4248149" y="3447"/>
                  </a:lnTo>
                  <a:lnTo>
                    <a:pt x="4248149" y="6077"/>
                  </a:lnTo>
                  <a:lnTo>
                    <a:pt x="4247684" y="7200"/>
                  </a:lnTo>
                  <a:lnTo>
                    <a:pt x="4245824" y="9060"/>
                  </a:lnTo>
                  <a:lnTo>
                    <a:pt x="4244702" y="9524"/>
                  </a:lnTo>
                  <a:close/>
                </a:path>
                <a:path w="5486400" h="9525">
                  <a:moveTo>
                    <a:pt x="4292327" y="9524"/>
                  </a:moveTo>
                  <a:lnTo>
                    <a:pt x="4289697" y="9524"/>
                  </a:lnTo>
                  <a:lnTo>
                    <a:pt x="4288574" y="9060"/>
                  </a:lnTo>
                  <a:lnTo>
                    <a:pt x="4286714" y="7200"/>
                  </a:lnTo>
                  <a:lnTo>
                    <a:pt x="4286249" y="6077"/>
                  </a:lnTo>
                  <a:lnTo>
                    <a:pt x="4286249" y="3447"/>
                  </a:lnTo>
                  <a:lnTo>
                    <a:pt x="4286714" y="2324"/>
                  </a:lnTo>
                  <a:lnTo>
                    <a:pt x="4288574" y="464"/>
                  </a:lnTo>
                  <a:lnTo>
                    <a:pt x="4289697" y="0"/>
                  </a:lnTo>
                  <a:lnTo>
                    <a:pt x="4292327" y="0"/>
                  </a:lnTo>
                  <a:lnTo>
                    <a:pt x="4293449" y="464"/>
                  </a:lnTo>
                  <a:lnTo>
                    <a:pt x="4295309" y="2324"/>
                  </a:lnTo>
                  <a:lnTo>
                    <a:pt x="4295774" y="3447"/>
                  </a:lnTo>
                  <a:lnTo>
                    <a:pt x="4295774" y="6077"/>
                  </a:lnTo>
                  <a:lnTo>
                    <a:pt x="4295309" y="7200"/>
                  </a:lnTo>
                  <a:lnTo>
                    <a:pt x="4293449" y="9060"/>
                  </a:lnTo>
                  <a:lnTo>
                    <a:pt x="4292327" y="9524"/>
                  </a:lnTo>
                  <a:close/>
                </a:path>
                <a:path w="5486400" h="9525">
                  <a:moveTo>
                    <a:pt x="4339952" y="9524"/>
                  </a:moveTo>
                  <a:lnTo>
                    <a:pt x="4337322" y="9524"/>
                  </a:lnTo>
                  <a:lnTo>
                    <a:pt x="4336199" y="9060"/>
                  </a:lnTo>
                  <a:lnTo>
                    <a:pt x="4334339" y="7200"/>
                  </a:lnTo>
                  <a:lnTo>
                    <a:pt x="4333874" y="6077"/>
                  </a:lnTo>
                  <a:lnTo>
                    <a:pt x="4333874" y="3447"/>
                  </a:lnTo>
                  <a:lnTo>
                    <a:pt x="4334339" y="2324"/>
                  </a:lnTo>
                  <a:lnTo>
                    <a:pt x="4336199" y="464"/>
                  </a:lnTo>
                  <a:lnTo>
                    <a:pt x="4337322" y="0"/>
                  </a:lnTo>
                  <a:lnTo>
                    <a:pt x="4339952" y="0"/>
                  </a:lnTo>
                  <a:lnTo>
                    <a:pt x="4341074" y="464"/>
                  </a:lnTo>
                  <a:lnTo>
                    <a:pt x="4342934" y="2324"/>
                  </a:lnTo>
                  <a:lnTo>
                    <a:pt x="4343399" y="3447"/>
                  </a:lnTo>
                  <a:lnTo>
                    <a:pt x="4343399" y="6077"/>
                  </a:lnTo>
                  <a:lnTo>
                    <a:pt x="4342934" y="7200"/>
                  </a:lnTo>
                  <a:lnTo>
                    <a:pt x="4341074" y="9060"/>
                  </a:lnTo>
                  <a:lnTo>
                    <a:pt x="4339952" y="9524"/>
                  </a:lnTo>
                  <a:close/>
                </a:path>
                <a:path w="5486400" h="9525">
                  <a:moveTo>
                    <a:pt x="4387577" y="9524"/>
                  </a:moveTo>
                  <a:lnTo>
                    <a:pt x="4384947" y="9524"/>
                  </a:lnTo>
                  <a:lnTo>
                    <a:pt x="4383824" y="9060"/>
                  </a:lnTo>
                  <a:lnTo>
                    <a:pt x="4381964" y="7200"/>
                  </a:lnTo>
                  <a:lnTo>
                    <a:pt x="4381499" y="6077"/>
                  </a:lnTo>
                  <a:lnTo>
                    <a:pt x="4381499" y="3447"/>
                  </a:lnTo>
                  <a:lnTo>
                    <a:pt x="4381964" y="2324"/>
                  </a:lnTo>
                  <a:lnTo>
                    <a:pt x="4383824" y="464"/>
                  </a:lnTo>
                  <a:lnTo>
                    <a:pt x="4384947" y="0"/>
                  </a:lnTo>
                  <a:lnTo>
                    <a:pt x="4387577" y="0"/>
                  </a:lnTo>
                  <a:lnTo>
                    <a:pt x="4388699" y="464"/>
                  </a:lnTo>
                  <a:lnTo>
                    <a:pt x="4390559" y="2324"/>
                  </a:lnTo>
                  <a:lnTo>
                    <a:pt x="4391024" y="3447"/>
                  </a:lnTo>
                  <a:lnTo>
                    <a:pt x="4391024" y="6077"/>
                  </a:lnTo>
                  <a:lnTo>
                    <a:pt x="4390559" y="7200"/>
                  </a:lnTo>
                  <a:lnTo>
                    <a:pt x="4388699" y="9060"/>
                  </a:lnTo>
                  <a:lnTo>
                    <a:pt x="4387577" y="9524"/>
                  </a:lnTo>
                  <a:close/>
                </a:path>
                <a:path w="5486400" h="9525">
                  <a:moveTo>
                    <a:pt x="4435202" y="9524"/>
                  </a:moveTo>
                  <a:lnTo>
                    <a:pt x="4432572" y="9524"/>
                  </a:lnTo>
                  <a:lnTo>
                    <a:pt x="4431449" y="9060"/>
                  </a:lnTo>
                  <a:lnTo>
                    <a:pt x="4429589" y="7200"/>
                  </a:lnTo>
                  <a:lnTo>
                    <a:pt x="4429124" y="6077"/>
                  </a:lnTo>
                  <a:lnTo>
                    <a:pt x="4429124" y="3447"/>
                  </a:lnTo>
                  <a:lnTo>
                    <a:pt x="4429589" y="2324"/>
                  </a:lnTo>
                  <a:lnTo>
                    <a:pt x="4431449" y="464"/>
                  </a:lnTo>
                  <a:lnTo>
                    <a:pt x="4432572" y="0"/>
                  </a:lnTo>
                  <a:lnTo>
                    <a:pt x="4435202" y="0"/>
                  </a:lnTo>
                  <a:lnTo>
                    <a:pt x="4436324" y="464"/>
                  </a:lnTo>
                  <a:lnTo>
                    <a:pt x="4438184" y="2324"/>
                  </a:lnTo>
                  <a:lnTo>
                    <a:pt x="4438649" y="3447"/>
                  </a:lnTo>
                  <a:lnTo>
                    <a:pt x="4438649" y="6077"/>
                  </a:lnTo>
                  <a:lnTo>
                    <a:pt x="4438184" y="7200"/>
                  </a:lnTo>
                  <a:lnTo>
                    <a:pt x="4436324" y="9060"/>
                  </a:lnTo>
                  <a:lnTo>
                    <a:pt x="4435202" y="9524"/>
                  </a:lnTo>
                  <a:close/>
                </a:path>
                <a:path w="5486400" h="9525">
                  <a:moveTo>
                    <a:pt x="4482827" y="9524"/>
                  </a:moveTo>
                  <a:lnTo>
                    <a:pt x="4480197" y="9524"/>
                  </a:lnTo>
                  <a:lnTo>
                    <a:pt x="4479074" y="9060"/>
                  </a:lnTo>
                  <a:lnTo>
                    <a:pt x="4477214" y="7200"/>
                  </a:lnTo>
                  <a:lnTo>
                    <a:pt x="4476749" y="6077"/>
                  </a:lnTo>
                  <a:lnTo>
                    <a:pt x="4476749" y="3447"/>
                  </a:lnTo>
                  <a:lnTo>
                    <a:pt x="4477214" y="2324"/>
                  </a:lnTo>
                  <a:lnTo>
                    <a:pt x="4479074" y="464"/>
                  </a:lnTo>
                  <a:lnTo>
                    <a:pt x="4480197" y="0"/>
                  </a:lnTo>
                  <a:lnTo>
                    <a:pt x="4482827" y="0"/>
                  </a:lnTo>
                  <a:lnTo>
                    <a:pt x="4483949" y="464"/>
                  </a:lnTo>
                  <a:lnTo>
                    <a:pt x="4485809" y="2324"/>
                  </a:lnTo>
                  <a:lnTo>
                    <a:pt x="4486274" y="3447"/>
                  </a:lnTo>
                  <a:lnTo>
                    <a:pt x="4486274" y="6077"/>
                  </a:lnTo>
                  <a:lnTo>
                    <a:pt x="4485809" y="7200"/>
                  </a:lnTo>
                  <a:lnTo>
                    <a:pt x="4483949" y="9060"/>
                  </a:lnTo>
                  <a:lnTo>
                    <a:pt x="4482827" y="9524"/>
                  </a:lnTo>
                  <a:close/>
                </a:path>
                <a:path w="5486400" h="9525">
                  <a:moveTo>
                    <a:pt x="4530452" y="9524"/>
                  </a:moveTo>
                  <a:lnTo>
                    <a:pt x="4527822" y="9524"/>
                  </a:lnTo>
                  <a:lnTo>
                    <a:pt x="4526699" y="9060"/>
                  </a:lnTo>
                  <a:lnTo>
                    <a:pt x="4524839" y="7200"/>
                  </a:lnTo>
                  <a:lnTo>
                    <a:pt x="4524374" y="6077"/>
                  </a:lnTo>
                  <a:lnTo>
                    <a:pt x="4524374" y="3447"/>
                  </a:lnTo>
                  <a:lnTo>
                    <a:pt x="4524839" y="2324"/>
                  </a:lnTo>
                  <a:lnTo>
                    <a:pt x="4526699" y="464"/>
                  </a:lnTo>
                  <a:lnTo>
                    <a:pt x="4527822" y="0"/>
                  </a:lnTo>
                  <a:lnTo>
                    <a:pt x="4530452" y="0"/>
                  </a:lnTo>
                  <a:lnTo>
                    <a:pt x="4531574" y="464"/>
                  </a:lnTo>
                  <a:lnTo>
                    <a:pt x="4533434" y="2324"/>
                  </a:lnTo>
                  <a:lnTo>
                    <a:pt x="4533899" y="3447"/>
                  </a:lnTo>
                  <a:lnTo>
                    <a:pt x="4533899" y="6077"/>
                  </a:lnTo>
                  <a:lnTo>
                    <a:pt x="4533434" y="7200"/>
                  </a:lnTo>
                  <a:lnTo>
                    <a:pt x="4531574" y="9060"/>
                  </a:lnTo>
                  <a:lnTo>
                    <a:pt x="4530452" y="9524"/>
                  </a:lnTo>
                  <a:close/>
                </a:path>
                <a:path w="5486400" h="9525">
                  <a:moveTo>
                    <a:pt x="4578077" y="9524"/>
                  </a:moveTo>
                  <a:lnTo>
                    <a:pt x="4575447" y="9524"/>
                  </a:lnTo>
                  <a:lnTo>
                    <a:pt x="4574324" y="9060"/>
                  </a:lnTo>
                  <a:lnTo>
                    <a:pt x="4572464" y="7200"/>
                  </a:lnTo>
                  <a:lnTo>
                    <a:pt x="4571999" y="6077"/>
                  </a:lnTo>
                  <a:lnTo>
                    <a:pt x="4571999" y="3447"/>
                  </a:lnTo>
                  <a:lnTo>
                    <a:pt x="4572464" y="2324"/>
                  </a:lnTo>
                  <a:lnTo>
                    <a:pt x="4574324" y="464"/>
                  </a:lnTo>
                  <a:lnTo>
                    <a:pt x="4575447" y="0"/>
                  </a:lnTo>
                  <a:lnTo>
                    <a:pt x="4578077" y="0"/>
                  </a:lnTo>
                  <a:lnTo>
                    <a:pt x="4579199" y="464"/>
                  </a:lnTo>
                  <a:lnTo>
                    <a:pt x="4581059" y="2324"/>
                  </a:lnTo>
                  <a:lnTo>
                    <a:pt x="4581524" y="3447"/>
                  </a:lnTo>
                  <a:lnTo>
                    <a:pt x="4581524" y="6077"/>
                  </a:lnTo>
                  <a:lnTo>
                    <a:pt x="4581059" y="7200"/>
                  </a:lnTo>
                  <a:lnTo>
                    <a:pt x="4579199" y="9060"/>
                  </a:lnTo>
                  <a:lnTo>
                    <a:pt x="4578077" y="9524"/>
                  </a:lnTo>
                  <a:close/>
                </a:path>
                <a:path w="5486400" h="9525">
                  <a:moveTo>
                    <a:pt x="4625702" y="9524"/>
                  </a:moveTo>
                  <a:lnTo>
                    <a:pt x="4623072" y="9524"/>
                  </a:lnTo>
                  <a:lnTo>
                    <a:pt x="4621949" y="9060"/>
                  </a:lnTo>
                  <a:lnTo>
                    <a:pt x="4620089" y="7200"/>
                  </a:lnTo>
                  <a:lnTo>
                    <a:pt x="4619624" y="6077"/>
                  </a:lnTo>
                  <a:lnTo>
                    <a:pt x="4619624" y="3447"/>
                  </a:lnTo>
                  <a:lnTo>
                    <a:pt x="4620089" y="2324"/>
                  </a:lnTo>
                  <a:lnTo>
                    <a:pt x="4621949" y="464"/>
                  </a:lnTo>
                  <a:lnTo>
                    <a:pt x="4623072" y="0"/>
                  </a:lnTo>
                  <a:lnTo>
                    <a:pt x="4625702" y="0"/>
                  </a:lnTo>
                  <a:lnTo>
                    <a:pt x="4626824" y="464"/>
                  </a:lnTo>
                  <a:lnTo>
                    <a:pt x="4628684" y="2324"/>
                  </a:lnTo>
                  <a:lnTo>
                    <a:pt x="4629149" y="3447"/>
                  </a:lnTo>
                  <a:lnTo>
                    <a:pt x="4629149" y="6077"/>
                  </a:lnTo>
                  <a:lnTo>
                    <a:pt x="4628684" y="7200"/>
                  </a:lnTo>
                  <a:lnTo>
                    <a:pt x="4626824" y="9060"/>
                  </a:lnTo>
                  <a:lnTo>
                    <a:pt x="4625702" y="9524"/>
                  </a:lnTo>
                  <a:close/>
                </a:path>
                <a:path w="5486400" h="9525">
                  <a:moveTo>
                    <a:pt x="4673327" y="9524"/>
                  </a:moveTo>
                  <a:lnTo>
                    <a:pt x="4670697" y="9524"/>
                  </a:lnTo>
                  <a:lnTo>
                    <a:pt x="4669574" y="9060"/>
                  </a:lnTo>
                  <a:lnTo>
                    <a:pt x="4667714" y="7200"/>
                  </a:lnTo>
                  <a:lnTo>
                    <a:pt x="4667249" y="6077"/>
                  </a:lnTo>
                  <a:lnTo>
                    <a:pt x="4667249" y="3447"/>
                  </a:lnTo>
                  <a:lnTo>
                    <a:pt x="4667714" y="2324"/>
                  </a:lnTo>
                  <a:lnTo>
                    <a:pt x="4669574" y="464"/>
                  </a:lnTo>
                  <a:lnTo>
                    <a:pt x="4670697" y="0"/>
                  </a:lnTo>
                  <a:lnTo>
                    <a:pt x="4673327" y="0"/>
                  </a:lnTo>
                  <a:lnTo>
                    <a:pt x="4674449" y="464"/>
                  </a:lnTo>
                  <a:lnTo>
                    <a:pt x="4676309" y="2324"/>
                  </a:lnTo>
                  <a:lnTo>
                    <a:pt x="4676774" y="3447"/>
                  </a:lnTo>
                  <a:lnTo>
                    <a:pt x="4676774" y="6077"/>
                  </a:lnTo>
                  <a:lnTo>
                    <a:pt x="4676309" y="7200"/>
                  </a:lnTo>
                  <a:lnTo>
                    <a:pt x="4674449" y="9060"/>
                  </a:lnTo>
                  <a:lnTo>
                    <a:pt x="4673327" y="9524"/>
                  </a:lnTo>
                  <a:close/>
                </a:path>
                <a:path w="5486400" h="9525">
                  <a:moveTo>
                    <a:pt x="4720952" y="9524"/>
                  </a:moveTo>
                  <a:lnTo>
                    <a:pt x="4718322" y="9524"/>
                  </a:lnTo>
                  <a:lnTo>
                    <a:pt x="4717199" y="9060"/>
                  </a:lnTo>
                  <a:lnTo>
                    <a:pt x="4715339" y="7200"/>
                  </a:lnTo>
                  <a:lnTo>
                    <a:pt x="4714874" y="6077"/>
                  </a:lnTo>
                  <a:lnTo>
                    <a:pt x="4714874" y="3447"/>
                  </a:lnTo>
                  <a:lnTo>
                    <a:pt x="4715339" y="2324"/>
                  </a:lnTo>
                  <a:lnTo>
                    <a:pt x="4717199" y="464"/>
                  </a:lnTo>
                  <a:lnTo>
                    <a:pt x="4718322" y="0"/>
                  </a:lnTo>
                  <a:lnTo>
                    <a:pt x="4720952" y="0"/>
                  </a:lnTo>
                  <a:lnTo>
                    <a:pt x="4722074" y="464"/>
                  </a:lnTo>
                  <a:lnTo>
                    <a:pt x="4723934" y="2324"/>
                  </a:lnTo>
                  <a:lnTo>
                    <a:pt x="4724399" y="3447"/>
                  </a:lnTo>
                  <a:lnTo>
                    <a:pt x="4724399" y="6077"/>
                  </a:lnTo>
                  <a:lnTo>
                    <a:pt x="4723934" y="7200"/>
                  </a:lnTo>
                  <a:lnTo>
                    <a:pt x="4722074" y="9060"/>
                  </a:lnTo>
                  <a:lnTo>
                    <a:pt x="4720952" y="9524"/>
                  </a:lnTo>
                  <a:close/>
                </a:path>
                <a:path w="5486400" h="9525">
                  <a:moveTo>
                    <a:pt x="4768577" y="9524"/>
                  </a:moveTo>
                  <a:lnTo>
                    <a:pt x="4765947" y="9524"/>
                  </a:lnTo>
                  <a:lnTo>
                    <a:pt x="4764824" y="9060"/>
                  </a:lnTo>
                  <a:lnTo>
                    <a:pt x="4762964" y="7200"/>
                  </a:lnTo>
                  <a:lnTo>
                    <a:pt x="4762499" y="6077"/>
                  </a:lnTo>
                  <a:lnTo>
                    <a:pt x="4762499" y="3447"/>
                  </a:lnTo>
                  <a:lnTo>
                    <a:pt x="4762964" y="2324"/>
                  </a:lnTo>
                  <a:lnTo>
                    <a:pt x="4764824" y="464"/>
                  </a:lnTo>
                  <a:lnTo>
                    <a:pt x="4765947" y="0"/>
                  </a:lnTo>
                  <a:lnTo>
                    <a:pt x="4768577" y="0"/>
                  </a:lnTo>
                  <a:lnTo>
                    <a:pt x="4769699" y="464"/>
                  </a:lnTo>
                  <a:lnTo>
                    <a:pt x="4771559" y="2324"/>
                  </a:lnTo>
                  <a:lnTo>
                    <a:pt x="4772024" y="3447"/>
                  </a:lnTo>
                  <a:lnTo>
                    <a:pt x="4772024" y="6077"/>
                  </a:lnTo>
                  <a:lnTo>
                    <a:pt x="4771559" y="7200"/>
                  </a:lnTo>
                  <a:lnTo>
                    <a:pt x="4769699" y="9060"/>
                  </a:lnTo>
                  <a:lnTo>
                    <a:pt x="4768577" y="9524"/>
                  </a:lnTo>
                  <a:close/>
                </a:path>
                <a:path w="5486400" h="9525">
                  <a:moveTo>
                    <a:pt x="4816202" y="9524"/>
                  </a:moveTo>
                  <a:lnTo>
                    <a:pt x="4813572" y="9524"/>
                  </a:lnTo>
                  <a:lnTo>
                    <a:pt x="4812449" y="9060"/>
                  </a:lnTo>
                  <a:lnTo>
                    <a:pt x="4810589" y="7200"/>
                  </a:lnTo>
                  <a:lnTo>
                    <a:pt x="4810124" y="6077"/>
                  </a:lnTo>
                  <a:lnTo>
                    <a:pt x="4810124" y="3447"/>
                  </a:lnTo>
                  <a:lnTo>
                    <a:pt x="4810589" y="2324"/>
                  </a:lnTo>
                  <a:lnTo>
                    <a:pt x="4812449" y="464"/>
                  </a:lnTo>
                  <a:lnTo>
                    <a:pt x="4813572" y="0"/>
                  </a:lnTo>
                  <a:lnTo>
                    <a:pt x="4816202" y="0"/>
                  </a:lnTo>
                  <a:lnTo>
                    <a:pt x="4817324" y="464"/>
                  </a:lnTo>
                  <a:lnTo>
                    <a:pt x="4819184" y="2324"/>
                  </a:lnTo>
                  <a:lnTo>
                    <a:pt x="4819649" y="3447"/>
                  </a:lnTo>
                  <a:lnTo>
                    <a:pt x="4819649" y="6077"/>
                  </a:lnTo>
                  <a:lnTo>
                    <a:pt x="4819184" y="7200"/>
                  </a:lnTo>
                  <a:lnTo>
                    <a:pt x="4817324" y="9060"/>
                  </a:lnTo>
                  <a:lnTo>
                    <a:pt x="4816202" y="9524"/>
                  </a:lnTo>
                  <a:close/>
                </a:path>
                <a:path w="5486400" h="9525">
                  <a:moveTo>
                    <a:pt x="4863827" y="9524"/>
                  </a:moveTo>
                  <a:lnTo>
                    <a:pt x="4861196" y="9524"/>
                  </a:lnTo>
                  <a:lnTo>
                    <a:pt x="4860074" y="9060"/>
                  </a:lnTo>
                  <a:lnTo>
                    <a:pt x="4858214" y="7200"/>
                  </a:lnTo>
                  <a:lnTo>
                    <a:pt x="4857749" y="6077"/>
                  </a:lnTo>
                  <a:lnTo>
                    <a:pt x="4857749" y="3447"/>
                  </a:lnTo>
                  <a:lnTo>
                    <a:pt x="4858214" y="2324"/>
                  </a:lnTo>
                  <a:lnTo>
                    <a:pt x="4860074" y="464"/>
                  </a:lnTo>
                  <a:lnTo>
                    <a:pt x="4861196" y="0"/>
                  </a:lnTo>
                  <a:lnTo>
                    <a:pt x="4863827" y="0"/>
                  </a:lnTo>
                  <a:lnTo>
                    <a:pt x="4864949" y="464"/>
                  </a:lnTo>
                  <a:lnTo>
                    <a:pt x="4866809" y="2324"/>
                  </a:lnTo>
                  <a:lnTo>
                    <a:pt x="4867274" y="3447"/>
                  </a:lnTo>
                  <a:lnTo>
                    <a:pt x="4867274" y="6077"/>
                  </a:lnTo>
                  <a:lnTo>
                    <a:pt x="4866809" y="7200"/>
                  </a:lnTo>
                  <a:lnTo>
                    <a:pt x="4864949" y="9060"/>
                  </a:lnTo>
                  <a:lnTo>
                    <a:pt x="4863827" y="9524"/>
                  </a:lnTo>
                  <a:close/>
                </a:path>
                <a:path w="5486400" h="9525">
                  <a:moveTo>
                    <a:pt x="4911452" y="9524"/>
                  </a:moveTo>
                  <a:lnTo>
                    <a:pt x="4908821" y="9524"/>
                  </a:lnTo>
                  <a:lnTo>
                    <a:pt x="4907699" y="9060"/>
                  </a:lnTo>
                  <a:lnTo>
                    <a:pt x="4905839" y="7200"/>
                  </a:lnTo>
                  <a:lnTo>
                    <a:pt x="4905374" y="6077"/>
                  </a:lnTo>
                  <a:lnTo>
                    <a:pt x="4905374" y="3447"/>
                  </a:lnTo>
                  <a:lnTo>
                    <a:pt x="4905839" y="2324"/>
                  </a:lnTo>
                  <a:lnTo>
                    <a:pt x="4907699" y="464"/>
                  </a:lnTo>
                  <a:lnTo>
                    <a:pt x="4908821" y="0"/>
                  </a:lnTo>
                  <a:lnTo>
                    <a:pt x="4911452" y="0"/>
                  </a:lnTo>
                  <a:lnTo>
                    <a:pt x="4912574" y="464"/>
                  </a:lnTo>
                  <a:lnTo>
                    <a:pt x="4914434" y="2324"/>
                  </a:lnTo>
                  <a:lnTo>
                    <a:pt x="4914899" y="3447"/>
                  </a:lnTo>
                  <a:lnTo>
                    <a:pt x="4914899" y="6077"/>
                  </a:lnTo>
                  <a:lnTo>
                    <a:pt x="4914434" y="7200"/>
                  </a:lnTo>
                  <a:lnTo>
                    <a:pt x="4912574" y="9060"/>
                  </a:lnTo>
                  <a:lnTo>
                    <a:pt x="4911452" y="9524"/>
                  </a:lnTo>
                  <a:close/>
                </a:path>
                <a:path w="5486400" h="9525">
                  <a:moveTo>
                    <a:pt x="4959077" y="9524"/>
                  </a:moveTo>
                  <a:lnTo>
                    <a:pt x="4956446" y="9524"/>
                  </a:lnTo>
                  <a:lnTo>
                    <a:pt x="4955324" y="9060"/>
                  </a:lnTo>
                  <a:lnTo>
                    <a:pt x="4953464" y="7200"/>
                  </a:lnTo>
                  <a:lnTo>
                    <a:pt x="4952999" y="6077"/>
                  </a:lnTo>
                  <a:lnTo>
                    <a:pt x="4952999" y="3447"/>
                  </a:lnTo>
                  <a:lnTo>
                    <a:pt x="4953464" y="2324"/>
                  </a:lnTo>
                  <a:lnTo>
                    <a:pt x="4955324" y="464"/>
                  </a:lnTo>
                  <a:lnTo>
                    <a:pt x="4956446" y="0"/>
                  </a:lnTo>
                  <a:lnTo>
                    <a:pt x="4959077" y="0"/>
                  </a:lnTo>
                  <a:lnTo>
                    <a:pt x="4960199" y="464"/>
                  </a:lnTo>
                  <a:lnTo>
                    <a:pt x="4962059" y="2324"/>
                  </a:lnTo>
                  <a:lnTo>
                    <a:pt x="4962524" y="3447"/>
                  </a:lnTo>
                  <a:lnTo>
                    <a:pt x="4962524" y="6077"/>
                  </a:lnTo>
                  <a:lnTo>
                    <a:pt x="4962059" y="7200"/>
                  </a:lnTo>
                  <a:lnTo>
                    <a:pt x="4960199" y="9060"/>
                  </a:lnTo>
                  <a:lnTo>
                    <a:pt x="4959077" y="9524"/>
                  </a:lnTo>
                  <a:close/>
                </a:path>
                <a:path w="5486400" h="9525">
                  <a:moveTo>
                    <a:pt x="5006702" y="9524"/>
                  </a:moveTo>
                  <a:lnTo>
                    <a:pt x="5004071" y="9524"/>
                  </a:lnTo>
                  <a:lnTo>
                    <a:pt x="5002949" y="9060"/>
                  </a:lnTo>
                  <a:lnTo>
                    <a:pt x="5001089" y="7200"/>
                  </a:lnTo>
                  <a:lnTo>
                    <a:pt x="5000624" y="6077"/>
                  </a:lnTo>
                  <a:lnTo>
                    <a:pt x="5000624" y="3447"/>
                  </a:lnTo>
                  <a:lnTo>
                    <a:pt x="5001089" y="2324"/>
                  </a:lnTo>
                  <a:lnTo>
                    <a:pt x="5002949" y="464"/>
                  </a:lnTo>
                  <a:lnTo>
                    <a:pt x="5004071" y="0"/>
                  </a:lnTo>
                  <a:lnTo>
                    <a:pt x="5006702" y="0"/>
                  </a:lnTo>
                  <a:lnTo>
                    <a:pt x="5007824" y="464"/>
                  </a:lnTo>
                  <a:lnTo>
                    <a:pt x="5009684" y="2324"/>
                  </a:lnTo>
                  <a:lnTo>
                    <a:pt x="5010149" y="3447"/>
                  </a:lnTo>
                  <a:lnTo>
                    <a:pt x="5010149" y="6077"/>
                  </a:lnTo>
                  <a:lnTo>
                    <a:pt x="5009684" y="7200"/>
                  </a:lnTo>
                  <a:lnTo>
                    <a:pt x="5007824" y="9060"/>
                  </a:lnTo>
                  <a:lnTo>
                    <a:pt x="5006702" y="9524"/>
                  </a:lnTo>
                  <a:close/>
                </a:path>
                <a:path w="5486400" h="9525">
                  <a:moveTo>
                    <a:pt x="5054326" y="9524"/>
                  </a:moveTo>
                  <a:lnTo>
                    <a:pt x="5051696" y="9524"/>
                  </a:lnTo>
                  <a:lnTo>
                    <a:pt x="5050574" y="9060"/>
                  </a:lnTo>
                  <a:lnTo>
                    <a:pt x="5048714" y="7200"/>
                  </a:lnTo>
                  <a:lnTo>
                    <a:pt x="5048249" y="6077"/>
                  </a:lnTo>
                  <a:lnTo>
                    <a:pt x="5048249" y="3447"/>
                  </a:lnTo>
                  <a:lnTo>
                    <a:pt x="5048714" y="2324"/>
                  </a:lnTo>
                  <a:lnTo>
                    <a:pt x="5050574" y="464"/>
                  </a:lnTo>
                  <a:lnTo>
                    <a:pt x="5051696" y="0"/>
                  </a:lnTo>
                  <a:lnTo>
                    <a:pt x="5054326" y="0"/>
                  </a:lnTo>
                  <a:lnTo>
                    <a:pt x="5055449" y="464"/>
                  </a:lnTo>
                  <a:lnTo>
                    <a:pt x="5057309" y="2324"/>
                  </a:lnTo>
                  <a:lnTo>
                    <a:pt x="5057774" y="3447"/>
                  </a:lnTo>
                  <a:lnTo>
                    <a:pt x="5057774" y="6077"/>
                  </a:lnTo>
                  <a:lnTo>
                    <a:pt x="5057309" y="7200"/>
                  </a:lnTo>
                  <a:lnTo>
                    <a:pt x="5055449" y="9060"/>
                  </a:lnTo>
                  <a:lnTo>
                    <a:pt x="5054326" y="9524"/>
                  </a:lnTo>
                  <a:close/>
                </a:path>
                <a:path w="5486400" h="9525">
                  <a:moveTo>
                    <a:pt x="5101951" y="9524"/>
                  </a:moveTo>
                  <a:lnTo>
                    <a:pt x="5099322" y="9524"/>
                  </a:lnTo>
                  <a:lnTo>
                    <a:pt x="5098199" y="9060"/>
                  </a:lnTo>
                  <a:lnTo>
                    <a:pt x="5096339" y="7200"/>
                  </a:lnTo>
                  <a:lnTo>
                    <a:pt x="5095874" y="6077"/>
                  </a:lnTo>
                  <a:lnTo>
                    <a:pt x="5095874" y="3447"/>
                  </a:lnTo>
                  <a:lnTo>
                    <a:pt x="5096339" y="2324"/>
                  </a:lnTo>
                  <a:lnTo>
                    <a:pt x="5098199" y="464"/>
                  </a:lnTo>
                  <a:lnTo>
                    <a:pt x="5099322" y="0"/>
                  </a:lnTo>
                  <a:lnTo>
                    <a:pt x="5101951" y="0"/>
                  </a:lnTo>
                  <a:lnTo>
                    <a:pt x="5103074" y="464"/>
                  </a:lnTo>
                  <a:lnTo>
                    <a:pt x="5104934" y="2324"/>
                  </a:lnTo>
                  <a:lnTo>
                    <a:pt x="5105399" y="3447"/>
                  </a:lnTo>
                  <a:lnTo>
                    <a:pt x="5105399" y="6077"/>
                  </a:lnTo>
                  <a:lnTo>
                    <a:pt x="5104934" y="7200"/>
                  </a:lnTo>
                  <a:lnTo>
                    <a:pt x="5103074" y="9060"/>
                  </a:lnTo>
                  <a:lnTo>
                    <a:pt x="5101951" y="9524"/>
                  </a:lnTo>
                  <a:close/>
                </a:path>
                <a:path w="5486400" h="9525">
                  <a:moveTo>
                    <a:pt x="5149577" y="9524"/>
                  </a:moveTo>
                  <a:lnTo>
                    <a:pt x="5146946" y="9524"/>
                  </a:lnTo>
                  <a:lnTo>
                    <a:pt x="5145824" y="9060"/>
                  </a:lnTo>
                  <a:lnTo>
                    <a:pt x="5143964" y="7200"/>
                  </a:lnTo>
                  <a:lnTo>
                    <a:pt x="5143499" y="6077"/>
                  </a:lnTo>
                  <a:lnTo>
                    <a:pt x="5143499" y="3447"/>
                  </a:lnTo>
                  <a:lnTo>
                    <a:pt x="5143964" y="2324"/>
                  </a:lnTo>
                  <a:lnTo>
                    <a:pt x="5145824" y="464"/>
                  </a:lnTo>
                  <a:lnTo>
                    <a:pt x="5146946" y="0"/>
                  </a:lnTo>
                  <a:lnTo>
                    <a:pt x="5149577" y="0"/>
                  </a:lnTo>
                  <a:lnTo>
                    <a:pt x="5150699" y="464"/>
                  </a:lnTo>
                  <a:lnTo>
                    <a:pt x="5152559" y="2324"/>
                  </a:lnTo>
                  <a:lnTo>
                    <a:pt x="5153024" y="3447"/>
                  </a:lnTo>
                  <a:lnTo>
                    <a:pt x="5153024" y="6077"/>
                  </a:lnTo>
                  <a:lnTo>
                    <a:pt x="5152559" y="7200"/>
                  </a:lnTo>
                  <a:lnTo>
                    <a:pt x="5150699" y="9060"/>
                  </a:lnTo>
                  <a:lnTo>
                    <a:pt x="5149577" y="9524"/>
                  </a:lnTo>
                  <a:close/>
                </a:path>
                <a:path w="5486400" h="9525">
                  <a:moveTo>
                    <a:pt x="5197202" y="9524"/>
                  </a:moveTo>
                  <a:lnTo>
                    <a:pt x="5194571" y="9524"/>
                  </a:lnTo>
                  <a:lnTo>
                    <a:pt x="5193449" y="9060"/>
                  </a:lnTo>
                  <a:lnTo>
                    <a:pt x="5191589" y="7200"/>
                  </a:lnTo>
                  <a:lnTo>
                    <a:pt x="5191124" y="6077"/>
                  </a:lnTo>
                  <a:lnTo>
                    <a:pt x="5191124" y="3447"/>
                  </a:lnTo>
                  <a:lnTo>
                    <a:pt x="5191589" y="2324"/>
                  </a:lnTo>
                  <a:lnTo>
                    <a:pt x="5193449" y="464"/>
                  </a:lnTo>
                  <a:lnTo>
                    <a:pt x="5194571" y="0"/>
                  </a:lnTo>
                  <a:lnTo>
                    <a:pt x="5197202" y="0"/>
                  </a:lnTo>
                  <a:lnTo>
                    <a:pt x="5198324" y="464"/>
                  </a:lnTo>
                  <a:lnTo>
                    <a:pt x="5200184" y="2324"/>
                  </a:lnTo>
                  <a:lnTo>
                    <a:pt x="5200649" y="3447"/>
                  </a:lnTo>
                  <a:lnTo>
                    <a:pt x="5200649" y="6077"/>
                  </a:lnTo>
                  <a:lnTo>
                    <a:pt x="5200184" y="7200"/>
                  </a:lnTo>
                  <a:lnTo>
                    <a:pt x="5198324" y="9060"/>
                  </a:lnTo>
                  <a:lnTo>
                    <a:pt x="5197202" y="9524"/>
                  </a:lnTo>
                  <a:close/>
                </a:path>
                <a:path w="5486400" h="9525">
                  <a:moveTo>
                    <a:pt x="5244827" y="9524"/>
                  </a:moveTo>
                  <a:lnTo>
                    <a:pt x="5242196" y="9524"/>
                  </a:lnTo>
                  <a:lnTo>
                    <a:pt x="5241074" y="9060"/>
                  </a:lnTo>
                  <a:lnTo>
                    <a:pt x="5239214" y="7200"/>
                  </a:lnTo>
                  <a:lnTo>
                    <a:pt x="5238749" y="6077"/>
                  </a:lnTo>
                  <a:lnTo>
                    <a:pt x="5238749" y="3447"/>
                  </a:lnTo>
                  <a:lnTo>
                    <a:pt x="5239214" y="2324"/>
                  </a:lnTo>
                  <a:lnTo>
                    <a:pt x="5241074" y="464"/>
                  </a:lnTo>
                  <a:lnTo>
                    <a:pt x="5242196" y="0"/>
                  </a:lnTo>
                  <a:lnTo>
                    <a:pt x="5244827" y="0"/>
                  </a:lnTo>
                  <a:lnTo>
                    <a:pt x="5245949" y="464"/>
                  </a:lnTo>
                  <a:lnTo>
                    <a:pt x="5247809" y="2324"/>
                  </a:lnTo>
                  <a:lnTo>
                    <a:pt x="5248274" y="3447"/>
                  </a:lnTo>
                  <a:lnTo>
                    <a:pt x="5248274" y="6077"/>
                  </a:lnTo>
                  <a:lnTo>
                    <a:pt x="5247809" y="7200"/>
                  </a:lnTo>
                  <a:lnTo>
                    <a:pt x="5245949" y="9060"/>
                  </a:lnTo>
                  <a:lnTo>
                    <a:pt x="5244827" y="9524"/>
                  </a:lnTo>
                  <a:close/>
                </a:path>
                <a:path w="5486400" h="9525">
                  <a:moveTo>
                    <a:pt x="5292452" y="9524"/>
                  </a:moveTo>
                  <a:lnTo>
                    <a:pt x="5289821" y="9524"/>
                  </a:lnTo>
                  <a:lnTo>
                    <a:pt x="5288699" y="9060"/>
                  </a:lnTo>
                  <a:lnTo>
                    <a:pt x="5286839" y="7200"/>
                  </a:lnTo>
                  <a:lnTo>
                    <a:pt x="5286374" y="6077"/>
                  </a:lnTo>
                  <a:lnTo>
                    <a:pt x="5286374" y="3447"/>
                  </a:lnTo>
                  <a:lnTo>
                    <a:pt x="5286839" y="2324"/>
                  </a:lnTo>
                  <a:lnTo>
                    <a:pt x="5288699" y="464"/>
                  </a:lnTo>
                  <a:lnTo>
                    <a:pt x="5289821" y="0"/>
                  </a:lnTo>
                  <a:lnTo>
                    <a:pt x="5292452" y="0"/>
                  </a:lnTo>
                  <a:lnTo>
                    <a:pt x="5293574" y="464"/>
                  </a:lnTo>
                  <a:lnTo>
                    <a:pt x="5295434" y="2324"/>
                  </a:lnTo>
                  <a:lnTo>
                    <a:pt x="5295899" y="3447"/>
                  </a:lnTo>
                  <a:lnTo>
                    <a:pt x="5295899" y="6077"/>
                  </a:lnTo>
                  <a:lnTo>
                    <a:pt x="5295434" y="7200"/>
                  </a:lnTo>
                  <a:lnTo>
                    <a:pt x="5293574" y="9060"/>
                  </a:lnTo>
                  <a:lnTo>
                    <a:pt x="5292452" y="9524"/>
                  </a:lnTo>
                  <a:close/>
                </a:path>
                <a:path w="5486400" h="9525">
                  <a:moveTo>
                    <a:pt x="5340077" y="9524"/>
                  </a:moveTo>
                  <a:lnTo>
                    <a:pt x="5337446" y="9524"/>
                  </a:lnTo>
                  <a:lnTo>
                    <a:pt x="5336324" y="9060"/>
                  </a:lnTo>
                  <a:lnTo>
                    <a:pt x="5334464" y="7200"/>
                  </a:lnTo>
                  <a:lnTo>
                    <a:pt x="5333999" y="6077"/>
                  </a:lnTo>
                  <a:lnTo>
                    <a:pt x="5333999" y="3447"/>
                  </a:lnTo>
                  <a:lnTo>
                    <a:pt x="5334464" y="2324"/>
                  </a:lnTo>
                  <a:lnTo>
                    <a:pt x="5336324" y="464"/>
                  </a:lnTo>
                  <a:lnTo>
                    <a:pt x="5337446" y="0"/>
                  </a:lnTo>
                  <a:lnTo>
                    <a:pt x="5340077" y="0"/>
                  </a:lnTo>
                  <a:lnTo>
                    <a:pt x="5341199" y="464"/>
                  </a:lnTo>
                  <a:lnTo>
                    <a:pt x="5343059" y="2324"/>
                  </a:lnTo>
                  <a:lnTo>
                    <a:pt x="5343524" y="3447"/>
                  </a:lnTo>
                  <a:lnTo>
                    <a:pt x="5343524" y="6077"/>
                  </a:lnTo>
                  <a:lnTo>
                    <a:pt x="5343059" y="7200"/>
                  </a:lnTo>
                  <a:lnTo>
                    <a:pt x="5341199" y="9060"/>
                  </a:lnTo>
                  <a:lnTo>
                    <a:pt x="5340077" y="9524"/>
                  </a:lnTo>
                  <a:close/>
                </a:path>
                <a:path w="5486400" h="9525">
                  <a:moveTo>
                    <a:pt x="5387702" y="9524"/>
                  </a:moveTo>
                  <a:lnTo>
                    <a:pt x="5385071" y="9524"/>
                  </a:lnTo>
                  <a:lnTo>
                    <a:pt x="5383949" y="9060"/>
                  </a:lnTo>
                  <a:lnTo>
                    <a:pt x="5382089" y="7200"/>
                  </a:lnTo>
                  <a:lnTo>
                    <a:pt x="5381624" y="6077"/>
                  </a:lnTo>
                  <a:lnTo>
                    <a:pt x="5381624" y="3447"/>
                  </a:lnTo>
                  <a:lnTo>
                    <a:pt x="5382089" y="2324"/>
                  </a:lnTo>
                  <a:lnTo>
                    <a:pt x="5383949" y="464"/>
                  </a:lnTo>
                  <a:lnTo>
                    <a:pt x="5385071" y="0"/>
                  </a:lnTo>
                  <a:lnTo>
                    <a:pt x="5387702" y="0"/>
                  </a:lnTo>
                  <a:lnTo>
                    <a:pt x="5388824" y="464"/>
                  </a:lnTo>
                  <a:lnTo>
                    <a:pt x="5390684" y="2324"/>
                  </a:lnTo>
                  <a:lnTo>
                    <a:pt x="5391149" y="3447"/>
                  </a:lnTo>
                  <a:lnTo>
                    <a:pt x="5391149" y="6077"/>
                  </a:lnTo>
                  <a:lnTo>
                    <a:pt x="5390684" y="7200"/>
                  </a:lnTo>
                  <a:lnTo>
                    <a:pt x="5388824" y="9060"/>
                  </a:lnTo>
                  <a:lnTo>
                    <a:pt x="5387702" y="9524"/>
                  </a:lnTo>
                  <a:close/>
                </a:path>
                <a:path w="5486400" h="9525">
                  <a:moveTo>
                    <a:pt x="5435327" y="9524"/>
                  </a:moveTo>
                  <a:lnTo>
                    <a:pt x="5432696" y="9524"/>
                  </a:lnTo>
                  <a:lnTo>
                    <a:pt x="5431574" y="9060"/>
                  </a:lnTo>
                  <a:lnTo>
                    <a:pt x="5429714" y="7200"/>
                  </a:lnTo>
                  <a:lnTo>
                    <a:pt x="5429249" y="6077"/>
                  </a:lnTo>
                  <a:lnTo>
                    <a:pt x="5429249" y="3447"/>
                  </a:lnTo>
                  <a:lnTo>
                    <a:pt x="5429714" y="2324"/>
                  </a:lnTo>
                  <a:lnTo>
                    <a:pt x="5431574" y="464"/>
                  </a:lnTo>
                  <a:lnTo>
                    <a:pt x="5432696" y="0"/>
                  </a:lnTo>
                  <a:lnTo>
                    <a:pt x="5435327" y="0"/>
                  </a:lnTo>
                  <a:lnTo>
                    <a:pt x="5436449" y="464"/>
                  </a:lnTo>
                  <a:lnTo>
                    <a:pt x="5438309" y="2324"/>
                  </a:lnTo>
                  <a:lnTo>
                    <a:pt x="5438774" y="3447"/>
                  </a:lnTo>
                  <a:lnTo>
                    <a:pt x="5438774" y="6077"/>
                  </a:lnTo>
                  <a:lnTo>
                    <a:pt x="5438309" y="7200"/>
                  </a:lnTo>
                  <a:lnTo>
                    <a:pt x="5436449" y="9060"/>
                  </a:lnTo>
                  <a:lnTo>
                    <a:pt x="5435327" y="9524"/>
                  </a:lnTo>
                  <a:close/>
                </a:path>
                <a:path w="5486400" h="9525">
                  <a:moveTo>
                    <a:pt x="5482952" y="9524"/>
                  </a:moveTo>
                  <a:lnTo>
                    <a:pt x="5480321" y="9524"/>
                  </a:lnTo>
                  <a:lnTo>
                    <a:pt x="5479199" y="9060"/>
                  </a:lnTo>
                  <a:lnTo>
                    <a:pt x="5477339" y="7200"/>
                  </a:lnTo>
                  <a:lnTo>
                    <a:pt x="5476874" y="6077"/>
                  </a:lnTo>
                  <a:lnTo>
                    <a:pt x="5476874" y="3447"/>
                  </a:lnTo>
                  <a:lnTo>
                    <a:pt x="5477339" y="2324"/>
                  </a:lnTo>
                  <a:lnTo>
                    <a:pt x="5479199" y="464"/>
                  </a:lnTo>
                  <a:lnTo>
                    <a:pt x="5480321" y="0"/>
                  </a:lnTo>
                  <a:lnTo>
                    <a:pt x="5482952" y="0"/>
                  </a:lnTo>
                  <a:lnTo>
                    <a:pt x="5484074" y="464"/>
                  </a:lnTo>
                  <a:lnTo>
                    <a:pt x="5485934" y="2324"/>
                  </a:lnTo>
                  <a:lnTo>
                    <a:pt x="5486399" y="3447"/>
                  </a:lnTo>
                  <a:lnTo>
                    <a:pt x="5486399" y="6077"/>
                  </a:lnTo>
                  <a:lnTo>
                    <a:pt x="5485934" y="7200"/>
                  </a:lnTo>
                  <a:lnTo>
                    <a:pt x="5484074" y="9060"/>
                  </a:lnTo>
                  <a:lnTo>
                    <a:pt x="5482952" y="9524"/>
                  </a:lnTo>
                  <a:close/>
                </a:path>
              </a:pathLst>
            </a:custGeom>
            <a:solidFill>
              <a:srgbClr val="C7C6C3"/>
            </a:solidFill>
          </p:spPr>
          <p:txBody>
            <a:bodyPr wrap="square" lIns="0" tIns="0" rIns="0" bIns="0" rtlCol="0"/>
            <a:lstStyle/>
            <a:p>
              <a:endParaRPr/>
            </a:p>
          </p:txBody>
        </p:sp>
      </p:grpSp>
      <p:sp>
        <p:nvSpPr>
          <p:cNvPr id="6" name="object 6"/>
          <p:cNvSpPr txBox="1"/>
          <p:nvPr/>
        </p:nvSpPr>
        <p:spPr>
          <a:xfrm>
            <a:off x="532159" y="6592986"/>
            <a:ext cx="18097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Segoe UI"/>
                <a:cs typeface="Segoe UI"/>
              </a:rPr>
              <a:t>0%</a:t>
            </a:r>
            <a:endParaRPr sz="900">
              <a:latin typeface="Segoe UI"/>
              <a:cs typeface="Segoe UI"/>
            </a:endParaRPr>
          </a:p>
        </p:txBody>
      </p:sp>
      <p:sp>
        <p:nvSpPr>
          <p:cNvPr id="7" name="object 7"/>
          <p:cNvSpPr/>
          <p:nvPr/>
        </p:nvSpPr>
        <p:spPr>
          <a:xfrm>
            <a:off x="790562" y="5404802"/>
            <a:ext cx="5486400" cy="646430"/>
          </a:xfrm>
          <a:custGeom>
            <a:avLst/>
            <a:gdLst/>
            <a:ahLst/>
            <a:cxnLst/>
            <a:rect l="l" t="t" r="r" b="b"/>
            <a:pathLst>
              <a:path w="5486400" h="646429">
                <a:moveTo>
                  <a:pt x="9525" y="640359"/>
                </a:moveTo>
                <a:lnTo>
                  <a:pt x="9067" y="639241"/>
                </a:lnTo>
                <a:lnTo>
                  <a:pt x="7200" y="637374"/>
                </a:lnTo>
                <a:lnTo>
                  <a:pt x="6083" y="636905"/>
                </a:lnTo>
                <a:lnTo>
                  <a:pt x="3454" y="636905"/>
                </a:lnTo>
                <a:lnTo>
                  <a:pt x="2336" y="637374"/>
                </a:lnTo>
                <a:lnTo>
                  <a:pt x="469" y="639241"/>
                </a:lnTo>
                <a:lnTo>
                  <a:pt x="0" y="640359"/>
                </a:lnTo>
                <a:lnTo>
                  <a:pt x="0" y="642988"/>
                </a:lnTo>
                <a:lnTo>
                  <a:pt x="469" y="644105"/>
                </a:lnTo>
                <a:lnTo>
                  <a:pt x="2336" y="645972"/>
                </a:lnTo>
                <a:lnTo>
                  <a:pt x="3454" y="646430"/>
                </a:lnTo>
                <a:lnTo>
                  <a:pt x="6083" y="646430"/>
                </a:lnTo>
                <a:lnTo>
                  <a:pt x="7200" y="645972"/>
                </a:lnTo>
                <a:lnTo>
                  <a:pt x="9067" y="644105"/>
                </a:lnTo>
                <a:lnTo>
                  <a:pt x="9525" y="642988"/>
                </a:lnTo>
                <a:lnTo>
                  <a:pt x="9525" y="640359"/>
                </a:lnTo>
                <a:close/>
              </a:path>
              <a:path w="5486400" h="646429">
                <a:moveTo>
                  <a:pt x="9525" y="3454"/>
                </a:moveTo>
                <a:lnTo>
                  <a:pt x="9067" y="2336"/>
                </a:lnTo>
                <a:lnTo>
                  <a:pt x="7200" y="469"/>
                </a:lnTo>
                <a:lnTo>
                  <a:pt x="6083" y="0"/>
                </a:lnTo>
                <a:lnTo>
                  <a:pt x="3454" y="0"/>
                </a:lnTo>
                <a:lnTo>
                  <a:pt x="2336" y="469"/>
                </a:lnTo>
                <a:lnTo>
                  <a:pt x="469" y="2336"/>
                </a:lnTo>
                <a:lnTo>
                  <a:pt x="0" y="3454"/>
                </a:lnTo>
                <a:lnTo>
                  <a:pt x="0" y="6083"/>
                </a:lnTo>
                <a:lnTo>
                  <a:pt x="469" y="7200"/>
                </a:lnTo>
                <a:lnTo>
                  <a:pt x="2336" y="9067"/>
                </a:lnTo>
                <a:lnTo>
                  <a:pt x="3454" y="9525"/>
                </a:lnTo>
                <a:lnTo>
                  <a:pt x="6083" y="9525"/>
                </a:lnTo>
                <a:lnTo>
                  <a:pt x="7200" y="9067"/>
                </a:lnTo>
                <a:lnTo>
                  <a:pt x="9067" y="7200"/>
                </a:lnTo>
                <a:lnTo>
                  <a:pt x="9525" y="6083"/>
                </a:lnTo>
                <a:lnTo>
                  <a:pt x="9525" y="3454"/>
                </a:lnTo>
                <a:close/>
              </a:path>
              <a:path w="5486400" h="646429">
                <a:moveTo>
                  <a:pt x="57150" y="640359"/>
                </a:moveTo>
                <a:lnTo>
                  <a:pt x="56692" y="639241"/>
                </a:lnTo>
                <a:lnTo>
                  <a:pt x="54825" y="637374"/>
                </a:lnTo>
                <a:lnTo>
                  <a:pt x="53708" y="636905"/>
                </a:lnTo>
                <a:lnTo>
                  <a:pt x="51079" y="636905"/>
                </a:lnTo>
                <a:lnTo>
                  <a:pt x="49961" y="637374"/>
                </a:lnTo>
                <a:lnTo>
                  <a:pt x="48094" y="639241"/>
                </a:lnTo>
                <a:lnTo>
                  <a:pt x="47625" y="640359"/>
                </a:lnTo>
                <a:lnTo>
                  <a:pt x="47625" y="642988"/>
                </a:lnTo>
                <a:lnTo>
                  <a:pt x="48094" y="644105"/>
                </a:lnTo>
                <a:lnTo>
                  <a:pt x="49961" y="645972"/>
                </a:lnTo>
                <a:lnTo>
                  <a:pt x="51079" y="646430"/>
                </a:lnTo>
                <a:lnTo>
                  <a:pt x="53708" y="646430"/>
                </a:lnTo>
                <a:lnTo>
                  <a:pt x="54825" y="645972"/>
                </a:lnTo>
                <a:lnTo>
                  <a:pt x="56692" y="644105"/>
                </a:lnTo>
                <a:lnTo>
                  <a:pt x="57150" y="642988"/>
                </a:lnTo>
                <a:lnTo>
                  <a:pt x="57150" y="640359"/>
                </a:lnTo>
                <a:close/>
              </a:path>
              <a:path w="5486400" h="646429">
                <a:moveTo>
                  <a:pt x="57150" y="3454"/>
                </a:moveTo>
                <a:lnTo>
                  <a:pt x="56692" y="2336"/>
                </a:lnTo>
                <a:lnTo>
                  <a:pt x="54825" y="469"/>
                </a:lnTo>
                <a:lnTo>
                  <a:pt x="53708" y="0"/>
                </a:lnTo>
                <a:lnTo>
                  <a:pt x="51079" y="0"/>
                </a:lnTo>
                <a:lnTo>
                  <a:pt x="49961" y="469"/>
                </a:lnTo>
                <a:lnTo>
                  <a:pt x="48094" y="2336"/>
                </a:lnTo>
                <a:lnTo>
                  <a:pt x="47625" y="3454"/>
                </a:lnTo>
                <a:lnTo>
                  <a:pt x="47625" y="6083"/>
                </a:lnTo>
                <a:lnTo>
                  <a:pt x="48094" y="7200"/>
                </a:lnTo>
                <a:lnTo>
                  <a:pt x="49961" y="9067"/>
                </a:lnTo>
                <a:lnTo>
                  <a:pt x="51079" y="9525"/>
                </a:lnTo>
                <a:lnTo>
                  <a:pt x="53708" y="9525"/>
                </a:lnTo>
                <a:lnTo>
                  <a:pt x="54825" y="9067"/>
                </a:lnTo>
                <a:lnTo>
                  <a:pt x="56692" y="7200"/>
                </a:lnTo>
                <a:lnTo>
                  <a:pt x="57150" y="6083"/>
                </a:lnTo>
                <a:lnTo>
                  <a:pt x="57150" y="3454"/>
                </a:lnTo>
                <a:close/>
              </a:path>
              <a:path w="5486400" h="646429">
                <a:moveTo>
                  <a:pt x="104775" y="640359"/>
                </a:moveTo>
                <a:lnTo>
                  <a:pt x="104317" y="639241"/>
                </a:lnTo>
                <a:lnTo>
                  <a:pt x="102450" y="637374"/>
                </a:lnTo>
                <a:lnTo>
                  <a:pt x="101333" y="636905"/>
                </a:lnTo>
                <a:lnTo>
                  <a:pt x="98704" y="636905"/>
                </a:lnTo>
                <a:lnTo>
                  <a:pt x="97586" y="637374"/>
                </a:lnTo>
                <a:lnTo>
                  <a:pt x="95719" y="639241"/>
                </a:lnTo>
                <a:lnTo>
                  <a:pt x="95250" y="640359"/>
                </a:lnTo>
                <a:lnTo>
                  <a:pt x="95250" y="642988"/>
                </a:lnTo>
                <a:lnTo>
                  <a:pt x="95719" y="644105"/>
                </a:lnTo>
                <a:lnTo>
                  <a:pt x="97586" y="645972"/>
                </a:lnTo>
                <a:lnTo>
                  <a:pt x="98704" y="646430"/>
                </a:lnTo>
                <a:lnTo>
                  <a:pt x="101333" y="646430"/>
                </a:lnTo>
                <a:lnTo>
                  <a:pt x="102450" y="645972"/>
                </a:lnTo>
                <a:lnTo>
                  <a:pt x="104317" y="644105"/>
                </a:lnTo>
                <a:lnTo>
                  <a:pt x="104775" y="642988"/>
                </a:lnTo>
                <a:lnTo>
                  <a:pt x="104775" y="640359"/>
                </a:lnTo>
                <a:close/>
              </a:path>
              <a:path w="5486400" h="646429">
                <a:moveTo>
                  <a:pt x="104775" y="3454"/>
                </a:moveTo>
                <a:lnTo>
                  <a:pt x="104317" y="2336"/>
                </a:lnTo>
                <a:lnTo>
                  <a:pt x="102450" y="469"/>
                </a:lnTo>
                <a:lnTo>
                  <a:pt x="101333" y="0"/>
                </a:lnTo>
                <a:lnTo>
                  <a:pt x="98704" y="0"/>
                </a:lnTo>
                <a:lnTo>
                  <a:pt x="97586" y="469"/>
                </a:lnTo>
                <a:lnTo>
                  <a:pt x="95719" y="2336"/>
                </a:lnTo>
                <a:lnTo>
                  <a:pt x="95250" y="3454"/>
                </a:lnTo>
                <a:lnTo>
                  <a:pt x="95250" y="6083"/>
                </a:lnTo>
                <a:lnTo>
                  <a:pt x="95719" y="7200"/>
                </a:lnTo>
                <a:lnTo>
                  <a:pt x="97586" y="9067"/>
                </a:lnTo>
                <a:lnTo>
                  <a:pt x="98704" y="9525"/>
                </a:lnTo>
                <a:lnTo>
                  <a:pt x="101333" y="9525"/>
                </a:lnTo>
                <a:lnTo>
                  <a:pt x="102450" y="9067"/>
                </a:lnTo>
                <a:lnTo>
                  <a:pt x="104317" y="7200"/>
                </a:lnTo>
                <a:lnTo>
                  <a:pt x="104775" y="6083"/>
                </a:lnTo>
                <a:lnTo>
                  <a:pt x="104775" y="3454"/>
                </a:lnTo>
                <a:close/>
              </a:path>
              <a:path w="5486400" h="646429">
                <a:moveTo>
                  <a:pt x="152400" y="640359"/>
                </a:moveTo>
                <a:lnTo>
                  <a:pt x="151942" y="639241"/>
                </a:lnTo>
                <a:lnTo>
                  <a:pt x="150075" y="637374"/>
                </a:lnTo>
                <a:lnTo>
                  <a:pt x="148958" y="636905"/>
                </a:lnTo>
                <a:lnTo>
                  <a:pt x="146329" y="636905"/>
                </a:lnTo>
                <a:lnTo>
                  <a:pt x="145211" y="637374"/>
                </a:lnTo>
                <a:lnTo>
                  <a:pt x="143344" y="639241"/>
                </a:lnTo>
                <a:lnTo>
                  <a:pt x="142875" y="640359"/>
                </a:lnTo>
                <a:lnTo>
                  <a:pt x="142875" y="642988"/>
                </a:lnTo>
                <a:lnTo>
                  <a:pt x="143344" y="644105"/>
                </a:lnTo>
                <a:lnTo>
                  <a:pt x="145211" y="645972"/>
                </a:lnTo>
                <a:lnTo>
                  <a:pt x="146329" y="646430"/>
                </a:lnTo>
                <a:lnTo>
                  <a:pt x="148958" y="646430"/>
                </a:lnTo>
                <a:lnTo>
                  <a:pt x="150075" y="645972"/>
                </a:lnTo>
                <a:lnTo>
                  <a:pt x="151942" y="644105"/>
                </a:lnTo>
                <a:lnTo>
                  <a:pt x="152400" y="642988"/>
                </a:lnTo>
                <a:lnTo>
                  <a:pt x="152400" y="640359"/>
                </a:lnTo>
                <a:close/>
              </a:path>
              <a:path w="5486400" h="646429">
                <a:moveTo>
                  <a:pt x="152400" y="3454"/>
                </a:moveTo>
                <a:lnTo>
                  <a:pt x="151942" y="2336"/>
                </a:lnTo>
                <a:lnTo>
                  <a:pt x="150075" y="469"/>
                </a:lnTo>
                <a:lnTo>
                  <a:pt x="148958" y="0"/>
                </a:lnTo>
                <a:lnTo>
                  <a:pt x="146329" y="0"/>
                </a:lnTo>
                <a:lnTo>
                  <a:pt x="145211" y="469"/>
                </a:lnTo>
                <a:lnTo>
                  <a:pt x="143344" y="2336"/>
                </a:lnTo>
                <a:lnTo>
                  <a:pt x="142875" y="3454"/>
                </a:lnTo>
                <a:lnTo>
                  <a:pt x="142875" y="6083"/>
                </a:lnTo>
                <a:lnTo>
                  <a:pt x="143344" y="7200"/>
                </a:lnTo>
                <a:lnTo>
                  <a:pt x="145211" y="9067"/>
                </a:lnTo>
                <a:lnTo>
                  <a:pt x="146329" y="9525"/>
                </a:lnTo>
                <a:lnTo>
                  <a:pt x="148958" y="9525"/>
                </a:lnTo>
                <a:lnTo>
                  <a:pt x="150075" y="9067"/>
                </a:lnTo>
                <a:lnTo>
                  <a:pt x="151942" y="7200"/>
                </a:lnTo>
                <a:lnTo>
                  <a:pt x="152400" y="6083"/>
                </a:lnTo>
                <a:lnTo>
                  <a:pt x="152400" y="3454"/>
                </a:lnTo>
                <a:close/>
              </a:path>
              <a:path w="5486400" h="646429">
                <a:moveTo>
                  <a:pt x="200025" y="640359"/>
                </a:moveTo>
                <a:lnTo>
                  <a:pt x="199567" y="639241"/>
                </a:lnTo>
                <a:lnTo>
                  <a:pt x="197700" y="637374"/>
                </a:lnTo>
                <a:lnTo>
                  <a:pt x="196583" y="636905"/>
                </a:lnTo>
                <a:lnTo>
                  <a:pt x="193954" y="636905"/>
                </a:lnTo>
                <a:lnTo>
                  <a:pt x="192836" y="637374"/>
                </a:lnTo>
                <a:lnTo>
                  <a:pt x="190969" y="639241"/>
                </a:lnTo>
                <a:lnTo>
                  <a:pt x="190500" y="640359"/>
                </a:lnTo>
                <a:lnTo>
                  <a:pt x="190500" y="642988"/>
                </a:lnTo>
                <a:lnTo>
                  <a:pt x="190969" y="644105"/>
                </a:lnTo>
                <a:lnTo>
                  <a:pt x="192836" y="645972"/>
                </a:lnTo>
                <a:lnTo>
                  <a:pt x="193954" y="646430"/>
                </a:lnTo>
                <a:lnTo>
                  <a:pt x="196583" y="646430"/>
                </a:lnTo>
                <a:lnTo>
                  <a:pt x="197700" y="645972"/>
                </a:lnTo>
                <a:lnTo>
                  <a:pt x="199567" y="644105"/>
                </a:lnTo>
                <a:lnTo>
                  <a:pt x="200025" y="642988"/>
                </a:lnTo>
                <a:lnTo>
                  <a:pt x="200025" y="640359"/>
                </a:lnTo>
                <a:close/>
              </a:path>
              <a:path w="5486400" h="646429">
                <a:moveTo>
                  <a:pt x="200025" y="3454"/>
                </a:moveTo>
                <a:lnTo>
                  <a:pt x="199567" y="2336"/>
                </a:lnTo>
                <a:lnTo>
                  <a:pt x="197700" y="469"/>
                </a:lnTo>
                <a:lnTo>
                  <a:pt x="196583" y="0"/>
                </a:lnTo>
                <a:lnTo>
                  <a:pt x="193954" y="0"/>
                </a:lnTo>
                <a:lnTo>
                  <a:pt x="192836" y="469"/>
                </a:lnTo>
                <a:lnTo>
                  <a:pt x="190969" y="2336"/>
                </a:lnTo>
                <a:lnTo>
                  <a:pt x="190500" y="3454"/>
                </a:lnTo>
                <a:lnTo>
                  <a:pt x="190500" y="6083"/>
                </a:lnTo>
                <a:lnTo>
                  <a:pt x="190969" y="7200"/>
                </a:lnTo>
                <a:lnTo>
                  <a:pt x="192836" y="9067"/>
                </a:lnTo>
                <a:lnTo>
                  <a:pt x="193954" y="9525"/>
                </a:lnTo>
                <a:lnTo>
                  <a:pt x="196583" y="9525"/>
                </a:lnTo>
                <a:lnTo>
                  <a:pt x="197700" y="9067"/>
                </a:lnTo>
                <a:lnTo>
                  <a:pt x="199567" y="7200"/>
                </a:lnTo>
                <a:lnTo>
                  <a:pt x="200025" y="6083"/>
                </a:lnTo>
                <a:lnTo>
                  <a:pt x="200025" y="3454"/>
                </a:lnTo>
                <a:close/>
              </a:path>
              <a:path w="5486400" h="646429">
                <a:moveTo>
                  <a:pt x="247650" y="640359"/>
                </a:moveTo>
                <a:lnTo>
                  <a:pt x="247192" y="639241"/>
                </a:lnTo>
                <a:lnTo>
                  <a:pt x="245325" y="637374"/>
                </a:lnTo>
                <a:lnTo>
                  <a:pt x="244208" y="636905"/>
                </a:lnTo>
                <a:lnTo>
                  <a:pt x="241579" y="636905"/>
                </a:lnTo>
                <a:lnTo>
                  <a:pt x="240461" y="637374"/>
                </a:lnTo>
                <a:lnTo>
                  <a:pt x="238594" y="639241"/>
                </a:lnTo>
                <a:lnTo>
                  <a:pt x="238125" y="640359"/>
                </a:lnTo>
                <a:lnTo>
                  <a:pt x="238125" y="642988"/>
                </a:lnTo>
                <a:lnTo>
                  <a:pt x="238594" y="644105"/>
                </a:lnTo>
                <a:lnTo>
                  <a:pt x="240461" y="645972"/>
                </a:lnTo>
                <a:lnTo>
                  <a:pt x="241579" y="646430"/>
                </a:lnTo>
                <a:lnTo>
                  <a:pt x="244208" y="646430"/>
                </a:lnTo>
                <a:lnTo>
                  <a:pt x="245325" y="645972"/>
                </a:lnTo>
                <a:lnTo>
                  <a:pt x="247192" y="644105"/>
                </a:lnTo>
                <a:lnTo>
                  <a:pt x="247650" y="642988"/>
                </a:lnTo>
                <a:lnTo>
                  <a:pt x="247650" y="640359"/>
                </a:lnTo>
                <a:close/>
              </a:path>
              <a:path w="5486400" h="646429">
                <a:moveTo>
                  <a:pt x="247650" y="3454"/>
                </a:moveTo>
                <a:lnTo>
                  <a:pt x="247192" y="2336"/>
                </a:lnTo>
                <a:lnTo>
                  <a:pt x="245325" y="469"/>
                </a:lnTo>
                <a:lnTo>
                  <a:pt x="244208" y="0"/>
                </a:lnTo>
                <a:lnTo>
                  <a:pt x="241579" y="0"/>
                </a:lnTo>
                <a:lnTo>
                  <a:pt x="240461" y="469"/>
                </a:lnTo>
                <a:lnTo>
                  <a:pt x="238594" y="2336"/>
                </a:lnTo>
                <a:lnTo>
                  <a:pt x="238125" y="3454"/>
                </a:lnTo>
                <a:lnTo>
                  <a:pt x="238125" y="6083"/>
                </a:lnTo>
                <a:lnTo>
                  <a:pt x="238594" y="7200"/>
                </a:lnTo>
                <a:lnTo>
                  <a:pt x="240461" y="9067"/>
                </a:lnTo>
                <a:lnTo>
                  <a:pt x="241579" y="9525"/>
                </a:lnTo>
                <a:lnTo>
                  <a:pt x="244208" y="9525"/>
                </a:lnTo>
                <a:lnTo>
                  <a:pt x="245325" y="9067"/>
                </a:lnTo>
                <a:lnTo>
                  <a:pt x="247192" y="7200"/>
                </a:lnTo>
                <a:lnTo>
                  <a:pt x="247650" y="6083"/>
                </a:lnTo>
                <a:lnTo>
                  <a:pt x="247650" y="3454"/>
                </a:lnTo>
                <a:close/>
              </a:path>
              <a:path w="5486400" h="646429">
                <a:moveTo>
                  <a:pt x="295275" y="640359"/>
                </a:moveTo>
                <a:lnTo>
                  <a:pt x="294817" y="639241"/>
                </a:lnTo>
                <a:lnTo>
                  <a:pt x="292950" y="637374"/>
                </a:lnTo>
                <a:lnTo>
                  <a:pt x="291833" y="636905"/>
                </a:lnTo>
                <a:lnTo>
                  <a:pt x="289204" y="636905"/>
                </a:lnTo>
                <a:lnTo>
                  <a:pt x="288086" y="637374"/>
                </a:lnTo>
                <a:lnTo>
                  <a:pt x="286219" y="639241"/>
                </a:lnTo>
                <a:lnTo>
                  <a:pt x="285750" y="640359"/>
                </a:lnTo>
                <a:lnTo>
                  <a:pt x="285750" y="642988"/>
                </a:lnTo>
                <a:lnTo>
                  <a:pt x="286219" y="644105"/>
                </a:lnTo>
                <a:lnTo>
                  <a:pt x="288086" y="645972"/>
                </a:lnTo>
                <a:lnTo>
                  <a:pt x="289204" y="646430"/>
                </a:lnTo>
                <a:lnTo>
                  <a:pt x="291833" y="646430"/>
                </a:lnTo>
                <a:lnTo>
                  <a:pt x="292950" y="645972"/>
                </a:lnTo>
                <a:lnTo>
                  <a:pt x="294817" y="644105"/>
                </a:lnTo>
                <a:lnTo>
                  <a:pt x="295275" y="642988"/>
                </a:lnTo>
                <a:lnTo>
                  <a:pt x="295275" y="640359"/>
                </a:lnTo>
                <a:close/>
              </a:path>
              <a:path w="5486400" h="646429">
                <a:moveTo>
                  <a:pt x="295275" y="3454"/>
                </a:moveTo>
                <a:lnTo>
                  <a:pt x="294817" y="2336"/>
                </a:lnTo>
                <a:lnTo>
                  <a:pt x="292950" y="469"/>
                </a:lnTo>
                <a:lnTo>
                  <a:pt x="291833" y="0"/>
                </a:lnTo>
                <a:lnTo>
                  <a:pt x="289204" y="0"/>
                </a:lnTo>
                <a:lnTo>
                  <a:pt x="288086" y="469"/>
                </a:lnTo>
                <a:lnTo>
                  <a:pt x="286219" y="2336"/>
                </a:lnTo>
                <a:lnTo>
                  <a:pt x="285750" y="3454"/>
                </a:lnTo>
                <a:lnTo>
                  <a:pt x="285750" y="6083"/>
                </a:lnTo>
                <a:lnTo>
                  <a:pt x="286219" y="7200"/>
                </a:lnTo>
                <a:lnTo>
                  <a:pt x="288086" y="9067"/>
                </a:lnTo>
                <a:lnTo>
                  <a:pt x="289204" y="9525"/>
                </a:lnTo>
                <a:lnTo>
                  <a:pt x="291833" y="9525"/>
                </a:lnTo>
                <a:lnTo>
                  <a:pt x="292950" y="9067"/>
                </a:lnTo>
                <a:lnTo>
                  <a:pt x="294817" y="7200"/>
                </a:lnTo>
                <a:lnTo>
                  <a:pt x="295275" y="6083"/>
                </a:lnTo>
                <a:lnTo>
                  <a:pt x="295275" y="3454"/>
                </a:lnTo>
                <a:close/>
              </a:path>
              <a:path w="5486400" h="646429">
                <a:moveTo>
                  <a:pt x="342900" y="640359"/>
                </a:moveTo>
                <a:lnTo>
                  <a:pt x="342442" y="639241"/>
                </a:lnTo>
                <a:lnTo>
                  <a:pt x="340575" y="637374"/>
                </a:lnTo>
                <a:lnTo>
                  <a:pt x="339458" y="636905"/>
                </a:lnTo>
                <a:lnTo>
                  <a:pt x="336829" y="636905"/>
                </a:lnTo>
                <a:lnTo>
                  <a:pt x="335711" y="637374"/>
                </a:lnTo>
                <a:lnTo>
                  <a:pt x="333844" y="639241"/>
                </a:lnTo>
                <a:lnTo>
                  <a:pt x="333375" y="640359"/>
                </a:lnTo>
                <a:lnTo>
                  <a:pt x="333375" y="642988"/>
                </a:lnTo>
                <a:lnTo>
                  <a:pt x="333844" y="644105"/>
                </a:lnTo>
                <a:lnTo>
                  <a:pt x="335711" y="645972"/>
                </a:lnTo>
                <a:lnTo>
                  <a:pt x="336829" y="646430"/>
                </a:lnTo>
                <a:lnTo>
                  <a:pt x="339458" y="646430"/>
                </a:lnTo>
                <a:lnTo>
                  <a:pt x="340575" y="645972"/>
                </a:lnTo>
                <a:lnTo>
                  <a:pt x="342442" y="644105"/>
                </a:lnTo>
                <a:lnTo>
                  <a:pt x="342900" y="642988"/>
                </a:lnTo>
                <a:lnTo>
                  <a:pt x="342900" y="640359"/>
                </a:lnTo>
                <a:close/>
              </a:path>
              <a:path w="5486400" h="646429">
                <a:moveTo>
                  <a:pt x="342900" y="3454"/>
                </a:moveTo>
                <a:lnTo>
                  <a:pt x="342442" y="2336"/>
                </a:lnTo>
                <a:lnTo>
                  <a:pt x="340575" y="469"/>
                </a:lnTo>
                <a:lnTo>
                  <a:pt x="339458" y="0"/>
                </a:lnTo>
                <a:lnTo>
                  <a:pt x="336829" y="0"/>
                </a:lnTo>
                <a:lnTo>
                  <a:pt x="335711" y="469"/>
                </a:lnTo>
                <a:lnTo>
                  <a:pt x="333844" y="2336"/>
                </a:lnTo>
                <a:lnTo>
                  <a:pt x="333375" y="3454"/>
                </a:lnTo>
                <a:lnTo>
                  <a:pt x="333375" y="6083"/>
                </a:lnTo>
                <a:lnTo>
                  <a:pt x="333844" y="7200"/>
                </a:lnTo>
                <a:lnTo>
                  <a:pt x="335711" y="9067"/>
                </a:lnTo>
                <a:lnTo>
                  <a:pt x="336829" y="9525"/>
                </a:lnTo>
                <a:lnTo>
                  <a:pt x="339458" y="9525"/>
                </a:lnTo>
                <a:lnTo>
                  <a:pt x="340575" y="9067"/>
                </a:lnTo>
                <a:lnTo>
                  <a:pt x="342442" y="7200"/>
                </a:lnTo>
                <a:lnTo>
                  <a:pt x="342900" y="6083"/>
                </a:lnTo>
                <a:lnTo>
                  <a:pt x="342900" y="3454"/>
                </a:lnTo>
                <a:close/>
              </a:path>
              <a:path w="5486400" h="646429">
                <a:moveTo>
                  <a:pt x="390525" y="640359"/>
                </a:moveTo>
                <a:lnTo>
                  <a:pt x="390067" y="639241"/>
                </a:lnTo>
                <a:lnTo>
                  <a:pt x="388200" y="637374"/>
                </a:lnTo>
                <a:lnTo>
                  <a:pt x="387083" y="636905"/>
                </a:lnTo>
                <a:lnTo>
                  <a:pt x="384454" y="636905"/>
                </a:lnTo>
                <a:lnTo>
                  <a:pt x="383336" y="637374"/>
                </a:lnTo>
                <a:lnTo>
                  <a:pt x="381469" y="639241"/>
                </a:lnTo>
                <a:lnTo>
                  <a:pt x="381000" y="640359"/>
                </a:lnTo>
                <a:lnTo>
                  <a:pt x="381000" y="642988"/>
                </a:lnTo>
                <a:lnTo>
                  <a:pt x="381469" y="644105"/>
                </a:lnTo>
                <a:lnTo>
                  <a:pt x="383336" y="645972"/>
                </a:lnTo>
                <a:lnTo>
                  <a:pt x="384454" y="646430"/>
                </a:lnTo>
                <a:lnTo>
                  <a:pt x="387083" y="646430"/>
                </a:lnTo>
                <a:lnTo>
                  <a:pt x="388200" y="645972"/>
                </a:lnTo>
                <a:lnTo>
                  <a:pt x="390067" y="644105"/>
                </a:lnTo>
                <a:lnTo>
                  <a:pt x="390525" y="642988"/>
                </a:lnTo>
                <a:lnTo>
                  <a:pt x="390525" y="640359"/>
                </a:lnTo>
                <a:close/>
              </a:path>
              <a:path w="5486400" h="646429">
                <a:moveTo>
                  <a:pt x="390525" y="3454"/>
                </a:moveTo>
                <a:lnTo>
                  <a:pt x="390067" y="2336"/>
                </a:lnTo>
                <a:lnTo>
                  <a:pt x="388200" y="469"/>
                </a:lnTo>
                <a:lnTo>
                  <a:pt x="387083" y="0"/>
                </a:lnTo>
                <a:lnTo>
                  <a:pt x="384454" y="0"/>
                </a:lnTo>
                <a:lnTo>
                  <a:pt x="383336" y="469"/>
                </a:lnTo>
                <a:lnTo>
                  <a:pt x="381469" y="2336"/>
                </a:lnTo>
                <a:lnTo>
                  <a:pt x="381000" y="3454"/>
                </a:lnTo>
                <a:lnTo>
                  <a:pt x="381000" y="6083"/>
                </a:lnTo>
                <a:lnTo>
                  <a:pt x="381469" y="7200"/>
                </a:lnTo>
                <a:lnTo>
                  <a:pt x="383336" y="9067"/>
                </a:lnTo>
                <a:lnTo>
                  <a:pt x="384454" y="9525"/>
                </a:lnTo>
                <a:lnTo>
                  <a:pt x="387083" y="9525"/>
                </a:lnTo>
                <a:lnTo>
                  <a:pt x="388200" y="9067"/>
                </a:lnTo>
                <a:lnTo>
                  <a:pt x="390067" y="7200"/>
                </a:lnTo>
                <a:lnTo>
                  <a:pt x="390525" y="6083"/>
                </a:lnTo>
                <a:lnTo>
                  <a:pt x="390525" y="3454"/>
                </a:lnTo>
                <a:close/>
              </a:path>
              <a:path w="5486400" h="646429">
                <a:moveTo>
                  <a:pt x="438150" y="640359"/>
                </a:moveTo>
                <a:lnTo>
                  <a:pt x="437692" y="639241"/>
                </a:lnTo>
                <a:lnTo>
                  <a:pt x="435825" y="637374"/>
                </a:lnTo>
                <a:lnTo>
                  <a:pt x="434708" y="636905"/>
                </a:lnTo>
                <a:lnTo>
                  <a:pt x="432079" y="636905"/>
                </a:lnTo>
                <a:lnTo>
                  <a:pt x="430961" y="637374"/>
                </a:lnTo>
                <a:lnTo>
                  <a:pt x="429094" y="639241"/>
                </a:lnTo>
                <a:lnTo>
                  <a:pt x="428625" y="640359"/>
                </a:lnTo>
                <a:lnTo>
                  <a:pt x="428625" y="642988"/>
                </a:lnTo>
                <a:lnTo>
                  <a:pt x="429094" y="644105"/>
                </a:lnTo>
                <a:lnTo>
                  <a:pt x="430961" y="645972"/>
                </a:lnTo>
                <a:lnTo>
                  <a:pt x="432079" y="646430"/>
                </a:lnTo>
                <a:lnTo>
                  <a:pt x="434708" y="646430"/>
                </a:lnTo>
                <a:lnTo>
                  <a:pt x="435825" y="645972"/>
                </a:lnTo>
                <a:lnTo>
                  <a:pt x="437692" y="644105"/>
                </a:lnTo>
                <a:lnTo>
                  <a:pt x="438150" y="642988"/>
                </a:lnTo>
                <a:lnTo>
                  <a:pt x="438150" y="640359"/>
                </a:lnTo>
                <a:close/>
              </a:path>
              <a:path w="5486400" h="646429">
                <a:moveTo>
                  <a:pt x="438150" y="3454"/>
                </a:moveTo>
                <a:lnTo>
                  <a:pt x="437692" y="2336"/>
                </a:lnTo>
                <a:lnTo>
                  <a:pt x="435825" y="469"/>
                </a:lnTo>
                <a:lnTo>
                  <a:pt x="434708" y="0"/>
                </a:lnTo>
                <a:lnTo>
                  <a:pt x="432079" y="0"/>
                </a:lnTo>
                <a:lnTo>
                  <a:pt x="430961" y="469"/>
                </a:lnTo>
                <a:lnTo>
                  <a:pt x="429094" y="2336"/>
                </a:lnTo>
                <a:lnTo>
                  <a:pt x="428625" y="3454"/>
                </a:lnTo>
                <a:lnTo>
                  <a:pt x="428625" y="6083"/>
                </a:lnTo>
                <a:lnTo>
                  <a:pt x="429094" y="7200"/>
                </a:lnTo>
                <a:lnTo>
                  <a:pt x="430961" y="9067"/>
                </a:lnTo>
                <a:lnTo>
                  <a:pt x="432079" y="9525"/>
                </a:lnTo>
                <a:lnTo>
                  <a:pt x="434708" y="9525"/>
                </a:lnTo>
                <a:lnTo>
                  <a:pt x="435825" y="9067"/>
                </a:lnTo>
                <a:lnTo>
                  <a:pt x="437692" y="7200"/>
                </a:lnTo>
                <a:lnTo>
                  <a:pt x="438150" y="6083"/>
                </a:lnTo>
                <a:lnTo>
                  <a:pt x="438150" y="3454"/>
                </a:lnTo>
                <a:close/>
              </a:path>
              <a:path w="5486400" h="646429">
                <a:moveTo>
                  <a:pt x="485775" y="640359"/>
                </a:moveTo>
                <a:lnTo>
                  <a:pt x="485317" y="639241"/>
                </a:lnTo>
                <a:lnTo>
                  <a:pt x="483450" y="637374"/>
                </a:lnTo>
                <a:lnTo>
                  <a:pt x="482333" y="636905"/>
                </a:lnTo>
                <a:lnTo>
                  <a:pt x="479704" y="636905"/>
                </a:lnTo>
                <a:lnTo>
                  <a:pt x="478586" y="637374"/>
                </a:lnTo>
                <a:lnTo>
                  <a:pt x="476719" y="639241"/>
                </a:lnTo>
                <a:lnTo>
                  <a:pt x="476250" y="640359"/>
                </a:lnTo>
                <a:lnTo>
                  <a:pt x="476250" y="642988"/>
                </a:lnTo>
                <a:lnTo>
                  <a:pt x="476719" y="644105"/>
                </a:lnTo>
                <a:lnTo>
                  <a:pt x="478586" y="645972"/>
                </a:lnTo>
                <a:lnTo>
                  <a:pt x="479704" y="646430"/>
                </a:lnTo>
                <a:lnTo>
                  <a:pt x="482333" y="646430"/>
                </a:lnTo>
                <a:lnTo>
                  <a:pt x="483450" y="645972"/>
                </a:lnTo>
                <a:lnTo>
                  <a:pt x="485317" y="644105"/>
                </a:lnTo>
                <a:lnTo>
                  <a:pt x="485775" y="642988"/>
                </a:lnTo>
                <a:lnTo>
                  <a:pt x="485775" y="640359"/>
                </a:lnTo>
                <a:close/>
              </a:path>
              <a:path w="5486400" h="646429">
                <a:moveTo>
                  <a:pt x="485775" y="3454"/>
                </a:moveTo>
                <a:lnTo>
                  <a:pt x="485317" y="2336"/>
                </a:lnTo>
                <a:lnTo>
                  <a:pt x="483450" y="469"/>
                </a:lnTo>
                <a:lnTo>
                  <a:pt x="482333" y="0"/>
                </a:lnTo>
                <a:lnTo>
                  <a:pt x="479704" y="0"/>
                </a:lnTo>
                <a:lnTo>
                  <a:pt x="478586" y="469"/>
                </a:lnTo>
                <a:lnTo>
                  <a:pt x="476719" y="2336"/>
                </a:lnTo>
                <a:lnTo>
                  <a:pt x="476250" y="3454"/>
                </a:lnTo>
                <a:lnTo>
                  <a:pt x="476250" y="6083"/>
                </a:lnTo>
                <a:lnTo>
                  <a:pt x="476719" y="7200"/>
                </a:lnTo>
                <a:lnTo>
                  <a:pt x="478586" y="9067"/>
                </a:lnTo>
                <a:lnTo>
                  <a:pt x="479704" y="9525"/>
                </a:lnTo>
                <a:lnTo>
                  <a:pt x="482333" y="9525"/>
                </a:lnTo>
                <a:lnTo>
                  <a:pt x="483450" y="9067"/>
                </a:lnTo>
                <a:lnTo>
                  <a:pt x="485317" y="7200"/>
                </a:lnTo>
                <a:lnTo>
                  <a:pt x="485775" y="6083"/>
                </a:lnTo>
                <a:lnTo>
                  <a:pt x="485775" y="3454"/>
                </a:lnTo>
                <a:close/>
              </a:path>
              <a:path w="5486400" h="646429">
                <a:moveTo>
                  <a:pt x="533400" y="640359"/>
                </a:moveTo>
                <a:lnTo>
                  <a:pt x="532942" y="639241"/>
                </a:lnTo>
                <a:lnTo>
                  <a:pt x="531075" y="637374"/>
                </a:lnTo>
                <a:lnTo>
                  <a:pt x="529958" y="636905"/>
                </a:lnTo>
                <a:lnTo>
                  <a:pt x="527329" y="636905"/>
                </a:lnTo>
                <a:lnTo>
                  <a:pt x="526211" y="637374"/>
                </a:lnTo>
                <a:lnTo>
                  <a:pt x="524344" y="639241"/>
                </a:lnTo>
                <a:lnTo>
                  <a:pt x="523875" y="640359"/>
                </a:lnTo>
                <a:lnTo>
                  <a:pt x="523875" y="642988"/>
                </a:lnTo>
                <a:lnTo>
                  <a:pt x="524344" y="644105"/>
                </a:lnTo>
                <a:lnTo>
                  <a:pt x="526211" y="645972"/>
                </a:lnTo>
                <a:lnTo>
                  <a:pt x="527329" y="646430"/>
                </a:lnTo>
                <a:lnTo>
                  <a:pt x="529958" y="646430"/>
                </a:lnTo>
                <a:lnTo>
                  <a:pt x="531075" y="645972"/>
                </a:lnTo>
                <a:lnTo>
                  <a:pt x="532942" y="644105"/>
                </a:lnTo>
                <a:lnTo>
                  <a:pt x="533400" y="642988"/>
                </a:lnTo>
                <a:lnTo>
                  <a:pt x="533400" y="640359"/>
                </a:lnTo>
                <a:close/>
              </a:path>
              <a:path w="5486400" h="646429">
                <a:moveTo>
                  <a:pt x="533400" y="3454"/>
                </a:moveTo>
                <a:lnTo>
                  <a:pt x="532942" y="2336"/>
                </a:lnTo>
                <a:lnTo>
                  <a:pt x="531075" y="469"/>
                </a:lnTo>
                <a:lnTo>
                  <a:pt x="529958" y="0"/>
                </a:lnTo>
                <a:lnTo>
                  <a:pt x="527329" y="0"/>
                </a:lnTo>
                <a:lnTo>
                  <a:pt x="526211" y="469"/>
                </a:lnTo>
                <a:lnTo>
                  <a:pt x="524344" y="2336"/>
                </a:lnTo>
                <a:lnTo>
                  <a:pt x="523875" y="3454"/>
                </a:lnTo>
                <a:lnTo>
                  <a:pt x="523875" y="6083"/>
                </a:lnTo>
                <a:lnTo>
                  <a:pt x="524344" y="7200"/>
                </a:lnTo>
                <a:lnTo>
                  <a:pt x="526211" y="9067"/>
                </a:lnTo>
                <a:lnTo>
                  <a:pt x="527329" y="9525"/>
                </a:lnTo>
                <a:lnTo>
                  <a:pt x="529958" y="9525"/>
                </a:lnTo>
                <a:lnTo>
                  <a:pt x="531075" y="9067"/>
                </a:lnTo>
                <a:lnTo>
                  <a:pt x="532942" y="7200"/>
                </a:lnTo>
                <a:lnTo>
                  <a:pt x="533400" y="6083"/>
                </a:lnTo>
                <a:lnTo>
                  <a:pt x="533400" y="3454"/>
                </a:lnTo>
                <a:close/>
              </a:path>
              <a:path w="5486400" h="646429">
                <a:moveTo>
                  <a:pt x="581025" y="640359"/>
                </a:moveTo>
                <a:lnTo>
                  <a:pt x="580567" y="639241"/>
                </a:lnTo>
                <a:lnTo>
                  <a:pt x="578700" y="637374"/>
                </a:lnTo>
                <a:lnTo>
                  <a:pt x="577583" y="636905"/>
                </a:lnTo>
                <a:lnTo>
                  <a:pt x="574954" y="636905"/>
                </a:lnTo>
                <a:lnTo>
                  <a:pt x="573836" y="637374"/>
                </a:lnTo>
                <a:lnTo>
                  <a:pt x="571969" y="639241"/>
                </a:lnTo>
                <a:lnTo>
                  <a:pt x="571500" y="640359"/>
                </a:lnTo>
                <a:lnTo>
                  <a:pt x="571500" y="642988"/>
                </a:lnTo>
                <a:lnTo>
                  <a:pt x="571969" y="644105"/>
                </a:lnTo>
                <a:lnTo>
                  <a:pt x="573836" y="645972"/>
                </a:lnTo>
                <a:lnTo>
                  <a:pt x="574954" y="646430"/>
                </a:lnTo>
                <a:lnTo>
                  <a:pt x="577583" y="646430"/>
                </a:lnTo>
                <a:lnTo>
                  <a:pt x="578700" y="645972"/>
                </a:lnTo>
                <a:lnTo>
                  <a:pt x="580567" y="644105"/>
                </a:lnTo>
                <a:lnTo>
                  <a:pt x="581025" y="642988"/>
                </a:lnTo>
                <a:lnTo>
                  <a:pt x="581025" y="640359"/>
                </a:lnTo>
                <a:close/>
              </a:path>
              <a:path w="5486400" h="646429">
                <a:moveTo>
                  <a:pt x="581025" y="3454"/>
                </a:moveTo>
                <a:lnTo>
                  <a:pt x="580567" y="2336"/>
                </a:lnTo>
                <a:lnTo>
                  <a:pt x="578700" y="469"/>
                </a:lnTo>
                <a:lnTo>
                  <a:pt x="577583" y="0"/>
                </a:lnTo>
                <a:lnTo>
                  <a:pt x="574954" y="0"/>
                </a:lnTo>
                <a:lnTo>
                  <a:pt x="573836" y="469"/>
                </a:lnTo>
                <a:lnTo>
                  <a:pt x="571969" y="2336"/>
                </a:lnTo>
                <a:lnTo>
                  <a:pt x="571500" y="3454"/>
                </a:lnTo>
                <a:lnTo>
                  <a:pt x="571500" y="6083"/>
                </a:lnTo>
                <a:lnTo>
                  <a:pt x="571969" y="7200"/>
                </a:lnTo>
                <a:lnTo>
                  <a:pt x="573836" y="9067"/>
                </a:lnTo>
                <a:lnTo>
                  <a:pt x="574954" y="9525"/>
                </a:lnTo>
                <a:lnTo>
                  <a:pt x="577583" y="9525"/>
                </a:lnTo>
                <a:lnTo>
                  <a:pt x="578700" y="9067"/>
                </a:lnTo>
                <a:lnTo>
                  <a:pt x="580567" y="7200"/>
                </a:lnTo>
                <a:lnTo>
                  <a:pt x="581025" y="6083"/>
                </a:lnTo>
                <a:lnTo>
                  <a:pt x="581025" y="3454"/>
                </a:lnTo>
                <a:close/>
              </a:path>
              <a:path w="5486400" h="646429">
                <a:moveTo>
                  <a:pt x="628650" y="640359"/>
                </a:moveTo>
                <a:lnTo>
                  <a:pt x="628192" y="639241"/>
                </a:lnTo>
                <a:lnTo>
                  <a:pt x="626325" y="637374"/>
                </a:lnTo>
                <a:lnTo>
                  <a:pt x="625208" y="636905"/>
                </a:lnTo>
                <a:lnTo>
                  <a:pt x="622579" y="636905"/>
                </a:lnTo>
                <a:lnTo>
                  <a:pt x="621461" y="637374"/>
                </a:lnTo>
                <a:lnTo>
                  <a:pt x="619594" y="639241"/>
                </a:lnTo>
                <a:lnTo>
                  <a:pt x="619125" y="640359"/>
                </a:lnTo>
                <a:lnTo>
                  <a:pt x="619125" y="642988"/>
                </a:lnTo>
                <a:lnTo>
                  <a:pt x="619594" y="644105"/>
                </a:lnTo>
                <a:lnTo>
                  <a:pt x="621461" y="645972"/>
                </a:lnTo>
                <a:lnTo>
                  <a:pt x="622579" y="646430"/>
                </a:lnTo>
                <a:lnTo>
                  <a:pt x="625208" y="646430"/>
                </a:lnTo>
                <a:lnTo>
                  <a:pt x="626325" y="645972"/>
                </a:lnTo>
                <a:lnTo>
                  <a:pt x="628192" y="644105"/>
                </a:lnTo>
                <a:lnTo>
                  <a:pt x="628650" y="642988"/>
                </a:lnTo>
                <a:lnTo>
                  <a:pt x="628650" y="640359"/>
                </a:lnTo>
                <a:close/>
              </a:path>
              <a:path w="5486400" h="646429">
                <a:moveTo>
                  <a:pt x="628650" y="3454"/>
                </a:moveTo>
                <a:lnTo>
                  <a:pt x="628192" y="2336"/>
                </a:lnTo>
                <a:lnTo>
                  <a:pt x="626325" y="469"/>
                </a:lnTo>
                <a:lnTo>
                  <a:pt x="625208" y="0"/>
                </a:lnTo>
                <a:lnTo>
                  <a:pt x="622579" y="0"/>
                </a:lnTo>
                <a:lnTo>
                  <a:pt x="621461" y="469"/>
                </a:lnTo>
                <a:lnTo>
                  <a:pt x="619594" y="2336"/>
                </a:lnTo>
                <a:lnTo>
                  <a:pt x="619125" y="3454"/>
                </a:lnTo>
                <a:lnTo>
                  <a:pt x="619125" y="6083"/>
                </a:lnTo>
                <a:lnTo>
                  <a:pt x="619594" y="7200"/>
                </a:lnTo>
                <a:lnTo>
                  <a:pt x="621461" y="9067"/>
                </a:lnTo>
                <a:lnTo>
                  <a:pt x="622579" y="9525"/>
                </a:lnTo>
                <a:lnTo>
                  <a:pt x="625208" y="9525"/>
                </a:lnTo>
                <a:lnTo>
                  <a:pt x="626325" y="9067"/>
                </a:lnTo>
                <a:lnTo>
                  <a:pt x="628192" y="7200"/>
                </a:lnTo>
                <a:lnTo>
                  <a:pt x="628650" y="6083"/>
                </a:lnTo>
                <a:lnTo>
                  <a:pt x="628650" y="3454"/>
                </a:lnTo>
                <a:close/>
              </a:path>
              <a:path w="5486400" h="646429">
                <a:moveTo>
                  <a:pt x="676275" y="640359"/>
                </a:moveTo>
                <a:lnTo>
                  <a:pt x="675817" y="639241"/>
                </a:lnTo>
                <a:lnTo>
                  <a:pt x="673950" y="637374"/>
                </a:lnTo>
                <a:lnTo>
                  <a:pt x="672833" y="636905"/>
                </a:lnTo>
                <a:lnTo>
                  <a:pt x="670204" y="636905"/>
                </a:lnTo>
                <a:lnTo>
                  <a:pt x="669086" y="637374"/>
                </a:lnTo>
                <a:lnTo>
                  <a:pt x="667219" y="639241"/>
                </a:lnTo>
                <a:lnTo>
                  <a:pt x="666750" y="640359"/>
                </a:lnTo>
                <a:lnTo>
                  <a:pt x="666750" y="642988"/>
                </a:lnTo>
                <a:lnTo>
                  <a:pt x="667219" y="644105"/>
                </a:lnTo>
                <a:lnTo>
                  <a:pt x="669086" y="645972"/>
                </a:lnTo>
                <a:lnTo>
                  <a:pt x="670204" y="646430"/>
                </a:lnTo>
                <a:lnTo>
                  <a:pt x="672833" y="646430"/>
                </a:lnTo>
                <a:lnTo>
                  <a:pt x="673950" y="645972"/>
                </a:lnTo>
                <a:lnTo>
                  <a:pt x="675817" y="644105"/>
                </a:lnTo>
                <a:lnTo>
                  <a:pt x="676275" y="642988"/>
                </a:lnTo>
                <a:lnTo>
                  <a:pt x="676275" y="640359"/>
                </a:lnTo>
                <a:close/>
              </a:path>
              <a:path w="5486400" h="646429">
                <a:moveTo>
                  <a:pt x="676275" y="3454"/>
                </a:moveTo>
                <a:lnTo>
                  <a:pt x="675817" y="2336"/>
                </a:lnTo>
                <a:lnTo>
                  <a:pt x="673950" y="469"/>
                </a:lnTo>
                <a:lnTo>
                  <a:pt x="672833" y="0"/>
                </a:lnTo>
                <a:lnTo>
                  <a:pt x="670204" y="0"/>
                </a:lnTo>
                <a:lnTo>
                  <a:pt x="669086" y="469"/>
                </a:lnTo>
                <a:lnTo>
                  <a:pt x="667219" y="2336"/>
                </a:lnTo>
                <a:lnTo>
                  <a:pt x="666750" y="3454"/>
                </a:lnTo>
                <a:lnTo>
                  <a:pt x="666750" y="6083"/>
                </a:lnTo>
                <a:lnTo>
                  <a:pt x="667219" y="7200"/>
                </a:lnTo>
                <a:lnTo>
                  <a:pt x="669086" y="9067"/>
                </a:lnTo>
                <a:lnTo>
                  <a:pt x="670204" y="9525"/>
                </a:lnTo>
                <a:lnTo>
                  <a:pt x="672833" y="9525"/>
                </a:lnTo>
                <a:lnTo>
                  <a:pt x="673950" y="9067"/>
                </a:lnTo>
                <a:lnTo>
                  <a:pt x="675817" y="7200"/>
                </a:lnTo>
                <a:lnTo>
                  <a:pt x="676275" y="6083"/>
                </a:lnTo>
                <a:lnTo>
                  <a:pt x="676275" y="3454"/>
                </a:lnTo>
                <a:close/>
              </a:path>
              <a:path w="5486400" h="646429">
                <a:moveTo>
                  <a:pt x="723900" y="640359"/>
                </a:moveTo>
                <a:lnTo>
                  <a:pt x="723442" y="639241"/>
                </a:lnTo>
                <a:lnTo>
                  <a:pt x="721575" y="637374"/>
                </a:lnTo>
                <a:lnTo>
                  <a:pt x="720458" y="636905"/>
                </a:lnTo>
                <a:lnTo>
                  <a:pt x="717829" y="636905"/>
                </a:lnTo>
                <a:lnTo>
                  <a:pt x="716711" y="637374"/>
                </a:lnTo>
                <a:lnTo>
                  <a:pt x="714844" y="639241"/>
                </a:lnTo>
                <a:lnTo>
                  <a:pt x="714375" y="640359"/>
                </a:lnTo>
                <a:lnTo>
                  <a:pt x="714375" y="642988"/>
                </a:lnTo>
                <a:lnTo>
                  <a:pt x="714844" y="644105"/>
                </a:lnTo>
                <a:lnTo>
                  <a:pt x="716711" y="645972"/>
                </a:lnTo>
                <a:lnTo>
                  <a:pt x="717829" y="646430"/>
                </a:lnTo>
                <a:lnTo>
                  <a:pt x="720458" y="646430"/>
                </a:lnTo>
                <a:lnTo>
                  <a:pt x="721575" y="645972"/>
                </a:lnTo>
                <a:lnTo>
                  <a:pt x="723442" y="644105"/>
                </a:lnTo>
                <a:lnTo>
                  <a:pt x="723900" y="642988"/>
                </a:lnTo>
                <a:lnTo>
                  <a:pt x="723900" y="640359"/>
                </a:lnTo>
                <a:close/>
              </a:path>
              <a:path w="5486400" h="646429">
                <a:moveTo>
                  <a:pt x="723900" y="3454"/>
                </a:moveTo>
                <a:lnTo>
                  <a:pt x="723442" y="2336"/>
                </a:lnTo>
                <a:lnTo>
                  <a:pt x="721575" y="469"/>
                </a:lnTo>
                <a:lnTo>
                  <a:pt x="720458" y="0"/>
                </a:lnTo>
                <a:lnTo>
                  <a:pt x="717829" y="0"/>
                </a:lnTo>
                <a:lnTo>
                  <a:pt x="716711" y="469"/>
                </a:lnTo>
                <a:lnTo>
                  <a:pt x="714844" y="2336"/>
                </a:lnTo>
                <a:lnTo>
                  <a:pt x="714375" y="3454"/>
                </a:lnTo>
                <a:lnTo>
                  <a:pt x="714375" y="6083"/>
                </a:lnTo>
                <a:lnTo>
                  <a:pt x="714844" y="7200"/>
                </a:lnTo>
                <a:lnTo>
                  <a:pt x="716711" y="9067"/>
                </a:lnTo>
                <a:lnTo>
                  <a:pt x="717829" y="9525"/>
                </a:lnTo>
                <a:lnTo>
                  <a:pt x="720458" y="9525"/>
                </a:lnTo>
                <a:lnTo>
                  <a:pt x="721575" y="9067"/>
                </a:lnTo>
                <a:lnTo>
                  <a:pt x="723442" y="7200"/>
                </a:lnTo>
                <a:lnTo>
                  <a:pt x="723900" y="6083"/>
                </a:lnTo>
                <a:lnTo>
                  <a:pt x="723900" y="3454"/>
                </a:lnTo>
                <a:close/>
              </a:path>
              <a:path w="5486400" h="646429">
                <a:moveTo>
                  <a:pt x="771525" y="640359"/>
                </a:moveTo>
                <a:lnTo>
                  <a:pt x="771067" y="639241"/>
                </a:lnTo>
                <a:lnTo>
                  <a:pt x="769200" y="637374"/>
                </a:lnTo>
                <a:lnTo>
                  <a:pt x="768083" y="636905"/>
                </a:lnTo>
                <a:lnTo>
                  <a:pt x="765454" y="636905"/>
                </a:lnTo>
                <a:lnTo>
                  <a:pt x="764336" y="637374"/>
                </a:lnTo>
                <a:lnTo>
                  <a:pt x="762469" y="639241"/>
                </a:lnTo>
                <a:lnTo>
                  <a:pt x="762000" y="640359"/>
                </a:lnTo>
                <a:lnTo>
                  <a:pt x="762000" y="642988"/>
                </a:lnTo>
                <a:lnTo>
                  <a:pt x="762469" y="644105"/>
                </a:lnTo>
                <a:lnTo>
                  <a:pt x="764336" y="645972"/>
                </a:lnTo>
                <a:lnTo>
                  <a:pt x="765454" y="646430"/>
                </a:lnTo>
                <a:lnTo>
                  <a:pt x="768083" y="646430"/>
                </a:lnTo>
                <a:lnTo>
                  <a:pt x="769200" y="645972"/>
                </a:lnTo>
                <a:lnTo>
                  <a:pt x="771067" y="644105"/>
                </a:lnTo>
                <a:lnTo>
                  <a:pt x="771525" y="642988"/>
                </a:lnTo>
                <a:lnTo>
                  <a:pt x="771525" y="640359"/>
                </a:lnTo>
                <a:close/>
              </a:path>
              <a:path w="5486400" h="646429">
                <a:moveTo>
                  <a:pt x="771525" y="3454"/>
                </a:moveTo>
                <a:lnTo>
                  <a:pt x="771067" y="2336"/>
                </a:lnTo>
                <a:lnTo>
                  <a:pt x="769200" y="469"/>
                </a:lnTo>
                <a:lnTo>
                  <a:pt x="768083" y="0"/>
                </a:lnTo>
                <a:lnTo>
                  <a:pt x="765454" y="0"/>
                </a:lnTo>
                <a:lnTo>
                  <a:pt x="764336" y="469"/>
                </a:lnTo>
                <a:lnTo>
                  <a:pt x="762469" y="2336"/>
                </a:lnTo>
                <a:lnTo>
                  <a:pt x="762000" y="3454"/>
                </a:lnTo>
                <a:lnTo>
                  <a:pt x="762000" y="6083"/>
                </a:lnTo>
                <a:lnTo>
                  <a:pt x="762469" y="7200"/>
                </a:lnTo>
                <a:lnTo>
                  <a:pt x="764336" y="9067"/>
                </a:lnTo>
                <a:lnTo>
                  <a:pt x="765454" y="9525"/>
                </a:lnTo>
                <a:lnTo>
                  <a:pt x="768083" y="9525"/>
                </a:lnTo>
                <a:lnTo>
                  <a:pt x="769200" y="9067"/>
                </a:lnTo>
                <a:lnTo>
                  <a:pt x="771067" y="7200"/>
                </a:lnTo>
                <a:lnTo>
                  <a:pt x="771525" y="6083"/>
                </a:lnTo>
                <a:lnTo>
                  <a:pt x="771525" y="3454"/>
                </a:lnTo>
                <a:close/>
              </a:path>
              <a:path w="5486400" h="646429">
                <a:moveTo>
                  <a:pt x="819150" y="640359"/>
                </a:moveTo>
                <a:lnTo>
                  <a:pt x="818692" y="639241"/>
                </a:lnTo>
                <a:lnTo>
                  <a:pt x="816825" y="637374"/>
                </a:lnTo>
                <a:lnTo>
                  <a:pt x="815708" y="636905"/>
                </a:lnTo>
                <a:lnTo>
                  <a:pt x="813079" y="636905"/>
                </a:lnTo>
                <a:lnTo>
                  <a:pt x="811961" y="637374"/>
                </a:lnTo>
                <a:lnTo>
                  <a:pt x="810094" y="639241"/>
                </a:lnTo>
                <a:lnTo>
                  <a:pt x="809625" y="640359"/>
                </a:lnTo>
                <a:lnTo>
                  <a:pt x="809625" y="642988"/>
                </a:lnTo>
                <a:lnTo>
                  <a:pt x="810094" y="644105"/>
                </a:lnTo>
                <a:lnTo>
                  <a:pt x="811961" y="645972"/>
                </a:lnTo>
                <a:lnTo>
                  <a:pt x="813079" y="646430"/>
                </a:lnTo>
                <a:lnTo>
                  <a:pt x="815708" y="646430"/>
                </a:lnTo>
                <a:lnTo>
                  <a:pt x="816825" y="645972"/>
                </a:lnTo>
                <a:lnTo>
                  <a:pt x="818692" y="644105"/>
                </a:lnTo>
                <a:lnTo>
                  <a:pt x="819150" y="642988"/>
                </a:lnTo>
                <a:lnTo>
                  <a:pt x="819150" y="640359"/>
                </a:lnTo>
                <a:close/>
              </a:path>
              <a:path w="5486400" h="646429">
                <a:moveTo>
                  <a:pt x="819150" y="3454"/>
                </a:moveTo>
                <a:lnTo>
                  <a:pt x="818692" y="2336"/>
                </a:lnTo>
                <a:lnTo>
                  <a:pt x="816825" y="469"/>
                </a:lnTo>
                <a:lnTo>
                  <a:pt x="815708" y="0"/>
                </a:lnTo>
                <a:lnTo>
                  <a:pt x="813079" y="0"/>
                </a:lnTo>
                <a:lnTo>
                  <a:pt x="811961" y="469"/>
                </a:lnTo>
                <a:lnTo>
                  <a:pt x="810094" y="2336"/>
                </a:lnTo>
                <a:lnTo>
                  <a:pt x="809625" y="3454"/>
                </a:lnTo>
                <a:lnTo>
                  <a:pt x="809625" y="6083"/>
                </a:lnTo>
                <a:lnTo>
                  <a:pt x="810094" y="7200"/>
                </a:lnTo>
                <a:lnTo>
                  <a:pt x="811961" y="9067"/>
                </a:lnTo>
                <a:lnTo>
                  <a:pt x="813079" y="9525"/>
                </a:lnTo>
                <a:lnTo>
                  <a:pt x="815708" y="9525"/>
                </a:lnTo>
                <a:lnTo>
                  <a:pt x="816825" y="9067"/>
                </a:lnTo>
                <a:lnTo>
                  <a:pt x="818692" y="7200"/>
                </a:lnTo>
                <a:lnTo>
                  <a:pt x="819150" y="6083"/>
                </a:lnTo>
                <a:lnTo>
                  <a:pt x="819150" y="3454"/>
                </a:lnTo>
                <a:close/>
              </a:path>
              <a:path w="5486400" h="646429">
                <a:moveTo>
                  <a:pt x="866775" y="640359"/>
                </a:moveTo>
                <a:lnTo>
                  <a:pt x="866317" y="639241"/>
                </a:lnTo>
                <a:lnTo>
                  <a:pt x="864450" y="637374"/>
                </a:lnTo>
                <a:lnTo>
                  <a:pt x="863333" y="636905"/>
                </a:lnTo>
                <a:lnTo>
                  <a:pt x="860704" y="636905"/>
                </a:lnTo>
                <a:lnTo>
                  <a:pt x="859586" y="637374"/>
                </a:lnTo>
                <a:lnTo>
                  <a:pt x="857719" y="639241"/>
                </a:lnTo>
                <a:lnTo>
                  <a:pt x="857250" y="640359"/>
                </a:lnTo>
                <a:lnTo>
                  <a:pt x="857250" y="642988"/>
                </a:lnTo>
                <a:lnTo>
                  <a:pt x="857719" y="644105"/>
                </a:lnTo>
                <a:lnTo>
                  <a:pt x="859586" y="645972"/>
                </a:lnTo>
                <a:lnTo>
                  <a:pt x="860704" y="646430"/>
                </a:lnTo>
                <a:lnTo>
                  <a:pt x="863333" y="646430"/>
                </a:lnTo>
                <a:lnTo>
                  <a:pt x="864450" y="645972"/>
                </a:lnTo>
                <a:lnTo>
                  <a:pt x="866317" y="644105"/>
                </a:lnTo>
                <a:lnTo>
                  <a:pt x="866775" y="642988"/>
                </a:lnTo>
                <a:lnTo>
                  <a:pt x="866775" y="640359"/>
                </a:lnTo>
                <a:close/>
              </a:path>
              <a:path w="5486400" h="646429">
                <a:moveTo>
                  <a:pt x="866775" y="3454"/>
                </a:moveTo>
                <a:lnTo>
                  <a:pt x="866317" y="2336"/>
                </a:lnTo>
                <a:lnTo>
                  <a:pt x="864450" y="469"/>
                </a:lnTo>
                <a:lnTo>
                  <a:pt x="863333" y="0"/>
                </a:lnTo>
                <a:lnTo>
                  <a:pt x="860704" y="0"/>
                </a:lnTo>
                <a:lnTo>
                  <a:pt x="859586" y="469"/>
                </a:lnTo>
                <a:lnTo>
                  <a:pt x="857719" y="2336"/>
                </a:lnTo>
                <a:lnTo>
                  <a:pt x="857250" y="3454"/>
                </a:lnTo>
                <a:lnTo>
                  <a:pt x="857250" y="6083"/>
                </a:lnTo>
                <a:lnTo>
                  <a:pt x="857719" y="7200"/>
                </a:lnTo>
                <a:lnTo>
                  <a:pt x="859586" y="9067"/>
                </a:lnTo>
                <a:lnTo>
                  <a:pt x="860704" y="9525"/>
                </a:lnTo>
                <a:lnTo>
                  <a:pt x="863333" y="9525"/>
                </a:lnTo>
                <a:lnTo>
                  <a:pt x="864450" y="9067"/>
                </a:lnTo>
                <a:lnTo>
                  <a:pt x="866317" y="7200"/>
                </a:lnTo>
                <a:lnTo>
                  <a:pt x="866775" y="6083"/>
                </a:lnTo>
                <a:lnTo>
                  <a:pt x="866775" y="3454"/>
                </a:lnTo>
                <a:close/>
              </a:path>
              <a:path w="5486400" h="646429">
                <a:moveTo>
                  <a:pt x="914400" y="640359"/>
                </a:moveTo>
                <a:lnTo>
                  <a:pt x="913942" y="639241"/>
                </a:lnTo>
                <a:lnTo>
                  <a:pt x="912075" y="637374"/>
                </a:lnTo>
                <a:lnTo>
                  <a:pt x="910958" y="636905"/>
                </a:lnTo>
                <a:lnTo>
                  <a:pt x="908329" y="636905"/>
                </a:lnTo>
                <a:lnTo>
                  <a:pt x="907211" y="637374"/>
                </a:lnTo>
                <a:lnTo>
                  <a:pt x="905344" y="639241"/>
                </a:lnTo>
                <a:lnTo>
                  <a:pt x="904875" y="640359"/>
                </a:lnTo>
                <a:lnTo>
                  <a:pt x="904875" y="642988"/>
                </a:lnTo>
                <a:lnTo>
                  <a:pt x="905344" y="644105"/>
                </a:lnTo>
                <a:lnTo>
                  <a:pt x="907211" y="645972"/>
                </a:lnTo>
                <a:lnTo>
                  <a:pt x="908329" y="646430"/>
                </a:lnTo>
                <a:lnTo>
                  <a:pt x="910958" y="646430"/>
                </a:lnTo>
                <a:lnTo>
                  <a:pt x="912075" y="645972"/>
                </a:lnTo>
                <a:lnTo>
                  <a:pt x="913942" y="644105"/>
                </a:lnTo>
                <a:lnTo>
                  <a:pt x="914400" y="642988"/>
                </a:lnTo>
                <a:lnTo>
                  <a:pt x="914400" y="640359"/>
                </a:lnTo>
                <a:close/>
              </a:path>
              <a:path w="5486400" h="646429">
                <a:moveTo>
                  <a:pt x="914400" y="3454"/>
                </a:moveTo>
                <a:lnTo>
                  <a:pt x="913942" y="2336"/>
                </a:lnTo>
                <a:lnTo>
                  <a:pt x="912075" y="469"/>
                </a:lnTo>
                <a:lnTo>
                  <a:pt x="910958" y="0"/>
                </a:lnTo>
                <a:lnTo>
                  <a:pt x="908329" y="0"/>
                </a:lnTo>
                <a:lnTo>
                  <a:pt x="907211" y="469"/>
                </a:lnTo>
                <a:lnTo>
                  <a:pt x="905344" y="2336"/>
                </a:lnTo>
                <a:lnTo>
                  <a:pt x="904875" y="3454"/>
                </a:lnTo>
                <a:lnTo>
                  <a:pt x="904875" y="6083"/>
                </a:lnTo>
                <a:lnTo>
                  <a:pt x="905344" y="7200"/>
                </a:lnTo>
                <a:lnTo>
                  <a:pt x="907211" y="9067"/>
                </a:lnTo>
                <a:lnTo>
                  <a:pt x="908329" y="9525"/>
                </a:lnTo>
                <a:lnTo>
                  <a:pt x="910958" y="9525"/>
                </a:lnTo>
                <a:lnTo>
                  <a:pt x="912075" y="9067"/>
                </a:lnTo>
                <a:lnTo>
                  <a:pt x="913942" y="7200"/>
                </a:lnTo>
                <a:lnTo>
                  <a:pt x="914400" y="6083"/>
                </a:lnTo>
                <a:lnTo>
                  <a:pt x="914400" y="3454"/>
                </a:lnTo>
                <a:close/>
              </a:path>
              <a:path w="5486400" h="646429">
                <a:moveTo>
                  <a:pt x="962025" y="640359"/>
                </a:moveTo>
                <a:lnTo>
                  <a:pt x="961567" y="639241"/>
                </a:lnTo>
                <a:lnTo>
                  <a:pt x="959700" y="637374"/>
                </a:lnTo>
                <a:lnTo>
                  <a:pt x="958583" y="636905"/>
                </a:lnTo>
                <a:lnTo>
                  <a:pt x="955954" y="636905"/>
                </a:lnTo>
                <a:lnTo>
                  <a:pt x="954836" y="637374"/>
                </a:lnTo>
                <a:lnTo>
                  <a:pt x="952969" y="639241"/>
                </a:lnTo>
                <a:lnTo>
                  <a:pt x="952500" y="640359"/>
                </a:lnTo>
                <a:lnTo>
                  <a:pt x="952500" y="642988"/>
                </a:lnTo>
                <a:lnTo>
                  <a:pt x="952969" y="644105"/>
                </a:lnTo>
                <a:lnTo>
                  <a:pt x="954836" y="645972"/>
                </a:lnTo>
                <a:lnTo>
                  <a:pt x="955954" y="646430"/>
                </a:lnTo>
                <a:lnTo>
                  <a:pt x="958583" y="646430"/>
                </a:lnTo>
                <a:lnTo>
                  <a:pt x="959700" y="645972"/>
                </a:lnTo>
                <a:lnTo>
                  <a:pt x="961567" y="644105"/>
                </a:lnTo>
                <a:lnTo>
                  <a:pt x="962025" y="642988"/>
                </a:lnTo>
                <a:lnTo>
                  <a:pt x="962025" y="640359"/>
                </a:lnTo>
                <a:close/>
              </a:path>
              <a:path w="5486400" h="646429">
                <a:moveTo>
                  <a:pt x="962025" y="3454"/>
                </a:moveTo>
                <a:lnTo>
                  <a:pt x="961567" y="2336"/>
                </a:lnTo>
                <a:lnTo>
                  <a:pt x="959700" y="469"/>
                </a:lnTo>
                <a:lnTo>
                  <a:pt x="958583" y="0"/>
                </a:lnTo>
                <a:lnTo>
                  <a:pt x="955954" y="0"/>
                </a:lnTo>
                <a:lnTo>
                  <a:pt x="954836" y="469"/>
                </a:lnTo>
                <a:lnTo>
                  <a:pt x="952969" y="2336"/>
                </a:lnTo>
                <a:lnTo>
                  <a:pt x="952500" y="3454"/>
                </a:lnTo>
                <a:lnTo>
                  <a:pt x="952500" y="6083"/>
                </a:lnTo>
                <a:lnTo>
                  <a:pt x="952969" y="7200"/>
                </a:lnTo>
                <a:lnTo>
                  <a:pt x="954836" y="9067"/>
                </a:lnTo>
                <a:lnTo>
                  <a:pt x="955954" y="9525"/>
                </a:lnTo>
                <a:lnTo>
                  <a:pt x="958583" y="9525"/>
                </a:lnTo>
                <a:lnTo>
                  <a:pt x="959700" y="9067"/>
                </a:lnTo>
                <a:lnTo>
                  <a:pt x="961567" y="7200"/>
                </a:lnTo>
                <a:lnTo>
                  <a:pt x="962025" y="6083"/>
                </a:lnTo>
                <a:lnTo>
                  <a:pt x="962025" y="3454"/>
                </a:lnTo>
                <a:close/>
              </a:path>
              <a:path w="5486400" h="646429">
                <a:moveTo>
                  <a:pt x="1009650" y="640359"/>
                </a:moveTo>
                <a:lnTo>
                  <a:pt x="1009192" y="639241"/>
                </a:lnTo>
                <a:lnTo>
                  <a:pt x="1007325" y="637374"/>
                </a:lnTo>
                <a:lnTo>
                  <a:pt x="1006208" y="636905"/>
                </a:lnTo>
                <a:lnTo>
                  <a:pt x="1003579" y="636905"/>
                </a:lnTo>
                <a:lnTo>
                  <a:pt x="1002461" y="637374"/>
                </a:lnTo>
                <a:lnTo>
                  <a:pt x="1000594" y="639241"/>
                </a:lnTo>
                <a:lnTo>
                  <a:pt x="1000125" y="640359"/>
                </a:lnTo>
                <a:lnTo>
                  <a:pt x="1000125" y="642988"/>
                </a:lnTo>
                <a:lnTo>
                  <a:pt x="1000594" y="644105"/>
                </a:lnTo>
                <a:lnTo>
                  <a:pt x="1002461" y="645972"/>
                </a:lnTo>
                <a:lnTo>
                  <a:pt x="1003579" y="646430"/>
                </a:lnTo>
                <a:lnTo>
                  <a:pt x="1006208" y="646430"/>
                </a:lnTo>
                <a:lnTo>
                  <a:pt x="1007325" y="645972"/>
                </a:lnTo>
                <a:lnTo>
                  <a:pt x="1009192" y="644105"/>
                </a:lnTo>
                <a:lnTo>
                  <a:pt x="1009650" y="642988"/>
                </a:lnTo>
                <a:lnTo>
                  <a:pt x="1009650" y="640359"/>
                </a:lnTo>
                <a:close/>
              </a:path>
              <a:path w="5486400" h="646429">
                <a:moveTo>
                  <a:pt x="1009650" y="3454"/>
                </a:moveTo>
                <a:lnTo>
                  <a:pt x="1009192" y="2336"/>
                </a:lnTo>
                <a:lnTo>
                  <a:pt x="1007325" y="469"/>
                </a:lnTo>
                <a:lnTo>
                  <a:pt x="1006208" y="0"/>
                </a:lnTo>
                <a:lnTo>
                  <a:pt x="1003579" y="0"/>
                </a:lnTo>
                <a:lnTo>
                  <a:pt x="1002461" y="469"/>
                </a:lnTo>
                <a:lnTo>
                  <a:pt x="1000594" y="2336"/>
                </a:lnTo>
                <a:lnTo>
                  <a:pt x="1000125" y="3454"/>
                </a:lnTo>
                <a:lnTo>
                  <a:pt x="1000125" y="6083"/>
                </a:lnTo>
                <a:lnTo>
                  <a:pt x="1000594" y="7200"/>
                </a:lnTo>
                <a:lnTo>
                  <a:pt x="1002461" y="9067"/>
                </a:lnTo>
                <a:lnTo>
                  <a:pt x="1003579" y="9525"/>
                </a:lnTo>
                <a:lnTo>
                  <a:pt x="1006208" y="9525"/>
                </a:lnTo>
                <a:lnTo>
                  <a:pt x="1007325" y="9067"/>
                </a:lnTo>
                <a:lnTo>
                  <a:pt x="1009192" y="7200"/>
                </a:lnTo>
                <a:lnTo>
                  <a:pt x="1009650" y="6083"/>
                </a:lnTo>
                <a:lnTo>
                  <a:pt x="1009650" y="3454"/>
                </a:lnTo>
                <a:close/>
              </a:path>
              <a:path w="5486400" h="646429">
                <a:moveTo>
                  <a:pt x="1057275" y="640359"/>
                </a:moveTo>
                <a:lnTo>
                  <a:pt x="1056817" y="639241"/>
                </a:lnTo>
                <a:lnTo>
                  <a:pt x="1054950" y="637374"/>
                </a:lnTo>
                <a:lnTo>
                  <a:pt x="1053833" y="636905"/>
                </a:lnTo>
                <a:lnTo>
                  <a:pt x="1051204" y="636905"/>
                </a:lnTo>
                <a:lnTo>
                  <a:pt x="1050086" y="637374"/>
                </a:lnTo>
                <a:lnTo>
                  <a:pt x="1048219" y="639241"/>
                </a:lnTo>
                <a:lnTo>
                  <a:pt x="1047750" y="640359"/>
                </a:lnTo>
                <a:lnTo>
                  <a:pt x="1047750" y="642988"/>
                </a:lnTo>
                <a:lnTo>
                  <a:pt x="1048219" y="644105"/>
                </a:lnTo>
                <a:lnTo>
                  <a:pt x="1050086" y="645972"/>
                </a:lnTo>
                <a:lnTo>
                  <a:pt x="1051204" y="646430"/>
                </a:lnTo>
                <a:lnTo>
                  <a:pt x="1053833" y="646430"/>
                </a:lnTo>
                <a:lnTo>
                  <a:pt x="1054950" y="645972"/>
                </a:lnTo>
                <a:lnTo>
                  <a:pt x="1056817" y="644105"/>
                </a:lnTo>
                <a:lnTo>
                  <a:pt x="1057275" y="642988"/>
                </a:lnTo>
                <a:lnTo>
                  <a:pt x="1057275" y="640359"/>
                </a:lnTo>
                <a:close/>
              </a:path>
              <a:path w="5486400" h="646429">
                <a:moveTo>
                  <a:pt x="1057275" y="3454"/>
                </a:moveTo>
                <a:lnTo>
                  <a:pt x="1056817" y="2336"/>
                </a:lnTo>
                <a:lnTo>
                  <a:pt x="1054950" y="469"/>
                </a:lnTo>
                <a:lnTo>
                  <a:pt x="1053833" y="0"/>
                </a:lnTo>
                <a:lnTo>
                  <a:pt x="1051204" y="0"/>
                </a:lnTo>
                <a:lnTo>
                  <a:pt x="1050086" y="469"/>
                </a:lnTo>
                <a:lnTo>
                  <a:pt x="1048219" y="2336"/>
                </a:lnTo>
                <a:lnTo>
                  <a:pt x="1047750" y="3454"/>
                </a:lnTo>
                <a:lnTo>
                  <a:pt x="1047750" y="6083"/>
                </a:lnTo>
                <a:lnTo>
                  <a:pt x="1048219" y="7200"/>
                </a:lnTo>
                <a:lnTo>
                  <a:pt x="1050086" y="9067"/>
                </a:lnTo>
                <a:lnTo>
                  <a:pt x="1051204" y="9525"/>
                </a:lnTo>
                <a:lnTo>
                  <a:pt x="1053833" y="9525"/>
                </a:lnTo>
                <a:lnTo>
                  <a:pt x="1054950" y="9067"/>
                </a:lnTo>
                <a:lnTo>
                  <a:pt x="1056817" y="7200"/>
                </a:lnTo>
                <a:lnTo>
                  <a:pt x="1057275" y="6083"/>
                </a:lnTo>
                <a:lnTo>
                  <a:pt x="1057275" y="3454"/>
                </a:lnTo>
                <a:close/>
              </a:path>
              <a:path w="5486400" h="646429">
                <a:moveTo>
                  <a:pt x="1104900" y="640359"/>
                </a:moveTo>
                <a:lnTo>
                  <a:pt x="1104442" y="639241"/>
                </a:lnTo>
                <a:lnTo>
                  <a:pt x="1102575" y="637374"/>
                </a:lnTo>
                <a:lnTo>
                  <a:pt x="1101458" y="636905"/>
                </a:lnTo>
                <a:lnTo>
                  <a:pt x="1098829" y="636905"/>
                </a:lnTo>
                <a:lnTo>
                  <a:pt x="1097711" y="637374"/>
                </a:lnTo>
                <a:lnTo>
                  <a:pt x="1095844" y="639241"/>
                </a:lnTo>
                <a:lnTo>
                  <a:pt x="1095375" y="640359"/>
                </a:lnTo>
                <a:lnTo>
                  <a:pt x="1095375" y="642988"/>
                </a:lnTo>
                <a:lnTo>
                  <a:pt x="1095844" y="644105"/>
                </a:lnTo>
                <a:lnTo>
                  <a:pt x="1097711" y="645972"/>
                </a:lnTo>
                <a:lnTo>
                  <a:pt x="1098829" y="646430"/>
                </a:lnTo>
                <a:lnTo>
                  <a:pt x="1101458" y="646430"/>
                </a:lnTo>
                <a:lnTo>
                  <a:pt x="1102575" y="645972"/>
                </a:lnTo>
                <a:lnTo>
                  <a:pt x="1104442" y="644105"/>
                </a:lnTo>
                <a:lnTo>
                  <a:pt x="1104900" y="642988"/>
                </a:lnTo>
                <a:lnTo>
                  <a:pt x="1104900" y="640359"/>
                </a:lnTo>
                <a:close/>
              </a:path>
              <a:path w="5486400" h="646429">
                <a:moveTo>
                  <a:pt x="1104900" y="3454"/>
                </a:moveTo>
                <a:lnTo>
                  <a:pt x="1104442" y="2336"/>
                </a:lnTo>
                <a:lnTo>
                  <a:pt x="1102575" y="469"/>
                </a:lnTo>
                <a:lnTo>
                  <a:pt x="1101458" y="0"/>
                </a:lnTo>
                <a:lnTo>
                  <a:pt x="1098829" y="0"/>
                </a:lnTo>
                <a:lnTo>
                  <a:pt x="1097711" y="469"/>
                </a:lnTo>
                <a:lnTo>
                  <a:pt x="1095844" y="2336"/>
                </a:lnTo>
                <a:lnTo>
                  <a:pt x="1095375" y="3454"/>
                </a:lnTo>
                <a:lnTo>
                  <a:pt x="1095375" y="6083"/>
                </a:lnTo>
                <a:lnTo>
                  <a:pt x="1095844" y="7200"/>
                </a:lnTo>
                <a:lnTo>
                  <a:pt x="1097711" y="9067"/>
                </a:lnTo>
                <a:lnTo>
                  <a:pt x="1098829" y="9525"/>
                </a:lnTo>
                <a:lnTo>
                  <a:pt x="1101458" y="9525"/>
                </a:lnTo>
                <a:lnTo>
                  <a:pt x="1102575" y="9067"/>
                </a:lnTo>
                <a:lnTo>
                  <a:pt x="1104442" y="7200"/>
                </a:lnTo>
                <a:lnTo>
                  <a:pt x="1104900" y="6083"/>
                </a:lnTo>
                <a:lnTo>
                  <a:pt x="1104900" y="3454"/>
                </a:lnTo>
                <a:close/>
              </a:path>
              <a:path w="5486400" h="646429">
                <a:moveTo>
                  <a:pt x="1152525" y="640359"/>
                </a:moveTo>
                <a:lnTo>
                  <a:pt x="1152067" y="639241"/>
                </a:lnTo>
                <a:lnTo>
                  <a:pt x="1150200" y="637374"/>
                </a:lnTo>
                <a:lnTo>
                  <a:pt x="1149083" y="636905"/>
                </a:lnTo>
                <a:lnTo>
                  <a:pt x="1146454" y="636905"/>
                </a:lnTo>
                <a:lnTo>
                  <a:pt x="1145336" y="637374"/>
                </a:lnTo>
                <a:lnTo>
                  <a:pt x="1143469" y="639241"/>
                </a:lnTo>
                <a:lnTo>
                  <a:pt x="1143000" y="640359"/>
                </a:lnTo>
                <a:lnTo>
                  <a:pt x="1143000" y="642988"/>
                </a:lnTo>
                <a:lnTo>
                  <a:pt x="1143469" y="644105"/>
                </a:lnTo>
                <a:lnTo>
                  <a:pt x="1145336" y="645972"/>
                </a:lnTo>
                <a:lnTo>
                  <a:pt x="1146454" y="646430"/>
                </a:lnTo>
                <a:lnTo>
                  <a:pt x="1149083" y="646430"/>
                </a:lnTo>
                <a:lnTo>
                  <a:pt x="1150200" y="645972"/>
                </a:lnTo>
                <a:lnTo>
                  <a:pt x="1152067" y="644105"/>
                </a:lnTo>
                <a:lnTo>
                  <a:pt x="1152525" y="642988"/>
                </a:lnTo>
                <a:lnTo>
                  <a:pt x="1152525" y="640359"/>
                </a:lnTo>
                <a:close/>
              </a:path>
              <a:path w="5486400" h="646429">
                <a:moveTo>
                  <a:pt x="1152525" y="3454"/>
                </a:moveTo>
                <a:lnTo>
                  <a:pt x="1152067" y="2336"/>
                </a:lnTo>
                <a:lnTo>
                  <a:pt x="1150200" y="469"/>
                </a:lnTo>
                <a:lnTo>
                  <a:pt x="1149083" y="0"/>
                </a:lnTo>
                <a:lnTo>
                  <a:pt x="1146454" y="0"/>
                </a:lnTo>
                <a:lnTo>
                  <a:pt x="1145336" y="469"/>
                </a:lnTo>
                <a:lnTo>
                  <a:pt x="1143469" y="2336"/>
                </a:lnTo>
                <a:lnTo>
                  <a:pt x="1143000" y="3454"/>
                </a:lnTo>
                <a:lnTo>
                  <a:pt x="1143000" y="6083"/>
                </a:lnTo>
                <a:lnTo>
                  <a:pt x="1143469" y="7200"/>
                </a:lnTo>
                <a:lnTo>
                  <a:pt x="1145336" y="9067"/>
                </a:lnTo>
                <a:lnTo>
                  <a:pt x="1146454" y="9525"/>
                </a:lnTo>
                <a:lnTo>
                  <a:pt x="1149083" y="9525"/>
                </a:lnTo>
                <a:lnTo>
                  <a:pt x="1150200" y="9067"/>
                </a:lnTo>
                <a:lnTo>
                  <a:pt x="1152067" y="7200"/>
                </a:lnTo>
                <a:lnTo>
                  <a:pt x="1152525" y="6083"/>
                </a:lnTo>
                <a:lnTo>
                  <a:pt x="1152525" y="3454"/>
                </a:lnTo>
                <a:close/>
              </a:path>
              <a:path w="5486400" h="646429">
                <a:moveTo>
                  <a:pt x="1200150" y="640359"/>
                </a:moveTo>
                <a:lnTo>
                  <a:pt x="1199692" y="639241"/>
                </a:lnTo>
                <a:lnTo>
                  <a:pt x="1197825" y="637374"/>
                </a:lnTo>
                <a:lnTo>
                  <a:pt x="1196708" y="636905"/>
                </a:lnTo>
                <a:lnTo>
                  <a:pt x="1194079" y="636905"/>
                </a:lnTo>
                <a:lnTo>
                  <a:pt x="1192961" y="637374"/>
                </a:lnTo>
                <a:lnTo>
                  <a:pt x="1191094" y="639241"/>
                </a:lnTo>
                <a:lnTo>
                  <a:pt x="1190625" y="640359"/>
                </a:lnTo>
                <a:lnTo>
                  <a:pt x="1190625" y="642988"/>
                </a:lnTo>
                <a:lnTo>
                  <a:pt x="1191094" y="644105"/>
                </a:lnTo>
                <a:lnTo>
                  <a:pt x="1192961" y="645972"/>
                </a:lnTo>
                <a:lnTo>
                  <a:pt x="1194079" y="646430"/>
                </a:lnTo>
                <a:lnTo>
                  <a:pt x="1196708" y="646430"/>
                </a:lnTo>
                <a:lnTo>
                  <a:pt x="1197825" y="645972"/>
                </a:lnTo>
                <a:lnTo>
                  <a:pt x="1199692" y="644105"/>
                </a:lnTo>
                <a:lnTo>
                  <a:pt x="1200150" y="642988"/>
                </a:lnTo>
                <a:lnTo>
                  <a:pt x="1200150" y="640359"/>
                </a:lnTo>
                <a:close/>
              </a:path>
              <a:path w="5486400" h="646429">
                <a:moveTo>
                  <a:pt x="1200150" y="3454"/>
                </a:moveTo>
                <a:lnTo>
                  <a:pt x="1199692" y="2336"/>
                </a:lnTo>
                <a:lnTo>
                  <a:pt x="1197825" y="469"/>
                </a:lnTo>
                <a:lnTo>
                  <a:pt x="1196708" y="0"/>
                </a:lnTo>
                <a:lnTo>
                  <a:pt x="1194079" y="0"/>
                </a:lnTo>
                <a:lnTo>
                  <a:pt x="1192961" y="469"/>
                </a:lnTo>
                <a:lnTo>
                  <a:pt x="1191094" y="2336"/>
                </a:lnTo>
                <a:lnTo>
                  <a:pt x="1190625" y="3454"/>
                </a:lnTo>
                <a:lnTo>
                  <a:pt x="1190625" y="6083"/>
                </a:lnTo>
                <a:lnTo>
                  <a:pt x="1191094" y="7200"/>
                </a:lnTo>
                <a:lnTo>
                  <a:pt x="1192961" y="9067"/>
                </a:lnTo>
                <a:lnTo>
                  <a:pt x="1194079" y="9525"/>
                </a:lnTo>
                <a:lnTo>
                  <a:pt x="1196708" y="9525"/>
                </a:lnTo>
                <a:lnTo>
                  <a:pt x="1197825" y="9067"/>
                </a:lnTo>
                <a:lnTo>
                  <a:pt x="1199692" y="7200"/>
                </a:lnTo>
                <a:lnTo>
                  <a:pt x="1200150" y="6083"/>
                </a:lnTo>
                <a:lnTo>
                  <a:pt x="1200150" y="3454"/>
                </a:lnTo>
                <a:close/>
              </a:path>
              <a:path w="5486400" h="646429">
                <a:moveTo>
                  <a:pt x="1247775" y="640359"/>
                </a:moveTo>
                <a:lnTo>
                  <a:pt x="1247317" y="639241"/>
                </a:lnTo>
                <a:lnTo>
                  <a:pt x="1245450" y="637374"/>
                </a:lnTo>
                <a:lnTo>
                  <a:pt x="1244333" y="636905"/>
                </a:lnTo>
                <a:lnTo>
                  <a:pt x="1241704" y="636905"/>
                </a:lnTo>
                <a:lnTo>
                  <a:pt x="1240586" y="637374"/>
                </a:lnTo>
                <a:lnTo>
                  <a:pt x="1238719" y="639241"/>
                </a:lnTo>
                <a:lnTo>
                  <a:pt x="1238250" y="640359"/>
                </a:lnTo>
                <a:lnTo>
                  <a:pt x="1238250" y="642988"/>
                </a:lnTo>
                <a:lnTo>
                  <a:pt x="1238719" y="644105"/>
                </a:lnTo>
                <a:lnTo>
                  <a:pt x="1240586" y="645972"/>
                </a:lnTo>
                <a:lnTo>
                  <a:pt x="1241704" y="646430"/>
                </a:lnTo>
                <a:lnTo>
                  <a:pt x="1244333" y="646430"/>
                </a:lnTo>
                <a:lnTo>
                  <a:pt x="1245450" y="645972"/>
                </a:lnTo>
                <a:lnTo>
                  <a:pt x="1247317" y="644105"/>
                </a:lnTo>
                <a:lnTo>
                  <a:pt x="1247775" y="642988"/>
                </a:lnTo>
                <a:lnTo>
                  <a:pt x="1247775" y="640359"/>
                </a:lnTo>
                <a:close/>
              </a:path>
              <a:path w="5486400" h="646429">
                <a:moveTo>
                  <a:pt x="1247775" y="3454"/>
                </a:moveTo>
                <a:lnTo>
                  <a:pt x="1247317" y="2336"/>
                </a:lnTo>
                <a:lnTo>
                  <a:pt x="1245450" y="469"/>
                </a:lnTo>
                <a:lnTo>
                  <a:pt x="1244333" y="0"/>
                </a:lnTo>
                <a:lnTo>
                  <a:pt x="1241704" y="0"/>
                </a:lnTo>
                <a:lnTo>
                  <a:pt x="1240586" y="469"/>
                </a:lnTo>
                <a:lnTo>
                  <a:pt x="1238719" y="2336"/>
                </a:lnTo>
                <a:lnTo>
                  <a:pt x="1238250" y="3454"/>
                </a:lnTo>
                <a:lnTo>
                  <a:pt x="1238250" y="6083"/>
                </a:lnTo>
                <a:lnTo>
                  <a:pt x="1238719" y="7200"/>
                </a:lnTo>
                <a:lnTo>
                  <a:pt x="1240586" y="9067"/>
                </a:lnTo>
                <a:lnTo>
                  <a:pt x="1241704" y="9525"/>
                </a:lnTo>
                <a:lnTo>
                  <a:pt x="1244333" y="9525"/>
                </a:lnTo>
                <a:lnTo>
                  <a:pt x="1245450" y="9067"/>
                </a:lnTo>
                <a:lnTo>
                  <a:pt x="1247317" y="7200"/>
                </a:lnTo>
                <a:lnTo>
                  <a:pt x="1247775" y="6083"/>
                </a:lnTo>
                <a:lnTo>
                  <a:pt x="1247775" y="3454"/>
                </a:lnTo>
                <a:close/>
              </a:path>
              <a:path w="5486400" h="646429">
                <a:moveTo>
                  <a:pt x="1295400" y="640359"/>
                </a:moveTo>
                <a:lnTo>
                  <a:pt x="1294942" y="639241"/>
                </a:lnTo>
                <a:lnTo>
                  <a:pt x="1293075" y="637374"/>
                </a:lnTo>
                <a:lnTo>
                  <a:pt x="1291958" y="636905"/>
                </a:lnTo>
                <a:lnTo>
                  <a:pt x="1289329" y="636905"/>
                </a:lnTo>
                <a:lnTo>
                  <a:pt x="1288211" y="637374"/>
                </a:lnTo>
                <a:lnTo>
                  <a:pt x="1286344" y="639241"/>
                </a:lnTo>
                <a:lnTo>
                  <a:pt x="1285875" y="640359"/>
                </a:lnTo>
                <a:lnTo>
                  <a:pt x="1285875" y="642988"/>
                </a:lnTo>
                <a:lnTo>
                  <a:pt x="1286344" y="644105"/>
                </a:lnTo>
                <a:lnTo>
                  <a:pt x="1288211" y="645972"/>
                </a:lnTo>
                <a:lnTo>
                  <a:pt x="1289329" y="646430"/>
                </a:lnTo>
                <a:lnTo>
                  <a:pt x="1291958" y="646430"/>
                </a:lnTo>
                <a:lnTo>
                  <a:pt x="1293075" y="645972"/>
                </a:lnTo>
                <a:lnTo>
                  <a:pt x="1294942" y="644105"/>
                </a:lnTo>
                <a:lnTo>
                  <a:pt x="1295400" y="642988"/>
                </a:lnTo>
                <a:lnTo>
                  <a:pt x="1295400" y="640359"/>
                </a:lnTo>
                <a:close/>
              </a:path>
              <a:path w="5486400" h="646429">
                <a:moveTo>
                  <a:pt x="1295400" y="3454"/>
                </a:moveTo>
                <a:lnTo>
                  <a:pt x="1294942" y="2336"/>
                </a:lnTo>
                <a:lnTo>
                  <a:pt x="1293075" y="469"/>
                </a:lnTo>
                <a:lnTo>
                  <a:pt x="1291958" y="0"/>
                </a:lnTo>
                <a:lnTo>
                  <a:pt x="1289329" y="0"/>
                </a:lnTo>
                <a:lnTo>
                  <a:pt x="1288211" y="469"/>
                </a:lnTo>
                <a:lnTo>
                  <a:pt x="1286344" y="2336"/>
                </a:lnTo>
                <a:lnTo>
                  <a:pt x="1285875" y="3454"/>
                </a:lnTo>
                <a:lnTo>
                  <a:pt x="1285875" y="6083"/>
                </a:lnTo>
                <a:lnTo>
                  <a:pt x="1286344" y="7200"/>
                </a:lnTo>
                <a:lnTo>
                  <a:pt x="1288211" y="9067"/>
                </a:lnTo>
                <a:lnTo>
                  <a:pt x="1289329" y="9525"/>
                </a:lnTo>
                <a:lnTo>
                  <a:pt x="1291958" y="9525"/>
                </a:lnTo>
                <a:lnTo>
                  <a:pt x="1293075" y="9067"/>
                </a:lnTo>
                <a:lnTo>
                  <a:pt x="1294942" y="7200"/>
                </a:lnTo>
                <a:lnTo>
                  <a:pt x="1295400" y="6083"/>
                </a:lnTo>
                <a:lnTo>
                  <a:pt x="1295400" y="3454"/>
                </a:lnTo>
                <a:close/>
              </a:path>
              <a:path w="5486400" h="646429">
                <a:moveTo>
                  <a:pt x="1343025" y="640359"/>
                </a:moveTo>
                <a:lnTo>
                  <a:pt x="1342567" y="639241"/>
                </a:lnTo>
                <a:lnTo>
                  <a:pt x="1340700" y="637374"/>
                </a:lnTo>
                <a:lnTo>
                  <a:pt x="1339583" y="636905"/>
                </a:lnTo>
                <a:lnTo>
                  <a:pt x="1336954" y="636905"/>
                </a:lnTo>
                <a:lnTo>
                  <a:pt x="1335836" y="637374"/>
                </a:lnTo>
                <a:lnTo>
                  <a:pt x="1333969" y="639241"/>
                </a:lnTo>
                <a:lnTo>
                  <a:pt x="1333500" y="640359"/>
                </a:lnTo>
                <a:lnTo>
                  <a:pt x="1333500" y="642988"/>
                </a:lnTo>
                <a:lnTo>
                  <a:pt x="1333969" y="644105"/>
                </a:lnTo>
                <a:lnTo>
                  <a:pt x="1335836" y="645972"/>
                </a:lnTo>
                <a:lnTo>
                  <a:pt x="1336954" y="646430"/>
                </a:lnTo>
                <a:lnTo>
                  <a:pt x="1339583" y="646430"/>
                </a:lnTo>
                <a:lnTo>
                  <a:pt x="1340700" y="645972"/>
                </a:lnTo>
                <a:lnTo>
                  <a:pt x="1342567" y="644105"/>
                </a:lnTo>
                <a:lnTo>
                  <a:pt x="1343025" y="642988"/>
                </a:lnTo>
                <a:lnTo>
                  <a:pt x="1343025" y="640359"/>
                </a:lnTo>
                <a:close/>
              </a:path>
              <a:path w="5486400" h="646429">
                <a:moveTo>
                  <a:pt x="1343025" y="3454"/>
                </a:moveTo>
                <a:lnTo>
                  <a:pt x="1342567" y="2336"/>
                </a:lnTo>
                <a:lnTo>
                  <a:pt x="1340700" y="469"/>
                </a:lnTo>
                <a:lnTo>
                  <a:pt x="1339583" y="0"/>
                </a:lnTo>
                <a:lnTo>
                  <a:pt x="1336954" y="0"/>
                </a:lnTo>
                <a:lnTo>
                  <a:pt x="1335836" y="469"/>
                </a:lnTo>
                <a:lnTo>
                  <a:pt x="1333969" y="2336"/>
                </a:lnTo>
                <a:lnTo>
                  <a:pt x="1333500" y="3454"/>
                </a:lnTo>
                <a:lnTo>
                  <a:pt x="1333500" y="6083"/>
                </a:lnTo>
                <a:lnTo>
                  <a:pt x="1333969" y="7200"/>
                </a:lnTo>
                <a:lnTo>
                  <a:pt x="1335836" y="9067"/>
                </a:lnTo>
                <a:lnTo>
                  <a:pt x="1336954" y="9525"/>
                </a:lnTo>
                <a:lnTo>
                  <a:pt x="1339583" y="9525"/>
                </a:lnTo>
                <a:lnTo>
                  <a:pt x="1340700" y="9067"/>
                </a:lnTo>
                <a:lnTo>
                  <a:pt x="1342567" y="7200"/>
                </a:lnTo>
                <a:lnTo>
                  <a:pt x="1343025" y="6083"/>
                </a:lnTo>
                <a:lnTo>
                  <a:pt x="1343025" y="3454"/>
                </a:lnTo>
                <a:close/>
              </a:path>
              <a:path w="5486400" h="646429">
                <a:moveTo>
                  <a:pt x="1390650" y="640359"/>
                </a:moveTo>
                <a:lnTo>
                  <a:pt x="1390192" y="639241"/>
                </a:lnTo>
                <a:lnTo>
                  <a:pt x="1388325" y="637374"/>
                </a:lnTo>
                <a:lnTo>
                  <a:pt x="1387208" y="636905"/>
                </a:lnTo>
                <a:lnTo>
                  <a:pt x="1384579" y="636905"/>
                </a:lnTo>
                <a:lnTo>
                  <a:pt x="1383461" y="637374"/>
                </a:lnTo>
                <a:lnTo>
                  <a:pt x="1381594" y="639241"/>
                </a:lnTo>
                <a:lnTo>
                  <a:pt x="1381125" y="640359"/>
                </a:lnTo>
                <a:lnTo>
                  <a:pt x="1381125" y="642988"/>
                </a:lnTo>
                <a:lnTo>
                  <a:pt x="1381594" y="644105"/>
                </a:lnTo>
                <a:lnTo>
                  <a:pt x="1383461" y="645972"/>
                </a:lnTo>
                <a:lnTo>
                  <a:pt x="1384579" y="646430"/>
                </a:lnTo>
                <a:lnTo>
                  <a:pt x="1387208" y="646430"/>
                </a:lnTo>
                <a:lnTo>
                  <a:pt x="1388325" y="645972"/>
                </a:lnTo>
                <a:lnTo>
                  <a:pt x="1390192" y="644105"/>
                </a:lnTo>
                <a:lnTo>
                  <a:pt x="1390650" y="642988"/>
                </a:lnTo>
                <a:lnTo>
                  <a:pt x="1390650" y="640359"/>
                </a:lnTo>
                <a:close/>
              </a:path>
              <a:path w="5486400" h="646429">
                <a:moveTo>
                  <a:pt x="1390650" y="3454"/>
                </a:moveTo>
                <a:lnTo>
                  <a:pt x="1390192" y="2336"/>
                </a:lnTo>
                <a:lnTo>
                  <a:pt x="1388325" y="469"/>
                </a:lnTo>
                <a:lnTo>
                  <a:pt x="1387208" y="0"/>
                </a:lnTo>
                <a:lnTo>
                  <a:pt x="1384579" y="0"/>
                </a:lnTo>
                <a:lnTo>
                  <a:pt x="1383461" y="469"/>
                </a:lnTo>
                <a:lnTo>
                  <a:pt x="1381594" y="2336"/>
                </a:lnTo>
                <a:lnTo>
                  <a:pt x="1381125" y="3454"/>
                </a:lnTo>
                <a:lnTo>
                  <a:pt x="1381125" y="6083"/>
                </a:lnTo>
                <a:lnTo>
                  <a:pt x="1381594" y="7200"/>
                </a:lnTo>
                <a:lnTo>
                  <a:pt x="1383461" y="9067"/>
                </a:lnTo>
                <a:lnTo>
                  <a:pt x="1384579" y="9525"/>
                </a:lnTo>
                <a:lnTo>
                  <a:pt x="1387208" y="9525"/>
                </a:lnTo>
                <a:lnTo>
                  <a:pt x="1388325" y="9067"/>
                </a:lnTo>
                <a:lnTo>
                  <a:pt x="1390192" y="7200"/>
                </a:lnTo>
                <a:lnTo>
                  <a:pt x="1390650" y="6083"/>
                </a:lnTo>
                <a:lnTo>
                  <a:pt x="1390650" y="3454"/>
                </a:lnTo>
                <a:close/>
              </a:path>
              <a:path w="5486400" h="646429">
                <a:moveTo>
                  <a:pt x="1438275" y="640359"/>
                </a:moveTo>
                <a:lnTo>
                  <a:pt x="1437817" y="639241"/>
                </a:lnTo>
                <a:lnTo>
                  <a:pt x="1435950" y="637374"/>
                </a:lnTo>
                <a:lnTo>
                  <a:pt x="1434833" y="636905"/>
                </a:lnTo>
                <a:lnTo>
                  <a:pt x="1432204" y="636905"/>
                </a:lnTo>
                <a:lnTo>
                  <a:pt x="1431086" y="637374"/>
                </a:lnTo>
                <a:lnTo>
                  <a:pt x="1429219" y="639241"/>
                </a:lnTo>
                <a:lnTo>
                  <a:pt x="1428750" y="640359"/>
                </a:lnTo>
                <a:lnTo>
                  <a:pt x="1428750" y="642988"/>
                </a:lnTo>
                <a:lnTo>
                  <a:pt x="1429219" y="644105"/>
                </a:lnTo>
                <a:lnTo>
                  <a:pt x="1431086" y="645972"/>
                </a:lnTo>
                <a:lnTo>
                  <a:pt x="1432204" y="646430"/>
                </a:lnTo>
                <a:lnTo>
                  <a:pt x="1434833" y="646430"/>
                </a:lnTo>
                <a:lnTo>
                  <a:pt x="1435950" y="645972"/>
                </a:lnTo>
                <a:lnTo>
                  <a:pt x="1437817" y="644105"/>
                </a:lnTo>
                <a:lnTo>
                  <a:pt x="1438275" y="642988"/>
                </a:lnTo>
                <a:lnTo>
                  <a:pt x="1438275" y="640359"/>
                </a:lnTo>
                <a:close/>
              </a:path>
              <a:path w="5486400" h="646429">
                <a:moveTo>
                  <a:pt x="1438275" y="3454"/>
                </a:moveTo>
                <a:lnTo>
                  <a:pt x="1437817" y="2336"/>
                </a:lnTo>
                <a:lnTo>
                  <a:pt x="1435950" y="469"/>
                </a:lnTo>
                <a:lnTo>
                  <a:pt x="1434833" y="0"/>
                </a:lnTo>
                <a:lnTo>
                  <a:pt x="1432204" y="0"/>
                </a:lnTo>
                <a:lnTo>
                  <a:pt x="1431086" y="469"/>
                </a:lnTo>
                <a:lnTo>
                  <a:pt x="1429219" y="2336"/>
                </a:lnTo>
                <a:lnTo>
                  <a:pt x="1428750" y="3454"/>
                </a:lnTo>
                <a:lnTo>
                  <a:pt x="1428750" y="6083"/>
                </a:lnTo>
                <a:lnTo>
                  <a:pt x="1429219" y="7200"/>
                </a:lnTo>
                <a:lnTo>
                  <a:pt x="1431086" y="9067"/>
                </a:lnTo>
                <a:lnTo>
                  <a:pt x="1432204" y="9525"/>
                </a:lnTo>
                <a:lnTo>
                  <a:pt x="1434833" y="9525"/>
                </a:lnTo>
                <a:lnTo>
                  <a:pt x="1435950" y="9067"/>
                </a:lnTo>
                <a:lnTo>
                  <a:pt x="1437817" y="7200"/>
                </a:lnTo>
                <a:lnTo>
                  <a:pt x="1438275" y="6083"/>
                </a:lnTo>
                <a:lnTo>
                  <a:pt x="1438275" y="3454"/>
                </a:lnTo>
                <a:close/>
              </a:path>
              <a:path w="5486400" h="646429">
                <a:moveTo>
                  <a:pt x="1485900" y="640359"/>
                </a:moveTo>
                <a:lnTo>
                  <a:pt x="1485442" y="639241"/>
                </a:lnTo>
                <a:lnTo>
                  <a:pt x="1483575" y="637374"/>
                </a:lnTo>
                <a:lnTo>
                  <a:pt x="1482458" y="636905"/>
                </a:lnTo>
                <a:lnTo>
                  <a:pt x="1479829" y="636905"/>
                </a:lnTo>
                <a:lnTo>
                  <a:pt x="1478711" y="637374"/>
                </a:lnTo>
                <a:lnTo>
                  <a:pt x="1476844" y="639241"/>
                </a:lnTo>
                <a:lnTo>
                  <a:pt x="1476375" y="640359"/>
                </a:lnTo>
                <a:lnTo>
                  <a:pt x="1476375" y="642988"/>
                </a:lnTo>
                <a:lnTo>
                  <a:pt x="1476844" y="644105"/>
                </a:lnTo>
                <a:lnTo>
                  <a:pt x="1478711" y="645972"/>
                </a:lnTo>
                <a:lnTo>
                  <a:pt x="1479829" y="646430"/>
                </a:lnTo>
                <a:lnTo>
                  <a:pt x="1482458" y="646430"/>
                </a:lnTo>
                <a:lnTo>
                  <a:pt x="1483575" y="645972"/>
                </a:lnTo>
                <a:lnTo>
                  <a:pt x="1485442" y="644105"/>
                </a:lnTo>
                <a:lnTo>
                  <a:pt x="1485900" y="642988"/>
                </a:lnTo>
                <a:lnTo>
                  <a:pt x="1485900" y="640359"/>
                </a:lnTo>
                <a:close/>
              </a:path>
              <a:path w="5486400" h="646429">
                <a:moveTo>
                  <a:pt x="1485900" y="3454"/>
                </a:moveTo>
                <a:lnTo>
                  <a:pt x="1485442" y="2336"/>
                </a:lnTo>
                <a:lnTo>
                  <a:pt x="1483575" y="469"/>
                </a:lnTo>
                <a:lnTo>
                  <a:pt x="1482458" y="0"/>
                </a:lnTo>
                <a:lnTo>
                  <a:pt x="1479829" y="0"/>
                </a:lnTo>
                <a:lnTo>
                  <a:pt x="1478711" y="469"/>
                </a:lnTo>
                <a:lnTo>
                  <a:pt x="1476844" y="2336"/>
                </a:lnTo>
                <a:lnTo>
                  <a:pt x="1476375" y="3454"/>
                </a:lnTo>
                <a:lnTo>
                  <a:pt x="1476375" y="6083"/>
                </a:lnTo>
                <a:lnTo>
                  <a:pt x="1476844" y="7200"/>
                </a:lnTo>
                <a:lnTo>
                  <a:pt x="1478711" y="9067"/>
                </a:lnTo>
                <a:lnTo>
                  <a:pt x="1479829" y="9525"/>
                </a:lnTo>
                <a:lnTo>
                  <a:pt x="1482458" y="9525"/>
                </a:lnTo>
                <a:lnTo>
                  <a:pt x="1483575" y="9067"/>
                </a:lnTo>
                <a:lnTo>
                  <a:pt x="1485442" y="7200"/>
                </a:lnTo>
                <a:lnTo>
                  <a:pt x="1485900" y="6083"/>
                </a:lnTo>
                <a:lnTo>
                  <a:pt x="1485900" y="3454"/>
                </a:lnTo>
                <a:close/>
              </a:path>
              <a:path w="5486400" h="646429">
                <a:moveTo>
                  <a:pt x="1533525" y="640359"/>
                </a:moveTo>
                <a:lnTo>
                  <a:pt x="1533067" y="639241"/>
                </a:lnTo>
                <a:lnTo>
                  <a:pt x="1531200" y="637374"/>
                </a:lnTo>
                <a:lnTo>
                  <a:pt x="1530083" y="636905"/>
                </a:lnTo>
                <a:lnTo>
                  <a:pt x="1527454" y="636905"/>
                </a:lnTo>
                <a:lnTo>
                  <a:pt x="1526336" y="637374"/>
                </a:lnTo>
                <a:lnTo>
                  <a:pt x="1524469" y="639241"/>
                </a:lnTo>
                <a:lnTo>
                  <a:pt x="1524000" y="640359"/>
                </a:lnTo>
                <a:lnTo>
                  <a:pt x="1524000" y="642988"/>
                </a:lnTo>
                <a:lnTo>
                  <a:pt x="1524469" y="644105"/>
                </a:lnTo>
                <a:lnTo>
                  <a:pt x="1526336" y="645972"/>
                </a:lnTo>
                <a:lnTo>
                  <a:pt x="1527454" y="646430"/>
                </a:lnTo>
                <a:lnTo>
                  <a:pt x="1530083" y="646430"/>
                </a:lnTo>
                <a:lnTo>
                  <a:pt x="1531200" y="645972"/>
                </a:lnTo>
                <a:lnTo>
                  <a:pt x="1533067" y="644105"/>
                </a:lnTo>
                <a:lnTo>
                  <a:pt x="1533525" y="642988"/>
                </a:lnTo>
                <a:lnTo>
                  <a:pt x="1533525" y="640359"/>
                </a:lnTo>
                <a:close/>
              </a:path>
              <a:path w="5486400" h="646429">
                <a:moveTo>
                  <a:pt x="1533525" y="3454"/>
                </a:moveTo>
                <a:lnTo>
                  <a:pt x="1533067" y="2336"/>
                </a:lnTo>
                <a:lnTo>
                  <a:pt x="1531200" y="469"/>
                </a:lnTo>
                <a:lnTo>
                  <a:pt x="1530083" y="0"/>
                </a:lnTo>
                <a:lnTo>
                  <a:pt x="1527454" y="0"/>
                </a:lnTo>
                <a:lnTo>
                  <a:pt x="1526336" y="469"/>
                </a:lnTo>
                <a:lnTo>
                  <a:pt x="1524469" y="2336"/>
                </a:lnTo>
                <a:lnTo>
                  <a:pt x="1524000" y="3454"/>
                </a:lnTo>
                <a:lnTo>
                  <a:pt x="1524000" y="6083"/>
                </a:lnTo>
                <a:lnTo>
                  <a:pt x="1524469" y="7200"/>
                </a:lnTo>
                <a:lnTo>
                  <a:pt x="1526336" y="9067"/>
                </a:lnTo>
                <a:lnTo>
                  <a:pt x="1527454" y="9525"/>
                </a:lnTo>
                <a:lnTo>
                  <a:pt x="1530083" y="9525"/>
                </a:lnTo>
                <a:lnTo>
                  <a:pt x="1531200" y="9067"/>
                </a:lnTo>
                <a:lnTo>
                  <a:pt x="1533067" y="7200"/>
                </a:lnTo>
                <a:lnTo>
                  <a:pt x="1533525" y="6083"/>
                </a:lnTo>
                <a:lnTo>
                  <a:pt x="1533525" y="3454"/>
                </a:lnTo>
                <a:close/>
              </a:path>
              <a:path w="5486400" h="646429">
                <a:moveTo>
                  <a:pt x="1581150" y="640359"/>
                </a:moveTo>
                <a:lnTo>
                  <a:pt x="1580692" y="639241"/>
                </a:lnTo>
                <a:lnTo>
                  <a:pt x="1578825" y="637374"/>
                </a:lnTo>
                <a:lnTo>
                  <a:pt x="1577708" y="636905"/>
                </a:lnTo>
                <a:lnTo>
                  <a:pt x="1575079" y="636905"/>
                </a:lnTo>
                <a:lnTo>
                  <a:pt x="1573961" y="637374"/>
                </a:lnTo>
                <a:lnTo>
                  <a:pt x="1572094" y="639241"/>
                </a:lnTo>
                <a:lnTo>
                  <a:pt x="1571625" y="640359"/>
                </a:lnTo>
                <a:lnTo>
                  <a:pt x="1571625" y="642988"/>
                </a:lnTo>
                <a:lnTo>
                  <a:pt x="1572094" y="644105"/>
                </a:lnTo>
                <a:lnTo>
                  <a:pt x="1573961" y="645972"/>
                </a:lnTo>
                <a:lnTo>
                  <a:pt x="1575079" y="646430"/>
                </a:lnTo>
                <a:lnTo>
                  <a:pt x="1577708" y="646430"/>
                </a:lnTo>
                <a:lnTo>
                  <a:pt x="1578825" y="645972"/>
                </a:lnTo>
                <a:lnTo>
                  <a:pt x="1580692" y="644105"/>
                </a:lnTo>
                <a:lnTo>
                  <a:pt x="1581150" y="642988"/>
                </a:lnTo>
                <a:lnTo>
                  <a:pt x="1581150" y="640359"/>
                </a:lnTo>
                <a:close/>
              </a:path>
              <a:path w="5486400" h="646429">
                <a:moveTo>
                  <a:pt x="1581150" y="3454"/>
                </a:moveTo>
                <a:lnTo>
                  <a:pt x="1580692" y="2336"/>
                </a:lnTo>
                <a:lnTo>
                  <a:pt x="1578825" y="469"/>
                </a:lnTo>
                <a:lnTo>
                  <a:pt x="1577708" y="0"/>
                </a:lnTo>
                <a:lnTo>
                  <a:pt x="1575079" y="0"/>
                </a:lnTo>
                <a:lnTo>
                  <a:pt x="1573961" y="469"/>
                </a:lnTo>
                <a:lnTo>
                  <a:pt x="1572094" y="2336"/>
                </a:lnTo>
                <a:lnTo>
                  <a:pt x="1571625" y="3454"/>
                </a:lnTo>
                <a:lnTo>
                  <a:pt x="1571625" y="6083"/>
                </a:lnTo>
                <a:lnTo>
                  <a:pt x="1572094" y="7200"/>
                </a:lnTo>
                <a:lnTo>
                  <a:pt x="1573961" y="9067"/>
                </a:lnTo>
                <a:lnTo>
                  <a:pt x="1575079" y="9525"/>
                </a:lnTo>
                <a:lnTo>
                  <a:pt x="1577708" y="9525"/>
                </a:lnTo>
                <a:lnTo>
                  <a:pt x="1578825" y="9067"/>
                </a:lnTo>
                <a:lnTo>
                  <a:pt x="1580692" y="7200"/>
                </a:lnTo>
                <a:lnTo>
                  <a:pt x="1581150" y="6083"/>
                </a:lnTo>
                <a:lnTo>
                  <a:pt x="1581150" y="3454"/>
                </a:lnTo>
                <a:close/>
              </a:path>
              <a:path w="5486400" h="646429">
                <a:moveTo>
                  <a:pt x="1628775" y="640359"/>
                </a:moveTo>
                <a:lnTo>
                  <a:pt x="1628317" y="639241"/>
                </a:lnTo>
                <a:lnTo>
                  <a:pt x="1626450" y="637374"/>
                </a:lnTo>
                <a:lnTo>
                  <a:pt x="1625333" y="636905"/>
                </a:lnTo>
                <a:lnTo>
                  <a:pt x="1622704" y="636905"/>
                </a:lnTo>
                <a:lnTo>
                  <a:pt x="1621586" y="637374"/>
                </a:lnTo>
                <a:lnTo>
                  <a:pt x="1619719" y="639241"/>
                </a:lnTo>
                <a:lnTo>
                  <a:pt x="1619250" y="640359"/>
                </a:lnTo>
                <a:lnTo>
                  <a:pt x="1619250" y="642988"/>
                </a:lnTo>
                <a:lnTo>
                  <a:pt x="1619719" y="644105"/>
                </a:lnTo>
                <a:lnTo>
                  <a:pt x="1621586" y="645972"/>
                </a:lnTo>
                <a:lnTo>
                  <a:pt x="1622704" y="646430"/>
                </a:lnTo>
                <a:lnTo>
                  <a:pt x="1625333" y="646430"/>
                </a:lnTo>
                <a:lnTo>
                  <a:pt x="1626450" y="645972"/>
                </a:lnTo>
                <a:lnTo>
                  <a:pt x="1628317" y="644105"/>
                </a:lnTo>
                <a:lnTo>
                  <a:pt x="1628775" y="642988"/>
                </a:lnTo>
                <a:lnTo>
                  <a:pt x="1628775" y="640359"/>
                </a:lnTo>
                <a:close/>
              </a:path>
              <a:path w="5486400" h="646429">
                <a:moveTo>
                  <a:pt x="1628775" y="3454"/>
                </a:moveTo>
                <a:lnTo>
                  <a:pt x="1628317" y="2336"/>
                </a:lnTo>
                <a:lnTo>
                  <a:pt x="1626450" y="469"/>
                </a:lnTo>
                <a:lnTo>
                  <a:pt x="1625333" y="0"/>
                </a:lnTo>
                <a:lnTo>
                  <a:pt x="1622704" y="0"/>
                </a:lnTo>
                <a:lnTo>
                  <a:pt x="1621586" y="469"/>
                </a:lnTo>
                <a:lnTo>
                  <a:pt x="1619719" y="2336"/>
                </a:lnTo>
                <a:lnTo>
                  <a:pt x="1619250" y="3454"/>
                </a:lnTo>
                <a:lnTo>
                  <a:pt x="1619250" y="6083"/>
                </a:lnTo>
                <a:lnTo>
                  <a:pt x="1619719" y="7200"/>
                </a:lnTo>
                <a:lnTo>
                  <a:pt x="1621586" y="9067"/>
                </a:lnTo>
                <a:lnTo>
                  <a:pt x="1622704" y="9525"/>
                </a:lnTo>
                <a:lnTo>
                  <a:pt x="1625333" y="9525"/>
                </a:lnTo>
                <a:lnTo>
                  <a:pt x="1626450" y="9067"/>
                </a:lnTo>
                <a:lnTo>
                  <a:pt x="1628317" y="7200"/>
                </a:lnTo>
                <a:lnTo>
                  <a:pt x="1628775" y="6083"/>
                </a:lnTo>
                <a:lnTo>
                  <a:pt x="1628775" y="3454"/>
                </a:lnTo>
                <a:close/>
              </a:path>
              <a:path w="5486400" h="646429">
                <a:moveTo>
                  <a:pt x="1676400" y="640359"/>
                </a:moveTo>
                <a:lnTo>
                  <a:pt x="1675942" y="639241"/>
                </a:lnTo>
                <a:lnTo>
                  <a:pt x="1674075" y="637374"/>
                </a:lnTo>
                <a:lnTo>
                  <a:pt x="1672958" y="636905"/>
                </a:lnTo>
                <a:lnTo>
                  <a:pt x="1670329" y="636905"/>
                </a:lnTo>
                <a:lnTo>
                  <a:pt x="1669211" y="637374"/>
                </a:lnTo>
                <a:lnTo>
                  <a:pt x="1667344" y="639241"/>
                </a:lnTo>
                <a:lnTo>
                  <a:pt x="1666875" y="640359"/>
                </a:lnTo>
                <a:lnTo>
                  <a:pt x="1666875" y="642988"/>
                </a:lnTo>
                <a:lnTo>
                  <a:pt x="1667344" y="644105"/>
                </a:lnTo>
                <a:lnTo>
                  <a:pt x="1669211" y="645972"/>
                </a:lnTo>
                <a:lnTo>
                  <a:pt x="1670329" y="646430"/>
                </a:lnTo>
                <a:lnTo>
                  <a:pt x="1672958" y="646430"/>
                </a:lnTo>
                <a:lnTo>
                  <a:pt x="1674075" y="645972"/>
                </a:lnTo>
                <a:lnTo>
                  <a:pt x="1675942" y="644105"/>
                </a:lnTo>
                <a:lnTo>
                  <a:pt x="1676400" y="642988"/>
                </a:lnTo>
                <a:lnTo>
                  <a:pt x="1676400" y="640359"/>
                </a:lnTo>
                <a:close/>
              </a:path>
              <a:path w="5486400" h="646429">
                <a:moveTo>
                  <a:pt x="1676400" y="3454"/>
                </a:moveTo>
                <a:lnTo>
                  <a:pt x="1675942" y="2336"/>
                </a:lnTo>
                <a:lnTo>
                  <a:pt x="1674075" y="469"/>
                </a:lnTo>
                <a:lnTo>
                  <a:pt x="1672958" y="0"/>
                </a:lnTo>
                <a:lnTo>
                  <a:pt x="1670329" y="0"/>
                </a:lnTo>
                <a:lnTo>
                  <a:pt x="1669211" y="469"/>
                </a:lnTo>
                <a:lnTo>
                  <a:pt x="1667344" y="2336"/>
                </a:lnTo>
                <a:lnTo>
                  <a:pt x="1666875" y="3454"/>
                </a:lnTo>
                <a:lnTo>
                  <a:pt x="1666875" y="6083"/>
                </a:lnTo>
                <a:lnTo>
                  <a:pt x="1667344" y="7200"/>
                </a:lnTo>
                <a:lnTo>
                  <a:pt x="1669211" y="9067"/>
                </a:lnTo>
                <a:lnTo>
                  <a:pt x="1670329" y="9525"/>
                </a:lnTo>
                <a:lnTo>
                  <a:pt x="1672958" y="9525"/>
                </a:lnTo>
                <a:lnTo>
                  <a:pt x="1674075" y="9067"/>
                </a:lnTo>
                <a:lnTo>
                  <a:pt x="1675942" y="7200"/>
                </a:lnTo>
                <a:lnTo>
                  <a:pt x="1676400" y="6083"/>
                </a:lnTo>
                <a:lnTo>
                  <a:pt x="1676400" y="3454"/>
                </a:lnTo>
                <a:close/>
              </a:path>
              <a:path w="5486400" h="646429">
                <a:moveTo>
                  <a:pt x="1724025" y="640359"/>
                </a:moveTo>
                <a:lnTo>
                  <a:pt x="1723567" y="639241"/>
                </a:lnTo>
                <a:lnTo>
                  <a:pt x="1721700" y="637374"/>
                </a:lnTo>
                <a:lnTo>
                  <a:pt x="1720583" y="636905"/>
                </a:lnTo>
                <a:lnTo>
                  <a:pt x="1717954" y="636905"/>
                </a:lnTo>
                <a:lnTo>
                  <a:pt x="1716836" y="637374"/>
                </a:lnTo>
                <a:lnTo>
                  <a:pt x="1714969" y="639241"/>
                </a:lnTo>
                <a:lnTo>
                  <a:pt x="1714500" y="640359"/>
                </a:lnTo>
                <a:lnTo>
                  <a:pt x="1714500" y="642988"/>
                </a:lnTo>
                <a:lnTo>
                  <a:pt x="1714969" y="644105"/>
                </a:lnTo>
                <a:lnTo>
                  <a:pt x="1716836" y="645972"/>
                </a:lnTo>
                <a:lnTo>
                  <a:pt x="1717954" y="646430"/>
                </a:lnTo>
                <a:lnTo>
                  <a:pt x="1720583" y="646430"/>
                </a:lnTo>
                <a:lnTo>
                  <a:pt x="1721700" y="645972"/>
                </a:lnTo>
                <a:lnTo>
                  <a:pt x="1723567" y="644105"/>
                </a:lnTo>
                <a:lnTo>
                  <a:pt x="1724025" y="642988"/>
                </a:lnTo>
                <a:lnTo>
                  <a:pt x="1724025" y="640359"/>
                </a:lnTo>
                <a:close/>
              </a:path>
              <a:path w="5486400" h="646429">
                <a:moveTo>
                  <a:pt x="1724025" y="3454"/>
                </a:moveTo>
                <a:lnTo>
                  <a:pt x="1723567" y="2336"/>
                </a:lnTo>
                <a:lnTo>
                  <a:pt x="1721700" y="469"/>
                </a:lnTo>
                <a:lnTo>
                  <a:pt x="1720583" y="0"/>
                </a:lnTo>
                <a:lnTo>
                  <a:pt x="1717954" y="0"/>
                </a:lnTo>
                <a:lnTo>
                  <a:pt x="1716836" y="469"/>
                </a:lnTo>
                <a:lnTo>
                  <a:pt x="1714969" y="2336"/>
                </a:lnTo>
                <a:lnTo>
                  <a:pt x="1714500" y="3454"/>
                </a:lnTo>
                <a:lnTo>
                  <a:pt x="1714500" y="6083"/>
                </a:lnTo>
                <a:lnTo>
                  <a:pt x="1714969" y="7200"/>
                </a:lnTo>
                <a:lnTo>
                  <a:pt x="1716836" y="9067"/>
                </a:lnTo>
                <a:lnTo>
                  <a:pt x="1717954" y="9525"/>
                </a:lnTo>
                <a:lnTo>
                  <a:pt x="1720583" y="9525"/>
                </a:lnTo>
                <a:lnTo>
                  <a:pt x="1721700" y="9067"/>
                </a:lnTo>
                <a:lnTo>
                  <a:pt x="1723567" y="7200"/>
                </a:lnTo>
                <a:lnTo>
                  <a:pt x="1724025" y="6083"/>
                </a:lnTo>
                <a:lnTo>
                  <a:pt x="1724025" y="3454"/>
                </a:lnTo>
                <a:close/>
              </a:path>
              <a:path w="5486400" h="646429">
                <a:moveTo>
                  <a:pt x="1771650" y="640359"/>
                </a:moveTo>
                <a:lnTo>
                  <a:pt x="1771192" y="639241"/>
                </a:lnTo>
                <a:lnTo>
                  <a:pt x="1769325" y="637374"/>
                </a:lnTo>
                <a:lnTo>
                  <a:pt x="1768208" y="636905"/>
                </a:lnTo>
                <a:lnTo>
                  <a:pt x="1765579" y="636905"/>
                </a:lnTo>
                <a:lnTo>
                  <a:pt x="1764461" y="637374"/>
                </a:lnTo>
                <a:lnTo>
                  <a:pt x="1762594" y="639241"/>
                </a:lnTo>
                <a:lnTo>
                  <a:pt x="1762125" y="640359"/>
                </a:lnTo>
                <a:lnTo>
                  <a:pt x="1762125" y="642988"/>
                </a:lnTo>
                <a:lnTo>
                  <a:pt x="1762594" y="644105"/>
                </a:lnTo>
                <a:lnTo>
                  <a:pt x="1764461" y="645972"/>
                </a:lnTo>
                <a:lnTo>
                  <a:pt x="1765579" y="646430"/>
                </a:lnTo>
                <a:lnTo>
                  <a:pt x="1768208" y="646430"/>
                </a:lnTo>
                <a:lnTo>
                  <a:pt x="1769325" y="645972"/>
                </a:lnTo>
                <a:lnTo>
                  <a:pt x="1771192" y="644105"/>
                </a:lnTo>
                <a:lnTo>
                  <a:pt x="1771650" y="642988"/>
                </a:lnTo>
                <a:lnTo>
                  <a:pt x="1771650" y="640359"/>
                </a:lnTo>
                <a:close/>
              </a:path>
              <a:path w="5486400" h="646429">
                <a:moveTo>
                  <a:pt x="1771650" y="3454"/>
                </a:moveTo>
                <a:lnTo>
                  <a:pt x="1771192" y="2336"/>
                </a:lnTo>
                <a:lnTo>
                  <a:pt x="1769325" y="469"/>
                </a:lnTo>
                <a:lnTo>
                  <a:pt x="1768208" y="0"/>
                </a:lnTo>
                <a:lnTo>
                  <a:pt x="1765579" y="0"/>
                </a:lnTo>
                <a:lnTo>
                  <a:pt x="1764461" y="469"/>
                </a:lnTo>
                <a:lnTo>
                  <a:pt x="1762594" y="2336"/>
                </a:lnTo>
                <a:lnTo>
                  <a:pt x="1762125" y="3454"/>
                </a:lnTo>
                <a:lnTo>
                  <a:pt x="1762125" y="6083"/>
                </a:lnTo>
                <a:lnTo>
                  <a:pt x="1762594" y="7200"/>
                </a:lnTo>
                <a:lnTo>
                  <a:pt x="1764461" y="9067"/>
                </a:lnTo>
                <a:lnTo>
                  <a:pt x="1765579" y="9525"/>
                </a:lnTo>
                <a:lnTo>
                  <a:pt x="1768208" y="9525"/>
                </a:lnTo>
                <a:lnTo>
                  <a:pt x="1769325" y="9067"/>
                </a:lnTo>
                <a:lnTo>
                  <a:pt x="1771192" y="7200"/>
                </a:lnTo>
                <a:lnTo>
                  <a:pt x="1771650" y="6083"/>
                </a:lnTo>
                <a:lnTo>
                  <a:pt x="1771650" y="3454"/>
                </a:lnTo>
                <a:close/>
              </a:path>
              <a:path w="5486400" h="646429">
                <a:moveTo>
                  <a:pt x="1819275" y="640359"/>
                </a:moveTo>
                <a:lnTo>
                  <a:pt x="1818817" y="639241"/>
                </a:lnTo>
                <a:lnTo>
                  <a:pt x="1816950" y="637374"/>
                </a:lnTo>
                <a:lnTo>
                  <a:pt x="1815833" y="636905"/>
                </a:lnTo>
                <a:lnTo>
                  <a:pt x="1813204" y="636905"/>
                </a:lnTo>
                <a:lnTo>
                  <a:pt x="1812086" y="637374"/>
                </a:lnTo>
                <a:lnTo>
                  <a:pt x="1810219" y="639241"/>
                </a:lnTo>
                <a:lnTo>
                  <a:pt x="1809750" y="640359"/>
                </a:lnTo>
                <a:lnTo>
                  <a:pt x="1809750" y="642988"/>
                </a:lnTo>
                <a:lnTo>
                  <a:pt x="1810219" y="644105"/>
                </a:lnTo>
                <a:lnTo>
                  <a:pt x="1812086" y="645972"/>
                </a:lnTo>
                <a:lnTo>
                  <a:pt x="1813204" y="646430"/>
                </a:lnTo>
                <a:lnTo>
                  <a:pt x="1815833" y="646430"/>
                </a:lnTo>
                <a:lnTo>
                  <a:pt x="1816950" y="645972"/>
                </a:lnTo>
                <a:lnTo>
                  <a:pt x="1818817" y="644105"/>
                </a:lnTo>
                <a:lnTo>
                  <a:pt x="1819275" y="642988"/>
                </a:lnTo>
                <a:lnTo>
                  <a:pt x="1819275" y="640359"/>
                </a:lnTo>
                <a:close/>
              </a:path>
              <a:path w="5486400" h="646429">
                <a:moveTo>
                  <a:pt x="1819275" y="3454"/>
                </a:moveTo>
                <a:lnTo>
                  <a:pt x="1818817" y="2336"/>
                </a:lnTo>
                <a:lnTo>
                  <a:pt x="1816950" y="469"/>
                </a:lnTo>
                <a:lnTo>
                  <a:pt x="1815833" y="0"/>
                </a:lnTo>
                <a:lnTo>
                  <a:pt x="1813204" y="0"/>
                </a:lnTo>
                <a:lnTo>
                  <a:pt x="1812086" y="469"/>
                </a:lnTo>
                <a:lnTo>
                  <a:pt x="1810219" y="2336"/>
                </a:lnTo>
                <a:lnTo>
                  <a:pt x="1809750" y="3454"/>
                </a:lnTo>
                <a:lnTo>
                  <a:pt x="1809750" y="6083"/>
                </a:lnTo>
                <a:lnTo>
                  <a:pt x="1810219" y="7200"/>
                </a:lnTo>
                <a:lnTo>
                  <a:pt x="1812086" y="9067"/>
                </a:lnTo>
                <a:lnTo>
                  <a:pt x="1813204" y="9525"/>
                </a:lnTo>
                <a:lnTo>
                  <a:pt x="1815833" y="9525"/>
                </a:lnTo>
                <a:lnTo>
                  <a:pt x="1816950" y="9067"/>
                </a:lnTo>
                <a:lnTo>
                  <a:pt x="1818817" y="7200"/>
                </a:lnTo>
                <a:lnTo>
                  <a:pt x="1819275" y="6083"/>
                </a:lnTo>
                <a:lnTo>
                  <a:pt x="1819275" y="3454"/>
                </a:lnTo>
                <a:close/>
              </a:path>
              <a:path w="5486400" h="646429">
                <a:moveTo>
                  <a:pt x="1866900" y="640359"/>
                </a:moveTo>
                <a:lnTo>
                  <a:pt x="1866442" y="639241"/>
                </a:lnTo>
                <a:lnTo>
                  <a:pt x="1864575" y="637374"/>
                </a:lnTo>
                <a:lnTo>
                  <a:pt x="1863458" y="636905"/>
                </a:lnTo>
                <a:lnTo>
                  <a:pt x="1860829" y="636905"/>
                </a:lnTo>
                <a:lnTo>
                  <a:pt x="1859711" y="637374"/>
                </a:lnTo>
                <a:lnTo>
                  <a:pt x="1857844" y="639241"/>
                </a:lnTo>
                <a:lnTo>
                  <a:pt x="1857375" y="640359"/>
                </a:lnTo>
                <a:lnTo>
                  <a:pt x="1857375" y="642988"/>
                </a:lnTo>
                <a:lnTo>
                  <a:pt x="1857844" y="644105"/>
                </a:lnTo>
                <a:lnTo>
                  <a:pt x="1859711" y="645972"/>
                </a:lnTo>
                <a:lnTo>
                  <a:pt x="1860829" y="646430"/>
                </a:lnTo>
                <a:lnTo>
                  <a:pt x="1863458" y="646430"/>
                </a:lnTo>
                <a:lnTo>
                  <a:pt x="1864575" y="645972"/>
                </a:lnTo>
                <a:lnTo>
                  <a:pt x="1866442" y="644105"/>
                </a:lnTo>
                <a:lnTo>
                  <a:pt x="1866900" y="642988"/>
                </a:lnTo>
                <a:lnTo>
                  <a:pt x="1866900" y="640359"/>
                </a:lnTo>
                <a:close/>
              </a:path>
              <a:path w="5486400" h="646429">
                <a:moveTo>
                  <a:pt x="1866900" y="3454"/>
                </a:moveTo>
                <a:lnTo>
                  <a:pt x="1866442" y="2336"/>
                </a:lnTo>
                <a:lnTo>
                  <a:pt x="1864575" y="469"/>
                </a:lnTo>
                <a:lnTo>
                  <a:pt x="1863458" y="0"/>
                </a:lnTo>
                <a:lnTo>
                  <a:pt x="1860829" y="0"/>
                </a:lnTo>
                <a:lnTo>
                  <a:pt x="1859711" y="469"/>
                </a:lnTo>
                <a:lnTo>
                  <a:pt x="1857844" y="2336"/>
                </a:lnTo>
                <a:lnTo>
                  <a:pt x="1857375" y="3454"/>
                </a:lnTo>
                <a:lnTo>
                  <a:pt x="1857375" y="6083"/>
                </a:lnTo>
                <a:lnTo>
                  <a:pt x="1857844" y="7200"/>
                </a:lnTo>
                <a:lnTo>
                  <a:pt x="1859711" y="9067"/>
                </a:lnTo>
                <a:lnTo>
                  <a:pt x="1860829" y="9525"/>
                </a:lnTo>
                <a:lnTo>
                  <a:pt x="1863458" y="9525"/>
                </a:lnTo>
                <a:lnTo>
                  <a:pt x="1864575" y="9067"/>
                </a:lnTo>
                <a:lnTo>
                  <a:pt x="1866442" y="7200"/>
                </a:lnTo>
                <a:lnTo>
                  <a:pt x="1866900" y="6083"/>
                </a:lnTo>
                <a:lnTo>
                  <a:pt x="1866900" y="3454"/>
                </a:lnTo>
                <a:close/>
              </a:path>
              <a:path w="5486400" h="646429">
                <a:moveTo>
                  <a:pt x="1914525" y="640359"/>
                </a:moveTo>
                <a:lnTo>
                  <a:pt x="1914067" y="639241"/>
                </a:lnTo>
                <a:lnTo>
                  <a:pt x="1912200" y="637374"/>
                </a:lnTo>
                <a:lnTo>
                  <a:pt x="1911083" y="636905"/>
                </a:lnTo>
                <a:lnTo>
                  <a:pt x="1908454" y="636905"/>
                </a:lnTo>
                <a:lnTo>
                  <a:pt x="1907336" y="637374"/>
                </a:lnTo>
                <a:lnTo>
                  <a:pt x="1905469" y="639241"/>
                </a:lnTo>
                <a:lnTo>
                  <a:pt x="1905000" y="640359"/>
                </a:lnTo>
                <a:lnTo>
                  <a:pt x="1905000" y="642988"/>
                </a:lnTo>
                <a:lnTo>
                  <a:pt x="1905469" y="644105"/>
                </a:lnTo>
                <a:lnTo>
                  <a:pt x="1907336" y="645972"/>
                </a:lnTo>
                <a:lnTo>
                  <a:pt x="1908454" y="646430"/>
                </a:lnTo>
                <a:lnTo>
                  <a:pt x="1911083" y="646430"/>
                </a:lnTo>
                <a:lnTo>
                  <a:pt x="1912200" y="645972"/>
                </a:lnTo>
                <a:lnTo>
                  <a:pt x="1914067" y="644105"/>
                </a:lnTo>
                <a:lnTo>
                  <a:pt x="1914525" y="642988"/>
                </a:lnTo>
                <a:lnTo>
                  <a:pt x="1914525" y="640359"/>
                </a:lnTo>
                <a:close/>
              </a:path>
              <a:path w="5486400" h="646429">
                <a:moveTo>
                  <a:pt x="1914525" y="3454"/>
                </a:moveTo>
                <a:lnTo>
                  <a:pt x="1914067" y="2336"/>
                </a:lnTo>
                <a:lnTo>
                  <a:pt x="1912200" y="469"/>
                </a:lnTo>
                <a:lnTo>
                  <a:pt x="1911083" y="0"/>
                </a:lnTo>
                <a:lnTo>
                  <a:pt x="1908454" y="0"/>
                </a:lnTo>
                <a:lnTo>
                  <a:pt x="1907336" y="469"/>
                </a:lnTo>
                <a:lnTo>
                  <a:pt x="1905469" y="2336"/>
                </a:lnTo>
                <a:lnTo>
                  <a:pt x="1905000" y="3454"/>
                </a:lnTo>
                <a:lnTo>
                  <a:pt x="1905000" y="6083"/>
                </a:lnTo>
                <a:lnTo>
                  <a:pt x="1905469" y="7200"/>
                </a:lnTo>
                <a:lnTo>
                  <a:pt x="1907336" y="9067"/>
                </a:lnTo>
                <a:lnTo>
                  <a:pt x="1908454" y="9525"/>
                </a:lnTo>
                <a:lnTo>
                  <a:pt x="1911083" y="9525"/>
                </a:lnTo>
                <a:lnTo>
                  <a:pt x="1912200" y="9067"/>
                </a:lnTo>
                <a:lnTo>
                  <a:pt x="1914067" y="7200"/>
                </a:lnTo>
                <a:lnTo>
                  <a:pt x="1914525" y="6083"/>
                </a:lnTo>
                <a:lnTo>
                  <a:pt x="1914525" y="3454"/>
                </a:lnTo>
                <a:close/>
              </a:path>
              <a:path w="5486400" h="646429">
                <a:moveTo>
                  <a:pt x="1962150" y="640359"/>
                </a:moveTo>
                <a:lnTo>
                  <a:pt x="1961692" y="639241"/>
                </a:lnTo>
                <a:lnTo>
                  <a:pt x="1959825" y="637374"/>
                </a:lnTo>
                <a:lnTo>
                  <a:pt x="1958708" y="636905"/>
                </a:lnTo>
                <a:lnTo>
                  <a:pt x="1956079" y="636905"/>
                </a:lnTo>
                <a:lnTo>
                  <a:pt x="1954961" y="637374"/>
                </a:lnTo>
                <a:lnTo>
                  <a:pt x="1953094" y="639241"/>
                </a:lnTo>
                <a:lnTo>
                  <a:pt x="1952625" y="640359"/>
                </a:lnTo>
                <a:lnTo>
                  <a:pt x="1952625" y="642988"/>
                </a:lnTo>
                <a:lnTo>
                  <a:pt x="1953094" y="644105"/>
                </a:lnTo>
                <a:lnTo>
                  <a:pt x="1954961" y="645972"/>
                </a:lnTo>
                <a:lnTo>
                  <a:pt x="1956079" y="646430"/>
                </a:lnTo>
                <a:lnTo>
                  <a:pt x="1958708" y="646430"/>
                </a:lnTo>
                <a:lnTo>
                  <a:pt x="1959825" y="645972"/>
                </a:lnTo>
                <a:lnTo>
                  <a:pt x="1961692" y="644105"/>
                </a:lnTo>
                <a:lnTo>
                  <a:pt x="1962150" y="642988"/>
                </a:lnTo>
                <a:lnTo>
                  <a:pt x="1962150" y="640359"/>
                </a:lnTo>
                <a:close/>
              </a:path>
              <a:path w="5486400" h="646429">
                <a:moveTo>
                  <a:pt x="1962150" y="3454"/>
                </a:moveTo>
                <a:lnTo>
                  <a:pt x="1961692" y="2336"/>
                </a:lnTo>
                <a:lnTo>
                  <a:pt x="1959825" y="469"/>
                </a:lnTo>
                <a:lnTo>
                  <a:pt x="1958708" y="0"/>
                </a:lnTo>
                <a:lnTo>
                  <a:pt x="1956079" y="0"/>
                </a:lnTo>
                <a:lnTo>
                  <a:pt x="1954961" y="469"/>
                </a:lnTo>
                <a:lnTo>
                  <a:pt x="1953094" y="2336"/>
                </a:lnTo>
                <a:lnTo>
                  <a:pt x="1952625" y="3454"/>
                </a:lnTo>
                <a:lnTo>
                  <a:pt x="1952625" y="6083"/>
                </a:lnTo>
                <a:lnTo>
                  <a:pt x="1953094" y="7200"/>
                </a:lnTo>
                <a:lnTo>
                  <a:pt x="1954961" y="9067"/>
                </a:lnTo>
                <a:lnTo>
                  <a:pt x="1956079" y="9525"/>
                </a:lnTo>
                <a:lnTo>
                  <a:pt x="1958708" y="9525"/>
                </a:lnTo>
                <a:lnTo>
                  <a:pt x="1959825" y="9067"/>
                </a:lnTo>
                <a:lnTo>
                  <a:pt x="1961692" y="7200"/>
                </a:lnTo>
                <a:lnTo>
                  <a:pt x="1962150" y="6083"/>
                </a:lnTo>
                <a:lnTo>
                  <a:pt x="1962150" y="3454"/>
                </a:lnTo>
                <a:close/>
              </a:path>
              <a:path w="5486400" h="646429">
                <a:moveTo>
                  <a:pt x="2009775" y="640359"/>
                </a:moveTo>
                <a:lnTo>
                  <a:pt x="2009317" y="639241"/>
                </a:lnTo>
                <a:lnTo>
                  <a:pt x="2007450" y="637374"/>
                </a:lnTo>
                <a:lnTo>
                  <a:pt x="2006333" y="636905"/>
                </a:lnTo>
                <a:lnTo>
                  <a:pt x="2003704" y="636905"/>
                </a:lnTo>
                <a:lnTo>
                  <a:pt x="2002586" y="637374"/>
                </a:lnTo>
                <a:lnTo>
                  <a:pt x="2000719" y="639241"/>
                </a:lnTo>
                <a:lnTo>
                  <a:pt x="2000250" y="640359"/>
                </a:lnTo>
                <a:lnTo>
                  <a:pt x="2000250" y="642988"/>
                </a:lnTo>
                <a:lnTo>
                  <a:pt x="2000719" y="644105"/>
                </a:lnTo>
                <a:lnTo>
                  <a:pt x="2002586" y="645972"/>
                </a:lnTo>
                <a:lnTo>
                  <a:pt x="2003704" y="646430"/>
                </a:lnTo>
                <a:lnTo>
                  <a:pt x="2006333" y="646430"/>
                </a:lnTo>
                <a:lnTo>
                  <a:pt x="2007450" y="645972"/>
                </a:lnTo>
                <a:lnTo>
                  <a:pt x="2009317" y="644105"/>
                </a:lnTo>
                <a:lnTo>
                  <a:pt x="2009775" y="642988"/>
                </a:lnTo>
                <a:lnTo>
                  <a:pt x="2009775" y="640359"/>
                </a:lnTo>
                <a:close/>
              </a:path>
              <a:path w="5486400" h="646429">
                <a:moveTo>
                  <a:pt x="2009775" y="3454"/>
                </a:moveTo>
                <a:lnTo>
                  <a:pt x="2009317" y="2336"/>
                </a:lnTo>
                <a:lnTo>
                  <a:pt x="2007450" y="469"/>
                </a:lnTo>
                <a:lnTo>
                  <a:pt x="2006333" y="0"/>
                </a:lnTo>
                <a:lnTo>
                  <a:pt x="2003704" y="0"/>
                </a:lnTo>
                <a:lnTo>
                  <a:pt x="2002586" y="469"/>
                </a:lnTo>
                <a:lnTo>
                  <a:pt x="2000719" y="2336"/>
                </a:lnTo>
                <a:lnTo>
                  <a:pt x="2000250" y="3454"/>
                </a:lnTo>
                <a:lnTo>
                  <a:pt x="2000250" y="6083"/>
                </a:lnTo>
                <a:lnTo>
                  <a:pt x="2000719" y="7200"/>
                </a:lnTo>
                <a:lnTo>
                  <a:pt x="2002586" y="9067"/>
                </a:lnTo>
                <a:lnTo>
                  <a:pt x="2003704" y="9525"/>
                </a:lnTo>
                <a:lnTo>
                  <a:pt x="2006333" y="9525"/>
                </a:lnTo>
                <a:lnTo>
                  <a:pt x="2007450" y="9067"/>
                </a:lnTo>
                <a:lnTo>
                  <a:pt x="2009317" y="7200"/>
                </a:lnTo>
                <a:lnTo>
                  <a:pt x="2009775" y="6083"/>
                </a:lnTo>
                <a:lnTo>
                  <a:pt x="2009775" y="3454"/>
                </a:lnTo>
                <a:close/>
              </a:path>
              <a:path w="5486400" h="646429">
                <a:moveTo>
                  <a:pt x="2057400" y="640359"/>
                </a:moveTo>
                <a:lnTo>
                  <a:pt x="2056942" y="639241"/>
                </a:lnTo>
                <a:lnTo>
                  <a:pt x="2055075" y="637374"/>
                </a:lnTo>
                <a:lnTo>
                  <a:pt x="2053958" y="636905"/>
                </a:lnTo>
                <a:lnTo>
                  <a:pt x="2051329" y="636905"/>
                </a:lnTo>
                <a:lnTo>
                  <a:pt x="2050211" y="637374"/>
                </a:lnTo>
                <a:lnTo>
                  <a:pt x="2048344" y="639241"/>
                </a:lnTo>
                <a:lnTo>
                  <a:pt x="2047875" y="640359"/>
                </a:lnTo>
                <a:lnTo>
                  <a:pt x="2047875" y="642988"/>
                </a:lnTo>
                <a:lnTo>
                  <a:pt x="2048344" y="644105"/>
                </a:lnTo>
                <a:lnTo>
                  <a:pt x="2050211" y="645972"/>
                </a:lnTo>
                <a:lnTo>
                  <a:pt x="2051329" y="646430"/>
                </a:lnTo>
                <a:lnTo>
                  <a:pt x="2053958" y="646430"/>
                </a:lnTo>
                <a:lnTo>
                  <a:pt x="2055075" y="645972"/>
                </a:lnTo>
                <a:lnTo>
                  <a:pt x="2056942" y="644105"/>
                </a:lnTo>
                <a:lnTo>
                  <a:pt x="2057400" y="642988"/>
                </a:lnTo>
                <a:lnTo>
                  <a:pt x="2057400" y="640359"/>
                </a:lnTo>
                <a:close/>
              </a:path>
              <a:path w="5486400" h="646429">
                <a:moveTo>
                  <a:pt x="2057400" y="3454"/>
                </a:moveTo>
                <a:lnTo>
                  <a:pt x="2056942" y="2336"/>
                </a:lnTo>
                <a:lnTo>
                  <a:pt x="2055075" y="469"/>
                </a:lnTo>
                <a:lnTo>
                  <a:pt x="2053958" y="0"/>
                </a:lnTo>
                <a:lnTo>
                  <a:pt x="2051329" y="0"/>
                </a:lnTo>
                <a:lnTo>
                  <a:pt x="2050211" y="469"/>
                </a:lnTo>
                <a:lnTo>
                  <a:pt x="2048344" y="2336"/>
                </a:lnTo>
                <a:lnTo>
                  <a:pt x="2047875" y="3454"/>
                </a:lnTo>
                <a:lnTo>
                  <a:pt x="2047875" y="6083"/>
                </a:lnTo>
                <a:lnTo>
                  <a:pt x="2048344" y="7200"/>
                </a:lnTo>
                <a:lnTo>
                  <a:pt x="2050211" y="9067"/>
                </a:lnTo>
                <a:lnTo>
                  <a:pt x="2051329" y="9525"/>
                </a:lnTo>
                <a:lnTo>
                  <a:pt x="2053958" y="9525"/>
                </a:lnTo>
                <a:lnTo>
                  <a:pt x="2055075" y="9067"/>
                </a:lnTo>
                <a:lnTo>
                  <a:pt x="2056942" y="7200"/>
                </a:lnTo>
                <a:lnTo>
                  <a:pt x="2057400" y="6083"/>
                </a:lnTo>
                <a:lnTo>
                  <a:pt x="2057400" y="3454"/>
                </a:lnTo>
                <a:close/>
              </a:path>
              <a:path w="5486400" h="646429">
                <a:moveTo>
                  <a:pt x="2105025" y="640359"/>
                </a:moveTo>
                <a:lnTo>
                  <a:pt x="2104567" y="639241"/>
                </a:lnTo>
                <a:lnTo>
                  <a:pt x="2102700" y="637374"/>
                </a:lnTo>
                <a:lnTo>
                  <a:pt x="2101583" y="636905"/>
                </a:lnTo>
                <a:lnTo>
                  <a:pt x="2098954" y="636905"/>
                </a:lnTo>
                <a:lnTo>
                  <a:pt x="2097836" y="637374"/>
                </a:lnTo>
                <a:lnTo>
                  <a:pt x="2095969" y="639241"/>
                </a:lnTo>
                <a:lnTo>
                  <a:pt x="2095500" y="640359"/>
                </a:lnTo>
                <a:lnTo>
                  <a:pt x="2095500" y="642988"/>
                </a:lnTo>
                <a:lnTo>
                  <a:pt x="2095969" y="644105"/>
                </a:lnTo>
                <a:lnTo>
                  <a:pt x="2097836" y="645972"/>
                </a:lnTo>
                <a:lnTo>
                  <a:pt x="2098954" y="646430"/>
                </a:lnTo>
                <a:lnTo>
                  <a:pt x="2101583" y="646430"/>
                </a:lnTo>
                <a:lnTo>
                  <a:pt x="2102700" y="645972"/>
                </a:lnTo>
                <a:lnTo>
                  <a:pt x="2104567" y="644105"/>
                </a:lnTo>
                <a:lnTo>
                  <a:pt x="2105025" y="642988"/>
                </a:lnTo>
                <a:lnTo>
                  <a:pt x="2105025" y="640359"/>
                </a:lnTo>
                <a:close/>
              </a:path>
              <a:path w="5486400" h="646429">
                <a:moveTo>
                  <a:pt x="2105025" y="3454"/>
                </a:moveTo>
                <a:lnTo>
                  <a:pt x="2104567" y="2336"/>
                </a:lnTo>
                <a:lnTo>
                  <a:pt x="2102700" y="469"/>
                </a:lnTo>
                <a:lnTo>
                  <a:pt x="2101583" y="0"/>
                </a:lnTo>
                <a:lnTo>
                  <a:pt x="2098954" y="0"/>
                </a:lnTo>
                <a:lnTo>
                  <a:pt x="2097836" y="469"/>
                </a:lnTo>
                <a:lnTo>
                  <a:pt x="2095969" y="2336"/>
                </a:lnTo>
                <a:lnTo>
                  <a:pt x="2095500" y="3454"/>
                </a:lnTo>
                <a:lnTo>
                  <a:pt x="2095500" y="6083"/>
                </a:lnTo>
                <a:lnTo>
                  <a:pt x="2095969" y="7200"/>
                </a:lnTo>
                <a:lnTo>
                  <a:pt x="2097836" y="9067"/>
                </a:lnTo>
                <a:lnTo>
                  <a:pt x="2098954" y="9525"/>
                </a:lnTo>
                <a:lnTo>
                  <a:pt x="2101583" y="9525"/>
                </a:lnTo>
                <a:lnTo>
                  <a:pt x="2102700" y="9067"/>
                </a:lnTo>
                <a:lnTo>
                  <a:pt x="2104567" y="7200"/>
                </a:lnTo>
                <a:lnTo>
                  <a:pt x="2105025" y="6083"/>
                </a:lnTo>
                <a:lnTo>
                  <a:pt x="2105025" y="3454"/>
                </a:lnTo>
                <a:close/>
              </a:path>
              <a:path w="5486400" h="646429">
                <a:moveTo>
                  <a:pt x="2152650" y="640359"/>
                </a:moveTo>
                <a:lnTo>
                  <a:pt x="2152192" y="639241"/>
                </a:lnTo>
                <a:lnTo>
                  <a:pt x="2150326" y="637374"/>
                </a:lnTo>
                <a:lnTo>
                  <a:pt x="2149208" y="636905"/>
                </a:lnTo>
                <a:lnTo>
                  <a:pt x="2146579" y="636905"/>
                </a:lnTo>
                <a:lnTo>
                  <a:pt x="2145461" y="637374"/>
                </a:lnTo>
                <a:lnTo>
                  <a:pt x="2143595" y="639241"/>
                </a:lnTo>
                <a:lnTo>
                  <a:pt x="2143125" y="640359"/>
                </a:lnTo>
                <a:lnTo>
                  <a:pt x="2143125" y="642988"/>
                </a:lnTo>
                <a:lnTo>
                  <a:pt x="2143595" y="644105"/>
                </a:lnTo>
                <a:lnTo>
                  <a:pt x="2145461" y="645972"/>
                </a:lnTo>
                <a:lnTo>
                  <a:pt x="2146579" y="646430"/>
                </a:lnTo>
                <a:lnTo>
                  <a:pt x="2149208" y="646430"/>
                </a:lnTo>
                <a:lnTo>
                  <a:pt x="2150326" y="645972"/>
                </a:lnTo>
                <a:lnTo>
                  <a:pt x="2152192" y="644105"/>
                </a:lnTo>
                <a:lnTo>
                  <a:pt x="2152650" y="642988"/>
                </a:lnTo>
                <a:lnTo>
                  <a:pt x="2152650" y="640359"/>
                </a:lnTo>
                <a:close/>
              </a:path>
              <a:path w="5486400" h="646429">
                <a:moveTo>
                  <a:pt x="2152650" y="3454"/>
                </a:moveTo>
                <a:lnTo>
                  <a:pt x="2152192" y="2336"/>
                </a:lnTo>
                <a:lnTo>
                  <a:pt x="2150326" y="469"/>
                </a:lnTo>
                <a:lnTo>
                  <a:pt x="2149208" y="0"/>
                </a:lnTo>
                <a:lnTo>
                  <a:pt x="2146579" y="0"/>
                </a:lnTo>
                <a:lnTo>
                  <a:pt x="2145461" y="469"/>
                </a:lnTo>
                <a:lnTo>
                  <a:pt x="2143595" y="2336"/>
                </a:lnTo>
                <a:lnTo>
                  <a:pt x="2143125" y="3454"/>
                </a:lnTo>
                <a:lnTo>
                  <a:pt x="2143125" y="6083"/>
                </a:lnTo>
                <a:lnTo>
                  <a:pt x="2143595" y="7200"/>
                </a:lnTo>
                <a:lnTo>
                  <a:pt x="2145461" y="9067"/>
                </a:lnTo>
                <a:lnTo>
                  <a:pt x="2146579" y="9525"/>
                </a:lnTo>
                <a:lnTo>
                  <a:pt x="2149208" y="9525"/>
                </a:lnTo>
                <a:lnTo>
                  <a:pt x="2150326" y="9067"/>
                </a:lnTo>
                <a:lnTo>
                  <a:pt x="2152192" y="7200"/>
                </a:lnTo>
                <a:lnTo>
                  <a:pt x="2152650" y="6083"/>
                </a:lnTo>
                <a:lnTo>
                  <a:pt x="2152650" y="3454"/>
                </a:lnTo>
                <a:close/>
              </a:path>
              <a:path w="5486400" h="646429">
                <a:moveTo>
                  <a:pt x="2200275" y="640359"/>
                </a:moveTo>
                <a:lnTo>
                  <a:pt x="2199817" y="639241"/>
                </a:lnTo>
                <a:lnTo>
                  <a:pt x="2197951" y="637374"/>
                </a:lnTo>
                <a:lnTo>
                  <a:pt x="2196833" y="636905"/>
                </a:lnTo>
                <a:lnTo>
                  <a:pt x="2194204" y="636905"/>
                </a:lnTo>
                <a:lnTo>
                  <a:pt x="2193086" y="637374"/>
                </a:lnTo>
                <a:lnTo>
                  <a:pt x="2191220" y="639241"/>
                </a:lnTo>
                <a:lnTo>
                  <a:pt x="2190750" y="640359"/>
                </a:lnTo>
                <a:lnTo>
                  <a:pt x="2190750" y="642988"/>
                </a:lnTo>
                <a:lnTo>
                  <a:pt x="2191220" y="644105"/>
                </a:lnTo>
                <a:lnTo>
                  <a:pt x="2193086" y="645972"/>
                </a:lnTo>
                <a:lnTo>
                  <a:pt x="2194204" y="646430"/>
                </a:lnTo>
                <a:lnTo>
                  <a:pt x="2196833" y="646430"/>
                </a:lnTo>
                <a:lnTo>
                  <a:pt x="2197951" y="645972"/>
                </a:lnTo>
                <a:lnTo>
                  <a:pt x="2199817" y="644105"/>
                </a:lnTo>
                <a:lnTo>
                  <a:pt x="2200275" y="642988"/>
                </a:lnTo>
                <a:lnTo>
                  <a:pt x="2200275" y="640359"/>
                </a:lnTo>
                <a:close/>
              </a:path>
              <a:path w="5486400" h="646429">
                <a:moveTo>
                  <a:pt x="2200275" y="3454"/>
                </a:moveTo>
                <a:lnTo>
                  <a:pt x="2199817" y="2336"/>
                </a:lnTo>
                <a:lnTo>
                  <a:pt x="2197951" y="469"/>
                </a:lnTo>
                <a:lnTo>
                  <a:pt x="2196833" y="0"/>
                </a:lnTo>
                <a:lnTo>
                  <a:pt x="2194204" y="0"/>
                </a:lnTo>
                <a:lnTo>
                  <a:pt x="2193086" y="469"/>
                </a:lnTo>
                <a:lnTo>
                  <a:pt x="2191220" y="2336"/>
                </a:lnTo>
                <a:lnTo>
                  <a:pt x="2190750" y="3454"/>
                </a:lnTo>
                <a:lnTo>
                  <a:pt x="2190750" y="6083"/>
                </a:lnTo>
                <a:lnTo>
                  <a:pt x="2191220" y="7200"/>
                </a:lnTo>
                <a:lnTo>
                  <a:pt x="2193086" y="9067"/>
                </a:lnTo>
                <a:lnTo>
                  <a:pt x="2194204" y="9525"/>
                </a:lnTo>
                <a:lnTo>
                  <a:pt x="2196833" y="9525"/>
                </a:lnTo>
                <a:lnTo>
                  <a:pt x="2197951" y="9067"/>
                </a:lnTo>
                <a:lnTo>
                  <a:pt x="2199817" y="7200"/>
                </a:lnTo>
                <a:lnTo>
                  <a:pt x="2200275" y="6083"/>
                </a:lnTo>
                <a:lnTo>
                  <a:pt x="2200275" y="3454"/>
                </a:lnTo>
                <a:close/>
              </a:path>
              <a:path w="5486400" h="646429">
                <a:moveTo>
                  <a:pt x="2247900" y="640359"/>
                </a:moveTo>
                <a:lnTo>
                  <a:pt x="2247442" y="639241"/>
                </a:lnTo>
                <a:lnTo>
                  <a:pt x="2245576" y="637374"/>
                </a:lnTo>
                <a:lnTo>
                  <a:pt x="2244458" y="636905"/>
                </a:lnTo>
                <a:lnTo>
                  <a:pt x="2241829" y="636905"/>
                </a:lnTo>
                <a:lnTo>
                  <a:pt x="2240711" y="637374"/>
                </a:lnTo>
                <a:lnTo>
                  <a:pt x="2238845" y="639241"/>
                </a:lnTo>
                <a:lnTo>
                  <a:pt x="2238375" y="640359"/>
                </a:lnTo>
                <a:lnTo>
                  <a:pt x="2238375" y="642988"/>
                </a:lnTo>
                <a:lnTo>
                  <a:pt x="2238845" y="644105"/>
                </a:lnTo>
                <a:lnTo>
                  <a:pt x="2240711" y="645972"/>
                </a:lnTo>
                <a:lnTo>
                  <a:pt x="2241829" y="646430"/>
                </a:lnTo>
                <a:lnTo>
                  <a:pt x="2244458" y="646430"/>
                </a:lnTo>
                <a:lnTo>
                  <a:pt x="2245576" y="645972"/>
                </a:lnTo>
                <a:lnTo>
                  <a:pt x="2247442" y="644105"/>
                </a:lnTo>
                <a:lnTo>
                  <a:pt x="2247900" y="642988"/>
                </a:lnTo>
                <a:lnTo>
                  <a:pt x="2247900" y="640359"/>
                </a:lnTo>
                <a:close/>
              </a:path>
              <a:path w="5486400" h="646429">
                <a:moveTo>
                  <a:pt x="2247900" y="3454"/>
                </a:moveTo>
                <a:lnTo>
                  <a:pt x="2247442" y="2336"/>
                </a:lnTo>
                <a:lnTo>
                  <a:pt x="2245576" y="469"/>
                </a:lnTo>
                <a:lnTo>
                  <a:pt x="2244458" y="0"/>
                </a:lnTo>
                <a:lnTo>
                  <a:pt x="2241829" y="0"/>
                </a:lnTo>
                <a:lnTo>
                  <a:pt x="2240711" y="469"/>
                </a:lnTo>
                <a:lnTo>
                  <a:pt x="2238845" y="2336"/>
                </a:lnTo>
                <a:lnTo>
                  <a:pt x="2238375" y="3454"/>
                </a:lnTo>
                <a:lnTo>
                  <a:pt x="2238375" y="6083"/>
                </a:lnTo>
                <a:lnTo>
                  <a:pt x="2238845" y="7200"/>
                </a:lnTo>
                <a:lnTo>
                  <a:pt x="2240711" y="9067"/>
                </a:lnTo>
                <a:lnTo>
                  <a:pt x="2241829" y="9525"/>
                </a:lnTo>
                <a:lnTo>
                  <a:pt x="2244458" y="9525"/>
                </a:lnTo>
                <a:lnTo>
                  <a:pt x="2245576" y="9067"/>
                </a:lnTo>
                <a:lnTo>
                  <a:pt x="2247442" y="7200"/>
                </a:lnTo>
                <a:lnTo>
                  <a:pt x="2247900" y="6083"/>
                </a:lnTo>
                <a:lnTo>
                  <a:pt x="2247900" y="3454"/>
                </a:lnTo>
                <a:close/>
              </a:path>
              <a:path w="5486400" h="646429">
                <a:moveTo>
                  <a:pt x="2295525" y="640359"/>
                </a:moveTo>
                <a:lnTo>
                  <a:pt x="2295067" y="639241"/>
                </a:lnTo>
                <a:lnTo>
                  <a:pt x="2293201" y="637374"/>
                </a:lnTo>
                <a:lnTo>
                  <a:pt x="2292083" y="636905"/>
                </a:lnTo>
                <a:lnTo>
                  <a:pt x="2289454" y="636905"/>
                </a:lnTo>
                <a:lnTo>
                  <a:pt x="2288336" y="637374"/>
                </a:lnTo>
                <a:lnTo>
                  <a:pt x="2286470" y="639241"/>
                </a:lnTo>
                <a:lnTo>
                  <a:pt x="2286000" y="640359"/>
                </a:lnTo>
                <a:lnTo>
                  <a:pt x="2286000" y="642988"/>
                </a:lnTo>
                <a:lnTo>
                  <a:pt x="2286470" y="644105"/>
                </a:lnTo>
                <a:lnTo>
                  <a:pt x="2288336" y="645972"/>
                </a:lnTo>
                <a:lnTo>
                  <a:pt x="2289454" y="646430"/>
                </a:lnTo>
                <a:lnTo>
                  <a:pt x="2292083" y="646430"/>
                </a:lnTo>
                <a:lnTo>
                  <a:pt x="2293201" y="645972"/>
                </a:lnTo>
                <a:lnTo>
                  <a:pt x="2295067" y="644105"/>
                </a:lnTo>
                <a:lnTo>
                  <a:pt x="2295525" y="642988"/>
                </a:lnTo>
                <a:lnTo>
                  <a:pt x="2295525" y="640359"/>
                </a:lnTo>
                <a:close/>
              </a:path>
              <a:path w="5486400" h="646429">
                <a:moveTo>
                  <a:pt x="2295525" y="3454"/>
                </a:moveTo>
                <a:lnTo>
                  <a:pt x="2295067" y="2336"/>
                </a:lnTo>
                <a:lnTo>
                  <a:pt x="2293201" y="469"/>
                </a:lnTo>
                <a:lnTo>
                  <a:pt x="2292083" y="0"/>
                </a:lnTo>
                <a:lnTo>
                  <a:pt x="2289454" y="0"/>
                </a:lnTo>
                <a:lnTo>
                  <a:pt x="2288336" y="469"/>
                </a:lnTo>
                <a:lnTo>
                  <a:pt x="2286470" y="2336"/>
                </a:lnTo>
                <a:lnTo>
                  <a:pt x="2286000" y="3454"/>
                </a:lnTo>
                <a:lnTo>
                  <a:pt x="2286000" y="6083"/>
                </a:lnTo>
                <a:lnTo>
                  <a:pt x="2286470" y="7200"/>
                </a:lnTo>
                <a:lnTo>
                  <a:pt x="2288336" y="9067"/>
                </a:lnTo>
                <a:lnTo>
                  <a:pt x="2289454" y="9525"/>
                </a:lnTo>
                <a:lnTo>
                  <a:pt x="2292083" y="9525"/>
                </a:lnTo>
                <a:lnTo>
                  <a:pt x="2293201" y="9067"/>
                </a:lnTo>
                <a:lnTo>
                  <a:pt x="2295067" y="7200"/>
                </a:lnTo>
                <a:lnTo>
                  <a:pt x="2295525" y="6083"/>
                </a:lnTo>
                <a:lnTo>
                  <a:pt x="2295525" y="3454"/>
                </a:lnTo>
                <a:close/>
              </a:path>
              <a:path w="5486400" h="646429">
                <a:moveTo>
                  <a:pt x="2343150" y="640359"/>
                </a:moveTo>
                <a:lnTo>
                  <a:pt x="2342692" y="639241"/>
                </a:lnTo>
                <a:lnTo>
                  <a:pt x="2340826" y="637374"/>
                </a:lnTo>
                <a:lnTo>
                  <a:pt x="2339708" y="636905"/>
                </a:lnTo>
                <a:lnTo>
                  <a:pt x="2337079" y="636905"/>
                </a:lnTo>
                <a:lnTo>
                  <a:pt x="2335961" y="637374"/>
                </a:lnTo>
                <a:lnTo>
                  <a:pt x="2334095" y="639241"/>
                </a:lnTo>
                <a:lnTo>
                  <a:pt x="2333625" y="640359"/>
                </a:lnTo>
                <a:lnTo>
                  <a:pt x="2333625" y="642988"/>
                </a:lnTo>
                <a:lnTo>
                  <a:pt x="2334095" y="644105"/>
                </a:lnTo>
                <a:lnTo>
                  <a:pt x="2335961" y="645972"/>
                </a:lnTo>
                <a:lnTo>
                  <a:pt x="2337079" y="646430"/>
                </a:lnTo>
                <a:lnTo>
                  <a:pt x="2339708" y="646430"/>
                </a:lnTo>
                <a:lnTo>
                  <a:pt x="2340826" y="645972"/>
                </a:lnTo>
                <a:lnTo>
                  <a:pt x="2342692" y="644105"/>
                </a:lnTo>
                <a:lnTo>
                  <a:pt x="2343150" y="642988"/>
                </a:lnTo>
                <a:lnTo>
                  <a:pt x="2343150" y="640359"/>
                </a:lnTo>
                <a:close/>
              </a:path>
              <a:path w="5486400" h="646429">
                <a:moveTo>
                  <a:pt x="2343150" y="3454"/>
                </a:moveTo>
                <a:lnTo>
                  <a:pt x="2342692" y="2336"/>
                </a:lnTo>
                <a:lnTo>
                  <a:pt x="2340826" y="469"/>
                </a:lnTo>
                <a:lnTo>
                  <a:pt x="2339708" y="0"/>
                </a:lnTo>
                <a:lnTo>
                  <a:pt x="2337079" y="0"/>
                </a:lnTo>
                <a:lnTo>
                  <a:pt x="2335961" y="469"/>
                </a:lnTo>
                <a:lnTo>
                  <a:pt x="2334095" y="2336"/>
                </a:lnTo>
                <a:lnTo>
                  <a:pt x="2333625" y="3454"/>
                </a:lnTo>
                <a:lnTo>
                  <a:pt x="2333625" y="6083"/>
                </a:lnTo>
                <a:lnTo>
                  <a:pt x="2334095" y="7200"/>
                </a:lnTo>
                <a:lnTo>
                  <a:pt x="2335961" y="9067"/>
                </a:lnTo>
                <a:lnTo>
                  <a:pt x="2337079" y="9525"/>
                </a:lnTo>
                <a:lnTo>
                  <a:pt x="2339708" y="9525"/>
                </a:lnTo>
                <a:lnTo>
                  <a:pt x="2340826" y="9067"/>
                </a:lnTo>
                <a:lnTo>
                  <a:pt x="2342692" y="7200"/>
                </a:lnTo>
                <a:lnTo>
                  <a:pt x="2343150" y="6083"/>
                </a:lnTo>
                <a:lnTo>
                  <a:pt x="2343150" y="3454"/>
                </a:lnTo>
                <a:close/>
              </a:path>
              <a:path w="5486400" h="646429">
                <a:moveTo>
                  <a:pt x="2390775" y="640359"/>
                </a:moveTo>
                <a:lnTo>
                  <a:pt x="2390317" y="639241"/>
                </a:lnTo>
                <a:lnTo>
                  <a:pt x="2388451" y="637374"/>
                </a:lnTo>
                <a:lnTo>
                  <a:pt x="2387333" y="636905"/>
                </a:lnTo>
                <a:lnTo>
                  <a:pt x="2384704" y="636905"/>
                </a:lnTo>
                <a:lnTo>
                  <a:pt x="2383586" y="637374"/>
                </a:lnTo>
                <a:lnTo>
                  <a:pt x="2381720" y="639241"/>
                </a:lnTo>
                <a:lnTo>
                  <a:pt x="2381250" y="640359"/>
                </a:lnTo>
                <a:lnTo>
                  <a:pt x="2381250" y="642988"/>
                </a:lnTo>
                <a:lnTo>
                  <a:pt x="2381720" y="644105"/>
                </a:lnTo>
                <a:lnTo>
                  <a:pt x="2383586" y="645972"/>
                </a:lnTo>
                <a:lnTo>
                  <a:pt x="2384704" y="646430"/>
                </a:lnTo>
                <a:lnTo>
                  <a:pt x="2387333" y="646430"/>
                </a:lnTo>
                <a:lnTo>
                  <a:pt x="2388451" y="645972"/>
                </a:lnTo>
                <a:lnTo>
                  <a:pt x="2390317" y="644105"/>
                </a:lnTo>
                <a:lnTo>
                  <a:pt x="2390775" y="642988"/>
                </a:lnTo>
                <a:lnTo>
                  <a:pt x="2390775" y="640359"/>
                </a:lnTo>
                <a:close/>
              </a:path>
              <a:path w="5486400" h="646429">
                <a:moveTo>
                  <a:pt x="2390775" y="3454"/>
                </a:moveTo>
                <a:lnTo>
                  <a:pt x="2390317" y="2336"/>
                </a:lnTo>
                <a:lnTo>
                  <a:pt x="2388451" y="469"/>
                </a:lnTo>
                <a:lnTo>
                  <a:pt x="2387333" y="0"/>
                </a:lnTo>
                <a:lnTo>
                  <a:pt x="2384704" y="0"/>
                </a:lnTo>
                <a:lnTo>
                  <a:pt x="2383586" y="469"/>
                </a:lnTo>
                <a:lnTo>
                  <a:pt x="2381720" y="2336"/>
                </a:lnTo>
                <a:lnTo>
                  <a:pt x="2381250" y="3454"/>
                </a:lnTo>
                <a:lnTo>
                  <a:pt x="2381250" y="6083"/>
                </a:lnTo>
                <a:lnTo>
                  <a:pt x="2381720" y="7200"/>
                </a:lnTo>
                <a:lnTo>
                  <a:pt x="2383586" y="9067"/>
                </a:lnTo>
                <a:lnTo>
                  <a:pt x="2384704" y="9525"/>
                </a:lnTo>
                <a:lnTo>
                  <a:pt x="2387333" y="9525"/>
                </a:lnTo>
                <a:lnTo>
                  <a:pt x="2388451" y="9067"/>
                </a:lnTo>
                <a:lnTo>
                  <a:pt x="2390317" y="7200"/>
                </a:lnTo>
                <a:lnTo>
                  <a:pt x="2390775" y="6083"/>
                </a:lnTo>
                <a:lnTo>
                  <a:pt x="2390775" y="3454"/>
                </a:lnTo>
                <a:close/>
              </a:path>
              <a:path w="5486400" h="646429">
                <a:moveTo>
                  <a:pt x="2438400" y="640359"/>
                </a:moveTo>
                <a:lnTo>
                  <a:pt x="2437942" y="639241"/>
                </a:lnTo>
                <a:lnTo>
                  <a:pt x="2436076" y="637374"/>
                </a:lnTo>
                <a:lnTo>
                  <a:pt x="2434958" y="636905"/>
                </a:lnTo>
                <a:lnTo>
                  <a:pt x="2432329" y="636905"/>
                </a:lnTo>
                <a:lnTo>
                  <a:pt x="2431211" y="637374"/>
                </a:lnTo>
                <a:lnTo>
                  <a:pt x="2429345" y="639241"/>
                </a:lnTo>
                <a:lnTo>
                  <a:pt x="2428875" y="640359"/>
                </a:lnTo>
                <a:lnTo>
                  <a:pt x="2428875" y="642988"/>
                </a:lnTo>
                <a:lnTo>
                  <a:pt x="2429345" y="644105"/>
                </a:lnTo>
                <a:lnTo>
                  <a:pt x="2431211" y="645972"/>
                </a:lnTo>
                <a:lnTo>
                  <a:pt x="2432329" y="646430"/>
                </a:lnTo>
                <a:lnTo>
                  <a:pt x="2434958" y="646430"/>
                </a:lnTo>
                <a:lnTo>
                  <a:pt x="2436076" y="645972"/>
                </a:lnTo>
                <a:lnTo>
                  <a:pt x="2437942" y="644105"/>
                </a:lnTo>
                <a:lnTo>
                  <a:pt x="2438400" y="642988"/>
                </a:lnTo>
                <a:lnTo>
                  <a:pt x="2438400" y="640359"/>
                </a:lnTo>
                <a:close/>
              </a:path>
              <a:path w="5486400" h="646429">
                <a:moveTo>
                  <a:pt x="2438400" y="3454"/>
                </a:moveTo>
                <a:lnTo>
                  <a:pt x="2437942" y="2336"/>
                </a:lnTo>
                <a:lnTo>
                  <a:pt x="2436076" y="469"/>
                </a:lnTo>
                <a:lnTo>
                  <a:pt x="2434958" y="0"/>
                </a:lnTo>
                <a:lnTo>
                  <a:pt x="2432329" y="0"/>
                </a:lnTo>
                <a:lnTo>
                  <a:pt x="2431211" y="469"/>
                </a:lnTo>
                <a:lnTo>
                  <a:pt x="2429345" y="2336"/>
                </a:lnTo>
                <a:lnTo>
                  <a:pt x="2428875" y="3454"/>
                </a:lnTo>
                <a:lnTo>
                  <a:pt x="2428875" y="6083"/>
                </a:lnTo>
                <a:lnTo>
                  <a:pt x="2429345" y="7200"/>
                </a:lnTo>
                <a:lnTo>
                  <a:pt x="2431211" y="9067"/>
                </a:lnTo>
                <a:lnTo>
                  <a:pt x="2432329" y="9525"/>
                </a:lnTo>
                <a:lnTo>
                  <a:pt x="2434958" y="9525"/>
                </a:lnTo>
                <a:lnTo>
                  <a:pt x="2436076" y="9067"/>
                </a:lnTo>
                <a:lnTo>
                  <a:pt x="2437942" y="7200"/>
                </a:lnTo>
                <a:lnTo>
                  <a:pt x="2438400" y="6083"/>
                </a:lnTo>
                <a:lnTo>
                  <a:pt x="2438400" y="3454"/>
                </a:lnTo>
                <a:close/>
              </a:path>
              <a:path w="5486400" h="646429">
                <a:moveTo>
                  <a:pt x="2486025" y="640359"/>
                </a:moveTo>
                <a:lnTo>
                  <a:pt x="2485567" y="639241"/>
                </a:lnTo>
                <a:lnTo>
                  <a:pt x="2483701" y="637374"/>
                </a:lnTo>
                <a:lnTo>
                  <a:pt x="2482583" y="636905"/>
                </a:lnTo>
                <a:lnTo>
                  <a:pt x="2479954" y="636905"/>
                </a:lnTo>
                <a:lnTo>
                  <a:pt x="2478836" y="637374"/>
                </a:lnTo>
                <a:lnTo>
                  <a:pt x="2476970" y="639241"/>
                </a:lnTo>
                <a:lnTo>
                  <a:pt x="2476500" y="640359"/>
                </a:lnTo>
                <a:lnTo>
                  <a:pt x="2476500" y="642988"/>
                </a:lnTo>
                <a:lnTo>
                  <a:pt x="2476970" y="644105"/>
                </a:lnTo>
                <a:lnTo>
                  <a:pt x="2478836" y="645972"/>
                </a:lnTo>
                <a:lnTo>
                  <a:pt x="2479954" y="646430"/>
                </a:lnTo>
                <a:lnTo>
                  <a:pt x="2482583" y="646430"/>
                </a:lnTo>
                <a:lnTo>
                  <a:pt x="2483701" y="645972"/>
                </a:lnTo>
                <a:lnTo>
                  <a:pt x="2485567" y="644105"/>
                </a:lnTo>
                <a:lnTo>
                  <a:pt x="2486025" y="642988"/>
                </a:lnTo>
                <a:lnTo>
                  <a:pt x="2486025" y="640359"/>
                </a:lnTo>
                <a:close/>
              </a:path>
              <a:path w="5486400" h="646429">
                <a:moveTo>
                  <a:pt x="2486025" y="3454"/>
                </a:moveTo>
                <a:lnTo>
                  <a:pt x="2485567" y="2336"/>
                </a:lnTo>
                <a:lnTo>
                  <a:pt x="2483701" y="469"/>
                </a:lnTo>
                <a:lnTo>
                  <a:pt x="2482583" y="0"/>
                </a:lnTo>
                <a:lnTo>
                  <a:pt x="2479954" y="0"/>
                </a:lnTo>
                <a:lnTo>
                  <a:pt x="2478836" y="469"/>
                </a:lnTo>
                <a:lnTo>
                  <a:pt x="2476970" y="2336"/>
                </a:lnTo>
                <a:lnTo>
                  <a:pt x="2476500" y="3454"/>
                </a:lnTo>
                <a:lnTo>
                  <a:pt x="2476500" y="6083"/>
                </a:lnTo>
                <a:lnTo>
                  <a:pt x="2476970" y="7200"/>
                </a:lnTo>
                <a:lnTo>
                  <a:pt x="2478836" y="9067"/>
                </a:lnTo>
                <a:lnTo>
                  <a:pt x="2479954" y="9525"/>
                </a:lnTo>
                <a:lnTo>
                  <a:pt x="2482583" y="9525"/>
                </a:lnTo>
                <a:lnTo>
                  <a:pt x="2483701" y="9067"/>
                </a:lnTo>
                <a:lnTo>
                  <a:pt x="2485567" y="7200"/>
                </a:lnTo>
                <a:lnTo>
                  <a:pt x="2486025" y="6083"/>
                </a:lnTo>
                <a:lnTo>
                  <a:pt x="2486025" y="3454"/>
                </a:lnTo>
                <a:close/>
              </a:path>
              <a:path w="5486400" h="646429">
                <a:moveTo>
                  <a:pt x="2533650" y="640359"/>
                </a:moveTo>
                <a:lnTo>
                  <a:pt x="2533192" y="639241"/>
                </a:lnTo>
                <a:lnTo>
                  <a:pt x="2531326" y="637374"/>
                </a:lnTo>
                <a:lnTo>
                  <a:pt x="2530208" y="636905"/>
                </a:lnTo>
                <a:lnTo>
                  <a:pt x="2527579" y="636905"/>
                </a:lnTo>
                <a:lnTo>
                  <a:pt x="2526461" y="637374"/>
                </a:lnTo>
                <a:lnTo>
                  <a:pt x="2524595" y="639241"/>
                </a:lnTo>
                <a:lnTo>
                  <a:pt x="2524125" y="640359"/>
                </a:lnTo>
                <a:lnTo>
                  <a:pt x="2524125" y="642988"/>
                </a:lnTo>
                <a:lnTo>
                  <a:pt x="2524595" y="644105"/>
                </a:lnTo>
                <a:lnTo>
                  <a:pt x="2526461" y="645972"/>
                </a:lnTo>
                <a:lnTo>
                  <a:pt x="2527579" y="646430"/>
                </a:lnTo>
                <a:lnTo>
                  <a:pt x="2530208" y="646430"/>
                </a:lnTo>
                <a:lnTo>
                  <a:pt x="2531326" y="645972"/>
                </a:lnTo>
                <a:lnTo>
                  <a:pt x="2533192" y="644105"/>
                </a:lnTo>
                <a:lnTo>
                  <a:pt x="2533650" y="642988"/>
                </a:lnTo>
                <a:lnTo>
                  <a:pt x="2533650" y="640359"/>
                </a:lnTo>
                <a:close/>
              </a:path>
              <a:path w="5486400" h="646429">
                <a:moveTo>
                  <a:pt x="2533650" y="3454"/>
                </a:moveTo>
                <a:lnTo>
                  <a:pt x="2533192" y="2336"/>
                </a:lnTo>
                <a:lnTo>
                  <a:pt x="2531326" y="469"/>
                </a:lnTo>
                <a:lnTo>
                  <a:pt x="2530208" y="0"/>
                </a:lnTo>
                <a:lnTo>
                  <a:pt x="2527579" y="0"/>
                </a:lnTo>
                <a:lnTo>
                  <a:pt x="2526461" y="469"/>
                </a:lnTo>
                <a:lnTo>
                  <a:pt x="2524595" y="2336"/>
                </a:lnTo>
                <a:lnTo>
                  <a:pt x="2524125" y="3454"/>
                </a:lnTo>
                <a:lnTo>
                  <a:pt x="2524125" y="6083"/>
                </a:lnTo>
                <a:lnTo>
                  <a:pt x="2524595" y="7200"/>
                </a:lnTo>
                <a:lnTo>
                  <a:pt x="2526461" y="9067"/>
                </a:lnTo>
                <a:lnTo>
                  <a:pt x="2527579" y="9525"/>
                </a:lnTo>
                <a:lnTo>
                  <a:pt x="2530208" y="9525"/>
                </a:lnTo>
                <a:lnTo>
                  <a:pt x="2531326" y="9067"/>
                </a:lnTo>
                <a:lnTo>
                  <a:pt x="2533192" y="7200"/>
                </a:lnTo>
                <a:lnTo>
                  <a:pt x="2533650" y="6083"/>
                </a:lnTo>
                <a:lnTo>
                  <a:pt x="2533650" y="3454"/>
                </a:lnTo>
                <a:close/>
              </a:path>
              <a:path w="5486400" h="646429">
                <a:moveTo>
                  <a:pt x="2581275" y="640359"/>
                </a:moveTo>
                <a:lnTo>
                  <a:pt x="2580817" y="639241"/>
                </a:lnTo>
                <a:lnTo>
                  <a:pt x="2578951" y="637374"/>
                </a:lnTo>
                <a:lnTo>
                  <a:pt x="2577833" y="636905"/>
                </a:lnTo>
                <a:lnTo>
                  <a:pt x="2575204" y="636905"/>
                </a:lnTo>
                <a:lnTo>
                  <a:pt x="2574086" y="637374"/>
                </a:lnTo>
                <a:lnTo>
                  <a:pt x="2572220" y="639241"/>
                </a:lnTo>
                <a:lnTo>
                  <a:pt x="2571750" y="640359"/>
                </a:lnTo>
                <a:lnTo>
                  <a:pt x="2571750" y="642988"/>
                </a:lnTo>
                <a:lnTo>
                  <a:pt x="2572220" y="644105"/>
                </a:lnTo>
                <a:lnTo>
                  <a:pt x="2574086" y="645972"/>
                </a:lnTo>
                <a:lnTo>
                  <a:pt x="2575204" y="646430"/>
                </a:lnTo>
                <a:lnTo>
                  <a:pt x="2577833" y="646430"/>
                </a:lnTo>
                <a:lnTo>
                  <a:pt x="2578951" y="645972"/>
                </a:lnTo>
                <a:lnTo>
                  <a:pt x="2580817" y="644105"/>
                </a:lnTo>
                <a:lnTo>
                  <a:pt x="2581275" y="642988"/>
                </a:lnTo>
                <a:lnTo>
                  <a:pt x="2581275" y="640359"/>
                </a:lnTo>
                <a:close/>
              </a:path>
              <a:path w="5486400" h="646429">
                <a:moveTo>
                  <a:pt x="2581275" y="3454"/>
                </a:moveTo>
                <a:lnTo>
                  <a:pt x="2580817" y="2336"/>
                </a:lnTo>
                <a:lnTo>
                  <a:pt x="2578951" y="469"/>
                </a:lnTo>
                <a:lnTo>
                  <a:pt x="2577833" y="0"/>
                </a:lnTo>
                <a:lnTo>
                  <a:pt x="2575204" y="0"/>
                </a:lnTo>
                <a:lnTo>
                  <a:pt x="2574086" y="469"/>
                </a:lnTo>
                <a:lnTo>
                  <a:pt x="2572220" y="2336"/>
                </a:lnTo>
                <a:lnTo>
                  <a:pt x="2571750" y="3454"/>
                </a:lnTo>
                <a:lnTo>
                  <a:pt x="2571750" y="6083"/>
                </a:lnTo>
                <a:lnTo>
                  <a:pt x="2572220" y="7200"/>
                </a:lnTo>
                <a:lnTo>
                  <a:pt x="2574086" y="9067"/>
                </a:lnTo>
                <a:lnTo>
                  <a:pt x="2575204" y="9525"/>
                </a:lnTo>
                <a:lnTo>
                  <a:pt x="2577833" y="9525"/>
                </a:lnTo>
                <a:lnTo>
                  <a:pt x="2578951" y="9067"/>
                </a:lnTo>
                <a:lnTo>
                  <a:pt x="2580817" y="7200"/>
                </a:lnTo>
                <a:lnTo>
                  <a:pt x="2581275" y="6083"/>
                </a:lnTo>
                <a:lnTo>
                  <a:pt x="2581275" y="3454"/>
                </a:lnTo>
                <a:close/>
              </a:path>
              <a:path w="5486400" h="646429">
                <a:moveTo>
                  <a:pt x="2628900" y="640359"/>
                </a:moveTo>
                <a:lnTo>
                  <a:pt x="2628442" y="639241"/>
                </a:lnTo>
                <a:lnTo>
                  <a:pt x="2626576" y="637374"/>
                </a:lnTo>
                <a:lnTo>
                  <a:pt x="2625458" y="636905"/>
                </a:lnTo>
                <a:lnTo>
                  <a:pt x="2622829" y="636905"/>
                </a:lnTo>
                <a:lnTo>
                  <a:pt x="2621711" y="637374"/>
                </a:lnTo>
                <a:lnTo>
                  <a:pt x="2619845" y="639241"/>
                </a:lnTo>
                <a:lnTo>
                  <a:pt x="2619375" y="640359"/>
                </a:lnTo>
                <a:lnTo>
                  <a:pt x="2619375" y="642988"/>
                </a:lnTo>
                <a:lnTo>
                  <a:pt x="2619845" y="644105"/>
                </a:lnTo>
                <a:lnTo>
                  <a:pt x="2621711" y="645972"/>
                </a:lnTo>
                <a:lnTo>
                  <a:pt x="2622829" y="646430"/>
                </a:lnTo>
                <a:lnTo>
                  <a:pt x="2625458" y="646430"/>
                </a:lnTo>
                <a:lnTo>
                  <a:pt x="2626576" y="645972"/>
                </a:lnTo>
                <a:lnTo>
                  <a:pt x="2628442" y="644105"/>
                </a:lnTo>
                <a:lnTo>
                  <a:pt x="2628900" y="642988"/>
                </a:lnTo>
                <a:lnTo>
                  <a:pt x="2628900" y="640359"/>
                </a:lnTo>
                <a:close/>
              </a:path>
              <a:path w="5486400" h="646429">
                <a:moveTo>
                  <a:pt x="2628900" y="3454"/>
                </a:moveTo>
                <a:lnTo>
                  <a:pt x="2628442" y="2336"/>
                </a:lnTo>
                <a:lnTo>
                  <a:pt x="2626576" y="469"/>
                </a:lnTo>
                <a:lnTo>
                  <a:pt x="2625458" y="0"/>
                </a:lnTo>
                <a:lnTo>
                  <a:pt x="2622829" y="0"/>
                </a:lnTo>
                <a:lnTo>
                  <a:pt x="2621711" y="469"/>
                </a:lnTo>
                <a:lnTo>
                  <a:pt x="2619845" y="2336"/>
                </a:lnTo>
                <a:lnTo>
                  <a:pt x="2619375" y="3454"/>
                </a:lnTo>
                <a:lnTo>
                  <a:pt x="2619375" y="6083"/>
                </a:lnTo>
                <a:lnTo>
                  <a:pt x="2619845" y="7200"/>
                </a:lnTo>
                <a:lnTo>
                  <a:pt x="2621711" y="9067"/>
                </a:lnTo>
                <a:lnTo>
                  <a:pt x="2622829" y="9525"/>
                </a:lnTo>
                <a:lnTo>
                  <a:pt x="2625458" y="9525"/>
                </a:lnTo>
                <a:lnTo>
                  <a:pt x="2626576" y="9067"/>
                </a:lnTo>
                <a:lnTo>
                  <a:pt x="2628442" y="7200"/>
                </a:lnTo>
                <a:lnTo>
                  <a:pt x="2628900" y="6083"/>
                </a:lnTo>
                <a:lnTo>
                  <a:pt x="2628900" y="3454"/>
                </a:lnTo>
                <a:close/>
              </a:path>
              <a:path w="5486400" h="646429">
                <a:moveTo>
                  <a:pt x="2676525" y="640359"/>
                </a:moveTo>
                <a:lnTo>
                  <a:pt x="2676067" y="639241"/>
                </a:lnTo>
                <a:lnTo>
                  <a:pt x="2674201" y="637374"/>
                </a:lnTo>
                <a:lnTo>
                  <a:pt x="2673083" y="636905"/>
                </a:lnTo>
                <a:lnTo>
                  <a:pt x="2670454" y="636905"/>
                </a:lnTo>
                <a:lnTo>
                  <a:pt x="2669336" y="637374"/>
                </a:lnTo>
                <a:lnTo>
                  <a:pt x="2667470" y="639241"/>
                </a:lnTo>
                <a:lnTo>
                  <a:pt x="2667000" y="640359"/>
                </a:lnTo>
                <a:lnTo>
                  <a:pt x="2667000" y="642988"/>
                </a:lnTo>
                <a:lnTo>
                  <a:pt x="2667470" y="644105"/>
                </a:lnTo>
                <a:lnTo>
                  <a:pt x="2669336" y="645972"/>
                </a:lnTo>
                <a:lnTo>
                  <a:pt x="2670454" y="646430"/>
                </a:lnTo>
                <a:lnTo>
                  <a:pt x="2673083" y="646430"/>
                </a:lnTo>
                <a:lnTo>
                  <a:pt x="2674201" y="645972"/>
                </a:lnTo>
                <a:lnTo>
                  <a:pt x="2676067" y="644105"/>
                </a:lnTo>
                <a:lnTo>
                  <a:pt x="2676525" y="642988"/>
                </a:lnTo>
                <a:lnTo>
                  <a:pt x="2676525" y="640359"/>
                </a:lnTo>
                <a:close/>
              </a:path>
              <a:path w="5486400" h="646429">
                <a:moveTo>
                  <a:pt x="2676525" y="3454"/>
                </a:moveTo>
                <a:lnTo>
                  <a:pt x="2676067" y="2336"/>
                </a:lnTo>
                <a:lnTo>
                  <a:pt x="2674201" y="469"/>
                </a:lnTo>
                <a:lnTo>
                  <a:pt x="2673083" y="0"/>
                </a:lnTo>
                <a:lnTo>
                  <a:pt x="2670454" y="0"/>
                </a:lnTo>
                <a:lnTo>
                  <a:pt x="2669336" y="469"/>
                </a:lnTo>
                <a:lnTo>
                  <a:pt x="2667470" y="2336"/>
                </a:lnTo>
                <a:lnTo>
                  <a:pt x="2667000" y="3454"/>
                </a:lnTo>
                <a:lnTo>
                  <a:pt x="2667000" y="6083"/>
                </a:lnTo>
                <a:lnTo>
                  <a:pt x="2667470" y="7200"/>
                </a:lnTo>
                <a:lnTo>
                  <a:pt x="2669336" y="9067"/>
                </a:lnTo>
                <a:lnTo>
                  <a:pt x="2670454" y="9525"/>
                </a:lnTo>
                <a:lnTo>
                  <a:pt x="2673083" y="9525"/>
                </a:lnTo>
                <a:lnTo>
                  <a:pt x="2674201" y="9067"/>
                </a:lnTo>
                <a:lnTo>
                  <a:pt x="2676067" y="7200"/>
                </a:lnTo>
                <a:lnTo>
                  <a:pt x="2676525" y="6083"/>
                </a:lnTo>
                <a:lnTo>
                  <a:pt x="2676525" y="3454"/>
                </a:lnTo>
                <a:close/>
              </a:path>
              <a:path w="5486400" h="646429">
                <a:moveTo>
                  <a:pt x="2724150" y="640359"/>
                </a:moveTo>
                <a:lnTo>
                  <a:pt x="2723692" y="639241"/>
                </a:lnTo>
                <a:lnTo>
                  <a:pt x="2721826" y="637374"/>
                </a:lnTo>
                <a:lnTo>
                  <a:pt x="2720708" y="636905"/>
                </a:lnTo>
                <a:lnTo>
                  <a:pt x="2718079" y="636905"/>
                </a:lnTo>
                <a:lnTo>
                  <a:pt x="2716961" y="637374"/>
                </a:lnTo>
                <a:lnTo>
                  <a:pt x="2715095" y="639241"/>
                </a:lnTo>
                <a:lnTo>
                  <a:pt x="2714625" y="640359"/>
                </a:lnTo>
                <a:lnTo>
                  <a:pt x="2714625" y="642988"/>
                </a:lnTo>
                <a:lnTo>
                  <a:pt x="2715095" y="644105"/>
                </a:lnTo>
                <a:lnTo>
                  <a:pt x="2716961" y="645972"/>
                </a:lnTo>
                <a:lnTo>
                  <a:pt x="2718079" y="646430"/>
                </a:lnTo>
                <a:lnTo>
                  <a:pt x="2720708" y="646430"/>
                </a:lnTo>
                <a:lnTo>
                  <a:pt x="2721826" y="645972"/>
                </a:lnTo>
                <a:lnTo>
                  <a:pt x="2723692" y="644105"/>
                </a:lnTo>
                <a:lnTo>
                  <a:pt x="2724150" y="642988"/>
                </a:lnTo>
                <a:lnTo>
                  <a:pt x="2724150" y="640359"/>
                </a:lnTo>
                <a:close/>
              </a:path>
              <a:path w="5486400" h="646429">
                <a:moveTo>
                  <a:pt x="2724150" y="3454"/>
                </a:moveTo>
                <a:lnTo>
                  <a:pt x="2723692" y="2336"/>
                </a:lnTo>
                <a:lnTo>
                  <a:pt x="2721826" y="469"/>
                </a:lnTo>
                <a:lnTo>
                  <a:pt x="2720708" y="0"/>
                </a:lnTo>
                <a:lnTo>
                  <a:pt x="2718079" y="0"/>
                </a:lnTo>
                <a:lnTo>
                  <a:pt x="2716961" y="469"/>
                </a:lnTo>
                <a:lnTo>
                  <a:pt x="2715095" y="2336"/>
                </a:lnTo>
                <a:lnTo>
                  <a:pt x="2714625" y="3454"/>
                </a:lnTo>
                <a:lnTo>
                  <a:pt x="2714625" y="6083"/>
                </a:lnTo>
                <a:lnTo>
                  <a:pt x="2715095" y="7200"/>
                </a:lnTo>
                <a:lnTo>
                  <a:pt x="2716961" y="9067"/>
                </a:lnTo>
                <a:lnTo>
                  <a:pt x="2718079" y="9525"/>
                </a:lnTo>
                <a:lnTo>
                  <a:pt x="2720708" y="9525"/>
                </a:lnTo>
                <a:lnTo>
                  <a:pt x="2721826" y="9067"/>
                </a:lnTo>
                <a:lnTo>
                  <a:pt x="2723692" y="7200"/>
                </a:lnTo>
                <a:lnTo>
                  <a:pt x="2724150" y="6083"/>
                </a:lnTo>
                <a:lnTo>
                  <a:pt x="2724150" y="3454"/>
                </a:lnTo>
                <a:close/>
              </a:path>
              <a:path w="5486400" h="646429">
                <a:moveTo>
                  <a:pt x="2771775" y="640359"/>
                </a:moveTo>
                <a:lnTo>
                  <a:pt x="2771317" y="639241"/>
                </a:lnTo>
                <a:lnTo>
                  <a:pt x="2769451" y="637374"/>
                </a:lnTo>
                <a:lnTo>
                  <a:pt x="2768333" y="636905"/>
                </a:lnTo>
                <a:lnTo>
                  <a:pt x="2765704" y="636905"/>
                </a:lnTo>
                <a:lnTo>
                  <a:pt x="2764586" y="637374"/>
                </a:lnTo>
                <a:lnTo>
                  <a:pt x="2762720" y="639241"/>
                </a:lnTo>
                <a:lnTo>
                  <a:pt x="2762250" y="640359"/>
                </a:lnTo>
                <a:lnTo>
                  <a:pt x="2762250" y="642988"/>
                </a:lnTo>
                <a:lnTo>
                  <a:pt x="2762720" y="644105"/>
                </a:lnTo>
                <a:lnTo>
                  <a:pt x="2764586" y="645972"/>
                </a:lnTo>
                <a:lnTo>
                  <a:pt x="2765704" y="646430"/>
                </a:lnTo>
                <a:lnTo>
                  <a:pt x="2768333" y="646430"/>
                </a:lnTo>
                <a:lnTo>
                  <a:pt x="2769451" y="645972"/>
                </a:lnTo>
                <a:lnTo>
                  <a:pt x="2771317" y="644105"/>
                </a:lnTo>
                <a:lnTo>
                  <a:pt x="2771775" y="642988"/>
                </a:lnTo>
                <a:lnTo>
                  <a:pt x="2771775" y="640359"/>
                </a:lnTo>
                <a:close/>
              </a:path>
              <a:path w="5486400" h="646429">
                <a:moveTo>
                  <a:pt x="2771775" y="3454"/>
                </a:moveTo>
                <a:lnTo>
                  <a:pt x="2771317" y="2336"/>
                </a:lnTo>
                <a:lnTo>
                  <a:pt x="2769451" y="469"/>
                </a:lnTo>
                <a:lnTo>
                  <a:pt x="2768333" y="0"/>
                </a:lnTo>
                <a:lnTo>
                  <a:pt x="2765704" y="0"/>
                </a:lnTo>
                <a:lnTo>
                  <a:pt x="2764586" y="469"/>
                </a:lnTo>
                <a:lnTo>
                  <a:pt x="2762720" y="2336"/>
                </a:lnTo>
                <a:lnTo>
                  <a:pt x="2762250" y="3454"/>
                </a:lnTo>
                <a:lnTo>
                  <a:pt x="2762250" y="6083"/>
                </a:lnTo>
                <a:lnTo>
                  <a:pt x="2762720" y="7200"/>
                </a:lnTo>
                <a:lnTo>
                  <a:pt x="2764586" y="9067"/>
                </a:lnTo>
                <a:lnTo>
                  <a:pt x="2765704" y="9525"/>
                </a:lnTo>
                <a:lnTo>
                  <a:pt x="2768333" y="9525"/>
                </a:lnTo>
                <a:lnTo>
                  <a:pt x="2769451" y="9067"/>
                </a:lnTo>
                <a:lnTo>
                  <a:pt x="2771317" y="7200"/>
                </a:lnTo>
                <a:lnTo>
                  <a:pt x="2771775" y="6083"/>
                </a:lnTo>
                <a:lnTo>
                  <a:pt x="2771775" y="3454"/>
                </a:lnTo>
                <a:close/>
              </a:path>
              <a:path w="5486400" h="646429">
                <a:moveTo>
                  <a:pt x="2819400" y="640359"/>
                </a:moveTo>
                <a:lnTo>
                  <a:pt x="2818942" y="639241"/>
                </a:lnTo>
                <a:lnTo>
                  <a:pt x="2817076" y="637374"/>
                </a:lnTo>
                <a:lnTo>
                  <a:pt x="2815958" y="636905"/>
                </a:lnTo>
                <a:lnTo>
                  <a:pt x="2813329" y="636905"/>
                </a:lnTo>
                <a:lnTo>
                  <a:pt x="2812211" y="637374"/>
                </a:lnTo>
                <a:lnTo>
                  <a:pt x="2810345" y="639241"/>
                </a:lnTo>
                <a:lnTo>
                  <a:pt x="2809875" y="640359"/>
                </a:lnTo>
                <a:lnTo>
                  <a:pt x="2809875" y="642988"/>
                </a:lnTo>
                <a:lnTo>
                  <a:pt x="2810345" y="644105"/>
                </a:lnTo>
                <a:lnTo>
                  <a:pt x="2812211" y="645972"/>
                </a:lnTo>
                <a:lnTo>
                  <a:pt x="2813329" y="646430"/>
                </a:lnTo>
                <a:lnTo>
                  <a:pt x="2815958" y="646430"/>
                </a:lnTo>
                <a:lnTo>
                  <a:pt x="2817076" y="645972"/>
                </a:lnTo>
                <a:lnTo>
                  <a:pt x="2818942" y="644105"/>
                </a:lnTo>
                <a:lnTo>
                  <a:pt x="2819400" y="642988"/>
                </a:lnTo>
                <a:lnTo>
                  <a:pt x="2819400" y="640359"/>
                </a:lnTo>
                <a:close/>
              </a:path>
              <a:path w="5486400" h="646429">
                <a:moveTo>
                  <a:pt x="2819400" y="3454"/>
                </a:moveTo>
                <a:lnTo>
                  <a:pt x="2818942" y="2336"/>
                </a:lnTo>
                <a:lnTo>
                  <a:pt x="2817076" y="469"/>
                </a:lnTo>
                <a:lnTo>
                  <a:pt x="2815958" y="0"/>
                </a:lnTo>
                <a:lnTo>
                  <a:pt x="2813329" y="0"/>
                </a:lnTo>
                <a:lnTo>
                  <a:pt x="2812211" y="469"/>
                </a:lnTo>
                <a:lnTo>
                  <a:pt x="2810345" y="2336"/>
                </a:lnTo>
                <a:lnTo>
                  <a:pt x="2809875" y="3454"/>
                </a:lnTo>
                <a:lnTo>
                  <a:pt x="2809875" y="6083"/>
                </a:lnTo>
                <a:lnTo>
                  <a:pt x="2810345" y="7200"/>
                </a:lnTo>
                <a:lnTo>
                  <a:pt x="2812211" y="9067"/>
                </a:lnTo>
                <a:lnTo>
                  <a:pt x="2813329" y="9525"/>
                </a:lnTo>
                <a:lnTo>
                  <a:pt x="2815958" y="9525"/>
                </a:lnTo>
                <a:lnTo>
                  <a:pt x="2817076" y="9067"/>
                </a:lnTo>
                <a:lnTo>
                  <a:pt x="2818942" y="7200"/>
                </a:lnTo>
                <a:lnTo>
                  <a:pt x="2819400" y="6083"/>
                </a:lnTo>
                <a:lnTo>
                  <a:pt x="2819400" y="3454"/>
                </a:lnTo>
                <a:close/>
              </a:path>
              <a:path w="5486400" h="646429">
                <a:moveTo>
                  <a:pt x="2867025" y="640359"/>
                </a:moveTo>
                <a:lnTo>
                  <a:pt x="2866567" y="639241"/>
                </a:lnTo>
                <a:lnTo>
                  <a:pt x="2864701" y="637374"/>
                </a:lnTo>
                <a:lnTo>
                  <a:pt x="2863583" y="636905"/>
                </a:lnTo>
                <a:lnTo>
                  <a:pt x="2860954" y="636905"/>
                </a:lnTo>
                <a:lnTo>
                  <a:pt x="2859836" y="637374"/>
                </a:lnTo>
                <a:lnTo>
                  <a:pt x="2857970" y="639241"/>
                </a:lnTo>
                <a:lnTo>
                  <a:pt x="2857500" y="640359"/>
                </a:lnTo>
                <a:lnTo>
                  <a:pt x="2857500" y="642988"/>
                </a:lnTo>
                <a:lnTo>
                  <a:pt x="2857970" y="644105"/>
                </a:lnTo>
                <a:lnTo>
                  <a:pt x="2859836" y="645972"/>
                </a:lnTo>
                <a:lnTo>
                  <a:pt x="2860954" y="646430"/>
                </a:lnTo>
                <a:lnTo>
                  <a:pt x="2863583" y="646430"/>
                </a:lnTo>
                <a:lnTo>
                  <a:pt x="2864701" y="645972"/>
                </a:lnTo>
                <a:lnTo>
                  <a:pt x="2866567" y="644105"/>
                </a:lnTo>
                <a:lnTo>
                  <a:pt x="2867025" y="642988"/>
                </a:lnTo>
                <a:lnTo>
                  <a:pt x="2867025" y="640359"/>
                </a:lnTo>
                <a:close/>
              </a:path>
              <a:path w="5486400" h="646429">
                <a:moveTo>
                  <a:pt x="2867025" y="3454"/>
                </a:moveTo>
                <a:lnTo>
                  <a:pt x="2866567" y="2336"/>
                </a:lnTo>
                <a:lnTo>
                  <a:pt x="2864701" y="469"/>
                </a:lnTo>
                <a:lnTo>
                  <a:pt x="2863583" y="0"/>
                </a:lnTo>
                <a:lnTo>
                  <a:pt x="2860954" y="0"/>
                </a:lnTo>
                <a:lnTo>
                  <a:pt x="2859836" y="469"/>
                </a:lnTo>
                <a:lnTo>
                  <a:pt x="2857970" y="2336"/>
                </a:lnTo>
                <a:lnTo>
                  <a:pt x="2857500" y="3454"/>
                </a:lnTo>
                <a:lnTo>
                  <a:pt x="2857500" y="6083"/>
                </a:lnTo>
                <a:lnTo>
                  <a:pt x="2857970" y="7200"/>
                </a:lnTo>
                <a:lnTo>
                  <a:pt x="2859836" y="9067"/>
                </a:lnTo>
                <a:lnTo>
                  <a:pt x="2860954" y="9525"/>
                </a:lnTo>
                <a:lnTo>
                  <a:pt x="2863583" y="9525"/>
                </a:lnTo>
                <a:lnTo>
                  <a:pt x="2864701" y="9067"/>
                </a:lnTo>
                <a:lnTo>
                  <a:pt x="2866567" y="7200"/>
                </a:lnTo>
                <a:lnTo>
                  <a:pt x="2867025" y="6083"/>
                </a:lnTo>
                <a:lnTo>
                  <a:pt x="2867025" y="3454"/>
                </a:lnTo>
                <a:close/>
              </a:path>
              <a:path w="5486400" h="646429">
                <a:moveTo>
                  <a:pt x="2914650" y="640359"/>
                </a:moveTo>
                <a:lnTo>
                  <a:pt x="2914192" y="639241"/>
                </a:lnTo>
                <a:lnTo>
                  <a:pt x="2912326" y="637374"/>
                </a:lnTo>
                <a:lnTo>
                  <a:pt x="2911208" y="636905"/>
                </a:lnTo>
                <a:lnTo>
                  <a:pt x="2908579" y="636905"/>
                </a:lnTo>
                <a:lnTo>
                  <a:pt x="2907461" y="637374"/>
                </a:lnTo>
                <a:lnTo>
                  <a:pt x="2905595" y="639241"/>
                </a:lnTo>
                <a:lnTo>
                  <a:pt x="2905125" y="640359"/>
                </a:lnTo>
                <a:lnTo>
                  <a:pt x="2905125" y="642988"/>
                </a:lnTo>
                <a:lnTo>
                  <a:pt x="2905595" y="644105"/>
                </a:lnTo>
                <a:lnTo>
                  <a:pt x="2907461" y="645972"/>
                </a:lnTo>
                <a:lnTo>
                  <a:pt x="2908579" y="646430"/>
                </a:lnTo>
                <a:lnTo>
                  <a:pt x="2911208" y="646430"/>
                </a:lnTo>
                <a:lnTo>
                  <a:pt x="2912326" y="645972"/>
                </a:lnTo>
                <a:lnTo>
                  <a:pt x="2914192" y="644105"/>
                </a:lnTo>
                <a:lnTo>
                  <a:pt x="2914650" y="642988"/>
                </a:lnTo>
                <a:lnTo>
                  <a:pt x="2914650" y="640359"/>
                </a:lnTo>
                <a:close/>
              </a:path>
              <a:path w="5486400" h="646429">
                <a:moveTo>
                  <a:pt x="2914650" y="3454"/>
                </a:moveTo>
                <a:lnTo>
                  <a:pt x="2914192" y="2336"/>
                </a:lnTo>
                <a:lnTo>
                  <a:pt x="2912326" y="469"/>
                </a:lnTo>
                <a:lnTo>
                  <a:pt x="2911208" y="0"/>
                </a:lnTo>
                <a:lnTo>
                  <a:pt x="2908579" y="0"/>
                </a:lnTo>
                <a:lnTo>
                  <a:pt x="2907461" y="469"/>
                </a:lnTo>
                <a:lnTo>
                  <a:pt x="2905595" y="2336"/>
                </a:lnTo>
                <a:lnTo>
                  <a:pt x="2905125" y="3454"/>
                </a:lnTo>
                <a:lnTo>
                  <a:pt x="2905125" y="6083"/>
                </a:lnTo>
                <a:lnTo>
                  <a:pt x="2905595" y="7200"/>
                </a:lnTo>
                <a:lnTo>
                  <a:pt x="2907461" y="9067"/>
                </a:lnTo>
                <a:lnTo>
                  <a:pt x="2908579" y="9525"/>
                </a:lnTo>
                <a:lnTo>
                  <a:pt x="2911208" y="9525"/>
                </a:lnTo>
                <a:lnTo>
                  <a:pt x="2912326" y="9067"/>
                </a:lnTo>
                <a:lnTo>
                  <a:pt x="2914192" y="7200"/>
                </a:lnTo>
                <a:lnTo>
                  <a:pt x="2914650" y="6083"/>
                </a:lnTo>
                <a:lnTo>
                  <a:pt x="2914650" y="3454"/>
                </a:lnTo>
                <a:close/>
              </a:path>
              <a:path w="5486400" h="646429">
                <a:moveTo>
                  <a:pt x="2962275" y="640359"/>
                </a:moveTo>
                <a:lnTo>
                  <a:pt x="2961817" y="639241"/>
                </a:lnTo>
                <a:lnTo>
                  <a:pt x="2959951" y="637374"/>
                </a:lnTo>
                <a:lnTo>
                  <a:pt x="2958833" y="636905"/>
                </a:lnTo>
                <a:lnTo>
                  <a:pt x="2956204" y="636905"/>
                </a:lnTo>
                <a:lnTo>
                  <a:pt x="2955086" y="637374"/>
                </a:lnTo>
                <a:lnTo>
                  <a:pt x="2953220" y="639241"/>
                </a:lnTo>
                <a:lnTo>
                  <a:pt x="2952750" y="640359"/>
                </a:lnTo>
                <a:lnTo>
                  <a:pt x="2952750" y="642988"/>
                </a:lnTo>
                <a:lnTo>
                  <a:pt x="2953220" y="644105"/>
                </a:lnTo>
                <a:lnTo>
                  <a:pt x="2955086" y="645972"/>
                </a:lnTo>
                <a:lnTo>
                  <a:pt x="2956204" y="646430"/>
                </a:lnTo>
                <a:lnTo>
                  <a:pt x="2958833" y="646430"/>
                </a:lnTo>
                <a:lnTo>
                  <a:pt x="2959951" y="645972"/>
                </a:lnTo>
                <a:lnTo>
                  <a:pt x="2961817" y="644105"/>
                </a:lnTo>
                <a:lnTo>
                  <a:pt x="2962275" y="642988"/>
                </a:lnTo>
                <a:lnTo>
                  <a:pt x="2962275" y="640359"/>
                </a:lnTo>
                <a:close/>
              </a:path>
              <a:path w="5486400" h="646429">
                <a:moveTo>
                  <a:pt x="2962275" y="3454"/>
                </a:moveTo>
                <a:lnTo>
                  <a:pt x="2961817" y="2336"/>
                </a:lnTo>
                <a:lnTo>
                  <a:pt x="2959951" y="469"/>
                </a:lnTo>
                <a:lnTo>
                  <a:pt x="2958833" y="0"/>
                </a:lnTo>
                <a:lnTo>
                  <a:pt x="2956204" y="0"/>
                </a:lnTo>
                <a:lnTo>
                  <a:pt x="2955086" y="469"/>
                </a:lnTo>
                <a:lnTo>
                  <a:pt x="2953220" y="2336"/>
                </a:lnTo>
                <a:lnTo>
                  <a:pt x="2952750" y="3454"/>
                </a:lnTo>
                <a:lnTo>
                  <a:pt x="2952750" y="6083"/>
                </a:lnTo>
                <a:lnTo>
                  <a:pt x="2953220" y="7200"/>
                </a:lnTo>
                <a:lnTo>
                  <a:pt x="2955086" y="9067"/>
                </a:lnTo>
                <a:lnTo>
                  <a:pt x="2956204" y="9525"/>
                </a:lnTo>
                <a:lnTo>
                  <a:pt x="2958833" y="9525"/>
                </a:lnTo>
                <a:lnTo>
                  <a:pt x="2959951" y="9067"/>
                </a:lnTo>
                <a:lnTo>
                  <a:pt x="2961817" y="7200"/>
                </a:lnTo>
                <a:lnTo>
                  <a:pt x="2962275" y="6083"/>
                </a:lnTo>
                <a:lnTo>
                  <a:pt x="2962275" y="3454"/>
                </a:lnTo>
                <a:close/>
              </a:path>
              <a:path w="5486400" h="646429">
                <a:moveTo>
                  <a:pt x="3009900" y="640359"/>
                </a:moveTo>
                <a:lnTo>
                  <a:pt x="3009442" y="639241"/>
                </a:lnTo>
                <a:lnTo>
                  <a:pt x="3007576" y="637374"/>
                </a:lnTo>
                <a:lnTo>
                  <a:pt x="3006458" y="636905"/>
                </a:lnTo>
                <a:lnTo>
                  <a:pt x="3003829" y="636905"/>
                </a:lnTo>
                <a:lnTo>
                  <a:pt x="3002711" y="637374"/>
                </a:lnTo>
                <a:lnTo>
                  <a:pt x="3000845" y="639241"/>
                </a:lnTo>
                <a:lnTo>
                  <a:pt x="3000375" y="640359"/>
                </a:lnTo>
                <a:lnTo>
                  <a:pt x="3000375" y="642988"/>
                </a:lnTo>
                <a:lnTo>
                  <a:pt x="3000845" y="644105"/>
                </a:lnTo>
                <a:lnTo>
                  <a:pt x="3002711" y="645972"/>
                </a:lnTo>
                <a:lnTo>
                  <a:pt x="3003829" y="646430"/>
                </a:lnTo>
                <a:lnTo>
                  <a:pt x="3006458" y="646430"/>
                </a:lnTo>
                <a:lnTo>
                  <a:pt x="3007576" y="645972"/>
                </a:lnTo>
                <a:lnTo>
                  <a:pt x="3009442" y="644105"/>
                </a:lnTo>
                <a:lnTo>
                  <a:pt x="3009900" y="642988"/>
                </a:lnTo>
                <a:lnTo>
                  <a:pt x="3009900" y="640359"/>
                </a:lnTo>
                <a:close/>
              </a:path>
              <a:path w="5486400" h="646429">
                <a:moveTo>
                  <a:pt x="3009900" y="3454"/>
                </a:moveTo>
                <a:lnTo>
                  <a:pt x="3009442" y="2336"/>
                </a:lnTo>
                <a:lnTo>
                  <a:pt x="3007576" y="469"/>
                </a:lnTo>
                <a:lnTo>
                  <a:pt x="3006458" y="0"/>
                </a:lnTo>
                <a:lnTo>
                  <a:pt x="3003829" y="0"/>
                </a:lnTo>
                <a:lnTo>
                  <a:pt x="3002711" y="469"/>
                </a:lnTo>
                <a:lnTo>
                  <a:pt x="3000845" y="2336"/>
                </a:lnTo>
                <a:lnTo>
                  <a:pt x="3000375" y="3454"/>
                </a:lnTo>
                <a:lnTo>
                  <a:pt x="3000375" y="6083"/>
                </a:lnTo>
                <a:lnTo>
                  <a:pt x="3000845" y="7200"/>
                </a:lnTo>
                <a:lnTo>
                  <a:pt x="3002711" y="9067"/>
                </a:lnTo>
                <a:lnTo>
                  <a:pt x="3003829" y="9525"/>
                </a:lnTo>
                <a:lnTo>
                  <a:pt x="3006458" y="9525"/>
                </a:lnTo>
                <a:lnTo>
                  <a:pt x="3007576" y="9067"/>
                </a:lnTo>
                <a:lnTo>
                  <a:pt x="3009442" y="7200"/>
                </a:lnTo>
                <a:lnTo>
                  <a:pt x="3009900" y="6083"/>
                </a:lnTo>
                <a:lnTo>
                  <a:pt x="3009900" y="3454"/>
                </a:lnTo>
                <a:close/>
              </a:path>
              <a:path w="5486400" h="646429">
                <a:moveTo>
                  <a:pt x="3057525" y="640359"/>
                </a:moveTo>
                <a:lnTo>
                  <a:pt x="3057067" y="639241"/>
                </a:lnTo>
                <a:lnTo>
                  <a:pt x="3055201" y="637374"/>
                </a:lnTo>
                <a:lnTo>
                  <a:pt x="3054083" y="636905"/>
                </a:lnTo>
                <a:lnTo>
                  <a:pt x="3051454" y="636905"/>
                </a:lnTo>
                <a:lnTo>
                  <a:pt x="3050336" y="637374"/>
                </a:lnTo>
                <a:lnTo>
                  <a:pt x="3048470" y="639241"/>
                </a:lnTo>
                <a:lnTo>
                  <a:pt x="3048000" y="640359"/>
                </a:lnTo>
                <a:lnTo>
                  <a:pt x="3048000" y="642988"/>
                </a:lnTo>
                <a:lnTo>
                  <a:pt x="3048470" y="644105"/>
                </a:lnTo>
                <a:lnTo>
                  <a:pt x="3050336" y="645972"/>
                </a:lnTo>
                <a:lnTo>
                  <a:pt x="3051454" y="646430"/>
                </a:lnTo>
                <a:lnTo>
                  <a:pt x="3054083" y="646430"/>
                </a:lnTo>
                <a:lnTo>
                  <a:pt x="3055201" y="645972"/>
                </a:lnTo>
                <a:lnTo>
                  <a:pt x="3057067" y="644105"/>
                </a:lnTo>
                <a:lnTo>
                  <a:pt x="3057525" y="642988"/>
                </a:lnTo>
                <a:lnTo>
                  <a:pt x="3057525" y="640359"/>
                </a:lnTo>
                <a:close/>
              </a:path>
              <a:path w="5486400" h="646429">
                <a:moveTo>
                  <a:pt x="3057525" y="3454"/>
                </a:moveTo>
                <a:lnTo>
                  <a:pt x="3057067" y="2336"/>
                </a:lnTo>
                <a:lnTo>
                  <a:pt x="3055201" y="469"/>
                </a:lnTo>
                <a:lnTo>
                  <a:pt x="3054083" y="0"/>
                </a:lnTo>
                <a:lnTo>
                  <a:pt x="3051454" y="0"/>
                </a:lnTo>
                <a:lnTo>
                  <a:pt x="3050336" y="469"/>
                </a:lnTo>
                <a:lnTo>
                  <a:pt x="3048470" y="2336"/>
                </a:lnTo>
                <a:lnTo>
                  <a:pt x="3048000" y="3454"/>
                </a:lnTo>
                <a:lnTo>
                  <a:pt x="3048000" y="6083"/>
                </a:lnTo>
                <a:lnTo>
                  <a:pt x="3048470" y="7200"/>
                </a:lnTo>
                <a:lnTo>
                  <a:pt x="3050336" y="9067"/>
                </a:lnTo>
                <a:lnTo>
                  <a:pt x="3051454" y="9525"/>
                </a:lnTo>
                <a:lnTo>
                  <a:pt x="3054083" y="9525"/>
                </a:lnTo>
                <a:lnTo>
                  <a:pt x="3055201" y="9067"/>
                </a:lnTo>
                <a:lnTo>
                  <a:pt x="3057067" y="7200"/>
                </a:lnTo>
                <a:lnTo>
                  <a:pt x="3057525" y="6083"/>
                </a:lnTo>
                <a:lnTo>
                  <a:pt x="3057525" y="3454"/>
                </a:lnTo>
                <a:close/>
              </a:path>
              <a:path w="5486400" h="646429">
                <a:moveTo>
                  <a:pt x="3105150" y="640359"/>
                </a:moveTo>
                <a:lnTo>
                  <a:pt x="3104692" y="639241"/>
                </a:lnTo>
                <a:lnTo>
                  <a:pt x="3102826" y="637374"/>
                </a:lnTo>
                <a:lnTo>
                  <a:pt x="3101708" y="636905"/>
                </a:lnTo>
                <a:lnTo>
                  <a:pt x="3099079" y="636905"/>
                </a:lnTo>
                <a:lnTo>
                  <a:pt x="3097961" y="637374"/>
                </a:lnTo>
                <a:lnTo>
                  <a:pt x="3096095" y="639241"/>
                </a:lnTo>
                <a:lnTo>
                  <a:pt x="3095625" y="640359"/>
                </a:lnTo>
                <a:lnTo>
                  <a:pt x="3095625" y="642988"/>
                </a:lnTo>
                <a:lnTo>
                  <a:pt x="3096095" y="644105"/>
                </a:lnTo>
                <a:lnTo>
                  <a:pt x="3097961" y="645972"/>
                </a:lnTo>
                <a:lnTo>
                  <a:pt x="3099079" y="646430"/>
                </a:lnTo>
                <a:lnTo>
                  <a:pt x="3101708" y="646430"/>
                </a:lnTo>
                <a:lnTo>
                  <a:pt x="3102826" y="645972"/>
                </a:lnTo>
                <a:lnTo>
                  <a:pt x="3104692" y="644105"/>
                </a:lnTo>
                <a:lnTo>
                  <a:pt x="3105150" y="642988"/>
                </a:lnTo>
                <a:lnTo>
                  <a:pt x="3105150" y="640359"/>
                </a:lnTo>
                <a:close/>
              </a:path>
              <a:path w="5486400" h="646429">
                <a:moveTo>
                  <a:pt x="3105150" y="3454"/>
                </a:moveTo>
                <a:lnTo>
                  <a:pt x="3104692" y="2336"/>
                </a:lnTo>
                <a:lnTo>
                  <a:pt x="3102826" y="469"/>
                </a:lnTo>
                <a:lnTo>
                  <a:pt x="3101708" y="0"/>
                </a:lnTo>
                <a:lnTo>
                  <a:pt x="3099079" y="0"/>
                </a:lnTo>
                <a:lnTo>
                  <a:pt x="3097961" y="469"/>
                </a:lnTo>
                <a:lnTo>
                  <a:pt x="3096095" y="2336"/>
                </a:lnTo>
                <a:lnTo>
                  <a:pt x="3095625" y="3454"/>
                </a:lnTo>
                <a:lnTo>
                  <a:pt x="3095625" y="6083"/>
                </a:lnTo>
                <a:lnTo>
                  <a:pt x="3096095" y="7200"/>
                </a:lnTo>
                <a:lnTo>
                  <a:pt x="3097961" y="9067"/>
                </a:lnTo>
                <a:lnTo>
                  <a:pt x="3099079" y="9525"/>
                </a:lnTo>
                <a:lnTo>
                  <a:pt x="3101708" y="9525"/>
                </a:lnTo>
                <a:lnTo>
                  <a:pt x="3102826" y="9067"/>
                </a:lnTo>
                <a:lnTo>
                  <a:pt x="3104692" y="7200"/>
                </a:lnTo>
                <a:lnTo>
                  <a:pt x="3105150" y="6083"/>
                </a:lnTo>
                <a:lnTo>
                  <a:pt x="3105150" y="3454"/>
                </a:lnTo>
                <a:close/>
              </a:path>
              <a:path w="5486400" h="646429">
                <a:moveTo>
                  <a:pt x="3152775" y="640359"/>
                </a:moveTo>
                <a:lnTo>
                  <a:pt x="3152317" y="639241"/>
                </a:lnTo>
                <a:lnTo>
                  <a:pt x="3150451" y="637374"/>
                </a:lnTo>
                <a:lnTo>
                  <a:pt x="3149333" y="636905"/>
                </a:lnTo>
                <a:lnTo>
                  <a:pt x="3146704" y="636905"/>
                </a:lnTo>
                <a:lnTo>
                  <a:pt x="3145586" y="637374"/>
                </a:lnTo>
                <a:lnTo>
                  <a:pt x="3143720" y="639241"/>
                </a:lnTo>
                <a:lnTo>
                  <a:pt x="3143250" y="640359"/>
                </a:lnTo>
                <a:lnTo>
                  <a:pt x="3143250" y="642988"/>
                </a:lnTo>
                <a:lnTo>
                  <a:pt x="3143720" y="644105"/>
                </a:lnTo>
                <a:lnTo>
                  <a:pt x="3145586" y="645972"/>
                </a:lnTo>
                <a:lnTo>
                  <a:pt x="3146704" y="646430"/>
                </a:lnTo>
                <a:lnTo>
                  <a:pt x="3149333" y="646430"/>
                </a:lnTo>
                <a:lnTo>
                  <a:pt x="3150451" y="645972"/>
                </a:lnTo>
                <a:lnTo>
                  <a:pt x="3152317" y="644105"/>
                </a:lnTo>
                <a:lnTo>
                  <a:pt x="3152775" y="642988"/>
                </a:lnTo>
                <a:lnTo>
                  <a:pt x="3152775" y="640359"/>
                </a:lnTo>
                <a:close/>
              </a:path>
              <a:path w="5486400" h="646429">
                <a:moveTo>
                  <a:pt x="3152775" y="3454"/>
                </a:moveTo>
                <a:lnTo>
                  <a:pt x="3152317" y="2336"/>
                </a:lnTo>
                <a:lnTo>
                  <a:pt x="3150451" y="469"/>
                </a:lnTo>
                <a:lnTo>
                  <a:pt x="3149333" y="0"/>
                </a:lnTo>
                <a:lnTo>
                  <a:pt x="3146704" y="0"/>
                </a:lnTo>
                <a:lnTo>
                  <a:pt x="3145586" y="469"/>
                </a:lnTo>
                <a:lnTo>
                  <a:pt x="3143720" y="2336"/>
                </a:lnTo>
                <a:lnTo>
                  <a:pt x="3143250" y="3454"/>
                </a:lnTo>
                <a:lnTo>
                  <a:pt x="3143250" y="6083"/>
                </a:lnTo>
                <a:lnTo>
                  <a:pt x="3143720" y="7200"/>
                </a:lnTo>
                <a:lnTo>
                  <a:pt x="3145586" y="9067"/>
                </a:lnTo>
                <a:lnTo>
                  <a:pt x="3146704" y="9525"/>
                </a:lnTo>
                <a:lnTo>
                  <a:pt x="3149333" y="9525"/>
                </a:lnTo>
                <a:lnTo>
                  <a:pt x="3150451" y="9067"/>
                </a:lnTo>
                <a:lnTo>
                  <a:pt x="3152317" y="7200"/>
                </a:lnTo>
                <a:lnTo>
                  <a:pt x="3152775" y="6083"/>
                </a:lnTo>
                <a:lnTo>
                  <a:pt x="3152775" y="3454"/>
                </a:lnTo>
                <a:close/>
              </a:path>
              <a:path w="5486400" h="646429">
                <a:moveTo>
                  <a:pt x="3200400" y="640359"/>
                </a:moveTo>
                <a:lnTo>
                  <a:pt x="3199942" y="639241"/>
                </a:lnTo>
                <a:lnTo>
                  <a:pt x="3198076" y="637374"/>
                </a:lnTo>
                <a:lnTo>
                  <a:pt x="3196958" y="636905"/>
                </a:lnTo>
                <a:lnTo>
                  <a:pt x="3194329" y="636905"/>
                </a:lnTo>
                <a:lnTo>
                  <a:pt x="3193211" y="637374"/>
                </a:lnTo>
                <a:lnTo>
                  <a:pt x="3191345" y="639241"/>
                </a:lnTo>
                <a:lnTo>
                  <a:pt x="3190875" y="640359"/>
                </a:lnTo>
                <a:lnTo>
                  <a:pt x="3190875" y="642988"/>
                </a:lnTo>
                <a:lnTo>
                  <a:pt x="3191345" y="644105"/>
                </a:lnTo>
                <a:lnTo>
                  <a:pt x="3193211" y="645972"/>
                </a:lnTo>
                <a:lnTo>
                  <a:pt x="3194329" y="646430"/>
                </a:lnTo>
                <a:lnTo>
                  <a:pt x="3196958" y="646430"/>
                </a:lnTo>
                <a:lnTo>
                  <a:pt x="3198076" y="645972"/>
                </a:lnTo>
                <a:lnTo>
                  <a:pt x="3199942" y="644105"/>
                </a:lnTo>
                <a:lnTo>
                  <a:pt x="3200400" y="642988"/>
                </a:lnTo>
                <a:lnTo>
                  <a:pt x="3200400" y="640359"/>
                </a:lnTo>
                <a:close/>
              </a:path>
              <a:path w="5486400" h="646429">
                <a:moveTo>
                  <a:pt x="3200400" y="3454"/>
                </a:moveTo>
                <a:lnTo>
                  <a:pt x="3199942" y="2336"/>
                </a:lnTo>
                <a:lnTo>
                  <a:pt x="3198076" y="469"/>
                </a:lnTo>
                <a:lnTo>
                  <a:pt x="3196958" y="0"/>
                </a:lnTo>
                <a:lnTo>
                  <a:pt x="3194329" y="0"/>
                </a:lnTo>
                <a:lnTo>
                  <a:pt x="3193211" y="469"/>
                </a:lnTo>
                <a:lnTo>
                  <a:pt x="3191345" y="2336"/>
                </a:lnTo>
                <a:lnTo>
                  <a:pt x="3190875" y="3454"/>
                </a:lnTo>
                <a:lnTo>
                  <a:pt x="3190875" y="6083"/>
                </a:lnTo>
                <a:lnTo>
                  <a:pt x="3191345" y="7200"/>
                </a:lnTo>
                <a:lnTo>
                  <a:pt x="3193211" y="9067"/>
                </a:lnTo>
                <a:lnTo>
                  <a:pt x="3194329" y="9525"/>
                </a:lnTo>
                <a:lnTo>
                  <a:pt x="3196958" y="9525"/>
                </a:lnTo>
                <a:lnTo>
                  <a:pt x="3198076" y="9067"/>
                </a:lnTo>
                <a:lnTo>
                  <a:pt x="3199942" y="7200"/>
                </a:lnTo>
                <a:lnTo>
                  <a:pt x="3200400" y="6083"/>
                </a:lnTo>
                <a:lnTo>
                  <a:pt x="3200400" y="3454"/>
                </a:lnTo>
                <a:close/>
              </a:path>
              <a:path w="5486400" h="646429">
                <a:moveTo>
                  <a:pt x="3248025" y="640359"/>
                </a:moveTo>
                <a:lnTo>
                  <a:pt x="3247567" y="639241"/>
                </a:lnTo>
                <a:lnTo>
                  <a:pt x="3245701" y="637374"/>
                </a:lnTo>
                <a:lnTo>
                  <a:pt x="3244583" y="636905"/>
                </a:lnTo>
                <a:lnTo>
                  <a:pt x="3241954" y="636905"/>
                </a:lnTo>
                <a:lnTo>
                  <a:pt x="3240836" y="637374"/>
                </a:lnTo>
                <a:lnTo>
                  <a:pt x="3238970" y="639241"/>
                </a:lnTo>
                <a:lnTo>
                  <a:pt x="3238500" y="640359"/>
                </a:lnTo>
                <a:lnTo>
                  <a:pt x="3238500" y="642988"/>
                </a:lnTo>
                <a:lnTo>
                  <a:pt x="3238970" y="644105"/>
                </a:lnTo>
                <a:lnTo>
                  <a:pt x="3240836" y="645972"/>
                </a:lnTo>
                <a:lnTo>
                  <a:pt x="3241954" y="646430"/>
                </a:lnTo>
                <a:lnTo>
                  <a:pt x="3244583" y="646430"/>
                </a:lnTo>
                <a:lnTo>
                  <a:pt x="3245701" y="645972"/>
                </a:lnTo>
                <a:lnTo>
                  <a:pt x="3247567" y="644105"/>
                </a:lnTo>
                <a:lnTo>
                  <a:pt x="3248025" y="642988"/>
                </a:lnTo>
                <a:lnTo>
                  <a:pt x="3248025" y="640359"/>
                </a:lnTo>
                <a:close/>
              </a:path>
              <a:path w="5486400" h="646429">
                <a:moveTo>
                  <a:pt x="3248025" y="3454"/>
                </a:moveTo>
                <a:lnTo>
                  <a:pt x="3247567" y="2336"/>
                </a:lnTo>
                <a:lnTo>
                  <a:pt x="3245701" y="469"/>
                </a:lnTo>
                <a:lnTo>
                  <a:pt x="3244583" y="0"/>
                </a:lnTo>
                <a:lnTo>
                  <a:pt x="3241954" y="0"/>
                </a:lnTo>
                <a:lnTo>
                  <a:pt x="3240836" y="469"/>
                </a:lnTo>
                <a:lnTo>
                  <a:pt x="3238970" y="2336"/>
                </a:lnTo>
                <a:lnTo>
                  <a:pt x="3238500" y="3454"/>
                </a:lnTo>
                <a:lnTo>
                  <a:pt x="3238500" y="6083"/>
                </a:lnTo>
                <a:lnTo>
                  <a:pt x="3238970" y="7200"/>
                </a:lnTo>
                <a:lnTo>
                  <a:pt x="3240836" y="9067"/>
                </a:lnTo>
                <a:lnTo>
                  <a:pt x="3241954" y="9525"/>
                </a:lnTo>
                <a:lnTo>
                  <a:pt x="3244583" y="9525"/>
                </a:lnTo>
                <a:lnTo>
                  <a:pt x="3245701" y="9067"/>
                </a:lnTo>
                <a:lnTo>
                  <a:pt x="3247567" y="7200"/>
                </a:lnTo>
                <a:lnTo>
                  <a:pt x="3248025" y="6083"/>
                </a:lnTo>
                <a:lnTo>
                  <a:pt x="3248025" y="3454"/>
                </a:lnTo>
                <a:close/>
              </a:path>
              <a:path w="5486400" h="646429">
                <a:moveTo>
                  <a:pt x="3295650" y="640359"/>
                </a:moveTo>
                <a:lnTo>
                  <a:pt x="3295192" y="639241"/>
                </a:lnTo>
                <a:lnTo>
                  <a:pt x="3293326" y="637374"/>
                </a:lnTo>
                <a:lnTo>
                  <a:pt x="3292208" y="636905"/>
                </a:lnTo>
                <a:lnTo>
                  <a:pt x="3289579" y="636905"/>
                </a:lnTo>
                <a:lnTo>
                  <a:pt x="3288461" y="637374"/>
                </a:lnTo>
                <a:lnTo>
                  <a:pt x="3286595" y="639241"/>
                </a:lnTo>
                <a:lnTo>
                  <a:pt x="3286125" y="640359"/>
                </a:lnTo>
                <a:lnTo>
                  <a:pt x="3286125" y="642988"/>
                </a:lnTo>
                <a:lnTo>
                  <a:pt x="3286595" y="644105"/>
                </a:lnTo>
                <a:lnTo>
                  <a:pt x="3288461" y="645972"/>
                </a:lnTo>
                <a:lnTo>
                  <a:pt x="3289579" y="646430"/>
                </a:lnTo>
                <a:lnTo>
                  <a:pt x="3292208" y="646430"/>
                </a:lnTo>
                <a:lnTo>
                  <a:pt x="3293326" y="645972"/>
                </a:lnTo>
                <a:lnTo>
                  <a:pt x="3295192" y="644105"/>
                </a:lnTo>
                <a:lnTo>
                  <a:pt x="3295650" y="642988"/>
                </a:lnTo>
                <a:lnTo>
                  <a:pt x="3295650" y="640359"/>
                </a:lnTo>
                <a:close/>
              </a:path>
              <a:path w="5486400" h="646429">
                <a:moveTo>
                  <a:pt x="3295650" y="3454"/>
                </a:moveTo>
                <a:lnTo>
                  <a:pt x="3295192" y="2336"/>
                </a:lnTo>
                <a:lnTo>
                  <a:pt x="3293326" y="469"/>
                </a:lnTo>
                <a:lnTo>
                  <a:pt x="3292208" y="0"/>
                </a:lnTo>
                <a:lnTo>
                  <a:pt x="3289579" y="0"/>
                </a:lnTo>
                <a:lnTo>
                  <a:pt x="3288461" y="469"/>
                </a:lnTo>
                <a:lnTo>
                  <a:pt x="3286595" y="2336"/>
                </a:lnTo>
                <a:lnTo>
                  <a:pt x="3286125" y="3454"/>
                </a:lnTo>
                <a:lnTo>
                  <a:pt x="3286125" y="6083"/>
                </a:lnTo>
                <a:lnTo>
                  <a:pt x="3286595" y="7200"/>
                </a:lnTo>
                <a:lnTo>
                  <a:pt x="3288461" y="9067"/>
                </a:lnTo>
                <a:lnTo>
                  <a:pt x="3289579" y="9525"/>
                </a:lnTo>
                <a:lnTo>
                  <a:pt x="3292208" y="9525"/>
                </a:lnTo>
                <a:lnTo>
                  <a:pt x="3293326" y="9067"/>
                </a:lnTo>
                <a:lnTo>
                  <a:pt x="3295192" y="7200"/>
                </a:lnTo>
                <a:lnTo>
                  <a:pt x="3295650" y="6083"/>
                </a:lnTo>
                <a:lnTo>
                  <a:pt x="3295650" y="3454"/>
                </a:lnTo>
                <a:close/>
              </a:path>
              <a:path w="5486400" h="646429">
                <a:moveTo>
                  <a:pt x="3343275" y="640359"/>
                </a:moveTo>
                <a:lnTo>
                  <a:pt x="3342817" y="639241"/>
                </a:lnTo>
                <a:lnTo>
                  <a:pt x="3340951" y="637374"/>
                </a:lnTo>
                <a:lnTo>
                  <a:pt x="3339833" y="636905"/>
                </a:lnTo>
                <a:lnTo>
                  <a:pt x="3337204" y="636905"/>
                </a:lnTo>
                <a:lnTo>
                  <a:pt x="3336086" y="637374"/>
                </a:lnTo>
                <a:lnTo>
                  <a:pt x="3334220" y="639241"/>
                </a:lnTo>
                <a:lnTo>
                  <a:pt x="3333750" y="640359"/>
                </a:lnTo>
                <a:lnTo>
                  <a:pt x="3333750" y="642988"/>
                </a:lnTo>
                <a:lnTo>
                  <a:pt x="3334220" y="644105"/>
                </a:lnTo>
                <a:lnTo>
                  <a:pt x="3336086" y="645972"/>
                </a:lnTo>
                <a:lnTo>
                  <a:pt x="3337204" y="646430"/>
                </a:lnTo>
                <a:lnTo>
                  <a:pt x="3339833" y="646430"/>
                </a:lnTo>
                <a:lnTo>
                  <a:pt x="3340951" y="645972"/>
                </a:lnTo>
                <a:lnTo>
                  <a:pt x="3342817" y="644105"/>
                </a:lnTo>
                <a:lnTo>
                  <a:pt x="3343275" y="642988"/>
                </a:lnTo>
                <a:lnTo>
                  <a:pt x="3343275" y="640359"/>
                </a:lnTo>
                <a:close/>
              </a:path>
              <a:path w="5486400" h="646429">
                <a:moveTo>
                  <a:pt x="3343275" y="3454"/>
                </a:moveTo>
                <a:lnTo>
                  <a:pt x="3342817" y="2336"/>
                </a:lnTo>
                <a:lnTo>
                  <a:pt x="3340951" y="469"/>
                </a:lnTo>
                <a:lnTo>
                  <a:pt x="3339833" y="0"/>
                </a:lnTo>
                <a:lnTo>
                  <a:pt x="3337204" y="0"/>
                </a:lnTo>
                <a:lnTo>
                  <a:pt x="3336086" y="469"/>
                </a:lnTo>
                <a:lnTo>
                  <a:pt x="3334220" y="2336"/>
                </a:lnTo>
                <a:lnTo>
                  <a:pt x="3333750" y="3454"/>
                </a:lnTo>
                <a:lnTo>
                  <a:pt x="3333750" y="6083"/>
                </a:lnTo>
                <a:lnTo>
                  <a:pt x="3334220" y="7200"/>
                </a:lnTo>
                <a:lnTo>
                  <a:pt x="3336086" y="9067"/>
                </a:lnTo>
                <a:lnTo>
                  <a:pt x="3337204" y="9525"/>
                </a:lnTo>
                <a:lnTo>
                  <a:pt x="3339833" y="9525"/>
                </a:lnTo>
                <a:lnTo>
                  <a:pt x="3340951" y="9067"/>
                </a:lnTo>
                <a:lnTo>
                  <a:pt x="3342817" y="7200"/>
                </a:lnTo>
                <a:lnTo>
                  <a:pt x="3343275" y="6083"/>
                </a:lnTo>
                <a:lnTo>
                  <a:pt x="3343275" y="3454"/>
                </a:lnTo>
                <a:close/>
              </a:path>
              <a:path w="5486400" h="646429">
                <a:moveTo>
                  <a:pt x="3390900" y="640359"/>
                </a:moveTo>
                <a:lnTo>
                  <a:pt x="3390442" y="639241"/>
                </a:lnTo>
                <a:lnTo>
                  <a:pt x="3388576" y="637374"/>
                </a:lnTo>
                <a:lnTo>
                  <a:pt x="3387458" y="636905"/>
                </a:lnTo>
                <a:lnTo>
                  <a:pt x="3384829" y="636905"/>
                </a:lnTo>
                <a:lnTo>
                  <a:pt x="3383711" y="637374"/>
                </a:lnTo>
                <a:lnTo>
                  <a:pt x="3381845" y="639241"/>
                </a:lnTo>
                <a:lnTo>
                  <a:pt x="3381375" y="640359"/>
                </a:lnTo>
                <a:lnTo>
                  <a:pt x="3381375" y="642988"/>
                </a:lnTo>
                <a:lnTo>
                  <a:pt x="3381845" y="644105"/>
                </a:lnTo>
                <a:lnTo>
                  <a:pt x="3383711" y="645972"/>
                </a:lnTo>
                <a:lnTo>
                  <a:pt x="3384829" y="646430"/>
                </a:lnTo>
                <a:lnTo>
                  <a:pt x="3387458" y="646430"/>
                </a:lnTo>
                <a:lnTo>
                  <a:pt x="3388576" y="645972"/>
                </a:lnTo>
                <a:lnTo>
                  <a:pt x="3390442" y="644105"/>
                </a:lnTo>
                <a:lnTo>
                  <a:pt x="3390900" y="642988"/>
                </a:lnTo>
                <a:lnTo>
                  <a:pt x="3390900" y="640359"/>
                </a:lnTo>
                <a:close/>
              </a:path>
              <a:path w="5486400" h="646429">
                <a:moveTo>
                  <a:pt x="3390900" y="3454"/>
                </a:moveTo>
                <a:lnTo>
                  <a:pt x="3390442" y="2336"/>
                </a:lnTo>
                <a:lnTo>
                  <a:pt x="3388576" y="469"/>
                </a:lnTo>
                <a:lnTo>
                  <a:pt x="3387458" y="0"/>
                </a:lnTo>
                <a:lnTo>
                  <a:pt x="3384829" y="0"/>
                </a:lnTo>
                <a:lnTo>
                  <a:pt x="3383711" y="469"/>
                </a:lnTo>
                <a:lnTo>
                  <a:pt x="3381845" y="2336"/>
                </a:lnTo>
                <a:lnTo>
                  <a:pt x="3381375" y="3454"/>
                </a:lnTo>
                <a:lnTo>
                  <a:pt x="3381375" y="6083"/>
                </a:lnTo>
                <a:lnTo>
                  <a:pt x="3381845" y="7200"/>
                </a:lnTo>
                <a:lnTo>
                  <a:pt x="3383711" y="9067"/>
                </a:lnTo>
                <a:lnTo>
                  <a:pt x="3384829" y="9525"/>
                </a:lnTo>
                <a:lnTo>
                  <a:pt x="3387458" y="9525"/>
                </a:lnTo>
                <a:lnTo>
                  <a:pt x="3388576" y="9067"/>
                </a:lnTo>
                <a:lnTo>
                  <a:pt x="3390442" y="7200"/>
                </a:lnTo>
                <a:lnTo>
                  <a:pt x="3390900" y="6083"/>
                </a:lnTo>
                <a:lnTo>
                  <a:pt x="3390900" y="3454"/>
                </a:lnTo>
                <a:close/>
              </a:path>
              <a:path w="5486400" h="646429">
                <a:moveTo>
                  <a:pt x="3438525" y="640359"/>
                </a:moveTo>
                <a:lnTo>
                  <a:pt x="3438067" y="639241"/>
                </a:lnTo>
                <a:lnTo>
                  <a:pt x="3436201" y="637374"/>
                </a:lnTo>
                <a:lnTo>
                  <a:pt x="3435083" y="636905"/>
                </a:lnTo>
                <a:lnTo>
                  <a:pt x="3432454" y="636905"/>
                </a:lnTo>
                <a:lnTo>
                  <a:pt x="3431336" y="637374"/>
                </a:lnTo>
                <a:lnTo>
                  <a:pt x="3429470" y="639241"/>
                </a:lnTo>
                <a:lnTo>
                  <a:pt x="3429000" y="640359"/>
                </a:lnTo>
                <a:lnTo>
                  <a:pt x="3429000" y="642988"/>
                </a:lnTo>
                <a:lnTo>
                  <a:pt x="3429470" y="644105"/>
                </a:lnTo>
                <a:lnTo>
                  <a:pt x="3431336" y="645972"/>
                </a:lnTo>
                <a:lnTo>
                  <a:pt x="3432454" y="646430"/>
                </a:lnTo>
                <a:lnTo>
                  <a:pt x="3435083" y="646430"/>
                </a:lnTo>
                <a:lnTo>
                  <a:pt x="3436201" y="645972"/>
                </a:lnTo>
                <a:lnTo>
                  <a:pt x="3438067" y="644105"/>
                </a:lnTo>
                <a:lnTo>
                  <a:pt x="3438525" y="642988"/>
                </a:lnTo>
                <a:lnTo>
                  <a:pt x="3438525" y="640359"/>
                </a:lnTo>
                <a:close/>
              </a:path>
              <a:path w="5486400" h="646429">
                <a:moveTo>
                  <a:pt x="3438525" y="3454"/>
                </a:moveTo>
                <a:lnTo>
                  <a:pt x="3438067" y="2336"/>
                </a:lnTo>
                <a:lnTo>
                  <a:pt x="3436201" y="469"/>
                </a:lnTo>
                <a:lnTo>
                  <a:pt x="3435083" y="0"/>
                </a:lnTo>
                <a:lnTo>
                  <a:pt x="3432454" y="0"/>
                </a:lnTo>
                <a:lnTo>
                  <a:pt x="3431336" y="469"/>
                </a:lnTo>
                <a:lnTo>
                  <a:pt x="3429470" y="2336"/>
                </a:lnTo>
                <a:lnTo>
                  <a:pt x="3429000" y="3454"/>
                </a:lnTo>
                <a:lnTo>
                  <a:pt x="3429000" y="6083"/>
                </a:lnTo>
                <a:lnTo>
                  <a:pt x="3429470" y="7200"/>
                </a:lnTo>
                <a:lnTo>
                  <a:pt x="3431336" y="9067"/>
                </a:lnTo>
                <a:lnTo>
                  <a:pt x="3432454" y="9525"/>
                </a:lnTo>
                <a:lnTo>
                  <a:pt x="3435083" y="9525"/>
                </a:lnTo>
                <a:lnTo>
                  <a:pt x="3436201" y="9067"/>
                </a:lnTo>
                <a:lnTo>
                  <a:pt x="3438067" y="7200"/>
                </a:lnTo>
                <a:lnTo>
                  <a:pt x="3438525" y="6083"/>
                </a:lnTo>
                <a:lnTo>
                  <a:pt x="3438525" y="3454"/>
                </a:lnTo>
                <a:close/>
              </a:path>
              <a:path w="5486400" h="646429">
                <a:moveTo>
                  <a:pt x="3486150" y="640359"/>
                </a:moveTo>
                <a:lnTo>
                  <a:pt x="3485692" y="639241"/>
                </a:lnTo>
                <a:lnTo>
                  <a:pt x="3483826" y="637374"/>
                </a:lnTo>
                <a:lnTo>
                  <a:pt x="3482708" y="636905"/>
                </a:lnTo>
                <a:lnTo>
                  <a:pt x="3480079" y="636905"/>
                </a:lnTo>
                <a:lnTo>
                  <a:pt x="3478961" y="637374"/>
                </a:lnTo>
                <a:lnTo>
                  <a:pt x="3477095" y="639241"/>
                </a:lnTo>
                <a:lnTo>
                  <a:pt x="3476625" y="640359"/>
                </a:lnTo>
                <a:lnTo>
                  <a:pt x="3476625" y="642988"/>
                </a:lnTo>
                <a:lnTo>
                  <a:pt x="3477095" y="644105"/>
                </a:lnTo>
                <a:lnTo>
                  <a:pt x="3478961" y="645972"/>
                </a:lnTo>
                <a:lnTo>
                  <a:pt x="3480079" y="646430"/>
                </a:lnTo>
                <a:lnTo>
                  <a:pt x="3482708" y="646430"/>
                </a:lnTo>
                <a:lnTo>
                  <a:pt x="3483826" y="645972"/>
                </a:lnTo>
                <a:lnTo>
                  <a:pt x="3485692" y="644105"/>
                </a:lnTo>
                <a:lnTo>
                  <a:pt x="3486150" y="642988"/>
                </a:lnTo>
                <a:lnTo>
                  <a:pt x="3486150" y="640359"/>
                </a:lnTo>
                <a:close/>
              </a:path>
              <a:path w="5486400" h="646429">
                <a:moveTo>
                  <a:pt x="3486150" y="3454"/>
                </a:moveTo>
                <a:lnTo>
                  <a:pt x="3485692" y="2336"/>
                </a:lnTo>
                <a:lnTo>
                  <a:pt x="3483826" y="469"/>
                </a:lnTo>
                <a:lnTo>
                  <a:pt x="3482708" y="0"/>
                </a:lnTo>
                <a:lnTo>
                  <a:pt x="3480079" y="0"/>
                </a:lnTo>
                <a:lnTo>
                  <a:pt x="3478961" y="469"/>
                </a:lnTo>
                <a:lnTo>
                  <a:pt x="3477095" y="2336"/>
                </a:lnTo>
                <a:lnTo>
                  <a:pt x="3476625" y="3454"/>
                </a:lnTo>
                <a:lnTo>
                  <a:pt x="3476625" y="6083"/>
                </a:lnTo>
                <a:lnTo>
                  <a:pt x="3477095" y="7200"/>
                </a:lnTo>
                <a:lnTo>
                  <a:pt x="3478961" y="9067"/>
                </a:lnTo>
                <a:lnTo>
                  <a:pt x="3480079" y="9525"/>
                </a:lnTo>
                <a:lnTo>
                  <a:pt x="3482708" y="9525"/>
                </a:lnTo>
                <a:lnTo>
                  <a:pt x="3483826" y="9067"/>
                </a:lnTo>
                <a:lnTo>
                  <a:pt x="3485692" y="7200"/>
                </a:lnTo>
                <a:lnTo>
                  <a:pt x="3486150" y="6083"/>
                </a:lnTo>
                <a:lnTo>
                  <a:pt x="3486150" y="3454"/>
                </a:lnTo>
                <a:close/>
              </a:path>
              <a:path w="5486400" h="646429">
                <a:moveTo>
                  <a:pt x="3533775" y="640359"/>
                </a:moveTo>
                <a:lnTo>
                  <a:pt x="3533317" y="639241"/>
                </a:lnTo>
                <a:lnTo>
                  <a:pt x="3531451" y="637374"/>
                </a:lnTo>
                <a:lnTo>
                  <a:pt x="3530333" y="636905"/>
                </a:lnTo>
                <a:lnTo>
                  <a:pt x="3527704" y="636905"/>
                </a:lnTo>
                <a:lnTo>
                  <a:pt x="3526586" y="637374"/>
                </a:lnTo>
                <a:lnTo>
                  <a:pt x="3524720" y="639241"/>
                </a:lnTo>
                <a:lnTo>
                  <a:pt x="3524250" y="640359"/>
                </a:lnTo>
                <a:lnTo>
                  <a:pt x="3524250" y="642988"/>
                </a:lnTo>
                <a:lnTo>
                  <a:pt x="3524720" y="644105"/>
                </a:lnTo>
                <a:lnTo>
                  <a:pt x="3526586" y="645972"/>
                </a:lnTo>
                <a:lnTo>
                  <a:pt x="3527704" y="646430"/>
                </a:lnTo>
                <a:lnTo>
                  <a:pt x="3530333" y="646430"/>
                </a:lnTo>
                <a:lnTo>
                  <a:pt x="3531451" y="645972"/>
                </a:lnTo>
                <a:lnTo>
                  <a:pt x="3533317" y="644105"/>
                </a:lnTo>
                <a:lnTo>
                  <a:pt x="3533775" y="642988"/>
                </a:lnTo>
                <a:lnTo>
                  <a:pt x="3533775" y="640359"/>
                </a:lnTo>
                <a:close/>
              </a:path>
              <a:path w="5486400" h="646429">
                <a:moveTo>
                  <a:pt x="3533775" y="3454"/>
                </a:moveTo>
                <a:lnTo>
                  <a:pt x="3533317" y="2336"/>
                </a:lnTo>
                <a:lnTo>
                  <a:pt x="3531451" y="469"/>
                </a:lnTo>
                <a:lnTo>
                  <a:pt x="3530333" y="0"/>
                </a:lnTo>
                <a:lnTo>
                  <a:pt x="3527704" y="0"/>
                </a:lnTo>
                <a:lnTo>
                  <a:pt x="3526586" y="469"/>
                </a:lnTo>
                <a:lnTo>
                  <a:pt x="3524720" y="2336"/>
                </a:lnTo>
                <a:lnTo>
                  <a:pt x="3524250" y="3454"/>
                </a:lnTo>
                <a:lnTo>
                  <a:pt x="3524250" y="6083"/>
                </a:lnTo>
                <a:lnTo>
                  <a:pt x="3524720" y="7200"/>
                </a:lnTo>
                <a:lnTo>
                  <a:pt x="3526586" y="9067"/>
                </a:lnTo>
                <a:lnTo>
                  <a:pt x="3527704" y="9525"/>
                </a:lnTo>
                <a:lnTo>
                  <a:pt x="3530333" y="9525"/>
                </a:lnTo>
                <a:lnTo>
                  <a:pt x="3531451" y="9067"/>
                </a:lnTo>
                <a:lnTo>
                  <a:pt x="3533317" y="7200"/>
                </a:lnTo>
                <a:lnTo>
                  <a:pt x="3533775" y="6083"/>
                </a:lnTo>
                <a:lnTo>
                  <a:pt x="3533775" y="3454"/>
                </a:lnTo>
                <a:close/>
              </a:path>
              <a:path w="5486400" h="646429">
                <a:moveTo>
                  <a:pt x="3581400" y="640359"/>
                </a:moveTo>
                <a:lnTo>
                  <a:pt x="3580942" y="639241"/>
                </a:lnTo>
                <a:lnTo>
                  <a:pt x="3579076" y="637374"/>
                </a:lnTo>
                <a:lnTo>
                  <a:pt x="3577958" y="636905"/>
                </a:lnTo>
                <a:lnTo>
                  <a:pt x="3575329" y="636905"/>
                </a:lnTo>
                <a:lnTo>
                  <a:pt x="3574211" y="637374"/>
                </a:lnTo>
                <a:lnTo>
                  <a:pt x="3572345" y="639241"/>
                </a:lnTo>
                <a:lnTo>
                  <a:pt x="3571875" y="640359"/>
                </a:lnTo>
                <a:lnTo>
                  <a:pt x="3571875" y="642988"/>
                </a:lnTo>
                <a:lnTo>
                  <a:pt x="3572345" y="644105"/>
                </a:lnTo>
                <a:lnTo>
                  <a:pt x="3574211" y="645972"/>
                </a:lnTo>
                <a:lnTo>
                  <a:pt x="3575329" y="646430"/>
                </a:lnTo>
                <a:lnTo>
                  <a:pt x="3577958" y="646430"/>
                </a:lnTo>
                <a:lnTo>
                  <a:pt x="3579076" y="645972"/>
                </a:lnTo>
                <a:lnTo>
                  <a:pt x="3580942" y="644105"/>
                </a:lnTo>
                <a:lnTo>
                  <a:pt x="3581400" y="642988"/>
                </a:lnTo>
                <a:lnTo>
                  <a:pt x="3581400" y="640359"/>
                </a:lnTo>
                <a:close/>
              </a:path>
              <a:path w="5486400" h="646429">
                <a:moveTo>
                  <a:pt x="3581400" y="3454"/>
                </a:moveTo>
                <a:lnTo>
                  <a:pt x="3580942" y="2336"/>
                </a:lnTo>
                <a:lnTo>
                  <a:pt x="3579076" y="469"/>
                </a:lnTo>
                <a:lnTo>
                  <a:pt x="3577958" y="0"/>
                </a:lnTo>
                <a:lnTo>
                  <a:pt x="3575329" y="0"/>
                </a:lnTo>
                <a:lnTo>
                  <a:pt x="3574211" y="469"/>
                </a:lnTo>
                <a:lnTo>
                  <a:pt x="3572345" y="2336"/>
                </a:lnTo>
                <a:lnTo>
                  <a:pt x="3571875" y="3454"/>
                </a:lnTo>
                <a:lnTo>
                  <a:pt x="3571875" y="6083"/>
                </a:lnTo>
                <a:lnTo>
                  <a:pt x="3572345" y="7200"/>
                </a:lnTo>
                <a:lnTo>
                  <a:pt x="3574211" y="9067"/>
                </a:lnTo>
                <a:lnTo>
                  <a:pt x="3575329" y="9525"/>
                </a:lnTo>
                <a:lnTo>
                  <a:pt x="3577958" y="9525"/>
                </a:lnTo>
                <a:lnTo>
                  <a:pt x="3579076" y="9067"/>
                </a:lnTo>
                <a:lnTo>
                  <a:pt x="3580942" y="7200"/>
                </a:lnTo>
                <a:lnTo>
                  <a:pt x="3581400" y="6083"/>
                </a:lnTo>
                <a:lnTo>
                  <a:pt x="3581400" y="3454"/>
                </a:lnTo>
                <a:close/>
              </a:path>
              <a:path w="5486400" h="646429">
                <a:moveTo>
                  <a:pt x="3629025" y="640359"/>
                </a:moveTo>
                <a:lnTo>
                  <a:pt x="3628567" y="639241"/>
                </a:lnTo>
                <a:lnTo>
                  <a:pt x="3626701" y="637374"/>
                </a:lnTo>
                <a:lnTo>
                  <a:pt x="3625583" y="636905"/>
                </a:lnTo>
                <a:lnTo>
                  <a:pt x="3622954" y="636905"/>
                </a:lnTo>
                <a:lnTo>
                  <a:pt x="3621836" y="637374"/>
                </a:lnTo>
                <a:lnTo>
                  <a:pt x="3619970" y="639241"/>
                </a:lnTo>
                <a:lnTo>
                  <a:pt x="3619500" y="640359"/>
                </a:lnTo>
                <a:lnTo>
                  <a:pt x="3619500" y="642988"/>
                </a:lnTo>
                <a:lnTo>
                  <a:pt x="3619970" y="644105"/>
                </a:lnTo>
                <a:lnTo>
                  <a:pt x="3621836" y="645972"/>
                </a:lnTo>
                <a:lnTo>
                  <a:pt x="3622954" y="646430"/>
                </a:lnTo>
                <a:lnTo>
                  <a:pt x="3625583" y="646430"/>
                </a:lnTo>
                <a:lnTo>
                  <a:pt x="3626701" y="645972"/>
                </a:lnTo>
                <a:lnTo>
                  <a:pt x="3628567" y="644105"/>
                </a:lnTo>
                <a:lnTo>
                  <a:pt x="3629025" y="642988"/>
                </a:lnTo>
                <a:lnTo>
                  <a:pt x="3629025" y="640359"/>
                </a:lnTo>
                <a:close/>
              </a:path>
              <a:path w="5486400" h="646429">
                <a:moveTo>
                  <a:pt x="3629025" y="3454"/>
                </a:moveTo>
                <a:lnTo>
                  <a:pt x="3628567" y="2336"/>
                </a:lnTo>
                <a:lnTo>
                  <a:pt x="3626701" y="469"/>
                </a:lnTo>
                <a:lnTo>
                  <a:pt x="3625583" y="0"/>
                </a:lnTo>
                <a:lnTo>
                  <a:pt x="3622954" y="0"/>
                </a:lnTo>
                <a:lnTo>
                  <a:pt x="3621836" y="469"/>
                </a:lnTo>
                <a:lnTo>
                  <a:pt x="3619970" y="2336"/>
                </a:lnTo>
                <a:lnTo>
                  <a:pt x="3619500" y="3454"/>
                </a:lnTo>
                <a:lnTo>
                  <a:pt x="3619500" y="6083"/>
                </a:lnTo>
                <a:lnTo>
                  <a:pt x="3619970" y="7200"/>
                </a:lnTo>
                <a:lnTo>
                  <a:pt x="3621836" y="9067"/>
                </a:lnTo>
                <a:lnTo>
                  <a:pt x="3622954" y="9525"/>
                </a:lnTo>
                <a:lnTo>
                  <a:pt x="3625583" y="9525"/>
                </a:lnTo>
                <a:lnTo>
                  <a:pt x="3626701" y="9067"/>
                </a:lnTo>
                <a:lnTo>
                  <a:pt x="3628567" y="7200"/>
                </a:lnTo>
                <a:lnTo>
                  <a:pt x="3629025" y="6083"/>
                </a:lnTo>
                <a:lnTo>
                  <a:pt x="3629025" y="3454"/>
                </a:lnTo>
                <a:close/>
              </a:path>
              <a:path w="5486400" h="646429">
                <a:moveTo>
                  <a:pt x="3676650" y="640359"/>
                </a:moveTo>
                <a:lnTo>
                  <a:pt x="3676192" y="639241"/>
                </a:lnTo>
                <a:lnTo>
                  <a:pt x="3674326" y="637374"/>
                </a:lnTo>
                <a:lnTo>
                  <a:pt x="3673208" y="636905"/>
                </a:lnTo>
                <a:lnTo>
                  <a:pt x="3670579" y="636905"/>
                </a:lnTo>
                <a:lnTo>
                  <a:pt x="3669461" y="637374"/>
                </a:lnTo>
                <a:lnTo>
                  <a:pt x="3667595" y="639241"/>
                </a:lnTo>
                <a:lnTo>
                  <a:pt x="3667125" y="640359"/>
                </a:lnTo>
                <a:lnTo>
                  <a:pt x="3667125" y="642988"/>
                </a:lnTo>
                <a:lnTo>
                  <a:pt x="3667595" y="644105"/>
                </a:lnTo>
                <a:lnTo>
                  <a:pt x="3669461" y="645972"/>
                </a:lnTo>
                <a:lnTo>
                  <a:pt x="3670579" y="646430"/>
                </a:lnTo>
                <a:lnTo>
                  <a:pt x="3673208" y="646430"/>
                </a:lnTo>
                <a:lnTo>
                  <a:pt x="3674326" y="645972"/>
                </a:lnTo>
                <a:lnTo>
                  <a:pt x="3676192" y="644105"/>
                </a:lnTo>
                <a:lnTo>
                  <a:pt x="3676650" y="642988"/>
                </a:lnTo>
                <a:lnTo>
                  <a:pt x="3676650" y="640359"/>
                </a:lnTo>
                <a:close/>
              </a:path>
              <a:path w="5486400" h="646429">
                <a:moveTo>
                  <a:pt x="3676650" y="3454"/>
                </a:moveTo>
                <a:lnTo>
                  <a:pt x="3676192" y="2336"/>
                </a:lnTo>
                <a:lnTo>
                  <a:pt x="3674326" y="469"/>
                </a:lnTo>
                <a:lnTo>
                  <a:pt x="3673208" y="0"/>
                </a:lnTo>
                <a:lnTo>
                  <a:pt x="3670579" y="0"/>
                </a:lnTo>
                <a:lnTo>
                  <a:pt x="3669461" y="469"/>
                </a:lnTo>
                <a:lnTo>
                  <a:pt x="3667595" y="2336"/>
                </a:lnTo>
                <a:lnTo>
                  <a:pt x="3667125" y="3454"/>
                </a:lnTo>
                <a:lnTo>
                  <a:pt x="3667125" y="6083"/>
                </a:lnTo>
                <a:lnTo>
                  <a:pt x="3667595" y="7200"/>
                </a:lnTo>
                <a:lnTo>
                  <a:pt x="3669461" y="9067"/>
                </a:lnTo>
                <a:lnTo>
                  <a:pt x="3670579" y="9525"/>
                </a:lnTo>
                <a:lnTo>
                  <a:pt x="3673208" y="9525"/>
                </a:lnTo>
                <a:lnTo>
                  <a:pt x="3674326" y="9067"/>
                </a:lnTo>
                <a:lnTo>
                  <a:pt x="3676192" y="7200"/>
                </a:lnTo>
                <a:lnTo>
                  <a:pt x="3676650" y="6083"/>
                </a:lnTo>
                <a:lnTo>
                  <a:pt x="3676650" y="3454"/>
                </a:lnTo>
                <a:close/>
              </a:path>
              <a:path w="5486400" h="646429">
                <a:moveTo>
                  <a:pt x="3724275" y="640359"/>
                </a:moveTo>
                <a:lnTo>
                  <a:pt x="3723817" y="639241"/>
                </a:lnTo>
                <a:lnTo>
                  <a:pt x="3721951" y="637374"/>
                </a:lnTo>
                <a:lnTo>
                  <a:pt x="3720833" y="636905"/>
                </a:lnTo>
                <a:lnTo>
                  <a:pt x="3718204" y="636905"/>
                </a:lnTo>
                <a:lnTo>
                  <a:pt x="3717086" y="637374"/>
                </a:lnTo>
                <a:lnTo>
                  <a:pt x="3715220" y="639241"/>
                </a:lnTo>
                <a:lnTo>
                  <a:pt x="3714750" y="640359"/>
                </a:lnTo>
                <a:lnTo>
                  <a:pt x="3714750" y="642988"/>
                </a:lnTo>
                <a:lnTo>
                  <a:pt x="3715220" y="644105"/>
                </a:lnTo>
                <a:lnTo>
                  <a:pt x="3717086" y="645972"/>
                </a:lnTo>
                <a:lnTo>
                  <a:pt x="3718204" y="646430"/>
                </a:lnTo>
                <a:lnTo>
                  <a:pt x="3720833" y="646430"/>
                </a:lnTo>
                <a:lnTo>
                  <a:pt x="3721951" y="645972"/>
                </a:lnTo>
                <a:lnTo>
                  <a:pt x="3723817" y="644105"/>
                </a:lnTo>
                <a:lnTo>
                  <a:pt x="3724275" y="642988"/>
                </a:lnTo>
                <a:lnTo>
                  <a:pt x="3724275" y="640359"/>
                </a:lnTo>
                <a:close/>
              </a:path>
              <a:path w="5486400" h="646429">
                <a:moveTo>
                  <a:pt x="3724275" y="3454"/>
                </a:moveTo>
                <a:lnTo>
                  <a:pt x="3723817" y="2336"/>
                </a:lnTo>
                <a:lnTo>
                  <a:pt x="3721951" y="469"/>
                </a:lnTo>
                <a:lnTo>
                  <a:pt x="3720833" y="0"/>
                </a:lnTo>
                <a:lnTo>
                  <a:pt x="3718204" y="0"/>
                </a:lnTo>
                <a:lnTo>
                  <a:pt x="3717086" y="469"/>
                </a:lnTo>
                <a:lnTo>
                  <a:pt x="3715220" y="2336"/>
                </a:lnTo>
                <a:lnTo>
                  <a:pt x="3714750" y="3454"/>
                </a:lnTo>
                <a:lnTo>
                  <a:pt x="3714750" y="6083"/>
                </a:lnTo>
                <a:lnTo>
                  <a:pt x="3715220" y="7200"/>
                </a:lnTo>
                <a:lnTo>
                  <a:pt x="3717086" y="9067"/>
                </a:lnTo>
                <a:lnTo>
                  <a:pt x="3718204" y="9525"/>
                </a:lnTo>
                <a:lnTo>
                  <a:pt x="3720833" y="9525"/>
                </a:lnTo>
                <a:lnTo>
                  <a:pt x="3721951" y="9067"/>
                </a:lnTo>
                <a:lnTo>
                  <a:pt x="3723817" y="7200"/>
                </a:lnTo>
                <a:lnTo>
                  <a:pt x="3724275" y="6083"/>
                </a:lnTo>
                <a:lnTo>
                  <a:pt x="3724275" y="3454"/>
                </a:lnTo>
                <a:close/>
              </a:path>
              <a:path w="5486400" h="646429">
                <a:moveTo>
                  <a:pt x="3771900" y="640359"/>
                </a:moveTo>
                <a:lnTo>
                  <a:pt x="3771442" y="639241"/>
                </a:lnTo>
                <a:lnTo>
                  <a:pt x="3769576" y="637374"/>
                </a:lnTo>
                <a:lnTo>
                  <a:pt x="3768458" y="636905"/>
                </a:lnTo>
                <a:lnTo>
                  <a:pt x="3765829" y="636905"/>
                </a:lnTo>
                <a:lnTo>
                  <a:pt x="3764711" y="637374"/>
                </a:lnTo>
                <a:lnTo>
                  <a:pt x="3762845" y="639241"/>
                </a:lnTo>
                <a:lnTo>
                  <a:pt x="3762375" y="640359"/>
                </a:lnTo>
                <a:lnTo>
                  <a:pt x="3762375" y="642988"/>
                </a:lnTo>
                <a:lnTo>
                  <a:pt x="3762845" y="644105"/>
                </a:lnTo>
                <a:lnTo>
                  <a:pt x="3764711" y="645972"/>
                </a:lnTo>
                <a:lnTo>
                  <a:pt x="3765829" y="646430"/>
                </a:lnTo>
                <a:lnTo>
                  <a:pt x="3768458" y="646430"/>
                </a:lnTo>
                <a:lnTo>
                  <a:pt x="3769576" y="645972"/>
                </a:lnTo>
                <a:lnTo>
                  <a:pt x="3771442" y="644105"/>
                </a:lnTo>
                <a:lnTo>
                  <a:pt x="3771900" y="642988"/>
                </a:lnTo>
                <a:lnTo>
                  <a:pt x="3771900" y="640359"/>
                </a:lnTo>
                <a:close/>
              </a:path>
              <a:path w="5486400" h="646429">
                <a:moveTo>
                  <a:pt x="3771900" y="3454"/>
                </a:moveTo>
                <a:lnTo>
                  <a:pt x="3771442" y="2336"/>
                </a:lnTo>
                <a:lnTo>
                  <a:pt x="3769576" y="469"/>
                </a:lnTo>
                <a:lnTo>
                  <a:pt x="3768458" y="0"/>
                </a:lnTo>
                <a:lnTo>
                  <a:pt x="3765829" y="0"/>
                </a:lnTo>
                <a:lnTo>
                  <a:pt x="3764711" y="469"/>
                </a:lnTo>
                <a:lnTo>
                  <a:pt x="3762845" y="2336"/>
                </a:lnTo>
                <a:lnTo>
                  <a:pt x="3762375" y="3454"/>
                </a:lnTo>
                <a:lnTo>
                  <a:pt x="3762375" y="6083"/>
                </a:lnTo>
                <a:lnTo>
                  <a:pt x="3762845" y="7200"/>
                </a:lnTo>
                <a:lnTo>
                  <a:pt x="3764711" y="9067"/>
                </a:lnTo>
                <a:lnTo>
                  <a:pt x="3765829" y="9525"/>
                </a:lnTo>
                <a:lnTo>
                  <a:pt x="3768458" y="9525"/>
                </a:lnTo>
                <a:lnTo>
                  <a:pt x="3769576" y="9067"/>
                </a:lnTo>
                <a:lnTo>
                  <a:pt x="3771442" y="7200"/>
                </a:lnTo>
                <a:lnTo>
                  <a:pt x="3771900" y="6083"/>
                </a:lnTo>
                <a:lnTo>
                  <a:pt x="3771900" y="3454"/>
                </a:lnTo>
                <a:close/>
              </a:path>
              <a:path w="5486400" h="646429">
                <a:moveTo>
                  <a:pt x="3819525" y="640359"/>
                </a:moveTo>
                <a:lnTo>
                  <a:pt x="3819067" y="639241"/>
                </a:lnTo>
                <a:lnTo>
                  <a:pt x="3817201" y="637374"/>
                </a:lnTo>
                <a:lnTo>
                  <a:pt x="3816083" y="636905"/>
                </a:lnTo>
                <a:lnTo>
                  <a:pt x="3813454" y="636905"/>
                </a:lnTo>
                <a:lnTo>
                  <a:pt x="3812336" y="637374"/>
                </a:lnTo>
                <a:lnTo>
                  <a:pt x="3810470" y="639241"/>
                </a:lnTo>
                <a:lnTo>
                  <a:pt x="3810000" y="640359"/>
                </a:lnTo>
                <a:lnTo>
                  <a:pt x="3810000" y="642988"/>
                </a:lnTo>
                <a:lnTo>
                  <a:pt x="3810470" y="644105"/>
                </a:lnTo>
                <a:lnTo>
                  <a:pt x="3812336" y="645972"/>
                </a:lnTo>
                <a:lnTo>
                  <a:pt x="3813454" y="646430"/>
                </a:lnTo>
                <a:lnTo>
                  <a:pt x="3816083" y="646430"/>
                </a:lnTo>
                <a:lnTo>
                  <a:pt x="3817201" y="645972"/>
                </a:lnTo>
                <a:lnTo>
                  <a:pt x="3819067" y="644105"/>
                </a:lnTo>
                <a:lnTo>
                  <a:pt x="3819525" y="642988"/>
                </a:lnTo>
                <a:lnTo>
                  <a:pt x="3819525" y="640359"/>
                </a:lnTo>
                <a:close/>
              </a:path>
              <a:path w="5486400" h="646429">
                <a:moveTo>
                  <a:pt x="3819525" y="3454"/>
                </a:moveTo>
                <a:lnTo>
                  <a:pt x="3819067" y="2336"/>
                </a:lnTo>
                <a:lnTo>
                  <a:pt x="3817201" y="469"/>
                </a:lnTo>
                <a:lnTo>
                  <a:pt x="3816083" y="0"/>
                </a:lnTo>
                <a:lnTo>
                  <a:pt x="3813454" y="0"/>
                </a:lnTo>
                <a:lnTo>
                  <a:pt x="3812336" y="469"/>
                </a:lnTo>
                <a:lnTo>
                  <a:pt x="3810470" y="2336"/>
                </a:lnTo>
                <a:lnTo>
                  <a:pt x="3810000" y="3454"/>
                </a:lnTo>
                <a:lnTo>
                  <a:pt x="3810000" y="6083"/>
                </a:lnTo>
                <a:lnTo>
                  <a:pt x="3810470" y="7200"/>
                </a:lnTo>
                <a:lnTo>
                  <a:pt x="3812336" y="9067"/>
                </a:lnTo>
                <a:lnTo>
                  <a:pt x="3813454" y="9525"/>
                </a:lnTo>
                <a:lnTo>
                  <a:pt x="3816083" y="9525"/>
                </a:lnTo>
                <a:lnTo>
                  <a:pt x="3817201" y="9067"/>
                </a:lnTo>
                <a:lnTo>
                  <a:pt x="3819067" y="7200"/>
                </a:lnTo>
                <a:lnTo>
                  <a:pt x="3819525" y="6083"/>
                </a:lnTo>
                <a:lnTo>
                  <a:pt x="3819525" y="3454"/>
                </a:lnTo>
                <a:close/>
              </a:path>
              <a:path w="5486400" h="646429">
                <a:moveTo>
                  <a:pt x="3867150" y="640359"/>
                </a:moveTo>
                <a:lnTo>
                  <a:pt x="3866692" y="639241"/>
                </a:lnTo>
                <a:lnTo>
                  <a:pt x="3864826" y="637374"/>
                </a:lnTo>
                <a:lnTo>
                  <a:pt x="3863708" y="636905"/>
                </a:lnTo>
                <a:lnTo>
                  <a:pt x="3861079" y="636905"/>
                </a:lnTo>
                <a:lnTo>
                  <a:pt x="3859949" y="637374"/>
                </a:lnTo>
                <a:lnTo>
                  <a:pt x="3858095" y="639241"/>
                </a:lnTo>
                <a:lnTo>
                  <a:pt x="3857625" y="640359"/>
                </a:lnTo>
                <a:lnTo>
                  <a:pt x="3857625" y="642988"/>
                </a:lnTo>
                <a:lnTo>
                  <a:pt x="3858095" y="644105"/>
                </a:lnTo>
                <a:lnTo>
                  <a:pt x="3859949" y="645972"/>
                </a:lnTo>
                <a:lnTo>
                  <a:pt x="3861079" y="646430"/>
                </a:lnTo>
                <a:lnTo>
                  <a:pt x="3863708" y="646430"/>
                </a:lnTo>
                <a:lnTo>
                  <a:pt x="3864826" y="645972"/>
                </a:lnTo>
                <a:lnTo>
                  <a:pt x="3866692" y="644105"/>
                </a:lnTo>
                <a:lnTo>
                  <a:pt x="3867150" y="642988"/>
                </a:lnTo>
                <a:lnTo>
                  <a:pt x="3867150" y="640359"/>
                </a:lnTo>
                <a:close/>
              </a:path>
              <a:path w="5486400" h="646429">
                <a:moveTo>
                  <a:pt x="3867150" y="3454"/>
                </a:moveTo>
                <a:lnTo>
                  <a:pt x="3866692" y="2336"/>
                </a:lnTo>
                <a:lnTo>
                  <a:pt x="3864826" y="469"/>
                </a:lnTo>
                <a:lnTo>
                  <a:pt x="3863708" y="0"/>
                </a:lnTo>
                <a:lnTo>
                  <a:pt x="3861079" y="0"/>
                </a:lnTo>
                <a:lnTo>
                  <a:pt x="3859949" y="469"/>
                </a:lnTo>
                <a:lnTo>
                  <a:pt x="3858095" y="2336"/>
                </a:lnTo>
                <a:lnTo>
                  <a:pt x="3857625" y="3454"/>
                </a:lnTo>
                <a:lnTo>
                  <a:pt x="3857625" y="6083"/>
                </a:lnTo>
                <a:lnTo>
                  <a:pt x="3858095" y="7200"/>
                </a:lnTo>
                <a:lnTo>
                  <a:pt x="3859949" y="9067"/>
                </a:lnTo>
                <a:lnTo>
                  <a:pt x="3861079" y="9525"/>
                </a:lnTo>
                <a:lnTo>
                  <a:pt x="3863708" y="9525"/>
                </a:lnTo>
                <a:lnTo>
                  <a:pt x="3864826" y="9067"/>
                </a:lnTo>
                <a:lnTo>
                  <a:pt x="3866692" y="7200"/>
                </a:lnTo>
                <a:lnTo>
                  <a:pt x="3867150" y="6083"/>
                </a:lnTo>
                <a:lnTo>
                  <a:pt x="3867150" y="3454"/>
                </a:lnTo>
                <a:close/>
              </a:path>
              <a:path w="5486400" h="646429">
                <a:moveTo>
                  <a:pt x="3914775" y="640359"/>
                </a:moveTo>
                <a:lnTo>
                  <a:pt x="3914317" y="639241"/>
                </a:lnTo>
                <a:lnTo>
                  <a:pt x="3912451" y="637374"/>
                </a:lnTo>
                <a:lnTo>
                  <a:pt x="3911333" y="636905"/>
                </a:lnTo>
                <a:lnTo>
                  <a:pt x="3908704" y="636905"/>
                </a:lnTo>
                <a:lnTo>
                  <a:pt x="3907574" y="637374"/>
                </a:lnTo>
                <a:lnTo>
                  <a:pt x="3905720" y="639241"/>
                </a:lnTo>
                <a:lnTo>
                  <a:pt x="3905250" y="640359"/>
                </a:lnTo>
                <a:lnTo>
                  <a:pt x="3905250" y="642988"/>
                </a:lnTo>
                <a:lnTo>
                  <a:pt x="3905720" y="644105"/>
                </a:lnTo>
                <a:lnTo>
                  <a:pt x="3907574" y="645972"/>
                </a:lnTo>
                <a:lnTo>
                  <a:pt x="3908704" y="646430"/>
                </a:lnTo>
                <a:lnTo>
                  <a:pt x="3911333" y="646430"/>
                </a:lnTo>
                <a:lnTo>
                  <a:pt x="3912451" y="645972"/>
                </a:lnTo>
                <a:lnTo>
                  <a:pt x="3914317" y="644105"/>
                </a:lnTo>
                <a:lnTo>
                  <a:pt x="3914775" y="642988"/>
                </a:lnTo>
                <a:lnTo>
                  <a:pt x="3914775" y="640359"/>
                </a:lnTo>
                <a:close/>
              </a:path>
              <a:path w="5486400" h="646429">
                <a:moveTo>
                  <a:pt x="3914775" y="3454"/>
                </a:moveTo>
                <a:lnTo>
                  <a:pt x="3914317" y="2336"/>
                </a:lnTo>
                <a:lnTo>
                  <a:pt x="3912451" y="469"/>
                </a:lnTo>
                <a:lnTo>
                  <a:pt x="3911333" y="0"/>
                </a:lnTo>
                <a:lnTo>
                  <a:pt x="3908704" y="0"/>
                </a:lnTo>
                <a:lnTo>
                  <a:pt x="3907574" y="469"/>
                </a:lnTo>
                <a:lnTo>
                  <a:pt x="3905720" y="2336"/>
                </a:lnTo>
                <a:lnTo>
                  <a:pt x="3905250" y="3454"/>
                </a:lnTo>
                <a:lnTo>
                  <a:pt x="3905250" y="6083"/>
                </a:lnTo>
                <a:lnTo>
                  <a:pt x="3905720" y="7200"/>
                </a:lnTo>
                <a:lnTo>
                  <a:pt x="3907574" y="9067"/>
                </a:lnTo>
                <a:lnTo>
                  <a:pt x="3908704" y="9525"/>
                </a:lnTo>
                <a:lnTo>
                  <a:pt x="3911333" y="9525"/>
                </a:lnTo>
                <a:lnTo>
                  <a:pt x="3912451" y="9067"/>
                </a:lnTo>
                <a:lnTo>
                  <a:pt x="3914317" y="7200"/>
                </a:lnTo>
                <a:lnTo>
                  <a:pt x="3914775" y="6083"/>
                </a:lnTo>
                <a:lnTo>
                  <a:pt x="3914775" y="3454"/>
                </a:lnTo>
                <a:close/>
              </a:path>
              <a:path w="5486400" h="646429">
                <a:moveTo>
                  <a:pt x="3962400" y="640359"/>
                </a:moveTo>
                <a:lnTo>
                  <a:pt x="3961942" y="639241"/>
                </a:lnTo>
                <a:lnTo>
                  <a:pt x="3960076" y="637374"/>
                </a:lnTo>
                <a:lnTo>
                  <a:pt x="3958958" y="636905"/>
                </a:lnTo>
                <a:lnTo>
                  <a:pt x="3956329" y="636905"/>
                </a:lnTo>
                <a:lnTo>
                  <a:pt x="3955211" y="637374"/>
                </a:lnTo>
                <a:lnTo>
                  <a:pt x="3953345" y="639241"/>
                </a:lnTo>
                <a:lnTo>
                  <a:pt x="3952875" y="640359"/>
                </a:lnTo>
                <a:lnTo>
                  <a:pt x="3952875" y="642988"/>
                </a:lnTo>
                <a:lnTo>
                  <a:pt x="3953345" y="644105"/>
                </a:lnTo>
                <a:lnTo>
                  <a:pt x="3955211" y="645972"/>
                </a:lnTo>
                <a:lnTo>
                  <a:pt x="3956329" y="646430"/>
                </a:lnTo>
                <a:lnTo>
                  <a:pt x="3958958" y="646430"/>
                </a:lnTo>
                <a:lnTo>
                  <a:pt x="3960076" y="645972"/>
                </a:lnTo>
                <a:lnTo>
                  <a:pt x="3961942" y="644105"/>
                </a:lnTo>
                <a:lnTo>
                  <a:pt x="3962400" y="642988"/>
                </a:lnTo>
                <a:lnTo>
                  <a:pt x="3962400" y="640359"/>
                </a:lnTo>
                <a:close/>
              </a:path>
              <a:path w="5486400" h="646429">
                <a:moveTo>
                  <a:pt x="3962400" y="3454"/>
                </a:moveTo>
                <a:lnTo>
                  <a:pt x="3961942" y="2336"/>
                </a:lnTo>
                <a:lnTo>
                  <a:pt x="3960076" y="469"/>
                </a:lnTo>
                <a:lnTo>
                  <a:pt x="3958958" y="0"/>
                </a:lnTo>
                <a:lnTo>
                  <a:pt x="3956329" y="0"/>
                </a:lnTo>
                <a:lnTo>
                  <a:pt x="3955211" y="469"/>
                </a:lnTo>
                <a:lnTo>
                  <a:pt x="3953345" y="2336"/>
                </a:lnTo>
                <a:lnTo>
                  <a:pt x="3952875" y="3454"/>
                </a:lnTo>
                <a:lnTo>
                  <a:pt x="3952875" y="6083"/>
                </a:lnTo>
                <a:lnTo>
                  <a:pt x="3953345" y="7200"/>
                </a:lnTo>
                <a:lnTo>
                  <a:pt x="3955211" y="9067"/>
                </a:lnTo>
                <a:lnTo>
                  <a:pt x="3956329" y="9525"/>
                </a:lnTo>
                <a:lnTo>
                  <a:pt x="3958958" y="9525"/>
                </a:lnTo>
                <a:lnTo>
                  <a:pt x="3960076" y="9067"/>
                </a:lnTo>
                <a:lnTo>
                  <a:pt x="3961942" y="7200"/>
                </a:lnTo>
                <a:lnTo>
                  <a:pt x="3962400" y="6083"/>
                </a:lnTo>
                <a:lnTo>
                  <a:pt x="3962400" y="3454"/>
                </a:lnTo>
                <a:close/>
              </a:path>
              <a:path w="5486400" h="646429">
                <a:moveTo>
                  <a:pt x="4010025" y="640359"/>
                </a:moveTo>
                <a:lnTo>
                  <a:pt x="4009567" y="639241"/>
                </a:lnTo>
                <a:lnTo>
                  <a:pt x="4007701" y="637374"/>
                </a:lnTo>
                <a:lnTo>
                  <a:pt x="4006583" y="636905"/>
                </a:lnTo>
                <a:lnTo>
                  <a:pt x="4003954" y="636905"/>
                </a:lnTo>
                <a:lnTo>
                  <a:pt x="4002836" y="637374"/>
                </a:lnTo>
                <a:lnTo>
                  <a:pt x="4000970" y="639241"/>
                </a:lnTo>
                <a:lnTo>
                  <a:pt x="4000500" y="640359"/>
                </a:lnTo>
                <a:lnTo>
                  <a:pt x="4000500" y="642988"/>
                </a:lnTo>
                <a:lnTo>
                  <a:pt x="4000970" y="644105"/>
                </a:lnTo>
                <a:lnTo>
                  <a:pt x="4002836" y="645972"/>
                </a:lnTo>
                <a:lnTo>
                  <a:pt x="4003954" y="646430"/>
                </a:lnTo>
                <a:lnTo>
                  <a:pt x="4006583" y="646430"/>
                </a:lnTo>
                <a:lnTo>
                  <a:pt x="4007701" y="645972"/>
                </a:lnTo>
                <a:lnTo>
                  <a:pt x="4009567" y="644105"/>
                </a:lnTo>
                <a:lnTo>
                  <a:pt x="4010025" y="642988"/>
                </a:lnTo>
                <a:lnTo>
                  <a:pt x="4010025" y="640359"/>
                </a:lnTo>
                <a:close/>
              </a:path>
              <a:path w="5486400" h="646429">
                <a:moveTo>
                  <a:pt x="4010025" y="3454"/>
                </a:moveTo>
                <a:lnTo>
                  <a:pt x="4009567" y="2336"/>
                </a:lnTo>
                <a:lnTo>
                  <a:pt x="4007701" y="469"/>
                </a:lnTo>
                <a:lnTo>
                  <a:pt x="4006583" y="0"/>
                </a:lnTo>
                <a:lnTo>
                  <a:pt x="4003954" y="0"/>
                </a:lnTo>
                <a:lnTo>
                  <a:pt x="4002836" y="469"/>
                </a:lnTo>
                <a:lnTo>
                  <a:pt x="4000970" y="2336"/>
                </a:lnTo>
                <a:lnTo>
                  <a:pt x="4000500" y="3454"/>
                </a:lnTo>
                <a:lnTo>
                  <a:pt x="4000500" y="6083"/>
                </a:lnTo>
                <a:lnTo>
                  <a:pt x="4000970" y="7200"/>
                </a:lnTo>
                <a:lnTo>
                  <a:pt x="4002836" y="9067"/>
                </a:lnTo>
                <a:lnTo>
                  <a:pt x="4003954" y="9525"/>
                </a:lnTo>
                <a:lnTo>
                  <a:pt x="4006583" y="9525"/>
                </a:lnTo>
                <a:lnTo>
                  <a:pt x="4007701" y="9067"/>
                </a:lnTo>
                <a:lnTo>
                  <a:pt x="4009567" y="7200"/>
                </a:lnTo>
                <a:lnTo>
                  <a:pt x="4010025" y="6083"/>
                </a:lnTo>
                <a:lnTo>
                  <a:pt x="4010025" y="3454"/>
                </a:lnTo>
                <a:close/>
              </a:path>
              <a:path w="5486400" h="646429">
                <a:moveTo>
                  <a:pt x="4057650" y="640359"/>
                </a:moveTo>
                <a:lnTo>
                  <a:pt x="4057192" y="639241"/>
                </a:lnTo>
                <a:lnTo>
                  <a:pt x="4055326" y="637374"/>
                </a:lnTo>
                <a:lnTo>
                  <a:pt x="4054208" y="636905"/>
                </a:lnTo>
                <a:lnTo>
                  <a:pt x="4051579" y="636905"/>
                </a:lnTo>
                <a:lnTo>
                  <a:pt x="4050461" y="637374"/>
                </a:lnTo>
                <a:lnTo>
                  <a:pt x="4048595" y="639241"/>
                </a:lnTo>
                <a:lnTo>
                  <a:pt x="4048125" y="640359"/>
                </a:lnTo>
                <a:lnTo>
                  <a:pt x="4048125" y="642988"/>
                </a:lnTo>
                <a:lnTo>
                  <a:pt x="4048595" y="644105"/>
                </a:lnTo>
                <a:lnTo>
                  <a:pt x="4050461" y="645972"/>
                </a:lnTo>
                <a:lnTo>
                  <a:pt x="4051579" y="646430"/>
                </a:lnTo>
                <a:lnTo>
                  <a:pt x="4054208" y="646430"/>
                </a:lnTo>
                <a:lnTo>
                  <a:pt x="4055326" y="645972"/>
                </a:lnTo>
                <a:lnTo>
                  <a:pt x="4057192" y="644105"/>
                </a:lnTo>
                <a:lnTo>
                  <a:pt x="4057650" y="642988"/>
                </a:lnTo>
                <a:lnTo>
                  <a:pt x="4057650" y="640359"/>
                </a:lnTo>
                <a:close/>
              </a:path>
              <a:path w="5486400" h="646429">
                <a:moveTo>
                  <a:pt x="4057650" y="3454"/>
                </a:moveTo>
                <a:lnTo>
                  <a:pt x="4057192" y="2336"/>
                </a:lnTo>
                <a:lnTo>
                  <a:pt x="4055326" y="469"/>
                </a:lnTo>
                <a:lnTo>
                  <a:pt x="4054208" y="0"/>
                </a:lnTo>
                <a:lnTo>
                  <a:pt x="4051579" y="0"/>
                </a:lnTo>
                <a:lnTo>
                  <a:pt x="4050461" y="469"/>
                </a:lnTo>
                <a:lnTo>
                  <a:pt x="4048595" y="2336"/>
                </a:lnTo>
                <a:lnTo>
                  <a:pt x="4048125" y="3454"/>
                </a:lnTo>
                <a:lnTo>
                  <a:pt x="4048125" y="6083"/>
                </a:lnTo>
                <a:lnTo>
                  <a:pt x="4048595" y="7200"/>
                </a:lnTo>
                <a:lnTo>
                  <a:pt x="4050461" y="9067"/>
                </a:lnTo>
                <a:lnTo>
                  <a:pt x="4051579" y="9525"/>
                </a:lnTo>
                <a:lnTo>
                  <a:pt x="4054208" y="9525"/>
                </a:lnTo>
                <a:lnTo>
                  <a:pt x="4055326" y="9067"/>
                </a:lnTo>
                <a:lnTo>
                  <a:pt x="4057192" y="7200"/>
                </a:lnTo>
                <a:lnTo>
                  <a:pt x="4057650" y="6083"/>
                </a:lnTo>
                <a:lnTo>
                  <a:pt x="4057650" y="3454"/>
                </a:lnTo>
                <a:close/>
              </a:path>
              <a:path w="5486400" h="646429">
                <a:moveTo>
                  <a:pt x="4105275" y="640359"/>
                </a:moveTo>
                <a:lnTo>
                  <a:pt x="4104817" y="639241"/>
                </a:lnTo>
                <a:lnTo>
                  <a:pt x="4102951" y="637374"/>
                </a:lnTo>
                <a:lnTo>
                  <a:pt x="4101833" y="636905"/>
                </a:lnTo>
                <a:lnTo>
                  <a:pt x="4099204" y="636905"/>
                </a:lnTo>
                <a:lnTo>
                  <a:pt x="4098086" y="637374"/>
                </a:lnTo>
                <a:lnTo>
                  <a:pt x="4096220" y="639241"/>
                </a:lnTo>
                <a:lnTo>
                  <a:pt x="4095750" y="640359"/>
                </a:lnTo>
                <a:lnTo>
                  <a:pt x="4095750" y="642988"/>
                </a:lnTo>
                <a:lnTo>
                  <a:pt x="4096220" y="644105"/>
                </a:lnTo>
                <a:lnTo>
                  <a:pt x="4098086" y="645972"/>
                </a:lnTo>
                <a:lnTo>
                  <a:pt x="4099204" y="646430"/>
                </a:lnTo>
                <a:lnTo>
                  <a:pt x="4101833" y="646430"/>
                </a:lnTo>
                <a:lnTo>
                  <a:pt x="4102951" y="645972"/>
                </a:lnTo>
                <a:lnTo>
                  <a:pt x="4104817" y="644105"/>
                </a:lnTo>
                <a:lnTo>
                  <a:pt x="4105275" y="642988"/>
                </a:lnTo>
                <a:lnTo>
                  <a:pt x="4105275" y="640359"/>
                </a:lnTo>
                <a:close/>
              </a:path>
              <a:path w="5486400" h="646429">
                <a:moveTo>
                  <a:pt x="4105275" y="3454"/>
                </a:moveTo>
                <a:lnTo>
                  <a:pt x="4104817" y="2336"/>
                </a:lnTo>
                <a:lnTo>
                  <a:pt x="4102951" y="469"/>
                </a:lnTo>
                <a:lnTo>
                  <a:pt x="4101833" y="0"/>
                </a:lnTo>
                <a:lnTo>
                  <a:pt x="4099204" y="0"/>
                </a:lnTo>
                <a:lnTo>
                  <a:pt x="4098086" y="469"/>
                </a:lnTo>
                <a:lnTo>
                  <a:pt x="4096220" y="2336"/>
                </a:lnTo>
                <a:lnTo>
                  <a:pt x="4095750" y="3454"/>
                </a:lnTo>
                <a:lnTo>
                  <a:pt x="4095750" y="6083"/>
                </a:lnTo>
                <a:lnTo>
                  <a:pt x="4096220" y="7200"/>
                </a:lnTo>
                <a:lnTo>
                  <a:pt x="4098086" y="9067"/>
                </a:lnTo>
                <a:lnTo>
                  <a:pt x="4099204" y="9525"/>
                </a:lnTo>
                <a:lnTo>
                  <a:pt x="4101833" y="9525"/>
                </a:lnTo>
                <a:lnTo>
                  <a:pt x="4102951" y="9067"/>
                </a:lnTo>
                <a:lnTo>
                  <a:pt x="4104817" y="7200"/>
                </a:lnTo>
                <a:lnTo>
                  <a:pt x="4105275" y="6083"/>
                </a:lnTo>
                <a:lnTo>
                  <a:pt x="4105275" y="3454"/>
                </a:lnTo>
                <a:close/>
              </a:path>
              <a:path w="5486400" h="646429">
                <a:moveTo>
                  <a:pt x="4152900" y="640359"/>
                </a:moveTo>
                <a:lnTo>
                  <a:pt x="4152442" y="639241"/>
                </a:lnTo>
                <a:lnTo>
                  <a:pt x="4150576" y="637374"/>
                </a:lnTo>
                <a:lnTo>
                  <a:pt x="4149458" y="636905"/>
                </a:lnTo>
                <a:lnTo>
                  <a:pt x="4146829" y="636905"/>
                </a:lnTo>
                <a:lnTo>
                  <a:pt x="4145711" y="637374"/>
                </a:lnTo>
                <a:lnTo>
                  <a:pt x="4143845" y="639241"/>
                </a:lnTo>
                <a:lnTo>
                  <a:pt x="4143375" y="640359"/>
                </a:lnTo>
                <a:lnTo>
                  <a:pt x="4143375" y="642988"/>
                </a:lnTo>
                <a:lnTo>
                  <a:pt x="4143845" y="644105"/>
                </a:lnTo>
                <a:lnTo>
                  <a:pt x="4145711" y="645972"/>
                </a:lnTo>
                <a:lnTo>
                  <a:pt x="4146829" y="646430"/>
                </a:lnTo>
                <a:lnTo>
                  <a:pt x="4149458" y="646430"/>
                </a:lnTo>
                <a:lnTo>
                  <a:pt x="4150576" y="645972"/>
                </a:lnTo>
                <a:lnTo>
                  <a:pt x="4152442" y="644105"/>
                </a:lnTo>
                <a:lnTo>
                  <a:pt x="4152900" y="642988"/>
                </a:lnTo>
                <a:lnTo>
                  <a:pt x="4152900" y="640359"/>
                </a:lnTo>
                <a:close/>
              </a:path>
              <a:path w="5486400" h="646429">
                <a:moveTo>
                  <a:pt x="4152900" y="3454"/>
                </a:moveTo>
                <a:lnTo>
                  <a:pt x="4152442" y="2336"/>
                </a:lnTo>
                <a:lnTo>
                  <a:pt x="4150576" y="469"/>
                </a:lnTo>
                <a:lnTo>
                  <a:pt x="4149458" y="0"/>
                </a:lnTo>
                <a:lnTo>
                  <a:pt x="4146829" y="0"/>
                </a:lnTo>
                <a:lnTo>
                  <a:pt x="4145711" y="469"/>
                </a:lnTo>
                <a:lnTo>
                  <a:pt x="4143845" y="2336"/>
                </a:lnTo>
                <a:lnTo>
                  <a:pt x="4143375" y="3454"/>
                </a:lnTo>
                <a:lnTo>
                  <a:pt x="4143375" y="6083"/>
                </a:lnTo>
                <a:lnTo>
                  <a:pt x="4143845" y="7200"/>
                </a:lnTo>
                <a:lnTo>
                  <a:pt x="4145711" y="9067"/>
                </a:lnTo>
                <a:lnTo>
                  <a:pt x="4146829" y="9525"/>
                </a:lnTo>
                <a:lnTo>
                  <a:pt x="4149458" y="9525"/>
                </a:lnTo>
                <a:lnTo>
                  <a:pt x="4150576" y="9067"/>
                </a:lnTo>
                <a:lnTo>
                  <a:pt x="4152442" y="7200"/>
                </a:lnTo>
                <a:lnTo>
                  <a:pt x="4152900" y="6083"/>
                </a:lnTo>
                <a:lnTo>
                  <a:pt x="4152900" y="3454"/>
                </a:lnTo>
                <a:close/>
              </a:path>
              <a:path w="5486400" h="646429">
                <a:moveTo>
                  <a:pt x="4200525" y="640359"/>
                </a:moveTo>
                <a:lnTo>
                  <a:pt x="4200067" y="639241"/>
                </a:lnTo>
                <a:lnTo>
                  <a:pt x="4198201" y="637374"/>
                </a:lnTo>
                <a:lnTo>
                  <a:pt x="4197083" y="636905"/>
                </a:lnTo>
                <a:lnTo>
                  <a:pt x="4194454" y="636905"/>
                </a:lnTo>
                <a:lnTo>
                  <a:pt x="4193336" y="637374"/>
                </a:lnTo>
                <a:lnTo>
                  <a:pt x="4191470" y="639241"/>
                </a:lnTo>
                <a:lnTo>
                  <a:pt x="4191000" y="640359"/>
                </a:lnTo>
                <a:lnTo>
                  <a:pt x="4191000" y="642988"/>
                </a:lnTo>
                <a:lnTo>
                  <a:pt x="4191470" y="644105"/>
                </a:lnTo>
                <a:lnTo>
                  <a:pt x="4193336" y="645972"/>
                </a:lnTo>
                <a:lnTo>
                  <a:pt x="4194454" y="646430"/>
                </a:lnTo>
                <a:lnTo>
                  <a:pt x="4197083" y="646430"/>
                </a:lnTo>
                <a:lnTo>
                  <a:pt x="4198201" y="645972"/>
                </a:lnTo>
                <a:lnTo>
                  <a:pt x="4200067" y="644105"/>
                </a:lnTo>
                <a:lnTo>
                  <a:pt x="4200525" y="642988"/>
                </a:lnTo>
                <a:lnTo>
                  <a:pt x="4200525" y="640359"/>
                </a:lnTo>
                <a:close/>
              </a:path>
              <a:path w="5486400" h="646429">
                <a:moveTo>
                  <a:pt x="4200525" y="3454"/>
                </a:moveTo>
                <a:lnTo>
                  <a:pt x="4200067" y="2336"/>
                </a:lnTo>
                <a:lnTo>
                  <a:pt x="4198201" y="469"/>
                </a:lnTo>
                <a:lnTo>
                  <a:pt x="4197083" y="0"/>
                </a:lnTo>
                <a:lnTo>
                  <a:pt x="4194454" y="0"/>
                </a:lnTo>
                <a:lnTo>
                  <a:pt x="4193336" y="469"/>
                </a:lnTo>
                <a:lnTo>
                  <a:pt x="4191470" y="2336"/>
                </a:lnTo>
                <a:lnTo>
                  <a:pt x="4191000" y="3454"/>
                </a:lnTo>
                <a:lnTo>
                  <a:pt x="4191000" y="6083"/>
                </a:lnTo>
                <a:lnTo>
                  <a:pt x="4191470" y="7200"/>
                </a:lnTo>
                <a:lnTo>
                  <a:pt x="4193336" y="9067"/>
                </a:lnTo>
                <a:lnTo>
                  <a:pt x="4194454" y="9525"/>
                </a:lnTo>
                <a:lnTo>
                  <a:pt x="4197083" y="9525"/>
                </a:lnTo>
                <a:lnTo>
                  <a:pt x="4198201" y="9067"/>
                </a:lnTo>
                <a:lnTo>
                  <a:pt x="4200067" y="7200"/>
                </a:lnTo>
                <a:lnTo>
                  <a:pt x="4200525" y="6083"/>
                </a:lnTo>
                <a:lnTo>
                  <a:pt x="4200525" y="3454"/>
                </a:lnTo>
                <a:close/>
              </a:path>
              <a:path w="5486400" h="646429">
                <a:moveTo>
                  <a:pt x="4248150" y="640359"/>
                </a:moveTo>
                <a:lnTo>
                  <a:pt x="4247693" y="639241"/>
                </a:lnTo>
                <a:lnTo>
                  <a:pt x="4245826" y="637374"/>
                </a:lnTo>
                <a:lnTo>
                  <a:pt x="4244708" y="636905"/>
                </a:lnTo>
                <a:lnTo>
                  <a:pt x="4242079" y="636905"/>
                </a:lnTo>
                <a:lnTo>
                  <a:pt x="4240962" y="637374"/>
                </a:lnTo>
                <a:lnTo>
                  <a:pt x="4239095" y="639241"/>
                </a:lnTo>
                <a:lnTo>
                  <a:pt x="4238625" y="640359"/>
                </a:lnTo>
                <a:lnTo>
                  <a:pt x="4238625" y="642988"/>
                </a:lnTo>
                <a:lnTo>
                  <a:pt x="4239095" y="644105"/>
                </a:lnTo>
                <a:lnTo>
                  <a:pt x="4240962" y="645972"/>
                </a:lnTo>
                <a:lnTo>
                  <a:pt x="4242079" y="646430"/>
                </a:lnTo>
                <a:lnTo>
                  <a:pt x="4244708" y="646430"/>
                </a:lnTo>
                <a:lnTo>
                  <a:pt x="4245826" y="645972"/>
                </a:lnTo>
                <a:lnTo>
                  <a:pt x="4247693" y="644105"/>
                </a:lnTo>
                <a:lnTo>
                  <a:pt x="4248150" y="642988"/>
                </a:lnTo>
                <a:lnTo>
                  <a:pt x="4248150" y="640359"/>
                </a:lnTo>
                <a:close/>
              </a:path>
              <a:path w="5486400" h="646429">
                <a:moveTo>
                  <a:pt x="4248150" y="3454"/>
                </a:moveTo>
                <a:lnTo>
                  <a:pt x="4247693" y="2336"/>
                </a:lnTo>
                <a:lnTo>
                  <a:pt x="4245826" y="469"/>
                </a:lnTo>
                <a:lnTo>
                  <a:pt x="4244708" y="0"/>
                </a:lnTo>
                <a:lnTo>
                  <a:pt x="4242079" y="0"/>
                </a:lnTo>
                <a:lnTo>
                  <a:pt x="4240962" y="469"/>
                </a:lnTo>
                <a:lnTo>
                  <a:pt x="4239095" y="2336"/>
                </a:lnTo>
                <a:lnTo>
                  <a:pt x="4238625" y="3454"/>
                </a:lnTo>
                <a:lnTo>
                  <a:pt x="4238625" y="6083"/>
                </a:lnTo>
                <a:lnTo>
                  <a:pt x="4239095" y="7200"/>
                </a:lnTo>
                <a:lnTo>
                  <a:pt x="4240962" y="9067"/>
                </a:lnTo>
                <a:lnTo>
                  <a:pt x="4242079" y="9525"/>
                </a:lnTo>
                <a:lnTo>
                  <a:pt x="4244708" y="9525"/>
                </a:lnTo>
                <a:lnTo>
                  <a:pt x="4245826" y="9067"/>
                </a:lnTo>
                <a:lnTo>
                  <a:pt x="4247693" y="7200"/>
                </a:lnTo>
                <a:lnTo>
                  <a:pt x="4248150" y="6083"/>
                </a:lnTo>
                <a:lnTo>
                  <a:pt x="4248150" y="3454"/>
                </a:lnTo>
                <a:close/>
              </a:path>
              <a:path w="5486400" h="646429">
                <a:moveTo>
                  <a:pt x="4295775" y="640359"/>
                </a:moveTo>
                <a:lnTo>
                  <a:pt x="4295318" y="639241"/>
                </a:lnTo>
                <a:lnTo>
                  <a:pt x="4293451" y="637374"/>
                </a:lnTo>
                <a:lnTo>
                  <a:pt x="4292333" y="636905"/>
                </a:lnTo>
                <a:lnTo>
                  <a:pt x="4289704" y="636905"/>
                </a:lnTo>
                <a:lnTo>
                  <a:pt x="4288587" y="637374"/>
                </a:lnTo>
                <a:lnTo>
                  <a:pt x="4286720" y="639241"/>
                </a:lnTo>
                <a:lnTo>
                  <a:pt x="4286250" y="640359"/>
                </a:lnTo>
                <a:lnTo>
                  <a:pt x="4286250" y="642988"/>
                </a:lnTo>
                <a:lnTo>
                  <a:pt x="4286720" y="644105"/>
                </a:lnTo>
                <a:lnTo>
                  <a:pt x="4288587" y="645972"/>
                </a:lnTo>
                <a:lnTo>
                  <a:pt x="4289704" y="646430"/>
                </a:lnTo>
                <a:lnTo>
                  <a:pt x="4292333" y="646430"/>
                </a:lnTo>
                <a:lnTo>
                  <a:pt x="4293451" y="645972"/>
                </a:lnTo>
                <a:lnTo>
                  <a:pt x="4295318" y="644105"/>
                </a:lnTo>
                <a:lnTo>
                  <a:pt x="4295775" y="642988"/>
                </a:lnTo>
                <a:lnTo>
                  <a:pt x="4295775" y="640359"/>
                </a:lnTo>
                <a:close/>
              </a:path>
              <a:path w="5486400" h="646429">
                <a:moveTo>
                  <a:pt x="4295775" y="3454"/>
                </a:moveTo>
                <a:lnTo>
                  <a:pt x="4295318" y="2336"/>
                </a:lnTo>
                <a:lnTo>
                  <a:pt x="4293451" y="469"/>
                </a:lnTo>
                <a:lnTo>
                  <a:pt x="4292333" y="0"/>
                </a:lnTo>
                <a:lnTo>
                  <a:pt x="4289704" y="0"/>
                </a:lnTo>
                <a:lnTo>
                  <a:pt x="4288587" y="469"/>
                </a:lnTo>
                <a:lnTo>
                  <a:pt x="4286720" y="2336"/>
                </a:lnTo>
                <a:lnTo>
                  <a:pt x="4286250" y="3454"/>
                </a:lnTo>
                <a:lnTo>
                  <a:pt x="4286250" y="6083"/>
                </a:lnTo>
                <a:lnTo>
                  <a:pt x="4286720" y="7200"/>
                </a:lnTo>
                <a:lnTo>
                  <a:pt x="4288587" y="9067"/>
                </a:lnTo>
                <a:lnTo>
                  <a:pt x="4289704" y="9525"/>
                </a:lnTo>
                <a:lnTo>
                  <a:pt x="4292333" y="9525"/>
                </a:lnTo>
                <a:lnTo>
                  <a:pt x="4293451" y="9067"/>
                </a:lnTo>
                <a:lnTo>
                  <a:pt x="4295318" y="7200"/>
                </a:lnTo>
                <a:lnTo>
                  <a:pt x="4295775" y="6083"/>
                </a:lnTo>
                <a:lnTo>
                  <a:pt x="4295775" y="3454"/>
                </a:lnTo>
                <a:close/>
              </a:path>
              <a:path w="5486400" h="646429">
                <a:moveTo>
                  <a:pt x="4343400" y="640359"/>
                </a:moveTo>
                <a:lnTo>
                  <a:pt x="4342943" y="639241"/>
                </a:lnTo>
                <a:lnTo>
                  <a:pt x="4341076" y="637374"/>
                </a:lnTo>
                <a:lnTo>
                  <a:pt x="4339958" y="636905"/>
                </a:lnTo>
                <a:lnTo>
                  <a:pt x="4337329" y="636905"/>
                </a:lnTo>
                <a:lnTo>
                  <a:pt x="4336199" y="637374"/>
                </a:lnTo>
                <a:lnTo>
                  <a:pt x="4334345" y="639241"/>
                </a:lnTo>
                <a:lnTo>
                  <a:pt x="4333875" y="640359"/>
                </a:lnTo>
                <a:lnTo>
                  <a:pt x="4333875" y="642988"/>
                </a:lnTo>
                <a:lnTo>
                  <a:pt x="4334345" y="644105"/>
                </a:lnTo>
                <a:lnTo>
                  <a:pt x="4336199" y="645972"/>
                </a:lnTo>
                <a:lnTo>
                  <a:pt x="4337329" y="646430"/>
                </a:lnTo>
                <a:lnTo>
                  <a:pt x="4339958" y="646430"/>
                </a:lnTo>
                <a:lnTo>
                  <a:pt x="4341076" y="645972"/>
                </a:lnTo>
                <a:lnTo>
                  <a:pt x="4342943" y="644105"/>
                </a:lnTo>
                <a:lnTo>
                  <a:pt x="4343400" y="642988"/>
                </a:lnTo>
                <a:lnTo>
                  <a:pt x="4343400" y="640359"/>
                </a:lnTo>
                <a:close/>
              </a:path>
              <a:path w="5486400" h="646429">
                <a:moveTo>
                  <a:pt x="4343400" y="3454"/>
                </a:moveTo>
                <a:lnTo>
                  <a:pt x="4342943" y="2336"/>
                </a:lnTo>
                <a:lnTo>
                  <a:pt x="4341076" y="469"/>
                </a:lnTo>
                <a:lnTo>
                  <a:pt x="4339958" y="0"/>
                </a:lnTo>
                <a:lnTo>
                  <a:pt x="4337329" y="0"/>
                </a:lnTo>
                <a:lnTo>
                  <a:pt x="4336199" y="469"/>
                </a:lnTo>
                <a:lnTo>
                  <a:pt x="4334345" y="2336"/>
                </a:lnTo>
                <a:lnTo>
                  <a:pt x="4333875" y="3454"/>
                </a:lnTo>
                <a:lnTo>
                  <a:pt x="4333875" y="6083"/>
                </a:lnTo>
                <a:lnTo>
                  <a:pt x="4334345" y="7200"/>
                </a:lnTo>
                <a:lnTo>
                  <a:pt x="4336199" y="9067"/>
                </a:lnTo>
                <a:lnTo>
                  <a:pt x="4337329" y="9525"/>
                </a:lnTo>
                <a:lnTo>
                  <a:pt x="4339958" y="9525"/>
                </a:lnTo>
                <a:lnTo>
                  <a:pt x="4341076" y="9067"/>
                </a:lnTo>
                <a:lnTo>
                  <a:pt x="4342943" y="7200"/>
                </a:lnTo>
                <a:lnTo>
                  <a:pt x="4343400" y="6083"/>
                </a:lnTo>
                <a:lnTo>
                  <a:pt x="4343400" y="3454"/>
                </a:lnTo>
                <a:close/>
              </a:path>
              <a:path w="5486400" h="646429">
                <a:moveTo>
                  <a:pt x="4391025" y="640359"/>
                </a:moveTo>
                <a:lnTo>
                  <a:pt x="4390568" y="639241"/>
                </a:lnTo>
                <a:lnTo>
                  <a:pt x="4388701" y="637374"/>
                </a:lnTo>
                <a:lnTo>
                  <a:pt x="4387583" y="636905"/>
                </a:lnTo>
                <a:lnTo>
                  <a:pt x="4384954" y="636905"/>
                </a:lnTo>
                <a:lnTo>
                  <a:pt x="4383824" y="637374"/>
                </a:lnTo>
                <a:lnTo>
                  <a:pt x="4381970" y="639241"/>
                </a:lnTo>
                <a:lnTo>
                  <a:pt x="4381500" y="640359"/>
                </a:lnTo>
                <a:lnTo>
                  <a:pt x="4381500" y="642988"/>
                </a:lnTo>
                <a:lnTo>
                  <a:pt x="4381970" y="644105"/>
                </a:lnTo>
                <a:lnTo>
                  <a:pt x="4383824" y="645972"/>
                </a:lnTo>
                <a:lnTo>
                  <a:pt x="4384954" y="646430"/>
                </a:lnTo>
                <a:lnTo>
                  <a:pt x="4387583" y="646430"/>
                </a:lnTo>
                <a:lnTo>
                  <a:pt x="4388701" y="645972"/>
                </a:lnTo>
                <a:lnTo>
                  <a:pt x="4390568" y="644105"/>
                </a:lnTo>
                <a:lnTo>
                  <a:pt x="4391025" y="642988"/>
                </a:lnTo>
                <a:lnTo>
                  <a:pt x="4391025" y="640359"/>
                </a:lnTo>
                <a:close/>
              </a:path>
              <a:path w="5486400" h="646429">
                <a:moveTo>
                  <a:pt x="4391025" y="3454"/>
                </a:moveTo>
                <a:lnTo>
                  <a:pt x="4390568" y="2336"/>
                </a:lnTo>
                <a:lnTo>
                  <a:pt x="4388701" y="469"/>
                </a:lnTo>
                <a:lnTo>
                  <a:pt x="4387583" y="0"/>
                </a:lnTo>
                <a:lnTo>
                  <a:pt x="4384954" y="0"/>
                </a:lnTo>
                <a:lnTo>
                  <a:pt x="4383824" y="469"/>
                </a:lnTo>
                <a:lnTo>
                  <a:pt x="4381970" y="2336"/>
                </a:lnTo>
                <a:lnTo>
                  <a:pt x="4381500" y="3454"/>
                </a:lnTo>
                <a:lnTo>
                  <a:pt x="4381500" y="6083"/>
                </a:lnTo>
                <a:lnTo>
                  <a:pt x="4381970" y="7200"/>
                </a:lnTo>
                <a:lnTo>
                  <a:pt x="4383824" y="9067"/>
                </a:lnTo>
                <a:lnTo>
                  <a:pt x="4384954" y="9525"/>
                </a:lnTo>
                <a:lnTo>
                  <a:pt x="4387583" y="9525"/>
                </a:lnTo>
                <a:lnTo>
                  <a:pt x="4388701" y="9067"/>
                </a:lnTo>
                <a:lnTo>
                  <a:pt x="4390568" y="7200"/>
                </a:lnTo>
                <a:lnTo>
                  <a:pt x="4391025" y="6083"/>
                </a:lnTo>
                <a:lnTo>
                  <a:pt x="4391025" y="3454"/>
                </a:lnTo>
                <a:close/>
              </a:path>
              <a:path w="5486400" h="646429">
                <a:moveTo>
                  <a:pt x="4438650" y="640359"/>
                </a:moveTo>
                <a:lnTo>
                  <a:pt x="4438193" y="639241"/>
                </a:lnTo>
                <a:lnTo>
                  <a:pt x="4436326" y="637374"/>
                </a:lnTo>
                <a:lnTo>
                  <a:pt x="4435208" y="636905"/>
                </a:lnTo>
                <a:lnTo>
                  <a:pt x="4432579" y="636905"/>
                </a:lnTo>
                <a:lnTo>
                  <a:pt x="4431449" y="637374"/>
                </a:lnTo>
                <a:lnTo>
                  <a:pt x="4429595" y="639241"/>
                </a:lnTo>
                <a:lnTo>
                  <a:pt x="4429125" y="640359"/>
                </a:lnTo>
                <a:lnTo>
                  <a:pt x="4429125" y="642988"/>
                </a:lnTo>
                <a:lnTo>
                  <a:pt x="4429595" y="644105"/>
                </a:lnTo>
                <a:lnTo>
                  <a:pt x="4431449" y="645972"/>
                </a:lnTo>
                <a:lnTo>
                  <a:pt x="4432579" y="646430"/>
                </a:lnTo>
                <a:lnTo>
                  <a:pt x="4435208" y="646430"/>
                </a:lnTo>
                <a:lnTo>
                  <a:pt x="4436326" y="645972"/>
                </a:lnTo>
                <a:lnTo>
                  <a:pt x="4438193" y="644105"/>
                </a:lnTo>
                <a:lnTo>
                  <a:pt x="4438650" y="642988"/>
                </a:lnTo>
                <a:lnTo>
                  <a:pt x="4438650" y="640359"/>
                </a:lnTo>
                <a:close/>
              </a:path>
              <a:path w="5486400" h="646429">
                <a:moveTo>
                  <a:pt x="4438650" y="3454"/>
                </a:moveTo>
                <a:lnTo>
                  <a:pt x="4438193" y="2336"/>
                </a:lnTo>
                <a:lnTo>
                  <a:pt x="4436326" y="469"/>
                </a:lnTo>
                <a:lnTo>
                  <a:pt x="4435208" y="0"/>
                </a:lnTo>
                <a:lnTo>
                  <a:pt x="4432579" y="0"/>
                </a:lnTo>
                <a:lnTo>
                  <a:pt x="4431449" y="469"/>
                </a:lnTo>
                <a:lnTo>
                  <a:pt x="4429595" y="2336"/>
                </a:lnTo>
                <a:lnTo>
                  <a:pt x="4429125" y="3454"/>
                </a:lnTo>
                <a:lnTo>
                  <a:pt x="4429125" y="6083"/>
                </a:lnTo>
                <a:lnTo>
                  <a:pt x="4429595" y="7200"/>
                </a:lnTo>
                <a:lnTo>
                  <a:pt x="4431449" y="9067"/>
                </a:lnTo>
                <a:lnTo>
                  <a:pt x="4432579" y="9525"/>
                </a:lnTo>
                <a:lnTo>
                  <a:pt x="4435208" y="9525"/>
                </a:lnTo>
                <a:lnTo>
                  <a:pt x="4436326" y="9067"/>
                </a:lnTo>
                <a:lnTo>
                  <a:pt x="4438193" y="7200"/>
                </a:lnTo>
                <a:lnTo>
                  <a:pt x="4438650" y="6083"/>
                </a:lnTo>
                <a:lnTo>
                  <a:pt x="4438650" y="3454"/>
                </a:lnTo>
                <a:close/>
              </a:path>
              <a:path w="5486400" h="646429">
                <a:moveTo>
                  <a:pt x="4486275" y="640359"/>
                </a:moveTo>
                <a:lnTo>
                  <a:pt x="4485818" y="639241"/>
                </a:lnTo>
                <a:lnTo>
                  <a:pt x="4483951" y="637374"/>
                </a:lnTo>
                <a:lnTo>
                  <a:pt x="4482833" y="636905"/>
                </a:lnTo>
                <a:lnTo>
                  <a:pt x="4480204" y="636905"/>
                </a:lnTo>
                <a:lnTo>
                  <a:pt x="4479087" y="637374"/>
                </a:lnTo>
                <a:lnTo>
                  <a:pt x="4477220" y="639241"/>
                </a:lnTo>
                <a:lnTo>
                  <a:pt x="4476750" y="640359"/>
                </a:lnTo>
                <a:lnTo>
                  <a:pt x="4476750" y="642988"/>
                </a:lnTo>
                <a:lnTo>
                  <a:pt x="4477220" y="644105"/>
                </a:lnTo>
                <a:lnTo>
                  <a:pt x="4479087" y="645972"/>
                </a:lnTo>
                <a:lnTo>
                  <a:pt x="4480204" y="646430"/>
                </a:lnTo>
                <a:lnTo>
                  <a:pt x="4482833" y="646430"/>
                </a:lnTo>
                <a:lnTo>
                  <a:pt x="4483951" y="645972"/>
                </a:lnTo>
                <a:lnTo>
                  <a:pt x="4485818" y="644105"/>
                </a:lnTo>
                <a:lnTo>
                  <a:pt x="4486275" y="642988"/>
                </a:lnTo>
                <a:lnTo>
                  <a:pt x="4486275" y="640359"/>
                </a:lnTo>
                <a:close/>
              </a:path>
              <a:path w="5486400" h="646429">
                <a:moveTo>
                  <a:pt x="4486275" y="3454"/>
                </a:moveTo>
                <a:lnTo>
                  <a:pt x="4485818" y="2336"/>
                </a:lnTo>
                <a:lnTo>
                  <a:pt x="4483951" y="469"/>
                </a:lnTo>
                <a:lnTo>
                  <a:pt x="4482833" y="0"/>
                </a:lnTo>
                <a:lnTo>
                  <a:pt x="4480204" y="0"/>
                </a:lnTo>
                <a:lnTo>
                  <a:pt x="4479087" y="469"/>
                </a:lnTo>
                <a:lnTo>
                  <a:pt x="4477220" y="2336"/>
                </a:lnTo>
                <a:lnTo>
                  <a:pt x="4476750" y="3454"/>
                </a:lnTo>
                <a:lnTo>
                  <a:pt x="4476750" y="6083"/>
                </a:lnTo>
                <a:lnTo>
                  <a:pt x="4477220" y="7200"/>
                </a:lnTo>
                <a:lnTo>
                  <a:pt x="4479087" y="9067"/>
                </a:lnTo>
                <a:lnTo>
                  <a:pt x="4480204" y="9525"/>
                </a:lnTo>
                <a:lnTo>
                  <a:pt x="4482833" y="9525"/>
                </a:lnTo>
                <a:lnTo>
                  <a:pt x="4483951" y="9067"/>
                </a:lnTo>
                <a:lnTo>
                  <a:pt x="4485818" y="7200"/>
                </a:lnTo>
                <a:lnTo>
                  <a:pt x="4486275" y="6083"/>
                </a:lnTo>
                <a:lnTo>
                  <a:pt x="4486275" y="3454"/>
                </a:lnTo>
                <a:close/>
              </a:path>
              <a:path w="5486400" h="646429">
                <a:moveTo>
                  <a:pt x="4533900" y="640359"/>
                </a:moveTo>
                <a:lnTo>
                  <a:pt x="4533443" y="639241"/>
                </a:lnTo>
                <a:lnTo>
                  <a:pt x="4531576" y="637374"/>
                </a:lnTo>
                <a:lnTo>
                  <a:pt x="4530458" y="636905"/>
                </a:lnTo>
                <a:lnTo>
                  <a:pt x="4527829" y="636905"/>
                </a:lnTo>
                <a:lnTo>
                  <a:pt x="4526712" y="637374"/>
                </a:lnTo>
                <a:lnTo>
                  <a:pt x="4524845" y="639241"/>
                </a:lnTo>
                <a:lnTo>
                  <a:pt x="4524375" y="640359"/>
                </a:lnTo>
                <a:lnTo>
                  <a:pt x="4524375" y="642988"/>
                </a:lnTo>
                <a:lnTo>
                  <a:pt x="4524845" y="644105"/>
                </a:lnTo>
                <a:lnTo>
                  <a:pt x="4526712" y="645972"/>
                </a:lnTo>
                <a:lnTo>
                  <a:pt x="4527829" y="646430"/>
                </a:lnTo>
                <a:lnTo>
                  <a:pt x="4530458" y="646430"/>
                </a:lnTo>
                <a:lnTo>
                  <a:pt x="4531576" y="645972"/>
                </a:lnTo>
                <a:lnTo>
                  <a:pt x="4533443" y="644105"/>
                </a:lnTo>
                <a:lnTo>
                  <a:pt x="4533900" y="642988"/>
                </a:lnTo>
                <a:lnTo>
                  <a:pt x="4533900" y="640359"/>
                </a:lnTo>
                <a:close/>
              </a:path>
              <a:path w="5486400" h="646429">
                <a:moveTo>
                  <a:pt x="4533900" y="3454"/>
                </a:moveTo>
                <a:lnTo>
                  <a:pt x="4533443" y="2336"/>
                </a:lnTo>
                <a:lnTo>
                  <a:pt x="4531576" y="469"/>
                </a:lnTo>
                <a:lnTo>
                  <a:pt x="4530458" y="0"/>
                </a:lnTo>
                <a:lnTo>
                  <a:pt x="4527829" y="0"/>
                </a:lnTo>
                <a:lnTo>
                  <a:pt x="4526712" y="469"/>
                </a:lnTo>
                <a:lnTo>
                  <a:pt x="4524845" y="2336"/>
                </a:lnTo>
                <a:lnTo>
                  <a:pt x="4524375" y="3454"/>
                </a:lnTo>
                <a:lnTo>
                  <a:pt x="4524375" y="6083"/>
                </a:lnTo>
                <a:lnTo>
                  <a:pt x="4524845" y="7200"/>
                </a:lnTo>
                <a:lnTo>
                  <a:pt x="4526712" y="9067"/>
                </a:lnTo>
                <a:lnTo>
                  <a:pt x="4527829" y="9525"/>
                </a:lnTo>
                <a:lnTo>
                  <a:pt x="4530458" y="9525"/>
                </a:lnTo>
                <a:lnTo>
                  <a:pt x="4531576" y="9067"/>
                </a:lnTo>
                <a:lnTo>
                  <a:pt x="4533443" y="7200"/>
                </a:lnTo>
                <a:lnTo>
                  <a:pt x="4533900" y="6083"/>
                </a:lnTo>
                <a:lnTo>
                  <a:pt x="4533900" y="3454"/>
                </a:lnTo>
                <a:close/>
              </a:path>
              <a:path w="5486400" h="646429">
                <a:moveTo>
                  <a:pt x="4581525" y="640359"/>
                </a:moveTo>
                <a:lnTo>
                  <a:pt x="4581068" y="639241"/>
                </a:lnTo>
                <a:lnTo>
                  <a:pt x="4579201" y="637374"/>
                </a:lnTo>
                <a:lnTo>
                  <a:pt x="4578083" y="636905"/>
                </a:lnTo>
                <a:lnTo>
                  <a:pt x="4575454" y="636905"/>
                </a:lnTo>
                <a:lnTo>
                  <a:pt x="4574337" y="637374"/>
                </a:lnTo>
                <a:lnTo>
                  <a:pt x="4572470" y="639241"/>
                </a:lnTo>
                <a:lnTo>
                  <a:pt x="4572000" y="640359"/>
                </a:lnTo>
                <a:lnTo>
                  <a:pt x="4572000" y="642988"/>
                </a:lnTo>
                <a:lnTo>
                  <a:pt x="4572470" y="644105"/>
                </a:lnTo>
                <a:lnTo>
                  <a:pt x="4574337" y="645972"/>
                </a:lnTo>
                <a:lnTo>
                  <a:pt x="4575454" y="646430"/>
                </a:lnTo>
                <a:lnTo>
                  <a:pt x="4578083" y="646430"/>
                </a:lnTo>
                <a:lnTo>
                  <a:pt x="4579201" y="645972"/>
                </a:lnTo>
                <a:lnTo>
                  <a:pt x="4581068" y="644105"/>
                </a:lnTo>
                <a:lnTo>
                  <a:pt x="4581525" y="642988"/>
                </a:lnTo>
                <a:lnTo>
                  <a:pt x="4581525" y="640359"/>
                </a:lnTo>
                <a:close/>
              </a:path>
              <a:path w="5486400" h="646429">
                <a:moveTo>
                  <a:pt x="4581525" y="3454"/>
                </a:moveTo>
                <a:lnTo>
                  <a:pt x="4581068" y="2336"/>
                </a:lnTo>
                <a:lnTo>
                  <a:pt x="4579201" y="469"/>
                </a:lnTo>
                <a:lnTo>
                  <a:pt x="4578083" y="0"/>
                </a:lnTo>
                <a:lnTo>
                  <a:pt x="4575454" y="0"/>
                </a:lnTo>
                <a:lnTo>
                  <a:pt x="4574337" y="469"/>
                </a:lnTo>
                <a:lnTo>
                  <a:pt x="4572470" y="2336"/>
                </a:lnTo>
                <a:lnTo>
                  <a:pt x="4572000" y="3454"/>
                </a:lnTo>
                <a:lnTo>
                  <a:pt x="4572000" y="6083"/>
                </a:lnTo>
                <a:lnTo>
                  <a:pt x="4572470" y="7200"/>
                </a:lnTo>
                <a:lnTo>
                  <a:pt x="4574337" y="9067"/>
                </a:lnTo>
                <a:lnTo>
                  <a:pt x="4575454" y="9525"/>
                </a:lnTo>
                <a:lnTo>
                  <a:pt x="4578083" y="9525"/>
                </a:lnTo>
                <a:lnTo>
                  <a:pt x="4579201" y="9067"/>
                </a:lnTo>
                <a:lnTo>
                  <a:pt x="4581068" y="7200"/>
                </a:lnTo>
                <a:lnTo>
                  <a:pt x="4581525" y="6083"/>
                </a:lnTo>
                <a:lnTo>
                  <a:pt x="4581525" y="3454"/>
                </a:lnTo>
                <a:close/>
              </a:path>
              <a:path w="5486400" h="646429">
                <a:moveTo>
                  <a:pt x="4629150" y="640359"/>
                </a:moveTo>
                <a:lnTo>
                  <a:pt x="4628693" y="639241"/>
                </a:lnTo>
                <a:lnTo>
                  <a:pt x="4626826" y="637374"/>
                </a:lnTo>
                <a:lnTo>
                  <a:pt x="4625708" y="636905"/>
                </a:lnTo>
                <a:lnTo>
                  <a:pt x="4623079" y="636905"/>
                </a:lnTo>
                <a:lnTo>
                  <a:pt x="4621962" y="637374"/>
                </a:lnTo>
                <a:lnTo>
                  <a:pt x="4620095" y="639241"/>
                </a:lnTo>
                <a:lnTo>
                  <a:pt x="4619625" y="640359"/>
                </a:lnTo>
                <a:lnTo>
                  <a:pt x="4619625" y="642988"/>
                </a:lnTo>
                <a:lnTo>
                  <a:pt x="4620095" y="644105"/>
                </a:lnTo>
                <a:lnTo>
                  <a:pt x="4621962" y="645972"/>
                </a:lnTo>
                <a:lnTo>
                  <a:pt x="4623079" y="646430"/>
                </a:lnTo>
                <a:lnTo>
                  <a:pt x="4625708" y="646430"/>
                </a:lnTo>
                <a:lnTo>
                  <a:pt x="4626826" y="645972"/>
                </a:lnTo>
                <a:lnTo>
                  <a:pt x="4628693" y="644105"/>
                </a:lnTo>
                <a:lnTo>
                  <a:pt x="4629150" y="642988"/>
                </a:lnTo>
                <a:lnTo>
                  <a:pt x="4629150" y="640359"/>
                </a:lnTo>
                <a:close/>
              </a:path>
              <a:path w="5486400" h="646429">
                <a:moveTo>
                  <a:pt x="4629150" y="3454"/>
                </a:moveTo>
                <a:lnTo>
                  <a:pt x="4628693" y="2336"/>
                </a:lnTo>
                <a:lnTo>
                  <a:pt x="4626826" y="469"/>
                </a:lnTo>
                <a:lnTo>
                  <a:pt x="4625708" y="0"/>
                </a:lnTo>
                <a:lnTo>
                  <a:pt x="4623079" y="0"/>
                </a:lnTo>
                <a:lnTo>
                  <a:pt x="4621962" y="469"/>
                </a:lnTo>
                <a:lnTo>
                  <a:pt x="4620095" y="2336"/>
                </a:lnTo>
                <a:lnTo>
                  <a:pt x="4619625" y="3454"/>
                </a:lnTo>
                <a:lnTo>
                  <a:pt x="4619625" y="6083"/>
                </a:lnTo>
                <a:lnTo>
                  <a:pt x="4620095" y="7200"/>
                </a:lnTo>
                <a:lnTo>
                  <a:pt x="4621962" y="9067"/>
                </a:lnTo>
                <a:lnTo>
                  <a:pt x="4623079" y="9525"/>
                </a:lnTo>
                <a:lnTo>
                  <a:pt x="4625708" y="9525"/>
                </a:lnTo>
                <a:lnTo>
                  <a:pt x="4626826" y="9067"/>
                </a:lnTo>
                <a:lnTo>
                  <a:pt x="4628693" y="7200"/>
                </a:lnTo>
                <a:lnTo>
                  <a:pt x="4629150" y="6083"/>
                </a:lnTo>
                <a:lnTo>
                  <a:pt x="4629150" y="3454"/>
                </a:lnTo>
                <a:close/>
              </a:path>
              <a:path w="5486400" h="646429">
                <a:moveTo>
                  <a:pt x="4676775" y="640359"/>
                </a:moveTo>
                <a:lnTo>
                  <a:pt x="4676318" y="639241"/>
                </a:lnTo>
                <a:lnTo>
                  <a:pt x="4674451" y="637374"/>
                </a:lnTo>
                <a:lnTo>
                  <a:pt x="4673333" y="636905"/>
                </a:lnTo>
                <a:lnTo>
                  <a:pt x="4670704" y="636905"/>
                </a:lnTo>
                <a:lnTo>
                  <a:pt x="4669587" y="637374"/>
                </a:lnTo>
                <a:lnTo>
                  <a:pt x="4667720" y="639241"/>
                </a:lnTo>
                <a:lnTo>
                  <a:pt x="4667250" y="640359"/>
                </a:lnTo>
                <a:lnTo>
                  <a:pt x="4667250" y="642988"/>
                </a:lnTo>
                <a:lnTo>
                  <a:pt x="4667720" y="644105"/>
                </a:lnTo>
                <a:lnTo>
                  <a:pt x="4669587" y="645972"/>
                </a:lnTo>
                <a:lnTo>
                  <a:pt x="4670704" y="646430"/>
                </a:lnTo>
                <a:lnTo>
                  <a:pt x="4673333" y="646430"/>
                </a:lnTo>
                <a:lnTo>
                  <a:pt x="4674451" y="645972"/>
                </a:lnTo>
                <a:lnTo>
                  <a:pt x="4676318" y="644105"/>
                </a:lnTo>
                <a:lnTo>
                  <a:pt x="4676775" y="642988"/>
                </a:lnTo>
                <a:lnTo>
                  <a:pt x="4676775" y="640359"/>
                </a:lnTo>
                <a:close/>
              </a:path>
              <a:path w="5486400" h="646429">
                <a:moveTo>
                  <a:pt x="4676775" y="3454"/>
                </a:moveTo>
                <a:lnTo>
                  <a:pt x="4676318" y="2336"/>
                </a:lnTo>
                <a:lnTo>
                  <a:pt x="4674451" y="469"/>
                </a:lnTo>
                <a:lnTo>
                  <a:pt x="4673333" y="0"/>
                </a:lnTo>
                <a:lnTo>
                  <a:pt x="4670704" y="0"/>
                </a:lnTo>
                <a:lnTo>
                  <a:pt x="4669587" y="469"/>
                </a:lnTo>
                <a:lnTo>
                  <a:pt x="4667720" y="2336"/>
                </a:lnTo>
                <a:lnTo>
                  <a:pt x="4667250" y="3454"/>
                </a:lnTo>
                <a:lnTo>
                  <a:pt x="4667250" y="6083"/>
                </a:lnTo>
                <a:lnTo>
                  <a:pt x="4667720" y="7200"/>
                </a:lnTo>
                <a:lnTo>
                  <a:pt x="4669587" y="9067"/>
                </a:lnTo>
                <a:lnTo>
                  <a:pt x="4670704" y="9525"/>
                </a:lnTo>
                <a:lnTo>
                  <a:pt x="4673333" y="9525"/>
                </a:lnTo>
                <a:lnTo>
                  <a:pt x="4674451" y="9067"/>
                </a:lnTo>
                <a:lnTo>
                  <a:pt x="4676318" y="7200"/>
                </a:lnTo>
                <a:lnTo>
                  <a:pt x="4676775" y="6083"/>
                </a:lnTo>
                <a:lnTo>
                  <a:pt x="4676775" y="3454"/>
                </a:lnTo>
                <a:close/>
              </a:path>
              <a:path w="5486400" h="646429">
                <a:moveTo>
                  <a:pt x="4724400" y="640359"/>
                </a:moveTo>
                <a:lnTo>
                  <a:pt x="4723943" y="639241"/>
                </a:lnTo>
                <a:lnTo>
                  <a:pt x="4722076" y="637374"/>
                </a:lnTo>
                <a:lnTo>
                  <a:pt x="4720958" y="636905"/>
                </a:lnTo>
                <a:lnTo>
                  <a:pt x="4718329" y="636905"/>
                </a:lnTo>
                <a:lnTo>
                  <a:pt x="4717212" y="637374"/>
                </a:lnTo>
                <a:lnTo>
                  <a:pt x="4715345" y="639241"/>
                </a:lnTo>
                <a:lnTo>
                  <a:pt x="4714875" y="640359"/>
                </a:lnTo>
                <a:lnTo>
                  <a:pt x="4714875" y="642988"/>
                </a:lnTo>
                <a:lnTo>
                  <a:pt x="4715345" y="644105"/>
                </a:lnTo>
                <a:lnTo>
                  <a:pt x="4717212" y="645972"/>
                </a:lnTo>
                <a:lnTo>
                  <a:pt x="4718329" y="646430"/>
                </a:lnTo>
                <a:lnTo>
                  <a:pt x="4720958" y="646430"/>
                </a:lnTo>
                <a:lnTo>
                  <a:pt x="4722076" y="645972"/>
                </a:lnTo>
                <a:lnTo>
                  <a:pt x="4723943" y="644105"/>
                </a:lnTo>
                <a:lnTo>
                  <a:pt x="4724400" y="642988"/>
                </a:lnTo>
                <a:lnTo>
                  <a:pt x="4724400" y="640359"/>
                </a:lnTo>
                <a:close/>
              </a:path>
              <a:path w="5486400" h="646429">
                <a:moveTo>
                  <a:pt x="4724400" y="3454"/>
                </a:moveTo>
                <a:lnTo>
                  <a:pt x="4723943" y="2336"/>
                </a:lnTo>
                <a:lnTo>
                  <a:pt x="4722076" y="469"/>
                </a:lnTo>
                <a:lnTo>
                  <a:pt x="4720958" y="0"/>
                </a:lnTo>
                <a:lnTo>
                  <a:pt x="4718329" y="0"/>
                </a:lnTo>
                <a:lnTo>
                  <a:pt x="4717212" y="469"/>
                </a:lnTo>
                <a:lnTo>
                  <a:pt x="4715345" y="2336"/>
                </a:lnTo>
                <a:lnTo>
                  <a:pt x="4714875" y="3454"/>
                </a:lnTo>
                <a:lnTo>
                  <a:pt x="4714875" y="6083"/>
                </a:lnTo>
                <a:lnTo>
                  <a:pt x="4715345" y="7200"/>
                </a:lnTo>
                <a:lnTo>
                  <a:pt x="4717212" y="9067"/>
                </a:lnTo>
                <a:lnTo>
                  <a:pt x="4718329" y="9525"/>
                </a:lnTo>
                <a:lnTo>
                  <a:pt x="4720958" y="9525"/>
                </a:lnTo>
                <a:lnTo>
                  <a:pt x="4722076" y="9067"/>
                </a:lnTo>
                <a:lnTo>
                  <a:pt x="4723943" y="7200"/>
                </a:lnTo>
                <a:lnTo>
                  <a:pt x="4724400" y="6083"/>
                </a:lnTo>
                <a:lnTo>
                  <a:pt x="4724400" y="3454"/>
                </a:lnTo>
                <a:close/>
              </a:path>
              <a:path w="5486400" h="646429">
                <a:moveTo>
                  <a:pt x="4772025" y="640359"/>
                </a:moveTo>
                <a:lnTo>
                  <a:pt x="4771568" y="639241"/>
                </a:lnTo>
                <a:lnTo>
                  <a:pt x="4769701" y="637374"/>
                </a:lnTo>
                <a:lnTo>
                  <a:pt x="4768583" y="636905"/>
                </a:lnTo>
                <a:lnTo>
                  <a:pt x="4765954" y="636905"/>
                </a:lnTo>
                <a:lnTo>
                  <a:pt x="4764837" y="637374"/>
                </a:lnTo>
                <a:lnTo>
                  <a:pt x="4762970" y="639241"/>
                </a:lnTo>
                <a:lnTo>
                  <a:pt x="4762500" y="640359"/>
                </a:lnTo>
                <a:lnTo>
                  <a:pt x="4762500" y="642988"/>
                </a:lnTo>
                <a:lnTo>
                  <a:pt x="4762970" y="644105"/>
                </a:lnTo>
                <a:lnTo>
                  <a:pt x="4764837" y="645972"/>
                </a:lnTo>
                <a:lnTo>
                  <a:pt x="4765954" y="646430"/>
                </a:lnTo>
                <a:lnTo>
                  <a:pt x="4768583" y="646430"/>
                </a:lnTo>
                <a:lnTo>
                  <a:pt x="4769701" y="645972"/>
                </a:lnTo>
                <a:lnTo>
                  <a:pt x="4771568" y="644105"/>
                </a:lnTo>
                <a:lnTo>
                  <a:pt x="4772025" y="642988"/>
                </a:lnTo>
                <a:lnTo>
                  <a:pt x="4772025" y="640359"/>
                </a:lnTo>
                <a:close/>
              </a:path>
              <a:path w="5486400" h="646429">
                <a:moveTo>
                  <a:pt x="4772025" y="3454"/>
                </a:moveTo>
                <a:lnTo>
                  <a:pt x="4771568" y="2336"/>
                </a:lnTo>
                <a:lnTo>
                  <a:pt x="4769701" y="469"/>
                </a:lnTo>
                <a:lnTo>
                  <a:pt x="4768583" y="0"/>
                </a:lnTo>
                <a:lnTo>
                  <a:pt x="4765954" y="0"/>
                </a:lnTo>
                <a:lnTo>
                  <a:pt x="4764837" y="469"/>
                </a:lnTo>
                <a:lnTo>
                  <a:pt x="4762970" y="2336"/>
                </a:lnTo>
                <a:lnTo>
                  <a:pt x="4762500" y="3454"/>
                </a:lnTo>
                <a:lnTo>
                  <a:pt x="4762500" y="6083"/>
                </a:lnTo>
                <a:lnTo>
                  <a:pt x="4762970" y="7200"/>
                </a:lnTo>
                <a:lnTo>
                  <a:pt x="4764837" y="9067"/>
                </a:lnTo>
                <a:lnTo>
                  <a:pt x="4765954" y="9525"/>
                </a:lnTo>
                <a:lnTo>
                  <a:pt x="4768583" y="9525"/>
                </a:lnTo>
                <a:lnTo>
                  <a:pt x="4769701" y="9067"/>
                </a:lnTo>
                <a:lnTo>
                  <a:pt x="4771568" y="7200"/>
                </a:lnTo>
                <a:lnTo>
                  <a:pt x="4772025" y="6083"/>
                </a:lnTo>
                <a:lnTo>
                  <a:pt x="4772025" y="3454"/>
                </a:lnTo>
                <a:close/>
              </a:path>
              <a:path w="5486400" h="646429">
                <a:moveTo>
                  <a:pt x="4819650" y="640359"/>
                </a:moveTo>
                <a:lnTo>
                  <a:pt x="4819193" y="639241"/>
                </a:lnTo>
                <a:lnTo>
                  <a:pt x="4817326" y="637374"/>
                </a:lnTo>
                <a:lnTo>
                  <a:pt x="4816208" y="636905"/>
                </a:lnTo>
                <a:lnTo>
                  <a:pt x="4813579" y="636905"/>
                </a:lnTo>
                <a:lnTo>
                  <a:pt x="4812449" y="637374"/>
                </a:lnTo>
                <a:lnTo>
                  <a:pt x="4810595" y="639241"/>
                </a:lnTo>
                <a:lnTo>
                  <a:pt x="4810125" y="640359"/>
                </a:lnTo>
                <a:lnTo>
                  <a:pt x="4810125" y="642988"/>
                </a:lnTo>
                <a:lnTo>
                  <a:pt x="4810595" y="644105"/>
                </a:lnTo>
                <a:lnTo>
                  <a:pt x="4812449" y="645972"/>
                </a:lnTo>
                <a:lnTo>
                  <a:pt x="4813579" y="646430"/>
                </a:lnTo>
                <a:lnTo>
                  <a:pt x="4816208" y="646430"/>
                </a:lnTo>
                <a:lnTo>
                  <a:pt x="4817326" y="645972"/>
                </a:lnTo>
                <a:lnTo>
                  <a:pt x="4819193" y="644105"/>
                </a:lnTo>
                <a:lnTo>
                  <a:pt x="4819650" y="642988"/>
                </a:lnTo>
                <a:lnTo>
                  <a:pt x="4819650" y="640359"/>
                </a:lnTo>
                <a:close/>
              </a:path>
              <a:path w="5486400" h="646429">
                <a:moveTo>
                  <a:pt x="4819650" y="3454"/>
                </a:moveTo>
                <a:lnTo>
                  <a:pt x="4819193" y="2336"/>
                </a:lnTo>
                <a:lnTo>
                  <a:pt x="4817326" y="469"/>
                </a:lnTo>
                <a:lnTo>
                  <a:pt x="4816208" y="0"/>
                </a:lnTo>
                <a:lnTo>
                  <a:pt x="4813579" y="0"/>
                </a:lnTo>
                <a:lnTo>
                  <a:pt x="4812449" y="469"/>
                </a:lnTo>
                <a:lnTo>
                  <a:pt x="4810595" y="2336"/>
                </a:lnTo>
                <a:lnTo>
                  <a:pt x="4810125" y="3454"/>
                </a:lnTo>
                <a:lnTo>
                  <a:pt x="4810125" y="6083"/>
                </a:lnTo>
                <a:lnTo>
                  <a:pt x="4810595" y="7200"/>
                </a:lnTo>
                <a:lnTo>
                  <a:pt x="4812449" y="9067"/>
                </a:lnTo>
                <a:lnTo>
                  <a:pt x="4813579" y="9525"/>
                </a:lnTo>
                <a:lnTo>
                  <a:pt x="4816208" y="9525"/>
                </a:lnTo>
                <a:lnTo>
                  <a:pt x="4817326" y="9067"/>
                </a:lnTo>
                <a:lnTo>
                  <a:pt x="4819193" y="7200"/>
                </a:lnTo>
                <a:lnTo>
                  <a:pt x="4819650" y="6083"/>
                </a:lnTo>
                <a:lnTo>
                  <a:pt x="4819650" y="3454"/>
                </a:lnTo>
                <a:close/>
              </a:path>
              <a:path w="5486400" h="646429">
                <a:moveTo>
                  <a:pt x="4867275" y="640359"/>
                </a:moveTo>
                <a:lnTo>
                  <a:pt x="4866818" y="639241"/>
                </a:lnTo>
                <a:lnTo>
                  <a:pt x="4864951" y="637374"/>
                </a:lnTo>
                <a:lnTo>
                  <a:pt x="4863833" y="636905"/>
                </a:lnTo>
                <a:lnTo>
                  <a:pt x="4861204" y="636905"/>
                </a:lnTo>
                <a:lnTo>
                  <a:pt x="4860074" y="637374"/>
                </a:lnTo>
                <a:lnTo>
                  <a:pt x="4858220" y="639241"/>
                </a:lnTo>
                <a:lnTo>
                  <a:pt x="4857750" y="640359"/>
                </a:lnTo>
                <a:lnTo>
                  <a:pt x="4857750" y="642988"/>
                </a:lnTo>
                <a:lnTo>
                  <a:pt x="4858220" y="644105"/>
                </a:lnTo>
                <a:lnTo>
                  <a:pt x="4860074" y="645972"/>
                </a:lnTo>
                <a:lnTo>
                  <a:pt x="4861204" y="646430"/>
                </a:lnTo>
                <a:lnTo>
                  <a:pt x="4863833" y="646430"/>
                </a:lnTo>
                <a:lnTo>
                  <a:pt x="4864951" y="645972"/>
                </a:lnTo>
                <a:lnTo>
                  <a:pt x="4866818" y="644105"/>
                </a:lnTo>
                <a:lnTo>
                  <a:pt x="4867275" y="642988"/>
                </a:lnTo>
                <a:lnTo>
                  <a:pt x="4867275" y="640359"/>
                </a:lnTo>
                <a:close/>
              </a:path>
              <a:path w="5486400" h="646429">
                <a:moveTo>
                  <a:pt x="4867275" y="3454"/>
                </a:moveTo>
                <a:lnTo>
                  <a:pt x="4866818" y="2336"/>
                </a:lnTo>
                <a:lnTo>
                  <a:pt x="4864951" y="469"/>
                </a:lnTo>
                <a:lnTo>
                  <a:pt x="4863833" y="0"/>
                </a:lnTo>
                <a:lnTo>
                  <a:pt x="4861204" y="0"/>
                </a:lnTo>
                <a:lnTo>
                  <a:pt x="4860074" y="469"/>
                </a:lnTo>
                <a:lnTo>
                  <a:pt x="4858220" y="2336"/>
                </a:lnTo>
                <a:lnTo>
                  <a:pt x="4857750" y="3454"/>
                </a:lnTo>
                <a:lnTo>
                  <a:pt x="4857750" y="6083"/>
                </a:lnTo>
                <a:lnTo>
                  <a:pt x="4858220" y="7200"/>
                </a:lnTo>
                <a:lnTo>
                  <a:pt x="4860074" y="9067"/>
                </a:lnTo>
                <a:lnTo>
                  <a:pt x="4861204" y="9525"/>
                </a:lnTo>
                <a:lnTo>
                  <a:pt x="4863833" y="9525"/>
                </a:lnTo>
                <a:lnTo>
                  <a:pt x="4864951" y="9067"/>
                </a:lnTo>
                <a:lnTo>
                  <a:pt x="4866818" y="7200"/>
                </a:lnTo>
                <a:lnTo>
                  <a:pt x="4867275" y="6083"/>
                </a:lnTo>
                <a:lnTo>
                  <a:pt x="4867275" y="3454"/>
                </a:lnTo>
                <a:close/>
              </a:path>
              <a:path w="5486400" h="646429">
                <a:moveTo>
                  <a:pt x="4914900" y="640359"/>
                </a:moveTo>
                <a:lnTo>
                  <a:pt x="4914443" y="639241"/>
                </a:lnTo>
                <a:lnTo>
                  <a:pt x="4912576" y="637374"/>
                </a:lnTo>
                <a:lnTo>
                  <a:pt x="4911458" y="636905"/>
                </a:lnTo>
                <a:lnTo>
                  <a:pt x="4908829" y="636905"/>
                </a:lnTo>
                <a:lnTo>
                  <a:pt x="4907699" y="637374"/>
                </a:lnTo>
                <a:lnTo>
                  <a:pt x="4905845" y="639241"/>
                </a:lnTo>
                <a:lnTo>
                  <a:pt x="4905375" y="640359"/>
                </a:lnTo>
                <a:lnTo>
                  <a:pt x="4905375" y="642988"/>
                </a:lnTo>
                <a:lnTo>
                  <a:pt x="4905845" y="644105"/>
                </a:lnTo>
                <a:lnTo>
                  <a:pt x="4907699" y="645972"/>
                </a:lnTo>
                <a:lnTo>
                  <a:pt x="4908829" y="646430"/>
                </a:lnTo>
                <a:lnTo>
                  <a:pt x="4911458" y="646430"/>
                </a:lnTo>
                <a:lnTo>
                  <a:pt x="4912576" y="645972"/>
                </a:lnTo>
                <a:lnTo>
                  <a:pt x="4914443" y="644105"/>
                </a:lnTo>
                <a:lnTo>
                  <a:pt x="4914900" y="642988"/>
                </a:lnTo>
                <a:lnTo>
                  <a:pt x="4914900" y="640359"/>
                </a:lnTo>
                <a:close/>
              </a:path>
              <a:path w="5486400" h="646429">
                <a:moveTo>
                  <a:pt x="4914900" y="3454"/>
                </a:moveTo>
                <a:lnTo>
                  <a:pt x="4914443" y="2336"/>
                </a:lnTo>
                <a:lnTo>
                  <a:pt x="4912576" y="469"/>
                </a:lnTo>
                <a:lnTo>
                  <a:pt x="4911458" y="0"/>
                </a:lnTo>
                <a:lnTo>
                  <a:pt x="4908829" y="0"/>
                </a:lnTo>
                <a:lnTo>
                  <a:pt x="4907699" y="469"/>
                </a:lnTo>
                <a:lnTo>
                  <a:pt x="4905845" y="2336"/>
                </a:lnTo>
                <a:lnTo>
                  <a:pt x="4905375" y="3454"/>
                </a:lnTo>
                <a:lnTo>
                  <a:pt x="4905375" y="6083"/>
                </a:lnTo>
                <a:lnTo>
                  <a:pt x="4905845" y="7200"/>
                </a:lnTo>
                <a:lnTo>
                  <a:pt x="4907699" y="9067"/>
                </a:lnTo>
                <a:lnTo>
                  <a:pt x="4908829" y="9525"/>
                </a:lnTo>
                <a:lnTo>
                  <a:pt x="4911458" y="9525"/>
                </a:lnTo>
                <a:lnTo>
                  <a:pt x="4912576" y="9067"/>
                </a:lnTo>
                <a:lnTo>
                  <a:pt x="4914443" y="7200"/>
                </a:lnTo>
                <a:lnTo>
                  <a:pt x="4914900" y="6083"/>
                </a:lnTo>
                <a:lnTo>
                  <a:pt x="4914900" y="3454"/>
                </a:lnTo>
                <a:close/>
              </a:path>
              <a:path w="5486400" h="646429">
                <a:moveTo>
                  <a:pt x="4962525" y="640359"/>
                </a:moveTo>
                <a:lnTo>
                  <a:pt x="4962068" y="639241"/>
                </a:lnTo>
                <a:lnTo>
                  <a:pt x="4960201" y="637374"/>
                </a:lnTo>
                <a:lnTo>
                  <a:pt x="4959083" y="636905"/>
                </a:lnTo>
                <a:lnTo>
                  <a:pt x="4956454" y="636905"/>
                </a:lnTo>
                <a:lnTo>
                  <a:pt x="4955324" y="637374"/>
                </a:lnTo>
                <a:lnTo>
                  <a:pt x="4953470" y="639241"/>
                </a:lnTo>
                <a:lnTo>
                  <a:pt x="4953000" y="640359"/>
                </a:lnTo>
                <a:lnTo>
                  <a:pt x="4953000" y="642988"/>
                </a:lnTo>
                <a:lnTo>
                  <a:pt x="4953470" y="644105"/>
                </a:lnTo>
                <a:lnTo>
                  <a:pt x="4955324" y="645972"/>
                </a:lnTo>
                <a:lnTo>
                  <a:pt x="4956454" y="646430"/>
                </a:lnTo>
                <a:lnTo>
                  <a:pt x="4959083" y="646430"/>
                </a:lnTo>
                <a:lnTo>
                  <a:pt x="4960201" y="645972"/>
                </a:lnTo>
                <a:lnTo>
                  <a:pt x="4962068" y="644105"/>
                </a:lnTo>
                <a:lnTo>
                  <a:pt x="4962525" y="642988"/>
                </a:lnTo>
                <a:lnTo>
                  <a:pt x="4962525" y="640359"/>
                </a:lnTo>
                <a:close/>
              </a:path>
              <a:path w="5486400" h="646429">
                <a:moveTo>
                  <a:pt x="4962525" y="3454"/>
                </a:moveTo>
                <a:lnTo>
                  <a:pt x="4962068" y="2336"/>
                </a:lnTo>
                <a:lnTo>
                  <a:pt x="4960201" y="469"/>
                </a:lnTo>
                <a:lnTo>
                  <a:pt x="4959083" y="0"/>
                </a:lnTo>
                <a:lnTo>
                  <a:pt x="4956454" y="0"/>
                </a:lnTo>
                <a:lnTo>
                  <a:pt x="4955324" y="469"/>
                </a:lnTo>
                <a:lnTo>
                  <a:pt x="4953470" y="2336"/>
                </a:lnTo>
                <a:lnTo>
                  <a:pt x="4953000" y="3454"/>
                </a:lnTo>
                <a:lnTo>
                  <a:pt x="4953000" y="6083"/>
                </a:lnTo>
                <a:lnTo>
                  <a:pt x="4953470" y="7200"/>
                </a:lnTo>
                <a:lnTo>
                  <a:pt x="4955324" y="9067"/>
                </a:lnTo>
                <a:lnTo>
                  <a:pt x="4956454" y="9525"/>
                </a:lnTo>
                <a:lnTo>
                  <a:pt x="4959083" y="9525"/>
                </a:lnTo>
                <a:lnTo>
                  <a:pt x="4960201" y="9067"/>
                </a:lnTo>
                <a:lnTo>
                  <a:pt x="4962068" y="7200"/>
                </a:lnTo>
                <a:lnTo>
                  <a:pt x="4962525" y="6083"/>
                </a:lnTo>
                <a:lnTo>
                  <a:pt x="4962525" y="3454"/>
                </a:lnTo>
                <a:close/>
              </a:path>
              <a:path w="5486400" h="646429">
                <a:moveTo>
                  <a:pt x="5010150" y="640359"/>
                </a:moveTo>
                <a:lnTo>
                  <a:pt x="5009693" y="639241"/>
                </a:lnTo>
                <a:lnTo>
                  <a:pt x="5007826" y="637374"/>
                </a:lnTo>
                <a:lnTo>
                  <a:pt x="5006708" y="636905"/>
                </a:lnTo>
                <a:lnTo>
                  <a:pt x="5004079" y="636905"/>
                </a:lnTo>
                <a:lnTo>
                  <a:pt x="5002949" y="637374"/>
                </a:lnTo>
                <a:lnTo>
                  <a:pt x="5001095" y="639241"/>
                </a:lnTo>
                <a:lnTo>
                  <a:pt x="5000625" y="640359"/>
                </a:lnTo>
                <a:lnTo>
                  <a:pt x="5000625" y="642988"/>
                </a:lnTo>
                <a:lnTo>
                  <a:pt x="5001095" y="644105"/>
                </a:lnTo>
                <a:lnTo>
                  <a:pt x="5002949" y="645972"/>
                </a:lnTo>
                <a:lnTo>
                  <a:pt x="5004079" y="646430"/>
                </a:lnTo>
                <a:lnTo>
                  <a:pt x="5006708" y="646430"/>
                </a:lnTo>
                <a:lnTo>
                  <a:pt x="5007826" y="645972"/>
                </a:lnTo>
                <a:lnTo>
                  <a:pt x="5009693" y="644105"/>
                </a:lnTo>
                <a:lnTo>
                  <a:pt x="5010150" y="642988"/>
                </a:lnTo>
                <a:lnTo>
                  <a:pt x="5010150" y="640359"/>
                </a:lnTo>
                <a:close/>
              </a:path>
              <a:path w="5486400" h="646429">
                <a:moveTo>
                  <a:pt x="5010150" y="3454"/>
                </a:moveTo>
                <a:lnTo>
                  <a:pt x="5009693" y="2336"/>
                </a:lnTo>
                <a:lnTo>
                  <a:pt x="5007826" y="469"/>
                </a:lnTo>
                <a:lnTo>
                  <a:pt x="5006708" y="0"/>
                </a:lnTo>
                <a:lnTo>
                  <a:pt x="5004079" y="0"/>
                </a:lnTo>
                <a:lnTo>
                  <a:pt x="5002949" y="469"/>
                </a:lnTo>
                <a:lnTo>
                  <a:pt x="5001095" y="2336"/>
                </a:lnTo>
                <a:lnTo>
                  <a:pt x="5000625" y="3454"/>
                </a:lnTo>
                <a:lnTo>
                  <a:pt x="5000625" y="6083"/>
                </a:lnTo>
                <a:lnTo>
                  <a:pt x="5001095" y="7200"/>
                </a:lnTo>
                <a:lnTo>
                  <a:pt x="5002949" y="9067"/>
                </a:lnTo>
                <a:lnTo>
                  <a:pt x="5004079" y="9525"/>
                </a:lnTo>
                <a:lnTo>
                  <a:pt x="5006708" y="9525"/>
                </a:lnTo>
                <a:lnTo>
                  <a:pt x="5007826" y="9067"/>
                </a:lnTo>
                <a:lnTo>
                  <a:pt x="5009693" y="7200"/>
                </a:lnTo>
                <a:lnTo>
                  <a:pt x="5010150" y="6083"/>
                </a:lnTo>
                <a:lnTo>
                  <a:pt x="5010150" y="3454"/>
                </a:lnTo>
                <a:close/>
              </a:path>
              <a:path w="5486400" h="646429">
                <a:moveTo>
                  <a:pt x="5057775" y="640359"/>
                </a:moveTo>
                <a:lnTo>
                  <a:pt x="5057318" y="639241"/>
                </a:lnTo>
                <a:lnTo>
                  <a:pt x="5055451" y="637374"/>
                </a:lnTo>
                <a:lnTo>
                  <a:pt x="5054333" y="636905"/>
                </a:lnTo>
                <a:lnTo>
                  <a:pt x="5051704" y="636905"/>
                </a:lnTo>
                <a:lnTo>
                  <a:pt x="5050574" y="637374"/>
                </a:lnTo>
                <a:lnTo>
                  <a:pt x="5048720" y="639241"/>
                </a:lnTo>
                <a:lnTo>
                  <a:pt x="5048250" y="640359"/>
                </a:lnTo>
                <a:lnTo>
                  <a:pt x="5048250" y="642988"/>
                </a:lnTo>
                <a:lnTo>
                  <a:pt x="5048720" y="644105"/>
                </a:lnTo>
                <a:lnTo>
                  <a:pt x="5050574" y="645972"/>
                </a:lnTo>
                <a:lnTo>
                  <a:pt x="5051704" y="646430"/>
                </a:lnTo>
                <a:lnTo>
                  <a:pt x="5054333" y="646430"/>
                </a:lnTo>
                <a:lnTo>
                  <a:pt x="5055451" y="645972"/>
                </a:lnTo>
                <a:lnTo>
                  <a:pt x="5057318" y="644105"/>
                </a:lnTo>
                <a:lnTo>
                  <a:pt x="5057775" y="642988"/>
                </a:lnTo>
                <a:lnTo>
                  <a:pt x="5057775" y="640359"/>
                </a:lnTo>
                <a:close/>
              </a:path>
              <a:path w="5486400" h="646429">
                <a:moveTo>
                  <a:pt x="5057775" y="3454"/>
                </a:moveTo>
                <a:lnTo>
                  <a:pt x="5057318" y="2336"/>
                </a:lnTo>
                <a:lnTo>
                  <a:pt x="5055451" y="469"/>
                </a:lnTo>
                <a:lnTo>
                  <a:pt x="5054333" y="0"/>
                </a:lnTo>
                <a:lnTo>
                  <a:pt x="5051704" y="0"/>
                </a:lnTo>
                <a:lnTo>
                  <a:pt x="5050574" y="469"/>
                </a:lnTo>
                <a:lnTo>
                  <a:pt x="5048720" y="2336"/>
                </a:lnTo>
                <a:lnTo>
                  <a:pt x="5048250" y="3454"/>
                </a:lnTo>
                <a:lnTo>
                  <a:pt x="5048250" y="6083"/>
                </a:lnTo>
                <a:lnTo>
                  <a:pt x="5048720" y="7200"/>
                </a:lnTo>
                <a:lnTo>
                  <a:pt x="5050574" y="9067"/>
                </a:lnTo>
                <a:lnTo>
                  <a:pt x="5051704" y="9525"/>
                </a:lnTo>
                <a:lnTo>
                  <a:pt x="5054333" y="9525"/>
                </a:lnTo>
                <a:lnTo>
                  <a:pt x="5055451" y="9067"/>
                </a:lnTo>
                <a:lnTo>
                  <a:pt x="5057318" y="7200"/>
                </a:lnTo>
                <a:lnTo>
                  <a:pt x="5057775" y="6083"/>
                </a:lnTo>
                <a:lnTo>
                  <a:pt x="5057775" y="3454"/>
                </a:lnTo>
                <a:close/>
              </a:path>
              <a:path w="5486400" h="646429">
                <a:moveTo>
                  <a:pt x="5105400" y="640359"/>
                </a:moveTo>
                <a:lnTo>
                  <a:pt x="5104943" y="639241"/>
                </a:lnTo>
                <a:lnTo>
                  <a:pt x="5103076" y="637374"/>
                </a:lnTo>
                <a:lnTo>
                  <a:pt x="5101958" y="636905"/>
                </a:lnTo>
                <a:lnTo>
                  <a:pt x="5099329" y="636905"/>
                </a:lnTo>
                <a:lnTo>
                  <a:pt x="5098212" y="637374"/>
                </a:lnTo>
                <a:lnTo>
                  <a:pt x="5096345" y="639241"/>
                </a:lnTo>
                <a:lnTo>
                  <a:pt x="5095875" y="640359"/>
                </a:lnTo>
                <a:lnTo>
                  <a:pt x="5095875" y="642988"/>
                </a:lnTo>
                <a:lnTo>
                  <a:pt x="5096345" y="644105"/>
                </a:lnTo>
                <a:lnTo>
                  <a:pt x="5098212" y="645972"/>
                </a:lnTo>
                <a:lnTo>
                  <a:pt x="5099329" y="646430"/>
                </a:lnTo>
                <a:lnTo>
                  <a:pt x="5101958" y="646430"/>
                </a:lnTo>
                <a:lnTo>
                  <a:pt x="5103076" y="645972"/>
                </a:lnTo>
                <a:lnTo>
                  <a:pt x="5104943" y="644105"/>
                </a:lnTo>
                <a:lnTo>
                  <a:pt x="5105400" y="642988"/>
                </a:lnTo>
                <a:lnTo>
                  <a:pt x="5105400" y="640359"/>
                </a:lnTo>
                <a:close/>
              </a:path>
              <a:path w="5486400" h="646429">
                <a:moveTo>
                  <a:pt x="5105400" y="3454"/>
                </a:moveTo>
                <a:lnTo>
                  <a:pt x="5104943" y="2336"/>
                </a:lnTo>
                <a:lnTo>
                  <a:pt x="5103076" y="469"/>
                </a:lnTo>
                <a:lnTo>
                  <a:pt x="5101958" y="0"/>
                </a:lnTo>
                <a:lnTo>
                  <a:pt x="5099329" y="0"/>
                </a:lnTo>
                <a:lnTo>
                  <a:pt x="5098212" y="469"/>
                </a:lnTo>
                <a:lnTo>
                  <a:pt x="5096345" y="2336"/>
                </a:lnTo>
                <a:lnTo>
                  <a:pt x="5095875" y="3454"/>
                </a:lnTo>
                <a:lnTo>
                  <a:pt x="5095875" y="6083"/>
                </a:lnTo>
                <a:lnTo>
                  <a:pt x="5096345" y="7200"/>
                </a:lnTo>
                <a:lnTo>
                  <a:pt x="5098212" y="9067"/>
                </a:lnTo>
                <a:lnTo>
                  <a:pt x="5099329" y="9525"/>
                </a:lnTo>
                <a:lnTo>
                  <a:pt x="5101958" y="9525"/>
                </a:lnTo>
                <a:lnTo>
                  <a:pt x="5103076" y="9067"/>
                </a:lnTo>
                <a:lnTo>
                  <a:pt x="5104943" y="7200"/>
                </a:lnTo>
                <a:lnTo>
                  <a:pt x="5105400" y="6083"/>
                </a:lnTo>
                <a:lnTo>
                  <a:pt x="5105400" y="3454"/>
                </a:lnTo>
                <a:close/>
              </a:path>
              <a:path w="5486400" h="646429">
                <a:moveTo>
                  <a:pt x="5153025" y="640359"/>
                </a:moveTo>
                <a:lnTo>
                  <a:pt x="5152568" y="639241"/>
                </a:lnTo>
                <a:lnTo>
                  <a:pt x="5150701" y="637374"/>
                </a:lnTo>
                <a:lnTo>
                  <a:pt x="5149583" y="636905"/>
                </a:lnTo>
                <a:lnTo>
                  <a:pt x="5146954" y="636905"/>
                </a:lnTo>
                <a:lnTo>
                  <a:pt x="5145824" y="637374"/>
                </a:lnTo>
                <a:lnTo>
                  <a:pt x="5143970" y="639241"/>
                </a:lnTo>
                <a:lnTo>
                  <a:pt x="5143500" y="640359"/>
                </a:lnTo>
                <a:lnTo>
                  <a:pt x="5143500" y="642988"/>
                </a:lnTo>
                <a:lnTo>
                  <a:pt x="5143970" y="644105"/>
                </a:lnTo>
                <a:lnTo>
                  <a:pt x="5145824" y="645972"/>
                </a:lnTo>
                <a:lnTo>
                  <a:pt x="5146954" y="646430"/>
                </a:lnTo>
                <a:lnTo>
                  <a:pt x="5149583" y="646430"/>
                </a:lnTo>
                <a:lnTo>
                  <a:pt x="5150701" y="645972"/>
                </a:lnTo>
                <a:lnTo>
                  <a:pt x="5152568" y="644105"/>
                </a:lnTo>
                <a:lnTo>
                  <a:pt x="5153025" y="642988"/>
                </a:lnTo>
                <a:lnTo>
                  <a:pt x="5153025" y="640359"/>
                </a:lnTo>
                <a:close/>
              </a:path>
              <a:path w="5486400" h="646429">
                <a:moveTo>
                  <a:pt x="5153025" y="3454"/>
                </a:moveTo>
                <a:lnTo>
                  <a:pt x="5152568" y="2336"/>
                </a:lnTo>
                <a:lnTo>
                  <a:pt x="5150701" y="469"/>
                </a:lnTo>
                <a:lnTo>
                  <a:pt x="5149583" y="0"/>
                </a:lnTo>
                <a:lnTo>
                  <a:pt x="5146954" y="0"/>
                </a:lnTo>
                <a:lnTo>
                  <a:pt x="5145824" y="469"/>
                </a:lnTo>
                <a:lnTo>
                  <a:pt x="5143970" y="2336"/>
                </a:lnTo>
                <a:lnTo>
                  <a:pt x="5143500" y="3454"/>
                </a:lnTo>
                <a:lnTo>
                  <a:pt x="5143500" y="6083"/>
                </a:lnTo>
                <a:lnTo>
                  <a:pt x="5143970" y="7200"/>
                </a:lnTo>
                <a:lnTo>
                  <a:pt x="5145824" y="9067"/>
                </a:lnTo>
                <a:lnTo>
                  <a:pt x="5146954" y="9525"/>
                </a:lnTo>
                <a:lnTo>
                  <a:pt x="5149583" y="9525"/>
                </a:lnTo>
                <a:lnTo>
                  <a:pt x="5150701" y="9067"/>
                </a:lnTo>
                <a:lnTo>
                  <a:pt x="5152568" y="7200"/>
                </a:lnTo>
                <a:lnTo>
                  <a:pt x="5153025" y="6083"/>
                </a:lnTo>
                <a:lnTo>
                  <a:pt x="5153025" y="3454"/>
                </a:lnTo>
                <a:close/>
              </a:path>
              <a:path w="5486400" h="646429">
                <a:moveTo>
                  <a:pt x="5200650" y="640359"/>
                </a:moveTo>
                <a:lnTo>
                  <a:pt x="5200193" y="639241"/>
                </a:lnTo>
                <a:lnTo>
                  <a:pt x="5198326" y="637374"/>
                </a:lnTo>
                <a:lnTo>
                  <a:pt x="5197208" y="636905"/>
                </a:lnTo>
                <a:lnTo>
                  <a:pt x="5194579" y="636905"/>
                </a:lnTo>
                <a:lnTo>
                  <a:pt x="5193449" y="637374"/>
                </a:lnTo>
                <a:lnTo>
                  <a:pt x="5191595" y="639241"/>
                </a:lnTo>
                <a:lnTo>
                  <a:pt x="5191125" y="640359"/>
                </a:lnTo>
                <a:lnTo>
                  <a:pt x="5191125" y="642988"/>
                </a:lnTo>
                <a:lnTo>
                  <a:pt x="5191595" y="644105"/>
                </a:lnTo>
                <a:lnTo>
                  <a:pt x="5193449" y="645972"/>
                </a:lnTo>
                <a:lnTo>
                  <a:pt x="5194579" y="646430"/>
                </a:lnTo>
                <a:lnTo>
                  <a:pt x="5197208" y="646430"/>
                </a:lnTo>
                <a:lnTo>
                  <a:pt x="5198326" y="645972"/>
                </a:lnTo>
                <a:lnTo>
                  <a:pt x="5200193" y="644105"/>
                </a:lnTo>
                <a:lnTo>
                  <a:pt x="5200650" y="642988"/>
                </a:lnTo>
                <a:lnTo>
                  <a:pt x="5200650" y="640359"/>
                </a:lnTo>
                <a:close/>
              </a:path>
              <a:path w="5486400" h="646429">
                <a:moveTo>
                  <a:pt x="5200650" y="3454"/>
                </a:moveTo>
                <a:lnTo>
                  <a:pt x="5200193" y="2336"/>
                </a:lnTo>
                <a:lnTo>
                  <a:pt x="5198326" y="469"/>
                </a:lnTo>
                <a:lnTo>
                  <a:pt x="5197208" y="0"/>
                </a:lnTo>
                <a:lnTo>
                  <a:pt x="5194579" y="0"/>
                </a:lnTo>
                <a:lnTo>
                  <a:pt x="5193449" y="469"/>
                </a:lnTo>
                <a:lnTo>
                  <a:pt x="5191595" y="2336"/>
                </a:lnTo>
                <a:lnTo>
                  <a:pt x="5191125" y="3454"/>
                </a:lnTo>
                <a:lnTo>
                  <a:pt x="5191125" y="6083"/>
                </a:lnTo>
                <a:lnTo>
                  <a:pt x="5191595" y="7200"/>
                </a:lnTo>
                <a:lnTo>
                  <a:pt x="5193449" y="9067"/>
                </a:lnTo>
                <a:lnTo>
                  <a:pt x="5194579" y="9525"/>
                </a:lnTo>
                <a:lnTo>
                  <a:pt x="5197208" y="9525"/>
                </a:lnTo>
                <a:lnTo>
                  <a:pt x="5198326" y="9067"/>
                </a:lnTo>
                <a:lnTo>
                  <a:pt x="5200193" y="7200"/>
                </a:lnTo>
                <a:lnTo>
                  <a:pt x="5200650" y="6083"/>
                </a:lnTo>
                <a:lnTo>
                  <a:pt x="5200650" y="3454"/>
                </a:lnTo>
                <a:close/>
              </a:path>
              <a:path w="5486400" h="646429">
                <a:moveTo>
                  <a:pt x="5248275" y="640359"/>
                </a:moveTo>
                <a:lnTo>
                  <a:pt x="5247818" y="639241"/>
                </a:lnTo>
                <a:lnTo>
                  <a:pt x="5245951" y="637374"/>
                </a:lnTo>
                <a:lnTo>
                  <a:pt x="5244833" y="636905"/>
                </a:lnTo>
                <a:lnTo>
                  <a:pt x="5242204" y="636905"/>
                </a:lnTo>
                <a:lnTo>
                  <a:pt x="5241074" y="637374"/>
                </a:lnTo>
                <a:lnTo>
                  <a:pt x="5239220" y="639241"/>
                </a:lnTo>
                <a:lnTo>
                  <a:pt x="5238750" y="640359"/>
                </a:lnTo>
                <a:lnTo>
                  <a:pt x="5238750" y="642988"/>
                </a:lnTo>
                <a:lnTo>
                  <a:pt x="5239220" y="644105"/>
                </a:lnTo>
                <a:lnTo>
                  <a:pt x="5241074" y="645972"/>
                </a:lnTo>
                <a:lnTo>
                  <a:pt x="5242204" y="646430"/>
                </a:lnTo>
                <a:lnTo>
                  <a:pt x="5244833" y="646430"/>
                </a:lnTo>
                <a:lnTo>
                  <a:pt x="5245951" y="645972"/>
                </a:lnTo>
                <a:lnTo>
                  <a:pt x="5247818" y="644105"/>
                </a:lnTo>
                <a:lnTo>
                  <a:pt x="5248275" y="642988"/>
                </a:lnTo>
                <a:lnTo>
                  <a:pt x="5248275" y="640359"/>
                </a:lnTo>
                <a:close/>
              </a:path>
              <a:path w="5486400" h="646429">
                <a:moveTo>
                  <a:pt x="5248275" y="3454"/>
                </a:moveTo>
                <a:lnTo>
                  <a:pt x="5247818" y="2336"/>
                </a:lnTo>
                <a:lnTo>
                  <a:pt x="5245951" y="469"/>
                </a:lnTo>
                <a:lnTo>
                  <a:pt x="5244833" y="0"/>
                </a:lnTo>
                <a:lnTo>
                  <a:pt x="5242204" y="0"/>
                </a:lnTo>
                <a:lnTo>
                  <a:pt x="5241074" y="469"/>
                </a:lnTo>
                <a:lnTo>
                  <a:pt x="5239220" y="2336"/>
                </a:lnTo>
                <a:lnTo>
                  <a:pt x="5238750" y="3454"/>
                </a:lnTo>
                <a:lnTo>
                  <a:pt x="5238750" y="6083"/>
                </a:lnTo>
                <a:lnTo>
                  <a:pt x="5239220" y="7200"/>
                </a:lnTo>
                <a:lnTo>
                  <a:pt x="5241074" y="9067"/>
                </a:lnTo>
                <a:lnTo>
                  <a:pt x="5242204" y="9525"/>
                </a:lnTo>
                <a:lnTo>
                  <a:pt x="5244833" y="9525"/>
                </a:lnTo>
                <a:lnTo>
                  <a:pt x="5245951" y="9067"/>
                </a:lnTo>
                <a:lnTo>
                  <a:pt x="5247818" y="7200"/>
                </a:lnTo>
                <a:lnTo>
                  <a:pt x="5248275" y="6083"/>
                </a:lnTo>
                <a:lnTo>
                  <a:pt x="5248275" y="3454"/>
                </a:lnTo>
                <a:close/>
              </a:path>
              <a:path w="5486400" h="646429">
                <a:moveTo>
                  <a:pt x="5295900" y="640359"/>
                </a:moveTo>
                <a:lnTo>
                  <a:pt x="5295443" y="639241"/>
                </a:lnTo>
                <a:lnTo>
                  <a:pt x="5293576" y="637374"/>
                </a:lnTo>
                <a:lnTo>
                  <a:pt x="5292458" y="636905"/>
                </a:lnTo>
                <a:lnTo>
                  <a:pt x="5289829" y="636905"/>
                </a:lnTo>
                <a:lnTo>
                  <a:pt x="5288699" y="637374"/>
                </a:lnTo>
                <a:lnTo>
                  <a:pt x="5286845" y="639241"/>
                </a:lnTo>
                <a:lnTo>
                  <a:pt x="5286375" y="640359"/>
                </a:lnTo>
                <a:lnTo>
                  <a:pt x="5286375" y="642988"/>
                </a:lnTo>
                <a:lnTo>
                  <a:pt x="5286845" y="644105"/>
                </a:lnTo>
                <a:lnTo>
                  <a:pt x="5288699" y="645972"/>
                </a:lnTo>
                <a:lnTo>
                  <a:pt x="5289829" y="646430"/>
                </a:lnTo>
                <a:lnTo>
                  <a:pt x="5292458" y="646430"/>
                </a:lnTo>
                <a:lnTo>
                  <a:pt x="5293576" y="645972"/>
                </a:lnTo>
                <a:lnTo>
                  <a:pt x="5295443" y="644105"/>
                </a:lnTo>
                <a:lnTo>
                  <a:pt x="5295900" y="642988"/>
                </a:lnTo>
                <a:lnTo>
                  <a:pt x="5295900" y="640359"/>
                </a:lnTo>
                <a:close/>
              </a:path>
              <a:path w="5486400" h="646429">
                <a:moveTo>
                  <a:pt x="5295900" y="3454"/>
                </a:moveTo>
                <a:lnTo>
                  <a:pt x="5295443" y="2336"/>
                </a:lnTo>
                <a:lnTo>
                  <a:pt x="5293576" y="469"/>
                </a:lnTo>
                <a:lnTo>
                  <a:pt x="5292458" y="0"/>
                </a:lnTo>
                <a:lnTo>
                  <a:pt x="5289829" y="0"/>
                </a:lnTo>
                <a:lnTo>
                  <a:pt x="5288699" y="469"/>
                </a:lnTo>
                <a:lnTo>
                  <a:pt x="5286845" y="2336"/>
                </a:lnTo>
                <a:lnTo>
                  <a:pt x="5286375" y="3454"/>
                </a:lnTo>
                <a:lnTo>
                  <a:pt x="5286375" y="6083"/>
                </a:lnTo>
                <a:lnTo>
                  <a:pt x="5286845" y="7200"/>
                </a:lnTo>
                <a:lnTo>
                  <a:pt x="5288699" y="9067"/>
                </a:lnTo>
                <a:lnTo>
                  <a:pt x="5289829" y="9525"/>
                </a:lnTo>
                <a:lnTo>
                  <a:pt x="5292458" y="9525"/>
                </a:lnTo>
                <a:lnTo>
                  <a:pt x="5293576" y="9067"/>
                </a:lnTo>
                <a:lnTo>
                  <a:pt x="5295443" y="7200"/>
                </a:lnTo>
                <a:lnTo>
                  <a:pt x="5295900" y="6083"/>
                </a:lnTo>
                <a:lnTo>
                  <a:pt x="5295900" y="3454"/>
                </a:lnTo>
                <a:close/>
              </a:path>
              <a:path w="5486400" h="646429">
                <a:moveTo>
                  <a:pt x="5343525" y="640359"/>
                </a:moveTo>
                <a:lnTo>
                  <a:pt x="5343068" y="639241"/>
                </a:lnTo>
                <a:lnTo>
                  <a:pt x="5341201" y="637374"/>
                </a:lnTo>
                <a:lnTo>
                  <a:pt x="5340083" y="636905"/>
                </a:lnTo>
                <a:lnTo>
                  <a:pt x="5337454" y="636905"/>
                </a:lnTo>
                <a:lnTo>
                  <a:pt x="5336324" y="637374"/>
                </a:lnTo>
                <a:lnTo>
                  <a:pt x="5334470" y="639241"/>
                </a:lnTo>
                <a:lnTo>
                  <a:pt x="5334000" y="640359"/>
                </a:lnTo>
                <a:lnTo>
                  <a:pt x="5334000" y="642988"/>
                </a:lnTo>
                <a:lnTo>
                  <a:pt x="5334470" y="644105"/>
                </a:lnTo>
                <a:lnTo>
                  <a:pt x="5336324" y="645972"/>
                </a:lnTo>
                <a:lnTo>
                  <a:pt x="5337454" y="646430"/>
                </a:lnTo>
                <a:lnTo>
                  <a:pt x="5340083" y="646430"/>
                </a:lnTo>
                <a:lnTo>
                  <a:pt x="5341201" y="645972"/>
                </a:lnTo>
                <a:lnTo>
                  <a:pt x="5343068" y="644105"/>
                </a:lnTo>
                <a:lnTo>
                  <a:pt x="5343525" y="642988"/>
                </a:lnTo>
                <a:lnTo>
                  <a:pt x="5343525" y="640359"/>
                </a:lnTo>
                <a:close/>
              </a:path>
              <a:path w="5486400" h="646429">
                <a:moveTo>
                  <a:pt x="5343525" y="3454"/>
                </a:moveTo>
                <a:lnTo>
                  <a:pt x="5343068" y="2336"/>
                </a:lnTo>
                <a:lnTo>
                  <a:pt x="5341201" y="469"/>
                </a:lnTo>
                <a:lnTo>
                  <a:pt x="5340083" y="0"/>
                </a:lnTo>
                <a:lnTo>
                  <a:pt x="5337454" y="0"/>
                </a:lnTo>
                <a:lnTo>
                  <a:pt x="5336324" y="469"/>
                </a:lnTo>
                <a:lnTo>
                  <a:pt x="5334470" y="2336"/>
                </a:lnTo>
                <a:lnTo>
                  <a:pt x="5334000" y="3454"/>
                </a:lnTo>
                <a:lnTo>
                  <a:pt x="5334000" y="6083"/>
                </a:lnTo>
                <a:lnTo>
                  <a:pt x="5334470" y="7200"/>
                </a:lnTo>
                <a:lnTo>
                  <a:pt x="5336324" y="9067"/>
                </a:lnTo>
                <a:lnTo>
                  <a:pt x="5337454" y="9525"/>
                </a:lnTo>
                <a:lnTo>
                  <a:pt x="5340083" y="9525"/>
                </a:lnTo>
                <a:lnTo>
                  <a:pt x="5341201" y="9067"/>
                </a:lnTo>
                <a:lnTo>
                  <a:pt x="5343068" y="7200"/>
                </a:lnTo>
                <a:lnTo>
                  <a:pt x="5343525" y="6083"/>
                </a:lnTo>
                <a:lnTo>
                  <a:pt x="5343525" y="3454"/>
                </a:lnTo>
                <a:close/>
              </a:path>
              <a:path w="5486400" h="646429">
                <a:moveTo>
                  <a:pt x="5391150" y="640359"/>
                </a:moveTo>
                <a:lnTo>
                  <a:pt x="5390693" y="639241"/>
                </a:lnTo>
                <a:lnTo>
                  <a:pt x="5388826" y="637374"/>
                </a:lnTo>
                <a:lnTo>
                  <a:pt x="5387708" y="636905"/>
                </a:lnTo>
                <a:lnTo>
                  <a:pt x="5385079" y="636905"/>
                </a:lnTo>
                <a:lnTo>
                  <a:pt x="5383949" y="637374"/>
                </a:lnTo>
                <a:lnTo>
                  <a:pt x="5382095" y="639241"/>
                </a:lnTo>
                <a:lnTo>
                  <a:pt x="5381625" y="640359"/>
                </a:lnTo>
                <a:lnTo>
                  <a:pt x="5381625" y="642988"/>
                </a:lnTo>
                <a:lnTo>
                  <a:pt x="5382095" y="644105"/>
                </a:lnTo>
                <a:lnTo>
                  <a:pt x="5383949" y="645972"/>
                </a:lnTo>
                <a:lnTo>
                  <a:pt x="5385079" y="646430"/>
                </a:lnTo>
                <a:lnTo>
                  <a:pt x="5387708" y="646430"/>
                </a:lnTo>
                <a:lnTo>
                  <a:pt x="5388826" y="645972"/>
                </a:lnTo>
                <a:lnTo>
                  <a:pt x="5390693" y="644105"/>
                </a:lnTo>
                <a:lnTo>
                  <a:pt x="5391150" y="642988"/>
                </a:lnTo>
                <a:lnTo>
                  <a:pt x="5391150" y="640359"/>
                </a:lnTo>
                <a:close/>
              </a:path>
              <a:path w="5486400" h="646429">
                <a:moveTo>
                  <a:pt x="5391150" y="3454"/>
                </a:moveTo>
                <a:lnTo>
                  <a:pt x="5390693" y="2336"/>
                </a:lnTo>
                <a:lnTo>
                  <a:pt x="5388826" y="469"/>
                </a:lnTo>
                <a:lnTo>
                  <a:pt x="5387708" y="0"/>
                </a:lnTo>
                <a:lnTo>
                  <a:pt x="5385079" y="0"/>
                </a:lnTo>
                <a:lnTo>
                  <a:pt x="5383949" y="469"/>
                </a:lnTo>
                <a:lnTo>
                  <a:pt x="5382095" y="2336"/>
                </a:lnTo>
                <a:lnTo>
                  <a:pt x="5381625" y="3454"/>
                </a:lnTo>
                <a:lnTo>
                  <a:pt x="5381625" y="6083"/>
                </a:lnTo>
                <a:lnTo>
                  <a:pt x="5382095" y="7200"/>
                </a:lnTo>
                <a:lnTo>
                  <a:pt x="5383949" y="9067"/>
                </a:lnTo>
                <a:lnTo>
                  <a:pt x="5385079" y="9525"/>
                </a:lnTo>
                <a:lnTo>
                  <a:pt x="5387708" y="9525"/>
                </a:lnTo>
                <a:lnTo>
                  <a:pt x="5388826" y="9067"/>
                </a:lnTo>
                <a:lnTo>
                  <a:pt x="5390693" y="7200"/>
                </a:lnTo>
                <a:lnTo>
                  <a:pt x="5391150" y="6083"/>
                </a:lnTo>
                <a:lnTo>
                  <a:pt x="5391150" y="3454"/>
                </a:lnTo>
                <a:close/>
              </a:path>
              <a:path w="5486400" h="646429">
                <a:moveTo>
                  <a:pt x="5438775" y="640359"/>
                </a:moveTo>
                <a:lnTo>
                  <a:pt x="5438318" y="639241"/>
                </a:lnTo>
                <a:lnTo>
                  <a:pt x="5436451" y="637374"/>
                </a:lnTo>
                <a:lnTo>
                  <a:pt x="5435333" y="636905"/>
                </a:lnTo>
                <a:lnTo>
                  <a:pt x="5432704" y="636905"/>
                </a:lnTo>
                <a:lnTo>
                  <a:pt x="5431574" y="637374"/>
                </a:lnTo>
                <a:lnTo>
                  <a:pt x="5429720" y="639241"/>
                </a:lnTo>
                <a:lnTo>
                  <a:pt x="5429250" y="640359"/>
                </a:lnTo>
                <a:lnTo>
                  <a:pt x="5429250" y="642988"/>
                </a:lnTo>
                <a:lnTo>
                  <a:pt x="5429720" y="644105"/>
                </a:lnTo>
                <a:lnTo>
                  <a:pt x="5431574" y="645972"/>
                </a:lnTo>
                <a:lnTo>
                  <a:pt x="5432704" y="646430"/>
                </a:lnTo>
                <a:lnTo>
                  <a:pt x="5435333" y="646430"/>
                </a:lnTo>
                <a:lnTo>
                  <a:pt x="5436451" y="645972"/>
                </a:lnTo>
                <a:lnTo>
                  <a:pt x="5438318" y="644105"/>
                </a:lnTo>
                <a:lnTo>
                  <a:pt x="5438775" y="642988"/>
                </a:lnTo>
                <a:lnTo>
                  <a:pt x="5438775" y="640359"/>
                </a:lnTo>
                <a:close/>
              </a:path>
              <a:path w="5486400" h="646429">
                <a:moveTo>
                  <a:pt x="5438775" y="3454"/>
                </a:moveTo>
                <a:lnTo>
                  <a:pt x="5438318" y="2336"/>
                </a:lnTo>
                <a:lnTo>
                  <a:pt x="5436451" y="469"/>
                </a:lnTo>
                <a:lnTo>
                  <a:pt x="5435333" y="0"/>
                </a:lnTo>
                <a:lnTo>
                  <a:pt x="5432704" y="0"/>
                </a:lnTo>
                <a:lnTo>
                  <a:pt x="5431574" y="469"/>
                </a:lnTo>
                <a:lnTo>
                  <a:pt x="5429720" y="2336"/>
                </a:lnTo>
                <a:lnTo>
                  <a:pt x="5429250" y="3454"/>
                </a:lnTo>
                <a:lnTo>
                  <a:pt x="5429250" y="6083"/>
                </a:lnTo>
                <a:lnTo>
                  <a:pt x="5429720" y="7200"/>
                </a:lnTo>
                <a:lnTo>
                  <a:pt x="5431574" y="9067"/>
                </a:lnTo>
                <a:lnTo>
                  <a:pt x="5432704" y="9525"/>
                </a:lnTo>
                <a:lnTo>
                  <a:pt x="5435333" y="9525"/>
                </a:lnTo>
                <a:lnTo>
                  <a:pt x="5436451" y="9067"/>
                </a:lnTo>
                <a:lnTo>
                  <a:pt x="5438318" y="7200"/>
                </a:lnTo>
                <a:lnTo>
                  <a:pt x="5438775" y="6083"/>
                </a:lnTo>
                <a:lnTo>
                  <a:pt x="5438775" y="3454"/>
                </a:lnTo>
                <a:close/>
              </a:path>
              <a:path w="5486400" h="646429">
                <a:moveTo>
                  <a:pt x="5486400" y="640359"/>
                </a:moveTo>
                <a:lnTo>
                  <a:pt x="5485943" y="639241"/>
                </a:lnTo>
                <a:lnTo>
                  <a:pt x="5484076" y="637374"/>
                </a:lnTo>
                <a:lnTo>
                  <a:pt x="5482958" y="636905"/>
                </a:lnTo>
                <a:lnTo>
                  <a:pt x="5480329" y="636905"/>
                </a:lnTo>
                <a:lnTo>
                  <a:pt x="5479199" y="637374"/>
                </a:lnTo>
                <a:lnTo>
                  <a:pt x="5477345" y="639241"/>
                </a:lnTo>
                <a:lnTo>
                  <a:pt x="5476875" y="640359"/>
                </a:lnTo>
                <a:lnTo>
                  <a:pt x="5476875" y="642988"/>
                </a:lnTo>
                <a:lnTo>
                  <a:pt x="5477345" y="644105"/>
                </a:lnTo>
                <a:lnTo>
                  <a:pt x="5479199" y="645972"/>
                </a:lnTo>
                <a:lnTo>
                  <a:pt x="5480329" y="646430"/>
                </a:lnTo>
                <a:lnTo>
                  <a:pt x="5482958" y="646430"/>
                </a:lnTo>
                <a:lnTo>
                  <a:pt x="5484076" y="645972"/>
                </a:lnTo>
                <a:lnTo>
                  <a:pt x="5485943" y="644105"/>
                </a:lnTo>
                <a:lnTo>
                  <a:pt x="5486400" y="642988"/>
                </a:lnTo>
                <a:lnTo>
                  <a:pt x="5486400" y="640359"/>
                </a:lnTo>
                <a:close/>
              </a:path>
              <a:path w="5486400" h="646429">
                <a:moveTo>
                  <a:pt x="5486400" y="3454"/>
                </a:moveTo>
                <a:lnTo>
                  <a:pt x="5485943" y="2336"/>
                </a:lnTo>
                <a:lnTo>
                  <a:pt x="5484076" y="469"/>
                </a:lnTo>
                <a:lnTo>
                  <a:pt x="5482958" y="0"/>
                </a:lnTo>
                <a:lnTo>
                  <a:pt x="5480329" y="0"/>
                </a:lnTo>
                <a:lnTo>
                  <a:pt x="5479199" y="469"/>
                </a:lnTo>
                <a:lnTo>
                  <a:pt x="5477345" y="2336"/>
                </a:lnTo>
                <a:lnTo>
                  <a:pt x="5476875" y="3454"/>
                </a:lnTo>
                <a:lnTo>
                  <a:pt x="5476875" y="6083"/>
                </a:lnTo>
                <a:lnTo>
                  <a:pt x="5477345" y="7200"/>
                </a:lnTo>
                <a:lnTo>
                  <a:pt x="5479199" y="9067"/>
                </a:lnTo>
                <a:lnTo>
                  <a:pt x="5480329" y="9525"/>
                </a:lnTo>
                <a:lnTo>
                  <a:pt x="5482958" y="9525"/>
                </a:lnTo>
                <a:lnTo>
                  <a:pt x="5484076" y="9067"/>
                </a:lnTo>
                <a:lnTo>
                  <a:pt x="5485943" y="7200"/>
                </a:lnTo>
                <a:lnTo>
                  <a:pt x="5486400" y="6083"/>
                </a:lnTo>
                <a:lnTo>
                  <a:pt x="5486400" y="3454"/>
                </a:lnTo>
                <a:close/>
              </a:path>
            </a:pathLst>
          </a:custGeom>
          <a:solidFill>
            <a:srgbClr val="C7C6C3"/>
          </a:solidFill>
        </p:spPr>
        <p:txBody>
          <a:bodyPr wrap="square" lIns="0" tIns="0" rIns="0" bIns="0" rtlCol="0"/>
          <a:lstStyle/>
          <a:p>
            <a:endParaRPr/>
          </a:p>
        </p:txBody>
      </p:sp>
      <p:sp>
        <p:nvSpPr>
          <p:cNvPr id="8" name="object 8"/>
          <p:cNvSpPr txBox="1"/>
          <p:nvPr/>
        </p:nvSpPr>
        <p:spPr>
          <a:xfrm>
            <a:off x="470544" y="5956081"/>
            <a:ext cx="242570"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Segoe UI"/>
                <a:cs typeface="Segoe UI"/>
              </a:rPr>
              <a:t>20%</a:t>
            </a:r>
            <a:endParaRPr sz="900">
              <a:latin typeface="Segoe UI"/>
              <a:cs typeface="Segoe UI"/>
            </a:endParaRPr>
          </a:p>
        </p:txBody>
      </p:sp>
      <p:sp>
        <p:nvSpPr>
          <p:cNvPr id="9" name="object 9"/>
          <p:cNvSpPr txBox="1"/>
          <p:nvPr/>
        </p:nvSpPr>
        <p:spPr>
          <a:xfrm>
            <a:off x="470544" y="5319176"/>
            <a:ext cx="242570"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Segoe UI"/>
                <a:cs typeface="Segoe UI"/>
              </a:rPr>
              <a:t>40%</a:t>
            </a:r>
            <a:endParaRPr sz="900">
              <a:latin typeface="Segoe UI"/>
              <a:cs typeface="Segoe UI"/>
            </a:endParaRPr>
          </a:p>
        </p:txBody>
      </p:sp>
      <p:sp>
        <p:nvSpPr>
          <p:cNvPr id="10" name="object 10"/>
          <p:cNvSpPr txBox="1"/>
          <p:nvPr/>
        </p:nvSpPr>
        <p:spPr>
          <a:xfrm>
            <a:off x="268595" y="5135338"/>
            <a:ext cx="177800" cy="1494790"/>
          </a:xfrm>
          <a:prstGeom prst="rect">
            <a:avLst/>
          </a:prstGeom>
        </p:spPr>
        <p:txBody>
          <a:bodyPr vert="vert270" wrap="square" lIns="0" tIns="0" rIns="0" bIns="0" rtlCol="0">
            <a:spAutoFit/>
          </a:bodyPr>
          <a:lstStyle/>
          <a:p>
            <a:pPr marL="12700">
              <a:lnSpc>
                <a:spcPts val="1275"/>
              </a:lnSpc>
            </a:pPr>
            <a:r>
              <a:rPr sz="1200" spc="-60" dirty="0">
                <a:solidFill>
                  <a:srgbClr val="252423"/>
                </a:solidFill>
                <a:latin typeface="Tahoma"/>
                <a:cs typeface="Tahoma"/>
              </a:rPr>
              <a:t>Percentage</a:t>
            </a:r>
            <a:r>
              <a:rPr sz="1200" spc="-65" dirty="0">
                <a:solidFill>
                  <a:srgbClr val="252423"/>
                </a:solidFill>
                <a:latin typeface="Tahoma"/>
                <a:cs typeface="Tahoma"/>
              </a:rPr>
              <a:t> </a:t>
            </a:r>
            <a:r>
              <a:rPr sz="1200" spc="-75" dirty="0">
                <a:solidFill>
                  <a:srgbClr val="252423"/>
                </a:solidFill>
                <a:latin typeface="Tahoma"/>
                <a:cs typeface="Tahoma"/>
              </a:rPr>
              <a:t>of</a:t>
            </a:r>
            <a:r>
              <a:rPr sz="1200" spc="-60" dirty="0">
                <a:solidFill>
                  <a:srgbClr val="252423"/>
                </a:solidFill>
                <a:latin typeface="Tahoma"/>
                <a:cs typeface="Tahoma"/>
              </a:rPr>
              <a:t> </a:t>
            </a:r>
            <a:r>
              <a:rPr sz="1200" spc="-75" dirty="0">
                <a:solidFill>
                  <a:srgbClr val="252423"/>
                </a:solidFill>
                <a:latin typeface="Tahoma"/>
                <a:cs typeface="Tahoma"/>
              </a:rPr>
              <a:t>Total</a:t>
            </a:r>
            <a:r>
              <a:rPr sz="1200" spc="-60" dirty="0">
                <a:solidFill>
                  <a:srgbClr val="252423"/>
                </a:solidFill>
                <a:latin typeface="Tahoma"/>
                <a:cs typeface="Tahoma"/>
              </a:rPr>
              <a:t> </a:t>
            </a:r>
            <a:r>
              <a:rPr sz="1200" spc="-20" dirty="0">
                <a:solidFill>
                  <a:srgbClr val="252423"/>
                </a:solidFill>
                <a:latin typeface="Tahoma"/>
                <a:cs typeface="Tahoma"/>
              </a:rPr>
              <a:t>sold</a:t>
            </a:r>
            <a:endParaRPr sz="1200">
              <a:latin typeface="Tahoma"/>
              <a:cs typeface="Tahoma"/>
            </a:endParaRPr>
          </a:p>
        </p:txBody>
      </p:sp>
      <p:sp>
        <p:nvSpPr>
          <p:cNvPr id="11" name="object 11"/>
          <p:cNvSpPr txBox="1"/>
          <p:nvPr/>
        </p:nvSpPr>
        <p:spPr>
          <a:xfrm>
            <a:off x="1798852" y="6704012"/>
            <a:ext cx="433705"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605D5C"/>
                </a:solidFill>
                <a:latin typeface="Segoe UI"/>
                <a:cs typeface="Segoe UI"/>
              </a:rPr>
              <a:t>skincare</a:t>
            </a:r>
            <a:endParaRPr sz="900">
              <a:latin typeface="Segoe UI"/>
              <a:cs typeface="Segoe UI"/>
            </a:endParaRPr>
          </a:p>
        </p:txBody>
      </p:sp>
      <p:sp>
        <p:nvSpPr>
          <p:cNvPr id="12" name="object 12"/>
          <p:cNvSpPr txBox="1"/>
          <p:nvPr/>
        </p:nvSpPr>
        <p:spPr>
          <a:xfrm>
            <a:off x="3139628" y="6696229"/>
            <a:ext cx="802640" cy="363855"/>
          </a:xfrm>
          <a:prstGeom prst="rect">
            <a:avLst/>
          </a:prstGeom>
        </p:spPr>
        <p:txBody>
          <a:bodyPr vert="horz" wrap="square" lIns="0" tIns="20320" rIns="0" bIns="0" rtlCol="0">
            <a:spAutoFit/>
          </a:bodyPr>
          <a:lstStyle/>
          <a:p>
            <a:pPr algn="ctr">
              <a:lnSpc>
                <a:spcPct val="100000"/>
              </a:lnSpc>
              <a:spcBef>
                <a:spcPts val="160"/>
              </a:spcBef>
            </a:pPr>
            <a:r>
              <a:rPr sz="900" spc="-10" dirty="0">
                <a:solidFill>
                  <a:srgbClr val="605D5C"/>
                </a:solidFill>
                <a:latin typeface="Segoe UI"/>
                <a:cs typeface="Segoe UI"/>
              </a:rPr>
              <a:t>haircare</a:t>
            </a:r>
            <a:endParaRPr sz="900">
              <a:latin typeface="Segoe UI"/>
              <a:cs typeface="Segoe UI"/>
            </a:endParaRPr>
          </a:p>
          <a:p>
            <a:pPr algn="ctr">
              <a:lnSpc>
                <a:spcPct val="100000"/>
              </a:lnSpc>
              <a:spcBef>
                <a:spcPts val="80"/>
              </a:spcBef>
            </a:pPr>
            <a:r>
              <a:rPr sz="1200" spc="-55" dirty="0">
                <a:solidFill>
                  <a:srgbClr val="252423"/>
                </a:solidFill>
                <a:latin typeface="Tahoma"/>
                <a:cs typeface="Tahoma"/>
              </a:rPr>
              <a:t>Product</a:t>
            </a:r>
            <a:r>
              <a:rPr sz="1200" spc="-40" dirty="0">
                <a:solidFill>
                  <a:srgbClr val="252423"/>
                </a:solidFill>
                <a:latin typeface="Tahoma"/>
                <a:cs typeface="Tahoma"/>
              </a:rPr>
              <a:t> </a:t>
            </a:r>
            <a:r>
              <a:rPr sz="1200" spc="-20" dirty="0">
                <a:solidFill>
                  <a:srgbClr val="252423"/>
                </a:solidFill>
                <a:latin typeface="Tahoma"/>
                <a:cs typeface="Tahoma"/>
              </a:rPr>
              <a:t>type</a:t>
            </a:r>
            <a:endParaRPr sz="1200">
              <a:latin typeface="Tahoma"/>
              <a:cs typeface="Tahoma"/>
            </a:endParaRPr>
          </a:p>
        </p:txBody>
      </p:sp>
      <p:sp>
        <p:nvSpPr>
          <p:cNvPr id="13" name="object 13"/>
          <p:cNvSpPr txBox="1"/>
          <p:nvPr/>
        </p:nvSpPr>
        <p:spPr>
          <a:xfrm>
            <a:off x="4806486" y="6704012"/>
            <a:ext cx="520065"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605D5C"/>
                </a:solidFill>
                <a:latin typeface="Segoe UI"/>
                <a:cs typeface="Segoe UI"/>
              </a:rPr>
              <a:t>cosmetics</a:t>
            </a:r>
            <a:endParaRPr sz="900">
              <a:latin typeface="Segoe UI"/>
              <a:cs typeface="Segoe UI"/>
            </a:endParaRPr>
          </a:p>
        </p:txBody>
      </p:sp>
      <p:grpSp>
        <p:nvGrpSpPr>
          <p:cNvPr id="14" name="object 14"/>
          <p:cNvGrpSpPr/>
          <p:nvPr/>
        </p:nvGrpSpPr>
        <p:grpSpPr>
          <a:xfrm>
            <a:off x="1134109" y="4822062"/>
            <a:ext cx="4478655" cy="1856739"/>
            <a:chOff x="1134109" y="4822062"/>
            <a:chExt cx="4478655" cy="1856739"/>
          </a:xfrm>
        </p:grpSpPr>
        <p:sp>
          <p:nvSpPr>
            <p:cNvPr id="15" name="object 15"/>
            <p:cNvSpPr/>
            <p:nvPr/>
          </p:nvSpPr>
          <p:spPr>
            <a:xfrm>
              <a:off x="1405466" y="5246512"/>
              <a:ext cx="1156335" cy="1432560"/>
            </a:xfrm>
            <a:custGeom>
              <a:avLst/>
              <a:gdLst/>
              <a:ahLst/>
              <a:cxnLst/>
              <a:rect l="l" t="t" r="r" b="b"/>
              <a:pathLst>
                <a:path w="1156335" h="1432559">
                  <a:moveTo>
                    <a:pt x="1156034" y="1432100"/>
                  </a:moveTo>
                  <a:lnTo>
                    <a:pt x="0" y="1432100"/>
                  </a:lnTo>
                  <a:lnTo>
                    <a:pt x="0" y="0"/>
                  </a:lnTo>
                  <a:lnTo>
                    <a:pt x="1156034" y="0"/>
                  </a:lnTo>
                  <a:lnTo>
                    <a:pt x="1156034" y="1432100"/>
                  </a:lnTo>
                  <a:close/>
                </a:path>
              </a:pathLst>
            </a:custGeom>
            <a:solidFill>
              <a:srgbClr val="E66B37"/>
            </a:solidFill>
          </p:spPr>
          <p:txBody>
            <a:bodyPr wrap="square" lIns="0" tIns="0" rIns="0" bIns="0" rtlCol="0"/>
            <a:lstStyle/>
            <a:p>
              <a:endParaRPr/>
            </a:p>
          </p:txBody>
        </p:sp>
        <p:sp>
          <p:nvSpPr>
            <p:cNvPr id="16" name="object 16"/>
            <p:cNvSpPr/>
            <p:nvPr/>
          </p:nvSpPr>
          <p:spPr>
            <a:xfrm>
              <a:off x="2930789" y="5738362"/>
              <a:ext cx="1156335" cy="940435"/>
            </a:xfrm>
            <a:custGeom>
              <a:avLst/>
              <a:gdLst/>
              <a:ahLst/>
              <a:cxnLst/>
              <a:rect l="l" t="t" r="r" b="b"/>
              <a:pathLst>
                <a:path w="1156335" h="940434">
                  <a:moveTo>
                    <a:pt x="1156034" y="940249"/>
                  </a:moveTo>
                  <a:lnTo>
                    <a:pt x="0" y="940249"/>
                  </a:lnTo>
                  <a:lnTo>
                    <a:pt x="0" y="0"/>
                  </a:lnTo>
                  <a:lnTo>
                    <a:pt x="1156034" y="0"/>
                  </a:lnTo>
                  <a:lnTo>
                    <a:pt x="1156034" y="940249"/>
                  </a:lnTo>
                  <a:close/>
                </a:path>
              </a:pathLst>
            </a:custGeom>
            <a:solidFill>
              <a:srgbClr val="12239D"/>
            </a:solidFill>
          </p:spPr>
          <p:txBody>
            <a:bodyPr wrap="square" lIns="0" tIns="0" rIns="0" bIns="0" rtlCol="0"/>
            <a:lstStyle/>
            <a:p>
              <a:endParaRPr/>
            </a:p>
          </p:txBody>
        </p:sp>
        <p:sp>
          <p:nvSpPr>
            <p:cNvPr id="17" name="object 17"/>
            <p:cNvSpPr/>
            <p:nvPr/>
          </p:nvSpPr>
          <p:spPr>
            <a:xfrm>
              <a:off x="4456112" y="5866437"/>
              <a:ext cx="1156335" cy="812800"/>
            </a:xfrm>
            <a:custGeom>
              <a:avLst/>
              <a:gdLst/>
              <a:ahLst/>
              <a:cxnLst/>
              <a:rect l="l" t="t" r="r" b="b"/>
              <a:pathLst>
                <a:path w="1156335" h="812800">
                  <a:moveTo>
                    <a:pt x="1156034" y="812175"/>
                  </a:moveTo>
                  <a:lnTo>
                    <a:pt x="0" y="812175"/>
                  </a:lnTo>
                  <a:lnTo>
                    <a:pt x="0" y="0"/>
                  </a:lnTo>
                  <a:lnTo>
                    <a:pt x="1156034" y="0"/>
                  </a:lnTo>
                  <a:lnTo>
                    <a:pt x="1156034" y="812175"/>
                  </a:lnTo>
                  <a:close/>
                </a:path>
              </a:pathLst>
            </a:custGeom>
            <a:solidFill>
              <a:srgbClr val="118CFF"/>
            </a:solidFill>
          </p:spPr>
          <p:txBody>
            <a:bodyPr wrap="square" lIns="0" tIns="0" rIns="0" bIns="0" rtlCol="0"/>
            <a:lstStyle/>
            <a:p>
              <a:endParaRPr/>
            </a:p>
          </p:txBody>
        </p:sp>
        <p:pic>
          <p:nvPicPr>
            <p:cNvPr id="18" name="object 18"/>
            <p:cNvPicPr/>
            <p:nvPr/>
          </p:nvPicPr>
          <p:blipFill>
            <a:blip r:embed="rId2" cstate="print"/>
            <a:stretch>
              <a:fillRect/>
            </a:stretch>
          </p:blipFill>
          <p:spPr>
            <a:xfrm>
              <a:off x="1134109" y="4822062"/>
              <a:ext cx="95249" cy="95249"/>
            </a:xfrm>
            <a:prstGeom prst="rect">
              <a:avLst/>
            </a:prstGeom>
          </p:spPr>
        </p:pic>
        <p:pic>
          <p:nvPicPr>
            <p:cNvPr id="19" name="object 19"/>
            <p:cNvPicPr/>
            <p:nvPr/>
          </p:nvPicPr>
          <p:blipFill>
            <a:blip r:embed="rId3" cstate="print"/>
            <a:stretch>
              <a:fillRect/>
            </a:stretch>
          </p:blipFill>
          <p:spPr>
            <a:xfrm>
              <a:off x="1753234" y="4822062"/>
              <a:ext cx="95249" cy="95249"/>
            </a:xfrm>
            <a:prstGeom prst="rect">
              <a:avLst/>
            </a:prstGeom>
          </p:spPr>
        </p:pic>
      </p:grpSp>
      <p:sp>
        <p:nvSpPr>
          <p:cNvPr id="20" name="object 20"/>
          <p:cNvSpPr txBox="1"/>
          <p:nvPr/>
        </p:nvSpPr>
        <p:spPr>
          <a:xfrm>
            <a:off x="263525" y="4457763"/>
            <a:ext cx="2165350" cy="495300"/>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252423"/>
                </a:solidFill>
                <a:latin typeface="Tahoma"/>
                <a:cs typeface="Tahoma"/>
              </a:rPr>
              <a:t>Products</a:t>
            </a:r>
            <a:r>
              <a:rPr sz="1400" spc="-80" dirty="0">
                <a:solidFill>
                  <a:srgbClr val="252423"/>
                </a:solidFill>
                <a:latin typeface="Tahoma"/>
                <a:cs typeface="Tahoma"/>
              </a:rPr>
              <a:t> </a:t>
            </a:r>
            <a:r>
              <a:rPr sz="1400" spc="-35" dirty="0">
                <a:solidFill>
                  <a:srgbClr val="252423"/>
                </a:solidFill>
                <a:latin typeface="Tahoma"/>
                <a:cs typeface="Tahoma"/>
              </a:rPr>
              <a:t>sold</a:t>
            </a:r>
            <a:r>
              <a:rPr sz="1400" spc="-80" dirty="0">
                <a:solidFill>
                  <a:srgbClr val="252423"/>
                </a:solidFill>
                <a:latin typeface="Tahoma"/>
                <a:cs typeface="Tahoma"/>
              </a:rPr>
              <a:t> by </a:t>
            </a:r>
            <a:r>
              <a:rPr sz="1400" spc="-55" dirty="0">
                <a:solidFill>
                  <a:srgbClr val="252423"/>
                </a:solidFill>
                <a:latin typeface="Tahoma"/>
                <a:cs typeface="Tahoma"/>
              </a:rPr>
              <a:t>Product</a:t>
            </a:r>
            <a:r>
              <a:rPr sz="1400" spc="-80" dirty="0">
                <a:solidFill>
                  <a:srgbClr val="252423"/>
                </a:solidFill>
                <a:latin typeface="Tahoma"/>
                <a:cs typeface="Tahoma"/>
              </a:rPr>
              <a:t> </a:t>
            </a:r>
            <a:r>
              <a:rPr sz="1400" spc="-35" dirty="0">
                <a:solidFill>
                  <a:srgbClr val="252423"/>
                </a:solidFill>
                <a:latin typeface="Tahoma"/>
                <a:cs typeface="Tahoma"/>
              </a:rPr>
              <a:t>type</a:t>
            </a:r>
            <a:endParaRPr sz="1400">
              <a:latin typeface="Tahoma"/>
              <a:cs typeface="Tahoma"/>
            </a:endParaRPr>
          </a:p>
          <a:p>
            <a:pPr marL="12700">
              <a:lnSpc>
                <a:spcPct val="100000"/>
              </a:lnSpc>
              <a:spcBef>
                <a:spcPts val="820"/>
              </a:spcBef>
              <a:tabLst>
                <a:tab pos="980440" algn="l"/>
                <a:tab pos="1607185" algn="l"/>
              </a:tabLst>
            </a:pPr>
            <a:r>
              <a:rPr sz="1000" b="1" dirty="0">
                <a:solidFill>
                  <a:srgbClr val="605D5C"/>
                </a:solidFill>
                <a:latin typeface="Segoe UI"/>
                <a:cs typeface="Segoe UI"/>
              </a:rPr>
              <a:t>Product</a:t>
            </a:r>
            <a:r>
              <a:rPr sz="1000" b="1" spc="-25" dirty="0">
                <a:solidFill>
                  <a:srgbClr val="605D5C"/>
                </a:solidFill>
                <a:latin typeface="Segoe UI"/>
                <a:cs typeface="Segoe UI"/>
              </a:rPr>
              <a:t> </a:t>
            </a:r>
            <a:r>
              <a:rPr sz="1000" b="1" spc="-20" dirty="0">
                <a:solidFill>
                  <a:srgbClr val="605D5C"/>
                </a:solidFill>
                <a:latin typeface="Segoe UI"/>
                <a:cs typeface="Segoe UI"/>
              </a:rPr>
              <a:t>type</a:t>
            </a:r>
            <a:r>
              <a:rPr sz="1000" b="1" dirty="0">
                <a:solidFill>
                  <a:srgbClr val="605D5C"/>
                </a:solidFill>
                <a:latin typeface="Segoe UI"/>
                <a:cs typeface="Segoe UI"/>
              </a:rPr>
              <a:t>	</a:t>
            </a:r>
            <a:r>
              <a:rPr sz="1000" spc="-10" dirty="0">
                <a:solidFill>
                  <a:srgbClr val="605D5C"/>
                </a:solidFill>
                <a:latin typeface="Segoe UI"/>
                <a:cs typeface="Segoe UI"/>
              </a:rPr>
              <a:t>skincare</a:t>
            </a:r>
            <a:r>
              <a:rPr sz="1000" dirty="0">
                <a:solidFill>
                  <a:srgbClr val="605D5C"/>
                </a:solidFill>
                <a:latin typeface="Segoe UI"/>
                <a:cs typeface="Segoe UI"/>
              </a:rPr>
              <a:t>	</a:t>
            </a:r>
            <a:r>
              <a:rPr sz="1000" spc="-10" dirty="0">
                <a:solidFill>
                  <a:srgbClr val="605D5C"/>
                </a:solidFill>
                <a:latin typeface="Segoe UI"/>
                <a:cs typeface="Segoe UI"/>
              </a:rPr>
              <a:t>haircare</a:t>
            </a:r>
            <a:endParaRPr sz="1000">
              <a:latin typeface="Segoe UI"/>
              <a:cs typeface="Segoe UI"/>
            </a:endParaRPr>
          </a:p>
        </p:txBody>
      </p:sp>
      <p:pic>
        <p:nvPicPr>
          <p:cNvPr id="21" name="object 21"/>
          <p:cNvPicPr/>
          <p:nvPr/>
        </p:nvPicPr>
        <p:blipFill>
          <a:blip r:embed="rId4" cstate="print"/>
          <a:stretch>
            <a:fillRect/>
          </a:stretch>
        </p:blipFill>
        <p:spPr>
          <a:xfrm>
            <a:off x="2372359" y="4822062"/>
            <a:ext cx="95249" cy="95249"/>
          </a:xfrm>
          <a:prstGeom prst="rect">
            <a:avLst/>
          </a:prstGeom>
        </p:spPr>
      </p:pic>
      <p:sp>
        <p:nvSpPr>
          <p:cNvPr id="22" name="object 22"/>
          <p:cNvSpPr txBox="1"/>
          <p:nvPr/>
        </p:nvSpPr>
        <p:spPr>
          <a:xfrm>
            <a:off x="2476748" y="4775231"/>
            <a:ext cx="574675" cy="177800"/>
          </a:xfrm>
          <a:prstGeom prst="rect">
            <a:avLst/>
          </a:prstGeom>
        </p:spPr>
        <p:txBody>
          <a:bodyPr vert="horz" wrap="square" lIns="0" tIns="12700" rIns="0" bIns="0" rtlCol="0">
            <a:spAutoFit/>
          </a:bodyPr>
          <a:lstStyle/>
          <a:p>
            <a:pPr marL="12700">
              <a:lnSpc>
                <a:spcPct val="100000"/>
              </a:lnSpc>
              <a:spcBef>
                <a:spcPts val="100"/>
              </a:spcBef>
            </a:pPr>
            <a:r>
              <a:rPr sz="1000" spc="-10" dirty="0">
                <a:solidFill>
                  <a:srgbClr val="605D5C"/>
                </a:solidFill>
                <a:latin typeface="Segoe UI"/>
                <a:cs typeface="Segoe UI"/>
              </a:rPr>
              <a:t>cosmetics</a:t>
            </a:r>
            <a:endParaRPr sz="1000">
              <a:latin typeface="Segoe UI"/>
              <a:cs typeface="Segoe UI"/>
            </a:endParaRPr>
          </a:p>
        </p:txBody>
      </p:sp>
      <p:sp>
        <p:nvSpPr>
          <p:cNvPr id="23" name="object 23"/>
          <p:cNvSpPr txBox="1"/>
          <p:nvPr/>
        </p:nvSpPr>
        <p:spPr>
          <a:xfrm>
            <a:off x="263525" y="1705038"/>
            <a:ext cx="129286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52423"/>
                </a:solidFill>
                <a:latin typeface="Tahoma"/>
                <a:cs typeface="Tahoma"/>
              </a:rPr>
              <a:t>Revenue</a:t>
            </a:r>
            <a:r>
              <a:rPr sz="1400" spc="-60" dirty="0">
                <a:solidFill>
                  <a:srgbClr val="252423"/>
                </a:solidFill>
                <a:latin typeface="Tahoma"/>
                <a:cs typeface="Tahoma"/>
              </a:rPr>
              <a:t> </a:t>
            </a:r>
            <a:r>
              <a:rPr sz="1400" spc="-10" dirty="0">
                <a:solidFill>
                  <a:srgbClr val="252423"/>
                </a:solidFill>
                <a:latin typeface="Tahoma"/>
                <a:cs typeface="Tahoma"/>
              </a:rPr>
              <a:t>Analysis</a:t>
            </a:r>
            <a:endParaRPr sz="1400">
              <a:latin typeface="Tahoma"/>
              <a:cs typeface="Tahoma"/>
            </a:endParaRPr>
          </a:p>
        </p:txBody>
      </p:sp>
      <p:sp>
        <p:nvSpPr>
          <p:cNvPr id="24" name="object 24"/>
          <p:cNvSpPr/>
          <p:nvPr/>
        </p:nvSpPr>
        <p:spPr>
          <a:xfrm>
            <a:off x="719124" y="2462212"/>
            <a:ext cx="5534025" cy="1628775"/>
          </a:xfrm>
          <a:custGeom>
            <a:avLst/>
            <a:gdLst/>
            <a:ahLst/>
            <a:cxnLst/>
            <a:rect l="l" t="t" r="r" b="b"/>
            <a:pathLst>
              <a:path w="5534025" h="1628775">
                <a:moveTo>
                  <a:pt x="9525" y="1622704"/>
                </a:moveTo>
                <a:lnTo>
                  <a:pt x="9067" y="1621586"/>
                </a:lnTo>
                <a:lnTo>
                  <a:pt x="7200" y="1619719"/>
                </a:lnTo>
                <a:lnTo>
                  <a:pt x="6083" y="1619250"/>
                </a:lnTo>
                <a:lnTo>
                  <a:pt x="3454" y="1619250"/>
                </a:lnTo>
                <a:lnTo>
                  <a:pt x="2336" y="1619719"/>
                </a:lnTo>
                <a:lnTo>
                  <a:pt x="469" y="1621586"/>
                </a:lnTo>
                <a:lnTo>
                  <a:pt x="0" y="1622704"/>
                </a:lnTo>
                <a:lnTo>
                  <a:pt x="0" y="1625333"/>
                </a:lnTo>
                <a:lnTo>
                  <a:pt x="469" y="1626450"/>
                </a:lnTo>
                <a:lnTo>
                  <a:pt x="2336" y="1628317"/>
                </a:lnTo>
                <a:lnTo>
                  <a:pt x="3454" y="1628775"/>
                </a:lnTo>
                <a:lnTo>
                  <a:pt x="6083" y="1628775"/>
                </a:lnTo>
                <a:lnTo>
                  <a:pt x="7200" y="1628317"/>
                </a:lnTo>
                <a:lnTo>
                  <a:pt x="9067" y="1626450"/>
                </a:lnTo>
                <a:lnTo>
                  <a:pt x="9525" y="1625333"/>
                </a:lnTo>
                <a:lnTo>
                  <a:pt x="9525" y="1622704"/>
                </a:lnTo>
                <a:close/>
              </a:path>
              <a:path w="5534025" h="1628775">
                <a:moveTo>
                  <a:pt x="9525" y="813079"/>
                </a:moveTo>
                <a:lnTo>
                  <a:pt x="9067" y="811961"/>
                </a:lnTo>
                <a:lnTo>
                  <a:pt x="7200" y="810094"/>
                </a:lnTo>
                <a:lnTo>
                  <a:pt x="6083" y="809625"/>
                </a:lnTo>
                <a:lnTo>
                  <a:pt x="3454" y="809625"/>
                </a:lnTo>
                <a:lnTo>
                  <a:pt x="2336" y="810094"/>
                </a:lnTo>
                <a:lnTo>
                  <a:pt x="469" y="811961"/>
                </a:lnTo>
                <a:lnTo>
                  <a:pt x="0" y="813079"/>
                </a:lnTo>
                <a:lnTo>
                  <a:pt x="0" y="815708"/>
                </a:lnTo>
                <a:lnTo>
                  <a:pt x="469" y="816825"/>
                </a:lnTo>
                <a:lnTo>
                  <a:pt x="2336" y="818692"/>
                </a:lnTo>
                <a:lnTo>
                  <a:pt x="3454" y="819150"/>
                </a:lnTo>
                <a:lnTo>
                  <a:pt x="6083" y="819150"/>
                </a:lnTo>
                <a:lnTo>
                  <a:pt x="7200" y="818692"/>
                </a:lnTo>
                <a:lnTo>
                  <a:pt x="9067" y="816825"/>
                </a:lnTo>
                <a:lnTo>
                  <a:pt x="9525" y="815708"/>
                </a:lnTo>
                <a:lnTo>
                  <a:pt x="9525" y="813079"/>
                </a:lnTo>
                <a:close/>
              </a:path>
              <a:path w="5534025" h="1628775">
                <a:moveTo>
                  <a:pt x="9525" y="3454"/>
                </a:moveTo>
                <a:lnTo>
                  <a:pt x="9067" y="2336"/>
                </a:lnTo>
                <a:lnTo>
                  <a:pt x="7200" y="469"/>
                </a:lnTo>
                <a:lnTo>
                  <a:pt x="6083" y="0"/>
                </a:lnTo>
                <a:lnTo>
                  <a:pt x="3454" y="0"/>
                </a:lnTo>
                <a:lnTo>
                  <a:pt x="2336" y="469"/>
                </a:lnTo>
                <a:lnTo>
                  <a:pt x="469" y="2336"/>
                </a:lnTo>
                <a:lnTo>
                  <a:pt x="0" y="3454"/>
                </a:lnTo>
                <a:lnTo>
                  <a:pt x="0" y="6083"/>
                </a:lnTo>
                <a:lnTo>
                  <a:pt x="469" y="7200"/>
                </a:lnTo>
                <a:lnTo>
                  <a:pt x="2336" y="9067"/>
                </a:lnTo>
                <a:lnTo>
                  <a:pt x="3454" y="9525"/>
                </a:lnTo>
                <a:lnTo>
                  <a:pt x="6083" y="9525"/>
                </a:lnTo>
                <a:lnTo>
                  <a:pt x="7200" y="9067"/>
                </a:lnTo>
                <a:lnTo>
                  <a:pt x="9067" y="7200"/>
                </a:lnTo>
                <a:lnTo>
                  <a:pt x="9525" y="6083"/>
                </a:lnTo>
                <a:lnTo>
                  <a:pt x="9525" y="3454"/>
                </a:lnTo>
                <a:close/>
              </a:path>
              <a:path w="5534025" h="1628775">
                <a:moveTo>
                  <a:pt x="57150" y="1622704"/>
                </a:moveTo>
                <a:lnTo>
                  <a:pt x="56692" y="1621586"/>
                </a:lnTo>
                <a:lnTo>
                  <a:pt x="54825" y="1619719"/>
                </a:lnTo>
                <a:lnTo>
                  <a:pt x="53708" y="1619250"/>
                </a:lnTo>
                <a:lnTo>
                  <a:pt x="51079" y="1619250"/>
                </a:lnTo>
                <a:lnTo>
                  <a:pt x="49961" y="1619719"/>
                </a:lnTo>
                <a:lnTo>
                  <a:pt x="48094" y="1621586"/>
                </a:lnTo>
                <a:lnTo>
                  <a:pt x="47625" y="1622704"/>
                </a:lnTo>
                <a:lnTo>
                  <a:pt x="47625" y="1625333"/>
                </a:lnTo>
                <a:lnTo>
                  <a:pt x="48094" y="1626450"/>
                </a:lnTo>
                <a:lnTo>
                  <a:pt x="49961" y="1628317"/>
                </a:lnTo>
                <a:lnTo>
                  <a:pt x="51079" y="1628775"/>
                </a:lnTo>
                <a:lnTo>
                  <a:pt x="53708" y="1628775"/>
                </a:lnTo>
                <a:lnTo>
                  <a:pt x="54825" y="1628317"/>
                </a:lnTo>
                <a:lnTo>
                  <a:pt x="56692" y="1626450"/>
                </a:lnTo>
                <a:lnTo>
                  <a:pt x="57150" y="1625333"/>
                </a:lnTo>
                <a:lnTo>
                  <a:pt x="57150" y="1622704"/>
                </a:lnTo>
                <a:close/>
              </a:path>
              <a:path w="5534025" h="1628775">
                <a:moveTo>
                  <a:pt x="57150" y="813079"/>
                </a:moveTo>
                <a:lnTo>
                  <a:pt x="56692" y="811961"/>
                </a:lnTo>
                <a:lnTo>
                  <a:pt x="54825" y="810094"/>
                </a:lnTo>
                <a:lnTo>
                  <a:pt x="53708" y="809625"/>
                </a:lnTo>
                <a:lnTo>
                  <a:pt x="51079" y="809625"/>
                </a:lnTo>
                <a:lnTo>
                  <a:pt x="49961" y="810094"/>
                </a:lnTo>
                <a:lnTo>
                  <a:pt x="48094" y="811961"/>
                </a:lnTo>
                <a:lnTo>
                  <a:pt x="47625" y="813079"/>
                </a:lnTo>
                <a:lnTo>
                  <a:pt x="47625" y="815708"/>
                </a:lnTo>
                <a:lnTo>
                  <a:pt x="48094" y="816825"/>
                </a:lnTo>
                <a:lnTo>
                  <a:pt x="49961" y="818692"/>
                </a:lnTo>
                <a:lnTo>
                  <a:pt x="51079" y="819150"/>
                </a:lnTo>
                <a:lnTo>
                  <a:pt x="53708" y="819150"/>
                </a:lnTo>
                <a:lnTo>
                  <a:pt x="54825" y="818692"/>
                </a:lnTo>
                <a:lnTo>
                  <a:pt x="56692" y="816825"/>
                </a:lnTo>
                <a:lnTo>
                  <a:pt x="57150" y="815708"/>
                </a:lnTo>
                <a:lnTo>
                  <a:pt x="57150" y="813079"/>
                </a:lnTo>
                <a:close/>
              </a:path>
              <a:path w="5534025" h="1628775">
                <a:moveTo>
                  <a:pt x="57150" y="3454"/>
                </a:moveTo>
                <a:lnTo>
                  <a:pt x="56692" y="2336"/>
                </a:lnTo>
                <a:lnTo>
                  <a:pt x="54825" y="469"/>
                </a:lnTo>
                <a:lnTo>
                  <a:pt x="53708" y="0"/>
                </a:lnTo>
                <a:lnTo>
                  <a:pt x="51079" y="0"/>
                </a:lnTo>
                <a:lnTo>
                  <a:pt x="49961" y="469"/>
                </a:lnTo>
                <a:lnTo>
                  <a:pt x="48094" y="2336"/>
                </a:lnTo>
                <a:lnTo>
                  <a:pt x="47625" y="3454"/>
                </a:lnTo>
                <a:lnTo>
                  <a:pt x="47625" y="6083"/>
                </a:lnTo>
                <a:lnTo>
                  <a:pt x="48094" y="7200"/>
                </a:lnTo>
                <a:lnTo>
                  <a:pt x="49961" y="9067"/>
                </a:lnTo>
                <a:lnTo>
                  <a:pt x="51079" y="9525"/>
                </a:lnTo>
                <a:lnTo>
                  <a:pt x="53708" y="9525"/>
                </a:lnTo>
                <a:lnTo>
                  <a:pt x="54825" y="9067"/>
                </a:lnTo>
                <a:lnTo>
                  <a:pt x="56692" y="7200"/>
                </a:lnTo>
                <a:lnTo>
                  <a:pt x="57150" y="6083"/>
                </a:lnTo>
                <a:lnTo>
                  <a:pt x="57150" y="3454"/>
                </a:lnTo>
                <a:close/>
              </a:path>
              <a:path w="5534025" h="1628775">
                <a:moveTo>
                  <a:pt x="104775" y="1622704"/>
                </a:moveTo>
                <a:lnTo>
                  <a:pt x="104317" y="1621586"/>
                </a:lnTo>
                <a:lnTo>
                  <a:pt x="102450" y="1619719"/>
                </a:lnTo>
                <a:lnTo>
                  <a:pt x="101333" y="1619250"/>
                </a:lnTo>
                <a:lnTo>
                  <a:pt x="98704" y="1619250"/>
                </a:lnTo>
                <a:lnTo>
                  <a:pt x="97586" y="1619719"/>
                </a:lnTo>
                <a:lnTo>
                  <a:pt x="95719" y="1621586"/>
                </a:lnTo>
                <a:lnTo>
                  <a:pt x="95250" y="1622704"/>
                </a:lnTo>
                <a:lnTo>
                  <a:pt x="95250" y="1625333"/>
                </a:lnTo>
                <a:lnTo>
                  <a:pt x="95719" y="1626450"/>
                </a:lnTo>
                <a:lnTo>
                  <a:pt x="97586" y="1628317"/>
                </a:lnTo>
                <a:lnTo>
                  <a:pt x="98704" y="1628775"/>
                </a:lnTo>
                <a:lnTo>
                  <a:pt x="101333" y="1628775"/>
                </a:lnTo>
                <a:lnTo>
                  <a:pt x="102450" y="1628317"/>
                </a:lnTo>
                <a:lnTo>
                  <a:pt x="104317" y="1626450"/>
                </a:lnTo>
                <a:lnTo>
                  <a:pt x="104775" y="1625333"/>
                </a:lnTo>
                <a:lnTo>
                  <a:pt x="104775" y="1622704"/>
                </a:lnTo>
                <a:close/>
              </a:path>
              <a:path w="5534025" h="1628775">
                <a:moveTo>
                  <a:pt x="104775" y="813079"/>
                </a:moveTo>
                <a:lnTo>
                  <a:pt x="104317" y="811961"/>
                </a:lnTo>
                <a:lnTo>
                  <a:pt x="102450" y="810094"/>
                </a:lnTo>
                <a:lnTo>
                  <a:pt x="101333" y="809625"/>
                </a:lnTo>
                <a:lnTo>
                  <a:pt x="98704" y="809625"/>
                </a:lnTo>
                <a:lnTo>
                  <a:pt x="97586" y="810094"/>
                </a:lnTo>
                <a:lnTo>
                  <a:pt x="95719" y="811961"/>
                </a:lnTo>
                <a:lnTo>
                  <a:pt x="95250" y="813079"/>
                </a:lnTo>
                <a:lnTo>
                  <a:pt x="95250" y="815708"/>
                </a:lnTo>
                <a:lnTo>
                  <a:pt x="95719" y="816825"/>
                </a:lnTo>
                <a:lnTo>
                  <a:pt x="97586" y="818692"/>
                </a:lnTo>
                <a:lnTo>
                  <a:pt x="98704" y="819150"/>
                </a:lnTo>
                <a:lnTo>
                  <a:pt x="101333" y="819150"/>
                </a:lnTo>
                <a:lnTo>
                  <a:pt x="102450" y="818692"/>
                </a:lnTo>
                <a:lnTo>
                  <a:pt x="104317" y="816825"/>
                </a:lnTo>
                <a:lnTo>
                  <a:pt x="104775" y="815708"/>
                </a:lnTo>
                <a:lnTo>
                  <a:pt x="104775" y="813079"/>
                </a:lnTo>
                <a:close/>
              </a:path>
              <a:path w="5534025" h="1628775">
                <a:moveTo>
                  <a:pt x="104775" y="3454"/>
                </a:moveTo>
                <a:lnTo>
                  <a:pt x="104317" y="2336"/>
                </a:lnTo>
                <a:lnTo>
                  <a:pt x="102450" y="469"/>
                </a:lnTo>
                <a:lnTo>
                  <a:pt x="101333" y="0"/>
                </a:lnTo>
                <a:lnTo>
                  <a:pt x="98704" y="0"/>
                </a:lnTo>
                <a:lnTo>
                  <a:pt x="97586" y="469"/>
                </a:lnTo>
                <a:lnTo>
                  <a:pt x="95719" y="2336"/>
                </a:lnTo>
                <a:lnTo>
                  <a:pt x="95250" y="3454"/>
                </a:lnTo>
                <a:lnTo>
                  <a:pt x="95250" y="6083"/>
                </a:lnTo>
                <a:lnTo>
                  <a:pt x="95719" y="7200"/>
                </a:lnTo>
                <a:lnTo>
                  <a:pt x="97586" y="9067"/>
                </a:lnTo>
                <a:lnTo>
                  <a:pt x="98704" y="9525"/>
                </a:lnTo>
                <a:lnTo>
                  <a:pt x="101333" y="9525"/>
                </a:lnTo>
                <a:lnTo>
                  <a:pt x="102450" y="9067"/>
                </a:lnTo>
                <a:lnTo>
                  <a:pt x="104317" y="7200"/>
                </a:lnTo>
                <a:lnTo>
                  <a:pt x="104775" y="6083"/>
                </a:lnTo>
                <a:lnTo>
                  <a:pt x="104775" y="3454"/>
                </a:lnTo>
                <a:close/>
              </a:path>
              <a:path w="5534025" h="1628775">
                <a:moveTo>
                  <a:pt x="152400" y="1622704"/>
                </a:moveTo>
                <a:lnTo>
                  <a:pt x="151942" y="1621586"/>
                </a:lnTo>
                <a:lnTo>
                  <a:pt x="150075" y="1619719"/>
                </a:lnTo>
                <a:lnTo>
                  <a:pt x="148958" y="1619250"/>
                </a:lnTo>
                <a:lnTo>
                  <a:pt x="146329" y="1619250"/>
                </a:lnTo>
                <a:lnTo>
                  <a:pt x="145211" y="1619719"/>
                </a:lnTo>
                <a:lnTo>
                  <a:pt x="143344" y="1621586"/>
                </a:lnTo>
                <a:lnTo>
                  <a:pt x="142875" y="1622704"/>
                </a:lnTo>
                <a:lnTo>
                  <a:pt x="142875" y="1625333"/>
                </a:lnTo>
                <a:lnTo>
                  <a:pt x="143344" y="1626450"/>
                </a:lnTo>
                <a:lnTo>
                  <a:pt x="145211" y="1628317"/>
                </a:lnTo>
                <a:lnTo>
                  <a:pt x="146329" y="1628775"/>
                </a:lnTo>
                <a:lnTo>
                  <a:pt x="148958" y="1628775"/>
                </a:lnTo>
                <a:lnTo>
                  <a:pt x="150075" y="1628317"/>
                </a:lnTo>
                <a:lnTo>
                  <a:pt x="151942" y="1626450"/>
                </a:lnTo>
                <a:lnTo>
                  <a:pt x="152400" y="1625333"/>
                </a:lnTo>
                <a:lnTo>
                  <a:pt x="152400" y="1622704"/>
                </a:lnTo>
                <a:close/>
              </a:path>
              <a:path w="5534025" h="1628775">
                <a:moveTo>
                  <a:pt x="152400" y="813079"/>
                </a:moveTo>
                <a:lnTo>
                  <a:pt x="151942" y="811961"/>
                </a:lnTo>
                <a:lnTo>
                  <a:pt x="150075" y="810094"/>
                </a:lnTo>
                <a:lnTo>
                  <a:pt x="148958" y="809625"/>
                </a:lnTo>
                <a:lnTo>
                  <a:pt x="146329" y="809625"/>
                </a:lnTo>
                <a:lnTo>
                  <a:pt x="145211" y="810094"/>
                </a:lnTo>
                <a:lnTo>
                  <a:pt x="143344" y="811961"/>
                </a:lnTo>
                <a:lnTo>
                  <a:pt x="142875" y="813079"/>
                </a:lnTo>
                <a:lnTo>
                  <a:pt x="142875" y="815708"/>
                </a:lnTo>
                <a:lnTo>
                  <a:pt x="143344" y="816825"/>
                </a:lnTo>
                <a:lnTo>
                  <a:pt x="145211" y="818692"/>
                </a:lnTo>
                <a:lnTo>
                  <a:pt x="146329" y="819150"/>
                </a:lnTo>
                <a:lnTo>
                  <a:pt x="148958" y="819150"/>
                </a:lnTo>
                <a:lnTo>
                  <a:pt x="150075" y="818692"/>
                </a:lnTo>
                <a:lnTo>
                  <a:pt x="151942" y="816825"/>
                </a:lnTo>
                <a:lnTo>
                  <a:pt x="152400" y="815708"/>
                </a:lnTo>
                <a:lnTo>
                  <a:pt x="152400" y="813079"/>
                </a:lnTo>
                <a:close/>
              </a:path>
              <a:path w="5534025" h="1628775">
                <a:moveTo>
                  <a:pt x="152400" y="3454"/>
                </a:moveTo>
                <a:lnTo>
                  <a:pt x="151942" y="2336"/>
                </a:lnTo>
                <a:lnTo>
                  <a:pt x="150075" y="469"/>
                </a:lnTo>
                <a:lnTo>
                  <a:pt x="148958" y="0"/>
                </a:lnTo>
                <a:lnTo>
                  <a:pt x="146329" y="0"/>
                </a:lnTo>
                <a:lnTo>
                  <a:pt x="145211" y="469"/>
                </a:lnTo>
                <a:lnTo>
                  <a:pt x="143344" y="2336"/>
                </a:lnTo>
                <a:lnTo>
                  <a:pt x="142875" y="3454"/>
                </a:lnTo>
                <a:lnTo>
                  <a:pt x="142875" y="6083"/>
                </a:lnTo>
                <a:lnTo>
                  <a:pt x="143344" y="7200"/>
                </a:lnTo>
                <a:lnTo>
                  <a:pt x="145211" y="9067"/>
                </a:lnTo>
                <a:lnTo>
                  <a:pt x="146329" y="9525"/>
                </a:lnTo>
                <a:lnTo>
                  <a:pt x="148958" y="9525"/>
                </a:lnTo>
                <a:lnTo>
                  <a:pt x="150075" y="9067"/>
                </a:lnTo>
                <a:lnTo>
                  <a:pt x="151942" y="7200"/>
                </a:lnTo>
                <a:lnTo>
                  <a:pt x="152400" y="6083"/>
                </a:lnTo>
                <a:lnTo>
                  <a:pt x="152400" y="3454"/>
                </a:lnTo>
                <a:close/>
              </a:path>
              <a:path w="5534025" h="1628775">
                <a:moveTo>
                  <a:pt x="200025" y="1622704"/>
                </a:moveTo>
                <a:lnTo>
                  <a:pt x="199567" y="1621586"/>
                </a:lnTo>
                <a:lnTo>
                  <a:pt x="197700" y="1619719"/>
                </a:lnTo>
                <a:lnTo>
                  <a:pt x="196583" y="1619250"/>
                </a:lnTo>
                <a:lnTo>
                  <a:pt x="193954" y="1619250"/>
                </a:lnTo>
                <a:lnTo>
                  <a:pt x="192836" y="1619719"/>
                </a:lnTo>
                <a:lnTo>
                  <a:pt x="190969" y="1621586"/>
                </a:lnTo>
                <a:lnTo>
                  <a:pt x="190500" y="1622704"/>
                </a:lnTo>
                <a:lnTo>
                  <a:pt x="190500" y="1625333"/>
                </a:lnTo>
                <a:lnTo>
                  <a:pt x="190969" y="1626450"/>
                </a:lnTo>
                <a:lnTo>
                  <a:pt x="192836" y="1628317"/>
                </a:lnTo>
                <a:lnTo>
                  <a:pt x="193954" y="1628775"/>
                </a:lnTo>
                <a:lnTo>
                  <a:pt x="196583" y="1628775"/>
                </a:lnTo>
                <a:lnTo>
                  <a:pt x="197700" y="1628317"/>
                </a:lnTo>
                <a:lnTo>
                  <a:pt x="199567" y="1626450"/>
                </a:lnTo>
                <a:lnTo>
                  <a:pt x="200025" y="1625333"/>
                </a:lnTo>
                <a:lnTo>
                  <a:pt x="200025" y="1622704"/>
                </a:lnTo>
                <a:close/>
              </a:path>
              <a:path w="5534025" h="1628775">
                <a:moveTo>
                  <a:pt x="200025" y="813079"/>
                </a:moveTo>
                <a:lnTo>
                  <a:pt x="199567" y="811961"/>
                </a:lnTo>
                <a:lnTo>
                  <a:pt x="197700" y="810094"/>
                </a:lnTo>
                <a:lnTo>
                  <a:pt x="196583" y="809625"/>
                </a:lnTo>
                <a:lnTo>
                  <a:pt x="193954" y="809625"/>
                </a:lnTo>
                <a:lnTo>
                  <a:pt x="192836" y="810094"/>
                </a:lnTo>
                <a:lnTo>
                  <a:pt x="190969" y="811961"/>
                </a:lnTo>
                <a:lnTo>
                  <a:pt x="190500" y="813079"/>
                </a:lnTo>
                <a:lnTo>
                  <a:pt x="190500" y="815708"/>
                </a:lnTo>
                <a:lnTo>
                  <a:pt x="190969" y="816825"/>
                </a:lnTo>
                <a:lnTo>
                  <a:pt x="192836" y="818692"/>
                </a:lnTo>
                <a:lnTo>
                  <a:pt x="193954" y="819150"/>
                </a:lnTo>
                <a:lnTo>
                  <a:pt x="196583" y="819150"/>
                </a:lnTo>
                <a:lnTo>
                  <a:pt x="197700" y="818692"/>
                </a:lnTo>
                <a:lnTo>
                  <a:pt x="199567" y="816825"/>
                </a:lnTo>
                <a:lnTo>
                  <a:pt x="200025" y="815708"/>
                </a:lnTo>
                <a:lnTo>
                  <a:pt x="200025" y="813079"/>
                </a:lnTo>
                <a:close/>
              </a:path>
              <a:path w="5534025" h="1628775">
                <a:moveTo>
                  <a:pt x="200025" y="3454"/>
                </a:moveTo>
                <a:lnTo>
                  <a:pt x="199567" y="2336"/>
                </a:lnTo>
                <a:lnTo>
                  <a:pt x="197700" y="469"/>
                </a:lnTo>
                <a:lnTo>
                  <a:pt x="196583" y="0"/>
                </a:lnTo>
                <a:lnTo>
                  <a:pt x="193954" y="0"/>
                </a:lnTo>
                <a:lnTo>
                  <a:pt x="192836" y="469"/>
                </a:lnTo>
                <a:lnTo>
                  <a:pt x="190969" y="2336"/>
                </a:lnTo>
                <a:lnTo>
                  <a:pt x="190500" y="3454"/>
                </a:lnTo>
                <a:lnTo>
                  <a:pt x="190500" y="6083"/>
                </a:lnTo>
                <a:lnTo>
                  <a:pt x="190969" y="7200"/>
                </a:lnTo>
                <a:lnTo>
                  <a:pt x="192836" y="9067"/>
                </a:lnTo>
                <a:lnTo>
                  <a:pt x="193954" y="9525"/>
                </a:lnTo>
                <a:lnTo>
                  <a:pt x="196583" y="9525"/>
                </a:lnTo>
                <a:lnTo>
                  <a:pt x="197700" y="9067"/>
                </a:lnTo>
                <a:lnTo>
                  <a:pt x="199567" y="7200"/>
                </a:lnTo>
                <a:lnTo>
                  <a:pt x="200025" y="6083"/>
                </a:lnTo>
                <a:lnTo>
                  <a:pt x="200025" y="3454"/>
                </a:lnTo>
                <a:close/>
              </a:path>
              <a:path w="5534025" h="1628775">
                <a:moveTo>
                  <a:pt x="247650" y="1622704"/>
                </a:moveTo>
                <a:lnTo>
                  <a:pt x="247192" y="1621586"/>
                </a:lnTo>
                <a:lnTo>
                  <a:pt x="245325" y="1619719"/>
                </a:lnTo>
                <a:lnTo>
                  <a:pt x="244208" y="1619250"/>
                </a:lnTo>
                <a:lnTo>
                  <a:pt x="241579" y="1619250"/>
                </a:lnTo>
                <a:lnTo>
                  <a:pt x="240461" y="1619719"/>
                </a:lnTo>
                <a:lnTo>
                  <a:pt x="238594" y="1621586"/>
                </a:lnTo>
                <a:lnTo>
                  <a:pt x="238125" y="1622704"/>
                </a:lnTo>
                <a:lnTo>
                  <a:pt x="238125" y="1625333"/>
                </a:lnTo>
                <a:lnTo>
                  <a:pt x="238594" y="1626450"/>
                </a:lnTo>
                <a:lnTo>
                  <a:pt x="240461" y="1628317"/>
                </a:lnTo>
                <a:lnTo>
                  <a:pt x="241579" y="1628775"/>
                </a:lnTo>
                <a:lnTo>
                  <a:pt x="244208" y="1628775"/>
                </a:lnTo>
                <a:lnTo>
                  <a:pt x="245325" y="1628317"/>
                </a:lnTo>
                <a:lnTo>
                  <a:pt x="247192" y="1626450"/>
                </a:lnTo>
                <a:lnTo>
                  <a:pt x="247650" y="1625333"/>
                </a:lnTo>
                <a:lnTo>
                  <a:pt x="247650" y="1622704"/>
                </a:lnTo>
                <a:close/>
              </a:path>
              <a:path w="5534025" h="1628775">
                <a:moveTo>
                  <a:pt x="247650" y="813079"/>
                </a:moveTo>
                <a:lnTo>
                  <a:pt x="247192" y="811961"/>
                </a:lnTo>
                <a:lnTo>
                  <a:pt x="245325" y="810094"/>
                </a:lnTo>
                <a:lnTo>
                  <a:pt x="244208" y="809625"/>
                </a:lnTo>
                <a:lnTo>
                  <a:pt x="241579" y="809625"/>
                </a:lnTo>
                <a:lnTo>
                  <a:pt x="240461" y="810094"/>
                </a:lnTo>
                <a:lnTo>
                  <a:pt x="238594" y="811961"/>
                </a:lnTo>
                <a:lnTo>
                  <a:pt x="238125" y="813079"/>
                </a:lnTo>
                <a:lnTo>
                  <a:pt x="238125" y="815708"/>
                </a:lnTo>
                <a:lnTo>
                  <a:pt x="238594" y="816825"/>
                </a:lnTo>
                <a:lnTo>
                  <a:pt x="240461" y="818692"/>
                </a:lnTo>
                <a:lnTo>
                  <a:pt x="241579" y="819150"/>
                </a:lnTo>
                <a:lnTo>
                  <a:pt x="244208" y="819150"/>
                </a:lnTo>
                <a:lnTo>
                  <a:pt x="245325" y="818692"/>
                </a:lnTo>
                <a:lnTo>
                  <a:pt x="247192" y="816825"/>
                </a:lnTo>
                <a:lnTo>
                  <a:pt x="247650" y="815708"/>
                </a:lnTo>
                <a:lnTo>
                  <a:pt x="247650" y="813079"/>
                </a:lnTo>
                <a:close/>
              </a:path>
              <a:path w="5534025" h="1628775">
                <a:moveTo>
                  <a:pt x="247650" y="3454"/>
                </a:moveTo>
                <a:lnTo>
                  <a:pt x="247192" y="2336"/>
                </a:lnTo>
                <a:lnTo>
                  <a:pt x="245325" y="469"/>
                </a:lnTo>
                <a:lnTo>
                  <a:pt x="244208" y="0"/>
                </a:lnTo>
                <a:lnTo>
                  <a:pt x="241579" y="0"/>
                </a:lnTo>
                <a:lnTo>
                  <a:pt x="240461" y="469"/>
                </a:lnTo>
                <a:lnTo>
                  <a:pt x="238594" y="2336"/>
                </a:lnTo>
                <a:lnTo>
                  <a:pt x="238125" y="3454"/>
                </a:lnTo>
                <a:lnTo>
                  <a:pt x="238125" y="6083"/>
                </a:lnTo>
                <a:lnTo>
                  <a:pt x="238594" y="7200"/>
                </a:lnTo>
                <a:lnTo>
                  <a:pt x="240461" y="9067"/>
                </a:lnTo>
                <a:lnTo>
                  <a:pt x="241579" y="9525"/>
                </a:lnTo>
                <a:lnTo>
                  <a:pt x="244208" y="9525"/>
                </a:lnTo>
                <a:lnTo>
                  <a:pt x="245325" y="9067"/>
                </a:lnTo>
                <a:lnTo>
                  <a:pt x="247192" y="7200"/>
                </a:lnTo>
                <a:lnTo>
                  <a:pt x="247650" y="6083"/>
                </a:lnTo>
                <a:lnTo>
                  <a:pt x="247650" y="3454"/>
                </a:lnTo>
                <a:close/>
              </a:path>
              <a:path w="5534025" h="1628775">
                <a:moveTo>
                  <a:pt x="295275" y="1622704"/>
                </a:moveTo>
                <a:lnTo>
                  <a:pt x="294817" y="1621586"/>
                </a:lnTo>
                <a:lnTo>
                  <a:pt x="292950" y="1619719"/>
                </a:lnTo>
                <a:lnTo>
                  <a:pt x="291833" y="1619250"/>
                </a:lnTo>
                <a:lnTo>
                  <a:pt x="289204" y="1619250"/>
                </a:lnTo>
                <a:lnTo>
                  <a:pt x="288086" y="1619719"/>
                </a:lnTo>
                <a:lnTo>
                  <a:pt x="286219" y="1621586"/>
                </a:lnTo>
                <a:lnTo>
                  <a:pt x="285750" y="1622704"/>
                </a:lnTo>
                <a:lnTo>
                  <a:pt x="285750" y="1625333"/>
                </a:lnTo>
                <a:lnTo>
                  <a:pt x="286219" y="1626450"/>
                </a:lnTo>
                <a:lnTo>
                  <a:pt x="288086" y="1628317"/>
                </a:lnTo>
                <a:lnTo>
                  <a:pt x="289204" y="1628775"/>
                </a:lnTo>
                <a:lnTo>
                  <a:pt x="291833" y="1628775"/>
                </a:lnTo>
                <a:lnTo>
                  <a:pt x="292950" y="1628317"/>
                </a:lnTo>
                <a:lnTo>
                  <a:pt x="294817" y="1626450"/>
                </a:lnTo>
                <a:lnTo>
                  <a:pt x="295275" y="1625333"/>
                </a:lnTo>
                <a:lnTo>
                  <a:pt x="295275" y="1622704"/>
                </a:lnTo>
                <a:close/>
              </a:path>
              <a:path w="5534025" h="1628775">
                <a:moveTo>
                  <a:pt x="295275" y="813079"/>
                </a:moveTo>
                <a:lnTo>
                  <a:pt x="294817" y="811961"/>
                </a:lnTo>
                <a:lnTo>
                  <a:pt x="292950" y="810094"/>
                </a:lnTo>
                <a:lnTo>
                  <a:pt x="291833" y="809625"/>
                </a:lnTo>
                <a:lnTo>
                  <a:pt x="289204" y="809625"/>
                </a:lnTo>
                <a:lnTo>
                  <a:pt x="288086" y="810094"/>
                </a:lnTo>
                <a:lnTo>
                  <a:pt x="286219" y="811961"/>
                </a:lnTo>
                <a:lnTo>
                  <a:pt x="285750" y="813079"/>
                </a:lnTo>
                <a:lnTo>
                  <a:pt x="285750" y="815708"/>
                </a:lnTo>
                <a:lnTo>
                  <a:pt x="286219" y="816825"/>
                </a:lnTo>
                <a:lnTo>
                  <a:pt x="288086" y="818692"/>
                </a:lnTo>
                <a:lnTo>
                  <a:pt x="289204" y="819150"/>
                </a:lnTo>
                <a:lnTo>
                  <a:pt x="291833" y="819150"/>
                </a:lnTo>
                <a:lnTo>
                  <a:pt x="292950" y="818692"/>
                </a:lnTo>
                <a:lnTo>
                  <a:pt x="294817" y="816825"/>
                </a:lnTo>
                <a:lnTo>
                  <a:pt x="295275" y="815708"/>
                </a:lnTo>
                <a:lnTo>
                  <a:pt x="295275" y="813079"/>
                </a:lnTo>
                <a:close/>
              </a:path>
              <a:path w="5534025" h="1628775">
                <a:moveTo>
                  <a:pt x="295275" y="3454"/>
                </a:moveTo>
                <a:lnTo>
                  <a:pt x="294817" y="2336"/>
                </a:lnTo>
                <a:lnTo>
                  <a:pt x="292950" y="469"/>
                </a:lnTo>
                <a:lnTo>
                  <a:pt x="291833" y="0"/>
                </a:lnTo>
                <a:lnTo>
                  <a:pt x="289204" y="0"/>
                </a:lnTo>
                <a:lnTo>
                  <a:pt x="288086" y="469"/>
                </a:lnTo>
                <a:lnTo>
                  <a:pt x="286219" y="2336"/>
                </a:lnTo>
                <a:lnTo>
                  <a:pt x="285750" y="3454"/>
                </a:lnTo>
                <a:lnTo>
                  <a:pt x="285750" y="6083"/>
                </a:lnTo>
                <a:lnTo>
                  <a:pt x="286219" y="7200"/>
                </a:lnTo>
                <a:lnTo>
                  <a:pt x="288086" y="9067"/>
                </a:lnTo>
                <a:lnTo>
                  <a:pt x="289204" y="9525"/>
                </a:lnTo>
                <a:lnTo>
                  <a:pt x="291833" y="9525"/>
                </a:lnTo>
                <a:lnTo>
                  <a:pt x="292950" y="9067"/>
                </a:lnTo>
                <a:lnTo>
                  <a:pt x="294817" y="7200"/>
                </a:lnTo>
                <a:lnTo>
                  <a:pt x="295275" y="6083"/>
                </a:lnTo>
                <a:lnTo>
                  <a:pt x="295275" y="3454"/>
                </a:lnTo>
                <a:close/>
              </a:path>
              <a:path w="5534025" h="1628775">
                <a:moveTo>
                  <a:pt x="342900" y="1622704"/>
                </a:moveTo>
                <a:lnTo>
                  <a:pt x="342442" y="1621586"/>
                </a:lnTo>
                <a:lnTo>
                  <a:pt x="340575" y="1619719"/>
                </a:lnTo>
                <a:lnTo>
                  <a:pt x="339458" y="1619250"/>
                </a:lnTo>
                <a:lnTo>
                  <a:pt x="336829" y="1619250"/>
                </a:lnTo>
                <a:lnTo>
                  <a:pt x="335711" y="1619719"/>
                </a:lnTo>
                <a:lnTo>
                  <a:pt x="333844" y="1621586"/>
                </a:lnTo>
                <a:lnTo>
                  <a:pt x="333375" y="1622704"/>
                </a:lnTo>
                <a:lnTo>
                  <a:pt x="333375" y="1625333"/>
                </a:lnTo>
                <a:lnTo>
                  <a:pt x="333844" y="1626450"/>
                </a:lnTo>
                <a:lnTo>
                  <a:pt x="335711" y="1628317"/>
                </a:lnTo>
                <a:lnTo>
                  <a:pt x="336829" y="1628775"/>
                </a:lnTo>
                <a:lnTo>
                  <a:pt x="339458" y="1628775"/>
                </a:lnTo>
                <a:lnTo>
                  <a:pt x="340575" y="1628317"/>
                </a:lnTo>
                <a:lnTo>
                  <a:pt x="342442" y="1626450"/>
                </a:lnTo>
                <a:lnTo>
                  <a:pt x="342900" y="1625333"/>
                </a:lnTo>
                <a:lnTo>
                  <a:pt x="342900" y="1622704"/>
                </a:lnTo>
                <a:close/>
              </a:path>
              <a:path w="5534025" h="1628775">
                <a:moveTo>
                  <a:pt x="342900" y="813079"/>
                </a:moveTo>
                <a:lnTo>
                  <a:pt x="342442" y="811961"/>
                </a:lnTo>
                <a:lnTo>
                  <a:pt x="340575" y="810094"/>
                </a:lnTo>
                <a:lnTo>
                  <a:pt x="339458" y="809625"/>
                </a:lnTo>
                <a:lnTo>
                  <a:pt x="336829" y="809625"/>
                </a:lnTo>
                <a:lnTo>
                  <a:pt x="335711" y="810094"/>
                </a:lnTo>
                <a:lnTo>
                  <a:pt x="333844" y="811961"/>
                </a:lnTo>
                <a:lnTo>
                  <a:pt x="333375" y="813079"/>
                </a:lnTo>
                <a:lnTo>
                  <a:pt x="333375" y="815708"/>
                </a:lnTo>
                <a:lnTo>
                  <a:pt x="333844" y="816825"/>
                </a:lnTo>
                <a:lnTo>
                  <a:pt x="335711" y="818692"/>
                </a:lnTo>
                <a:lnTo>
                  <a:pt x="336829" y="819150"/>
                </a:lnTo>
                <a:lnTo>
                  <a:pt x="339458" y="819150"/>
                </a:lnTo>
                <a:lnTo>
                  <a:pt x="340575" y="818692"/>
                </a:lnTo>
                <a:lnTo>
                  <a:pt x="342442" y="816825"/>
                </a:lnTo>
                <a:lnTo>
                  <a:pt x="342900" y="815708"/>
                </a:lnTo>
                <a:lnTo>
                  <a:pt x="342900" y="813079"/>
                </a:lnTo>
                <a:close/>
              </a:path>
              <a:path w="5534025" h="1628775">
                <a:moveTo>
                  <a:pt x="342900" y="3454"/>
                </a:moveTo>
                <a:lnTo>
                  <a:pt x="342442" y="2336"/>
                </a:lnTo>
                <a:lnTo>
                  <a:pt x="340575" y="469"/>
                </a:lnTo>
                <a:lnTo>
                  <a:pt x="339458" y="0"/>
                </a:lnTo>
                <a:lnTo>
                  <a:pt x="336829" y="0"/>
                </a:lnTo>
                <a:lnTo>
                  <a:pt x="335711" y="469"/>
                </a:lnTo>
                <a:lnTo>
                  <a:pt x="333844" y="2336"/>
                </a:lnTo>
                <a:lnTo>
                  <a:pt x="333375" y="3454"/>
                </a:lnTo>
                <a:lnTo>
                  <a:pt x="333375" y="6083"/>
                </a:lnTo>
                <a:lnTo>
                  <a:pt x="333844" y="7200"/>
                </a:lnTo>
                <a:lnTo>
                  <a:pt x="335711" y="9067"/>
                </a:lnTo>
                <a:lnTo>
                  <a:pt x="336829" y="9525"/>
                </a:lnTo>
                <a:lnTo>
                  <a:pt x="339458" y="9525"/>
                </a:lnTo>
                <a:lnTo>
                  <a:pt x="340575" y="9067"/>
                </a:lnTo>
                <a:lnTo>
                  <a:pt x="342442" y="7200"/>
                </a:lnTo>
                <a:lnTo>
                  <a:pt x="342900" y="6083"/>
                </a:lnTo>
                <a:lnTo>
                  <a:pt x="342900" y="3454"/>
                </a:lnTo>
                <a:close/>
              </a:path>
              <a:path w="5534025" h="1628775">
                <a:moveTo>
                  <a:pt x="390525" y="1622704"/>
                </a:moveTo>
                <a:lnTo>
                  <a:pt x="390067" y="1621586"/>
                </a:lnTo>
                <a:lnTo>
                  <a:pt x="388200" y="1619719"/>
                </a:lnTo>
                <a:lnTo>
                  <a:pt x="387083" y="1619250"/>
                </a:lnTo>
                <a:lnTo>
                  <a:pt x="384454" y="1619250"/>
                </a:lnTo>
                <a:lnTo>
                  <a:pt x="383336" y="1619719"/>
                </a:lnTo>
                <a:lnTo>
                  <a:pt x="381469" y="1621586"/>
                </a:lnTo>
                <a:lnTo>
                  <a:pt x="381000" y="1622704"/>
                </a:lnTo>
                <a:lnTo>
                  <a:pt x="381000" y="1625333"/>
                </a:lnTo>
                <a:lnTo>
                  <a:pt x="381469" y="1626450"/>
                </a:lnTo>
                <a:lnTo>
                  <a:pt x="383336" y="1628317"/>
                </a:lnTo>
                <a:lnTo>
                  <a:pt x="384454" y="1628775"/>
                </a:lnTo>
                <a:lnTo>
                  <a:pt x="387083" y="1628775"/>
                </a:lnTo>
                <a:lnTo>
                  <a:pt x="388200" y="1628317"/>
                </a:lnTo>
                <a:lnTo>
                  <a:pt x="390067" y="1626450"/>
                </a:lnTo>
                <a:lnTo>
                  <a:pt x="390525" y="1625333"/>
                </a:lnTo>
                <a:lnTo>
                  <a:pt x="390525" y="1622704"/>
                </a:lnTo>
                <a:close/>
              </a:path>
              <a:path w="5534025" h="1628775">
                <a:moveTo>
                  <a:pt x="390525" y="813079"/>
                </a:moveTo>
                <a:lnTo>
                  <a:pt x="390067" y="811961"/>
                </a:lnTo>
                <a:lnTo>
                  <a:pt x="388200" y="810094"/>
                </a:lnTo>
                <a:lnTo>
                  <a:pt x="387083" y="809625"/>
                </a:lnTo>
                <a:lnTo>
                  <a:pt x="384454" y="809625"/>
                </a:lnTo>
                <a:lnTo>
                  <a:pt x="383336" y="810094"/>
                </a:lnTo>
                <a:lnTo>
                  <a:pt x="381469" y="811961"/>
                </a:lnTo>
                <a:lnTo>
                  <a:pt x="381000" y="813079"/>
                </a:lnTo>
                <a:lnTo>
                  <a:pt x="381000" y="815708"/>
                </a:lnTo>
                <a:lnTo>
                  <a:pt x="381469" y="816825"/>
                </a:lnTo>
                <a:lnTo>
                  <a:pt x="383336" y="818692"/>
                </a:lnTo>
                <a:lnTo>
                  <a:pt x="384454" y="819150"/>
                </a:lnTo>
                <a:lnTo>
                  <a:pt x="387083" y="819150"/>
                </a:lnTo>
                <a:lnTo>
                  <a:pt x="388200" y="818692"/>
                </a:lnTo>
                <a:lnTo>
                  <a:pt x="390067" y="816825"/>
                </a:lnTo>
                <a:lnTo>
                  <a:pt x="390525" y="815708"/>
                </a:lnTo>
                <a:lnTo>
                  <a:pt x="390525" y="813079"/>
                </a:lnTo>
                <a:close/>
              </a:path>
              <a:path w="5534025" h="1628775">
                <a:moveTo>
                  <a:pt x="390525" y="3454"/>
                </a:moveTo>
                <a:lnTo>
                  <a:pt x="390067" y="2336"/>
                </a:lnTo>
                <a:lnTo>
                  <a:pt x="388200" y="469"/>
                </a:lnTo>
                <a:lnTo>
                  <a:pt x="387083" y="0"/>
                </a:lnTo>
                <a:lnTo>
                  <a:pt x="384454" y="0"/>
                </a:lnTo>
                <a:lnTo>
                  <a:pt x="383336" y="469"/>
                </a:lnTo>
                <a:lnTo>
                  <a:pt x="381469" y="2336"/>
                </a:lnTo>
                <a:lnTo>
                  <a:pt x="381000" y="3454"/>
                </a:lnTo>
                <a:lnTo>
                  <a:pt x="381000" y="6083"/>
                </a:lnTo>
                <a:lnTo>
                  <a:pt x="381469" y="7200"/>
                </a:lnTo>
                <a:lnTo>
                  <a:pt x="383336" y="9067"/>
                </a:lnTo>
                <a:lnTo>
                  <a:pt x="384454" y="9525"/>
                </a:lnTo>
                <a:lnTo>
                  <a:pt x="387083" y="9525"/>
                </a:lnTo>
                <a:lnTo>
                  <a:pt x="388200" y="9067"/>
                </a:lnTo>
                <a:lnTo>
                  <a:pt x="390067" y="7200"/>
                </a:lnTo>
                <a:lnTo>
                  <a:pt x="390525" y="6083"/>
                </a:lnTo>
                <a:lnTo>
                  <a:pt x="390525" y="3454"/>
                </a:lnTo>
                <a:close/>
              </a:path>
              <a:path w="5534025" h="1628775">
                <a:moveTo>
                  <a:pt x="438150" y="1622704"/>
                </a:moveTo>
                <a:lnTo>
                  <a:pt x="437692" y="1621586"/>
                </a:lnTo>
                <a:lnTo>
                  <a:pt x="435825" y="1619719"/>
                </a:lnTo>
                <a:lnTo>
                  <a:pt x="434708" y="1619250"/>
                </a:lnTo>
                <a:lnTo>
                  <a:pt x="432079" y="1619250"/>
                </a:lnTo>
                <a:lnTo>
                  <a:pt x="430961" y="1619719"/>
                </a:lnTo>
                <a:lnTo>
                  <a:pt x="429094" y="1621586"/>
                </a:lnTo>
                <a:lnTo>
                  <a:pt x="428625" y="1622704"/>
                </a:lnTo>
                <a:lnTo>
                  <a:pt x="428625" y="1625333"/>
                </a:lnTo>
                <a:lnTo>
                  <a:pt x="429094" y="1626450"/>
                </a:lnTo>
                <a:lnTo>
                  <a:pt x="430961" y="1628317"/>
                </a:lnTo>
                <a:lnTo>
                  <a:pt x="432079" y="1628775"/>
                </a:lnTo>
                <a:lnTo>
                  <a:pt x="434708" y="1628775"/>
                </a:lnTo>
                <a:lnTo>
                  <a:pt x="435825" y="1628317"/>
                </a:lnTo>
                <a:lnTo>
                  <a:pt x="437692" y="1626450"/>
                </a:lnTo>
                <a:lnTo>
                  <a:pt x="438150" y="1625333"/>
                </a:lnTo>
                <a:lnTo>
                  <a:pt x="438150" y="1622704"/>
                </a:lnTo>
                <a:close/>
              </a:path>
              <a:path w="5534025" h="1628775">
                <a:moveTo>
                  <a:pt x="438150" y="813079"/>
                </a:moveTo>
                <a:lnTo>
                  <a:pt x="437692" y="811961"/>
                </a:lnTo>
                <a:lnTo>
                  <a:pt x="435825" y="810094"/>
                </a:lnTo>
                <a:lnTo>
                  <a:pt x="434708" y="809625"/>
                </a:lnTo>
                <a:lnTo>
                  <a:pt x="432079" y="809625"/>
                </a:lnTo>
                <a:lnTo>
                  <a:pt x="430961" y="810094"/>
                </a:lnTo>
                <a:lnTo>
                  <a:pt x="429094" y="811961"/>
                </a:lnTo>
                <a:lnTo>
                  <a:pt x="428625" y="813079"/>
                </a:lnTo>
                <a:lnTo>
                  <a:pt x="428625" y="815708"/>
                </a:lnTo>
                <a:lnTo>
                  <a:pt x="429094" y="816825"/>
                </a:lnTo>
                <a:lnTo>
                  <a:pt x="430961" y="818692"/>
                </a:lnTo>
                <a:lnTo>
                  <a:pt x="432079" y="819150"/>
                </a:lnTo>
                <a:lnTo>
                  <a:pt x="434708" y="819150"/>
                </a:lnTo>
                <a:lnTo>
                  <a:pt x="435825" y="818692"/>
                </a:lnTo>
                <a:lnTo>
                  <a:pt x="437692" y="816825"/>
                </a:lnTo>
                <a:lnTo>
                  <a:pt x="438150" y="815708"/>
                </a:lnTo>
                <a:lnTo>
                  <a:pt x="438150" y="813079"/>
                </a:lnTo>
                <a:close/>
              </a:path>
              <a:path w="5534025" h="1628775">
                <a:moveTo>
                  <a:pt x="438150" y="3454"/>
                </a:moveTo>
                <a:lnTo>
                  <a:pt x="437692" y="2336"/>
                </a:lnTo>
                <a:lnTo>
                  <a:pt x="435825" y="469"/>
                </a:lnTo>
                <a:lnTo>
                  <a:pt x="434708" y="0"/>
                </a:lnTo>
                <a:lnTo>
                  <a:pt x="432079" y="0"/>
                </a:lnTo>
                <a:lnTo>
                  <a:pt x="430961" y="469"/>
                </a:lnTo>
                <a:lnTo>
                  <a:pt x="429094" y="2336"/>
                </a:lnTo>
                <a:lnTo>
                  <a:pt x="428625" y="3454"/>
                </a:lnTo>
                <a:lnTo>
                  <a:pt x="428625" y="6083"/>
                </a:lnTo>
                <a:lnTo>
                  <a:pt x="429094" y="7200"/>
                </a:lnTo>
                <a:lnTo>
                  <a:pt x="430961" y="9067"/>
                </a:lnTo>
                <a:lnTo>
                  <a:pt x="432079" y="9525"/>
                </a:lnTo>
                <a:lnTo>
                  <a:pt x="434708" y="9525"/>
                </a:lnTo>
                <a:lnTo>
                  <a:pt x="435825" y="9067"/>
                </a:lnTo>
                <a:lnTo>
                  <a:pt x="437692" y="7200"/>
                </a:lnTo>
                <a:lnTo>
                  <a:pt x="438150" y="6083"/>
                </a:lnTo>
                <a:lnTo>
                  <a:pt x="438150" y="3454"/>
                </a:lnTo>
                <a:close/>
              </a:path>
              <a:path w="5534025" h="1628775">
                <a:moveTo>
                  <a:pt x="485775" y="1622704"/>
                </a:moveTo>
                <a:lnTo>
                  <a:pt x="485317" y="1621586"/>
                </a:lnTo>
                <a:lnTo>
                  <a:pt x="483450" y="1619719"/>
                </a:lnTo>
                <a:lnTo>
                  <a:pt x="482333" y="1619250"/>
                </a:lnTo>
                <a:lnTo>
                  <a:pt x="479704" y="1619250"/>
                </a:lnTo>
                <a:lnTo>
                  <a:pt x="478586" y="1619719"/>
                </a:lnTo>
                <a:lnTo>
                  <a:pt x="476719" y="1621586"/>
                </a:lnTo>
                <a:lnTo>
                  <a:pt x="476250" y="1622704"/>
                </a:lnTo>
                <a:lnTo>
                  <a:pt x="476250" y="1625333"/>
                </a:lnTo>
                <a:lnTo>
                  <a:pt x="476719" y="1626450"/>
                </a:lnTo>
                <a:lnTo>
                  <a:pt x="478586" y="1628317"/>
                </a:lnTo>
                <a:lnTo>
                  <a:pt x="479704" y="1628775"/>
                </a:lnTo>
                <a:lnTo>
                  <a:pt x="482333" y="1628775"/>
                </a:lnTo>
                <a:lnTo>
                  <a:pt x="483450" y="1628317"/>
                </a:lnTo>
                <a:lnTo>
                  <a:pt x="485317" y="1626450"/>
                </a:lnTo>
                <a:lnTo>
                  <a:pt x="485775" y="1625333"/>
                </a:lnTo>
                <a:lnTo>
                  <a:pt x="485775" y="1622704"/>
                </a:lnTo>
                <a:close/>
              </a:path>
              <a:path w="5534025" h="1628775">
                <a:moveTo>
                  <a:pt x="485775" y="813079"/>
                </a:moveTo>
                <a:lnTo>
                  <a:pt x="485317" y="811961"/>
                </a:lnTo>
                <a:lnTo>
                  <a:pt x="483450" y="810094"/>
                </a:lnTo>
                <a:lnTo>
                  <a:pt x="482333" y="809625"/>
                </a:lnTo>
                <a:lnTo>
                  <a:pt x="479704" y="809625"/>
                </a:lnTo>
                <a:lnTo>
                  <a:pt x="478586" y="810094"/>
                </a:lnTo>
                <a:lnTo>
                  <a:pt x="476719" y="811961"/>
                </a:lnTo>
                <a:lnTo>
                  <a:pt x="476250" y="813079"/>
                </a:lnTo>
                <a:lnTo>
                  <a:pt x="476250" y="815708"/>
                </a:lnTo>
                <a:lnTo>
                  <a:pt x="476719" y="816825"/>
                </a:lnTo>
                <a:lnTo>
                  <a:pt x="478586" y="818692"/>
                </a:lnTo>
                <a:lnTo>
                  <a:pt x="479704" y="819150"/>
                </a:lnTo>
                <a:lnTo>
                  <a:pt x="482333" y="819150"/>
                </a:lnTo>
                <a:lnTo>
                  <a:pt x="483450" y="818692"/>
                </a:lnTo>
                <a:lnTo>
                  <a:pt x="485317" y="816825"/>
                </a:lnTo>
                <a:lnTo>
                  <a:pt x="485775" y="815708"/>
                </a:lnTo>
                <a:lnTo>
                  <a:pt x="485775" y="813079"/>
                </a:lnTo>
                <a:close/>
              </a:path>
              <a:path w="5534025" h="1628775">
                <a:moveTo>
                  <a:pt x="485775" y="3454"/>
                </a:moveTo>
                <a:lnTo>
                  <a:pt x="485317" y="2336"/>
                </a:lnTo>
                <a:lnTo>
                  <a:pt x="483450" y="469"/>
                </a:lnTo>
                <a:lnTo>
                  <a:pt x="482333" y="0"/>
                </a:lnTo>
                <a:lnTo>
                  <a:pt x="479704" y="0"/>
                </a:lnTo>
                <a:lnTo>
                  <a:pt x="478586" y="469"/>
                </a:lnTo>
                <a:lnTo>
                  <a:pt x="476719" y="2336"/>
                </a:lnTo>
                <a:lnTo>
                  <a:pt x="476250" y="3454"/>
                </a:lnTo>
                <a:lnTo>
                  <a:pt x="476250" y="6083"/>
                </a:lnTo>
                <a:lnTo>
                  <a:pt x="476719" y="7200"/>
                </a:lnTo>
                <a:lnTo>
                  <a:pt x="478586" y="9067"/>
                </a:lnTo>
                <a:lnTo>
                  <a:pt x="479704" y="9525"/>
                </a:lnTo>
                <a:lnTo>
                  <a:pt x="482333" y="9525"/>
                </a:lnTo>
                <a:lnTo>
                  <a:pt x="483450" y="9067"/>
                </a:lnTo>
                <a:lnTo>
                  <a:pt x="485317" y="7200"/>
                </a:lnTo>
                <a:lnTo>
                  <a:pt x="485775" y="6083"/>
                </a:lnTo>
                <a:lnTo>
                  <a:pt x="485775" y="3454"/>
                </a:lnTo>
                <a:close/>
              </a:path>
              <a:path w="5534025" h="1628775">
                <a:moveTo>
                  <a:pt x="533400" y="1622704"/>
                </a:moveTo>
                <a:lnTo>
                  <a:pt x="532942" y="1621586"/>
                </a:lnTo>
                <a:lnTo>
                  <a:pt x="531075" y="1619719"/>
                </a:lnTo>
                <a:lnTo>
                  <a:pt x="529958" y="1619250"/>
                </a:lnTo>
                <a:lnTo>
                  <a:pt x="527329" y="1619250"/>
                </a:lnTo>
                <a:lnTo>
                  <a:pt x="526211" y="1619719"/>
                </a:lnTo>
                <a:lnTo>
                  <a:pt x="524344" y="1621586"/>
                </a:lnTo>
                <a:lnTo>
                  <a:pt x="523875" y="1622704"/>
                </a:lnTo>
                <a:lnTo>
                  <a:pt x="523875" y="1625333"/>
                </a:lnTo>
                <a:lnTo>
                  <a:pt x="524344" y="1626450"/>
                </a:lnTo>
                <a:lnTo>
                  <a:pt x="526211" y="1628317"/>
                </a:lnTo>
                <a:lnTo>
                  <a:pt x="527329" y="1628775"/>
                </a:lnTo>
                <a:lnTo>
                  <a:pt x="529958" y="1628775"/>
                </a:lnTo>
                <a:lnTo>
                  <a:pt x="531075" y="1628317"/>
                </a:lnTo>
                <a:lnTo>
                  <a:pt x="532942" y="1626450"/>
                </a:lnTo>
                <a:lnTo>
                  <a:pt x="533400" y="1625333"/>
                </a:lnTo>
                <a:lnTo>
                  <a:pt x="533400" y="1622704"/>
                </a:lnTo>
                <a:close/>
              </a:path>
              <a:path w="5534025" h="1628775">
                <a:moveTo>
                  <a:pt x="533400" y="813079"/>
                </a:moveTo>
                <a:lnTo>
                  <a:pt x="532942" y="811961"/>
                </a:lnTo>
                <a:lnTo>
                  <a:pt x="531075" y="810094"/>
                </a:lnTo>
                <a:lnTo>
                  <a:pt x="529958" y="809625"/>
                </a:lnTo>
                <a:lnTo>
                  <a:pt x="527329" y="809625"/>
                </a:lnTo>
                <a:lnTo>
                  <a:pt x="526211" y="810094"/>
                </a:lnTo>
                <a:lnTo>
                  <a:pt x="524344" y="811961"/>
                </a:lnTo>
                <a:lnTo>
                  <a:pt x="523875" y="813079"/>
                </a:lnTo>
                <a:lnTo>
                  <a:pt x="523875" y="815708"/>
                </a:lnTo>
                <a:lnTo>
                  <a:pt x="524344" y="816825"/>
                </a:lnTo>
                <a:lnTo>
                  <a:pt x="526211" y="818692"/>
                </a:lnTo>
                <a:lnTo>
                  <a:pt x="527329" y="819150"/>
                </a:lnTo>
                <a:lnTo>
                  <a:pt x="529958" y="819150"/>
                </a:lnTo>
                <a:lnTo>
                  <a:pt x="531075" y="818692"/>
                </a:lnTo>
                <a:lnTo>
                  <a:pt x="532942" y="816825"/>
                </a:lnTo>
                <a:lnTo>
                  <a:pt x="533400" y="815708"/>
                </a:lnTo>
                <a:lnTo>
                  <a:pt x="533400" y="813079"/>
                </a:lnTo>
                <a:close/>
              </a:path>
              <a:path w="5534025" h="1628775">
                <a:moveTo>
                  <a:pt x="533400" y="3454"/>
                </a:moveTo>
                <a:lnTo>
                  <a:pt x="532942" y="2336"/>
                </a:lnTo>
                <a:lnTo>
                  <a:pt x="531075" y="469"/>
                </a:lnTo>
                <a:lnTo>
                  <a:pt x="529958" y="0"/>
                </a:lnTo>
                <a:lnTo>
                  <a:pt x="527329" y="0"/>
                </a:lnTo>
                <a:lnTo>
                  <a:pt x="526211" y="469"/>
                </a:lnTo>
                <a:lnTo>
                  <a:pt x="524344" y="2336"/>
                </a:lnTo>
                <a:lnTo>
                  <a:pt x="523875" y="3454"/>
                </a:lnTo>
                <a:lnTo>
                  <a:pt x="523875" y="6083"/>
                </a:lnTo>
                <a:lnTo>
                  <a:pt x="524344" y="7200"/>
                </a:lnTo>
                <a:lnTo>
                  <a:pt x="526211" y="9067"/>
                </a:lnTo>
                <a:lnTo>
                  <a:pt x="527329" y="9525"/>
                </a:lnTo>
                <a:lnTo>
                  <a:pt x="529958" y="9525"/>
                </a:lnTo>
                <a:lnTo>
                  <a:pt x="531075" y="9067"/>
                </a:lnTo>
                <a:lnTo>
                  <a:pt x="532942" y="7200"/>
                </a:lnTo>
                <a:lnTo>
                  <a:pt x="533400" y="6083"/>
                </a:lnTo>
                <a:lnTo>
                  <a:pt x="533400" y="3454"/>
                </a:lnTo>
                <a:close/>
              </a:path>
              <a:path w="5534025" h="1628775">
                <a:moveTo>
                  <a:pt x="581025" y="1622704"/>
                </a:moveTo>
                <a:lnTo>
                  <a:pt x="580567" y="1621586"/>
                </a:lnTo>
                <a:lnTo>
                  <a:pt x="578700" y="1619719"/>
                </a:lnTo>
                <a:lnTo>
                  <a:pt x="577583" y="1619250"/>
                </a:lnTo>
                <a:lnTo>
                  <a:pt x="574954" y="1619250"/>
                </a:lnTo>
                <a:lnTo>
                  <a:pt x="573836" y="1619719"/>
                </a:lnTo>
                <a:lnTo>
                  <a:pt x="571969" y="1621586"/>
                </a:lnTo>
                <a:lnTo>
                  <a:pt x="571500" y="1622704"/>
                </a:lnTo>
                <a:lnTo>
                  <a:pt x="571500" y="1625333"/>
                </a:lnTo>
                <a:lnTo>
                  <a:pt x="571969" y="1626450"/>
                </a:lnTo>
                <a:lnTo>
                  <a:pt x="573836" y="1628317"/>
                </a:lnTo>
                <a:lnTo>
                  <a:pt x="574954" y="1628775"/>
                </a:lnTo>
                <a:lnTo>
                  <a:pt x="577583" y="1628775"/>
                </a:lnTo>
                <a:lnTo>
                  <a:pt x="578700" y="1628317"/>
                </a:lnTo>
                <a:lnTo>
                  <a:pt x="580567" y="1626450"/>
                </a:lnTo>
                <a:lnTo>
                  <a:pt x="581025" y="1625333"/>
                </a:lnTo>
                <a:lnTo>
                  <a:pt x="581025" y="1622704"/>
                </a:lnTo>
                <a:close/>
              </a:path>
              <a:path w="5534025" h="1628775">
                <a:moveTo>
                  <a:pt x="581025" y="813079"/>
                </a:moveTo>
                <a:lnTo>
                  <a:pt x="580567" y="811961"/>
                </a:lnTo>
                <a:lnTo>
                  <a:pt x="578700" y="810094"/>
                </a:lnTo>
                <a:lnTo>
                  <a:pt x="577583" y="809625"/>
                </a:lnTo>
                <a:lnTo>
                  <a:pt x="574954" y="809625"/>
                </a:lnTo>
                <a:lnTo>
                  <a:pt x="573836" y="810094"/>
                </a:lnTo>
                <a:lnTo>
                  <a:pt x="571969" y="811961"/>
                </a:lnTo>
                <a:lnTo>
                  <a:pt x="571500" y="813079"/>
                </a:lnTo>
                <a:lnTo>
                  <a:pt x="571500" y="815708"/>
                </a:lnTo>
                <a:lnTo>
                  <a:pt x="571969" y="816825"/>
                </a:lnTo>
                <a:lnTo>
                  <a:pt x="573836" y="818692"/>
                </a:lnTo>
                <a:lnTo>
                  <a:pt x="574954" y="819150"/>
                </a:lnTo>
                <a:lnTo>
                  <a:pt x="577583" y="819150"/>
                </a:lnTo>
                <a:lnTo>
                  <a:pt x="578700" y="818692"/>
                </a:lnTo>
                <a:lnTo>
                  <a:pt x="580567" y="816825"/>
                </a:lnTo>
                <a:lnTo>
                  <a:pt x="581025" y="815708"/>
                </a:lnTo>
                <a:lnTo>
                  <a:pt x="581025" y="813079"/>
                </a:lnTo>
                <a:close/>
              </a:path>
              <a:path w="5534025" h="1628775">
                <a:moveTo>
                  <a:pt x="581025" y="3454"/>
                </a:moveTo>
                <a:lnTo>
                  <a:pt x="580567" y="2336"/>
                </a:lnTo>
                <a:lnTo>
                  <a:pt x="578700" y="469"/>
                </a:lnTo>
                <a:lnTo>
                  <a:pt x="577583" y="0"/>
                </a:lnTo>
                <a:lnTo>
                  <a:pt x="574954" y="0"/>
                </a:lnTo>
                <a:lnTo>
                  <a:pt x="573836" y="469"/>
                </a:lnTo>
                <a:lnTo>
                  <a:pt x="571969" y="2336"/>
                </a:lnTo>
                <a:lnTo>
                  <a:pt x="571500" y="3454"/>
                </a:lnTo>
                <a:lnTo>
                  <a:pt x="571500" y="6083"/>
                </a:lnTo>
                <a:lnTo>
                  <a:pt x="571969" y="7200"/>
                </a:lnTo>
                <a:lnTo>
                  <a:pt x="573836" y="9067"/>
                </a:lnTo>
                <a:lnTo>
                  <a:pt x="574954" y="9525"/>
                </a:lnTo>
                <a:lnTo>
                  <a:pt x="577583" y="9525"/>
                </a:lnTo>
                <a:lnTo>
                  <a:pt x="578700" y="9067"/>
                </a:lnTo>
                <a:lnTo>
                  <a:pt x="580567" y="7200"/>
                </a:lnTo>
                <a:lnTo>
                  <a:pt x="581025" y="6083"/>
                </a:lnTo>
                <a:lnTo>
                  <a:pt x="581025" y="3454"/>
                </a:lnTo>
                <a:close/>
              </a:path>
              <a:path w="5534025" h="1628775">
                <a:moveTo>
                  <a:pt x="628650" y="1622704"/>
                </a:moveTo>
                <a:lnTo>
                  <a:pt x="628192" y="1621586"/>
                </a:lnTo>
                <a:lnTo>
                  <a:pt x="626325" y="1619719"/>
                </a:lnTo>
                <a:lnTo>
                  <a:pt x="625208" y="1619250"/>
                </a:lnTo>
                <a:lnTo>
                  <a:pt x="622579" y="1619250"/>
                </a:lnTo>
                <a:lnTo>
                  <a:pt x="621461" y="1619719"/>
                </a:lnTo>
                <a:lnTo>
                  <a:pt x="619594" y="1621586"/>
                </a:lnTo>
                <a:lnTo>
                  <a:pt x="619125" y="1622704"/>
                </a:lnTo>
                <a:lnTo>
                  <a:pt x="619125" y="1625333"/>
                </a:lnTo>
                <a:lnTo>
                  <a:pt x="619594" y="1626450"/>
                </a:lnTo>
                <a:lnTo>
                  <a:pt x="621461" y="1628317"/>
                </a:lnTo>
                <a:lnTo>
                  <a:pt x="622579" y="1628775"/>
                </a:lnTo>
                <a:lnTo>
                  <a:pt x="625208" y="1628775"/>
                </a:lnTo>
                <a:lnTo>
                  <a:pt x="626325" y="1628317"/>
                </a:lnTo>
                <a:lnTo>
                  <a:pt x="628192" y="1626450"/>
                </a:lnTo>
                <a:lnTo>
                  <a:pt x="628650" y="1625333"/>
                </a:lnTo>
                <a:lnTo>
                  <a:pt x="628650" y="1622704"/>
                </a:lnTo>
                <a:close/>
              </a:path>
              <a:path w="5534025" h="1628775">
                <a:moveTo>
                  <a:pt x="628650" y="813079"/>
                </a:moveTo>
                <a:lnTo>
                  <a:pt x="628192" y="811961"/>
                </a:lnTo>
                <a:lnTo>
                  <a:pt x="626325" y="810094"/>
                </a:lnTo>
                <a:lnTo>
                  <a:pt x="625208" y="809625"/>
                </a:lnTo>
                <a:lnTo>
                  <a:pt x="622579" y="809625"/>
                </a:lnTo>
                <a:lnTo>
                  <a:pt x="621461" y="810094"/>
                </a:lnTo>
                <a:lnTo>
                  <a:pt x="619594" y="811961"/>
                </a:lnTo>
                <a:lnTo>
                  <a:pt x="619125" y="813079"/>
                </a:lnTo>
                <a:lnTo>
                  <a:pt x="619125" y="815708"/>
                </a:lnTo>
                <a:lnTo>
                  <a:pt x="619594" y="816825"/>
                </a:lnTo>
                <a:lnTo>
                  <a:pt x="621461" y="818692"/>
                </a:lnTo>
                <a:lnTo>
                  <a:pt x="622579" y="819150"/>
                </a:lnTo>
                <a:lnTo>
                  <a:pt x="625208" y="819150"/>
                </a:lnTo>
                <a:lnTo>
                  <a:pt x="626325" y="818692"/>
                </a:lnTo>
                <a:lnTo>
                  <a:pt x="628192" y="816825"/>
                </a:lnTo>
                <a:lnTo>
                  <a:pt x="628650" y="815708"/>
                </a:lnTo>
                <a:lnTo>
                  <a:pt x="628650" y="813079"/>
                </a:lnTo>
                <a:close/>
              </a:path>
              <a:path w="5534025" h="1628775">
                <a:moveTo>
                  <a:pt x="628650" y="3454"/>
                </a:moveTo>
                <a:lnTo>
                  <a:pt x="628192" y="2336"/>
                </a:lnTo>
                <a:lnTo>
                  <a:pt x="626325" y="469"/>
                </a:lnTo>
                <a:lnTo>
                  <a:pt x="625208" y="0"/>
                </a:lnTo>
                <a:lnTo>
                  <a:pt x="622579" y="0"/>
                </a:lnTo>
                <a:lnTo>
                  <a:pt x="621461" y="469"/>
                </a:lnTo>
                <a:lnTo>
                  <a:pt x="619594" y="2336"/>
                </a:lnTo>
                <a:lnTo>
                  <a:pt x="619125" y="3454"/>
                </a:lnTo>
                <a:lnTo>
                  <a:pt x="619125" y="6083"/>
                </a:lnTo>
                <a:lnTo>
                  <a:pt x="619594" y="7200"/>
                </a:lnTo>
                <a:lnTo>
                  <a:pt x="621461" y="9067"/>
                </a:lnTo>
                <a:lnTo>
                  <a:pt x="622579" y="9525"/>
                </a:lnTo>
                <a:lnTo>
                  <a:pt x="625208" y="9525"/>
                </a:lnTo>
                <a:lnTo>
                  <a:pt x="626325" y="9067"/>
                </a:lnTo>
                <a:lnTo>
                  <a:pt x="628192" y="7200"/>
                </a:lnTo>
                <a:lnTo>
                  <a:pt x="628650" y="6083"/>
                </a:lnTo>
                <a:lnTo>
                  <a:pt x="628650" y="3454"/>
                </a:lnTo>
                <a:close/>
              </a:path>
              <a:path w="5534025" h="1628775">
                <a:moveTo>
                  <a:pt x="676275" y="1622704"/>
                </a:moveTo>
                <a:lnTo>
                  <a:pt x="675817" y="1621586"/>
                </a:lnTo>
                <a:lnTo>
                  <a:pt x="673950" y="1619719"/>
                </a:lnTo>
                <a:lnTo>
                  <a:pt x="672833" y="1619250"/>
                </a:lnTo>
                <a:lnTo>
                  <a:pt x="670204" y="1619250"/>
                </a:lnTo>
                <a:lnTo>
                  <a:pt x="669086" y="1619719"/>
                </a:lnTo>
                <a:lnTo>
                  <a:pt x="667219" y="1621586"/>
                </a:lnTo>
                <a:lnTo>
                  <a:pt x="666750" y="1622704"/>
                </a:lnTo>
                <a:lnTo>
                  <a:pt x="666750" y="1625333"/>
                </a:lnTo>
                <a:lnTo>
                  <a:pt x="667219" y="1626450"/>
                </a:lnTo>
                <a:lnTo>
                  <a:pt x="669086" y="1628317"/>
                </a:lnTo>
                <a:lnTo>
                  <a:pt x="670204" y="1628775"/>
                </a:lnTo>
                <a:lnTo>
                  <a:pt x="672833" y="1628775"/>
                </a:lnTo>
                <a:lnTo>
                  <a:pt x="673950" y="1628317"/>
                </a:lnTo>
                <a:lnTo>
                  <a:pt x="675817" y="1626450"/>
                </a:lnTo>
                <a:lnTo>
                  <a:pt x="676275" y="1625333"/>
                </a:lnTo>
                <a:lnTo>
                  <a:pt x="676275" y="1622704"/>
                </a:lnTo>
                <a:close/>
              </a:path>
              <a:path w="5534025" h="1628775">
                <a:moveTo>
                  <a:pt x="676275" y="813079"/>
                </a:moveTo>
                <a:lnTo>
                  <a:pt x="675817" y="811961"/>
                </a:lnTo>
                <a:lnTo>
                  <a:pt x="673950" y="810094"/>
                </a:lnTo>
                <a:lnTo>
                  <a:pt x="672833" y="809625"/>
                </a:lnTo>
                <a:lnTo>
                  <a:pt x="670204" y="809625"/>
                </a:lnTo>
                <a:lnTo>
                  <a:pt x="669086" y="810094"/>
                </a:lnTo>
                <a:lnTo>
                  <a:pt x="667219" y="811961"/>
                </a:lnTo>
                <a:lnTo>
                  <a:pt x="666750" y="813079"/>
                </a:lnTo>
                <a:lnTo>
                  <a:pt x="666750" y="815708"/>
                </a:lnTo>
                <a:lnTo>
                  <a:pt x="667219" y="816825"/>
                </a:lnTo>
                <a:lnTo>
                  <a:pt x="669086" y="818692"/>
                </a:lnTo>
                <a:lnTo>
                  <a:pt x="670204" y="819150"/>
                </a:lnTo>
                <a:lnTo>
                  <a:pt x="672833" y="819150"/>
                </a:lnTo>
                <a:lnTo>
                  <a:pt x="673950" y="818692"/>
                </a:lnTo>
                <a:lnTo>
                  <a:pt x="675817" y="816825"/>
                </a:lnTo>
                <a:lnTo>
                  <a:pt x="676275" y="815708"/>
                </a:lnTo>
                <a:lnTo>
                  <a:pt x="676275" y="813079"/>
                </a:lnTo>
                <a:close/>
              </a:path>
              <a:path w="5534025" h="1628775">
                <a:moveTo>
                  <a:pt x="676275" y="3454"/>
                </a:moveTo>
                <a:lnTo>
                  <a:pt x="675817" y="2336"/>
                </a:lnTo>
                <a:lnTo>
                  <a:pt x="673950" y="469"/>
                </a:lnTo>
                <a:lnTo>
                  <a:pt x="672833" y="0"/>
                </a:lnTo>
                <a:lnTo>
                  <a:pt x="670204" y="0"/>
                </a:lnTo>
                <a:lnTo>
                  <a:pt x="669086" y="469"/>
                </a:lnTo>
                <a:lnTo>
                  <a:pt x="667219" y="2336"/>
                </a:lnTo>
                <a:lnTo>
                  <a:pt x="666750" y="3454"/>
                </a:lnTo>
                <a:lnTo>
                  <a:pt x="666750" y="6083"/>
                </a:lnTo>
                <a:lnTo>
                  <a:pt x="667219" y="7200"/>
                </a:lnTo>
                <a:lnTo>
                  <a:pt x="669086" y="9067"/>
                </a:lnTo>
                <a:lnTo>
                  <a:pt x="670204" y="9525"/>
                </a:lnTo>
                <a:lnTo>
                  <a:pt x="672833" y="9525"/>
                </a:lnTo>
                <a:lnTo>
                  <a:pt x="673950" y="9067"/>
                </a:lnTo>
                <a:lnTo>
                  <a:pt x="675817" y="7200"/>
                </a:lnTo>
                <a:lnTo>
                  <a:pt x="676275" y="6083"/>
                </a:lnTo>
                <a:lnTo>
                  <a:pt x="676275" y="3454"/>
                </a:lnTo>
                <a:close/>
              </a:path>
              <a:path w="5534025" h="1628775">
                <a:moveTo>
                  <a:pt x="723900" y="1622704"/>
                </a:moveTo>
                <a:lnTo>
                  <a:pt x="723442" y="1621586"/>
                </a:lnTo>
                <a:lnTo>
                  <a:pt x="721575" y="1619719"/>
                </a:lnTo>
                <a:lnTo>
                  <a:pt x="720458" y="1619250"/>
                </a:lnTo>
                <a:lnTo>
                  <a:pt x="717829" y="1619250"/>
                </a:lnTo>
                <a:lnTo>
                  <a:pt x="716711" y="1619719"/>
                </a:lnTo>
                <a:lnTo>
                  <a:pt x="714844" y="1621586"/>
                </a:lnTo>
                <a:lnTo>
                  <a:pt x="714375" y="1622704"/>
                </a:lnTo>
                <a:lnTo>
                  <a:pt x="714375" y="1625333"/>
                </a:lnTo>
                <a:lnTo>
                  <a:pt x="714844" y="1626450"/>
                </a:lnTo>
                <a:lnTo>
                  <a:pt x="716711" y="1628317"/>
                </a:lnTo>
                <a:lnTo>
                  <a:pt x="717829" y="1628775"/>
                </a:lnTo>
                <a:lnTo>
                  <a:pt x="720458" y="1628775"/>
                </a:lnTo>
                <a:lnTo>
                  <a:pt x="721575" y="1628317"/>
                </a:lnTo>
                <a:lnTo>
                  <a:pt x="723442" y="1626450"/>
                </a:lnTo>
                <a:lnTo>
                  <a:pt x="723900" y="1625333"/>
                </a:lnTo>
                <a:lnTo>
                  <a:pt x="723900" y="1622704"/>
                </a:lnTo>
                <a:close/>
              </a:path>
              <a:path w="5534025" h="1628775">
                <a:moveTo>
                  <a:pt x="723900" y="813079"/>
                </a:moveTo>
                <a:lnTo>
                  <a:pt x="723442" y="811961"/>
                </a:lnTo>
                <a:lnTo>
                  <a:pt x="721575" y="810094"/>
                </a:lnTo>
                <a:lnTo>
                  <a:pt x="720458" y="809625"/>
                </a:lnTo>
                <a:lnTo>
                  <a:pt x="717829" y="809625"/>
                </a:lnTo>
                <a:lnTo>
                  <a:pt x="716711" y="810094"/>
                </a:lnTo>
                <a:lnTo>
                  <a:pt x="714844" y="811961"/>
                </a:lnTo>
                <a:lnTo>
                  <a:pt x="714375" y="813079"/>
                </a:lnTo>
                <a:lnTo>
                  <a:pt x="714375" y="815708"/>
                </a:lnTo>
                <a:lnTo>
                  <a:pt x="714844" y="816825"/>
                </a:lnTo>
                <a:lnTo>
                  <a:pt x="716711" y="818692"/>
                </a:lnTo>
                <a:lnTo>
                  <a:pt x="717829" y="819150"/>
                </a:lnTo>
                <a:lnTo>
                  <a:pt x="720458" y="819150"/>
                </a:lnTo>
                <a:lnTo>
                  <a:pt x="721575" y="818692"/>
                </a:lnTo>
                <a:lnTo>
                  <a:pt x="723442" y="816825"/>
                </a:lnTo>
                <a:lnTo>
                  <a:pt x="723900" y="815708"/>
                </a:lnTo>
                <a:lnTo>
                  <a:pt x="723900" y="813079"/>
                </a:lnTo>
                <a:close/>
              </a:path>
              <a:path w="5534025" h="1628775">
                <a:moveTo>
                  <a:pt x="723900" y="3454"/>
                </a:moveTo>
                <a:lnTo>
                  <a:pt x="723442" y="2336"/>
                </a:lnTo>
                <a:lnTo>
                  <a:pt x="721575" y="469"/>
                </a:lnTo>
                <a:lnTo>
                  <a:pt x="720458" y="0"/>
                </a:lnTo>
                <a:lnTo>
                  <a:pt x="717829" y="0"/>
                </a:lnTo>
                <a:lnTo>
                  <a:pt x="716711" y="469"/>
                </a:lnTo>
                <a:lnTo>
                  <a:pt x="714844" y="2336"/>
                </a:lnTo>
                <a:lnTo>
                  <a:pt x="714375" y="3454"/>
                </a:lnTo>
                <a:lnTo>
                  <a:pt x="714375" y="6083"/>
                </a:lnTo>
                <a:lnTo>
                  <a:pt x="714844" y="7200"/>
                </a:lnTo>
                <a:lnTo>
                  <a:pt x="716711" y="9067"/>
                </a:lnTo>
                <a:lnTo>
                  <a:pt x="717829" y="9525"/>
                </a:lnTo>
                <a:lnTo>
                  <a:pt x="720458" y="9525"/>
                </a:lnTo>
                <a:lnTo>
                  <a:pt x="721575" y="9067"/>
                </a:lnTo>
                <a:lnTo>
                  <a:pt x="723442" y="7200"/>
                </a:lnTo>
                <a:lnTo>
                  <a:pt x="723900" y="6083"/>
                </a:lnTo>
                <a:lnTo>
                  <a:pt x="723900" y="3454"/>
                </a:lnTo>
                <a:close/>
              </a:path>
              <a:path w="5534025" h="1628775">
                <a:moveTo>
                  <a:pt x="771525" y="1622704"/>
                </a:moveTo>
                <a:lnTo>
                  <a:pt x="771067" y="1621586"/>
                </a:lnTo>
                <a:lnTo>
                  <a:pt x="769200" y="1619719"/>
                </a:lnTo>
                <a:lnTo>
                  <a:pt x="768083" y="1619250"/>
                </a:lnTo>
                <a:lnTo>
                  <a:pt x="765454" y="1619250"/>
                </a:lnTo>
                <a:lnTo>
                  <a:pt x="764336" y="1619719"/>
                </a:lnTo>
                <a:lnTo>
                  <a:pt x="762469" y="1621586"/>
                </a:lnTo>
                <a:lnTo>
                  <a:pt x="762000" y="1622704"/>
                </a:lnTo>
                <a:lnTo>
                  <a:pt x="762000" y="1625333"/>
                </a:lnTo>
                <a:lnTo>
                  <a:pt x="762469" y="1626450"/>
                </a:lnTo>
                <a:lnTo>
                  <a:pt x="764336" y="1628317"/>
                </a:lnTo>
                <a:lnTo>
                  <a:pt x="765454" y="1628775"/>
                </a:lnTo>
                <a:lnTo>
                  <a:pt x="768083" y="1628775"/>
                </a:lnTo>
                <a:lnTo>
                  <a:pt x="769200" y="1628317"/>
                </a:lnTo>
                <a:lnTo>
                  <a:pt x="771067" y="1626450"/>
                </a:lnTo>
                <a:lnTo>
                  <a:pt x="771525" y="1625333"/>
                </a:lnTo>
                <a:lnTo>
                  <a:pt x="771525" y="1622704"/>
                </a:lnTo>
                <a:close/>
              </a:path>
              <a:path w="5534025" h="1628775">
                <a:moveTo>
                  <a:pt x="771525" y="813079"/>
                </a:moveTo>
                <a:lnTo>
                  <a:pt x="771067" y="811961"/>
                </a:lnTo>
                <a:lnTo>
                  <a:pt x="769200" y="810094"/>
                </a:lnTo>
                <a:lnTo>
                  <a:pt x="768083" y="809625"/>
                </a:lnTo>
                <a:lnTo>
                  <a:pt x="765454" y="809625"/>
                </a:lnTo>
                <a:lnTo>
                  <a:pt x="764336" y="810094"/>
                </a:lnTo>
                <a:lnTo>
                  <a:pt x="762469" y="811961"/>
                </a:lnTo>
                <a:lnTo>
                  <a:pt x="762000" y="813079"/>
                </a:lnTo>
                <a:lnTo>
                  <a:pt x="762000" y="815708"/>
                </a:lnTo>
                <a:lnTo>
                  <a:pt x="762469" y="816825"/>
                </a:lnTo>
                <a:lnTo>
                  <a:pt x="764336" y="818692"/>
                </a:lnTo>
                <a:lnTo>
                  <a:pt x="765454" y="819150"/>
                </a:lnTo>
                <a:lnTo>
                  <a:pt x="768083" y="819150"/>
                </a:lnTo>
                <a:lnTo>
                  <a:pt x="769200" y="818692"/>
                </a:lnTo>
                <a:lnTo>
                  <a:pt x="771067" y="816825"/>
                </a:lnTo>
                <a:lnTo>
                  <a:pt x="771525" y="815708"/>
                </a:lnTo>
                <a:lnTo>
                  <a:pt x="771525" y="813079"/>
                </a:lnTo>
                <a:close/>
              </a:path>
              <a:path w="5534025" h="1628775">
                <a:moveTo>
                  <a:pt x="771525" y="3454"/>
                </a:moveTo>
                <a:lnTo>
                  <a:pt x="771067" y="2336"/>
                </a:lnTo>
                <a:lnTo>
                  <a:pt x="769200" y="469"/>
                </a:lnTo>
                <a:lnTo>
                  <a:pt x="768083" y="0"/>
                </a:lnTo>
                <a:lnTo>
                  <a:pt x="765454" y="0"/>
                </a:lnTo>
                <a:lnTo>
                  <a:pt x="764336" y="469"/>
                </a:lnTo>
                <a:lnTo>
                  <a:pt x="762469" y="2336"/>
                </a:lnTo>
                <a:lnTo>
                  <a:pt x="762000" y="3454"/>
                </a:lnTo>
                <a:lnTo>
                  <a:pt x="762000" y="6083"/>
                </a:lnTo>
                <a:lnTo>
                  <a:pt x="762469" y="7200"/>
                </a:lnTo>
                <a:lnTo>
                  <a:pt x="764336" y="9067"/>
                </a:lnTo>
                <a:lnTo>
                  <a:pt x="765454" y="9525"/>
                </a:lnTo>
                <a:lnTo>
                  <a:pt x="768083" y="9525"/>
                </a:lnTo>
                <a:lnTo>
                  <a:pt x="769200" y="9067"/>
                </a:lnTo>
                <a:lnTo>
                  <a:pt x="771067" y="7200"/>
                </a:lnTo>
                <a:lnTo>
                  <a:pt x="771525" y="6083"/>
                </a:lnTo>
                <a:lnTo>
                  <a:pt x="771525" y="3454"/>
                </a:lnTo>
                <a:close/>
              </a:path>
              <a:path w="5534025" h="1628775">
                <a:moveTo>
                  <a:pt x="819150" y="1622704"/>
                </a:moveTo>
                <a:lnTo>
                  <a:pt x="818692" y="1621586"/>
                </a:lnTo>
                <a:lnTo>
                  <a:pt x="816825" y="1619719"/>
                </a:lnTo>
                <a:lnTo>
                  <a:pt x="815708" y="1619250"/>
                </a:lnTo>
                <a:lnTo>
                  <a:pt x="813079" y="1619250"/>
                </a:lnTo>
                <a:lnTo>
                  <a:pt x="811961" y="1619719"/>
                </a:lnTo>
                <a:lnTo>
                  <a:pt x="810094" y="1621586"/>
                </a:lnTo>
                <a:lnTo>
                  <a:pt x="809625" y="1622704"/>
                </a:lnTo>
                <a:lnTo>
                  <a:pt x="809625" y="1625333"/>
                </a:lnTo>
                <a:lnTo>
                  <a:pt x="810094" y="1626450"/>
                </a:lnTo>
                <a:lnTo>
                  <a:pt x="811961" y="1628317"/>
                </a:lnTo>
                <a:lnTo>
                  <a:pt x="813079" y="1628775"/>
                </a:lnTo>
                <a:lnTo>
                  <a:pt x="815708" y="1628775"/>
                </a:lnTo>
                <a:lnTo>
                  <a:pt x="816825" y="1628317"/>
                </a:lnTo>
                <a:lnTo>
                  <a:pt x="818692" y="1626450"/>
                </a:lnTo>
                <a:lnTo>
                  <a:pt x="819150" y="1625333"/>
                </a:lnTo>
                <a:lnTo>
                  <a:pt x="819150" y="1622704"/>
                </a:lnTo>
                <a:close/>
              </a:path>
              <a:path w="5534025" h="1628775">
                <a:moveTo>
                  <a:pt x="819150" y="813079"/>
                </a:moveTo>
                <a:lnTo>
                  <a:pt x="818692" y="811961"/>
                </a:lnTo>
                <a:lnTo>
                  <a:pt x="816825" y="810094"/>
                </a:lnTo>
                <a:lnTo>
                  <a:pt x="815708" y="809625"/>
                </a:lnTo>
                <a:lnTo>
                  <a:pt x="813079" y="809625"/>
                </a:lnTo>
                <a:lnTo>
                  <a:pt x="811961" y="810094"/>
                </a:lnTo>
                <a:lnTo>
                  <a:pt x="810094" y="811961"/>
                </a:lnTo>
                <a:lnTo>
                  <a:pt x="809625" y="813079"/>
                </a:lnTo>
                <a:lnTo>
                  <a:pt x="809625" y="815708"/>
                </a:lnTo>
                <a:lnTo>
                  <a:pt x="810094" y="816825"/>
                </a:lnTo>
                <a:lnTo>
                  <a:pt x="811961" y="818692"/>
                </a:lnTo>
                <a:lnTo>
                  <a:pt x="813079" y="819150"/>
                </a:lnTo>
                <a:lnTo>
                  <a:pt x="815708" y="819150"/>
                </a:lnTo>
                <a:lnTo>
                  <a:pt x="816825" y="818692"/>
                </a:lnTo>
                <a:lnTo>
                  <a:pt x="818692" y="816825"/>
                </a:lnTo>
                <a:lnTo>
                  <a:pt x="819150" y="815708"/>
                </a:lnTo>
                <a:lnTo>
                  <a:pt x="819150" y="813079"/>
                </a:lnTo>
                <a:close/>
              </a:path>
              <a:path w="5534025" h="1628775">
                <a:moveTo>
                  <a:pt x="819150" y="3454"/>
                </a:moveTo>
                <a:lnTo>
                  <a:pt x="818692" y="2336"/>
                </a:lnTo>
                <a:lnTo>
                  <a:pt x="816825" y="469"/>
                </a:lnTo>
                <a:lnTo>
                  <a:pt x="815708" y="0"/>
                </a:lnTo>
                <a:lnTo>
                  <a:pt x="813079" y="0"/>
                </a:lnTo>
                <a:lnTo>
                  <a:pt x="811961" y="469"/>
                </a:lnTo>
                <a:lnTo>
                  <a:pt x="810094" y="2336"/>
                </a:lnTo>
                <a:lnTo>
                  <a:pt x="809625" y="3454"/>
                </a:lnTo>
                <a:lnTo>
                  <a:pt x="809625" y="6083"/>
                </a:lnTo>
                <a:lnTo>
                  <a:pt x="810094" y="7200"/>
                </a:lnTo>
                <a:lnTo>
                  <a:pt x="811961" y="9067"/>
                </a:lnTo>
                <a:lnTo>
                  <a:pt x="813079" y="9525"/>
                </a:lnTo>
                <a:lnTo>
                  <a:pt x="815708" y="9525"/>
                </a:lnTo>
                <a:lnTo>
                  <a:pt x="816825" y="9067"/>
                </a:lnTo>
                <a:lnTo>
                  <a:pt x="818692" y="7200"/>
                </a:lnTo>
                <a:lnTo>
                  <a:pt x="819150" y="6083"/>
                </a:lnTo>
                <a:lnTo>
                  <a:pt x="819150" y="3454"/>
                </a:lnTo>
                <a:close/>
              </a:path>
              <a:path w="5534025" h="1628775">
                <a:moveTo>
                  <a:pt x="866775" y="1622704"/>
                </a:moveTo>
                <a:lnTo>
                  <a:pt x="866317" y="1621586"/>
                </a:lnTo>
                <a:lnTo>
                  <a:pt x="864450" y="1619719"/>
                </a:lnTo>
                <a:lnTo>
                  <a:pt x="863333" y="1619250"/>
                </a:lnTo>
                <a:lnTo>
                  <a:pt x="860704" y="1619250"/>
                </a:lnTo>
                <a:lnTo>
                  <a:pt x="859586" y="1619719"/>
                </a:lnTo>
                <a:lnTo>
                  <a:pt x="857719" y="1621586"/>
                </a:lnTo>
                <a:lnTo>
                  <a:pt x="857250" y="1622704"/>
                </a:lnTo>
                <a:lnTo>
                  <a:pt x="857250" y="1625333"/>
                </a:lnTo>
                <a:lnTo>
                  <a:pt x="857719" y="1626450"/>
                </a:lnTo>
                <a:lnTo>
                  <a:pt x="859586" y="1628317"/>
                </a:lnTo>
                <a:lnTo>
                  <a:pt x="860704" y="1628775"/>
                </a:lnTo>
                <a:lnTo>
                  <a:pt x="863333" y="1628775"/>
                </a:lnTo>
                <a:lnTo>
                  <a:pt x="864450" y="1628317"/>
                </a:lnTo>
                <a:lnTo>
                  <a:pt x="866317" y="1626450"/>
                </a:lnTo>
                <a:lnTo>
                  <a:pt x="866775" y="1625333"/>
                </a:lnTo>
                <a:lnTo>
                  <a:pt x="866775" y="1622704"/>
                </a:lnTo>
                <a:close/>
              </a:path>
              <a:path w="5534025" h="1628775">
                <a:moveTo>
                  <a:pt x="866775" y="813079"/>
                </a:moveTo>
                <a:lnTo>
                  <a:pt x="866317" y="811961"/>
                </a:lnTo>
                <a:lnTo>
                  <a:pt x="864450" y="810094"/>
                </a:lnTo>
                <a:lnTo>
                  <a:pt x="863333" y="809625"/>
                </a:lnTo>
                <a:lnTo>
                  <a:pt x="860704" y="809625"/>
                </a:lnTo>
                <a:lnTo>
                  <a:pt x="859586" y="810094"/>
                </a:lnTo>
                <a:lnTo>
                  <a:pt x="857719" y="811961"/>
                </a:lnTo>
                <a:lnTo>
                  <a:pt x="857250" y="813079"/>
                </a:lnTo>
                <a:lnTo>
                  <a:pt x="857250" y="815708"/>
                </a:lnTo>
                <a:lnTo>
                  <a:pt x="857719" y="816825"/>
                </a:lnTo>
                <a:lnTo>
                  <a:pt x="859586" y="818692"/>
                </a:lnTo>
                <a:lnTo>
                  <a:pt x="860704" y="819150"/>
                </a:lnTo>
                <a:lnTo>
                  <a:pt x="863333" y="819150"/>
                </a:lnTo>
                <a:lnTo>
                  <a:pt x="864450" y="818692"/>
                </a:lnTo>
                <a:lnTo>
                  <a:pt x="866317" y="816825"/>
                </a:lnTo>
                <a:lnTo>
                  <a:pt x="866775" y="815708"/>
                </a:lnTo>
                <a:lnTo>
                  <a:pt x="866775" y="813079"/>
                </a:lnTo>
                <a:close/>
              </a:path>
              <a:path w="5534025" h="1628775">
                <a:moveTo>
                  <a:pt x="866775" y="3454"/>
                </a:moveTo>
                <a:lnTo>
                  <a:pt x="866317" y="2336"/>
                </a:lnTo>
                <a:lnTo>
                  <a:pt x="864450" y="469"/>
                </a:lnTo>
                <a:lnTo>
                  <a:pt x="863333" y="0"/>
                </a:lnTo>
                <a:lnTo>
                  <a:pt x="860704" y="0"/>
                </a:lnTo>
                <a:lnTo>
                  <a:pt x="859586" y="469"/>
                </a:lnTo>
                <a:lnTo>
                  <a:pt x="857719" y="2336"/>
                </a:lnTo>
                <a:lnTo>
                  <a:pt x="857250" y="3454"/>
                </a:lnTo>
                <a:lnTo>
                  <a:pt x="857250" y="6083"/>
                </a:lnTo>
                <a:lnTo>
                  <a:pt x="857719" y="7200"/>
                </a:lnTo>
                <a:lnTo>
                  <a:pt x="859586" y="9067"/>
                </a:lnTo>
                <a:lnTo>
                  <a:pt x="860704" y="9525"/>
                </a:lnTo>
                <a:lnTo>
                  <a:pt x="863333" y="9525"/>
                </a:lnTo>
                <a:lnTo>
                  <a:pt x="864450" y="9067"/>
                </a:lnTo>
                <a:lnTo>
                  <a:pt x="866317" y="7200"/>
                </a:lnTo>
                <a:lnTo>
                  <a:pt x="866775" y="6083"/>
                </a:lnTo>
                <a:lnTo>
                  <a:pt x="866775" y="3454"/>
                </a:lnTo>
                <a:close/>
              </a:path>
              <a:path w="5534025" h="1628775">
                <a:moveTo>
                  <a:pt x="914400" y="1622704"/>
                </a:moveTo>
                <a:lnTo>
                  <a:pt x="913942" y="1621586"/>
                </a:lnTo>
                <a:lnTo>
                  <a:pt x="912075" y="1619719"/>
                </a:lnTo>
                <a:lnTo>
                  <a:pt x="910958" y="1619250"/>
                </a:lnTo>
                <a:lnTo>
                  <a:pt x="908329" y="1619250"/>
                </a:lnTo>
                <a:lnTo>
                  <a:pt x="907211" y="1619719"/>
                </a:lnTo>
                <a:lnTo>
                  <a:pt x="905344" y="1621586"/>
                </a:lnTo>
                <a:lnTo>
                  <a:pt x="904875" y="1622704"/>
                </a:lnTo>
                <a:lnTo>
                  <a:pt x="904875" y="1625333"/>
                </a:lnTo>
                <a:lnTo>
                  <a:pt x="905344" y="1626450"/>
                </a:lnTo>
                <a:lnTo>
                  <a:pt x="907211" y="1628317"/>
                </a:lnTo>
                <a:lnTo>
                  <a:pt x="908329" y="1628775"/>
                </a:lnTo>
                <a:lnTo>
                  <a:pt x="910958" y="1628775"/>
                </a:lnTo>
                <a:lnTo>
                  <a:pt x="912075" y="1628317"/>
                </a:lnTo>
                <a:lnTo>
                  <a:pt x="913942" y="1626450"/>
                </a:lnTo>
                <a:lnTo>
                  <a:pt x="914400" y="1625333"/>
                </a:lnTo>
                <a:lnTo>
                  <a:pt x="914400" y="1622704"/>
                </a:lnTo>
                <a:close/>
              </a:path>
              <a:path w="5534025" h="1628775">
                <a:moveTo>
                  <a:pt x="914400" y="813079"/>
                </a:moveTo>
                <a:lnTo>
                  <a:pt x="913942" y="811961"/>
                </a:lnTo>
                <a:lnTo>
                  <a:pt x="912075" y="810094"/>
                </a:lnTo>
                <a:lnTo>
                  <a:pt x="910958" y="809625"/>
                </a:lnTo>
                <a:lnTo>
                  <a:pt x="908329" y="809625"/>
                </a:lnTo>
                <a:lnTo>
                  <a:pt x="907211" y="810094"/>
                </a:lnTo>
                <a:lnTo>
                  <a:pt x="905344" y="811961"/>
                </a:lnTo>
                <a:lnTo>
                  <a:pt x="904875" y="813079"/>
                </a:lnTo>
                <a:lnTo>
                  <a:pt x="904875" y="815708"/>
                </a:lnTo>
                <a:lnTo>
                  <a:pt x="905344" y="816825"/>
                </a:lnTo>
                <a:lnTo>
                  <a:pt x="907211" y="818692"/>
                </a:lnTo>
                <a:lnTo>
                  <a:pt x="908329" y="819150"/>
                </a:lnTo>
                <a:lnTo>
                  <a:pt x="910958" y="819150"/>
                </a:lnTo>
                <a:lnTo>
                  <a:pt x="912075" y="818692"/>
                </a:lnTo>
                <a:lnTo>
                  <a:pt x="913942" y="816825"/>
                </a:lnTo>
                <a:lnTo>
                  <a:pt x="914400" y="815708"/>
                </a:lnTo>
                <a:lnTo>
                  <a:pt x="914400" y="813079"/>
                </a:lnTo>
                <a:close/>
              </a:path>
              <a:path w="5534025" h="1628775">
                <a:moveTo>
                  <a:pt x="914400" y="3454"/>
                </a:moveTo>
                <a:lnTo>
                  <a:pt x="913942" y="2336"/>
                </a:lnTo>
                <a:lnTo>
                  <a:pt x="912075" y="469"/>
                </a:lnTo>
                <a:lnTo>
                  <a:pt x="910958" y="0"/>
                </a:lnTo>
                <a:lnTo>
                  <a:pt x="908329" y="0"/>
                </a:lnTo>
                <a:lnTo>
                  <a:pt x="907211" y="469"/>
                </a:lnTo>
                <a:lnTo>
                  <a:pt x="905344" y="2336"/>
                </a:lnTo>
                <a:lnTo>
                  <a:pt x="904875" y="3454"/>
                </a:lnTo>
                <a:lnTo>
                  <a:pt x="904875" y="6083"/>
                </a:lnTo>
                <a:lnTo>
                  <a:pt x="905344" y="7200"/>
                </a:lnTo>
                <a:lnTo>
                  <a:pt x="907211" y="9067"/>
                </a:lnTo>
                <a:lnTo>
                  <a:pt x="908329" y="9525"/>
                </a:lnTo>
                <a:lnTo>
                  <a:pt x="910958" y="9525"/>
                </a:lnTo>
                <a:lnTo>
                  <a:pt x="912075" y="9067"/>
                </a:lnTo>
                <a:lnTo>
                  <a:pt x="913942" y="7200"/>
                </a:lnTo>
                <a:lnTo>
                  <a:pt x="914400" y="6083"/>
                </a:lnTo>
                <a:lnTo>
                  <a:pt x="914400" y="3454"/>
                </a:lnTo>
                <a:close/>
              </a:path>
              <a:path w="5534025" h="1628775">
                <a:moveTo>
                  <a:pt x="962025" y="1622704"/>
                </a:moveTo>
                <a:lnTo>
                  <a:pt x="961567" y="1621586"/>
                </a:lnTo>
                <a:lnTo>
                  <a:pt x="959700" y="1619719"/>
                </a:lnTo>
                <a:lnTo>
                  <a:pt x="958583" y="1619250"/>
                </a:lnTo>
                <a:lnTo>
                  <a:pt x="955954" y="1619250"/>
                </a:lnTo>
                <a:lnTo>
                  <a:pt x="954836" y="1619719"/>
                </a:lnTo>
                <a:lnTo>
                  <a:pt x="952969" y="1621586"/>
                </a:lnTo>
                <a:lnTo>
                  <a:pt x="952500" y="1622704"/>
                </a:lnTo>
                <a:lnTo>
                  <a:pt x="952500" y="1625333"/>
                </a:lnTo>
                <a:lnTo>
                  <a:pt x="952969" y="1626450"/>
                </a:lnTo>
                <a:lnTo>
                  <a:pt x="954836" y="1628317"/>
                </a:lnTo>
                <a:lnTo>
                  <a:pt x="955954" y="1628775"/>
                </a:lnTo>
                <a:lnTo>
                  <a:pt x="958583" y="1628775"/>
                </a:lnTo>
                <a:lnTo>
                  <a:pt x="959700" y="1628317"/>
                </a:lnTo>
                <a:lnTo>
                  <a:pt x="961567" y="1626450"/>
                </a:lnTo>
                <a:lnTo>
                  <a:pt x="962025" y="1625333"/>
                </a:lnTo>
                <a:lnTo>
                  <a:pt x="962025" y="1622704"/>
                </a:lnTo>
                <a:close/>
              </a:path>
              <a:path w="5534025" h="1628775">
                <a:moveTo>
                  <a:pt x="962025" y="813079"/>
                </a:moveTo>
                <a:lnTo>
                  <a:pt x="961567" y="811961"/>
                </a:lnTo>
                <a:lnTo>
                  <a:pt x="959700" y="810094"/>
                </a:lnTo>
                <a:lnTo>
                  <a:pt x="958583" y="809625"/>
                </a:lnTo>
                <a:lnTo>
                  <a:pt x="955954" y="809625"/>
                </a:lnTo>
                <a:lnTo>
                  <a:pt x="954836" y="810094"/>
                </a:lnTo>
                <a:lnTo>
                  <a:pt x="952969" y="811961"/>
                </a:lnTo>
                <a:lnTo>
                  <a:pt x="952500" y="813079"/>
                </a:lnTo>
                <a:lnTo>
                  <a:pt x="952500" y="815708"/>
                </a:lnTo>
                <a:lnTo>
                  <a:pt x="952969" y="816825"/>
                </a:lnTo>
                <a:lnTo>
                  <a:pt x="954836" y="818692"/>
                </a:lnTo>
                <a:lnTo>
                  <a:pt x="955954" y="819150"/>
                </a:lnTo>
                <a:lnTo>
                  <a:pt x="958583" y="819150"/>
                </a:lnTo>
                <a:lnTo>
                  <a:pt x="959700" y="818692"/>
                </a:lnTo>
                <a:lnTo>
                  <a:pt x="961567" y="816825"/>
                </a:lnTo>
                <a:lnTo>
                  <a:pt x="962025" y="815708"/>
                </a:lnTo>
                <a:lnTo>
                  <a:pt x="962025" y="813079"/>
                </a:lnTo>
                <a:close/>
              </a:path>
              <a:path w="5534025" h="1628775">
                <a:moveTo>
                  <a:pt x="962025" y="3454"/>
                </a:moveTo>
                <a:lnTo>
                  <a:pt x="961567" y="2336"/>
                </a:lnTo>
                <a:lnTo>
                  <a:pt x="959700" y="469"/>
                </a:lnTo>
                <a:lnTo>
                  <a:pt x="958583" y="0"/>
                </a:lnTo>
                <a:lnTo>
                  <a:pt x="955954" y="0"/>
                </a:lnTo>
                <a:lnTo>
                  <a:pt x="954836" y="469"/>
                </a:lnTo>
                <a:lnTo>
                  <a:pt x="952969" y="2336"/>
                </a:lnTo>
                <a:lnTo>
                  <a:pt x="952500" y="3454"/>
                </a:lnTo>
                <a:lnTo>
                  <a:pt x="952500" y="6083"/>
                </a:lnTo>
                <a:lnTo>
                  <a:pt x="952969" y="7200"/>
                </a:lnTo>
                <a:lnTo>
                  <a:pt x="954836" y="9067"/>
                </a:lnTo>
                <a:lnTo>
                  <a:pt x="955954" y="9525"/>
                </a:lnTo>
                <a:lnTo>
                  <a:pt x="958583" y="9525"/>
                </a:lnTo>
                <a:lnTo>
                  <a:pt x="959700" y="9067"/>
                </a:lnTo>
                <a:lnTo>
                  <a:pt x="961567" y="7200"/>
                </a:lnTo>
                <a:lnTo>
                  <a:pt x="962025" y="6083"/>
                </a:lnTo>
                <a:lnTo>
                  <a:pt x="962025" y="3454"/>
                </a:lnTo>
                <a:close/>
              </a:path>
              <a:path w="5534025" h="1628775">
                <a:moveTo>
                  <a:pt x="1009650" y="1622704"/>
                </a:moveTo>
                <a:lnTo>
                  <a:pt x="1009192" y="1621586"/>
                </a:lnTo>
                <a:lnTo>
                  <a:pt x="1007325" y="1619719"/>
                </a:lnTo>
                <a:lnTo>
                  <a:pt x="1006208" y="1619250"/>
                </a:lnTo>
                <a:lnTo>
                  <a:pt x="1003579" y="1619250"/>
                </a:lnTo>
                <a:lnTo>
                  <a:pt x="1002461" y="1619719"/>
                </a:lnTo>
                <a:lnTo>
                  <a:pt x="1000594" y="1621586"/>
                </a:lnTo>
                <a:lnTo>
                  <a:pt x="1000125" y="1622704"/>
                </a:lnTo>
                <a:lnTo>
                  <a:pt x="1000125" y="1625333"/>
                </a:lnTo>
                <a:lnTo>
                  <a:pt x="1000594" y="1626450"/>
                </a:lnTo>
                <a:lnTo>
                  <a:pt x="1002461" y="1628317"/>
                </a:lnTo>
                <a:lnTo>
                  <a:pt x="1003579" y="1628775"/>
                </a:lnTo>
                <a:lnTo>
                  <a:pt x="1006208" y="1628775"/>
                </a:lnTo>
                <a:lnTo>
                  <a:pt x="1007325" y="1628317"/>
                </a:lnTo>
                <a:lnTo>
                  <a:pt x="1009192" y="1626450"/>
                </a:lnTo>
                <a:lnTo>
                  <a:pt x="1009650" y="1625333"/>
                </a:lnTo>
                <a:lnTo>
                  <a:pt x="1009650" y="1622704"/>
                </a:lnTo>
                <a:close/>
              </a:path>
              <a:path w="5534025" h="1628775">
                <a:moveTo>
                  <a:pt x="1009650" y="813079"/>
                </a:moveTo>
                <a:lnTo>
                  <a:pt x="1009192" y="811961"/>
                </a:lnTo>
                <a:lnTo>
                  <a:pt x="1007325" y="810094"/>
                </a:lnTo>
                <a:lnTo>
                  <a:pt x="1006208" y="809625"/>
                </a:lnTo>
                <a:lnTo>
                  <a:pt x="1003579" y="809625"/>
                </a:lnTo>
                <a:lnTo>
                  <a:pt x="1002461" y="810094"/>
                </a:lnTo>
                <a:lnTo>
                  <a:pt x="1000594" y="811961"/>
                </a:lnTo>
                <a:lnTo>
                  <a:pt x="1000125" y="813079"/>
                </a:lnTo>
                <a:lnTo>
                  <a:pt x="1000125" y="815708"/>
                </a:lnTo>
                <a:lnTo>
                  <a:pt x="1000594" y="816825"/>
                </a:lnTo>
                <a:lnTo>
                  <a:pt x="1002461" y="818692"/>
                </a:lnTo>
                <a:lnTo>
                  <a:pt x="1003579" y="819150"/>
                </a:lnTo>
                <a:lnTo>
                  <a:pt x="1006208" y="819150"/>
                </a:lnTo>
                <a:lnTo>
                  <a:pt x="1007325" y="818692"/>
                </a:lnTo>
                <a:lnTo>
                  <a:pt x="1009192" y="816825"/>
                </a:lnTo>
                <a:lnTo>
                  <a:pt x="1009650" y="815708"/>
                </a:lnTo>
                <a:lnTo>
                  <a:pt x="1009650" y="813079"/>
                </a:lnTo>
                <a:close/>
              </a:path>
              <a:path w="5534025" h="1628775">
                <a:moveTo>
                  <a:pt x="1009650" y="3454"/>
                </a:moveTo>
                <a:lnTo>
                  <a:pt x="1009192" y="2336"/>
                </a:lnTo>
                <a:lnTo>
                  <a:pt x="1007325" y="469"/>
                </a:lnTo>
                <a:lnTo>
                  <a:pt x="1006208" y="0"/>
                </a:lnTo>
                <a:lnTo>
                  <a:pt x="1003579" y="0"/>
                </a:lnTo>
                <a:lnTo>
                  <a:pt x="1002461" y="469"/>
                </a:lnTo>
                <a:lnTo>
                  <a:pt x="1000594" y="2336"/>
                </a:lnTo>
                <a:lnTo>
                  <a:pt x="1000125" y="3454"/>
                </a:lnTo>
                <a:lnTo>
                  <a:pt x="1000125" y="6083"/>
                </a:lnTo>
                <a:lnTo>
                  <a:pt x="1000594" y="7200"/>
                </a:lnTo>
                <a:lnTo>
                  <a:pt x="1002461" y="9067"/>
                </a:lnTo>
                <a:lnTo>
                  <a:pt x="1003579" y="9525"/>
                </a:lnTo>
                <a:lnTo>
                  <a:pt x="1006208" y="9525"/>
                </a:lnTo>
                <a:lnTo>
                  <a:pt x="1007325" y="9067"/>
                </a:lnTo>
                <a:lnTo>
                  <a:pt x="1009192" y="7200"/>
                </a:lnTo>
                <a:lnTo>
                  <a:pt x="1009650" y="6083"/>
                </a:lnTo>
                <a:lnTo>
                  <a:pt x="1009650" y="3454"/>
                </a:lnTo>
                <a:close/>
              </a:path>
              <a:path w="5534025" h="1628775">
                <a:moveTo>
                  <a:pt x="1057275" y="1622704"/>
                </a:moveTo>
                <a:lnTo>
                  <a:pt x="1056817" y="1621586"/>
                </a:lnTo>
                <a:lnTo>
                  <a:pt x="1054950" y="1619719"/>
                </a:lnTo>
                <a:lnTo>
                  <a:pt x="1053833" y="1619250"/>
                </a:lnTo>
                <a:lnTo>
                  <a:pt x="1051204" y="1619250"/>
                </a:lnTo>
                <a:lnTo>
                  <a:pt x="1050086" y="1619719"/>
                </a:lnTo>
                <a:lnTo>
                  <a:pt x="1048219" y="1621586"/>
                </a:lnTo>
                <a:lnTo>
                  <a:pt x="1047750" y="1622704"/>
                </a:lnTo>
                <a:lnTo>
                  <a:pt x="1047750" y="1625333"/>
                </a:lnTo>
                <a:lnTo>
                  <a:pt x="1048219" y="1626450"/>
                </a:lnTo>
                <a:lnTo>
                  <a:pt x="1050086" y="1628317"/>
                </a:lnTo>
                <a:lnTo>
                  <a:pt x="1051204" y="1628775"/>
                </a:lnTo>
                <a:lnTo>
                  <a:pt x="1053833" y="1628775"/>
                </a:lnTo>
                <a:lnTo>
                  <a:pt x="1054950" y="1628317"/>
                </a:lnTo>
                <a:lnTo>
                  <a:pt x="1056817" y="1626450"/>
                </a:lnTo>
                <a:lnTo>
                  <a:pt x="1057275" y="1625333"/>
                </a:lnTo>
                <a:lnTo>
                  <a:pt x="1057275" y="1622704"/>
                </a:lnTo>
                <a:close/>
              </a:path>
              <a:path w="5534025" h="1628775">
                <a:moveTo>
                  <a:pt x="1057275" y="813079"/>
                </a:moveTo>
                <a:lnTo>
                  <a:pt x="1056817" y="811961"/>
                </a:lnTo>
                <a:lnTo>
                  <a:pt x="1054950" y="810094"/>
                </a:lnTo>
                <a:lnTo>
                  <a:pt x="1053833" y="809625"/>
                </a:lnTo>
                <a:lnTo>
                  <a:pt x="1051204" y="809625"/>
                </a:lnTo>
                <a:lnTo>
                  <a:pt x="1050086" y="810094"/>
                </a:lnTo>
                <a:lnTo>
                  <a:pt x="1048219" y="811961"/>
                </a:lnTo>
                <a:lnTo>
                  <a:pt x="1047750" y="813079"/>
                </a:lnTo>
                <a:lnTo>
                  <a:pt x="1047750" y="815708"/>
                </a:lnTo>
                <a:lnTo>
                  <a:pt x="1048219" y="816825"/>
                </a:lnTo>
                <a:lnTo>
                  <a:pt x="1050086" y="818692"/>
                </a:lnTo>
                <a:lnTo>
                  <a:pt x="1051204" y="819150"/>
                </a:lnTo>
                <a:lnTo>
                  <a:pt x="1053833" y="819150"/>
                </a:lnTo>
                <a:lnTo>
                  <a:pt x="1054950" y="818692"/>
                </a:lnTo>
                <a:lnTo>
                  <a:pt x="1056817" y="816825"/>
                </a:lnTo>
                <a:lnTo>
                  <a:pt x="1057275" y="815708"/>
                </a:lnTo>
                <a:lnTo>
                  <a:pt x="1057275" y="813079"/>
                </a:lnTo>
                <a:close/>
              </a:path>
              <a:path w="5534025" h="1628775">
                <a:moveTo>
                  <a:pt x="1057275" y="3454"/>
                </a:moveTo>
                <a:lnTo>
                  <a:pt x="1056817" y="2336"/>
                </a:lnTo>
                <a:lnTo>
                  <a:pt x="1054950" y="469"/>
                </a:lnTo>
                <a:lnTo>
                  <a:pt x="1053833" y="0"/>
                </a:lnTo>
                <a:lnTo>
                  <a:pt x="1051204" y="0"/>
                </a:lnTo>
                <a:lnTo>
                  <a:pt x="1050086" y="469"/>
                </a:lnTo>
                <a:lnTo>
                  <a:pt x="1048219" y="2336"/>
                </a:lnTo>
                <a:lnTo>
                  <a:pt x="1047750" y="3454"/>
                </a:lnTo>
                <a:lnTo>
                  <a:pt x="1047750" y="6083"/>
                </a:lnTo>
                <a:lnTo>
                  <a:pt x="1048219" y="7200"/>
                </a:lnTo>
                <a:lnTo>
                  <a:pt x="1050086" y="9067"/>
                </a:lnTo>
                <a:lnTo>
                  <a:pt x="1051204" y="9525"/>
                </a:lnTo>
                <a:lnTo>
                  <a:pt x="1053833" y="9525"/>
                </a:lnTo>
                <a:lnTo>
                  <a:pt x="1054950" y="9067"/>
                </a:lnTo>
                <a:lnTo>
                  <a:pt x="1056817" y="7200"/>
                </a:lnTo>
                <a:lnTo>
                  <a:pt x="1057275" y="6083"/>
                </a:lnTo>
                <a:lnTo>
                  <a:pt x="1057275" y="3454"/>
                </a:lnTo>
                <a:close/>
              </a:path>
              <a:path w="5534025" h="1628775">
                <a:moveTo>
                  <a:pt x="1104900" y="1622704"/>
                </a:moveTo>
                <a:lnTo>
                  <a:pt x="1104442" y="1621586"/>
                </a:lnTo>
                <a:lnTo>
                  <a:pt x="1102575" y="1619719"/>
                </a:lnTo>
                <a:lnTo>
                  <a:pt x="1101458" y="1619250"/>
                </a:lnTo>
                <a:lnTo>
                  <a:pt x="1098829" y="1619250"/>
                </a:lnTo>
                <a:lnTo>
                  <a:pt x="1097711" y="1619719"/>
                </a:lnTo>
                <a:lnTo>
                  <a:pt x="1095844" y="1621586"/>
                </a:lnTo>
                <a:lnTo>
                  <a:pt x="1095375" y="1622704"/>
                </a:lnTo>
                <a:lnTo>
                  <a:pt x="1095375" y="1625333"/>
                </a:lnTo>
                <a:lnTo>
                  <a:pt x="1095844" y="1626450"/>
                </a:lnTo>
                <a:lnTo>
                  <a:pt x="1097711" y="1628317"/>
                </a:lnTo>
                <a:lnTo>
                  <a:pt x="1098829" y="1628775"/>
                </a:lnTo>
                <a:lnTo>
                  <a:pt x="1101458" y="1628775"/>
                </a:lnTo>
                <a:lnTo>
                  <a:pt x="1102575" y="1628317"/>
                </a:lnTo>
                <a:lnTo>
                  <a:pt x="1104442" y="1626450"/>
                </a:lnTo>
                <a:lnTo>
                  <a:pt x="1104900" y="1625333"/>
                </a:lnTo>
                <a:lnTo>
                  <a:pt x="1104900" y="1622704"/>
                </a:lnTo>
                <a:close/>
              </a:path>
              <a:path w="5534025" h="1628775">
                <a:moveTo>
                  <a:pt x="1104900" y="813079"/>
                </a:moveTo>
                <a:lnTo>
                  <a:pt x="1104442" y="811961"/>
                </a:lnTo>
                <a:lnTo>
                  <a:pt x="1102575" y="810094"/>
                </a:lnTo>
                <a:lnTo>
                  <a:pt x="1101458" y="809625"/>
                </a:lnTo>
                <a:lnTo>
                  <a:pt x="1098829" y="809625"/>
                </a:lnTo>
                <a:lnTo>
                  <a:pt x="1097711" y="810094"/>
                </a:lnTo>
                <a:lnTo>
                  <a:pt x="1095844" y="811961"/>
                </a:lnTo>
                <a:lnTo>
                  <a:pt x="1095375" y="813079"/>
                </a:lnTo>
                <a:lnTo>
                  <a:pt x="1095375" y="815708"/>
                </a:lnTo>
                <a:lnTo>
                  <a:pt x="1095844" y="816825"/>
                </a:lnTo>
                <a:lnTo>
                  <a:pt x="1097711" y="818692"/>
                </a:lnTo>
                <a:lnTo>
                  <a:pt x="1098829" y="819150"/>
                </a:lnTo>
                <a:lnTo>
                  <a:pt x="1101458" y="819150"/>
                </a:lnTo>
                <a:lnTo>
                  <a:pt x="1102575" y="818692"/>
                </a:lnTo>
                <a:lnTo>
                  <a:pt x="1104442" y="816825"/>
                </a:lnTo>
                <a:lnTo>
                  <a:pt x="1104900" y="815708"/>
                </a:lnTo>
                <a:lnTo>
                  <a:pt x="1104900" y="813079"/>
                </a:lnTo>
                <a:close/>
              </a:path>
              <a:path w="5534025" h="1628775">
                <a:moveTo>
                  <a:pt x="1104900" y="3454"/>
                </a:moveTo>
                <a:lnTo>
                  <a:pt x="1104442" y="2336"/>
                </a:lnTo>
                <a:lnTo>
                  <a:pt x="1102575" y="469"/>
                </a:lnTo>
                <a:lnTo>
                  <a:pt x="1101458" y="0"/>
                </a:lnTo>
                <a:lnTo>
                  <a:pt x="1098829" y="0"/>
                </a:lnTo>
                <a:lnTo>
                  <a:pt x="1097711" y="469"/>
                </a:lnTo>
                <a:lnTo>
                  <a:pt x="1095844" y="2336"/>
                </a:lnTo>
                <a:lnTo>
                  <a:pt x="1095375" y="3454"/>
                </a:lnTo>
                <a:lnTo>
                  <a:pt x="1095375" y="6083"/>
                </a:lnTo>
                <a:lnTo>
                  <a:pt x="1095844" y="7200"/>
                </a:lnTo>
                <a:lnTo>
                  <a:pt x="1097711" y="9067"/>
                </a:lnTo>
                <a:lnTo>
                  <a:pt x="1098829" y="9525"/>
                </a:lnTo>
                <a:lnTo>
                  <a:pt x="1101458" y="9525"/>
                </a:lnTo>
                <a:lnTo>
                  <a:pt x="1102575" y="9067"/>
                </a:lnTo>
                <a:lnTo>
                  <a:pt x="1104442" y="7200"/>
                </a:lnTo>
                <a:lnTo>
                  <a:pt x="1104900" y="6083"/>
                </a:lnTo>
                <a:lnTo>
                  <a:pt x="1104900" y="3454"/>
                </a:lnTo>
                <a:close/>
              </a:path>
              <a:path w="5534025" h="1628775">
                <a:moveTo>
                  <a:pt x="1152525" y="1622704"/>
                </a:moveTo>
                <a:lnTo>
                  <a:pt x="1152067" y="1621586"/>
                </a:lnTo>
                <a:lnTo>
                  <a:pt x="1150200" y="1619719"/>
                </a:lnTo>
                <a:lnTo>
                  <a:pt x="1149083" y="1619250"/>
                </a:lnTo>
                <a:lnTo>
                  <a:pt x="1146454" y="1619250"/>
                </a:lnTo>
                <a:lnTo>
                  <a:pt x="1145336" y="1619719"/>
                </a:lnTo>
                <a:lnTo>
                  <a:pt x="1143469" y="1621586"/>
                </a:lnTo>
                <a:lnTo>
                  <a:pt x="1143000" y="1622704"/>
                </a:lnTo>
                <a:lnTo>
                  <a:pt x="1143000" y="1625333"/>
                </a:lnTo>
                <a:lnTo>
                  <a:pt x="1143469" y="1626450"/>
                </a:lnTo>
                <a:lnTo>
                  <a:pt x="1145336" y="1628317"/>
                </a:lnTo>
                <a:lnTo>
                  <a:pt x="1146454" y="1628775"/>
                </a:lnTo>
                <a:lnTo>
                  <a:pt x="1149083" y="1628775"/>
                </a:lnTo>
                <a:lnTo>
                  <a:pt x="1150200" y="1628317"/>
                </a:lnTo>
                <a:lnTo>
                  <a:pt x="1152067" y="1626450"/>
                </a:lnTo>
                <a:lnTo>
                  <a:pt x="1152525" y="1625333"/>
                </a:lnTo>
                <a:lnTo>
                  <a:pt x="1152525" y="1622704"/>
                </a:lnTo>
                <a:close/>
              </a:path>
              <a:path w="5534025" h="1628775">
                <a:moveTo>
                  <a:pt x="1152525" y="813079"/>
                </a:moveTo>
                <a:lnTo>
                  <a:pt x="1152067" y="811961"/>
                </a:lnTo>
                <a:lnTo>
                  <a:pt x="1150200" y="810094"/>
                </a:lnTo>
                <a:lnTo>
                  <a:pt x="1149083" y="809625"/>
                </a:lnTo>
                <a:lnTo>
                  <a:pt x="1146454" y="809625"/>
                </a:lnTo>
                <a:lnTo>
                  <a:pt x="1145336" y="810094"/>
                </a:lnTo>
                <a:lnTo>
                  <a:pt x="1143469" y="811961"/>
                </a:lnTo>
                <a:lnTo>
                  <a:pt x="1143000" y="813079"/>
                </a:lnTo>
                <a:lnTo>
                  <a:pt x="1143000" y="815708"/>
                </a:lnTo>
                <a:lnTo>
                  <a:pt x="1143469" y="816825"/>
                </a:lnTo>
                <a:lnTo>
                  <a:pt x="1145336" y="818692"/>
                </a:lnTo>
                <a:lnTo>
                  <a:pt x="1146454" y="819150"/>
                </a:lnTo>
                <a:lnTo>
                  <a:pt x="1149083" y="819150"/>
                </a:lnTo>
                <a:lnTo>
                  <a:pt x="1150200" y="818692"/>
                </a:lnTo>
                <a:lnTo>
                  <a:pt x="1152067" y="816825"/>
                </a:lnTo>
                <a:lnTo>
                  <a:pt x="1152525" y="815708"/>
                </a:lnTo>
                <a:lnTo>
                  <a:pt x="1152525" y="813079"/>
                </a:lnTo>
                <a:close/>
              </a:path>
              <a:path w="5534025" h="1628775">
                <a:moveTo>
                  <a:pt x="1152525" y="3454"/>
                </a:moveTo>
                <a:lnTo>
                  <a:pt x="1152067" y="2336"/>
                </a:lnTo>
                <a:lnTo>
                  <a:pt x="1150200" y="469"/>
                </a:lnTo>
                <a:lnTo>
                  <a:pt x="1149083" y="0"/>
                </a:lnTo>
                <a:lnTo>
                  <a:pt x="1146454" y="0"/>
                </a:lnTo>
                <a:lnTo>
                  <a:pt x="1145336" y="469"/>
                </a:lnTo>
                <a:lnTo>
                  <a:pt x="1143469" y="2336"/>
                </a:lnTo>
                <a:lnTo>
                  <a:pt x="1143000" y="3454"/>
                </a:lnTo>
                <a:lnTo>
                  <a:pt x="1143000" y="6083"/>
                </a:lnTo>
                <a:lnTo>
                  <a:pt x="1143469" y="7200"/>
                </a:lnTo>
                <a:lnTo>
                  <a:pt x="1145336" y="9067"/>
                </a:lnTo>
                <a:lnTo>
                  <a:pt x="1146454" y="9525"/>
                </a:lnTo>
                <a:lnTo>
                  <a:pt x="1149083" y="9525"/>
                </a:lnTo>
                <a:lnTo>
                  <a:pt x="1150200" y="9067"/>
                </a:lnTo>
                <a:lnTo>
                  <a:pt x="1152067" y="7200"/>
                </a:lnTo>
                <a:lnTo>
                  <a:pt x="1152525" y="6083"/>
                </a:lnTo>
                <a:lnTo>
                  <a:pt x="1152525" y="3454"/>
                </a:lnTo>
                <a:close/>
              </a:path>
              <a:path w="5534025" h="1628775">
                <a:moveTo>
                  <a:pt x="1200150" y="1622704"/>
                </a:moveTo>
                <a:lnTo>
                  <a:pt x="1199692" y="1621586"/>
                </a:lnTo>
                <a:lnTo>
                  <a:pt x="1197825" y="1619719"/>
                </a:lnTo>
                <a:lnTo>
                  <a:pt x="1196708" y="1619250"/>
                </a:lnTo>
                <a:lnTo>
                  <a:pt x="1194079" y="1619250"/>
                </a:lnTo>
                <a:lnTo>
                  <a:pt x="1192961" y="1619719"/>
                </a:lnTo>
                <a:lnTo>
                  <a:pt x="1191094" y="1621586"/>
                </a:lnTo>
                <a:lnTo>
                  <a:pt x="1190625" y="1622704"/>
                </a:lnTo>
                <a:lnTo>
                  <a:pt x="1190625" y="1625333"/>
                </a:lnTo>
                <a:lnTo>
                  <a:pt x="1191094" y="1626450"/>
                </a:lnTo>
                <a:lnTo>
                  <a:pt x="1192961" y="1628317"/>
                </a:lnTo>
                <a:lnTo>
                  <a:pt x="1194079" y="1628775"/>
                </a:lnTo>
                <a:lnTo>
                  <a:pt x="1196708" y="1628775"/>
                </a:lnTo>
                <a:lnTo>
                  <a:pt x="1197825" y="1628317"/>
                </a:lnTo>
                <a:lnTo>
                  <a:pt x="1199692" y="1626450"/>
                </a:lnTo>
                <a:lnTo>
                  <a:pt x="1200150" y="1625333"/>
                </a:lnTo>
                <a:lnTo>
                  <a:pt x="1200150" y="1622704"/>
                </a:lnTo>
                <a:close/>
              </a:path>
              <a:path w="5534025" h="1628775">
                <a:moveTo>
                  <a:pt x="1200150" y="813079"/>
                </a:moveTo>
                <a:lnTo>
                  <a:pt x="1199692" y="811961"/>
                </a:lnTo>
                <a:lnTo>
                  <a:pt x="1197825" y="810094"/>
                </a:lnTo>
                <a:lnTo>
                  <a:pt x="1196708" y="809625"/>
                </a:lnTo>
                <a:lnTo>
                  <a:pt x="1194079" y="809625"/>
                </a:lnTo>
                <a:lnTo>
                  <a:pt x="1192961" y="810094"/>
                </a:lnTo>
                <a:lnTo>
                  <a:pt x="1191094" y="811961"/>
                </a:lnTo>
                <a:lnTo>
                  <a:pt x="1190625" y="813079"/>
                </a:lnTo>
                <a:lnTo>
                  <a:pt x="1190625" y="815708"/>
                </a:lnTo>
                <a:lnTo>
                  <a:pt x="1191094" y="816825"/>
                </a:lnTo>
                <a:lnTo>
                  <a:pt x="1192961" y="818692"/>
                </a:lnTo>
                <a:lnTo>
                  <a:pt x="1194079" y="819150"/>
                </a:lnTo>
                <a:lnTo>
                  <a:pt x="1196708" y="819150"/>
                </a:lnTo>
                <a:lnTo>
                  <a:pt x="1197825" y="818692"/>
                </a:lnTo>
                <a:lnTo>
                  <a:pt x="1199692" y="816825"/>
                </a:lnTo>
                <a:lnTo>
                  <a:pt x="1200150" y="815708"/>
                </a:lnTo>
                <a:lnTo>
                  <a:pt x="1200150" y="813079"/>
                </a:lnTo>
                <a:close/>
              </a:path>
              <a:path w="5534025" h="1628775">
                <a:moveTo>
                  <a:pt x="1200150" y="3454"/>
                </a:moveTo>
                <a:lnTo>
                  <a:pt x="1199692" y="2336"/>
                </a:lnTo>
                <a:lnTo>
                  <a:pt x="1197825" y="469"/>
                </a:lnTo>
                <a:lnTo>
                  <a:pt x="1196708" y="0"/>
                </a:lnTo>
                <a:lnTo>
                  <a:pt x="1194079" y="0"/>
                </a:lnTo>
                <a:lnTo>
                  <a:pt x="1192961" y="469"/>
                </a:lnTo>
                <a:lnTo>
                  <a:pt x="1191094" y="2336"/>
                </a:lnTo>
                <a:lnTo>
                  <a:pt x="1190625" y="3454"/>
                </a:lnTo>
                <a:lnTo>
                  <a:pt x="1190625" y="6083"/>
                </a:lnTo>
                <a:lnTo>
                  <a:pt x="1191094" y="7200"/>
                </a:lnTo>
                <a:lnTo>
                  <a:pt x="1192961" y="9067"/>
                </a:lnTo>
                <a:lnTo>
                  <a:pt x="1194079" y="9525"/>
                </a:lnTo>
                <a:lnTo>
                  <a:pt x="1196708" y="9525"/>
                </a:lnTo>
                <a:lnTo>
                  <a:pt x="1197825" y="9067"/>
                </a:lnTo>
                <a:lnTo>
                  <a:pt x="1199692" y="7200"/>
                </a:lnTo>
                <a:lnTo>
                  <a:pt x="1200150" y="6083"/>
                </a:lnTo>
                <a:lnTo>
                  <a:pt x="1200150" y="3454"/>
                </a:lnTo>
                <a:close/>
              </a:path>
              <a:path w="5534025" h="1628775">
                <a:moveTo>
                  <a:pt x="1247775" y="1622704"/>
                </a:moveTo>
                <a:lnTo>
                  <a:pt x="1247317" y="1621586"/>
                </a:lnTo>
                <a:lnTo>
                  <a:pt x="1245450" y="1619719"/>
                </a:lnTo>
                <a:lnTo>
                  <a:pt x="1244333" y="1619250"/>
                </a:lnTo>
                <a:lnTo>
                  <a:pt x="1241704" y="1619250"/>
                </a:lnTo>
                <a:lnTo>
                  <a:pt x="1240586" y="1619719"/>
                </a:lnTo>
                <a:lnTo>
                  <a:pt x="1238719" y="1621586"/>
                </a:lnTo>
                <a:lnTo>
                  <a:pt x="1238250" y="1622704"/>
                </a:lnTo>
                <a:lnTo>
                  <a:pt x="1238250" y="1625333"/>
                </a:lnTo>
                <a:lnTo>
                  <a:pt x="1238719" y="1626450"/>
                </a:lnTo>
                <a:lnTo>
                  <a:pt x="1240586" y="1628317"/>
                </a:lnTo>
                <a:lnTo>
                  <a:pt x="1241704" y="1628775"/>
                </a:lnTo>
                <a:lnTo>
                  <a:pt x="1244333" y="1628775"/>
                </a:lnTo>
                <a:lnTo>
                  <a:pt x="1245450" y="1628317"/>
                </a:lnTo>
                <a:lnTo>
                  <a:pt x="1247317" y="1626450"/>
                </a:lnTo>
                <a:lnTo>
                  <a:pt x="1247775" y="1625333"/>
                </a:lnTo>
                <a:lnTo>
                  <a:pt x="1247775" y="1622704"/>
                </a:lnTo>
                <a:close/>
              </a:path>
              <a:path w="5534025" h="1628775">
                <a:moveTo>
                  <a:pt x="1247775" y="813079"/>
                </a:moveTo>
                <a:lnTo>
                  <a:pt x="1247317" y="811961"/>
                </a:lnTo>
                <a:lnTo>
                  <a:pt x="1245450" y="810094"/>
                </a:lnTo>
                <a:lnTo>
                  <a:pt x="1244333" y="809625"/>
                </a:lnTo>
                <a:lnTo>
                  <a:pt x="1241704" y="809625"/>
                </a:lnTo>
                <a:lnTo>
                  <a:pt x="1240586" y="810094"/>
                </a:lnTo>
                <a:lnTo>
                  <a:pt x="1238719" y="811961"/>
                </a:lnTo>
                <a:lnTo>
                  <a:pt x="1238250" y="813079"/>
                </a:lnTo>
                <a:lnTo>
                  <a:pt x="1238250" y="815708"/>
                </a:lnTo>
                <a:lnTo>
                  <a:pt x="1238719" y="816825"/>
                </a:lnTo>
                <a:lnTo>
                  <a:pt x="1240586" y="818692"/>
                </a:lnTo>
                <a:lnTo>
                  <a:pt x="1241704" y="819150"/>
                </a:lnTo>
                <a:lnTo>
                  <a:pt x="1244333" y="819150"/>
                </a:lnTo>
                <a:lnTo>
                  <a:pt x="1245450" y="818692"/>
                </a:lnTo>
                <a:lnTo>
                  <a:pt x="1247317" y="816825"/>
                </a:lnTo>
                <a:lnTo>
                  <a:pt x="1247775" y="815708"/>
                </a:lnTo>
                <a:lnTo>
                  <a:pt x="1247775" y="813079"/>
                </a:lnTo>
                <a:close/>
              </a:path>
              <a:path w="5534025" h="1628775">
                <a:moveTo>
                  <a:pt x="1247775" y="3454"/>
                </a:moveTo>
                <a:lnTo>
                  <a:pt x="1247317" y="2336"/>
                </a:lnTo>
                <a:lnTo>
                  <a:pt x="1245450" y="469"/>
                </a:lnTo>
                <a:lnTo>
                  <a:pt x="1244333" y="0"/>
                </a:lnTo>
                <a:lnTo>
                  <a:pt x="1241704" y="0"/>
                </a:lnTo>
                <a:lnTo>
                  <a:pt x="1240586" y="469"/>
                </a:lnTo>
                <a:lnTo>
                  <a:pt x="1238719" y="2336"/>
                </a:lnTo>
                <a:lnTo>
                  <a:pt x="1238250" y="3454"/>
                </a:lnTo>
                <a:lnTo>
                  <a:pt x="1238250" y="6083"/>
                </a:lnTo>
                <a:lnTo>
                  <a:pt x="1238719" y="7200"/>
                </a:lnTo>
                <a:lnTo>
                  <a:pt x="1240586" y="9067"/>
                </a:lnTo>
                <a:lnTo>
                  <a:pt x="1241704" y="9525"/>
                </a:lnTo>
                <a:lnTo>
                  <a:pt x="1244333" y="9525"/>
                </a:lnTo>
                <a:lnTo>
                  <a:pt x="1245450" y="9067"/>
                </a:lnTo>
                <a:lnTo>
                  <a:pt x="1247317" y="7200"/>
                </a:lnTo>
                <a:lnTo>
                  <a:pt x="1247775" y="6083"/>
                </a:lnTo>
                <a:lnTo>
                  <a:pt x="1247775" y="3454"/>
                </a:lnTo>
                <a:close/>
              </a:path>
              <a:path w="5534025" h="1628775">
                <a:moveTo>
                  <a:pt x="1295400" y="1622704"/>
                </a:moveTo>
                <a:lnTo>
                  <a:pt x="1294942" y="1621586"/>
                </a:lnTo>
                <a:lnTo>
                  <a:pt x="1293075" y="1619719"/>
                </a:lnTo>
                <a:lnTo>
                  <a:pt x="1291958" y="1619250"/>
                </a:lnTo>
                <a:lnTo>
                  <a:pt x="1289329" y="1619250"/>
                </a:lnTo>
                <a:lnTo>
                  <a:pt x="1288211" y="1619719"/>
                </a:lnTo>
                <a:lnTo>
                  <a:pt x="1286344" y="1621586"/>
                </a:lnTo>
                <a:lnTo>
                  <a:pt x="1285875" y="1622704"/>
                </a:lnTo>
                <a:lnTo>
                  <a:pt x="1285875" y="1625333"/>
                </a:lnTo>
                <a:lnTo>
                  <a:pt x="1286344" y="1626450"/>
                </a:lnTo>
                <a:lnTo>
                  <a:pt x="1288211" y="1628317"/>
                </a:lnTo>
                <a:lnTo>
                  <a:pt x="1289329" y="1628775"/>
                </a:lnTo>
                <a:lnTo>
                  <a:pt x="1291958" y="1628775"/>
                </a:lnTo>
                <a:lnTo>
                  <a:pt x="1293075" y="1628317"/>
                </a:lnTo>
                <a:lnTo>
                  <a:pt x="1294942" y="1626450"/>
                </a:lnTo>
                <a:lnTo>
                  <a:pt x="1295400" y="1625333"/>
                </a:lnTo>
                <a:lnTo>
                  <a:pt x="1295400" y="1622704"/>
                </a:lnTo>
                <a:close/>
              </a:path>
              <a:path w="5534025" h="1628775">
                <a:moveTo>
                  <a:pt x="1295400" y="813079"/>
                </a:moveTo>
                <a:lnTo>
                  <a:pt x="1294942" y="811961"/>
                </a:lnTo>
                <a:lnTo>
                  <a:pt x="1293075" y="810094"/>
                </a:lnTo>
                <a:lnTo>
                  <a:pt x="1291958" y="809625"/>
                </a:lnTo>
                <a:lnTo>
                  <a:pt x="1289329" y="809625"/>
                </a:lnTo>
                <a:lnTo>
                  <a:pt x="1288211" y="810094"/>
                </a:lnTo>
                <a:lnTo>
                  <a:pt x="1286344" y="811961"/>
                </a:lnTo>
                <a:lnTo>
                  <a:pt x="1285875" y="813079"/>
                </a:lnTo>
                <a:lnTo>
                  <a:pt x="1285875" y="815708"/>
                </a:lnTo>
                <a:lnTo>
                  <a:pt x="1286344" y="816825"/>
                </a:lnTo>
                <a:lnTo>
                  <a:pt x="1288211" y="818692"/>
                </a:lnTo>
                <a:lnTo>
                  <a:pt x="1289329" y="819150"/>
                </a:lnTo>
                <a:lnTo>
                  <a:pt x="1291958" y="819150"/>
                </a:lnTo>
                <a:lnTo>
                  <a:pt x="1293075" y="818692"/>
                </a:lnTo>
                <a:lnTo>
                  <a:pt x="1294942" y="816825"/>
                </a:lnTo>
                <a:lnTo>
                  <a:pt x="1295400" y="815708"/>
                </a:lnTo>
                <a:lnTo>
                  <a:pt x="1295400" y="813079"/>
                </a:lnTo>
                <a:close/>
              </a:path>
              <a:path w="5534025" h="1628775">
                <a:moveTo>
                  <a:pt x="1295400" y="3454"/>
                </a:moveTo>
                <a:lnTo>
                  <a:pt x="1294942" y="2336"/>
                </a:lnTo>
                <a:lnTo>
                  <a:pt x="1293075" y="469"/>
                </a:lnTo>
                <a:lnTo>
                  <a:pt x="1291958" y="0"/>
                </a:lnTo>
                <a:lnTo>
                  <a:pt x="1289329" y="0"/>
                </a:lnTo>
                <a:lnTo>
                  <a:pt x="1288211" y="469"/>
                </a:lnTo>
                <a:lnTo>
                  <a:pt x="1286344" y="2336"/>
                </a:lnTo>
                <a:lnTo>
                  <a:pt x="1285875" y="3454"/>
                </a:lnTo>
                <a:lnTo>
                  <a:pt x="1285875" y="6083"/>
                </a:lnTo>
                <a:lnTo>
                  <a:pt x="1286344" y="7200"/>
                </a:lnTo>
                <a:lnTo>
                  <a:pt x="1288211" y="9067"/>
                </a:lnTo>
                <a:lnTo>
                  <a:pt x="1289329" y="9525"/>
                </a:lnTo>
                <a:lnTo>
                  <a:pt x="1291958" y="9525"/>
                </a:lnTo>
                <a:lnTo>
                  <a:pt x="1293075" y="9067"/>
                </a:lnTo>
                <a:lnTo>
                  <a:pt x="1294942" y="7200"/>
                </a:lnTo>
                <a:lnTo>
                  <a:pt x="1295400" y="6083"/>
                </a:lnTo>
                <a:lnTo>
                  <a:pt x="1295400" y="3454"/>
                </a:lnTo>
                <a:close/>
              </a:path>
              <a:path w="5534025" h="1628775">
                <a:moveTo>
                  <a:pt x="1343025" y="1622704"/>
                </a:moveTo>
                <a:lnTo>
                  <a:pt x="1342567" y="1621586"/>
                </a:lnTo>
                <a:lnTo>
                  <a:pt x="1340700" y="1619719"/>
                </a:lnTo>
                <a:lnTo>
                  <a:pt x="1339583" y="1619250"/>
                </a:lnTo>
                <a:lnTo>
                  <a:pt x="1336954" y="1619250"/>
                </a:lnTo>
                <a:lnTo>
                  <a:pt x="1335836" y="1619719"/>
                </a:lnTo>
                <a:lnTo>
                  <a:pt x="1333969" y="1621586"/>
                </a:lnTo>
                <a:lnTo>
                  <a:pt x="1333500" y="1622704"/>
                </a:lnTo>
                <a:lnTo>
                  <a:pt x="1333500" y="1625333"/>
                </a:lnTo>
                <a:lnTo>
                  <a:pt x="1333969" y="1626450"/>
                </a:lnTo>
                <a:lnTo>
                  <a:pt x="1335836" y="1628317"/>
                </a:lnTo>
                <a:lnTo>
                  <a:pt x="1336954" y="1628775"/>
                </a:lnTo>
                <a:lnTo>
                  <a:pt x="1339583" y="1628775"/>
                </a:lnTo>
                <a:lnTo>
                  <a:pt x="1340700" y="1628317"/>
                </a:lnTo>
                <a:lnTo>
                  <a:pt x="1342567" y="1626450"/>
                </a:lnTo>
                <a:lnTo>
                  <a:pt x="1343025" y="1625333"/>
                </a:lnTo>
                <a:lnTo>
                  <a:pt x="1343025" y="1622704"/>
                </a:lnTo>
                <a:close/>
              </a:path>
              <a:path w="5534025" h="1628775">
                <a:moveTo>
                  <a:pt x="1343025" y="813079"/>
                </a:moveTo>
                <a:lnTo>
                  <a:pt x="1342567" y="811961"/>
                </a:lnTo>
                <a:lnTo>
                  <a:pt x="1340700" y="810094"/>
                </a:lnTo>
                <a:lnTo>
                  <a:pt x="1339583" y="809625"/>
                </a:lnTo>
                <a:lnTo>
                  <a:pt x="1336954" y="809625"/>
                </a:lnTo>
                <a:lnTo>
                  <a:pt x="1335836" y="810094"/>
                </a:lnTo>
                <a:lnTo>
                  <a:pt x="1333969" y="811961"/>
                </a:lnTo>
                <a:lnTo>
                  <a:pt x="1333500" y="813079"/>
                </a:lnTo>
                <a:lnTo>
                  <a:pt x="1333500" y="815708"/>
                </a:lnTo>
                <a:lnTo>
                  <a:pt x="1333969" y="816825"/>
                </a:lnTo>
                <a:lnTo>
                  <a:pt x="1335836" y="818692"/>
                </a:lnTo>
                <a:lnTo>
                  <a:pt x="1336954" y="819150"/>
                </a:lnTo>
                <a:lnTo>
                  <a:pt x="1339583" y="819150"/>
                </a:lnTo>
                <a:lnTo>
                  <a:pt x="1340700" y="818692"/>
                </a:lnTo>
                <a:lnTo>
                  <a:pt x="1342567" y="816825"/>
                </a:lnTo>
                <a:lnTo>
                  <a:pt x="1343025" y="815708"/>
                </a:lnTo>
                <a:lnTo>
                  <a:pt x="1343025" y="813079"/>
                </a:lnTo>
                <a:close/>
              </a:path>
              <a:path w="5534025" h="1628775">
                <a:moveTo>
                  <a:pt x="1343025" y="3454"/>
                </a:moveTo>
                <a:lnTo>
                  <a:pt x="1342567" y="2336"/>
                </a:lnTo>
                <a:lnTo>
                  <a:pt x="1340700" y="469"/>
                </a:lnTo>
                <a:lnTo>
                  <a:pt x="1339583" y="0"/>
                </a:lnTo>
                <a:lnTo>
                  <a:pt x="1336954" y="0"/>
                </a:lnTo>
                <a:lnTo>
                  <a:pt x="1335836" y="469"/>
                </a:lnTo>
                <a:lnTo>
                  <a:pt x="1333969" y="2336"/>
                </a:lnTo>
                <a:lnTo>
                  <a:pt x="1333500" y="3454"/>
                </a:lnTo>
                <a:lnTo>
                  <a:pt x="1333500" y="6083"/>
                </a:lnTo>
                <a:lnTo>
                  <a:pt x="1333969" y="7200"/>
                </a:lnTo>
                <a:lnTo>
                  <a:pt x="1335836" y="9067"/>
                </a:lnTo>
                <a:lnTo>
                  <a:pt x="1336954" y="9525"/>
                </a:lnTo>
                <a:lnTo>
                  <a:pt x="1339583" y="9525"/>
                </a:lnTo>
                <a:lnTo>
                  <a:pt x="1340700" y="9067"/>
                </a:lnTo>
                <a:lnTo>
                  <a:pt x="1342567" y="7200"/>
                </a:lnTo>
                <a:lnTo>
                  <a:pt x="1343025" y="6083"/>
                </a:lnTo>
                <a:lnTo>
                  <a:pt x="1343025" y="3454"/>
                </a:lnTo>
                <a:close/>
              </a:path>
              <a:path w="5534025" h="1628775">
                <a:moveTo>
                  <a:pt x="1390650" y="1622704"/>
                </a:moveTo>
                <a:lnTo>
                  <a:pt x="1390192" y="1621586"/>
                </a:lnTo>
                <a:lnTo>
                  <a:pt x="1388325" y="1619719"/>
                </a:lnTo>
                <a:lnTo>
                  <a:pt x="1387208" y="1619250"/>
                </a:lnTo>
                <a:lnTo>
                  <a:pt x="1384579" y="1619250"/>
                </a:lnTo>
                <a:lnTo>
                  <a:pt x="1383461" y="1619719"/>
                </a:lnTo>
                <a:lnTo>
                  <a:pt x="1381594" y="1621586"/>
                </a:lnTo>
                <a:lnTo>
                  <a:pt x="1381125" y="1622704"/>
                </a:lnTo>
                <a:lnTo>
                  <a:pt x="1381125" y="1625333"/>
                </a:lnTo>
                <a:lnTo>
                  <a:pt x="1381594" y="1626450"/>
                </a:lnTo>
                <a:lnTo>
                  <a:pt x="1383461" y="1628317"/>
                </a:lnTo>
                <a:lnTo>
                  <a:pt x="1384579" y="1628775"/>
                </a:lnTo>
                <a:lnTo>
                  <a:pt x="1387208" y="1628775"/>
                </a:lnTo>
                <a:lnTo>
                  <a:pt x="1388325" y="1628317"/>
                </a:lnTo>
                <a:lnTo>
                  <a:pt x="1390192" y="1626450"/>
                </a:lnTo>
                <a:lnTo>
                  <a:pt x="1390650" y="1625333"/>
                </a:lnTo>
                <a:lnTo>
                  <a:pt x="1390650" y="1622704"/>
                </a:lnTo>
                <a:close/>
              </a:path>
              <a:path w="5534025" h="1628775">
                <a:moveTo>
                  <a:pt x="1390650" y="813079"/>
                </a:moveTo>
                <a:lnTo>
                  <a:pt x="1390192" y="811961"/>
                </a:lnTo>
                <a:lnTo>
                  <a:pt x="1388325" y="810094"/>
                </a:lnTo>
                <a:lnTo>
                  <a:pt x="1387208" y="809625"/>
                </a:lnTo>
                <a:lnTo>
                  <a:pt x="1384579" y="809625"/>
                </a:lnTo>
                <a:lnTo>
                  <a:pt x="1383461" y="810094"/>
                </a:lnTo>
                <a:lnTo>
                  <a:pt x="1381594" y="811961"/>
                </a:lnTo>
                <a:lnTo>
                  <a:pt x="1381125" y="813079"/>
                </a:lnTo>
                <a:lnTo>
                  <a:pt x="1381125" y="815708"/>
                </a:lnTo>
                <a:lnTo>
                  <a:pt x="1381594" y="816825"/>
                </a:lnTo>
                <a:lnTo>
                  <a:pt x="1383461" y="818692"/>
                </a:lnTo>
                <a:lnTo>
                  <a:pt x="1384579" y="819150"/>
                </a:lnTo>
                <a:lnTo>
                  <a:pt x="1387208" y="819150"/>
                </a:lnTo>
                <a:lnTo>
                  <a:pt x="1388325" y="818692"/>
                </a:lnTo>
                <a:lnTo>
                  <a:pt x="1390192" y="816825"/>
                </a:lnTo>
                <a:lnTo>
                  <a:pt x="1390650" y="815708"/>
                </a:lnTo>
                <a:lnTo>
                  <a:pt x="1390650" y="813079"/>
                </a:lnTo>
                <a:close/>
              </a:path>
              <a:path w="5534025" h="1628775">
                <a:moveTo>
                  <a:pt x="1390650" y="3454"/>
                </a:moveTo>
                <a:lnTo>
                  <a:pt x="1390192" y="2336"/>
                </a:lnTo>
                <a:lnTo>
                  <a:pt x="1388325" y="469"/>
                </a:lnTo>
                <a:lnTo>
                  <a:pt x="1387208" y="0"/>
                </a:lnTo>
                <a:lnTo>
                  <a:pt x="1384579" y="0"/>
                </a:lnTo>
                <a:lnTo>
                  <a:pt x="1383461" y="469"/>
                </a:lnTo>
                <a:lnTo>
                  <a:pt x="1381594" y="2336"/>
                </a:lnTo>
                <a:lnTo>
                  <a:pt x="1381125" y="3454"/>
                </a:lnTo>
                <a:lnTo>
                  <a:pt x="1381125" y="6083"/>
                </a:lnTo>
                <a:lnTo>
                  <a:pt x="1381594" y="7200"/>
                </a:lnTo>
                <a:lnTo>
                  <a:pt x="1383461" y="9067"/>
                </a:lnTo>
                <a:lnTo>
                  <a:pt x="1384579" y="9525"/>
                </a:lnTo>
                <a:lnTo>
                  <a:pt x="1387208" y="9525"/>
                </a:lnTo>
                <a:lnTo>
                  <a:pt x="1388325" y="9067"/>
                </a:lnTo>
                <a:lnTo>
                  <a:pt x="1390192" y="7200"/>
                </a:lnTo>
                <a:lnTo>
                  <a:pt x="1390650" y="6083"/>
                </a:lnTo>
                <a:lnTo>
                  <a:pt x="1390650" y="3454"/>
                </a:lnTo>
                <a:close/>
              </a:path>
              <a:path w="5534025" h="1628775">
                <a:moveTo>
                  <a:pt x="1438275" y="1622704"/>
                </a:moveTo>
                <a:lnTo>
                  <a:pt x="1437817" y="1621586"/>
                </a:lnTo>
                <a:lnTo>
                  <a:pt x="1435950" y="1619719"/>
                </a:lnTo>
                <a:lnTo>
                  <a:pt x="1434833" y="1619250"/>
                </a:lnTo>
                <a:lnTo>
                  <a:pt x="1432204" y="1619250"/>
                </a:lnTo>
                <a:lnTo>
                  <a:pt x="1431086" y="1619719"/>
                </a:lnTo>
                <a:lnTo>
                  <a:pt x="1429219" y="1621586"/>
                </a:lnTo>
                <a:lnTo>
                  <a:pt x="1428750" y="1622704"/>
                </a:lnTo>
                <a:lnTo>
                  <a:pt x="1428750" y="1625333"/>
                </a:lnTo>
                <a:lnTo>
                  <a:pt x="1429219" y="1626450"/>
                </a:lnTo>
                <a:lnTo>
                  <a:pt x="1431086" y="1628317"/>
                </a:lnTo>
                <a:lnTo>
                  <a:pt x="1432204" y="1628775"/>
                </a:lnTo>
                <a:lnTo>
                  <a:pt x="1434833" y="1628775"/>
                </a:lnTo>
                <a:lnTo>
                  <a:pt x="1435950" y="1628317"/>
                </a:lnTo>
                <a:lnTo>
                  <a:pt x="1437817" y="1626450"/>
                </a:lnTo>
                <a:lnTo>
                  <a:pt x="1438275" y="1625333"/>
                </a:lnTo>
                <a:lnTo>
                  <a:pt x="1438275" y="1622704"/>
                </a:lnTo>
                <a:close/>
              </a:path>
              <a:path w="5534025" h="1628775">
                <a:moveTo>
                  <a:pt x="1438275" y="813079"/>
                </a:moveTo>
                <a:lnTo>
                  <a:pt x="1437817" y="811961"/>
                </a:lnTo>
                <a:lnTo>
                  <a:pt x="1435950" y="810094"/>
                </a:lnTo>
                <a:lnTo>
                  <a:pt x="1434833" y="809625"/>
                </a:lnTo>
                <a:lnTo>
                  <a:pt x="1432204" y="809625"/>
                </a:lnTo>
                <a:lnTo>
                  <a:pt x="1431086" y="810094"/>
                </a:lnTo>
                <a:lnTo>
                  <a:pt x="1429219" y="811961"/>
                </a:lnTo>
                <a:lnTo>
                  <a:pt x="1428750" y="813079"/>
                </a:lnTo>
                <a:lnTo>
                  <a:pt x="1428750" y="815708"/>
                </a:lnTo>
                <a:lnTo>
                  <a:pt x="1429219" y="816825"/>
                </a:lnTo>
                <a:lnTo>
                  <a:pt x="1431086" y="818692"/>
                </a:lnTo>
                <a:lnTo>
                  <a:pt x="1432204" y="819150"/>
                </a:lnTo>
                <a:lnTo>
                  <a:pt x="1434833" y="819150"/>
                </a:lnTo>
                <a:lnTo>
                  <a:pt x="1435950" y="818692"/>
                </a:lnTo>
                <a:lnTo>
                  <a:pt x="1437817" y="816825"/>
                </a:lnTo>
                <a:lnTo>
                  <a:pt x="1438275" y="815708"/>
                </a:lnTo>
                <a:lnTo>
                  <a:pt x="1438275" y="813079"/>
                </a:lnTo>
                <a:close/>
              </a:path>
              <a:path w="5534025" h="1628775">
                <a:moveTo>
                  <a:pt x="1438275" y="3454"/>
                </a:moveTo>
                <a:lnTo>
                  <a:pt x="1437817" y="2336"/>
                </a:lnTo>
                <a:lnTo>
                  <a:pt x="1435950" y="469"/>
                </a:lnTo>
                <a:lnTo>
                  <a:pt x="1434833" y="0"/>
                </a:lnTo>
                <a:lnTo>
                  <a:pt x="1432204" y="0"/>
                </a:lnTo>
                <a:lnTo>
                  <a:pt x="1431086" y="469"/>
                </a:lnTo>
                <a:lnTo>
                  <a:pt x="1429219" y="2336"/>
                </a:lnTo>
                <a:lnTo>
                  <a:pt x="1428750" y="3454"/>
                </a:lnTo>
                <a:lnTo>
                  <a:pt x="1428750" y="6083"/>
                </a:lnTo>
                <a:lnTo>
                  <a:pt x="1429219" y="7200"/>
                </a:lnTo>
                <a:lnTo>
                  <a:pt x="1431086" y="9067"/>
                </a:lnTo>
                <a:lnTo>
                  <a:pt x="1432204" y="9525"/>
                </a:lnTo>
                <a:lnTo>
                  <a:pt x="1434833" y="9525"/>
                </a:lnTo>
                <a:lnTo>
                  <a:pt x="1435950" y="9067"/>
                </a:lnTo>
                <a:lnTo>
                  <a:pt x="1437817" y="7200"/>
                </a:lnTo>
                <a:lnTo>
                  <a:pt x="1438275" y="6083"/>
                </a:lnTo>
                <a:lnTo>
                  <a:pt x="1438275" y="3454"/>
                </a:lnTo>
                <a:close/>
              </a:path>
              <a:path w="5534025" h="1628775">
                <a:moveTo>
                  <a:pt x="1485900" y="1622704"/>
                </a:moveTo>
                <a:lnTo>
                  <a:pt x="1485442" y="1621586"/>
                </a:lnTo>
                <a:lnTo>
                  <a:pt x="1483575" y="1619719"/>
                </a:lnTo>
                <a:lnTo>
                  <a:pt x="1482458" y="1619250"/>
                </a:lnTo>
                <a:lnTo>
                  <a:pt x="1479829" y="1619250"/>
                </a:lnTo>
                <a:lnTo>
                  <a:pt x="1478711" y="1619719"/>
                </a:lnTo>
                <a:lnTo>
                  <a:pt x="1476844" y="1621586"/>
                </a:lnTo>
                <a:lnTo>
                  <a:pt x="1476375" y="1622704"/>
                </a:lnTo>
                <a:lnTo>
                  <a:pt x="1476375" y="1625333"/>
                </a:lnTo>
                <a:lnTo>
                  <a:pt x="1476844" y="1626450"/>
                </a:lnTo>
                <a:lnTo>
                  <a:pt x="1478711" y="1628317"/>
                </a:lnTo>
                <a:lnTo>
                  <a:pt x="1479829" y="1628775"/>
                </a:lnTo>
                <a:lnTo>
                  <a:pt x="1482458" y="1628775"/>
                </a:lnTo>
                <a:lnTo>
                  <a:pt x="1483575" y="1628317"/>
                </a:lnTo>
                <a:lnTo>
                  <a:pt x="1485442" y="1626450"/>
                </a:lnTo>
                <a:lnTo>
                  <a:pt x="1485900" y="1625333"/>
                </a:lnTo>
                <a:lnTo>
                  <a:pt x="1485900" y="1622704"/>
                </a:lnTo>
                <a:close/>
              </a:path>
              <a:path w="5534025" h="1628775">
                <a:moveTo>
                  <a:pt x="1485900" y="813079"/>
                </a:moveTo>
                <a:lnTo>
                  <a:pt x="1485442" y="811961"/>
                </a:lnTo>
                <a:lnTo>
                  <a:pt x="1483575" y="810094"/>
                </a:lnTo>
                <a:lnTo>
                  <a:pt x="1482458" y="809625"/>
                </a:lnTo>
                <a:lnTo>
                  <a:pt x="1479829" y="809625"/>
                </a:lnTo>
                <a:lnTo>
                  <a:pt x="1478711" y="810094"/>
                </a:lnTo>
                <a:lnTo>
                  <a:pt x="1476844" y="811961"/>
                </a:lnTo>
                <a:lnTo>
                  <a:pt x="1476375" y="813079"/>
                </a:lnTo>
                <a:lnTo>
                  <a:pt x="1476375" y="815708"/>
                </a:lnTo>
                <a:lnTo>
                  <a:pt x="1476844" y="816825"/>
                </a:lnTo>
                <a:lnTo>
                  <a:pt x="1478711" y="818692"/>
                </a:lnTo>
                <a:lnTo>
                  <a:pt x="1479829" y="819150"/>
                </a:lnTo>
                <a:lnTo>
                  <a:pt x="1482458" y="819150"/>
                </a:lnTo>
                <a:lnTo>
                  <a:pt x="1483575" y="818692"/>
                </a:lnTo>
                <a:lnTo>
                  <a:pt x="1485442" y="816825"/>
                </a:lnTo>
                <a:lnTo>
                  <a:pt x="1485900" y="815708"/>
                </a:lnTo>
                <a:lnTo>
                  <a:pt x="1485900" y="813079"/>
                </a:lnTo>
                <a:close/>
              </a:path>
              <a:path w="5534025" h="1628775">
                <a:moveTo>
                  <a:pt x="1485900" y="3454"/>
                </a:moveTo>
                <a:lnTo>
                  <a:pt x="1485442" y="2336"/>
                </a:lnTo>
                <a:lnTo>
                  <a:pt x="1483575" y="469"/>
                </a:lnTo>
                <a:lnTo>
                  <a:pt x="1482458" y="0"/>
                </a:lnTo>
                <a:lnTo>
                  <a:pt x="1479829" y="0"/>
                </a:lnTo>
                <a:lnTo>
                  <a:pt x="1478711" y="469"/>
                </a:lnTo>
                <a:lnTo>
                  <a:pt x="1476844" y="2336"/>
                </a:lnTo>
                <a:lnTo>
                  <a:pt x="1476375" y="3454"/>
                </a:lnTo>
                <a:lnTo>
                  <a:pt x="1476375" y="6083"/>
                </a:lnTo>
                <a:lnTo>
                  <a:pt x="1476844" y="7200"/>
                </a:lnTo>
                <a:lnTo>
                  <a:pt x="1478711" y="9067"/>
                </a:lnTo>
                <a:lnTo>
                  <a:pt x="1479829" y="9525"/>
                </a:lnTo>
                <a:lnTo>
                  <a:pt x="1482458" y="9525"/>
                </a:lnTo>
                <a:lnTo>
                  <a:pt x="1483575" y="9067"/>
                </a:lnTo>
                <a:lnTo>
                  <a:pt x="1485442" y="7200"/>
                </a:lnTo>
                <a:lnTo>
                  <a:pt x="1485900" y="6083"/>
                </a:lnTo>
                <a:lnTo>
                  <a:pt x="1485900" y="3454"/>
                </a:lnTo>
                <a:close/>
              </a:path>
              <a:path w="5534025" h="1628775">
                <a:moveTo>
                  <a:pt x="1533525" y="1622704"/>
                </a:moveTo>
                <a:lnTo>
                  <a:pt x="1533067" y="1621586"/>
                </a:lnTo>
                <a:lnTo>
                  <a:pt x="1531200" y="1619719"/>
                </a:lnTo>
                <a:lnTo>
                  <a:pt x="1530083" y="1619250"/>
                </a:lnTo>
                <a:lnTo>
                  <a:pt x="1527454" y="1619250"/>
                </a:lnTo>
                <a:lnTo>
                  <a:pt x="1526336" y="1619719"/>
                </a:lnTo>
                <a:lnTo>
                  <a:pt x="1524469" y="1621586"/>
                </a:lnTo>
                <a:lnTo>
                  <a:pt x="1524000" y="1622704"/>
                </a:lnTo>
                <a:lnTo>
                  <a:pt x="1524000" y="1625333"/>
                </a:lnTo>
                <a:lnTo>
                  <a:pt x="1524469" y="1626450"/>
                </a:lnTo>
                <a:lnTo>
                  <a:pt x="1526336" y="1628317"/>
                </a:lnTo>
                <a:lnTo>
                  <a:pt x="1527454" y="1628775"/>
                </a:lnTo>
                <a:lnTo>
                  <a:pt x="1530083" y="1628775"/>
                </a:lnTo>
                <a:lnTo>
                  <a:pt x="1531200" y="1628317"/>
                </a:lnTo>
                <a:lnTo>
                  <a:pt x="1533067" y="1626450"/>
                </a:lnTo>
                <a:lnTo>
                  <a:pt x="1533525" y="1625333"/>
                </a:lnTo>
                <a:lnTo>
                  <a:pt x="1533525" y="1622704"/>
                </a:lnTo>
                <a:close/>
              </a:path>
              <a:path w="5534025" h="1628775">
                <a:moveTo>
                  <a:pt x="1533525" y="813079"/>
                </a:moveTo>
                <a:lnTo>
                  <a:pt x="1533067" y="811961"/>
                </a:lnTo>
                <a:lnTo>
                  <a:pt x="1531200" y="810094"/>
                </a:lnTo>
                <a:lnTo>
                  <a:pt x="1530083" y="809625"/>
                </a:lnTo>
                <a:lnTo>
                  <a:pt x="1527454" y="809625"/>
                </a:lnTo>
                <a:lnTo>
                  <a:pt x="1526336" y="810094"/>
                </a:lnTo>
                <a:lnTo>
                  <a:pt x="1524469" y="811961"/>
                </a:lnTo>
                <a:lnTo>
                  <a:pt x="1524000" y="813079"/>
                </a:lnTo>
                <a:lnTo>
                  <a:pt x="1524000" y="815708"/>
                </a:lnTo>
                <a:lnTo>
                  <a:pt x="1524469" y="816825"/>
                </a:lnTo>
                <a:lnTo>
                  <a:pt x="1526336" y="818692"/>
                </a:lnTo>
                <a:lnTo>
                  <a:pt x="1527454" y="819150"/>
                </a:lnTo>
                <a:lnTo>
                  <a:pt x="1530083" y="819150"/>
                </a:lnTo>
                <a:lnTo>
                  <a:pt x="1531200" y="818692"/>
                </a:lnTo>
                <a:lnTo>
                  <a:pt x="1533067" y="816825"/>
                </a:lnTo>
                <a:lnTo>
                  <a:pt x="1533525" y="815708"/>
                </a:lnTo>
                <a:lnTo>
                  <a:pt x="1533525" y="813079"/>
                </a:lnTo>
                <a:close/>
              </a:path>
              <a:path w="5534025" h="1628775">
                <a:moveTo>
                  <a:pt x="1533525" y="3454"/>
                </a:moveTo>
                <a:lnTo>
                  <a:pt x="1533067" y="2336"/>
                </a:lnTo>
                <a:lnTo>
                  <a:pt x="1531200" y="469"/>
                </a:lnTo>
                <a:lnTo>
                  <a:pt x="1530083" y="0"/>
                </a:lnTo>
                <a:lnTo>
                  <a:pt x="1527454" y="0"/>
                </a:lnTo>
                <a:lnTo>
                  <a:pt x="1526336" y="469"/>
                </a:lnTo>
                <a:lnTo>
                  <a:pt x="1524469" y="2336"/>
                </a:lnTo>
                <a:lnTo>
                  <a:pt x="1524000" y="3454"/>
                </a:lnTo>
                <a:lnTo>
                  <a:pt x="1524000" y="6083"/>
                </a:lnTo>
                <a:lnTo>
                  <a:pt x="1524469" y="7200"/>
                </a:lnTo>
                <a:lnTo>
                  <a:pt x="1526336" y="9067"/>
                </a:lnTo>
                <a:lnTo>
                  <a:pt x="1527454" y="9525"/>
                </a:lnTo>
                <a:lnTo>
                  <a:pt x="1530083" y="9525"/>
                </a:lnTo>
                <a:lnTo>
                  <a:pt x="1531200" y="9067"/>
                </a:lnTo>
                <a:lnTo>
                  <a:pt x="1533067" y="7200"/>
                </a:lnTo>
                <a:lnTo>
                  <a:pt x="1533525" y="6083"/>
                </a:lnTo>
                <a:lnTo>
                  <a:pt x="1533525" y="3454"/>
                </a:lnTo>
                <a:close/>
              </a:path>
              <a:path w="5534025" h="1628775">
                <a:moveTo>
                  <a:pt x="1581150" y="1622704"/>
                </a:moveTo>
                <a:lnTo>
                  <a:pt x="1580692" y="1621586"/>
                </a:lnTo>
                <a:lnTo>
                  <a:pt x="1578825" y="1619719"/>
                </a:lnTo>
                <a:lnTo>
                  <a:pt x="1577708" y="1619250"/>
                </a:lnTo>
                <a:lnTo>
                  <a:pt x="1575079" y="1619250"/>
                </a:lnTo>
                <a:lnTo>
                  <a:pt x="1573961" y="1619719"/>
                </a:lnTo>
                <a:lnTo>
                  <a:pt x="1572094" y="1621586"/>
                </a:lnTo>
                <a:lnTo>
                  <a:pt x="1571625" y="1622704"/>
                </a:lnTo>
                <a:lnTo>
                  <a:pt x="1571625" y="1625333"/>
                </a:lnTo>
                <a:lnTo>
                  <a:pt x="1572094" y="1626450"/>
                </a:lnTo>
                <a:lnTo>
                  <a:pt x="1573961" y="1628317"/>
                </a:lnTo>
                <a:lnTo>
                  <a:pt x="1575079" y="1628775"/>
                </a:lnTo>
                <a:lnTo>
                  <a:pt x="1577708" y="1628775"/>
                </a:lnTo>
                <a:lnTo>
                  <a:pt x="1578825" y="1628317"/>
                </a:lnTo>
                <a:lnTo>
                  <a:pt x="1580692" y="1626450"/>
                </a:lnTo>
                <a:lnTo>
                  <a:pt x="1581150" y="1625333"/>
                </a:lnTo>
                <a:lnTo>
                  <a:pt x="1581150" y="1622704"/>
                </a:lnTo>
                <a:close/>
              </a:path>
              <a:path w="5534025" h="1628775">
                <a:moveTo>
                  <a:pt x="1581150" y="813079"/>
                </a:moveTo>
                <a:lnTo>
                  <a:pt x="1580692" y="811961"/>
                </a:lnTo>
                <a:lnTo>
                  <a:pt x="1578825" y="810094"/>
                </a:lnTo>
                <a:lnTo>
                  <a:pt x="1577708" y="809625"/>
                </a:lnTo>
                <a:lnTo>
                  <a:pt x="1575079" y="809625"/>
                </a:lnTo>
                <a:lnTo>
                  <a:pt x="1573961" y="810094"/>
                </a:lnTo>
                <a:lnTo>
                  <a:pt x="1572094" y="811961"/>
                </a:lnTo>
                <a:lnTo>
                  <a:pt x="1571625" y="813079"/>
                </a:lnTo>
                <a:lnTo>
                  <a:pt x="1571625" y="815708"/>
                </a:lnTo>
                <a:lnTo>
                  <a:pt x="1572094" y="816825"/>
                </a:lnTo>
                <a:lnTo>
                  <a:pt x="1573961" y="818692"/>
                </a:lnTo>
                <a:lnTo>
                  <a:pt x="1575079" y="819150"/>
                </a:lnTo>
                <a:lnTo>
                  <a:pt x="1577708" y="819150"/>
                </a:lnTo>
                <a:lnTo>
                  <a:pt x="1578825" y="818692"/>
                </a:lnTo>
                <a:lnTo>
                  <a:pt x="1580692" y="816825"/>
                </a:lnTo>
                <a:lnTo>
                  <a:pt x="1581150" y="815708"/>
                </a:lnTo>
                <a:lnTo>
                  <a:pt x="1581150" y="813079"/>
                </a:lnTo>
                <a:close/>
              </a:path>
              <a:path w="5534025" h="1628775">
                <a:moveTo>
                  <a:pt x="1581150" y="3454"/>
                </a:moveTo>
                <a:lnTo>
                  <a:pt x="1580692" y="2336"/>
                </a:lnTo>
                <a:lnTo>
                  <a:pt x="1578825" y="469"/>
                </a:lnTo>
                <a:lnTo>
                  <a:pt x="1577708" y="0"/>
                </a:lnTo>
                <a:lnTo>
                  <a:pt x="1575079" y="0"/>
                </a:lnTo>
                <a:lnTo>
                  <a:pt x="1573961" y="469"/>
                </a:lnTo>
                <a:lnTo>
                  <a:pt x="1572094" y="2336"/>
                </a:lnTo>
                <a:lnTo>
                  <a:pt x="1571625" y="3454"/>
                </a:lnTo>
                <a:lnTo>
                  <a:pt x="1571625" y="6083"/>
                </a:lnTo>
                <a:lnTo>
                  <a:pt x="1572094" y="7200"/>
                </a:lnTo>
                <a:lnTo>
                  <a:pt x="1573961" y="9067"/>
                </a:lnTo>
                <a:lnTo>
                  <a:pt x="1575079" y="9525"/>
                </a:lnTo>
                <a:lnTo>
                  <a:pt x="1577708" y="9525"/>
                </a:lnTo>
                <a:lnTo>
                  <a:pt x="1578825" y="9067"/>
                </a:lnTo>
                <a:lnTo>
                  <a:pt x="1580692" y="7200"/>
                </a:lnTo>
                <a:lnTo>
                  <a:pt x="1581150" y="6083"/>
                </a:lnTo>
                <a:lnTo>
                  <a:pt x="1581150" y="3454"/>
                </a:lnTo>
                <a:close/>
              </a:path>
              <a:path w="5534025" h="1628775">
                <a:moveTo>
                  <a:pt x="1628775" y="1622704"/>
                </a:moveTo>
                <a:lnTo>
                  <a:pt x="1628317" y="1621586"/>
                </a:lnTo>
                <a:lnTo>
                  <a:pt x="1626450" y="1619719"/>
                </a:lnTo>
                <a:lnTo>
                  <a:pt x="1625333" y="1619250"/>
                </a:lnTo>
                <a:lnTo>
                  <a:pt x="1622704" y="1619250"/>
                </a:lnTo>
                <a:lnTo>
                  <a:pt x="1621586" y="1619719"/>
                </a:lnTo>
                <a:lnTo>
                  <a:pt x="1619719" y="1621586"/>
                </a:lnTo>
                <a:lnTo>
                  <a:pt x="1619250" y="1622704"/>
                </a:lnTo>
                <a:lnTo>
                  <a:pt x="1619250" y="1625333"/>
                </a:lnTo>
                <a:lnTo>
                  <a:pt x="1619719" y="1626450"/>
                </a:lnTo>
                <a:lnTo>
                  <a:pt x="1621586" y="1628317"/>
                </a:lnTo>
                <a:lnTo>
                  <a:pt x="1622704" y="1628775"/>
                </a:lnTo>
                <a:lnTo>
                  <a:pt x="1625333" y="1628775"/>
                </a:lnTo>
                <a:lnTo>
                  <a:pt x="1626450" y="1628317"/>
                </a:lnTo>
                <a:lnTo>
                  <a:pt x="1628317" y="1626450"/>
                </a:lnTo>
                <a:lnTo>
                  <a:pt x="1628775" y="1625333"/>
                </a:lnTo>
                <a:lnTo>
                  <a:pt x="1628775" y="1622704"/>
                </a:lnTo>
                <a:close/>
              </a:path>
              <a:path w="5534025" h="1628775">
                <a:moveTo>
                  <a:pt x="1628775" y="813079"/>
                </a:moveTo>
                <a:lnTo>
                  <a:pt x="1628317" y="811961"/>
                </a:lnTo>
                <a:lnTo>
                  <a:pt x="1626450" y="810094"/>
                </a:lnTo>
                <a:lnTo>
                  <a:pt x="1625333" y="809625"/>
                </a:lnTo>
                <a:lnTo>
                  <a:pt x="1622704" y="809625"/>
                </a:lnTo>
                <a:lnTo>
                  <a:pt x="1621586" y="810094"/>
                </a:lnTo>
                <a:lnTo>
                  <a:pt x="1619719" y="811961"/>
                </a:lnTo>
                <a:lnTo>
                  <a:pt x="1619250" y="813079"/>
                </a:lnTo>
                <a:lnTo>
                  <a:pt x="1619250" y="815708"/>
                </a:lnTo>
                <a:lnTo>
                  <a:pt x="1619719" y="816825"/>
                </a:lnTo>
                <a:lnTo>
                  <a:pt x="1621586" y="818692"/>
                </a:lnTo>
                <a:lnTo>
                  <a:pt x="1622704" y="819150"/>
                </a:lnTo>
                <a:lnTo>
                  <a:pt x="1625333" y="819150"/>
                </a:lnTo>
                <a:lnTo>
                  <a:pt x="1626450" y="818692"/>
                </a:lnTo>
                <a:lnTo>
                  <a:pt x="1628317" y="816825"/>
                </a:lnTo>
                <a:lnTo>
                  <a:pt x="1628775" y="815708"/>
                </a:lnTo>
                <a:lnTo>
                  <a:pt x="1628775" y="813079"/>
                </a:lnTo>
                <a:close/>
              </a:path>
              <a:path w="5534025" h="1628775">
                <a:moveTo>
                  <a:pt x="1628775" y="3454"/>
                </a:moveTo>
                <a:lnTo>
                  <a:pt x="1628317" y="2336"/>
                </a:lnTo>
                <a:lnTo>
                  <a:pt x="1626450" y="469"/>
                </a:lnTo>
                <a:lnTo>
                  <a:pt x="1625333" y="0"/>
                </a:lnTo>
                <a:lnTo>
                  <a:pt x="1622704" y="0"/>
                </a:lnTo>
                <a:lnTo>
                  <a:pt x="1621586" y="469"/>
                </a:lnTo>
                <a:lnTo>
                  <a:pt x="1619719" y="2336"/>
                </a:lnTo>
                <a:lnTo>
                  <a:pt x="1619250" y="3454"/>
                </a:lnTo>
                <a:lnTo>
                  <a:pt x="1619250" y="6083"/>
                </a:lnTo>
                <a:lnTo>
                  <a:pt x="1619719" y="7200"/>
                </a:lnTo>
                <a:lnTo>
                  <a:pt x="1621586" y="9067"/>
                </a:lnTo>
                <a:lnTo>
                  <a:pt x="1622704" y="9525"/>
                </a:lnTo>
                <a:lnTo>
                  <a:pt x="1625333" y="9525"/>
                </a:lnTo>
                <a:lnTo>
                  <a:pt x="1626450" y="9067"/>
                </a:lnTo>
                <a:lnTo>
                  <a:pt x="1628317" y="7200"/>
                </a:lnTo>
                <a:lnTo>
                  <a:pt x="1628775" y="6083"/>
                </a:lnTo>
                <a:lnTo>
                  <a:pt x="1628775" y="3454"/>
                </a:lnTo>
                <a:close/>
              </a:path>
              <a:path w="5534025" h="1628775">
                <a:moveTo>
                  <a:pt x="1676400" y="1622704"/>
                </a:moveTo>
                <a:lnTo>
                  <a:pt x="1675942" y="1621586"/>
                </a:lnTo>
                <a:lnTo>
                  <a:pt x="1674075" y="1619719"/>
                </a:lnTo>
                <a:lnTo>
                  <a:pt x="1672958" y="1619250"/>
                </a:lnTo>
                <a:lnTo>
                  <a:pt x="1670329" y="1619250"/>
                </a:lnTo>
                <a:lnTo>
                  <a:pt x="1669211" y="1619719"/>
                </a:lnTo>
                <a:lnTo>
                  <a:pt x="1667344" y="1621586"/>
                </a:lnTo>
                <a:lnTo>
                  <a:pt x="1666875" y="1622704"/>
                </a:lnTo>
                <a:lnTo>
                  <a:pt x="1666875" y="1625333"/>
                </a:lnTo>
                <a:lnTo>
                  <a:pt x="1667344" y="1626450"/>
                </a:lnTo>
                <a:lnTo>
                  <a:pt x="1669211" y="1628317"/>
                </a:lnTo>
                <a:lnTo>
                  <a:pt x="1670329" y="1628775"/>
                </a:lnTo>
                <a:lnTo>
                  <a:pt x="1672958" y="1628775"/>
                </a:lnTo>
                <a:lnTo>
                  <a:pt x="1674075" y="1628317"/>
                </a:lnTo>
                <a:lnTo>
                  <a:pt x="1675942" y="1626450"/>
                </a:lnTo>
                <a:lnTo>
                  <a:pt x="1676400" y="1625333"/>
                </a:lnTo>
                <a:lnTo>
                  <a:pt x="1676400" y="1622704"/>
                </a:lnTo>
                <a:close/>
              </a:path>
              <a:path w="5534025" h="1628775">
                <a:moveTo>
                  <a:pt x="1676400" y="813079"/>
                </a:moveTo>
                <a:lnTo>
                  <a:pt x="1675942" y="811961"/>
                </a:lnTo>
                <a:lnTo>
                  <a:pt x="1674075" y="810094"/>
                </a:lnTo>
                <a:lnTo>
                  <a:pt x="1672958" y="809625"/>
                </a:lnTo>
                <a:lnTo>
                  <a:pt x="1670329" y="809625"/>
                </a:lnTo>
                <a:lnTo>
                  <a:pt x="1669211" y="810094"/>
                </a:lnTo>
                <a:lnTo>
                  <a:pt x="1667344" y="811961"/>
                </a:lnTo>
                <a:lnTo>
                  <a:pt x="1666875" y="813079"/>
                </a:lnTo>
                <a:lnTo>
                  <a:pt x="1666875" y="815708"/>
                </a:lnTo>
                <a:lnTo>
                  <a:pt x="1667344" y="816825"/>
                </a:lnTo>
                <a:lnTo>
                  <a:pt x="1669211" y="818692"/>
                </a:lnTo>
                <a:lnTo>
                  <a:pt x="1670329" y="819150"/>
                </a:lnTo>
                <a:lnTo>
                  <a:pt x="1672958" y="819150"/>
                </a:lnTo>
                <a:lnTo>
                  <a:pt x="1674075" y="818692"/>
                </a:lnTo>
                <a:lnTo>
                  <a:pt x="1675942" y="816825"/>
                </a:lnTo>
                <a:lnTo>
                  <a:pt x="1676400" y="815708"/>
                </a:lnTo>
                <a:lnTo>
                  <a:pt x="1676400" y="813079"/>
                </a:lnTo>
                <a:close/>
              </a:path>
              <a:path w="5534025" h="1628775">
                <a:moveTo>
                  <a:pt x="1676400" y="3454"/>
                </a:moveTo>
                <a:lnTo>
                  <a:pt x="1675942" y="2336"/>
                </a:lnTo>
                <a:lnTo>
                  <a:pt x="1674075" y="469"/>
                </a:lnTo>
                <a:lnTo>
                  <a:pt x="1672958" y="0"/>
                </a:lnTo>
                <a:lnTo>
                  <a:pt x="1670329" y="0"/>
                </a:lnTo>
                <a:lnTo>
                  <a:pt x="1669211" y="469"/>
                </a:lnTo>
                <a:lnTo>
                  <a:pt x="1667344" y="2336"/>
                </a:lnTo>
                <a:lnTo>
                  <a:pt x="1666875" y="3454"/>
                </a:lnTo>
                <a:lnTo>
                  <a:pt x="1666875" y="6083"/>
                </a:lnTo>
                <a:lnTo>
                  <a:pt x="1667344" y="7200"/>
                </a:lnTo>
                <a:lnTo>
                  <a:pt x="1669211" y="9067"/>
                </a:lnTo>
                <a:lnTo>
                  <a:pt x="1670329" y="9525"/>
                </a:lnTo>
                <a:lnTo>
                  <a:pt x="1672958" y="9525"/>
                </a:lnTo>
                <a:lnTo>
                  <a:pt x="1674075" y="9067"/>
                </a:lnTo>
                <a:lnTo>
                  <a:pt x="1675942" y="7200"/>
                </a:lnTo>
                <a:lnTo>
                  <a:pt x="1676400" y="6083"/>
                </a:lnTo>
                <a:lnTo>
                  <a:pt x="1676400" y="3454"/>
                </a:lnTo>
                <a:close/>
              </a:path>
              <a:path w="5534025" h="1628775">
                <a:moveTo>
                  <a:pt x="1724025" y="1622704"/>
                </a:moveTo>
                <a:lnTo>
                  <a:pt x="1723567" y="1621586"/>
                </a:lnTo>
                <a:lnTo>
                  <a:pt x="1721700" y="1619719"/>
                </a:lnTo>
                <a:lnTo>
                  <a:pt x="1720583" y="1619250"/>
                </a:lnTo>
                <a:lnTo>
                  <a:pt x="1717954" y="1619250"/>
                </a:lnTo>
                <a:lnTo>
                  <a:pt x="1716836" y="1619719"/>
                </a:lnTo>
                <a:lnTo>
                  <a:pt x="1714969" y="1621586"/>
                </a:lnTo>
                <a:lnTo>
                  <a:pt x="1714500" y="1622704"/>
                </a:lnTo>
                <a:lnTo>
                  <a:pt x="1714500" y="1625333"/>
                </a:lnTo>
                <a:lnTo>
                  <a:pt x="1714969" y="1626450"/>
                </a:lnTo>
                <a:lnTo>
                  <a:pt x="1716836" y="1628317"/>
                </a:lnTo>
                <a:lnTo>
                  <a:pt x="1717954" y="1628775"/>
                </a:lnTo>
                <a:lnTo>
                  <a:pt x="1720583" y="1628775"/>
                </a:lnTo>
                <a:lnTo>
                  <a:pt x="1721700" y="1628317"/>
                </a:lnTo>
                <a:lnTo>
                  <a:pt x="1723567" y="1626450"/>
                </a:lnTo>
                <a:lnTo>
                  <a:pt x="1724025" y="1625333"/>
                </a:lnTo>
                <a:lnTo>
                  <a:pt x="1724025" y="1622704"/>
                </a:lnTo>
                <a:close/>
              </a:path>
              <a:path w="5534025" h="1628775">
                <a:moveTo>
                  <a:pt x="1724025" y="813079"/>
                </a:moveTo>
                <a:lnTo>
                  <a:pt x="1723567" y="811961"/>
                </a:lnTo>
                <a:lnTo>
                  <a:pt x="1721700" y="810094"/>
                </a:lnTo>
                <a:lnTo>
                  <a:pt x="1720583" y="809625"/>
                </a:lnTo>
                <a:lnTo>
                  <a:pt x="1717954" y="809625"/>
                </a:lnTo>
                <a:lnTo>
                  <a:pt x="1716836" y="810094"/>
                </a:lnTo>
                <a:lnTo>
                  <a:pt x="1714969" y="811961"/>
                </a:lnTo>
                <a:lnTo>
                  <a:pt x="1714500" y="813079"/>
                </a:lnTo>
                <a:lnTo>
                  <a:pt x="1714500" y="815708"/>
                </a:lnTo>
                <a:lnTo>
                  <a:pt x="1714969" y="816825"/>
                </a:lnTo>
                <a:lnTo>
                  <a:pt x="1716836" y="818692"/>
                </a:lnTo>
                <a:lnTo>
                  <a:pt x="1717954" y="819150"/>
                </a:lnTo>
                <a:lnTo>
                  <a:pt x="1720583" y="819150"/>
                </a:lnTo>
                <a:lnTo>
                  <a:pt x="1721700" y="818692"/>
                </a:lnTo>
                <a:lnTo>
                  <a:pt x="1723567" y="816825"/>
                </a:lnTo>
                <a:lnTo>
                  <a:pt x="1724025" y="815708"/>
                </a:lnTo>
                <a:lnTo>
                  <a:pt x="1724025" y="813079"/>
                </a:lnTo>
                <a:close/>
              </a:path>
              <a:path w="5534025" h="1628775">
                <a:moveTo>
                  <a:pt x="1724025" y="3454"/>
                </a:moveTo>
                <a:lnTo>
                  <a:pt x="1723567" y="2336"/>
                </a:lnTo>
                <a:lnTo>
                  <a:pt x="1721700" y="469"/>
                </a:lnTo>
                <a:lnTo>
                  <a:pt x="1720583" y="0"/>
                </a:lnTo>
                <a:lnTo>
                  <a:pt x="1717954" y="0"/>
                </a:lnTo>
                <a:lnTo>
                  <a:pt x="1716836" y="469"/>
                </a:lnTo>
                <a:lnTo>
                  <a:pt x="1714969" y="2336"/>
                </a:lnTo>
                <a:lnTo>
                  <a:pt x="1714500" y="3454"/>
                </a:lnTo>
                <a:lnTo>
                  <a:pt x="1714500" y="6083"/>
                </a:lnTo>
                <a:lnTo>
                  <a:pt x="1714969" y="7200"/>
                </a:lnTo>
                <a:lnTo>
                  <a:pt x="1716836" y="9067"/>
                </a:lnTo>
                <a:lnTo>
                  <a:pt x="1717954" y="9525"/>
                </a:lnTo>
                <a:lnTo>
                  <a:pt x="1720583" y="9525"/>
                </a:lnTo>
                <a:lnTo>
                  <a:pt x="1721700" y="9067"/>
                </a:lnTo>
                <a:lnTo>
                  <a:pt x="1723567" y="7200"/>
                </a:lnTo>
                <a:lnTo>
                  <a:pt x="1724025" y="6083"/>
                </a:lnTo>
                <a:lnTo>
                  <a:pt x="1724025" y="3454"/>
                </a:lnTo>
                <a:close/>
              </a:path>
              <a:path w="5534025" h="1628775">
                <a:moveTo>
                  <a:pt x="1771650" y="1622704"/>
                </a:moveTo>
                <a:lnTo>
                  <a:pt x="1771192" y="1621586"/>
                </a:lnTo>
                <a:lnTo>
                  <a:pt x="1769325" y="1619719"/>
                </a:lnTo>
                <a:lnTo>
                  <a:pt x="1768208" y="1619250"/>
                </a:lnTo>
                <a:lnTo>
                  <a:pt x="1765579" y="1619250"/>
                </a:lnTo>
                <a:lnTo>
                  <a:pt x="1764461" y="1619719"/>
                </a:lnTo>
                <a:lnTo>
                  <a:pt x="1762594" y="1621586"/>
                </a:lnTo>
                <a:lnTo>
                  <a:pt x="1762137" y="1622704"/>
                </a:lnTo>
                <a:lnTo>
                  <a:pt x="1762137" y="1625333"/>
                </a:lnTo>
                <a:lnTo>
                  <a:pt x="1762594" y="1626450"/>
                </a:lnTo>
                <a:lnTo>
                  <a:pt x="1764461" y="1628317"/>
                </a:lnTo>
                <a:lnTo>
                  <a:pt x="1765579" y="1628775"/>
                </a:lnTo>
                <a:lnTo>
                  <a:pt x="1768208" y="1628775"/>
                </a:lnTo>
                <a:lnTo>
                  <a:pt x="1769325" y="1628317"/>
                </a:lnTo>
                <a:lnTo>
                  <a:pt x="1771192" y="1626450"/>
                </a:lnTo>
                <a:lnTo>
                  <a:pt x="1771650" y="1625333"/>
                </a:lnTo>
                <a:lnTo>
                  <a:pt x="1771650" y="1622704"/>
                </a:lnTo>
                <a:close/>
              </a:path>
              <a:path w="5534025" h="1628775">
                <a:moveTo>
                  <a:pt x="1771650" y="813079"/>
                </a:moveTo>
                <a:lnTo>
                  <a:pt x="1771192" y="811961"/>
                </a:lnTo>
                <a:lnTo>
                  <a:pt x="1769325" y="810094"/>
                </a:lnTo>
                <a:lnTo>
                  <a:pt x="1768208" y="809625"/>
                </a:lnTo>
                <a:lnTo>
                  <a:pt x="1765579" y="809625"/>
                </a:lnTo>
                <a:lnTo>
                  <a:pt x="1764461" y="810094"/>
                </a:lnTo>
                <a:lnTo>
                  <a:pt x="1762594" y="811961"/>
                </a:lnTo>
                <a:lnTo>
                  <a:pt x="1762137" y="813079"/>
                </a:lnTo>
                <a:lnTo>
                  <a:pt x="1762137" y="815708"/>
                </a:lnTo>
                <a:lnTo>
                  <a:pt x="1762594" y="816825"/>
                </a:lnTo>
                <a:lnTo>
                  <a:pt x="1764461" y="818692"/>
                </a:lnTo>
                <a:lnTo>
                  <a:pt x="1765579" y="819150"/>
                </a:lnTo>
                <a:lnTo>
                  <a:pt x="1768208" y="819150"/>
                </a:lnTo>
                <a:lnTo>
                  <a:pt x="1769325" y="818692"/>
                </a:lnTo>
                <a:lnTo>
                  <a:pt x="1771192" y="816825"/>
                </a:lnTo>
                <a:lnTo>
                  <a:pt x="1771650" y="815708"/>
                </a:lnTo>
                <a:lnTo>
                  <a:pt x="1771650" y="813079"/>
                </a:lnTo>
                <a:close/>
              </a:path>
              <a:path w="5534025" h="1628775">
                <a:moveTo>
                  <a:pt x="1771650" y="3454"/>
                </a:moveTo>
                <a:lnTo>
                  <a:pt x="1771192" y="2336"/>
                </a:lnTo>
                <a:lnTo>
                  <a:pt x="1769325" y="469"/>
                </a:lnTo>
                <a:lnTo>
                  <a:pt x="1768208" y="0"/>
                </a:lnTo>
                <a:lnTo>
                  <a:pt x="1765579" y="0"/>
                </a:lnTo>
                <a:lnTo>
                  <a:pt x="1764461" y="469"/>
                </a:lnTo>
                <a:lnTo>
                  <a:pt x="1762594" y="2336"/>
                </a:lnTo>
                <a:lnTo>
                  <a:pt x="1762137" y="3454"/>
                </a:lnTo>
                <a:lnTo>
                  <a:pt x="1762137" y="6083"/>
                </a:lnTo>
                <a:lnTo>
                  <a:pt x="1762594" y="7200"/>
                </a:lnTo>
                <a:lnTo>
                  <a:pt x="1764461" y="9067"/>
                </a:lnTo>
                <a:lnTo>
                  <a:pt x="1765579" y="9525"/>
                </a:lnTo>
                <a:lnTo>
                  <a:pt x="1768208" y="9525"/>
                </a:lnTo>
                <a:lnTo>
                  <a:pt x="1769325" y="9067"/>
                </a:lnTo>
                <a:lnTo>
                  <a:pt x="1771192" y="7200"/>
                </a:lnTo>
                <a:lnTo>
                  <a:pt x="1771650" y="6083"/>
                </a:lnTo>
                <a:lnTo>
                  <a:pt x="1771650" y="3454"/>
                </a:lnTo>
                <a:close/>
              </a:path>
              <a:path w="5534025" h="1628775">
                <a:moveTo>
                  <a:pt x="1819275" y="1622704"/>
                </a:moveTo>
                <a:lnTo>
                  <a:pt x="1818817" y="1621586"/>
                </a:lnTo>
                <a:lnTo>
                  <a:pt x="1816950" y="1619719"/>
                </a:lnTo>
                <a:lnTo>
                  <a:pt x="1815833" y="1619250"/>
                </a:lnTo>
                <a:lnTo>
                  <a:pt x="1813204" y="1619250"/>
                </a:lnTo>
                <a:lnTo>
                  <a:pt x="1812086" y="1619719"/>
                </a:lnTo>
                <a:lnTo>
                  <a:pt x="1810219" y="1621586"/>
                </a:lnTo>
                <a:lnTo>
                  <a:pt x="1809750" y="1622704"/>
                </a:lnTo>
                <a:lnTo>
                  <a:pt x="1809750" y="1625333"/>
                </a:lnTo>
                <a:lnTo>
                  <a:pt x="1810219" y="1626450"/>
                </a:lnTo>
                <a:lnTo>
                  <a:pt x="1812086" y="1628317"/>
                </a:lnTo>
                <a:lnTo>
                  <a:pt x="1813204" y="1628775"/>
                </a:lnTo>
                <a:lnTo>
                  <a:pt x="1815833" y="1628775"/>
                </a:lnTo>
                <a:lnTo>
                  <a:pt x="1816950" y="1628317"/>
                </a:lnTo>
                <a:lnTo>
                  <a:pt x="1818817" y="1626450"/>
                </a:lnTo>
                <a:lnTo>
                  <a:pt x="1819275" y="1625333"/>
                </a:lnTo>
                <a:lnTo>
                  <a:pt x="1819275" y="1622704"/>
                </a:lnTo>
                <a:close/>
              </a:path>
              <a:path w="5534025" h="1628775">
                <a:moveTo>
                  <a:pt x="1819275" y="813079"/>
                </a:moveTo>
                <a:lnTo>
                  <a:pt x="1818817" y="811961"/>
                </a:lnTo>
                <a:lnTo>
                  <a:pt x="1816950" y="810094"/>
                </a:lnTo>
                <a:lnTo>
                  <a:pt x="1815833" y="809625"/>
                </a:lnTo>
                <a:lnTo>
                  <a:pt x="1813204" y="809625"/>
                </a:lnTo>
                <a:lnTo>
                  <a:pt x="1812086" y="810094"/>
                </a:lnTo>
                <a:lnTo>
                  <a:pt x="1810219" y="811961"/>
                </a:lnTo>
                <a:lnTo>
                  <a:pt x="1809750" y="813079"/>
                </a:lnTo>
                <a:lnTo>
                  <a:pt x="1809750" y="815708"/>
                </a:lnTo>
                <a:lnTo>
                  <a:pt x="1810219" y="816825"/>
                </a:lnTo>
                <a:lnTo>
                  <a:pt x="1812086" y="818692"/>
                </a:lnTo>
                <a:lnTo>
                  <a:pt x="1813204" y="819150"/>
                </a:lnTo>
                <a:lnTo>
                  <a:pt x="1815833" y="819150"/>
                </a:lnTo>
                <a:lnTo>
                  <a:pt x="1816950" y="818692"/>
                </a:lnTo>
                <a:lnTo>
                  <a:pt x="1818817" y="816825"/>
                </a:lnTo>
                <a:lnTo>
                  <a:pt x="1819275" y="815708"/>
                </a:lnTo>
                <a:lnTo>
                  <a:pt x="1819275" y="813079"/>
                </a:lnTo>
                <a:close/>
              </a:path>
              <a:path w="5534025" h="1628775">
                <a:moveTo>
                  <a:pt x="1819275" y="3454"/>
                </a:moveTo>
                <a:lnTo>
                  <a:pt x="1818817" y="2336"/>
                </a:lnTo>
                <a:lnTo>
                  <a:pt x="1816950" y="469"/>
                </a:lnTo>
                <a:lnTo>
                  <a:pt x="1815833" y="0"/>
                </a:lnTo>
                <a:lnTo>
                  <a:pt x="1813204" y="0"/>
                </a:lnTo>
                <a:lnTo>
                  <a:pt x="1812086" y="469"/>
                </a:lnTo>
                <a:lnTo>
                  <a:pt x="1810219" y="2336"/>
                </a:lnTo>
                <a:lnTo>
                  <a:pt x="1809750" y="3454"/>
                </a:lnTo>
                <a:lnTo>
                  <a:pt x="1809750" y="6083"/>
                </a:lnTo>
                <a:lnTo>
                  <a:pt x="1810219" y="7200"/>
                </a:lnTo>
                <a:lnTo>
                  <a:pt x="1812086" y="9067"/>
                </a:lnTo>
                <a:lnTo>
                  <a:pt x="1813204" y="9525"/>
                </a:lnTo>
                <a:lnTo>
                  <a:pt x="1815833" y="9525"/>
                </a:lnTo>
                <a:lnTo>
                  <a:pt x="1816950" y="9067"/>
                </a:lnTo>
                <a:lnTo>
                  <a:pt x="1818817" y="7200"/>
                </a:lnTo>
                <a:lnTo>
                  <a:pt x="1819275" y="6083"/>
                </a:lnTo>
                <a:lnTo>
                  <a:pt x="1819275" y="3454"/>
                </a:lnTo>
                <a:close/>
              </a:path>
              <a:path w="5534025" h="1628775">
                <a:moveTo>
                  <a:pt x="1866900" y="1622704"/>
                </a:moveTo>
                <a:lnTo>
                  <a:pt x="1866442" y="1621586"/>
                </a:lnTo>
                <a:lnTo>
                  <a:pt x="1864575" y="1619719"/>
                </a:lnTo>
                <a:lnTo>
                  <a:pt x="1863458" y="1619250"/>
                </a:lnTo>
                <a:lnTo>
                  <a:pt x="1860829" y="1619250"/>
                </a:lnTo>
                <a:lnTo>
                  <a:pt x="1859711" y="1619719"/>
                </a:lnTo>
                <a:lnTo>
                  <a:pt x="1857844" y="1621586"/>
                </a:lnTo>
                <a:lnTo>
                  <a:pt x="1857375" y="1622704"/>
                </a:lnTo>
                <a:lnTo>
                  <a:pt x="1857375" y="1625333"/>
                </a:lnTo>
                <a:lnTo>
                  <a:pt x="1857844" y="1626450"/>
                </a:lnTo>
                <a:lnTo>
                  <a:pt x="1859711" y="1628317"/>
                </a:lnTo>
                <a:lnTo>
                  <a:pt x="1860829" y="1628775"/>
                </a:lnTo>
                <a:lnTo>
                  <a:pt x="1863458" y="1628775"/>
                </a:lnTo>
                <a:lnTo>
                  <a:pt x="1864575" y="1628317"/>
                </a:lnTo>
                <a:lnTo>
                  <a:pt x="1866442" y="1626450"/>
                </a:lnTo>
                <a:lnTo>
                  <a:pt x="1866900" y="1625333"/>
                </a:lnTo>
                <a:lnTo>
                  <a:pt x="1866900" y="1622704"/>
                </a:lnTo>
                <a:close/>
              </a:path>
              <a:path w="5534025" h="1628775">
                <a:moveTo>
                  <a:pt x="1866900" y="813079"/>
                </a:moveTo>
                <a:lnTo>
                  <a:pt x="1866442" y="811961"/>
                </a:lnTo>
                <a:lnTo>
                  <a:pt x="1864575" y="810094"/>
                </a:lnTo>
                <a:lnTo>
                  <a:pt x="1863458" y="809625"/>
                </a:lnTo>
                <a:lnTo>
                  <a:pt x="1860829" y="809625"/>
                </a:lnTo>
                <a:lnTo>
                  <a:pt x="1859711" y="810094"/>
                </a:lnTo>
                <a:lnTo>
                  <a:pt x="1857844" y="811961"/>
                </a:lnTo>
                <a:lnTo>
                  <a:pt x="1857375" y="813079"/>
                </a:lnTo>
                <a:lnTo>
                  <a:pt x="1857375" y="815708"/>
                </a:lnTo>
                <a:lnTo>
                  <a:pt x="1857844" y="816825"/>
                </a:lnTo>
                <a:lnTo>
                  <a:pt x="1859711" y="818692"/>
                </a:lnTo>
                <a:lnTo>
                  <a:pt x="1860829" y="819150"/>
                </a:lnTo>
                <a:lnTo>
                  <a:pt x="1863458" y="819150"/>
                </a:lnTo>
                <a:lnTo>
                  <a:pt x="1864575" y="818692"/>
                </a:lnTo>
                <a:lnTo>
                  <a:pt x="1866442" y="816825"/>
                </a:lnTo>
                <a:lnTo>
                  <a:pt x="1866900" y="815708"/>
                </a:lnTo>
                <a:lnTo>
                  <a:pt x="1866900" y="813079"/>
                </a:lnTo>
                <a:close/>
              </a:path>
              <a:path w="5534025" h="1628775">
                <a:moveTo>
                  <a:pt x="1866900" y="3454"/>
                </a:moveTo>
                <a:lnTo>
                  <a:pt x="1866442" y="2336"/>
                </a:lnTo>
                <a:lnTo>
                  <a:pt x="1864575" y="469"/>
                </a:lnTo>
                <a:lnTo>
                  <a:pt x="1863458" y="0"/>
                </a:lnTo>
                <a:lnTo>
                  <a:pt x="1860829" y="0"/>
                </a:lnTo>
                <a:lnTo>
                  <a:pt x="1859711" y="469"/>
                </a:lnTo>
                <a:lnTo>
                  <a:pt x="1857844" y="2336"/>
                </a:lnTo>
                <a:lnTo>
                  <a:pt x="1857375" y="3454"/>
                </a:lnTo>
                <a:lnTo>
                  <a:pt x="1857375" y="6083"/>
                </a:lnTo>
                <a:lnTo>
                  <a:pt x="1857844" y="7200"/>
                </a:lnTo>
                <a:lnTo>
                  <a:pt x="1859711" y="9067"/>
                </a:lnTo>
                <a:lnTo>
                  <a:pt x="1860829" y="9525"/>
                </a:lnTo>
                <a:lnTo>
                  <a:pt x="1863458" y="9525"/>
                </a:lnTo>
                <a:lnTo>
                  <a:pt x="1864575" y="9067"/>
                </a:lnTo>
                <a:lnTo>
                  <a:pt x="1866442" y="7200"/>
                </a:lnTo>
                <a:lnTo>
                  <a:pt x="1866900" y="6083"/>
                </a:lnTo>
                <a:lnTo>
                  <a:pt x="1866900" y="3454"/>
                </a:lnTo>
                <a:close/>
              </a:path>
              <a:path w="5534025" h="1628775">
                <a:moveTo>
                  <a:pt x="1914525" y="1622704"/>
                </a:moveTo>
                <a:lnTo>
                  <a:pt x="1914067" y="1621586"/>
                </a:lnTo>
                <a:lnTo>
                  <a:pt x="1912200" y="1619719"/>
                </a:lnTo>
                <a:lnTo>
                  <a:pt x="1911083" y="1619250"/>
                </a:lnTo>
                <a:lnTo>
                  <a:pt x="1908454" y="1619250"/>
                </a:lnTo>
                <a:lnTo>
                  <a:pt x="1907336" y="1619719"/>
                </a:lnTo>
                <a:lnTo>
                  <a:pt x="1905469" y="1621586"/>
                </a:lnTo>
                <a:lnTo>
                  <a:pt x="1905000" y="1622704"/>
                </a:lnTo>
                <a:lnTo>
                  <a:pt x="1905000" y="1625333"/>
                </a:lnTo>
                <a:lnTo>
                  <a:pt x="1905469" y="1626450"/>
                </a:lnTo>
                <a:lnTo>
                  <a:pt x="1907336" y="1628317"/>
                </a:lnTo>
                <a:lnTo>
                  <a:pt x="1908454" y="1628775"/>
                </a:lnTo>
                <a:lnTo>
                  <a:pt x="1911083" y="1628775"/>
                </a:lnTo>
                <a:lnTo>
                  <a:pt x="1912200" y="1628317"/>
                </a:lnTo>
                <a:lnTo>
                  <a:pt x="1914067" y="1626450"/>
                </a:lnTo>
                <a:lnTo>
                  <a:pt x="1914525" y="1625333"/>
                </a:lnTo>
                <a:lnTo>
                  <a:pt x="1914525" y="1622704"/>
                </a:lnTo>
                <a:close/>
              </a:path>
              <a:path w="5534025" h="1628775">
                <a:moveTo>
                  <a:pt x="1914525" y="813079"/>
                </a:moveTo>
                <a:lnTo>
                  <a:pt x="1914067" y="811961"/>
                </a:lnTo>
                <a:lnTo>
                  <a:pt x="1912200" y="810094"/>
                </a:lnTo>
                <a:lnTo>
                  <a:pt x="1911083" y="809625"/>
                </a:lnTo>
                <a:lnTo>
                  <a:pt x="1908454" y="809625"/>
                </a:lnTo>
                <a:lnTo>
                  <a:pt x="1907336" y="810094"/>
                </a:lnTo>
                <a:lnTo>
                  <a:pt x="1905469" y="811961"/>
                </a:lnTo>
                <a:lnTo>
                  <a:pt x="1905000" y="813079"/>
                </a:lnTo>
                <a:lnTo>
                  <a:pt x="1905000" y="815708"/>
                </a:lnTo>
                <a:lnTo>
                  <a:pt x="1905469" y="816825"/>
                </a:lnTo>
                <a:lnTo>
                  <a:pt x="1907336" y="818692"/>
                </a:lnTo>
                <a:lnTo>
                  <a:pt x="1908454" y="819150"/>
                </a:lnTo>
                <a:lnTo>
                  <a:pt x="1911083" y="819150"/>
                </a:lnTo>
                <a:lnTo>
                  <a:pt x="1912200" y="818692"/>
                </a:lnTo>
                <a:lnTo>
                  <a:pt x="1914067" y="816825"/>
                </a:lnTo>
                <a:lnTo>
                  <a:pt x="1914525" y="815708"/>
                </a:lnTo>
                <a:lnTo>
                  <a:pt x="1914525" y="813079"/>
                </a:lnTo>
                <a:close/>
              </a:path>
              <a:path w="5534025" h="1628775">
                <a:moveTo>
                  <a:pt x="1914525" y="3454"/>
                </a:moveTo>
                <a:lnTo>
                  <a:pt x="1914067" y="2336"/>
                </a:lnTo>
                <a:lnTo>
                  <a:pt x="1912200" y="469"/>
                </a:lnTo>
                <a:lnTo>
                  <a:pt x="1911083" y="0"/>
                </a:lnTo>
                <a:lnTo>
                  <a:pt x="1908454" y="0"/>
                </a:lnTo>
                <a:lnTo>
                  <a:pt x="1907336" y="469"/>
                </a:lnTo>
                <a:lnTo>
                  <a:pt x="1905469" y="2336"/>
                </a:lnTo>
                <a:lnTo>
                  <a:pt x="1905000" y="3454"/>
                </a:lnTo>
                <a:lnTo>
                  <a:pt x="1905000" y="6083"/>
                </a:lnTo>
                <a:lnTo>
                  <a:pt x="1905469" y="7200"/>
                </a:lnTo>
                <a:lnTo>
                  <a:pt x="1907336" y="9067"/>
                </a:lnTo>
                <a:lnTo>
                  <a:pt x="1908454" y="9525"/>
                </a:lnTo>
                <a:lnTo>
                  <a:pt x="1911083" y="9525"/>
                </a:lnTo>
                <a:lnTo>
                  <a:pt x="1912200" y="9067"/>
                </a:lnTo>
                <a:lnTo>
                  <a:pt x="1914067" y="7200"/>
                </a:lnTo>
                <a:lnTo>
                  <a:pt x="1914525" y="6083"/>
                </a:lnTo>
                <a:lnTo>
                  <a:pt x="1914525" y="3454"/>
                </a:lnTo>
                <a:close/>
              </a:path>
              <a:path w="5534025" h="1628775">
                <a:moveTo>
                  <a:pt x="1962150" y="1622704"/>
                </a:moveTo>
                <a:lnTo>
                  <a:pt x="1961692" y="1621586"/>
                </a:lnTo>
                <a:lnTo>
                  <a:pt x="1959825" y="1619719"/>
                </a:lnTo>
                <a:lnTo>
                  <a:pt x="1958708" y="1619250"/>
                </a:lnTo>
                <a:lnTo>
                  <a:pt x="1956079" y="1619250"/>
                </a:lnTo>
                <a:lnTo>
                  <a:pt x="1954961" y="1619719"/>
                </a:lnTo>
                <a:lnTo>
                  <a:pt x="1953094" y="1621586"/>
                </a:lnTo>
                <a:lnTo>
                  <a:pt x="1952625" y="1622704"/>
                </a:lnTo>
                <a:lnTo>
                  <a:pt x="1952625" y="1625333"/>
                </a:lnTo>
                <a:lnTo>
                  <a:pt x="1953094" y="1626450"/>
                </a:lnTo>
                <a:lnTo>
                  <a:pt x="1954961" y="1628317"/>
                </a:lnTo>
                <a:lnTo>
                  <a:pt x="1956079" y="1628775"/>
                </a:lnTo>
                <a:lnTo>
                  <a:pt x="1958708" y="1628775"/>
                </a:lnTo>
                <a:lnTo>
                  <a:pt x="1959825" y="1628317"/>
                </a:lnTo>
                <a:lnTo>
                  <a:pt x="1961692" y="1626450"/>
                </a:lnTo>
                <a:lnTo>
                  <a:pt x="1962150" y="1625333"/>
                </a:lnTo>
                <a:lnTo>
                  <a:pt x="1962150" y="1622704"/>
                </a:lnTo>
                <a:close/>
              </a:path>
              <a:path w="5534025" h="1628775">
                <a:moveTo>
                  <a:pt x="1962150" y="813079"/>
                </a:moveTo>
                <a:lnTo>
                  <a:pt x="1961692" y="811961"/>
                </a:lnTo>
                <a:lnTo>
                  <a:pt x="1959825" y="810094"/>
                </a:lnTo>
                <a:lnTo>
                  <a:pt x="1958708" y="809625"/>
                </a:lnTo>
                <a:lnTo>
                  <a:pt x="1956079" y="809625"/>
                </a:lnTo>
                <a:lnTo>
                  <a:pt x="1954961" y="810094"/>
                </a:lnTo>
                <a:lnTo>
                  <a:pt x="1953094" y="811961"/>
                </a:lnTo>
                <a:lnTo>
                  <a:pt x="1952625" y="813079"/>
                </a:lnTo>
                <a:lnTo>
                  <a:pt x="1952625" y="815708"/>
                </a:lnTo>
                <a:lnTo>
                  <a:pt x="1953094" y="816825"/>
                </a:lnTo>
                <a:lnTo>
                  <a:pt x="1954961" y="818692"/>
                </a:lnTo>
                <a:lnTo>
                  <a:pt x="1956079" y="819150"/>
                </a:lnTo>
                <a:lnTo>
                  <a:pt x="1958708" y="819150"/>
                </a:lnTo>
                <a:lnTo>
                  <a:pt x="1959825" y="818692"/>
                </a:lnTo>
                <a:lnTo>
                  <a:pt x="1961692" y="816825"/>
                </a:lnTo>
                <a:lnTo>
                  <a:pt x="1962150" y="815708"/>
                </a:lnTo>
                <a:lnTo>
                  <a:pt x="1962150" y="813079"/>
                </a:lnTo>
                <a:close/>
              </a:path>
              <a:path w="5534025" h="1628775">
                <a:moveTo>
                  <a:pt x="1962150" y="3454"/>
                </a:moveTo>
                <a:lnTo>
                  <a:pt x="1961692" y="2336"/>
                </a:lnTo>
                <a:lnTo>
                  <a:pt x="1959825" y="469"/>
                </a:lnTo>
                <a:lnTo>
                  <a:pt x="1958708" y="0"/>
                </a:lnTo>
                <a:lnTo>
                  <a:pt x="1956079" y="0"/>
                </a:lnTo>
                <a:lnTo>
                  <a:pt x="1954961" y="469"/>
                </a:lnTo>
                <a:lnTo>
                  <a:pt x="1953094" y="2336"/>
                </a:lnTo>
                <a:lnTo>
                  <a:pt x="1952625" y="3454"/>
                </a:lnTo>
                <a:lnTo>
                  <a:pt x="1952625" y="6083"/>
                </a:lnTo>
                <a:lnTo>
                  <a:pt x="1953094" y="7200"/>
                </a:lnTo>
                <a:lnTo>
                  <a:pt x="1954961" y="9067"/>
                </a:lnTo>
                <a:lnTo>
                  <a:pt x="1956079" y="9525"/>
                </a:lnTo>
                <a:lnTo>
                  <a:pt x="1958708" y="9525"/>
                </a:lnTo>
                <a:lnTo>
                  <a:pt x="1959825" y="9067"/>
                </a:lnTo>
                <a:lnTo>
                  <a:pt x="1961692" y="7200"/>
                </a:lnTo>
                <a:lnTo>
                  <a:pt x="1962150" y="6083"/>
                </a:lnTo>
                <a:lnTo>
                  <a:pt x="1962150" y="3454"/>
                </a:lnTo>
                <a:close/>
              </a:path>
              <a:path w="5534025" h="1628775">
                <a:moveTo>
                  <a:pt x="2009775" y="1622704"/>
                </a:moveTo>
                <a:lnTo>
                  <a:pt x="2009317" y="1621586"/>
                </a:lnTo>
                <a:lnTo>
                  <a:pt x="2007450" y="1619719"/>
                </a:lnTo>
                <a:lnTo>
                  <a:pt x="2006333" y="1619250"/>
                </a:lnTo>
                <a:lnTo>
                  <a:pt x="2003704" y="1619250"/>
                </a:lnTo>
                <a:lnTo>
                  <a:pt x="2002586" y="1619719"/>
                </a:lnTo>
                <a:lnTo>
                  <a:pt x="2000719" y="1621586"/>
                </a:lnTo>
                <a:lnTo>
                  <a:pt x="2000250" y="1622704"/>
                </a:lnTo>
                <a:lnTo>
                  <a:pt x="2000250" y="1625333"/>
                </a:lnTo>
                <a:lnTo>
                  <a:pt x="2000719" y="1626450"/>
                </a:lnTo>
                <a:lnTo>
                  <a:pt x="2002586" y="1628317"/>
                </a:lnTo>
                <a:lnTo>
                  <a:pt x="2003704" y="1628775"/>
                </a:lnTo>
                <a:lnTo>
                  <a:pt x="2006333" y="1628775"/>
                </a:lnTo>
                <a:lnTo>
                  <a:pt x="2007450" y="1628317"/>
                </a:lnTo>
                <a:lnTo>
                  <a:pt x="2009317" y="1626450"/>
                </a:lnTo>
                <a:lnTo>
                  <a:pt x="2009775" y="1625333"/>
                </a:lnTo>
                <a:lnTo>
                  <a:pt x="2009775" y="1622704"/>
                </a:lnTo>
                <a:close/>
              </a:path>
              <a:path w="5534025" h="1628775">
                <a:moveTo>
                  <a:pt x="2009775" y="813079"/>
                </a:moveTo>
                <a:lnTo>
                  <a:pt x="2009317" y="811961"/>
                </a:lnTo>
                <a:lnTo>
                  <a:pt x="2007450" y="810094"/>
                </a:lnTo>
                <a:lnTo>
                  <a:pt x="2006333" y="809625"/>
                </a:lnTo>
                <a:lnTo>
                  <a:pt x="2003704" y="809625"/>
                </a:lnTo>
                <a:lnTo>
                  <a:pt x="2002586" y="810094"/>
                </a:lnTo>
                <a:lnTo>
                  <a:pt x="2000719" y="811961"/>
                </a:lnTo>
                <a:lnTo>
                  <a:pt x="2000250" y="813079"/>
                </a:lnTo>
                <a:lnTo>
                  <a:pt x="2000250" y="815708"/>
                </a:lnTo>
                <a:lnTo>
                  <a:pt x="2000719" y="816825"/>
                </a:lnTo>
                <a:lnTo>
                  <a:pt x="2002586" y="818692"/>
                </a:lnTo>
                <a:lnTo>
                  <a:pt x="2003704" y="819150"/>
                </a:lnTo>
                <a:lnTo>
                  <a:pt x="2006333" y="819150"/>
                </a:lnTo>
                <a:lnTo>
                  <a:pt x="2007450" y="818692"/>
                </a:lnTo>
                <a:lnTo>
                  <a:pt x="2009317" y="816825"/>
                </a:lnTo>
                <a:lnTo>
                  <a:pt x="2009775" y="815708"/>
                </a:lnTo>
                <a:lnTo>
                  <a:pt x="2009775" y="813079"/>
                </a:lnTo>
                <a:close/>
              </a:path>
              <a:path w="5534025" h="1628775">
                <a:moveTo>
                  <a:pt x="2009775" y="3454"/>
                </a:moveTo>
                <a:lnTo>
                  <a:pt x="2009317" y="2336"/>
                </a:lnTo>
                <a:lnTo>
                  <a:pt x="2007450" y="469"/>
                </a:lnTo>
                <a:lnTo>
                  <a:pt x="2006333" y="0"/>
                </a:lnTo>
                <a:lnTo>
                  <a:pt x="2003704" y="0"/>
                </a:lnTo>
                <a:lnTo>
                  <a:pt x="2002586" y="469"/>
                </a:lnTo>
                <a:lnTo>
                  <a:pt x="2000719" y="2336"/>
                </a:lnTo>
                <a:lnTo>
                  <a:pt x="2000250" y="3454"/>
                </a:lnTo>
                <a:lnTo>
                  <a:pt x="2000250" y="6083"/>
                </a:lnTo>
                <a:lnTo>
                  <a:pt x="2000719" y="7200"/>
                </a:lnTo>
                <a:lnTo>
                  <a:pt x="2002586" y="9067"/>
                </a:lnTo>
                <a:lnTo>
                  <a:pt x="2003704" y="9525"/>
                </a:lnTo>
                <a:lnTo>
                  <a:pt x="2006333" y="9525"/>
                </a:lnTo>
                <a:lnTo>
                  <a:pt x="2007450" y="9067"/>
                </a:lnTo>
                <a:lnTo>
                  <a:pt x="2009317" y="7200"/>
                </a:lnTo>
                <a:lnTo>
                  <a:pt x="2009775" y="6083"/>
                </a:lnTo>
                <a:lnTo>
                  <a:pt x="2009775" y="3454"/>
                </a:lnTo>
                <a:close/>
              </a:path>
              <a:path w="5534025" h="1628775">
                <a:moveTo>
                  <a:pt x="2057400" y="1622704"/>
                </a:moveTo>
                <a:lnTo>
                  <a:pt x="2056942" y="1621586"/>
                </a:lnTo>
                <a:lnTo>
                  <a:pt x="2055075" y="1619719"/>
                </a:lnTo>
                <a:lnTo>
                  <a:pt x="2053958" y="1619250"/>
                </a:lnTo>
                <a:lnTo>
                  <a:pt x="2051329" y="1619250"/>
                </a:lnTo>
                <a:lnTo>
                  <a:pt x="2050211" y="1619719"/>
                </a:lnTo>
                <a:lnTo>
                  <a:pt x="2048344" y="1621586"/>
                </a:lnTo>
                <a:lnTo>
                  <a:pt x="2047875" y="1622704"/>
                </a:lnTo>
                <a:lnTo>
                  <a:pt x="2047875" y="1625333"/>
                </a:lnTo>
                <a:lnTo>
                  <a:pt x="2048344" y="1626450"/>
                </a:lnTo>
                <a:lnTo>
                  <a:pt x="2050211" y="1628317"/>
                </a:lnTo>
                <a:lnTo>
                  <a:pt x="2051329" y="1628775"/>
                </a:lnTo>
                <a:lnTo>
                  <a:pt x="2053958" y="1628775"/>
                </a:lnTo>
                <a:lnTo>
                  <a:pt x="2055075" y="1628317"/>
                </a:lnTo>
                <a:lnTo>
                  <a:pt x="2056942" y="1626450"/>
                </a:lnTo>
                <a:lnTo>
                  <a:pt x="2057400" y="1625333"/>
                </a:lnTo>
                <a:lnTo>
                  <a:pt x="2057400" y="1622704"/>
                </a:lnTo>
                <a:close/>
              </a:path>
              <a:path w="5534025" h="1628775">
                <a:moveTo>
                  <a:pt x="2057400" y="813079"/>
                </a:moveTo>
                <a:lnTo>
                  <a:pt x="2056942" y="811961"/>
                </a:lnTo>
                <a:lnTo>
                  <a:pt x="2055075" y="810094"/>
                </a:lnTo>
                <a:lnTo>
                  <a:pt x="2053958" y="809625"/>
                </a:lnTo>
                <a:lnTo>
                  <a:pt x="2051329" y="809625"/>
                </a:lnTo>
                <a:lnTo>
                  <a:pt x="2050211" y="810094"/>
                </a:lnTo>
                <a:lnTo>
                  <a:pt x="2048344" y="811961"/>
                </a:lnTo>
                <a:lnTo>
                  <a:pt x="2047875" y="813079"/>
                </a:lnTo>
                <a:lnTo>
                  <a:pt x="2047875" y="815708"/>
                </a:lnTo>
                <a:lnTo>
                  <a:pt x="2048344" y="816825"/>
                </a:lnTo>
                <a:lnTo>
                  <a:pt x="2050211" y="818692"/>
                </a:lnTo>
                <a:lnTo>
                  <a:pt x="2051329" y="819150"/>
                </a:lnTo>
                <a:lnTo>
                  <a:pt x="2053958" y="819150"/>
                </a:lnTo>
                <a:lnTo>
                  <a:pt x="2055075" y="818692"/>
                </a:lnTo>
                <a:lnTo>
                  <a:pt x="2056942" y="816825"/>
                </a:lnTo>
                <a:lnTo>
                  <a:pt x="2057400" y="815708"/>
                </a:lnTo>
                <a:lnTo>
                  <a:pt x="2057400" y="813079"/>
                </a:lnTo>
                <a:close/>
              </a:path>
              <a:path w="5534025" h="1628775">
                <a:moveTo>
                  <a:pt x="2057400" y="3454"/>
                </a:moveTo>
                <a:lnTo>
                  <a:pt x="2056942" y="2336"/>
                </a:lnTo>
                <a:lnTo>
                  <a:pt x="2055075" y="469"/>
                </a:lnTo>
                <a:lnTo>
                  <a:pt x="2053958" y="0"/>
                </a:lnTo>
                <a:lnTo>
                  <a:pt x="2051329" y="0"/>
                </a:lnTo>
                <a:lnTo>
                  <a:pt x="2050211" y="469"/>
                </a:lnTo>
                <a:lnTo>
                  <a:pt x="2048344" y="2336"/>
                </a:lnTo>
                <a:lnTo>
                  <a:pt x="2047875" y="3454"/>
                </a:lnTo>
                <a:lnTo>
                  <a:pt x="2047875" y="6083"/>
                </a:lnTo>
                <a:lnTo>
                  <a:pt x="2048344" y="7200"/>
                </a:lnTo>
                <a:lnTo>
                  <a:pt x="2050211" y="9067"/>
                </a:lnTo>
                <a:lnTo>
                  <a:pt x="2051329" y="9525"/>
                </a:lnTo>
                <a:lnTo>
                  <a:pt x="2053958" y="9525"/>
                </a:lnTo>
                <a:lnTo>
                  <a:pt x="2055075" y="9067"/>
                </a:lnTo>
                <a:lnTo>
                  <a:pt x="2056942" y="7200"/>
                </a:lnTo>
                <a:lnTo>
                  <a:pt x="2057400" y="6083"/>
                </a:lnTo>
                <a:lnTo>
                  <a:pt x="2057400" y="3454"/>
                </a:lnTo>
                <a:close/>
              </a:path>
              <a:path w="5534025" h="1628775">
                <a:moveTo>
                  <a:pt x="2105025" y="1622704"/>
                </a:moveTo>
                <a:lnTo>
                  <a:pt x="2104567" y="1621586"/>
                </a:lnTo>
                <a:lnTo>
                  <a:pt x="2102700" y="1619719"/>
                </a:lnTo>
                <a:lnTo>
                  <a:pt x="2101583" y="1619250"/>
                </a:lnTo>
                <a:lnTo>
                  <a:pt x="2098954" y="1619250"/>
                </a:lnTo>
                <a:lnTo>
                  <a:pt x="2097836" y="1619719"/>
                </a:lnTo>
                <a:lnTo>
                  <a:pt x="2095969" y="1621586"/>
                </a:lnTo>
                <a:lnTo>
                  <a:pt x="2095500" y="1622704"/>
                </a:lnTo>
                <a:lnTo>
                  <a:pt x="2095500" y="1625333"/>
                </a:lnTo>
                <a:lnTo>
                  <a:pt x="2095969" y="1626450"/>
                </a:lnTo>
                <a:lnTo>
                  <a:pt x="2097836" y="1628317"/>
                </a:lnTo>
                <a:lnTo>
                  <a:pt x="2098954" y="1628775"/>
                </a:lnTo>
                <a:lnTo>
                  <a:pt x="2101583" y="1628775"/>
                </a:lnTo>
                <a:lnTo>
                  <a:pt x="2102700" y="1628317"/>
                </a:lnTo>
                <a:lnTo>
                  <a:pt x="2104567" y="1626450"/>
                </a:lnTo>
                <a:lnTo>
                  <a:pt x="2105025" y="1625333"/>
                </a:lnTo>
                <a:lnTo>
                  <a:pt x="2105025" y="1622704"/>
                </a:lnTo>
                <a:close/>
              </a:path>
              <a:path w="5534025" h="1628775">
                <a:moveTo>
                  <a:pt x="2105025" y="813079"/>
                </a:moveTo>
                <a:lnTo>
                  <a:pt x="2104567" y="811961"/>
                </a:lnTo>
                <a:lnTo>
                  <a:pt x="2102700" y="810094"/>
                </a:lnTo>
                <a:lnTo>
                  <a:pt x="2101583" y="809625"/>
                </a:lnTo>
                <a:lnTo>
                  <a:pt x="2098954" y="809625"/>
                </a:lnTo>
                <a:lnTo>
                  <a:pt x="2097836" y="810094"/>
                </a:lnTo>
                <a:lnTo>
                  <a:pt x="2095969" y="811961"/>
                </a:lnTo>
                <a:lnTo>
                  <a:pt x="2095500" y="813079"/>
                </a:lnTo>
                <a:lnTo>
                  <a:pt x="2095500" y="815708"/>
                </a:lnTo>
                <a:lnTo>
                  <a:pt x="2095969" y="816825"/>
                </a:lnTo>
                <a:lnTo>
                  <a:pt x="2097836" y="818692"/>
                </a:lnTo>
                <a:lnTo>
                  <a:pt x="2098954" y="819150"/>
                </a:lnTo>
                <a:lnTo>
                  <a:pt x="2101583" y="819150"/>
                </a:lnTo>
                <a:lnTo>
                  <a:pt x="2102700" y="818692"/>
                </a:lnTo>
                <a:lnTo>
                  <a:pt x="2104567" y="816825"/>
                </a:lnTo>
                <a:lnTo>
                  <a:pt x="2105025" y="815708"/>
                </a:lnTo>
                <a:lnTo>
                  <a:pt x="2105025" y="813079"/>
                </a:lnTo>
                <a:close/>
              </a:path>
              <a:path w="5534025" h="1628775">
                <a:moveTo>
                  <a:pt x="2105025" y="3454"/>
                </a:moveTo>
                <a:lnTo>
                  <a:pt x="2104567" y="2336"/>
                </a:lnTo>
                <a:lnTo>
                  <a:pt x="2102700" y="469"/>
                </a:lnTo>
                <a:lnTo>
                  <a:pt x="2101583" y="0"/>
                </a:lnTo>
                <a:lnTo>
                  <a:pt x="2098954" y="0"/>
                </a:lnTo>
                <a:lnTo>
                  <a:pt x="2097836" y="469"/>
                </a:lnTo>
                <a:lnTo>
                  <a:pt x="2095969" y="2336"/>
                </a:lnTo>
                <a:lnTo>
                  <a:pt x="2095500" y="3454"/>
                </a:lnTo>
                <a:lnTo>
                  <a:pt x="2095500" y="6083"/>
                </a:lnTo>
                <a:lnTo>
                  <a:pt x="2095969" y="7200"/>
                </a:lnTo>
                <a:lnTo>
                  <a:pt x="2097836" y="9067"/>
                </a:lnTo>
                <a:lnTo>
                  <a:pt x="2098954" y="9525"/>
                </a:lnTo>
                <a:lnTo>
                  <a:pt x="2101583" y="9525"/>
                </a:lnTo>
                <a:lnTo>
                  <a:pt x="2102700" y="9067"/>
                </a:lnTo>
                <a:lnTo>
                  <a:pt x="2104567" y="7200"/>
                </a:lnTo>
                <a:lnTo>
                  <a:pt x="2105025" y="6083"/>
                </a:lnTo>
                <a:lnTo>
                  <a:pt x="2105025" y="3454"/>
                </a:lnTo>
                <a:close/>
              </a:path>
              <a:path w="5534025" h="1628775">
                <a:moveTo>
                  <a:pt x="2152650" y="1622704"/>
                </a:moveTo>
                <a:lnTo>
                  <a:pt x="2152192" y="1621586"/>
                </a:lnTo>
                <a:lnTo>
                  <a:pt x="2150326" y="1619719"/>
                </a:lnTo>
                <a:lnTo>
                  <a:pt x="2149208" y="1619250"/>
                </a:lnTo>
                <a:lnTo>
                  <a:pt x="2146579" y="1619250"/>
                </a:lnTo>
                <a:lnTo>
                  <a:pt x="2145461" y="1619719"/>
                </a:lnTo>
                <a:lnTo>
                  <a:pt x="2143595" y="1621586"/>
                </a:lnTo>
                <a:lnTo>
                  <a:pt x="2143125" y="1622704"/>
                </a:lnTo>
                <a:lnTo>
                  <a:pt x="2143125" y="1625333"/>
                </a:lnTo>
                <a:lnTo>
                  <a:pt x="2143595" y="1626450"/>
                </a:lnTo>
                <a:lnTo>
                  <a:pt x="2145461" y="1628317"/>
                </a:lnTo>
                <a:lnTo>
                  <a:pt x="2146579" y="1628775"/>
                </a:lnTo>
                <a:lnTo>
                  <a:pt x="2149208" y="1628775"/>
                </a:lnTo>
                <a:lnTo>
                  <a:pt x="2150326" y="1628317"/>
                </a:lnTo>
                <a:lnTo>
                  <a:pt x="2152192" y="1626450"/>
                </a:lnTo>
                <a:lnTo>
                  <a:pt x="2152650" y="1625333"/>
                </a:lnTo>
                <a:lnTo>
                  <a:pt x="2152650" y="1622704"/>
                </a:lnTo>
                <a:close/>
              </a:path>
              <a:path w="5534025" h="1628775">
                <a:moveTo>
                  <a:pt x="2152650" y="813079"/>
                </a:moveTo>
                <a:lnTo>
                  <a:pt x="2152192" y="811961"/>
                </a:lnTo>
                <a:lnTo>
                  <a:pt x="2150326" y="810094"/>
                </a:lnTo>
                <a:lnTo>
                  <a:pt x="2149208" y="809625"/>
                </a:lnTo>
                <a:lnTo>
                  <a:pt x="2146579" y="809625"/>
                </a:lnTo>
                <a:lnTo>
                  <a:pt x="2145461" y="810094"/>
                </a:lnTo>
                <a:lnTo>
                  <a:pt x="2143595" y="811961"/>
                </a:lnTo>
                <a:lnTo>
                  <a:pt x="2143125" y="813079"/>
                </a:lnTo>
                <a:lnTo>
                  <a:pt x="2143125" y="815708"/>
                </a:lnTo>
                <a:lnTo>
                  <a:pt x="2143595" y="816825"/>
                </a:lnTo>
                <a:lnTo>
                  <a:pt x="2145461" y="818692"/>
                </a:lnTo>
                <a:lnTo>
                  <a:pt x="2146579" y="819150"/>
                </a:lnTo>
                <a:lnTo>
                  <a:pt x="2149208" y="819150"/>
                </a:lnTo>
                <a:lnTo>
                  <a:pt x="2150326" y="818692"/>
                </a:lnTo>
                <a:lnTo>
                  <a:pt x="2152192" y="816825"/>
                </a:lnTo>
                <a:lnTo>
                  <a:pt x="2152650" y="815708"/>
                </a:lnTo>
                <a:lnTo>
                  <a:pt x="2152650" y="813079"/>
                </a:lnTo>
                <a:close/>
              </a:path>
              <a:path w="5534025" h="1628775">
                <a:moveTo>
                  <a:pt x="2152650" y="3454"/>
                </a:moveTo>
                <a:lnTo>
                  <a:pt x="2152192" y="2336"/>
                </a:lnTo>
                <a:lnTo>
                  <a:pt x="2150326" y="469"/>
                </a:lnTo>
                <a:lnTo>
                  <a:pt x="2149208" y="0"/>
                </a:lnTo>
                <a:lnTo>
                  <a:pt x="2146579" y="0"/>
                </a:lnTo>
                <a:lnTo>
                  <a:pt x="2145461" y="469"/>
                </a:lnTo>
                <a:lnTo>
                  <a:pt x="2143595" y="2336"/>
                </a:lnTo>
                <a:lnTo>
                  <a:pt x="2143125" y="3454"/>
                </a:lnTo>
                <a:lnTo>
                  <a:pt x="2143125" y="6083"/>
                </a:lnTo>
                <a:lnTo>
                  <a:pt x="2143595" y="7200"/>
                </a:lnTo>
                <a:lnTo>
                  <a:pt x="2145461" y="9067"/>
                </a:lnTo>
                <a:lnTo>
                  <a:pt x="2146579" y="9525"/>
                </a:lnTo>
                <a:lnTo>
                  <a:pt x="2149208" y="9525"/>
                </a:lnTo>
                <a:lnTo>
                  <a:pt x="2150326" y="9067"/>
                </a:lnTo>
                <a:lnTo>
                  <a:pt x="2152192" y="7200"/>
                </a:lnTo>
                <a:lnTo>
                  <a:pt x="2152650" y="6083"/>
                </a:lnTo>
                <a:lnTo>
                  <a:pt x="2152650" y="3454"/>
                </a:lnTo>
                <a:close/>
              </a:path>
              <a:path w="5534025" h="1628775">
                <a:moveTo>
                  <a:pt x="2200275" y="1622704"/>
                </a:moveTo>
                <a:lnTo>
                  <a:pt x="2199817" y="1621586"/>
                </a:lnTo>
                <a:lnTo>
                  <a:pt x="2197951" y="1619719"/>
                </a:lnTo>
                <a:lnTo>
                  <a:pt x="2196833" y="1619250"/>
                </a:lnTo>
                <a:lnTo>
                  <a:pt x="2194204" y="1619250"/>
                </a:lnTo>
                <a:lnTo>
                  <a:pt x="2193086" y="1619719"/>
                </a:lnTo>
                <a:lnTo>
                  <a:pt x="2191220" y="1621586"/>
                </a:lnTo>
                <a:lnTo>
                  <a:pt x="2190750" y="1622704"/>
                </a:lnTo>
                <a:lnTo>
                  <a:pt x="2190750" y="1625333"/>
                </a:lnTo>
                <a:lnTo>
                  <a:pt x="2191220" y="1626450"/>
                </a:lnTo>
                <a:lnTo>
                  <a:pt x="2193086" y="1628317"/>
                </a:lnTo>
                <a:lnTo>
                  <a:pt x="2194204" y="1628775"/>
                </a:lnTo>
                <a:lnTo>
                  <a:pt x="2196833" y="1628775"/>
                </a:lnTo>
                <a:lnTo>
                  <a:pt x="2197951" y="1628317"/>
                </a:lnTo>
                <a:lnTo>
                  <a:pt x="2199817" y="1626450"/>
                </a:lnTo>
                <a:lnTo>
                  <a:pt x="2200275" y="1625333"/>
                </a:lnTo>
                <a:lnTo>
                  <a:pt x="2200275" y="1622704"/>
                </a:lnTo>
                <a:close/>
              </a:path>
              <a:path w="5534025" h="1628775">
                <a:moveTo>
                  <a:pt x="2200275" y="813079"/>
                </a:moveTo>
                <a:lnTo>
                  <a:pt x="2199817" y="811961"/>
                </a:lnTo>
                <a:lnTo>
                  <a:pt x="2197951" y="810094"/>
                </a:lnTo>
                <a:lnTo>
                  <a:pt x="2196833" y="809625"/>
                </a:lnTo>
                <a:lnTo>
                  <a:pt x="2194204" y="809625"/>
                </a:lnTo>
                <a:lnTo>
                  <a:pt x="2193086" y="810094"/>
                </a:lnTo>
                <a:lnTo>
                  <a:pt x="2191220" y="811961"/>
                </a:lnTo>
                <a:lnTo>
                  <a:pt x="2190750" y="813079"/>
                </a:lnTo>
                <a:lnTo>
                  <a:pt x="2190750" y="815708"/>
                </a:lnTo>
                <a:lnTo>
                  <a:pt x="2191220" y="816825"/>
                </a:lnTo>
                <a:lnTo>
                  <a:pt x="2193086" y="818692"/>
                </a:lnTo>
                <a:lnTo>
                  <a:pt x="2194204" y="819150"/>
                </a:lnTo>
                <a:lnTo>
                  <a:pt x="2196833" y="819150"/>
                </a:lnTo>
                <a:lnTo>
                  <a:pt x="2197951" y="818692"/>
                </a:lnTo>
                <a:lnTo>
                  <a:pt x="2199817" y="816825"/>
                </a:lnTo>
                <a:lnTo>
                  <a:pt x="2200275" y="815708"/>
                </a:lnTo>
                <a:lnTo>
                  <a:pt x="2200275" y="813079"/>
                </a:lnTo>
                <a:close/>
              </a:path>
              <a:path w="5534025" h="1628775">
                <a:moveTo>
                  <a:pt x="2200275" y="3454"/>
                </a:moveTo>
                <a:lnTo>
                  <a:pt x="2199817" y="2336"/>
                </a:lnTo>
                <a:lnTo>
                  <a:pt x="2197951" y="469"/>
                </a:lnTo>
                <a:lnTo>
                  <a:pt x="2196833" y="0"/>
                </a:lnTo>
                <a:lnTo>
                  <a:pt x="2194204" y="0"/>
                </a:lnTo>
                <a:lnTo>
                  <a:pt x="2193086" y="469"/>
                </a:lnTo>
                <a:lnTo>
                  <a:pt x="2191220" y="2336"/>
                </a:lnTo>
                <a:lnTo>
                  <a:pt x="2190750" y="3454"/>
                </a:lnTo>
                <a:lnTo>
                  <a:pt x="2190750" y="6083"/>
                </a:lnTo>
                <a:lnTo>
                  <a:pt x="2191220" y="7200"/>
                </a:lnTo>
                <a:lnTo>
                  <a:pt x="2193086" y="9067"/>
                </a:lnTo>
                <a:lnTo>
                  <a:pt x="2194204" y="9525"/>
                </a:lnTo>
                <a:lnTo>
                  <a:pt x="2196833" y="9525"/>
                </a:lnTo>
                <a:lnTo>
                  <a:pt x="2197951" y="9067"/>
                </a:lnTo>
                <a:lnTo>
                  <a:pt x="2199817" y="7200"/>
                </a:lnTo>
                <a:lnTo>
                  <a:pt x="2200275" y="6083"/>
                </a:lnTo>
                <a:lnTo>
                  <a:pt x="2200275" y="3454"/>
                </a:lnTo>
                <a:close/>
              </a:path>
              <a:path w="5534025" h="1628775">
                <a:moveTo>
                  <a:pt x="2247900" y="1622704"/>
                </a:moveTo>
                <a:lnTo>
                  <a:pt x="2247442" y="1621586"/>
                </a:lnTo>
                <a:lnTo>
                  <a:pt x="2245576" y="1619719"/>
                </a:lnTo>
                <a:lnTo>
                  <a:pt x="2244458" y="1619250"/>
                </a:lnTo>
                <a:lnTo>
                  <a:pt x="2241829" y="1619250"/>
                </a:lnTo>
                <a:lnTo>
                  <a:pt x="2240711" y="1619719"/>
                </a:lnTo>
                <a:lnTo>
                  <a:pt x="2238845" y="1621586"/>
                </a:lnTo>
                <a:lnTo>
                  <a:pt x="2238375" y="1622704"/>
                </a:lnTo>
                <a:lnTo>
                  <a:pt x="2238375" y="1625333"/>
                </a:lnTo>
                <a:lnTo>
                  <a:pt x="2238845" y="1626450"/>
                </a:lnTo>
                <a:lnTo>
                  <a:pt x="2240711" y="1628317"/>
                </a:lnTo>
                <a:lnTo>
                  <a:pt x="2241829" y="1628775"/>
                </a:lnTo>
                <a:lnTo>
                  <a:pt x="2244458" y="1628775"/>
                </a:lnTo>
                <a:lnTo>
                  <a:pt x="2245576" y="1628317"/>
                </a:lnTo>
                <a:lnTo>
                  <a:pt x="2247442" y="1626450"/>
                </a:lnTo>
                <a:lnTo>
                  <a:pt x="2247900" y="1625333"/>
                </a:lnTo>
                <a:lnTo>
                  <a:pt x="2247900" y="1622704"/>
                </a:lnTo>
                <a:close/>
              </a:path>
              <a:path w="5534025" h="1628775">
                <a:moveTo>
                  <a:pt x="2247900" y="813079"/>
                </a:moveTo>
                <a:lnTo>
                  <a:pt x="2247442" y="811961"/>
                </a:lnTo>
                <a:lnTo>
                  <a:pt x="2245576" y="810094"/>
                </a:lnTo>
                <a:lnTo>
                  <a:pt x="2244458" y="809625"/>
                </a:lnTo>
                <a:lnTo>
                  <a:pt x="2241829" y="809625"/>
                </a:lnTo>
                <a:lnTo>
                  <a:pt x="2240711" y="810094"/>
                </a:lnTo>
                <a:lnTo>
                  <a:pt x="2238845" y="811961"/>
                </a:lnTo>
                <a:lnTo>
                  <a:pt x="2238375" y="813079"/>
                </a:lnTo>
                <a:lnTo>
                  <a:pt x="2238375" y="815708"/>
                </a:lnTo>
                <a:lnTo>
                  <a:pt x="2238845" y="816825"/>
                </a:lnTo>
                <a:lnTo>
                  <a:pt x="2240711" y="818692"/>
                </a:lnTo>
                <a:lnTo>
                  <a:pt x="2241829" y="819150"/>
                </a:lnTo>
                <a:lnTo>
                  <a:pt x="2244458" y="819150"/>
                </a:lnTo>
                <a:lnTo>
                  <a:pt x="2245576" y="818692"/>
                </a:lnTo>
                <a:lnTo>
                  <a:pt x="2247442" y="816825"/>
                </a:lnTo>
                <a:lnTo>
                  <a:pt x="2247900" y="815708"/>
                </a:lnTo>
                <a:lnTo>
                  <a:pt x="2247900" y="813079"/>
                </a:lnTo>
                <a:close/>
              </a:path>
              <a:path w="5534025" h="1628775">
                <a:moveTo>
                  <a:pt x="2247900" y="3454"/>
                </a:moveTo>
                <a:lnTo>
                  <a:pt x="2247442" y="2336"/>
                </a:lnTo>
                <a:lnTo>
                  <a:pt x="2245576" y="469"/>
                </a:lnTo>
                <a:lnTo>
                  <a:pt x="2244458" y="0"/>
                </a:lnTo>
                <a:lnTo>
                  <a:pt x="2241829" y="0"/>
                </a:lnTo>
                <a:lnTo>
                  <a:pt x="2240711" y="469"/>
                </a:lnTo>
                <a:lnTo>
                  <a:pt x="2238845" y="2336"/>
                </a:lnTo>
                <a:lnTo>
                  <a:pt x="2238375" y="3454"/>
                </a:lnTo>
                <a:lnTo>
                  <a:pt x="2238375" y="6083"/>
                </a:lnTo>
                <a:lnTo>
                  <a:pt x="2238845" y="7200"/>
                </a:lnTo>
                <a:lnTo>
                  <a:pt x="2240711" y="9067"/>
                </a:lnTo>
                <a:lnTo>
                  <a:pt x="2241829" y="9525"/>
                </a:lnTo>
                <a:lnTo>
                  <a:pt x="2244458" y="9525"/>
                </a:lnTo>
                <a:lnTo>
                  <a:pt x="2245576" y="9067"/>
                </a:lnTo>
                <a:lnTo>
                  <a:pt x="2247442" y="7200"/>
                </a:lnTo>
                <a:lnTo>
                  <a:pt x="2247900" y="6083"/>
                </a:lnTo>
                <a:lnTo>
                  <a:pt x="2247900" y="3454"/>
                </a:lnTo>
                <a:close/>
              </a:path>
              <a:path w="5534025" h="1628775">
                <a:moveTo>
                  <a:pt x="2295525" y="1622704"/>
                </a:moveTo>
                <a:lnTo>
                  <a:pt x="2295067" y="1621586"/>
                </a:lnTo>
                <a:lnTo>
                  <a:pt x="2293201" y="1619719"/>
                </a:lnTo>
                <a:lnTo>
                  <a:pt x="2292083" y="1619250"/>
                </a:lnTo>
                <a:lnTo>
                  <a:pt x="2289454" y="1619250"/>
                </a:lnTo>
                <a:lnTo>
                  <a:pt x="2288336" y="1619719"/>
                </a:lnTo>
                <a:lnTo>
                  <a:pt x="2286470" y="1621586"/>
                </a:lnTo>
                <a:lnTo>
                  <a:pt x="2286000" y="1622704"/>
                </a:lnTo>
                <a:lnTo>
                  <a:pt x="2286000" y="1625333"/>
                </a:lnTo>
                <a:lnTo>
                  <a:pt x="2286470" y="1626450"/>
                </a:lnTo>
                <a:lnTo>
                  <a:pt x="2288336" y="1628317"/>
                </a:lnTo>
                <a:lnTo>
                  <a:pt x="2289454" y="1628775"/>
                </a:lnTo>
                <a:lnTo>
                  <a:pt x="2292083" y="1628775"/>
                </a:lnTo>
                <a:lnTo>
                  <a:pt x="2293201" y="1628317"/>
                </a:lnTo>
                <a:lnTo>
                  <a:pt x="2295067" y="1626450"/>
                </a:lnTo>
                <a:lnTo>
                  <a:pt x="2295525" y="1625333"/>
                </a:lnTo>
                <a:lnTo>
                  <a:pt x="2295525" y="1622704"/>
                </a:lnTo>
                <a:close/>
              </a:path>
              <a:path w="5534025" h="1628775">
                <a:moveTo>
                  <a:pt x="2295525" y="813079"/>
                </a:moveTo>
                <a:lnTo>
                  <a:pt x="2295067" y="811961"/>
                </a:lnTo>
                <a:lnTo>
                  <a:pt x="2293201" y="810094"/>
                </a:lnTo>
                <a:lnTo>
                  <a:pt x="2292083" y="809625"/>
                </a:lnTo>
                <a:lnTo>
                  <a:pt x="2289454" y="809625"/>
                </a:lnTo>
                <a:lnTo>
                  <a:pt x="2288336" y="810094"/>
                </a:lnTo>
                <a:lnTo>
                  <a:pt x="2286470" y="811961"/>
                </a:lnTo>
                <a:lnTo>
                  <a:pt x="2286000" y="813079"/>
                </a:lnTo>
                <a:lnTo>
                  <a:pt x="2286000" y="815708"/>
                </a:lnTo>
                <a:lnTo>
                  <a:pt x="2286470" y="816825"/>
                </a:lnTo>
                <a:lnTo>
                  <a:pt x="2288336" y="818692"/>
                </a:lnTo>
                <a:lnTo>
                  <a:pt x="2289454" y="819150"/>
                </a:lnTo>
                <a:lnTo>
                  <a:pt x="2292083" y="819150"/>
                </a:lnTo>
                <a:lnTo>
                  <a:pt x="2293201" y="818692"/>
                </a:lnTo>
                <a:lnTo>
                  <a:pt x="2295067" y="816825"/>
                </a:lnTo>
                <a:lnTo>
                  <a:pt x="2295525" y="815708"/>
                </a:lnTo>
                <a:lnTo>
                  <a:pt x="2295525" y="813079"/>
                </a:lnTo>
                <a:close/>
              </a:path>
              <a:path w="5534025" h="1628775">
                <a:moveTo>
                  <a:pt x="2295525" y="3454"/>
                </a:moveTo>
                <a:lnTo>
                  <a:pt x="2295067" y="2336"/>
                </a:lnTo>
                <a:lnTo>
                  <a:pt x="2293201" y="469"/>
                </a:lnTo>
                <a:lnTo>
                  <a:pt x="2292083" y="0"/>
                </a:lnTo>
                <a:lnTo>
                  <a:pt x="2289454" y="0"/>
                </a:lnTo>
                <a:lnTo>
                  <a:pt x="2288336" y="469"/>
                </a:lnTo>
                <a:lnTo>
                  <a:pt x="2286470" y="2336"/>
                </a:lnTo>
                <a:lnTo>
                  <a:pt x="2286000" y="3454"/>
                </a:lnTo>
                <a:lnTo>
                  <a:pt x="2286000" y="6083"/>
                </a:lnTo>
                <a:lnTo>
                  <a:pt x="2286470" y="7200"/>
                </a:lnTo>
                <a:lnTo>
                  <a:pt x="2288336" y="9067"/>
                </a:lnTo>
                <a:lnTo>
                  <a:pt x="2289454" y="9525"/>
                </a:lnTo>
                <a:lnTo>
                  <a:pt x="2292083" y="9525"/>
                </a:lnTo>
                <a:lnTo>
                  <a:pt x="2293201" y="9067"/>
                </a:lnTo>
                <a:lnTo>
                  <a:pt x="2295067" y="7200"/>
                </a:lnTo>
                <a:lnTo>
                  <a:pt x="2295525" y="6083"/>
                </a:lnTo>
                <a:lnTo>
                  <a:pt x="2295525" y="3454"/>
                </a:lnTo>
                <a:close/>
              </a:path>
              <a:path w="5534025" h="1628775">
                <a:moveTo>
                  <a:pt x="2343150" y="1622704"/>
                </a:moveTo>
                <a:lnTo>
                  <a:pt x="2342692" y="1621586"/>
                </a:lnTo>
                <a:lnTo>
                  <a:pt x="2340826" y="1619719"/>
                </a:lnTo>
                <a:lnTo>
                  <a:pt x="2339708" y="1619250"/>
                </a:lnTo>
                <a:lnTo>
                  <a:pt x="2337079" y="1619250"/>
                </a:lnTo>
                <a:lnTo>
                  <a:pt x="2335961" y="1619719"/>
                </a:lnTo>
                <a:lnTo>
                  <a:pt x="2334095" y="1621586"/>
                </a:lnTo>
                <a:lnTo>
                  <a:pt x="2333625" y="1622704"/>
                </a:lnTo>
                <a:lnTo>
                  <a:pt x="2333625" y="1625333"/>
                </a:lnTo>
                <a:lnTo>
                  <a:pt x="2334095" y="1626450"/>
                </a:lnTo>
                <a:lnTo>
                  <a:pt x="2335961" y="1628317"/>
                </a:lnTo>
                <a:lnTo>
                  <a:pt x="2337079" y="1628775"/>
                </a:lnTo>
                <a:lnTo>
                  <a:pt x="2339708" y="1628775"/>
                </a:lnTo>
                <a:lnTo>
                  <a:pt x="2340826" y="1628317"/>
                </a:lnTo>
                <a:lnTo>
                  <a:pt x="2342692" y="1626450"/>
                </a:lnTo>
                <a:lnTo>
                  <a:pt x="2343150" y="1625333"/>
                </a:lnTo>
                <a:lnTo>
                  <a:pt x="2343150" y="1622704"/>
                </a:lnTo>
                <a:close/>
              </a:path>
              <a:path w="5534025" h="1628775">
                <a:moveTo>
                  <a:pt x="2343150" y="813079"/>
                </a:moveTo>
                <a:lnTo>
                  <a:pt x="2342692" y="811961"/>
                </a:lnTo>
                <a:lnTo>
                  <a:pt x="2340826" y="810094"/>
                </a:lnTo>
                <a:lnTo>
                  <a:pt x="2339708" y="809625"/>
                </a:lnTo>
                <a:lnTo>
                  <a:pt x="2337079" y="809625"/>
                </a:lnTo>
                <a:lnTo>
                  <a:pt x="2335961" y="810094"/>
                </a:lnTo>
                <a:lnTo>
                  <a:pt x="2334095" y="811961"/>
                </a:lnTo>
                <a:lnTo>
                  <a:pt x="2333625" y="813079"/>
                </a:lnTo>
                <a:lnTo>
                  <a:pt x="2333625" y="815708"/>
                </a:lnTo>
                <a:lnTo>
                  <a:pt x="2334095" y="816825"/>
                </a:lnTo>
                <a:lnTo>
                  <a:pt x="2335961" y="818692"/>
                </a:lnTo>
                <a:lnTo>
                  <a:pt x="2337079" y="819150"/>
                </a:lnTo>
                <a:lnTo>
                  <a:pt x="2339708" y="819150"/>
                </a:lnTo>
                <a:lnTo>
                  <a:pt x="2340826" y="818692"/>
                </a:lnTo>
                <a:lnTo>
                  <a:pt x="2342692" y="816825"/>
                </a:lnTo>
                <a:lnTo>
                  <a:pt x="2343150" y="815708"/>
                </a:lnTo>
                <a:lnTo>
                  <a:pt x="2343150" y="813079"/>
                </a:lnTo>
                <a:close/>
              </a:path>
              <a:path w="5534025" h="1628775">
                <a:moveTo>
                  <a:pt x="2343150" y="3454"/>
                </a:moveTo>
                <a:lnTo>
                  <a:pt x="2342692" y="2336"/>
                </a:lnTo>
                <a:lnTo>
                  <a:pt x="2340826" y="469"/>
                </a:lnTo>
                <a:lnTo>
                  <a:pt x="2339708" y="0"/>
                </a:lnTo>
                <a:lnTo>
                  <a:pt x="2337079" y="0"/>
                </a:lnTo>
                <a:lnTo>
                  <a:pt x="2335961" y="469"/>
                </a:lnTo>
                <a:lnTo>
                  <a:pt x="2334095" y="2336"/>
                </a:lnTo>
                <a:lnTo>
                  <a:pt x="2333625" y="3454"/>
                </a:lnTo>
                <a:lnTo>
                  <a:pt x="2333625" y="6083"/>
                </a:lnTo>
                <a:lnTo>
                  <a:pt x="2334095" y="7200"/>
                </a:lnTo>
                <a:lnTo>
                  <a:pt x="2335961" y="9067"/>
                </a:lnTo>
                <a:lnTo>
                  <a:pt x="2337079" y="9525"/>
                </a:lnTo>
                <a:lnTo>
                  <a:pt x="2339708" y="9525"/>
                </a:lnTo>
                <a:lnTo>
                  <a:pt x="2340826" y="9067"/>
                </a:lnTo>
                <a:lnTo>
                  <a:pt x="2342692" y="7200"/>
                </a:lnTo>
                <a:lnTo>
                  <a:pt x="2343150" y="6083"/>
                </a:lnTo>
                <a:lnTo>
                  <a:pt x="2343150" y="3454"/>
                </a:lnTo>
                <a:close/>
              </a:path>
              <a:path w="5534025" h="1628775">
                <a:moveTo>
                  <a:pt x="2390775" y="1622704"/>
                </a:moveTo>
                <a:lnTo>
                  <a:pt x="2390317" y="1621586"/>
                </a:lnTo>
                <a:lnTo>
                  <a:pt x="2388451" y="1619719"/>
                </a:lnTo>
                <a:lnTo>
                  <a:pt x="2387333" y="1619250"/>
                </a:lnTo>
                <a:lnTo>
                  <a:pt x="2384704" y="1619250"/>
                </a:lnTo>
                <a:lnTo>
                  <a:pt x="2383586" y="1619719"/>
                </a:lnTo>
                <a:lnTo>
                  <a:pt x="2381720" y="1621586"/>
                </a:lnTo>
                <a:lnTo>
                  <a:pt x="2381250" y="1622704"/>
                </a:lnTo>
                <a:lnTo>
                  <a:pt x="2381250" y="1625333"/>
                </a:lnTo>
                <a:lnTo>
                  <a:pt x="2381720" y="1626450"/>
                </a:lnTo>
                <a:lnTo>
                  <a:pt x="2383586" y="1628317"/>
                </a:lnTo>
                <a:lnTo>
                  <a:pt x="2384704" y="1628775"/>
                </a:lnTo>
                <a:lnTo>
                  <a:pt x="2387333" y="1628775"/>
                </a:lnTo>
                <a:lnTo>
                  <a:pt x="2388451" y="1628317"/>
                </a:lnTo>
                <a:lnTo>
                  <a:pt x="2390317" y="1626450"/>
                </a:lnTo>
                <a:lnTo>
                  <a:pt x="2390775" y="1625333"/>
                </a:lnTo>
                <a:lnTo>
                  <a:pt x="2390775" y="1622704"/>
                </a:lnTo>
                <a:close/>
              </a:path>
              <a:path w="5534025" h="1628775">
                <a:moveTo>
                  <a:pt x="2390775" y="813079"/>
                </a:moveTo>
                <a:lnTo>
                  <a:pt x="2390317" y="811961"/>
                </a:lnTo>
                <a:lnTo>
                  <a:pt x="2388451" y="810094"/>
                </a:lnTo>
                <a:lnTo>
                  <a:pt x="2387333" y="809625"/>
                </a:lnTo>
                <a:lnTo>
                  <a:pt x="2384704" y="809625"/>
                </a:lnTo>
                <a:lnTo>
                  <a:pt x="2383586" y="810094"/>
                </a:lnTo>
                <a:lnTo>
                  <a:pt x="2381720" y="811961"/>
                </a:lnTo>
                <a:lnTo>
                  <a:pt x="2381250" y="813079"/>
                </a:lnTo>
                <a:lnTo>
                  <a:pt x="2381250" y="815708"/>
                </a:lnTo>
                <a:lnTo>
                  <a:pt x="2381720" y="816825"/>
                </a:lnTo>
                <a:lnTo>
                  <a:pt x="2383586" y="818692"/>
                </a:lnTo>
                <a:lnTo>
                  <a:pt x="2384704" y="819150"/>
                </a:lnTo>
                <a:lnTo>
                  <a:pt x="2387333" y="819150"/>
                </a:lnTo>
                <a:lnTo>
                  <a:pt x="2388451" y="818692"/>
                </a:lnTo>
                <a:lnTo>
                  <a:pt x="2390317" y="816825"/>
                </a:lnTo>
                <a:lnTo>
                  <a:pt x="2390775" y="815708"/>
                </a:lnTo>
                <a:lnTo>
                  <a:pt x="2390775" y="813079"/>
                </a:lnTo>
                <a:close/>
              </a:path>
              <a:path w="5534025" h="1628775">
                <a:moveTo>
                  <a:pt x="2390775" y="3454"/>
                </a:moveTo>
                <a:lnTo>
                  <a:pt x="2390317" y="2336"/>
                </a:lnTo>
                <a:lnTo>
                  <a:pt x="2388451" y="469"/>
                </a:lnTo>
                <a:lnTo>
                  <a:pt x="2387333" y="0"/>
                </a:lnTo>
                <a:lnTo>
                  <a:pt x="2384704" y="0"/>
                </a:lnTo>
                <a:lnTo>
                  <a:pt x="2383586" y="469"/>
                </a:lnTo>
                <a:lnTo>
                  <a:pt x="2381720" y="2336"/>
                </a:lnTo>
                <a:lnTo>
                  <a:pt x="2381250" y="3454"/>
                </a:lnTo>
                <a:lnTo>
                  <a:pt x="2381250" y="6083"/>
                </a:lnTo>
                <a:lnTo>
                  <a:pt x="2381720" y="7200"/>
                </a:lnTo>
                <a:lnTo>
                  <a:pt x="2383586" y="9067"/>
                </a:lnTo>
                <a:lnTo>
                  <a:pt x="2384704" y="9525"/>
                </a:lnTo>
                <a:lnTo>
                  <a:pt x="2387333" y="9525"/>
                </a:lnTo>
                <a:lnTo>
                  <a:pt x="2388451" y="9067"/>
                </a:lnTo>
                <a:lnTo>
                  <a:pt x="2390317" y="7200"/>
                </a:lnTo>
                <a:lnTo>
                  <a:pt x="2390775" y="6083"/>
                </a:lnTo>
                <a:lnTo>
                  <a:pt x="2390775" y="3454"/>
                </a:lnTo>
                <a:close/>
              </a:path>
              <a:path w="5534025" h="1628775">
                <a:moveTo>
                  <a:pt x="2438400" y="1622704"/>
                </a:moveTo>
                <a:lnTo>
                  <a:pt x="2437942" y="1621586"/>
                </a:lnTo>
                <a:lnTo>
                  <a:pt x="2436076" y="1619719"/>
                </a:lnTo>
                <a:lnTo>
                  <a:pt x="2434958" y="1619250"/>
                </a:lnTo>
                <a:lnTo>
                  <a:pt x="2432329" y="1619250"/>
                </a:lnTo>
                <a:lnTo>
                  <a:pt x="2431211" y="1619719"/>
                </a:lnTo>
                <a:lnTo>
                  <a:pt x="2429345" y="1621586"/>
                </a:lnTo>
                <a:lnTo>
                  <a:pt x="2428875" y="1622704"/>
                </a:lnTo>
                <a:lnTo>
                  <a:pt x="2428875" y="1625333"/>
                </a:lnTo>
                <a:lnTo>
                  <a:pt x="2429345" y="1626450"/>
                </a:lnTo>
                <a:lnTo>
                  <a:pt x="2431211" y="1628317"/>
                </a:lnTo>
                <a:lnTo>
                  <a:pt x="2432329" y="1628775"/>
                </a:lnTo>
                <a:lnTo>
                  <a:pt x="2434958" y="1628775"/>
                </a:lnTo>
                <a:lnTo>
                  <a:pt x="2436076" y="1628317"/>
                </a:lnTo>
                <a:lnTo>
                  <a:pt x="2437942" y="1626450"/>
                </a:lnTo>
                <a:lnTo>
                  <a:pt x="2438400" y="1625333"/>
                </a:lnTo>
                <a:lnTo>
                  <a:pt x="2438400" y="1622704"/>
                </a:lnTo>
                <a:close/>
              </a:path>
              <a:path w="5534025" h="1628775">
                <a:moveTo>
                  <a:pt x="2438400" y="813079"/>
                </a:moveTo>
                <a:lnTo>
                  <a:pt x="2437942" y="811961"/>
                </a:lnTo>
                <a:lnTo>
                  <a:pt x="2436076" y="810094"/>
                </a:lnTo>
                <a:lnTo>
                  <a:pt x="2434958" y="809625"/>
                </a:lnTo>
                <a:lnTo>
                  <a:pt x="2432329" y="809625"/>
                </a:lnTo>
                <a:lnTo>
                  <a:pt x="2431211" y="810094"/>
                </a:lnTo>
                <a:lnTo>
                  <a:pt x="2429345" y="811961"/>
                </a:lnTo>
                <a:lnTo>
                  <a:pt x="2428875" y="813079"/>
                </a:lnTo>
                <a:lnTo>
                  <a:pt x="2428875" y="815708"/>
                </a:lnTo>
                <a:lnTo>
                  <a:pt x="2429345" y="816825"/>
                </a:lnTo>
                <a:lnTo>
                  <a:pt x="2431211" y="818692"/>
                </a:lnTo>
                <a:lnTo>
                  <a:pt x="2432329" y="819150"/>
                </a:lnTo>
                <a:lnTo>
                  <a:pt x="2434958" y="819150"/>
                </a:lnTo>
                <a:lnTo>
                  <a:pt x="2436076" y="818692"/>
                </a:lnTo>
                <a:lnTo>
                  <a:pt x="2437942" y="816825"/>
                </a:lnTo>
                <a:lnTo>
                  <a:pt x="2438400" y="815708"/>
                </a:lnTo>
                <a:lnTo>
                  <a:pt x="2438400" y="813079"/>
                </a:lnTo>
                <a:close/>
              </a:path>
              <a:path w="5534025" h="1628775">
                <a:moveTo>
                  <a:pt x="2438400" y="3454"/>
                </a:moveTo>
                <a:lnTo>
                  <a:pt x="2437942" y="2336"/>
                </a:lnTo>
                <a:lnTo>
                  <a:pt x="2436076" y="469"/>
                </a:lnTo>
                <a:lnTo>
                  <a:pt x="2434958" y="0"/>
                </a:lnTo>
                <a:lnTo>
                  <a:pt x="2432329" y="0"/>
                </a:lnTo>
                <a:lnTo>
                  <a:pt x="2431211" y="469"/>
                </a:lnTo>
                <a:lnTo>
                  <a:pt x="2429345" y="2336"/>
                </a:lnTo>
                <a:lnTo>
                  <a:pt x="2428875" y="3454"/>
                </a:lnTo>
                <a:lnTo>
                  <a:pt x="2428875" y="6083"/>
                </a:lnTo>
                <a:lnTo>
                  <a:pt x="2429345" y="7200"/>
                </a:lnTo>
                <a:lnTo>
                  <a:pt x="2431211" y="9067"/>
                </a:lnTo>
                <a:lnTo>
                  <a:pt x="2432329" y="9525"/>
                </a:lnTo>
                <a:lnTo>
                  <a:pt x="2434958" y="9525"/>
                </a:lnTo>
                <a:lnTo>
                  <a:pt x="2436076" y="9067"/>
                </a:lnTo>
                <a:lnTo>
                  <a:pt x="2437942" y="7200"/>
                </a:lnTo>
                <a:lnTo>
                  <a:pt x="2438400" y="6083"/>
                </a:lnTo>
                <a:lnTo>
                  <a:pt x="2438400" y="3454"/>
                </a:lnTo>
                <a:close/>
              </a:path>
              <a:path w="5534025" h="1628775">
                <a:moveTo>
                  <a:pt x="2486025" y="1622704"/>
                </a:moveTo>
                <a:lnTo>
                  <a:pt x="2485567" y="1621586"/>
                </a:lnTo>
                <a:lnTo>
                  <a:pt x="2483701" y="1619719"/>
                </a:lnTo>
                <a:lnTo>
                  <a:pt x="2482583" y="1619250"/>
                </a:lnTo>
                <a:lnTo>
                  <a:pt x="2479954" y="1619250"/>
                </a:lnTo>
                <a:lnTo>
                  <a:pt x="2478836" y="1619719"/>
                </a:lnTo>
                <a:lnTo>
                  <a:pt x="2476970" y="1621586"/>
                </a:lnTo>
                <a:lnTo>
                  <a:pt x="2476500" y="1622704"/>
                </a:lnTo>
                <a:lnTo>
                  <a:pt x="2476500" y="1625333"/>
                </a:lnTo>
                <a:lnTo>
                  <a:pt x="2476970" y="1626450"/>
                </a:lnTo>
                <a:lnTo>
                  <a:pt x="2478836" y="1628317"/>
                </a:lnTo>
                <a:lnTo>
                  <a:pt x="2479954" y="1628775"/>
                </a:lnTo>
                <a:lnTo>
                  <a:pt x="2482583" y="1628775"/>
                </a:lnTo>
                <a:lnTo>
                  <a:pt x="2483701" y="1628317"/>
                </a:lnTo>
                <a:lnTo>
                  <a:pt x="2485567" y="1626450"/>
                </a:lnTo>
                <a:lnTo>
                  <a:pt x="2486025" y="1625333"/>
                </a:lnTo>
                <a:lnTo>
                  <a:pt x="2486025" y="1622704"/>
                </a:lnTo>
                <a:close/>
              </a:path>
              <a:path w="5534025" h="1628775">
                <a:moveTo>
                  <a:pt x="2486025" y="813079"/>
                </a:moveTo>
                <a:lnTo>
                  <a:pt x="2485567" y="811961"/>
                </a:lnTo>
                <a:lnTo>
                  <a:pt x="2483701" y="810094"/>
                </a:lnTo>
                <a:lnTo>
                  <a:pt x="2482583" y="809625"/>
                </a:lnTo>
                <a:lnTo>
                  <a:pt x="2479954" y="809625"/>
                </a:lnTo>
                <a:lnTo>
                  <a:pt x="2478836" y="810094"/>
                </a:lnTo>
                <a:lnTo>
                  <a:pt x="2476970" y="811961"/>
                </a:lnTo>
                <a:lnTo>
                  <a:pt x="2476500" y="813079"/>
                </a:lnTo>
                <a:lnTo>
                  <a:pt x="2476500" y="815708"/>
                </a:lnTo>
                <a:lnTo>
                  <a:pt x="2476970" y="816825"/>
                </a:lnTo>
                <a:lnTo>
                  <a:pt x="2478836" y="818692"/>
                </a:lnTo>
                <a:lnTo>
                  <a:pt x="2479954" y="819150"/>
                </a:lnTo>
                <a:lnTo>
                  <a:pt x="2482583" y="819150"/>
                </a:lnTo>
                <a:lnTo>
                  <a:pt x="2483701" y="818692"/>
                </a:lnTo>
                <a:lnTo>
                  <a:pt x="2485567" y="816825"/>
                </a:lnTo>
                <a:lnTo>
                  <a:pt x="2486025" y="815708"/>
                </a:lnTo>
                <a:lnTo>
                  <a:pt x="2486025" y="813079"/>
                </a:lnTo>
                <a:close/>
              </a:path>
              <a:path w="5534025" h="1628775">
                <a:moveTo>
                  <a:pt x="2486025" y="3454"/>
                </a:moveTo>
                <a:lnTo>
                  <a:pt x="2485567" y="2336"/>
                </a:lnTo>
                <a:lnTo>
                  <a:pt x="2483701" y="469"/>
                </a:lnTo>
                <a:lnTo>
                  <a:pt x="2482583" y="0"/>
                </a:lnTo>
                <a:lnTo>
                  <a:pt x="2479954" y="0"/>
                </a:lnTo>
                <a:lnTo>
                  <a:pt x="2478836" y="469"/>
                </a:lnTo>
                <a:lnTo>
                  <a:pt x="2476970" y="2336"/>
                </a:lnTo>
                <a:lnTo>
                  <a:pt x="2476500" y="3454"/>
                </a:lnTo>
                <a:lnTo>
                  <a:pt x="2476500" y="6083"/>
                </a:lnTo>
                <a:lnTo>
                  <a:pt x="2476970" y="7200"/>
                </a:lnTo>
                <a:lnTo>
                  <a:pt x="2478836" y="9067"/>
                </a:lnTo>
                <a:lnTo>
                  <a:pt x="2479954" y="9525"/>
                </a:lnTo>
                <a:lnTo>
                  <a:pt x="2482583" y="9525"/>
                </a:lnTo>
                <a:lnTo>
                  <a:pt x="2483701" y="9067"/>
                </a:lnTo>
                <a:lnTo>
                  <a:pt x="2485567" y="7200"/>
                </a:lnTo>
                <a:lnTo>
                  <a:pt x="2486025" y="6083"/>
                </a:lnTo>
                <a:lnTo>
                  <a:pt x="2486025" y="3454"/>
                </a:lnTo>
                <a:close/>
              </a:path>
              <a:path w="5534025" h="1628775">
                <a:moveTo>
                  <a:pt x="2533650" y="1622704"/>
                </a:moveTo>
                <a:lnTo>
                  <a:pt x="2533192" y="1621586"/>
                </a:lnTo>
                <a:lnTo>
                  <a:pt x="2531326" y="1619719"/>
                </a:lnTo>
                <a:lnTo>
                  <a:pt x="2530208" y="1619250"/>
                </a:lnTo>
                <a:lnTo>
                  <a:pt x="2527579" y="1619250"/>
                </a:lnTo>
                <a:lnTo>
                  <a:pt x="2526461" y="1619719"/>
                </a:lnTo>
                <a:lnTo>
                  <a:pt x="2524595" y="1621586"/>
                </a:lnTo>
                <a:lnTo>
                  <a:pt x="2524125" y="1622704"/>
                </a:lnTo>
                <a:lnTo>
                  <a:pt x="2524125" y="1625333"/>
                </a:lnTo>
                <a:lnTo>
                  <a:pt x="2524595" y="1626450"/>
                </a:lnTo>
                <a:lnTo>
                  <a:pt x="2526461" y="1628317"/>
                </a:lnTo>
                <a:lnTo>
                  <a:pt x="2527579" y="1628775"/>
                </a:lnTo>
                <a:lnTo>
                  <a:pt x="2530208" y="1628775"/>
                </a:lnTo>
                <a:lnTo>
                  <a:pt x="2531326" y="1628317"/>
                </a:lnTo>
                <a:lnTo>
                  <a:pt x="2533192" y="1626450"/>
                </a:lnTo>
                <a:lnTo>
                  <a:pt x="2533650" y="1625333"/>
                </a:lnTo>
                <a:lnTo>
                  <a:pt x="2533650" y="1622704"/>
                </a:lnTo>
                <a:close/>
              </a:path>
              <a:path w="5534025" h="1628775">
                <a:moveTo>
                  <a:pt x="2533650" y="813079"/>
                </a:moveTo>
                <a:lnTo>
                  <a:pt x="2533192" y="811961"/>
                </a:lnTo>
                <a:lnTo>
                  <a:pt x="2531326" y="810094"/>
                </a:lnTo>
                <a:lnTo>
                  <a:pt x="2530208" y="809625"/>
                </a:lnTo>
                <a:lnTo>
                  <a:pt x="2527579" y="809625"/>
                </a:lnTo>
                <a:lnTo>
                  <a:pt x="2526461" y="810094"/>
                </a:lnTo>
                <a:lnTo>
                  <a:pt x="2524595" y="811961"/>
                </a:lnTo>
                <a:lnTo>
                  <a:pt x="2524125" y="813079"/>
                </a:lnTo>
                <a:lnTo>
                  <a:pt x="2524125" y="815708"/>
                </a:lnTo>
                <a:lnTo>
                  <a:pt x="2524595" y="816825"/>
                </a:lnTo>
                <a:lnTo>
                  <a:pt x="2526461" y="818692"/>
                </a:lnTo>
                <a:lnTo>
                  <a:pt x="2527579" y="819150"/>
                </a:lnTo>
                <a:lnTo>
                  <a:pt x="2530208" y="819150"/>
                </a:lnTo>
                <a:lnTo>
                  <a:pt x="2531326" y="818692"/>
                </a:lnTo>
                <a:lnTo>
                  <a:pt x="2533192" y="816825"/>
                </a:lnTo>
                <a:lnTo>
                  <a:pt x="2533650" y="815708"/>
                </a:lnTo>
                <a:lnTo>
                  <a:pt x="2533650" y="813079"/>
                </a:lnTo>
                <a:close/>
              </a:path>
              <a:path w="5534025" h="1628775">
                <a:moveTo>
                  <a:pt x="2533650" y="3454"/>
                </a:moveTo>
                <a:lnTo>
                  <a:pt x="2533192" y="2336"/>
                </a:lnTo>
                <a:lnTo>
                  <a:pt x="2531326" y="469"/>
                </a:lnTo>
                <a:lnTo>
                  <a:pt x="2530208" y="0"/>
                </a:lnTo>
                <a:lnTo>
                  <a:pt x="2527579" y="0"/>
                </a:lnTo>
                <a:lnTo>
                  <a:pt x="2526461" y="469"/>
                </a:lnTo>
                <a:lnTo>
                  <a:pt x="2524595" y="2336"/>
                </a:lnTo>
                <a:lnTo>
                  <a:pt x="2524125" y="3454"/>
                </a:lnTo>
                <a:lnTo>
                  <a:pt x="2524125" y="6083"/>
                </a:lnTo>
                <a:lnTo>
                  <a:pt x="2524595" y="7200"/>
                </a:lnTo>
                <a:lnTo>
                  <a:pt x="2526461" y="9067"/>
                </a:lnTo>
                <a:lnTo>
                  <a:pt x="2527579" y="9525"/>
                </a:lnTo>
                <a:lnTo>
                  <a:pt x="2530208" y="9525"/>
                </a:lnTo>
                <a:lnTo>
                  <a:pt x="2531326" y="9067"/>
                </a:lnTo>
                <a:lnTo>
                  <a:pt x="2533192" y="7200"/>
                </a:lnTo>
                <a:lnTo>
                  <a:pt x="2533650" y="6083"/>
                </a:lnTo>
                <a:lnTo>
                  <a:pt x="2533650" y="3454"/>
                </a:lnTo>
                <a:close/>
              </a:path>
              <a:path w="5534025" h="1628775">
                <a:moveTo>
                  <a:pt x="2581275" y="1622704"/>
                </a:moveTo>
                <a:lnTo>
                  <a:pt x="2580817" y="1621586"/>
                </a:lnTo>
                <a:lnTo>
                  <a:pt x="2578951" y="1619719"/>
                </a:lnTo>
                <a:lnTo>
                  <a:pt x="2577833" y="1619250"/>
                </a:lnTo>
                <a:lnTo>
                  <a:pt x="2575204" y="1619250"/>
                </a:lnTo>
                <a:lnTo>
                  <a:pt x="2574086" y="1619719"/>
                </a:lnTo>
                <a:lnTo>
                  <a:pt x="2572220" y="1621586"/>
                </a:lnTo>
                <a:lnTo>
                  <a:pt x="2571750" y="1622704"/>
                </a:lnTo>
                <a:lnTo>
                  <a:pt x="2571750" y="1625333"/>
                </a:lnTo>
                <a:lnTo>
                  <a:pt x="2572220" y="1626450"/>
                </a:lnTo>
                <a:lnTo>
                  <a:pt x="2574086" y="1628317"/>
                </a:lnTo>
                <a:lnTo>
                  <a:pt x="2575204" y="1628775"/>
                </a:lnTo>
                <a:lnTo>
                  <a:pt x="2577833" y="1628775"/>
                </a:lnTo>
                <a:lnTo>
                  <a:pt x="2578951" y="1628317"/>
                </a:lnTo>
                <a:lnTo>
                  <a:pt x="2580817" y="1626450"/>
                </a:lnTo>
                <a:lnTo>
                  <a:pt x="2581275" y="1625333"/>
                </a:lnTo>
                <a:lnTo>
                  <a:pt x="2581275" y="1622704"/>
                </a:lnTo>
                <a:close/>
              </a:path>
              <a:path w="5534025" h="1628775">
                <a:moveTo>
                  <a:pt x="2581275" y="813079"/>
                </a:moveTo>
                <a:lnTo>
                  <a:pt x="2580817" y="811961"/>
                </a:lnTo>
                <a:lnTo>
                  <a:pt x="2578951" y="810094"/>
                </a:lnTo>
                <a:lnTo>
                  <a:pt x="2577833" y="809625"/>
                </a:lnTo>
                <a:lnTo>
                  <a:pt x="2575204" y="809625"/>
                </a:lnTo>
                <a:lnTo>
                  <a:pt x="2574086" y="810094"/>
                </a:lnTo>
                <a:lnTo>
                  <a:pt x="2572220" y="811961"/>
                </a:lnTo>
                <a:lnTo>
                  <a:pt x="2571750" y="813079"/>
                </a:lnTo>
                <a:lnTo>
                  <a:pt x="2571750" y="815708"/>
                </a:lnTo>
                <a:lnTo>
                  <a:pt x="2572220" y="816825"/>
                </a:lnTo>
                <a:lnTo>
                  <a:pt x="2574086" y="818692"/>
                </a:lnTo>
                <a:lnTo>
                  <a:pt x="2575204" y="819150"/>
                </a:lnTo>
                <a:lnTo>
                  <a:pt x="2577833" y="819150"/>
                </a:lnTo>
                <a:lnTo>
                  <a:pt x="2578951" y="818692"/>
                </a:lnTo>
                <a:lnTo>
                  <a:pt x="2580817" y="816825"/>
                </a:lnTo>
                <a:lnTo>
                  <a:pt x="2581275" y="815708"/>
                </a:lnTo>
                <a:lnTo>
                  <a:pt x="2581275" y="813079"/>
                </a:lnTo>
                <a:close/>
              </a:path>
              <a:path w="5534025" h="1628775">
                <a:moveTo>
                  <a:pt x="2581275" y="3454"/>
                </a:moveTo>
                <a:lnTo>
                  <a:pt x="2580817" y="2336"/>
                </a:lnTo>
                <a:lnTo>
                  <a:pt x="2578951" y="469"/>
                </a:lnTo>
                <a:lnTo>
                  <a:pt x="2577833" y="0"/>
                </a:lnTo>
                <a:lnTo>
                  <a:pt x="2575204" y="0"/>
                </a:lnTo>
                <a:lnTo>
                  <a:pt x="2574086" y="469"/>
                </a:lnTo>
                <a:lnTo>
                  <a:pt x="2572220" y="2336"/>
                </a:lnTo>
                <a:lnTo>
                  <a:pt x="2571750" y="3454"/>
                </a:lnTo>
                <a:lnTo>
                  <a:pt x="2571750" y="6083"/>
                </a:lnTo>
                <a:lnTo>
                  <a:pt x="2572220" y="7200"/>
                </a:lnTo>
                <a:lnTo>
                  <a:pt x="2574086" y="9067"/>
                </a:lnTo>
                <a:lnTo>
                  <a:pt x="2575204" y="9525"/>
                </a:lnTo>
                <a:lnTo>
                  <a:pt x="2577833" y="9525"/>
                </a:lnTo>
                <a:lnTo>
                  <a:pt x="2578951" y="9067"/>
                </a:lnTo>
                <a:lnTo>
                  <a:pt x="2580817" y="7200"/>
                </a:lnTo>
                <a:lnTo>
                  <a:pt x="2581275" y="6083"/>
                </a:lnTo>
                <a:lnTo>
                  <a:pt x="2581275" y="3454"/>
                </a:lnTo>
                <a:close/>
              </a:path>
              <a:path w="5534025" h="1628775">
                <a:moveTo>
                  <a:pt x="2628900" y="1622704"/>
                </a:moveTo>
                <a:lnTo>
                  <a:pt x="2628442" y="1621586"/>
                </a:lnTo>
                <a:lnTo>
                  <a:pt x="2626576" y="1619719"/>
                </a:lnTo>
                <a:lnTo>
                  <a:pt x="2625458" y="1619250"/>
                </a:lnTo>
                <a:lnTo>
                  <a:pt x="2622829" y="1619250"/>
                </a:lnTo>
                <a:lnTo>
                  <a:pt x="2621711" y="1619719"/>
                </a:lnTo>
                <a:lnTo>
                  <a:pt x="2619845" y="1621586"/>
                </a:lnTo>
                <a:lnTo>
                  <a:pt x="2619375" y="1622704"/>
                </a:lnTo>
                <a:lnTo>
                  <a:pt x="2619375" y="1625333"/>
                </a:lnTo>
                <a:lnTo>
                  <a:pt x="2619845" y="1626450"/>
                </a:lnTo>
                <a:lnTo>
                  <a:pt x="2621711" y="1628317"/>
                </a:lnTo>
                <a:lnTo>
                  <a:pt x="2622829" y="1628775"/>
                </a:lnTo>
                <a:lnTo>
                  <a:pt x="2625458" y="1628775"/>
                </a:lnTo>
                <a:lnTo>
                  <a:pt x="2626576" y="1628317"/>
                </a:lnTo>
                <a:lnTo>
                  <a:pt x="2628442" y="1626450"/>
                </a:lnTo>
                <a:lnTo>
                  <a:pt x="2628900" y="1625333"/>
                </a:lnTo>
                <a:lnTo>
                  <a:pt x="2628900" y="1622704"/>
                </a:lnTo>
                <a:close/>
              </a:path>
              <a:path w="5534025" h="1628775">
                <a:moveTo>
                  <a:pt x="2628900" y="813079"/>
                </a:moveTo>
                <a:lnTo>
                  <a:pt x="2628442" y="811961"/>
                </a:lnTo>
                <a:lnTo>
                  <a:pt x="2626576" y="810094"/>
                </a:lnTo>
                <a:lnTo>
                  <a:pt x="2625458" y="809625"/>
                </a:lnTo>
                <a:lnTo>
                  <a:pt x="2622829" y="809625"/>
                </a:lnTo>
                <a:lnTo>
                  <a:pt x="2621711" y="810094"/>
                </a:lnTo>
                <a:lnTo>
                  <a:pt x="2619845" y="811961"/>
                </a:lnTo>
                <a:lnTo>
                  <a:pt x="2619375" y="813079"/>
                </a:lnTo>
                <a:lnTo>
                  <a:pt x="2619375" y="815708"/>
                </a:lnTo>
                <a:lnTo>
                  <a:pt x="2619845" y="816825"/>
                </a:lnTo>
                <a:lnTo>
                  <a:pt x="2621711" y="818692"/>
                </a:lnTo>
                <a:lnTo>
                  <a:pt x="2622829" y="819150"/>
                </a:lnTo>
                <a:lnTo>
                  <a:pt x="2625458" y="819150"/>
                </a:lnTo>
                <a:lnTo>
                  <a:pt x="2626576" y="818692"/>
                </a:lnTo>
                <a:lnTo>
                  <a:pt x="2628442" y="816825"/>
                </a:lnTo>
                <a:lnTo>
                  <a:pt x="2628900" y="815708"/>
                </a:lnTo>
                <a:lnTo>
                  <a:pt x="2628900" y="813079"/>
                </a:lnTo>
                <a:close/>
              </a:path>
              <a:path w="5534025" h="1628775">
                <a:moveTo>
                  <a:pt x="2628900" y="3454"/>
                </a:moveTo>
                <a:lnTo>
                  <a:pt x="2628442" y="2336"/>
                </a:lnTo>
                <a:lnTo>
                  <a:pt x="2626576" y="469"/>
                </a:lnTo>
                <a:lnTo>
                  <a:pt x="2625458" y="0"/>
                </a:lnTo>
                <a:lnTo>
                  <a:pt x="2622829" y="0"/>
                </a:lnTo>
                <a:lnTo>
                  <a:pt x="2621711" y="469"/>
                </a:lnTo>
                <a:lnTo>
                  <a:pt x="2619845" y="2336"/>
                </a:lnTo>
                <a:lnTo>
                  <a:pt x="2619375" y="3454"/>
                </a:lnTo>
                <a:lnTo>
                  <a:pt x="2619375" y="6083"/>
                </a:lnTo>
                <a:lnTo>
                  <a:pt x="2619845" y="7200"/>
                </a:lnTo>
                <a:lnTo>
                  <a:pt x="2621711" y="9067"/>
                </a:lnTo>
                <a:lnTo>
                  <a:pt x="2622829" y="9525"/>
                </a:lnTo>
                <a:lnTo>
                  <a:pt x="2625458" y="9525"/>
                </a:lnTo>
                <a:lnTo>
                  <a:pt x="2626576" y="9067"/>
                </a:lnTo>
                <a:lnTo>
                  <a:pt x="2628442" y="7200"/>
                </a:lnTo>
                <a:lnTo>
                  <a:pt x="2628900" y="6083"/>
                </a:lnTo>
                <a:lnTo>
                  <a:pt x="2628900" y="3454"/>
                </a:lnTo>
                <a:close/>
              </a:path>
              <a:path w="5534025" h="1628775">
                <a:moveTo>
                  <a:pt x="2676525" y="1622704"/>
                </a:moveTo>
                <a:lnTo>
                  <a:pt x="2676067" y="1621586"/>
                </a:lnTo>
                <a:lnTo>
                  <a:pt x="2674201" y="1619719"/>
                </a:lnTo>
                <a:lnTo>
                  <a:pt x="2673083" y="1619250"/>
                </a:lnTo>
                <a:lnTo>
                  <a:pt x="2670454" y="1619250"/>
                </a:lnTo>
                <a:lnTo>
                  <a:pt x="2669336" y="1619719"/>
                </a:lnTo>
                <a:lnTo>
                  <a:pt x="2667470" y="1621586"/>
                </a:lnTo>
                <a:lnTo>
                  <a:pt x="2667000" y="1622704"/>
                </a:lnTo>
                <a:lnTo>
                  <a:pt x="2667000" y="1625333"/>
                </a:lnTo>
                <a:lnTo>
                  <a:pt x="2667470" y="1626450"/>
                </a:lnTo>
                <a:lnTo>
                  <a:pt x="2669336" y="1628317"/>
                </a:lnTo>
                <a:lnTo>
                  <a:pt x="2670454" y="1628775"/>
                </a:lnTo>
                <a:lnTo>
                  <a:pt x="2673083" y="1628775"/>
                </a:lnTo>
                <a:lnTo>
                  <a:pt x="2674201" y="1628317"/>
                </a:lnTo>
                <a:lnTo>
                  <a:pt x="2676067" y="1626450"/>
                </a:lnTo>
                <a:lnTo>
                  <a:pt x="2676525" y="1625333"/>
                </a:lnTo>
                <a:lnTo>
                  <a:pt x="2676525" y="1622704"/>
                </a:lnTo>
                <a:close/>
              </a:path>
              <a:path w="5534025" h="1628775">
                <a:moveTo>
                  <a:pt x="2676525" y="813079"/>
                </a:moveTo>
                <a:lnTo>
                  <a:pt x="2676067" y="811961"/>
                </a:lnTo>
                <a:lnTo>
                  <a:pt x="2674201" y="810094"/>
                </a:lnTo>
                <a:lnTo>
                  <a:pt x="2673083" y="809625"/>
                </a:lnTo>
                <a:lnTo>
                  <a:pt x="2670454" y="809625"/>
                </a:lnTo>
                <a:lnTo>
                  <a:pt x="2669336" y="810094"/>
                </a:lnTo>
                <a:lnTo>
                  <a:pt x="2667470" y="811961"/>
                </a:lnTo>
                <a:lnTo>
                  <a:pt x="2667000" y="813079"/>
                </a:lnTo>
                <a:lnTo>
                  <a:pt x="2667000" y="815708"/>
                </a:lnTo>
                <a:lnTo>
                  <a:pt x="2667470" y="816825"/>
                </a:lnTo>
                <a:lnTo>
                  <a:pt x="2669336" y="818692"/>
                </a:lnTo>
                <a:lnTo>
                  <a:pt x="2670454" y="819150"/>
                </a:lnTo>
                <a:lnTo>
                  <a:pt x="2673083" y="819150"/>
                </a:lnTo>
                <a:lnTo>
                  <a:pt x="2674201" y="818692"/>
                </a:lnTo>
                <a:lnTo>
                  <a:pt x="2676067" y="816825"/>
                </a:lnTo>
                <a:lnTo>
                  <a:pt x="2676525" y="815708"/>
                </a:lnTo>
                <a:lnTo>
                  <a:pt x="2676525" y="813079"/>
                </a:lnTo>
                <a:close/>
              </a:path>
              <a:path w="5534025" h="1628775">
                <a:moveTo>
                  <a:pt x="2676525" y="3454"/>
                </a:moveTo>
                <a:lnTo>
                  <a:pt x="2676067" y="2336"/>
                </a:lnTo>
                <a:lnTo>
                  <a:pt x="2674201" y="469"/>
                </a:lnTo>
                <a:lnTo>
                  <a:pt x="2673083" y="0"/>
                </a:lnTo>
                <a:lnTo>
                  <a:pt x="2670454" y="0"/>
                </a:lnTo>
                <a:lnTo>
                  <a:pt x="2669336" y="469"/>
                </a:lnTo>
                <a:lnTo>
                  <a:pt x="2667470" y="2336"/>
                </a:lnTo>
                <a:lnTo>
                  <a:pt x="2667000" y="3454"/>
                </a:lnTo>
                <a:lnTo>
                  <a:pt x="2667000" y="6083"/>
                </a:lnTo>
                <a:lnTo>
                  <a:pt x="2667470" y="7200"/>
                </a:lnTo>
                <a:lnTo>
                  <a:pt x="2669336" y="9067"/>
                </a:lnTo>
                <a:lnTo>
                  <a:pt x="2670454" y="9525"/>
                </a:lnTo>
                <a:lnTo>
                  <a:pt x="2673083" y="9525"/>
                </a:lnTo>
                <a:lnTo>
                  <a:pt x="2674201" y="9067"/>
                </a:lnTo>
                <a:lnTo>
                  <a:pt x="2676067" y="7200"/>
                </a:lnTo>
                <a:lnTo>
                  <a:pt x="2676525" y="6083"/>
                </a:lnTo>
                <a:lnTo>
                  <a:pt x="2676525" y="3454"/>
                </a:lnTo>
                <a:close/>
              </a:path>
              <a:path w="5534025" h="1628775">
                <a:moveTo>
                  <a:pt x="2724150" y="1622704"/>
                </a:moveTo>
                <a:lnTo>
                  <a:pt x="2723692" y="1621586"/>
                </a:lnTo>
                <a:lnTo>
                  <a:pt x="2721826" y="1619719"/>
                </a:lnTo>
                <a:lnTo>
                  <a:pt x="2720708" y="1619250"/>
                </a:lnTo>
                <a:lnTo>
                  <a:pt x="2718079" y="1619250"/>
                </a:lnTo>
                <a:lnTo>
                  <a:pt x="2716961" y="1619719"/>
                </a:lnTo>
                <a:lnTo>
                  <a:pt x="2715095" y="1621586"/>
                </a:lnTo>
                <a:lnTo>
                  <a:pt x="2714625" y="1622704"/>
                </a:lnTo>
                <a:lnTo>
                  <a:pt x="2714625" y="1625333"/>
                </a:lnTo>
                <a:lnTo>
                  <a:pt x="2715095" y="1626450"/>
                </a:lnTo>
                <a:lnTo>
                  <a:pt x="2716961" y="1628317"/>
                </a:lnTo>
                <a:lnTo>
                  <a:pt x="2718079" y="1628775"/>
                </a:lnTo>
                <a:lnTo>
                  <a:pt x="2720708" y="1628775"/>
                </a:lnTo>
                <a:lnTo>
                  <a:pt x="2721826" y="1628317"/>
                </a:lnTo>
                <a:lnTo>
                  <a:pt x="2723692" y="1626450"/>
                </a:lnTo>
                <a:lnTo>
                  <a:pt x="2724150" y="1625333"/>
                </a:lnTo>
                <a:lnTo>
                  <a:pt x="2724150" y="1622704"/>
                </a:lnTo>
                <a:close/>
              </a:path>
              <a:path w="5534025" h="1628775">
                <a:moveTo>
                  <a:pt x="2724150" y="813079"/>
                </a:moveTo>
                <a:lnTo>
                  <a:pt x="2723692" y="811961"/>
                </a:lnTo>
                <a:lnTo>
                  <a:pt x="2721826" y="810094"/>
                </a:lnTo>
                <a:lnTo>
                  <a:pt x="2720708" y="809625"/>
                </a:lnTo>
                <a:lnTo>
                  <a:pt x="2718079" y="809625"/>
                </a:lnTo>
                <a:lnTo>
                  <a:pt x="2716961" y="810094"/>
                </a:lnTo>
                <a:lnTo>
                  <a:pt x="2715095" y="811961"/>
                </a:lnTo>
                <a:lnTo>
                  <a:pt x="2714625" y="813079"/>
                </a:lnTo>
                <a:lnTo>
                  <a:pt x="2714625" y="815708"/>
                </a:lnTo>
                <a:lnTo>
                  <a:pt x="2715095" y="816825"/>
                </a:lnTo>
                <a:lnTo>
                  <a:pt x="2716961" y="818692"/>
                </a:lnTo>
                <a:lnTo>
                  <a:pt x="2718079" y="819150"/>
                </a:lnTo>
                <a:lnTo>
                  <a:pt x="2720708" y="819150"/>
                </a:lnTo>
                <a:lnTo>
                  <a:pt x="2721826" y="818692"/>
                </a:lnTo>
                <a:lnTo>
                  <a:pt x="2723692" y="816825"/>
                </a:lnTo>
                <a:lnTo>
                  <a:pt x="2724150" y="815708"/>
                </a:lnTo>
                <a:lnTo>
                  <a:pt x="2724150" y="813079"/>
                </a:lnTo>
                <a:close/>
              </a:path>
              <a:path w="5534025" h="1628775">
                <a:moveTo>
                  <a:pt x="2724150" y="3454"/>
                </a:moveTo>
                <a:lnTo>
                  <a:pt x="2723692" y="2336"/>
                </a:lnTo>
                <a:lnTo>
                  <a:pt x="2721826" y="469"/>
                </a:lnTo>
                <a:lnTo>
                  <a:pt x="2720708" y="0"/>
                </a:lnTo>
                <a:lnTo>
                  <a:pt x="2718079" y="0"/>
                </a:lnTo>
                <a:lnTo>
                  <a:pt x="2716961" y="469"/>
                </a:lnTo>
                <a:lnTo>
                  <a:pt x="2715095" y="2336"/>
                </a:lnTo>
                <a:lnTo>
                  <a:pt x="2714625" y="3454"/>
                </a:lnTo>
                <a:lnTo>
                  <a:pt x="2714625" y="6083"/>
                </a:lnTo>
                <a:lnTo>
                  <a:pt x="2715095" y="7200"/>
                </a:lnTo>
                <a:lnTo>
                  <a:pt x="2716961" y="9067"/>
                </a:lnTo>
                <a:lnTo>
                  <a:pt x="2718079" y="9525"/>
                </a:lnTo>
                <a:lnTo>
                  <a:pt x="2720708" y="9525"/>
                </a:lnTo>
                <a:lnTo>
                  <a:pt x="2721826" y="9067"/>
                </a:lnTo>
                <a:lnTo>
                  <a:pt x="2723692" y="7200"/>
                </a:lnTo>
                <a:lnTo>
                  <a:pt x="2724150" y="6083"/>
                </a:lnTo>
                <a:lnTo>
                  <a:pt x="2724150" y="3454"/>
                </a:lnTo>
                <a:close/>
              </a:path>
              <a:path w="5534025" h="1628775">
                <a:moveTo>
                  <a:pt x="2771775" y="1622704"/>
                </a:moveTo>
                <a:lnTo>
                  <a:pt x="2771317" y="1621586"/>
                </a:lnTo>
                <a:lnTo>
                  <a:pt x="2769451" y="1619719"/>
                </a:lnTo>
                <a:lnTo>
                  <a:pt x="2768333" y="1619250"/>
                </a:lnTo>
                <a:lnTo>
                  <a:pt x="2765704" y="1619250"/>
                </a:lnTo>
                <a:lnTo>
                  <a:pt x="2764586" y="1619719"/>
                </a:lnTo>
                <a:lnTo>
                  <a:pt x="2762720" y="1621586"/>
                </a:lnTo>
                <a:lnTo>
                  <a:pt x="2762250" y="1622704"/>
                </a:lnTo>
                <a:lnTo>
                  <a:pt x="2762250" y="1625333"/>
                </a:lnTo>
                <a:lnTo>
                  <a:pt x="2762720" y="1626450"/>
                </a:lnTo>
                <a:lnTo>
                  <a:pt x="2764586" y="1628317"/>
                </a:lnTo>
                <a:lnTo>
                  <a:pt x="2765704" y="1628775"/>
                </a:lnTo>
                <a:lnTo>
                  <a:pt x="2768333" y="1628775"/>
                </a:lnTo>
                <a:lnTo>
                  <a:pt x="2769451" y="1628317"/>
                </a:lnTo>
                <a:lnTo>
                  <a:pt x="2771317" y="1626450"/>
                </a:lnTo>
                <a:lnTo>
                  <a:pt x="2771775" y="1625333"/>
                </a:lnTo>
                <a:lnTo>
                  <a:pt x="2771775" y="1622704"/>
                </a:lnTo>
                <a:close/>
              </a:path>
              <a:path w="5534025" h="1628775">
                <a:moveTo>
                  <a:pt x="2771775" y="813079"/>
                </a:moveTo>
                <a:lnTo>
                  <a:pt x="2771317" y="811961"/>
                </a:lnTo>
                <a:lnTo>
                  <a:pt x="2769451" y="810094"/>
                </a:lnTo>
                <a:lnTo>
                  <a:pt x="2768333" y="809625"/>
                </a:lnTo>
                <a:lnTo>
                  <a:pt x="2765704" y="809625"/>
                </a:lnTo>
                <a:lnTo>
                  <a:pt x="2764586" y="810094"/>
                </a:lnTo>
                <a:lnTo>
                  <a:pt x="2762720" y="811961"/>
                </a:lnTo>
                <a:lnTo>
                  <a:pt x="2762250" y="813079"/>
                </a:lnTo>
                <a:lnTo>
                  <a:pt x="2762250" y="815708"/>
                </a:lnTo>
                <a:lnTo>
                  <a:pt x="2762720" y="816825"/>
                </a:lnTo>
                <a:lnTo>
                  <a:pt x="2764586" y="818692"/>
                </a:lnTo>
                <a:lnTo>
                  <a:pt x="2765704" y="819150"/>
                </a:lnTo>
                <a:lnTo>
                  <a:pt x="2768333" y="819150"/>
                </a:lnTo>
                <a:lnTo>
                  <a:pt x="2769451" y="818692"/>
                </a:lnTo>
                <a:lnTo>
                  <a:pt x="2771317" y="816825"/>
                </a:lnTo>
                <a:lnTo>
                  <a:pt x="2771775" y="815708"/>
                </a:lnTo>
                <a:lnTo>
                  <a:pt x="2771775" y="813079"/>
                </a:lnTo>
                <a:close/>
              </a:path>
              <a:path w="5534025" h="1628775">
                <a:moveTo>
                  <a:pt x="2771775" y="3454"/>
                </a:moveTo>
                <a:lnTo>
                  <a:pt x="2771317" y="2336"/>
                </a:lnTo>
                <a:lnTo>
                  <a:pt x="2769451" y="469"/>
                </a:lnTo>
                <a:lnTo>
                  <a:pt x="2768333" y="0"/>
                </a:lnTo>
                <a:lnTo>
                  <a:pt x="2765704" y="0"/>
                </a:lnTo>
                <a:lnTo>
                  <a:pt x="2764586" y="469"/>
                </a:lnTo>
                <a:lnTo>
                  <a:pt x="2762720" y="2336"/>
                </a:lnTo>
                <a:lnTo>
                  <a:pt x="2762250" y="3454"/>
                </a:lnTo>
                <a:lnTo>
                  <a:pt x="2762250" y="6083"/>
                </a:lnTo>
                <a:lnTo>
                  <a:pt x="2762720" y="7200"/>
                </a:lnTo>
                <a:lnTo>
                  <a:pt x="2764586" y="9067"/>
                </a:lnTo>
                <a:lnTo>
                  <a:pt x="2765704" y="9525"/>
                </a:lnTo>
                <a:lnTo>
                  <a:pt x="2768333" y="9525"/>
                </a:lnTo>
                <a:lnTo>
                  <a:pt x="2769451" y="9067"/>
                </a:lnTo>
                <a:lnTo>
                  <a:pt x="2771317" y="7200"/>
                </a:lnTo>
                <a:lnTo>
                  <a:pt x="2771775" y="6083"/>
                </a:lnTo>
                <a:lnTo>
                  <a:pt x="2771775" y="3454"/>
                </a:lnTo>
                <a:close/>
              </a:path>
              <a:path w="5534025" h="1628775">
                <a:moveTo>
                  <a:pt x="2819400" y="1622704"/>
                </a:moveTo>
                <a:lnTo>
                  <a:pt x="2818942" y="1621586"/>
                </a:lnTo>
                <a:lnTo>
                  <a:pt x="2817076" y="1619719"/>
                </a:lnTo>
                <a:lnTo>
                  <a:pt x="2815958" y="1619250"/>
                </a:lnTo>
                <a:lnTo>
                  <a:pt x="2813329" y="1619250"/>
                </a:lnTo>
                <a:lnTo>
                  <a:pt x="2812211" y="1619719"/>
                </a:lnTo>
                <a:lnTo>
                  <a:pt x="2810345" y="1621586"/>
                </a:lnTo>
                <a:lnTo>
                  <a:pt x="2809875" y="1622704"/>
                </a:lnTo>
                <a:lnTo>
                  <a:pt x="2809875" y="1625333"/>
                </a:lnTo>
                <a:lnTo>
                  <a:pt x="2810345" y="1626450"/>
                </a:lnTo>
                <a:lnTo>
                  <a:pt x="2812211" y="1628317"/>
                </a:lnTo>
                <a:lnTo>
                  <a:pt x="2813329" y="1628775"/>
                </a:lnTo>
                <a:lnTo>
                  <a:pt x="2815958" y="1628775"/>
                </a:lnTo>
                <a:lnTo>
                  <a:pt x="2817076" y="1628317"/>
                </a:lnTo>
                <a:lnTo>
                  <a:pt x="2818942" y="1626450"/>
                </a:lnTo>
                <a:lnTo>
                  <a:pt x="2819400" y="1625333"/>
                </a:lnTo>
                <a:lnTo>
                  <a:pt x="2819400" y="1622704"/>
                </a:lnTo>
                <a:close/>
              </a:path>
              <a:path w="5534025" h="1628775">
                <a:moveTo>
                  <a:pt x="2819400" y="813079"/>
                </a:moveTo>
                <a:lnTo>
                  <a:pt x="2818942" y="811961"/>
                </a:lnTo>
                <a:lnTo>
                  <a:pt x="2817076" y="810094"/>
                </a:lnTo>
                <a:lnTo>
                  <a:pt x="2815958" y="809625"/>
                </a:lnTo>
                <a:lnTo>
                  <a:pt x="2813329" y="809625"/>
                </a:lnTo>
                <a:lnTo>
                  <a:pt x="2812211" y="810094"/>
                </a:lnTo>
                <a:lnTo>
                  <a:pt x="2810345" y="811961"/>
                </a:lnTo>
                <a:lnTo>
                  <a:pt x="2809875" y="813079"/>
                </a:lnTo>
                <a:lnTo>
                  <a:pt x="2809875" y="815708"/>
                </a:lnTo>
                <a:lnTo>
                  <a:pt x="2810345" y="816825"/>
                </a:lnTo>
                <a:lnTo>
                  <a:pt x="2812211" y="818692"/>
                </a:lnTo>
                <a:lnTo>
                  <a:pt x="2813329" y="819150"/>
                </a:lnTo>
                <a:lnTo>
                  <a:pt x="2815958" y="819150"/>
                </a:lnTo>
                <a:lnTo>
                  <a:pt x="2817076" y="818692"/>
                </a:lnTo>
                <a:lnTo>
                  <a:pt x="2818942" y="816825"/>
                </a:lnTo>
                <a:lnTo>
                  <a:pt x="2819400" y="815708"/>
                </a:lnTo>
                <a:lnTo>
                  <a:pt x="2819400" y="813079"/>
                </a:lnTo>
                <a:close/>
              </a:path>
              <a:path w="5534025" h="1628775">
                <a:moveTo>
                  <a:pt x="2819400" y="3454"/>
                </a:moveTo>
                <a:lnTo>
                  <a:pt x="2818942" y="2336"/>
                </a:lnTo>
                <a:lnTo>
                  <a:pt x="2817076" y="469"/>
                </a:lnTo>
                <a:lnTo>
                  <a:pt x="2815958" y="0"/>
                </a:lnTo>
                <a:lnTo>
                  <a:pt x="2813329" y="0"/>
                </a:lnTo>
                <a:lnTo>
                  <a:pt x="2812211" y="469"/>
                </a:lnTo>
                <a:lnTo>
                  <a:pt x="2810345" y="2336"/>
                </a:lnTo>
                <a:lnTo>
                  <a:pt x="2809875" y="3454"/>
                </a:lnTo>
                <a:lnTo>
                  <a:pt x="2809875" y="6083"/>
                </a:lnTo>
                <a:lnTo>
                  <a:pt x="2810345" y="7200"/>
                </a:lnTo>
                <a:lnTo>
                  <a:pt x="2812211" y="9067"/>
                </a:lnTo>
                <a:lnTo>
                  <a:pt x="2813329" y="9525"/>
                </a:lnTo>
                <a:lnTo>
                  <a:pt x="2815958" y="9525"/>
                </a:lnTo>
                <a:lnTo>
                  <a:pt x="2817076" y="9067"/>
                </a:lnTo>
                <a:lnTo>
                  <a:pt x="2818942" y="7200"/>
                </a:lnTo>
                <a:lnTo>
                  <a:pt x="2819400" y="6083"/>
                </a:lnTo>
                <a:lnTo>
                  <a:pt x="2819400" y="3454"/>
                </a:lnTo>
                <a:close/>
              </a:path>
              <a:path w="5534025" h="1628775">
                <a:moveTo>
                  <a:pt x="2867025" y="1622704"/>
                </a:moveTo>
                <a:lnTo>
                  <a:pt x="2866567" y="1621586"/>
                </a:lnTo>
                <a:lnTo>
                  <a:pt x="2864701" y="1619719"/>
                </a:lnTo>
                <a:lnTo>
                  <a:pt x="2863583" y="1619250"/>
                </a:lnTo>
                <a:lnTo>
                  <a:pt x="2860954" y="1619250"/>
                </a:lnTo>
                <a:lnTo>
                  <a:pt x="2859836" y="1619719"/>
                </a:lnTo>
                <a:lnTo>
                  <a:pt x="2857970" y="1621586"/>
                </a:lnTo>
                <a:lnTo>
                  <a:pt x="2857500" y="1622704"/>
                </a:lnTo>
                <a:lnTo>
                  <a:pt x="2857500" y="1625333"/>
                </a:lnTo>
                <a:lnTo>
                  <a:pt x="2857970" y="1626450"/>
                </a:lnTo>
                <a:lnTo>
                  <a:pt x="2859836" y="1628317"/>
                </a:lnTo>
                <a:lnTo>
                  <a:pt x="2860954" y="1628775"/>
                </a:lnTo>
                <a:lnTo>
                  <a:pt x="2863583" y="1628775"/>
                </a:lnTo>
                <a:lnTo>
                  <a:pt x="2864701" y="1628317"/>
                </a:lnTo>
                <a:lnTo>
                  <a:pt x="2866567" y="1626450"/>
                </a:lnTo>
                <a:lnTo>
                  <a:pt x="2867025" y="1625333"/>
                </a:lnTo>
                <a:lnTo>
                  <a:pt x="2867025" y="1622704"/>
                </a:lnTo>
                <a:close/>
              </a:path>
              <a:path w="5534025" h="1628775">
                <a:moveTo>
                  <a:pt x="2867025" y="813079"/>
                </a:moveTo>
                <a:lnTo>
                  <a:pt x="2866567" y="811961"/>
                </a:lnTo>
                <a:lnTo>
                  <a:pt x="2864701" y="810094"/>
                </a:lnTo>
                <a:lnTo>
                  <a:pt x="2863583" y="809625"/>
                </a:lnTo>
                <a:lnTo>
                  <a:pt x="2860954" y="809625"/>
                </a:lnTo>
                <a:lnTo>
                  <a:pt x="2859836" y="810094"/>
                </a:lnTo>
                <a:lnTo>
                  <a:pt x="2857970" y="811961"/>
                </a:lnTo>
                <a:lnTo>
                  <a:pt x="2857500" y="813079"/>
                </a:lnTo>
                <a:lnTo>
                  <a:pt x="2857500" y="815708"/>
                </a:lnTo>
                <a:lnTo>
                  <a:pt x="2857970" y="816825"/>
                </a:lnTo>
                <a:lnTo>
                  <a:pt x="2859836" y="818692"/>
                </a:lnTo>
                <a:lnTo>
                  <a:pt x="2860954" y="819150"/>
                </a:lnTo>
                <a:lnTo>
                  <a:pt x="2863583" y="819150"/>
                </a:lnTo>
                <a:lnTo>
                  <a:pt x="2864701" y="818692"/>
                </a:lnTo>
                <a:lnTo>
                  <a:pt x="2866567" y="816825"/>
                </a:lnTo>
                <a:lnTo>
                  <a:pt x="2867025" y="815708"/>
                </a:lnTo>
                <a:lnTo>
                  <a:pt x="2867025" y="813079"/>
                </a:lnTo>
                <a:close/>
              </a:path>
              <a:path w="5534025" h="1628775">
                <a:moveTo>
                  <a:pt x="2867025" y="3454"/>
                </a:moveTo>
                <a:lnTo>
                  <a:pt x="2866567" y="2336"/>
                </a:lnTo>
                <a:lnTo>
                  <a:pt x="2864701" y="469"/>
                </a:lnTo>
                <a:lnTo>
                  <a:pt x="2863583" y="0"/>
                </a:lnTo>
                <a:lnTo>
                  <a:pt x="2860954" y="0"/>
                </a:lnTo>
                <a:lnTo>
                  <a:pt x="2859836" y="469"/>
                </a:lnTo>
                <a:lnTo>
                  <a:pt x="2857970" y="2336"/>
                </a:lnTo>
                <a:lnTo>
                  <a:pt x="2857500" y="3454"/>
                </a:lnTo>
                <a:lnTo>
                  <a:pt x="2857500" y="6083"/>
                </a:lnTo>
                <a:lnTo>
                  <a:pt x="2857970" y="7200"/>
                </a:lnTo>
                <a:lnTo>
                  <a:pt x="2859836" y="9067"/>
                </a:lnTo>
                <a:lnTo>
                  <a:pt x="2860954" y="9525"/>
                </a:lnTo>
                <a:lnTo>
                  <a:pt x="2863583" y="9525"/>
                </a:lnTo>
                <a:lnTo>
                  <a:pt x="2864701" y="9067"/>
                </a:lnTo>
                <a:lnTo>
                  <a:pt x="2866567" y="7200"/>
                </a:lnTo>
                <a:lnTo>
                  <a:pt x="2867025" y="6083"/>
                </a:lnTo>
                <a:lnTo>
                  <a:pt x="2867025" y="3454"/>
                </a:lnTo>
                <a:close/>
              </a:path>
              <a:path w="5534025" h="1628775">
                <a:moveTo>
                  <a:pt x="2914650" y="1622704"/>
                </a:moveTo>
                <a:lnTo>
                  <a:pt x="2914192" y="1621586"/>
                </a:lnTo>
                <a:lnTo>
                  <a:pt x="2912326" y="1619719"/>
                </a:lnTo>
                <a:lnTo>
                  <a:pt x="2911208" y="1619250"/>
                </a:lnTo>
                <a:lnTo>
                  <a:pt x="2908579" y="1619250"/>
                </a:lnTo>
                <a:lnTo>
                  <a:pt x="2907461" y="1619719"/>
                </a:lnTo>
                <a:lnTo>
                  <a:pt x="2905595" y="1621586"/>
                </a:lnTo>
                <a:lnTo>
                  <a:pt x="2905125" y="1622704"/>
                </a:lnTo>
                <a:lnTo>
                  <a:pt x="2905125" y="1625333"/>
                </a:lnTo>
                <a:lnTo>
                  <a:pt x="2905595" y="1626450"/>
                </a:lnTo>
                <a:lnTo>
                  <a:pt x="2907461" y="1628317"/>
                </a:lnTo>
                <a:lnTo>
                  <a:pt x="2908579" y="1628775"/>
                </a:lnTo>
                <a:lnTo>
                  <a:pt x="2911208" y="1628775"/>
                </a:lnTo>
                <a:lnTo>
                  <a:pt x="2912326" y="1628317"/>
                </a:lnTo>
                <a:lnTo>
                  <a:pt x="2914192" y="1626450"/>
                </a:lnTo>
                <a:lnTo>
                  <a:pt x="2914650" y="1625333"/>
                </a:lnTo>
                <a:lnTo>
                  <a:pt x="2914650" y="1622704"/>
                </a:lnTo>
                <a:close/>
              </a:path>
              <a:path w="5534025" h="1628775">
                <a:moveTo>
                  <a:pt x="2914650" y="813079"/>
                </a:moveTo>
                <a:lnTo>
                  <a:pt x="2914192" y="811961"/>
                </a:lnTo>
                <a:lnTo>
                  <a:pt x="2912326" y="810094"/>
                </a:lnTo>
                <a:lnTo>
                  <a:pt x="2911208" y="809625"/>
                </a:lnTo>
                <a:lnTo>
                  <a:pt x="2908579" y="809625"/>
                </a:lnTo>
                <a:lnTo>
                  <a:pt x="2907461" y="810094"/>
                </a:lnTo>
                <a:lnTo>
                  <a:pt x="2905595" y="811961"/>
                </a:lnTo>
                <a:lnTo>
                  <a:pt x="2905125" y="813079"/>
                </a:lnTo>
                <a:lnTo>
                  <a:pt x="2905125" y="815708"/>
                </a:lnTo>
                <a:lnTo>
                  <a:pt x="2905595" y="816825"/>
                </a:lnTo>
                <a:lnTo>
                  <a:pt x="2907461" y="818692"/>
                </a:lnTo>
                <a:lnTo>
                  <a:pt x="2908579" y="819150"/>
                </a:lnTo>
                <a:lnTo>
                  <a:pt x="2911208" y="819150"/>
                </a:lnTo>
                <a:lnTo>
                  <a:pt x="2912326" y="818692"/>
                </a:lnTo>
                <a:lnTo>
                  <a:pt x="2914192" y="816825"/>
                </a:lnTo>
                <a:lnTo>
                  <a:pt x="2914650" y="815708"/>
                </a:lnTo>
                <a:lnTo>
                  <a:pt x="2914650" y="813079"/>
                </a:lnTo>
                <a:close/>
              </a:path>
              <a:path w="5534025" h="1628775">
                <a:moveTo>
                  <a:pt x="2914650" y="3454"/>
                </a:moveTo>
                <a:lnTo>
                  <a:pt x="2914192" y="2336"/>
                </a:lnTo>
                <a:lnTo>
                  <a:pt x="2912326" y="469"/>
                </a:lnTo>
                <a:lnTo>
                  <a:pt x="2911208" y="0"/>
                </a:lnTo>
                <a:lnTo>
                  <a:pt x="2908579" y="0"/>
                </a:lnTo>
                <a:lnTo>
                  <a:pt x="2907461" y="469"/>
                </a:lnTo>
                <a:lnTo>
                  <a:pt x="2905595" y="2336"/>
                </a:lnTo>
                <a:lnTo>
                  <a:pt x="2905125" y="3454"/>
                </a:lnTo>
                <a:lnTo>
                  <a:pt x="2905125" y="6083"/>
                </a:lnTo>
                <a:lnTo>
                  <a:pt x="2905595" y="7200"/>
                </a:lnTo>
                <a:lnTo>
                  <a:pt x="2907461" y="9067"/>
                </a:lnTo>
                <a:lnTo>
                  <a:pt x="2908579" y="9525"/>
                </a:lnTo>
                <a:lnTo>
                  <a:pt x="2911208" y="9525"/>
                </a:lnTo>
                <a:lnTo>
                  <a:pt x="2912326" y="9067"/>
                </a:lnTo>
                <a:lnTo>
                  <a:pt x="2914192" y="7200"/>
                </a:lnTo>
                <a:lnTo>
                  <a:pt x="2914650" y="6083"/>
                </a:lnTo>
                <a:lnTo>
                  <a:pt x="2914650" y="3454"/>
                </a:lnTo>
                <a:close/>
              </a:path>
              <a:path w="5534025" h="1628775">
                <a:moveTo>
                  <a:pt x="2962275" y="1622704"/>
                </a:moveTo>
                <a:lnTo>
                  <a:pt x="2961817" y="1621586"/>
                </a:lnTo>
                <a:lnTo>
                  <a:pt x="2959951" y="1619719"/>
                </a:lnTo>
                <a:lnTo>
                  <a:pt x="2958833" y="1619250"/>
                </a:lnTo>
                <a:lnTo>
                  <a:pt x="2956204" y="1619250"/>
                </a:lnTo>
                <a:lnTo>
                  <a:pt x="2955086" y="1619719"/>
                </a:lnTo>
                <a:lnTo>
                  <a:pt x="2953220" y="1621586"/>
                </a:lnTo>
                <a:lnTo>
                  <a:pt x="2952750" y="1622704"/>
                </a:lnTo>
                <a:lnTo>
                  <a:pt x="2952750" y="1625333"/>
                </a:lnTo>
                <a:lnTo>
                  <a:pt x="2953220" y="1626450"/>
                </a:lnTo>
                <a:lnTo>
                  <a:pt x="2955086" y="1628317"/>
                </a:lnTo>
                <a:lnTo>
                  <a:pt x="2956204" y="1628775"/>
                </a:lnTo>
                <a:lnTo>
                  <a:pt x="2958833" y="1628775"/>
                </a:lnTo>
                <a:lnTo>
                  <a:pt x="2959951" y="1628317"/>
                </a:lnTo>
                <a:lnTo>
                  <a:pt x="2961817" y="1626450"/>
                </a:lnTo>
                <a:lnTo>
                  <a:pt x="2962275" y="1625333"/>
                </a:lnTo>
                <a:lnTo>
                  <a:pt x="2962275" y="1622704"/>
                </a:lnTo>
                <a:close/>
              </a:path>
              <a:path w="5534025" h="1628775">
                <a:moveTo>
                  <a:pt x="2962275" y="813079"/>
                </a:moveTo>
                <a:lnTo>
                  <a:pt x="2961817" y="811961"/>
                </a:lnTo>
                <a:lnTo>
                  <a:pt x="2959951" y="810094"/>
                </a:lnTo>
                <a:lnTo>
                  <a:pt x="2958833" y="809625"/>
                </a:lnTo>
                <a:lnTo>
                  <a:pt x="2956204" y="809625"/>
                </a:lnTo>
                <a:lnTo>
                  <a:pt x="2955086" y="810094"/>
                </a:lnTo>
                <a:lnTo>
                  <a:pt x="2953220" y="811961"/>
                </a:lnTo>
                <a:lnTo>
                  <a:pt x="2952750" y="813079"/>
                </a:lnTo>
                <a:lnTo>
                  <a:pt x="2952750" y="815708"/>
                </a:lnTo>
                <a:lnTo>
                  <a:pt x="2953220" y="816825"/>
                </a:lnTo>
                <a:lnTo>
                  <a:pt x="2955086" y="818692"/>
                </a:lnTo>
                <a:lnTo>
                  <a:pt x="2956204" y="819150"/>
                </a:lnTo>
                <a:lnTo>
                  <a:pt x="2958833" y="819150"/>
                </a:lnTo>
                <a:lnTo>
                  <a:pt x="2959951" y="818692"/>
                </a:lnTo>
                <a:lnTo>
                  <a:pt x="2961817" y="816825"/>
                </a:lnTo>
                <a:lnTo>
                  <a:pt x="2962275" y="815708"/>
                </a:lnTo>
                <a:lnTo>
                  <a:pt x="2962275" y="813079"/>
                </a:lnTo>
                <a:close/>
              </a:path>
              <a:path w="5534025" h="1628775">
                <a:moveTo>
                  <a:pt x="2962275" y="3454"/>
                </a:moveTo>
                <a:lnTo>
                  <a:pt x="2961817" y="2336"/>
                </a:lnTo>
                <a:lnTo>
                  <a:pt x="2959951" y="469"/>
                </a:lnTo>
                <a:lnTo>
                  <a:pt x="2958833" y="0"/>
                </a:lnTo>
                <a:lnTo>
                  <a:pt x="2956204" y="0"/>
                </a:lnTo>
                <a:lnTo>
                  <a:pt x="2955086" y="469"/>
                </a:lnTo>
                <a:lnTo>
                  <a:pt x="2953220" y="2336"/>
                </a:lnTo>
                <a:lnTo>
                  <a:pt x="2952750" y="3454"/>
                </a:lnTo>
                <a:lnTo>
                  <a:pt x="2952750" y="6083"/>
                </a:lnTo>
                <a:lnTo>
                  <a:pt x="2953220" y="7200"/>
                </a:lnTo>
                <a:lnTo>
                  <a:pt x="2955086" y="9067"/>
                </a:lnTo>
                <a:lnTo>
                  <a:pt x="2956204" y="9525"/>
                </a:lnTo>
                <a:lnTo>
                  <a:pt x="2958833" y="9525"/>
                </a:lnTo>
                <a:lnTo>
                  <a:pt x="2959951" y="9067"/>
                </a:lnTo>
                <a:lnTo>
                  <a:pt x="2961817" y="7200"/>
                </a:lnTo>
                <a:lnTo>
                  <a:pt x="2962275" y="6083"/>
                </a:lnTo>
                <a:lnTo>
                  <a:pt x="2962275" y="3454"/>
                </a:lnTo>
                <a:close/>
              </a:path>
              <a:path w="5534025" h="1628775">
                <a:moveTo>
                  <a:pt x="3009900" y="1622704"/>
                </a:moveTo>
                <a:lnTo>
                  <a:pt x="3009442" y="1621586"/>
                </a:lnTo>
                <a:lnTo>
                  <a:pt x="3007576" y="1619719"/>
                </a:lnTo>
                <a:lnTo>
                  <a:pt x="3006458" y="1619250"/>
                </a:lnTo>
                <a:lnTo>
                  <a:pt x="3003829" y="1619250"/>
                </a:lnTo>
                <a:lnTo>
                  <a:pt x="3002711" y="1619719"/>
                </a:lnTo>
                <a:lnTo>
                  <a:pt x="3000845" y="1621586"/>
                </a:lnTo>
                <a:lnTo>
                  <a:pt x="3000375" y="1622704"/>
                </a:lnTo>
                <a:lnTo>
                  <a:pt x="3000375" y="1625333"/>
                </a:lnTo>
                <a:lnTo>
                  <a:pt x="3000845" y="1626450"/>
                </a:lnTo>
                <a:lnTo>
                  <a:pt x="3002711" y="1628317"/>
                </a:lnTo>
                <a:lnTo>
                  <a:pt x="3003829" y="1628775"/>
                </a:lnTo>
                <a:lnTo>
                  <a:pt x="3006458" y="1628775"/>
                </a:lnTo>
                <a:lnTo>
                  <a:pt x="3007576" y="1628317"/>
                </a:lnTo>
                <a:lnTo>
                  <a:pt x="3009442" y="1626450"/>
                </a:lnTo>
                <a:lnTo>
                  <a:pt x="3009900" y="1625333"/>
                </a:lnTo>
                <a:lnTo>
                  <a:pt x="3009900" y="1622704"/>
                </a:lnTo>
                <a:close/>
              </a:path>
              <a:path w="5534025" h="1628775">
                <a:moveTo>
                  <a:pt x="3009900" y="813079"/>
                </a:moveTo>
                <a:lnTo>
                  <a:pt x="3009442" y="811961"/>
                </a:lnTo>
                <a:lnTo>
                  <a:pt x="3007576" y="810094"/>
                </a:lnTo>
                <a:lnTo>
                  <a:pt x="3006458" y="809625"/>
                </a:lnTo>
                <a:lnTo>
                  <a:pt x="3003829" y="809625"/>
                </a:lnTo>
                <a:lnTo>
                  <a:pt x="3002711" y="810094"/>
                </a:lnTo>
                <a:lnTo>
                  <a:pt x="3000845" y="811961"/>
                </a:lnTo>
                <a:lnTo>
                  <a:pt x="3000375" y="813079"/>
                </a:lnTo>
                <a:lnTo>
                  <a:pt x="3000375" y="815708"/>
                </a:lnTo>
                <a:lnTo>
                  <a:pt x="3000845" y="816825"/>
                </a:lnTo>
                <a:lnTo>
                  <a:pt x="3002711" y="818692"/>
                </a:lnTo>
                <a:lnTo>
                  <a:pt x="3003829" y="819150"/>
                </a:lnTo>
                <a:lnTo>
                  <a:pt x="3006458" y="819150"/>
                </a:lnTo>
                <a:lnTo>
                  <a:pt x="3007576" y="818692"/>
                </a:lnTo>
                <a:lnTo>
                  <a:pt x="3009442" y="816825"/>
                </a:lnTo>
                <a:lnTo>
                  <a:pt x="3009900" y="815708"/>
                </a:lnTo>
                <a:lnTo>
                  <a:pt x="3009900" y="813079"/>
                </a:lnTo>
                <a:close/>
              </a:path>
              <a:path w="5534025" h="1628775">
                <a:moveTo>
                  <a:pt x="3009900" y="3454"/>
                </a:moveTo>
                <a:lnTo>
                  <a:pt x="3009442" y="2336"/>
                </a:lnTo>
                <a:lnTo>
                  <a:pt x="3007576" y="469"/>
                </a:lnTo>
                <a:lnTo>
                  <a:pt x="3006458" y="0"/>
                </a:lnTo>
                <a:lnTo>
                  <a:pt x="3003829" y="0"/>
                </a:lnTo>
                <a:lnTo>
                  <a:pt x="3002711" y="469"/>
                </a:lnTo>
                <a:lnTo>
                  <a:pt x="3000845" y="2336"/>
                </a:lnTo>
                <a:lnTo>
                  <a:pt x="3000375" y="3454"/>
                </a:lnTo>
                <a:lnTo>
                  <a:pt x="3000375" y="6083"/>
                </a:lnTo>
                <a:lnTo>
                  <a:pt x="3000845" y="7200"/>
                </a:lnTo>
                <a:lnTo>
                  <a:pt x="3002711" y="9067"/>
                </a:lnTo>
                <a:lnTo>
                  <a:pt x="3003829" y="9525"/>
                </a:lnTo>
                <a:lnTo>
                  <a:pt x="3006458" y="9525"/>
                </a:lnTo>
                <a:lnTo>
                  <a:pt x="3007576" y="9067"/>
                </a:lnTo>
                <a:lnTo>
                  <a:pt x="3009442" y="7200"/>
                </a:lnTo>
                <a:lnTo>
                  <a:pt x="3009900" y="6083"/>
                </a:lnTo>
                <a:lnTo>
                  <a:pt x="3009900" y="3454"/>
                </a:lnTo>
                <a:close/>
              </a:path>
              <a:path w="5534025" h="1628775">
                <a:moveTo>
                  <a:pt x="3057525" y="1622704"/>
                </a:moveTo>
                <a:lnTo>
                  <a:pt x="3057067" y="1621586"/>
                </a:lnTo>
                <a:lnTo>
                  <a:pt x="3055201" y="1619719"/>
                </a:lnTo>
                <a:lnTo>
                  <a:pt x="3054083" y="1619250"/>
                </a:lnTo>
                <a:lnTo>
                  <a:pt x="3051454" y="1619250"/>
                </a:lnTo>
                <a:lnTo>
                  <a:pt x="3050336" y="1619719"/>
                </a:lnTo>
                <a:lnTo>
                  <a:pt x="3048470" y="1621586"/>
                </a:lnTo>
                <a:lnTo>
                  <a:pt x="3048000" y="1622704"/>
                </a:lnTo>
                <a:lnTo>
                  <a:pt x="3048000" y="1625333"/>
                </a:lnTo>
                <a:lnTo>
                  <a:pt x="3048470" y="1626450"/>
                </a:lnTo>
                <a:lnTo>
                  <a:pt x="3050336" y="1628317"/>
                </a:lnTo>
                <a:lnTo>
                  <a:pt x="3051454" y="1628775"/>
                </a:lnTo>
                <a:lnTo>
                  <a:pt x="3054083" y="1628775"/>
                </a:lnTo>
                <a:lnTo>
                  <a:pt x="3055201" y="1628317"/>
                </a:lnTo>
                <a:lnTo>
                  <a:pt x="3057067" y="1626450"/>
                </a:lnTo>
                <a:lnTo>
                  <a:pt x="3057525" y="1625333"/>
                </a:lnTo>
                <a:lnTo>
                  <a:pt x="3057525" y="1622704"/>
                </a:lnTo>
                <a:close/>
              </a:path>
              <a:path w="5534025" h="1628775">
                <a:moveTo>
                  <a:pt x="3057525" y="813079"/>
                </a:moveTo>
                <a:lnTo>
                  <a:pt x="3057067" y="811961"/>
                </a:lnTo>
                <a:lnTo>
                  <a:pt x="3055201" y="810094"/>
                </a:lnTo>
                <a:lnTo>
                  <a:pt x="3054083" y="809625"/>
                </a:lnTo>
                <a:lnTo>
                  <a:pt x="3051454" y="809625"/>
                </a:lnTo>
                <a:lnTo>
                  <a:pt x="3050336" y="810094"/>
                </a:lnTo>
                <a:lnTo>
                  <a:pt x="3048470" y="811961"/>
                </a:lnTo>
                <a:lnTo>
                  <a:pt x="3048000" y="813079"/>
                </a:lnTo>
                <a:lnTo>
                  <a:pt x="3048000" y="815708"/>
                </a:lnTo>
                <a:lnTo>
                  <a:pt x="3048470" y="816825"/>
                </a:lnTo>
                <a:lnTo>
                  <a:pt x="3050336" y="818692"/>
                </a:lnTo>
                <a:lnTo>
                  <a:pt x="3051454" y="819150"/>
                </a:lnTo>
                <a:lnTo>
                  <a:pt x="3054083" y="819150"/>
                </a:lnTo>
                <a:lnTo>
                  <a:pt x="3055201" y="818692"/>
                </a:lnTo>
                <a:lnTo>
                  <a:pt x="3057067" y="816825"/>
                </a:lnTo>
                <a:lnTo>
                  <a:pt x="3057525" y="815708"/>
                </a:lnTo>
                <a:lnTo>
                  <a:pt x="3057525" y="813079"/>
                </a:lnTo>
                <a:close/>
              </a:path>
              <a:path w="5534025" h="1628775">
                <a:moveTo>
                  <a:pt x="3057525" y="3454"/>
                </a:moveTo>
                <a:lnTo>
                  <a:pt x="3057067" y="2336"/>
                </a:lnTo>
                <a:lnTo>
                  <a:pt x="3055201" y="469"/>
                </a:lnTo>
                <a:lnTo>
                  <a:pt x="3054083" y="0"/>
                </a:lnTo>
                <a:lnTo>
                  <a:pt x="3051454" y="0"/>
                </a:lnTo>
                <a:lnTo>
                  <a:pt x="3050336" y="469"/>
                </a:lnTo>
                <a:lnTo>
                  <a:pt x="3048470" y="2336"/>
                </a:lnTo>
                <a:lnTo>
                  <a:pt x="3048000" y="3454"/>
                </a:lnTo>
                <a:lnTo>
                  <a:pt x="3048000" y="6083"/>
                </a:lnTo>
                <a:lnTo>
                  <a:pt x="3048470" y="7200"/>
                </a:lnTo>
                <a:lnTo>
                  <a:pt x="3050336" y="9067"/>
                </a:lnTo>
                <a:lnTo>
                  <a:pt x="3051454" y="9525"/>
                </a:lnTo>
                <a:lnTo>
                  <a:pt x="3054083" y="9525"/>
                </a:lnTo>
                <a:lnTo>
                  <a:pt x="3055201" y="9067"/>
                </a:lnTo>
                <a:lnTo>
                  <a:pt x="3057067" y="7200"/>
                </a:lnTo>
                <a:lnTo>
                  <a:pt x="3057525" y="6083"/>
                </a:lnTo>
                <a:lnTo>
                  <a:pt x="3057525" y="3454"/>
                </a:lnTo>
                <a:close/>
              </a:path>
              <a:path w="5534025" h="1628775">
                <a:moveTo>
                  <a:pt x="3105150" y="1622704"/>
                </a:moveTo>
                <a:lnTo>
                  <a:pt x="3104692" y="1621586"/>
                </a:lnTo>
                <a:lnTo>
                  <a:pt x="3102826" y="1619719"/>
                </a:lnTo>
                <a:lnTo>
                  <a:pt x="3101708" y="1619250"/>
                </a:lnTo>
                <a:lnTo>
                  <a:pt x="3099079" y="1619250"/>
                </a:lnTo>
                <a:lnTo>
                  <a:pt x="3097961" y="1619719"/>
                </a:lnTo>
                <a:lnTo>
                  <a:pt x="3096095" y="1621586"/>
                </a:lnTo>
                <a:lnTo>
                  <a:pt x="3095625" y="1622704"/>
                </a:lnTo>
                <a:lnTo>
                  <a:pt x="3095625" y="1625333"/>
                </a:lnTo>
                <a:lnTo>
                  <a:pt x="3096095" y="1626450"/>
                </a:lnTo>
                <a:lnTo>
                  <a:pt x="3097961" y="1628317"/>
                </a:lnTo>
                <a:lnTo>
                  <a:pt x="3099079" y="1628775"/>
                </a:lnTo>
                <a:lnTo>
                  <a:pt x="3101708" y="1628775"/>
                </a:lnTo>
                <a:lnTo>
                  <a:pt x="3102826" y="1628317"/>
                </a:lnTo>
                <a:lnTo>
                  <a:pt x="3104692" y="1626450"/>
                </a:lnTo>
                <a:lnTo>
                  <a:pt x="3105150" y="1625333"/>
                </a:lnTo>
                <a:lnTo>
                  <a:pt x="3105150" y="1622704"/>
                </a:lnTo>
                <a:close/>
              </a:path>
              <a:path w="5534025" h="1628775">
                <a:moveTo>
                  <a:pt x="3105150" y="813079"/>
                </a:moveTo>
                <a:lnTo>
                  <a:pt x="3104692" y="811961"/>
                </a:lnTo>
                <a:lnTo>
                  <a:pt x="3102826" y="810094"/>
                </a:lnTo>
                <a:lnTo>
                  <a:pt x="3101708" y="809625"/>
                </a:lnTo>
                <a:lnTo>
                  <a:pt x="3099079" y="809625"/>
                </a:lnTo>
                <a:lnTo>
                  <a:pt x="3097961" y="810094"/>
                </a:lnTo>
                <a:lnTo>
                  <a:pt x="3096095" y="811961"/>
                </a:lnTo>
                <a:lnTo>
                  <a:pt x="3095625" y="813079"/>
                </a:lnTo>
                <a:lnTo>
                  <a:pt x="3095625" y="815708"/>
                </a:lnTo>
                <a:lnTo>
                  <a:pt x="3096095" y="816825"/>
                </a:lnTo>
                <a:lnTo>
                  <a:pt x="3097961" y="818692"/>
                </a:lnTo>
                <a:lnTo>
                  <a:pt x="3099079" y="819150"/>
                </a:lnTo>
                <a:lnTo>
                  <a:pt x="3101708" y="819150"/>
                </a:lnTo>
                <a:lnTo>
                  <a:pt x="3102826" y="818692"/>
                </a:lnTo>
                <a:lnTo>
                  <a:pt x="3104692" y="816825"/>
                </a:lnTo>
                <a:lnTo>
                  <a:pt x="3105150" y="815708"/>
                </a:lnTo>
                <a:lnTo>
                  <a:pt x="3105150" y="813079"/>
                </a:lnTo>
                <a:close/>
              </a:path>
              <a:path w="5534025" h="1628775">
                <a:moveTo>
                  <a:pt x="3105150" y="3454"/>
                </a:moveTo>
                <a:lnTo>
                  <a:pt x="3104692" y="2336"/>
                </a:lnTo>
                <a:lnTo>
                  <a:pt x="3102826" y="469"/>
                </a:lnTo>
                <a:lnTo>
                  <a:pt x="3101708" y="0"/>
                </a:lnTo>
                <a:lnTo>
                  <a:pt x="3099079" y="0"/>
                </a:lnTo>
                <a:lnTo>
                  <a:pt x="3097961" y="469"/>
                </a:lnTo>
                <a:lnTo>
                  <a:pt x="3096095" y="2336"/>
                </a:lnTo>
                <a:lnTo>
                  <a:pt x="3095625" y="3454"/>
                </a:lnTo>
                <a:lnTo>
                  <a:pt x="3095625" y="6083"/>
                </a:lnTo>
                <a:lnTo>
                  <a:pt x="3096095" y="7200"/>
                </a:lnTo>
                <a:lnTo>
                  <a:pt x="3097961" y="9067"/>
                </a:lnTo>
                <a:lnTo>
                  <a:pt x="3099079" y="9525"/>
                </a:lnTo>
                <a:lnTo>
                  <a:pt x="3101708" y="9525"/>
                </a:lnTo>
                <a:lnTo>
                  <a:pt x="3102826" y="9067"/>
                </a:lnTo>
                <a:lnTo>
                  <a:pt x="3104692" y="7200"/>
                </a:lnTo>
                <a:lnTo>
                  <a:pt x="3105150" y="6083"/>
                </a:lnTo>
                <a:lnTo>
                  <a:pt x="3105150" y="3454"/>
                </a:lnTo>
                <a:close/>
              </a:path>
              <a:path w="5534025" h="1628775">
                <a:moveTo>
                  <a:pt x="3152775" y="1622704"/>
                </a:moveTo>
                <a:lnTo>
                  <a:pt x="3152317" y="1621586"/>
                </a:lnTo>
                <a:lnTo>
                  <a:pt x="3150451" y="1619719"/>
                </a:lnTo>
                <a:lnTo>
                  <a:pt x="3149333" y="1619250"/>
                </a:lnTo>
                <a:lnTo>
                  <a:pt x="3146704" y="1619250"/>
                </a:lnTo>
                <a:lnTo>
                  <a:pt x="3145586" y="1619719"/>
                </a:lnTo>
                <a:lnTo>
                  <a:pt x="3143720" y="1621586"/>
                </a:lnTo>
                <a:lnTo>
                  <a:pt x="3143250" y="1622704"/>
                </a:lnTo>
                <a:lnTo>
                  <a:pt x="3143250" y="1625333"/>
                </a:lnTo>
                <a:lnTo>
                  <a:pt x="3143720" y="1626450"/>
                </a:lnTo>
                <a:lnTo>
                  <a:pt x="3145586" y="1628317"/>
                </a:lnTo>
                <a:lnTo>
                  <a:pt x="3146704" y="1628775"/>
                </a:lnTo>
                <a:lnTo>
                  <a:pt x="3149333" y="1628775"/>
                </a:lnTo>
                <a:lnTo>
                  <a:pt x="3150451" y="1628317"/>
                </a:lnTo>
                <a:lnTo>
                  <a:pt x="3152317" y="1626450"/>
                </a:lnTo>
                <a:lnTo>
                  <a:pt x="3152775" y="1625333"/>
                </a:lnTo>
                <a:lnTo>
                  <a:pt x="3152775" y="1622704"/>
                </a:lnTo>
                <a:close/>
              </a:path>
              <a:path w="5534025" h="1628775">
                <a:moveTo>
                  <a:pt x="3152775" y="813079"/>
                </a:moveTo>
                <a:lnTo>
                  <a:pt x="3152317" y="811961"/>
                </a:lnTo>
                <a:lnTo>
                  <a:pt x="3150451" y="810094"/>
                </a:lnTo>
                <a:lnTo>
                  <a:pt x="3149333" y="809625"/>
                </a:lnTo>
                <a:lnTo>
                  <a:pt x="3146704" y="809625"/>
                </a:lnTo>
                <a:lnTo>
                  <a:pt x="3145586" y="810094"/>
                </a:lnTo>
                <a:lnTo>
                  <a:pt x="3143720" y="811961"/>
                </a:lnTo>
                <a:lnTo>
                  <a:pt x="3143250" y="813079"/>
                </a:lnTo>
                <a:lnTo>
                  <a:pt x="3143250" y="815708"/>
                </a:lnTo>
                <a:lnTo>
                  <a:pt x="3143720" y="816825"/>
                </a:lnTo>
                <a:lnTo>
                  <a:pt x="3145586" y="818692"/>
                </a:lnTo>
                <a:lnTo>
                  <a:pt x="3146704" y="819150"/>
                </a:lnTo>
                <a:lnTo>
                  <a:pt x="3149333" y="819150"/>
                </a:lnTo>
                <a:lnTo>
                  <a:pt x="3150451" y="818692"/>
                </a:lnTo>
                <a:lnTo>
                  <a:pt x="3152317" y="816825"/>
                </a:lnTo>
                <a:lnTo>
                  <a:pt x="3152775" y="815708"/>
                </a:lnTo>
                <a:lnTo>
                  <a:pt x="3152775" y="813079"/>
                </a:lnTo>
                <a:close/>
              </a:path>
              <a:path w="5534025" h="1628775">
                <a:moveTo>
                  <a:pt x="3152775" y="3454"/>
                </a:moveTo>
                <a:lnTo>
                  <a:pt x="3152317" y="2336"/>
                </a:lnTo>
                <a:lnTo>
                  <a:pt x="3150451" y="469"/>
                </a:lnTo>
                <a:lnTo>
                  <a:pt x="3149333" y="0"/>
                </a:lnTo>
                <a:lnTo>
                  <a:pt x="3146704" y="0"/>
                </a:lnTo>
                <a:lnTo>
                  <a:pt x="3145586" y="469"/>
                </a:lnTo>
                <a:lnTo>
                  <a:pt x="3143720" y="2336"/>
                </a:lnTo>
                <a:lnTo>
                  <a:pt x="3143250" y="3454"/>
                </a:lnTo>
                <a:lnTo>
                  <a:pt x="3143250" y="6083"/>
                </a:lnTo>
                <a:lnTo>
                  <a:pt x="3143720" y="7200"/>
                </a:lnTo>
                <a:lnTo>
                  <a:pt x="3145586" y="9067"/>
                </a:lnTo>
                <a:lnTo>
                  <a:pt x="3146704" y="9525"/>
                </a:lnTo>
                <a:lnTo>
                  <a:pt x="3149333" y="9525"/>
                </a:lnTo>
                <a:lnTo>
                  <a:pt x="3150451" y="9067"/>
                </a:lnTo>
                <a:lnTo>
                  <a:pt x="3152317" y="7200"/>
                </a:lnTo>
                <a:lnTo>
                  <a:pt x="3152775" y="6083"/>
                </a:lnTo>
                <a:lnTo>
                  <a:pt x="3152775" y="3454"/>
                </a:lnTo>
                <a:close/>
              </a:path>
              <a:path w="5534025" h="1628775">
                <a:moveTo>
                  <a:pt x="3200400" y="1622704"/>
                </a:moveTo>
                <a:lnTo>
                  <a:pt x="3199942" y="1621586"/>
                </a:lnTo>
                <a:lnTo>
                  <a:pt x="3198076" y="1619719"/>
                </a:lnTo>
                <a:lnTo>
                  <a:pt x="3196958" y="1619250"/>
                </a:lnTo>
                <a:lnTo>
                  <a:pt x="3194329" y="1619250"/>
                </a:lnTo>
                <a:lnTo>
                  <a:pt x="3193211" y="1619719"/>
                </a:lnTo>
                <a:lnTo>
                  <a:pt x="3191345" y="1621586"/>
                </a:lnTo>
                <a:lnTo>
                  <a:pt x="3190875" y="1622704"/>
                </a:lnTo>
                <a:lnTo>
                  <a:pt x="3190875" y="1625333"/>
                </a:lnTo>
                <a:lnTo>
                  <a:pt x="3191345" y="1626450"/>
                </a:lnTo>
                <a:lnTo>
                  <a:pt x="3193211" y="1628317"/>
                </a:lnTo>
                <a:lnTo>
                  <a:pt x="3194329" y="1628775"/>
                </a:lnTo>
                <a:lnTo>
                  <a:pt x="3196958" y="1628775"/>
                </a:lnTo>
                <a:lnTo>
                  <a:pt x="3198076" y="1628317"/>
                </a:lnTo>
                <a:lnTo>
                  <a:pt x="3199942" y="1626450"/>
                </a:lnTo>
                <a:lnTo>
                  <a:pt x="3200400" y="1625333"/>
                </a:lnTo>
                <a:lnTo>
                  <a:pt x="3200400" y="1622704"/>
                </a:lnTo>
                <a:close/>
              </a:path>
              <a:path w="5534025" h="1628775">
                <a:moveTo>
                  <a:pt x="3200400" y="813079"/>
                </a:moveTo>
                <a:lnTo>
                  <a:pt x="3199942" y="811961"/>
                </a:lnTo>
                <a:lnTo>
                  <a:pt x="3198076" y="810094"/>
                </a:lnTo>
                <a:lnTo>
                  <a:pt x="3196958" y="809625"/>
                </a:lnTo>
                <a:lnTo>
                  <a:pt x="3194329" y="809625"/>
                </a:lnTo>
                <a:lnTo>
                  <a:pt x="3193211" y="810094"/>
                </a:lnTo>
                <a:lnTo>
                  <a:pt x="3191345" y="811961"/>
                </a:lnTo>
                <a:lnTo>
                  <a:pt x="3190875" y="813079"/>
                </a:lnTo>
                <a:lnTo>
                  <a:pt x="3190875" y="815708"/>
                </a:lnTo>
                <a:lnTo>
                  <a:pt x="3191345" y="816825"/>
                </a:lnTo>
                <a:lnTo>
                  <a:pt x="3193211" y="818692"/>
                </a:lnTo>
                <a:lnTo>
                  <a:pt x="3194329" y="819150"/>
                </a:lnTo>
                <a:lnTo>
                  <a:pt x="3196958" y="819150"/>
                </a:lnTo>
                <a:lnTo>
                  <a:pt x="3198076" y="818692"/>
                </a:lnTo>
                <a:lnTo>
                  <a:pt x="3199942" y="816825"/>
                </a:lnTo>
                <a:lnTo>
                  <a:pt x="3200400" y="815708"/>
                </a:lnTo>
                <a:lnTo>
                  <a:pt x="3200400" y="813079"/>
                </a:lnTo>
                <a:close/>
              </a:path>
              <a:path w="5534025" h="1628775">
                <a:moveTo>
                  <a:pt x="3200400" y="3454"/>
                </a:moveTo>
                <a:lnTo>
                  <a:pt x="3199942" y="2336"/>
                </a:lnTo>
                <a:lnTo>
                  <a:pt x="3198076" y="469"/>
                </a:lnTo>
                <a:lnTo>
                  <a:pt x="3196958" y="0"/>
                </a:lnTo>
                <a:lnTo>
                  <a:pt x="3194329" y="0"/>
                </a:lnTo>
                <a:lnTo>
                  <a:pt x="3193211" y="469"/>
                </a:lnTo>
                <a:lnTo>
                  <a:pt x="3191345" y="2336"/>
                </a:lnTo>
                <a:lnTo>
                  <a:pt x="3190875" y="3454"/>
                </a:lnTo>
                <a:lnTo>
                  <a:pt x="3190875" y="6083"/>
                </a:lnTo>
                <a:lnTo>
                  <a:pt x="3191345" y="7200"/>
                </a:lnTo>
                <a:lnTo>
                  <a:pt x="3193211" y="9067"/>
                </a:lnTo>
                <a:lnTo>
                  <a:pt x="3194329" y="9525"/>
                </a:lnTo>
                <a:lnTo>
                  <a:pt x="3196958" y="9525"/>
                </a:lnTo>
                <a:lnTo>
                  <a:pt x="3198076" y="9067"/>
                </a:lnTo>
                <a:lnTo>
                  <a:pt x="3199942" y="7200"/>
                </a:lnTo>
                <a:lnTo>
                  <a:pt x="3200400" y="6083"/>
                </a:lnTo>
                <a:lnTo>
                  <a:pt x="3200400" y="3454"/>
                </a:lnTo>
                <a:close/>
              </a:path>
              <a:path w="5534025" h="1628775">
                <a:moveTo>
                  <a:pt x="3248025" y="1622704"/>
                </a:moveTo>
                <a:lnTo>
                  <a:pt x="3247567" y="1621586"/>
                </a:lnTo>
                <a:lnTo>
                  <a:pt x="3245701" y="1619719"/>
                </a:lnTo>
                <a:lnTo>
                  <a:pt x="3244583" y="1619250"/>
                </a:lnTo>
                <a:lnTo>
                  <a:pt x="3241954" y="1619250"/>
                </a:lnTo>
                <a:lnTo>
                  <a:pt x="3240836" y="1619719"/>
                </a:lnTo>
                <a:lnTo>
                  <a:pt x="3238970" y="1621586"/>
                </a:lnTo>
                <a:lnTo>
                  <a:pt x="3238500" y="1622704"/>
                </a:lnTo>
                <a:lnTo>
                  <a:pt x="3238500" y="1625333"/>
                </a:lnTo>
                <a:lnTo>
                  <a:pt x="3238970" y="1626450"/>
                </a:lnTo>
                <a:lnTo>
                  <a:pt x="3240836" y="1628317"/>
                </a:lnTo>
                <a:lnTo>
                  <a:pt x="3241954" y="1628775"/>
                </a:lnTo>
                <a:lnTo>
                  <a:pt x="3244583" y="1628775"/>
                </a:lnTo>
                <a:lnTo>
                  <a:pt x="3245701" y="1628317"/>
                </a:lnTo>
                <a:lnTo>
                  <a:pt x="3247567" y="1626450"/>
                </a:lnTo>
                <a:lnTo>
                  <a:pt x="3248025" y="1625333"/>
                </a:lnTo>
                <a:lnTo>
                  <a:pt x="3248025" y="1622704"/>
                </a:lnTo>
                <a:close/>
              </a:path>
              <a:path w="5534025" h="1628775">
                <a:moveTo>
                  <a:pt x="3248025" y="813079"/>
                </a:moveTo>
                <a:lnTo>
                  <a:pt x="3247567" y="811961"/>
                </a:lnTo>
                <a:lnTo>
                  <a:pt x="3245701" y="810094"/>
                </a:lnTo>
                <a:lnTo>
                  <a:pt x="3244583" y="809625"/>
                </a:lnTo>
                <a:lnTo>
                  <a:pt x="3241954" y="809625"/>
                </a:lnTo>
                <a:lnTo>
                  <a:pt x="3240836" y="810094"/>
                </a:lnTo>
                <a:lnTo>
                  <a:pt x="3238970" y="811961"/>
                </a:lnTo>
                <a:lnTo>
                  <a:pt x="3238500" y="813079"/>
                </a:lnTo>
                <a:lnTo>
                  <a:pt x="3238500" y="815708"/>
                </a:lnTo>
                <a:lnTo>
                  <a:pt x="3238970" y="816825"/>
                </a:lnTo>
                <a:lnTo>
                  <a:pt x="3240836" y="818692"/>
                </a:lnTo>
                <a:lnTo>
                  <a:pt x="3241954" y="819150"/>
                </a:lnTo>
                <a:lnTo>
                  <a:pt x="3244583" y="819150"/>
                </a:lnTo>
                <a:lnTo>
                  <a:pt x="3245701" y="818692"/>
                </a:lnTo>
                <a:lnTo>
                  <a:pt x="3247567" y="816825"/>
                </a:lnTo>
                <a:lnTo>
                  <a:pt x="3248025" y="815708"/>
                </a:lnTo>
                <a:lnTo>
                  <a:pt x="3248025" y="813079"/>
                </a:lnTo>
                <a:close/>
              </a:path>
              <a:path w="5534025" h="1628775">
                <a:moveTo>
                  <a:pt x="3248025" y="3454"/>
                </a:moveTo>
                <a:lnTo>
                  <a:pt x="3247567" y="2336"/>
                </a:lnTo>
                <a:lnTo>
                  <a:pt x="3245701" y="469"/>
                </a:lnTo>
                <a:lnTo>
                  <a:pt x="3244583" y="0"/>
                </a:lnTo>
                <a:lnTo>
                  <a:pt x="3241954" y="0"/>
                </a:lnTo>
                <a:lnTo>
                  <a:pt x="3240836" y="469"/>
                </a:lnTo>
                <a:lnTo>
                  <a:pt x="3238970" y="2336"/>
                </a:lnTo>
                <a:lnTo>
                  <a:pt x="3238500" y="3454"/>
                </a:lnTo>
                <a:lnTo>
                  <a:pt x="3238500" y="6083"/>
                </a:lnTo>
                <a:lnTo>
                  <a:pt x="3238970" y="7200"/>
                </a:lnTo>
                <a:lnTo>
                  <a:pt x="3240836" y="9067"/>
                </a:lnTo>
                <a:lnTo>
                  <a:pt x="3241954" y="9525"/>
                </a:lnTo>
                <a:lnTo>
                  <a:pt x="3244583" y="9525"/>
                </a:lnTo>
                <a:lnTo>
                  <a:pt x="3245701" y="9067"/>
                </a:lnTo>
                <a:lnTo>
                  <a:pt x="3247567" y="7200"/>
                </a:lnTo>
                <a:lnTo>
                  <a:pt x="3248025" y="6083"/>
                </a:lnTo>
                <a:lnTo>
                  <a:pt x="3248025" y="3454"/>
                </a:lnTo>
                <a:close/>
              </a:path>
              <a:path w="5534025" h="1628775">
                <a:moveTo>
                  <a:pt x="3295650" y="1622704"/>
                </a:moveTo>
                <a:lnTo>
                  <a:pt x="3295192" y="1621586"/>
                </a:lnTo>
                <a:lnTo>
                  <a:pt x="3293326" y="1619719"/>
                </a:lnTo>
                <a:lnTo>
                  <a:pt x="3292208" y="1619250"/>
                </a:lnTo>
                <a:lnTo>
                  <a:pt x="3289579" y="1619250"/>
                </a:lnTo>
                <a:lnTo>
                  <a:pt x="3288461" y="1619719"/>
                </a:lnTo>
                <a:lnTo>
                  <a:pt x="3286595" y="1621586"/>
                </a:lnTo>
                <a:lnTo>
                  <a:pt x="3286125" y="1622704"/>
                </a:lnTo>
                <a:lnTo>
                  <a:pt x="3286125" y="1625333"/>
                </a:lnTo>
                <a:lnTo>
                  <a:pt x="3286595" y="1626450"/>
                </a:lnTo>
                <a:lnTo>
                  <a:pt x="3288461" y="1628317"/>
                </a:lnTo>
                <a:lnTo>
                  <a:pt x="3289579" y="1628775"/>
                </a:lnTo>
                <a:lnTo>
                  <a:pt x="3292208" y="1628775"/>
                </a:lnTo>
                <a:lnTo>
                  <a:pt x="3293326" y="1628317"/>
                </a:lnTo>
                <a:lnTo>
                  <a:pt x="3295192" y="1626450"/>
                </a:lnTo>
                <a:lnTo>
                  <a:pt x="3295650" y="1625333"/>
                </a:lnTo>
                <a:lnTo>
                  <a:pt x="3295650" y="1622704"/>
                </a:lnTo>
                <a:close/>
              </a:path>
              <a:path w="5534025" h="1628775">
                <a:moveTo>
                  <a:pt x="3295650" y="813079"/>
                </a:moveTo>
                <a:lnTo>
                  <a:pt x="3295192" y="811961"/>
                </a:lnTo>
                <a:lnTo>
                  <a:pt x="3293326" y="810094"/>
                </a:lnTo>
                <a:lnTo>
                  <a:pt x="3292208" y="809625"/>
                </a:lnTo>
                <a:lnTo>
                  <a:pt x="3289579" y="809625"/>
                </a:lnTo>
                <a:lnTo>
                  <a:pt x="3288461" y="810094"/>
                </a:lnTo>
                <a:lnTo>
                  <a:pt x="3286595" y="811961"/>
                </a:lnTo>
                <a:lnTo>
                  <a:pt x="3286125" y="813079"/>
                </a:lnTo>
                <a:lnTo>
                  <a:pt x="3286125" y="815708"/>
                </a:lnTo>
                <a:lnTo>
                  <a:pt x="3286595" y="816825"/>
                </a:lnTo>
                <a:lnTo>
                  <a:pt x="3288461" y="818692"/>
                </a:lnTo>
                <a:lnTo>
                  <a:pt x="3289579" y="819150"/>
                </a:lnTo>
                <a:lnTo>
                  <a:pt x="3292208" y="819150"/>
                </a:lnTo>
                <a:lnTo>
                  <a:pt x="3293326" y="818692"/>
                </a:lnTo>
                <a:lnTo>
                  <a:pt x="3295192" y="816825"/>
                </a:lnTo>
                <a:lnTo>
                  <a:pt x="3295650" y="815708"/>
                </a:lnTo>
                <a:lnTo>
                  <a:pt x="3295650" y="813079"/>
                </a:lnTo>
                <a:close/>
              </a:path>
              <a:path w="5534025" h="1628775">
                <a:moveTo>
                  <a:pt x="3295650" y="3454"/>
                </a:moveTo>
                <a:lnTo>
                  <a:pt x="3295192" y="2336"/>
                </a:lnTo>
                <a:lnTo>
                  <a:pt x="3293326" y="469"/>
                </a:lnTo>
                <a:lnTo>
                  <a:pt x="3292208" y="0"/>
                </a:lnTo>
                <a:lnTo>
                  <a:pt x="3289579" y="0"/>
                </a:lnTo>
                <a:lnTo>
                  <a:pt x="3288461" y="469"/>
                </a:lnTo>
                <a:lnTo>
                  <a:pt x="3286595" y="2336"/>
                </a:lnTo>
                <a:lnTo>
                  <a:pt x="3286125" y="3454"/>
                </a:lnTo>
                <a:lnTo>
                  <a:pt x="3286125" y="6083"/>
                </a:lnTo>
                <a:lnTo>
                  <a:pt x="3286595" y="7200"/>
                </a:lnTo>
                <a:lnTo>
                  <a:pt x="3288461" y="9067"/>
                </a:lnTo>
                <a:lnTo>
                  <a:pt x="3289579" y="9525"/>
                </a:lnTo>
                <a:lnTo>
                  <a:pt x="3292208" y="9525"/>
                </a:lnTo>
                <a:lnTo>
                  <a:pt x="3293326" y="9067"/>
                </a:lnTo>
                <a:lnTo>
                  <a:pt x="3295192" y="7200"/>
                </a:lnTo>
                <a:lnTo>
                  <a:pt x="3295650" y="6083"/>
                </a:lnTo>
                <a:lnTo>
                  <a:pt x="3295650" y="3454"/>
                </a:lnTo>
                <a:close/>
              </a:path>
              <a:path w="5534025" h="1628775">
                <a:moveTo>
                  <a:pt x="3343275" y="1622704"/>
                </a:moveTo>
                <a:lnTo>
                  <a:pt x="3342817" y="1621586"/>
                </a:lnTo>
                <a:lnTo>
                  <a:pt x="3340951" y="1619719"/>
                </a:lnTo>
                <a:lnTo>
                  <a:pt x="3339833" y="1619250"/>
                </a:lnTo>
                <a:lnTo>
                  <a:pt x="3337204" y="1619250"/>
                </a:lnTo>
                <a:lnTo>
                  <a:pt x="3336086" y="1619719"/>
                </a:lnTo>
                <a:lnTo>
                  <a:pt x="3334220" y="1621586"/>
                </a:lnTo>
                <a:lnTo>
                  <a:pt x="3333750" y="1622704"/>
                </a:lnTo>
                <a:lnTo>
                  <a:pt x="3333750" y="1625333"/>
                </a:lnTo>
                <a:lnTo>
                  <a:pt x="3334220" y="1626450"/>
                </a:lnTo>
                <a:lnTo>
                  <a:pt x="3336086" y="1628317"/>
                </a:lnTo>
                <a:lnTo>
                  <a:pt x="3337204" y="1628775"/>
                </a:lnTo>
                <a:lnTo>
                  <a:pt x="3339833" y="1628775"/>
                </a:lnTo>
                <a:lnTo>
                  <a:pt x="3340951" y="1628317"/>
                </a:lnTo>
                <a:lnTo>
                  <a:pt x="3342817" y="1626450"/>
                </a:lnTo>
                <a:lnTo>
                  <a:pt x="3343275" y="1625333"/>
                </a:lnTo>
                <a:lnTo>
                  <a:pt x="3343275" y="1622704"/>
                </a:lnTo>
                <a:close/>
              </a:path>
              <a:path w="5534025" h="1628775">
                <a:moveTo>
                  <a:pt x="3343275" y="813079"/>
                </a:moveTo>
                <a:lnTo>
                  <a:pt x="3342817" y="811961"/>
                </a:lnTo>
                <a:lnTo>
                  <a:pt x="3340951" y="810094"/>
                </a:lnTo>
                <a:lnTo>
                  <a:pt x="3339833" y="809625"/>
                </a:lnTo>
                <a:lnTo>
                  <a:pt x="3337204" y="809625"/>
                </a:lnTo>
                <a:lnTo>
                  <a:pt x="3336086" y="810094"/>
                </a:lnTo>
                <a:lnTo>
                  <a:pt x="3334220" y="811961"/>
                </a:lnTo>
                <a:lnTo>
                  <a:pt x="3333750" y="813079"/>
                </a:lnTo>
                <a:lnTo>
                  <a:pt x="3333750" y="815708"/>
                </a:lnTo>
                <a:lnTo>
                  <a:pt x="3334220" y="816825"/>
                </a:lnTo>
                <a:lnTo>
                  <a:pt x="3336086" y="818692"/>
                </a:lnTo>
                <a:lnTo>
                  <a:pt x="3337204" y="819150"/>
                </a:lnTo>
                <a:lnTo>
                  <a:pt x="3339833" y="819150"/>
                </a:lnTo>
                <a:lnTo>
                  <a:pt x="3340951" y="818692"/>
                </a:lnTo>
                <a:lnTo>
                  <a:pt x="3342817" y="816825"/>
                </a:lnTo>
                <a:lnTo>
                  <a:pt x="3343275" y="815708"/>
                </a:lnTo>
                <a:lnTo>
                  <a:pt x="3343275" y="813079"/>
                </a:lnTo>
                <a:close/>
              </a:path>
              <a:path w="5534025" h="1628775">
                <a:moveTo>
                  <a:pt x="3343275" y="3454"/>
                </a:moveTo>
                <a:lnTo>
                  <a:pt x="3342817" y="2336"/>
                </a:lnTo>
                <a:lnTo>
                  <a:pt x="3340951" y="469"/>
                </a:lnTo>
                <a:lnTo>
                  <a:pt x="3339833" y="0"/>
                </a:lnTo>
                <a:lnTo>
                  <a:pt x="3337204" y="0"/>
                </a:lnTo>
                <a:lnTo>
                  <a:pt x="3336086" y="469"/>
                </a:lnTo>
                <a:lnTo>
                  <a:pt x="3334220" y="2336"/>
                </a:lnTo>
                <a:lnTo>
                  <a:pt x="3333750" y="3454"/>
                </a:lnTo>
                <a:lnTo>
                  <a:pt x="3333750" y="6083"/>
                </a:lnTo>
                <a:lnTo>
                  <a:pt x="3334220" y="7200"/>
                </a:lnTo>
                <a:lnTo>
                  <a:pt x="3336086" y="9067"/>
                </a:lnTo>
                <a:lnTo>
                  <a:pt x="3337204" y="9525"/>
                </a:lnTo>
                <a:lnTo>
                  <a:pt x="3339833" y="9525"/>
                </a:lnTo>
                <a:lnTo>
                  <a:pt x="3340951" y="9067"/>
                </a:lnTo>
                <a:lnTo>
                  <a:pt x="3342817" y="7200"/>
                </a:lnTo>
                <a:lnTo>
                  <a:pt x="3343275" y="6083"/>
                </a:lnTo>
                <a:lnTo>
                  <a:pt x="3343275" y="3454"/>
                </a:lnTo>
                <a:close/>
              </a:path>
              <a:path w="5534025" h="1628775">
                <a:moveTo>
                  <a:pt x="3390900" y="1622704"/>
                </a:moveTo>
                <a:lnTo>
                  <a:pt x="3390442" y="1621586"/>
                </a:lnTo>
                <a:lnTo>
                  <a:pt x="3388576" y="1619719"/>
                </a:lnTo>
                <a:lnTo>
                  <a:pt x="3387458" y="1619250"/>
                </a:lnTo>
                <a:lnTo>
                  <a:pt x="3384829" y="1619250"/>
                </a:lnTo>
                <a:lnTo>
                  <a:pt x="3383711" y="1619719"/>
                </a:lnTo>
                <a:lnTo>
                  <a:pt x="3381845" y="1621586"/>
                </a:lnTo>
                <a:lnTo>
                  <a:pt x="3381375" y="1622704"/>
                </a:lnTo>
                <a:lnTo>
                  <a:pt x="3381375" y="1625333"/>
                </a:lnTo>
                <a:lnTo>
                  <a:pt x="3381845" y="1626450"/>
                </a:lnTo>
                <a:lnTo>
                  <a:pt x="3383711" y="1628317"/>
                </a:lnTo>
                <a:lnTo>
                  <a:pt x="3384829" y="1628775"/>
                </a:lnTo>
                <a:lnTo>
                  <a:pt x="3387458" y="1628775"/>
                </a:lnTo>
                <a:lnTo>
                  <a:pt x="3388576" y="1628317"/>
                </a:lnTo>
                <a:lnTo>
                  <a:pt x="3390442" y="1626450"/>
                </a:lnTo>
                <a:lnTo>
                  <a:pt x="3390900" y="1625333"/>
                </a:lnTo>
                <a:lnTo>
                  <a:pt x="3390900" y="1622704"/>
                </a:lnTo>
                <a:close/>
              </a:path>
              <a:path w="5534025" h="1628775">
                <a:moveTo>
                  <a:pt x="3390900" y="813079"/>
                </a:moveTo>
                <a:lnTo>
                  <a:pt x="3390442" y="811961"/>
                </a:lnTo>
                <a:lnTo>
                  <a:pt x="3388576" y="810094"/>
                </a:lnTo>
                <a:lnTo>
                  <a:pt x="3387458" y="809625"/>
                </a:lnTo>
                <a:lnTo>
                  <a:pt x="3384829" y="809625"/>
                </a:lnTo>
                <a:lnTo>
                  <a:pt x="3383711" y="810094"/>
                </a:lnTo>
                <a:lnTo>
                  <a:pt x="3381845" y="811961"/>
                </a:lnTo>
                <a:lnTo>
                  <a:pt x="3381375" y="813079"/>
                </a:lnTo>
                <a:lnTo>
                  <a:pt x="3381375" y="815708"/>
                </a:lnTo>
                <a:lnTo>
                  <a:pt x="3381845" y="816825"/>
                </a:lnTo>
                <a:lnTo>
                  <a:pt x="3383711" y="818692"/>
                </a:lnTo>
                <a:lnTo>
                  <a:pt x="3384829" y="819150"/>
                </a:lnTo>
                <a:lnTo>
                  <a:pt x="3387458" y="819150"/>
                </a:lnTo>
                <a:lnTo>
                  <a:pt x="3388576" y="818692"/>
                </a:lnTo>
                <a:lnTo>
                  <a:pt x="3390442" y="816825"/>
                </a:lnTo>
                <a:lnTo>
                  <a:pt x="3390900" y="815708"/>
                </a:lnTo>
                <a:lnTo>
                  <a:pt x="3390900" y="813079"/>
                </a:lnTo>
                <a:close/>
              </a:path>
              <a:path w="5534025" h="1628775">
                <a:moveTo>
                  <a:pt x="3390900" y="3454"/>
                </a:moveTo>
                <a:lnTo>
                  <a:pt x="3390442" y="2336"/>
                </a:lnTo>
                <a:lnTo>
                  <a:pt x="3388576" y="469"/>
                </a:lnTo>
                <a:lnTo>
                  <a:pt x="3387458" y="0"/>
                </a:lnTo>
                <a:lnTo>
                  <a:pt x="3384829" y="0"/>
                </a:lnTo>
                <a:lnTo>
                  <a:pt x="3383711" y="469"/>
                </a:lnTo>
                <a:lnTo>
                  <a:pt x="3381845" y="2336"/>
                </a:lnTo>
                <a:lnTo>
                  <a:pt x="3381375" y="3454"/>
                </a:lnTo>
                <a:lnTo>
                  <a:pt x="3381375" y="6083"/>
                </a:lnTo>
                <a:lnTo>
                  <a:pt x="3381845" y="7200"/>
                </a:lnTo>
                <a:lnTo>
                  <a:pt x="3383711" y="9067"/>
                </a:lnTo>
                <a:lnTo>
                  <a:pt x="3384829" y="9525"/>
                </a:lnTo>
                <a:lnTo>
                  <a:pt x="3387458" y="9525"/>
                </a:lnTo>
                <a:lnTo>
                  <a:pt x="3388576" y="9067"/>
                </a:lnTo>
                <a:lnTo>
                  <a:pt x="3390442" y="7200"/>
                </a:lnTo>
                <a:lnTo>
                  <a:pt x="3390900" y="6083"/>
                </a:lnTo>
                <a:lnTo>
                  <a:pt x="3390900" y="3454"/>
                </a:lnTo>
                <a:close/>
              </a:path>
              <a:path w="5534025" h="1628775">
                <a:moveTo>
                  <a:pt x="3438525" y="1622704"/>
                </a:moveTo>
                <a:lnTo>
                  <a:pt x="3438067" y="1621586"/>
                </a:lnTo>
                <a:lnTo>
                  <a:pt x="3436201" y="1619719"/>
                </a:lnTo>
                <a:lnTo>
                  <a:pt x="3435083" y="1619250"/>
                </a:lnTo>
                <a:lnTo>
                  <a:pt x="3432454" y="1619250"/>
                </a:lnTo>
                <a:lnTo>
                  <a:pt x="3431336" y="1619719"/>
                </a:lnTo>
                <a:lnTo>
                  <a:pt x="3429470" y="1621586"/>
                </a:lnTo>
                <a:lnTo>
                  <a:pt x="3429000" y="1622704"/>
                </a:lnTo>
                <a:lnTo>
                  <a:pt x="3429000" y="1625333"/>
                </a:lnTo>
                <a:lnTo>
                  <a:pt x="3429470" y="1626450"/>
                </a:lnTo>
                <a:lnTo>
                  <a:pt x="3431336" y="1628317"/>
                </a:lnTo>
                <a:lnTo>
                  <a:pt x="3432454" y="1628775"/>
                </a:lnTo>
                <a:lnTo>
                  <a:pt x="3435083" y="1628775"/>
                </a:lnTo>
                <a:lnTo>
                  <a:pt x="3436201" y="1628317"/>
                </a:lnTo>
                <a:lnTo>
                  <a:pt x="3438067" y="1626450"/>
                </a:lnTo>
                <a:lnTo>
                  <a:pt x="3438525" y="1625333"/>
                </a:lnTo>
                <a:lnTo>
                  <a:pt x="3438525" y="1622704"/>
                </a:lnTo>
                <a:close/>
              </a:path>
              <a:path w="5534025" h="1628775">
                <a:moveTo>
                  <a:pt x="3438525" y="813079"/>
                </a:moveTo>
                <a:lnTo>
                  <a:pt x="3438067" y="811961"/>
                </a:lnTo>
                <a:lnTo>
                  <a:pt x="3436201" y="810094"/>
                </a:lnTo>
                <a:lnTo>
                  <a:pt x="3435083" y="809625"/>
                </a:lnTo>
                <a:lnTo>
                  <a:pt x="3432454" y="809625"/>
                </a:lnTo>
                <a:lnTo>
                  <a:pt x="3431336" y="810094"/>
                </a:lnTo>
                <a:lnTo>
                  <a:pt x="3429470" y="811961"/>
                </a:lnTo>
                <a:lnTo>
                  <a:pt x="3429000" y="813079"/>
                </a:lnTo>
                <a:lnTo>
                  <a:pt x="3429000" y="815708"/>
                </a:lnTo>
                <a:lnTo>
                  <a:pt x="3429470" y="816825"/>
                </a:lnTo>
                <a:lnTo>
                  <a:pt x="3431336" y="818692"/>
                </a:lnTo>
                <a:lnTo>
                  <a:pt x="3432454" y="819150"/>
                </a:lnTo>
                <a:lnTo>
                  <a:pt x="3435083" y="819150"/>
                </a:lnTo>
                <a:lnTo>
                  <a:pt x="3436201" y="818692"/>
                </a:lnTo>
                <a:lnTo>
                  <a:pt x="3438067" y="816825"/>
                </a:lnTo>
                <a:lnTo>
                  <a:pt x="3438525" y="815708"/>
                </a:lnTo>
                <a:lnTo>
                  <a:pt x="3438525" y="813079"/>
                </a:lnTo>
                <a:close/>
              </a:path>
              <a:path w="5534025" h="1628775">
                <a:moveTo>
                  <a:pt x="3438525" y="3454"/>
                </a:moveTo>
                <a:lnTo>
                  <a:pt x="3438067" y="2336"/>
                </a:lnTo>
                <a:lnTo>
                  <a:pt x="3436201" y="469"/>
                </a:lnTo>
                <a:lnTo>
                  <a:pt x="3435083" y="0"/>
                </a:lnTo>
                <a:lnTo>
                  <a:pt x="3432454" y="0"/>
                </a:lnTo>
                <a:lnTo>
                  <a:pt x="3431336" y="469"/>
                </a:lnTo>
                <a:lnTo>
                  <a:pt x="3429470" y="2336"/>
                </a:lnTo>
                <a:lnTo>
                  <a:pt x="3429000" y="3454"/>
                </a:lnTo>
                <a:lnTo>
                  <a:pt x="3429000" y="6083"/>
                </a:lnTo>
                <a:lnTo>
                  <a:pt x="3429470" y="7200"/>
                </a:lnTo>
                <a:lnTo>
                  <a:pt x="3431336" y="9067"/>
                </a:lnTo>
                <a:lnTo>
                  <a:pt x="3432454" y="9525"/>
                </a:lnTo>
                <a:lnTo>
                  <a:pt x="3435083" y="9525"/>
                </a:lnTo>
                <a:lnTo>
                  <a:pt x="3436201" y="9067"/>
                </a:lnTo>
                <a:lnTo>
                  <a:pt x="3438067" y="7200"/>
                </a:lnTo>
                <a:lnTo>
                  <a:pt x="3438525" y="6083"/>
                </a:lnTo>
                <a:lnTo>
                  <a:pt x="3438525" y="3454"/>
                </a:lnTo>
                <a:close/>
              </a:path>
              <a:path w="5534025" h="1628775">
                <a:moveTo>
                  <a:pt x="3486150" y="1622704"/>
                </a:moveTo>
                <a:lnTo>
                  <a:pt x="3485692" y="1621586"/>
                </a:lnTo>
                <a:lnTo>
                  <a:pt x="3483826" y="1619719"/>
                </a:lnTo>
                <a:lnTo>
                  <a:pt x="3482708" y="1619250"/>
                </a:lnTo>
                <a:lnTo>
                  <a:pt x="3480079" y="1619250"/>
                </a:lnTo>
                <a:lnTo>
                  <a:pt x="3478961" y="1619719"/>
                </a:lnTo>
                <a:lnTo>
                  <a:pt x="3477095" y="1621586"/>
                </a:lnTo>
                <a:lnTo>
                  <a:pt x="3476625" y="1622704"/>
                </a:lnTo>
                <a:lnTo>
                  <a:pt x="3476625" y="1625333"/>
                </a:lnTo>
                <a:lnTo>
                  <a:pt x="3477095" y="1626450"/>
                </a:lnTo>
                <a:lnTo>
                  <a:pt x="3478961" y="1628317"/>
                </a:lnTo>
                <a:lnTo>
                  <a:pt x="3480079" y="1628775"/>
                </a:lnTo>
                <a:lnTo>
                  <a:pt x="3482708" y="1628775"/>
                </a:lnTo>
                <a:lnTo>
                  <a:pt x="3483826" y="1628317"/>
                </a:lnTo>
                <a:lnTo>
                  <a:pt x="3485692" y="1626450"/>
                </a:lnTo>
                <a:lnTo>
                  <a:pt x="3486150" y="1625333"/>
                </a:lnTo>
                <a:lnTo>
                  <a:pt x="3486150" y="1622704"/>
                </a:lnTo>
                <a:close/>
              </a:path>
              <a:path w="5534025" h="1628775">
                <a:moveTo>
                  <a:pt x="3486150" y="813079"/>
                </a:moveTo>
                <a:lnTo>
                  <a:pt x="3485692" y="811961"/>
                </a:lnTo>
                <a:lnTo>
                  <a:pt x="3483826" y="810094"/>
                </a:lnTo>
                <a:lnTo>
                  <a:pt x="3482708" y="809625"/>
                </a:lnTo>
                <a:lnTo>
                  <a:pt x="3480079" y="809625"/>
                </a:lnTo>
                <a:lnTo>
                  <a:pt x="3478961" y="810094"/>
                </a:lnTo>
                <a:lnTo>
                  <a:pt x="3477095" y="811961"/>
                </a:lnTo>
                <a:lnTo>
                  <a:pt x="3476625" y="813079"/>
                </a:lnTo>
                <a:lnTo>
                  <a:pt x="3476625" y="815708"/>
                </a:lnTo>
                <a:lnTo>
                  <a:pt x="3477095" y="816825"/>
                </a:lnTo>
                <a:lnTo>
                  <a:pt x="3478961" y="818692"/>
                </a:lnTo>
                <a:lnTo>
                  <a:pt x="3480079" y="819150"/>
                </a:lnTo>
                <a:lnTo>
                  <a:pt x="3482708" y="819150"/>
                </a:lnTo>
                <a:lnTo>
                  <a:pt x="3483826" y="818692"/>
                </a:lnTo>
                <a:lnTo>
                  <a:pt x="3485692" y="816825"/>
                </a:lnTo>
                <a:lnTo>
                  <a:pt x="3486150" y="815708"/>
                </a:lnTo>
                <a:lnTo>
                  <a:pt x="3486150" y="813079"/>
                </a:lnTo>
                <a:close/>
              </a:path>
              <a:path w="5534025" h="1628775">
                <a:moveTo>
                  <a:pt x="3486150" y="3454"/>
                </a:moveTo>
                <a:lnTo>
                  <a:pt x="3485692" y="2336"/>
                </a:lnTo>
                <a:lnTo>
                  <a:pt x="3483826" y="469"/>
                </a:lnTo>
                <a:lnTo>
                  <a:pt x="3482708" y="0"/>
                </a:lnTo>
                <a:lnTo>
                  <a:pt x="3480079" y="0"/>
                </a:lnTo>
                <a:lnTo>
                  <a:pt x="3478961" y="469"/>
                </a:lnTo>
                <a:lnTo>
                  <a:pt x="3477095" y="2336"/>
                </a:lnTo>
                <a:lnTo>
                  <a:pt x="3476625" y="3454"/>
                </a:lnTo>
                <a:lnTo>
                  <a:pt x="3476625" y="6083"/>
                </a:lnTo>
                <a:lnTo>
                  <a:pt x="3477095" y="7200"/>
                </a:lnTo>
                <a:lnTo>
                  <a:pt x="3478961" y="9067"/>
                </a:lnTo>
                <a:lnTo>
                  <a:pt x="3480079" y="9525"/>
                </a:lnTo>
                <a:lnTo>
                  <a:pt x="3482708" y="9525"/>
                </a:lnTo>
                <a:lnTo>
                  <a:pt x="3483826" y="9067"/>
                </a:lnTo>
                <a:lnTo>
                  <a:pt x="3485692" y="7200"/>
                </a:lnTo>
                <a:lnTo>
                  <a:pt x="3486150" y="6083"/>
                </a:lnTo>
                <a:lnTo>
                  <a:pt x="3486150" y="3454"/>
                </a:lnTo>
                <a:close/>
              </a:path>
              <a:path w="5534025" h="1628775">
                <a:moveTo>
                  <a:pt x="3533787" y="1622704"/>
                </a:moveTo>
                <a:lnTo>
                  <a:pt x="3533317" y="1621586"/>
                </a:lnTo>
                <a:lnTo>
                  <a:pt x="3531451" y="1619719"/>
                </a:lnTo>
                <a:lnTo>
                  <a:pt x="3530333" y="1619250"/>
                </a:lnTo>
                <a:lnTo>
                  <a:pt x="3527704" y="1619250"/>
                </a:lnTo>
                <a:lnTo>
                  <a:pt x="3526586" y="1619719"/>
                </a:lnTo>
                <a:lnTo>
                  <a:pt x="3524720" y="1621586"/>
                </a:lnTo>
                <a:lnTo>
                  <a:pt x="3524250" y="1622704"/>
                </a:lnTo>
                <a:lnTo>
                  <a:pt x="3524250" y="1625333"/>
                </a:lnTo>
                <a:lnTo>
                  <a:pt x="3524720" y="1626450"/>
                </a:lnTo>
                <a:lnTo>
                  <a:pt x="3526586" y="1628317"/>
                </a:lnTo>
                <a:lnTo>
                  <a:pt x="3527704" y="1628775"/>
                </a:lnTo>
                <a:lnTo>
                  <a:pt x="3530333" y="1628775"/>
                </a:lnTo>
                <a:lnTo>
                  <a:pt x="3531451" y="1628317"/>
                </a:lnTo>
                <a:lnTo>
                  <a:pt x="3533317" y="1626450"/>
                </a:lnTo>
                <a:lnTo>
                  <a:pt x="3533787" y="1625333"/>
                </a:lnTo>
                <a:lnTo>
                  <a:pt x="3533787" y="1622704"/>
                </a:lnTo>
                <a:close/>
              </a:path>
              <a:path w="5534025" h="1628775">
                <a:moveTo>
                  <a:pt x="3533787" y="813079"/>
                </a:moveTo>
                <a:lnTo>
                  <a:pt x="3533317" y="811961"/>
                </a:lnTo>
                <a:lnTo>
                  <a:pt x="3531451" y="810094"/>
                </a:lnTo>
                <a:lnTo>
                  <a:pt x="3530333" y="809625"/>
                </a:lnTo>
                <a:lnTo>
                  <a:pt x="3527704" y="809625"/>
                </a:lnTo>
                <a:lnTo>
                  <a:pt x="3526586" y="810094"/>
                </a:lnTo>
                <a:lnTo>
                  <a:pt x="3524720" y="811961"/>
                </a:lnTo>
                <a:lnTo>
                  <a:pt x="3524250" y="813079"/>
                </a:lnTo>
                <a:lnTo>
                  <a:pt x="3524250" y="815708"/>
                </a:lnTo>
                <a:lnTo>
                  <a:pt x="3524720" y="816825"/>
                </a:lnTo>
                <a:lnTo>
                  <a:pt x="3526586" y="818692"/>
                </a:lnTo>
                <a:lnTo>
                  <a:pt x="3527704" y="819150"/>
                </a:lnTo>
                <a:lnTo>
                  <a:pt x="3530333" y="819150"/>
                </a:lnTo>
                <a:lnTo>
                  <a:pt x="3531451" y="818692"/>
                </a:lnTo>
                <a:lnTo>
                  <a:pt x="3533317" y="816825"/>
                </a:lnTo>
                <a:lnTo>
                  <a:pt x="3533787" y="815708"/>
                </a:lnTo>
                <a:lnTo>
                  <a:pt x="3533787" y="813079"/>
                </a:lnTo>
                <a:close/>
              </a:path>
              <a:path w="5534025" h="1628775">
                <a:moveTo>
                  <a:pt x="3533787" y="3454"/>
                </a:moveTo>
                <a:lnTo>
                  <a:pt x="3533317" y="2336"/>
                </a:lnTo>
                <a:lnTo>
                  <a:pt x="3531451" y="469"/>
                </a:lnTo>
                <a:lnTo>
                  <a:pt x="3530333" y="0"/>
                </a:lnTo>
                <a:lnTo>
                  <a:pt x="3527704" y="0"/>
                </a:lnTo>
                <a:lnTo>
                  <a:pt x="3526586" y="469"/>
                </a:lnTo>
                <a:lnTo>
                  <a:pt x="3524720" y="2336"/>
                </a:lnTo>
                <a:lnTo>
                  <a:pt x="3524250" y="3454"/>
                </a:lnTo>
                <a:lnTo>
                  <a:pt x="3524250" y="6083"/>
                </a:lnTo>
                <a:lnTo>
                  <a:pt x="3524720" y="7200"/>
                </a:lnTo>
                <a:lnTo>
                  <a:pt x="3526586" y="9067"/>
                </a:lnTo>
                <a:lnTo>
                  <a:pt x="3527704" y="9525"/>
                </a:lnTo>
                <a:lnTo>
                  <a:pt x="3530333" y="9525"/>
                </a:lnTo>
                <a:lnTo>
                  <a:pt x="3531451" y="9067"/>
                </a:lnTo>
                <a:lnTo>
                  <a:pt x="3533317" y="7200"/>
                </a:lnTo>
                <a:lnTo>
                  <a:pt x="3533787" y="6083"/>
                </a:lnTo>
                <a:lnTo>
                  <a:pt x="3533787" y="3454"/>
                </a:lnTo>
                <a:close/>
              </a:path>
              <a:path w="5534025" h="1628775">
                <a:moveTo>
                  <a:pt x="3581400" y="1622704"/>
                </a:moveTo>
                <a:lnTo>
                  <a:pt x="3580942" y="1621586"/>
                </a:lnTo>
                <a:lnTo>
                  <a:pt x="3579076" y="1619719"/>
                </a:lnTo>
                <a:lnTo>
                  <a:pt x="3577958" y="1619250"/>
                </a:lnTo>
                <a:lnTo>
                  <a:pt x="3575329" y="1619250"/>
                </a:lnTo>
                <a:lnTo>
                  <a:pt x="3574211" y="1619719"/>
                </a:lnTo>
                <a:lnTo>
                  <a:pt x="3572345" y="1621586"/>
                </a:lnTo>
                <a:lnTo>
                  <a:pt x="3571875" y="1622704"/>
                </a:lnTo>
                <a:lnTo>
                  <a:pt x="3571875" y="1625333"/>
                </a:lnTo>
                <a:lnTo>
                  <a:pt x="3572345" y="1626450"/>
                </a:lnTo>
                <a:lnTo>
                  <a:pt x="3574211" y="1628317"/>
                </a:lnTo>
                <a:lnTo>
                  <a:pt x="3575329" y="1628775"/>
                </a:lnTo>
                <a:lnTo>
                  <a:pt x="3577958" y="1628775"/>
                </a:lnTo>
                <a:lnTo>
                  <a:pt x="3579076" y="1628317"/>
                </a:lnTo>
                <a:lnTo>
                  <a:pt x="3580942" y="1626450"/>
                </a:lnTo>
                <a:lnTo>
                  <a:pt x="3581400" y="1625333"/>
                </a:lnTo>
                <a:lnTo>
                  <a:pt x="3581400" y="1622704"/>
                </a:lnTo>
                <a:close/>
              </a:path>
              <a:path w="5534025" h="1628775">
                <a:moveTo>
                  <a:pt x="3581400" y="813079"/>
                </a:moveTo>
                <a:lnTo>
                  <a:pt x="3580942" y="811961"/>
                </a:lnTo>
                <a:lnTo>
                  <a:pt x="3579076" y="810094"/>
                </a:lnTo>
                <a:lnTo>
                  <a:pt x="3577958" y="809625"/>
                </a:lnTo>
                <a:lnTo>
                  <a:pt x="3575329" y="809625"/>
                </a:lnTo>
                <a:lnTo>
                  <a:pt x="3574211" y="810094"/>
                </a:lnTo>
                <a:lnTo>
                  <a:pt x="3572345" y="811961"/>
                </a:lnTo>
                <a:lnTo>
                  <a:pt x="3571875" y="813079"/>
                </a:lnTo>
                <a:lnTo>
                  <a:pt x="3571875" y="815708"/>
                </a:lnTo>
                <a:lnTo>
                  <a:pt x="3572345" y="816825"/>
                </a:lnTo>
                <a:lnTo>
                  <a:pt x="3574211" y="818692"/>
                </a:lnTo>
                <a:lnTo>
                  <a:pt x="3575329" y="819150"/>
                </a:lnTo>
                <a:lnTo>
                  <a:pt x="3577958" y="819150"/>
                </a:lnTo>
                <a:lnTo>
                  <a:pt x="3579076" y="818692"/>
                </a:lnTo>
                <a:lnTo>
                  <a:pt x="3580942" y="816825"/>
                </a:lnTo>
                <a:lnTo>
                  <a:pt x="3581400" y="815708"/>
                </a:lnTo>
                <a:lnTo>
                  <a:pt x="3581400" y="813079"/>
                </a:lnTo>
                <a:close/>
              </a:path>
              <a:path w="5534025" h="1628775">
                <a:moveTo>
                  <a:pt x="3581400" y="3454"/>
                </a:moveTo>
                <a:lnTo>
                  <a:pt x="3580942" y="2336"/>
                </a:lnTo>
                <a:lnTo>
                  <a:pt x="3579076" y="469"/>
                </a:lnTo>
                <a:lnTo>
                  <a:pt x="3577958" y="0"/>
                </a:lnTo>
                <a:lnTo>
                  <a:pt x="3575329" y="0"/>
                </a:lnTo>
                <a:lnTo>
                  <a:pt x="3574211" y="469"/>
                </a:lnTo>
                <a:lnTo>
                  <a:pt x="3572345" y="2336"/>
                </a:lnTo>
                <a:lnTo>
                  <a:pt x="3571875" y="3454"/>
                </a:lnTo>
                <a:lnTo>
                  <a:pt x="3571875" y="6083"/>
                </a:lnTo>
                <a:lnTo>
                  <a:pt x="3572345" y="7200"/>
                </a:lnTo>
                <a:lnTo>
                  <a:pt x="3574211" y="9067"/>
                </a:lnTo>
                <a:lnTo>
                  <a:pt x="3575329" y="9525"/>
                </a:lnTo>
                <a:lnTo>
                  <a:pt x="3577958" y="9525"/>
                </a:lnTo>
                <a:lnTo>
                  <a:pt x="3579076" y="9067"/>
                </a:lnTo>
                <a:lnTo>
                  <a:pt x="3580942" y="7200"/>
                </a:lnTo>
                <a:lnTo>
                  <a:pt x="3581400" y="6083"/>
                </a:lnTo>
                <a:lnTo>
                  <a:pt x="3581400" y="3454"/>
                </a:lnTo>
                <a:close/>
              </a:path>
              <a:path w="5534025" h="1628775">
                <a:moveTo>
                  <a:pt x="3629025" y="1622704"/>
                </a:moveTo>
                <a:lnTo>
                  <a:pt x="3628567" y="1621586"/>
                </a:lnTo>
                <a:lnTo>
                  <a:pt x="3626701" y="1619719"/>
                </a:lnTo>
                <a:lnTo>
                  <a:pt x="3625583" y="1619250"/>
                </a:lnTo>
                <a:lnTo>
                  <a:pt x="3622954" y="1619250"/>
                </a:lnTo>
                <a:lnTo>
                  <a:pt x="3621836" y="1619719"/>
                </a:lnTo>
                <a:lnTo>
                  <a:pt x="3619970" y="1621586"/>
                </a:lnTo>
                <a:lnTo>
                  <a:pt x="3619500" y="1622704"/>
                </a:lnTo>
                <a:lnTo>
                  <a:pt x="3619500" y="1625333"/>
                </a:lnTo>
                <a:lnTo>
                  <a:pt x="3619970" y="1626450"/>
                </a:lnTo>
                <a:lnTo>
                  <a:pt x="3621836" y="1628317"/>
                </a:lnTo>
                <a:lnTo>
                  <a:pt x="3622954" y="1628775"/>
                </a:lnTo>
                <a:lnTo>
                  <a:pt x="3625583" y="1628775"/>
                </a:lnTo>
                <a:lnTo>
                  <a:pt x="3626701" y="1628317"/>
                </a:lnTo>
                <a:lnTo>
                  <a:pt x="3628567" y="1626450"/>
                </a:lnTo>
                <a:lnTo>
                  <a:pt x="3629025" y="1625333"/>
                </a:lnTo>
                <a:lnTo>
                  <a:pt x="3629025" y="1622704"/>
                </a:lnTo>
                <a:close/>
              </a:path>
              <a:path w="5534025" h="1628775">
                <a:moveTo>
                  <a:pt x="3629025" y="813079"/>
                </a:moveTo>
                <a:lnTo>
                  <a:pt x="3628567" y="811961"/>
                </a:lnTo>
                <a:lnTo>
                  <a:pt x="3626701" y="810094"/>
                </a:lnTo>
                <a:lnTo>
                  <a:pt x="3625583" y="809625"/>
                </a:lnTo>
                <a:lnTo>
                  <a:pt x="3622954" y="809625"/>
                </a:lnTo>
                <a:lnTo>
                  <a:pt x="3621836" y="810094"/>
                </a:lnTo>
                <a:lnTo>
                  <a:pt x="3619970" y="811961"/>
                </a:lnTo>
                <a:lnTo>
                  <a:pt x="3619500" y="813079"/>
                </a:lnTo>
                <a:lnTo>
                  <a:pt x="3619500" y="815708"/>
                </a:lnTo>
                <a:lnTo>
                  <a:pt x="3619970" y="816825"/>
                </a:lnTo>
                <a:lnTo>
                  <a:pt x="3621836" y="818692"/>
                </a:lnTo>
                <a:lnTo>
                  <a:pt x="3622954" y="819150"/>
                </a:lnTo>
                <a:lnTo>
                  <a:pt x="3625583" y="819150"/>
                </a:lnTo>
                <a:lnTo>
                  <a:pt x="3626701" y="818692"/>
                </a:lnTo>
                <a:lnTo>
                  <a:pt x="3628567" y="816825"/>
                </a:lnTo>
                <a:lnTo>
                  <a:pt x="3629025" y="815708"/>
                </a:lnTo>
                <a:lnTo>
                  <a:pt x="3629025" y="813079"/>
                </a:lnTo>
                <a:close/>
              </a:path>
              <a:path w="5534025" h="1628775">
                <a:moveTo>
                  <a:pt x="3629025" y="3454"/>
                </a:moveTo>
                <a:lnTo>
                  <a:pt x="3628567" y="2336"/>
                </a:lnTo>
                <a:lnTo>
                  <a:pt x="3626701" y="469"/>
                </a:lnTo>
                <a:lnTo>
                  <a:pt x="3625583" y="0"/>
                </a:lnTo>
                <a:lnTo>
                  <a:pt x="3622954" y="0"/>
                </a:lnTo>
                <a:lnTo>
                  <a:pt x="3621836" y="469"/>
                </a:lnTo>
                <a:lnTo>
                  <a:pt x="3619970" y="2336"/>
                </a:lnTo>
                <a:lnTo>
                  <a:pt x="3619500" y="3454"/>
                </a:lnTo>
                <a:lnTo>
                  <a:pt x="3619500" y="6083"/>
                </a:lnTo>
                <a:lnTo>
                  <a:pt x="3619970" y="7200"/>
                </a:lnTo>
                <a:lnTo>
                  <a:pt x="3621836" y="9067"/>
                </a:lnTo>
                <a:lnTo>
                  <a:pt x="3622954" y="9525"/>
                </a:lnTo>
                <a:lnTo>
                  <a:pt x="3625583" y="9525"/>
                </a:lnTo>
                <a:lnTo>
                  <a:pt x="3626701" y="9067"/>
                </a:lnTo>
                <a:lnTo>
                  <a:pt x="3628567" y="7200"/>
                </a:lnTo>
                <a:lnTo>
                  <a:pt x="3629025" y="6083"/>
                </a:lnTo>
                <a:lnTo>
                  <a:pt x="3629025" y="3454"/>
                </a:lnTo>
                <a:close/>
              </a:path>
              <a:path w="5534025" h="1628775">
                <a:moveTo>
                  <a:pt x="3676650" y="1622704"/>
                </a:moveTo>
                <a:lnTo>
                  <a:pt x="3676192" y="1621586"/>
                </a:lnTo>
                <a:lnTo>
                  <a:pt x="3674326" y="1619719"/>
                </a:lnTo>
                <a:lnTo>
                  <a:pt x="3673208" y="1619250"/>
                </a:lnTo>
                <a:lnTo>
                  <a:pt x="3670579" y="1619250"/>
                </a:lnTo>
                <a:lnTo>
                  <a:pt x="3669461" y="1619719"/>
                </a:lnTo>
                <a:lnTo>
                  <a:pt x="3667595" y="1621586"/>
                </a:lnTo>
                <a:lnTo>
                  <a:pt x="3667125" y="1622704"/>
                </a:lnTo>
                <a:lnTo>
                  <a:pt x="3667125" y="1625333"/>
                </a:lnTo>
                <a:lnTo>
                  <a:pt x="3667595" y="1626450"/>
                </a:lnTo>
                <a:lnTo>
                  <a:pt x="3669461" y="1628317"/>
                </a:lnTo>
                <a:lnTo>
                  <a:pt x="3670579" y="1628775"/>
                </a:lnTo>
                <a:lnTo>
                  <a:pt x="3673208" y="1628775"/>
                </a:lnTo>
                <a:lnTo>
                  <a:pt x="3674326" y="1628317"/>
                </a:lnTo>
                <a:lnTo>
                  <a:pt x="3676192" y="1626450"/>
                </a:lnTo>
                <a:lnTo>
                  <a:pt x="3676650" y="1625333"/>
                </a:lnTo>
                <a:lnTo>
                  <a:pt x="3676650" y="1622704"/>
                </a:lnTo>
                <a:close/>
              </a:path>
              <a:path w="5534025" h="1628775">
                <a:moveTo>
                  <a:pt x="3676650" y="813079"/>
                </a:moveTo>
                <a:lnTo>
                  <a:pt x="3676192" y="811961"/>
                </a:lnTo>
                <a:lnTo>
                  <a:pt x="3674326" y="810094"/>
                </a:lnTo>
                <a:lnTo>
                  <a:pt x="3673208" y="809625"/>
                </a:lnTo>
                <a:lnTo>
                  <a:pt x="3670579" y="809625"/>
                </a:lnTo>
                <a:lnTo>
                  <a:pt x="3669461" y="810094"/>
                </a:lnTo>
                <a:lnTo>
                  <a:pt x="3667595" y="811961"/>
                </a:lnTo>
                <a:lnTo>
                  <a:pt x="3667125" y="813079"/>
                </a:lnTo>
                <a:lnTo>
                  <a:pt x="3667125" y="815708"/>
                </a:lnTo>
                <a:lnTo>
                  <a:pt x="3667595" y="816825"/>
                </a:lnTo>
                <a:lnTo>
                  <a:pt x="3669461" y="818692"/>
                </a:lnTo>
                <a:lnTo>
                  <a:pt x="3670579" y="819150"/>
                </a:lnTo>
                <a:lnTo>
                  <a:pt x="3673208" y="819150"/>
                </a:lnTo>
                <a:lnTo>
                  <a:pt x="3674326" y="818692"/>
                </a:lnTo>
                <a:lnTo>
                  <a:pt x="3676192" y="816825"/>
                </a:lnTo>
                <a:lnTo>
                  <a:pt x="3676650" y="815708"/>
                </a:lnTo>
                <a:lnTo>
                  <a:pt x="3676650" y="813079"/>
                </a:lnTo>
                <a:close/>
              </a:path>
              <a:path w="5534025" h="1628775">
                <a:moveTo>
                  <a:pt x="3676650" y="3454"/>
                </a:moveTo>
                <a:lnTo>
                  <a:pt x="3676192" y="2336"/>
                </a:lnTo>
                <a:lnTo>
                  <a:pt x="3674326" y="469"/>
                </a:lnTo>
                <a:lnTo>
                  <a:pt x="3673208" y="0"/>
                </a:lnTo>
                <a:lnTo>
                  <a:pt x="3670579" y="0"/>
                </a:lnTo>
                <a:lnTo>
                  <a:pt x="3669461" y="469"/>
                </a:lnTo>
                <a:lnTo>
                  <a:pt x="3667595" y="2336"/>
                </a:lnTo>
                <a:lnTo>
                  <a:pt x="3667125" y="3454"/>
                </a:lnTo>
                <a:lnTo>
                  <a:pt x="3667125" y="6083"/>
                </a:lnTo>
                <a:lnTo>
                  <a:pt x="3667595" y="7200"/>
                </a:lnTo>
                <a:lnTo>
                  <a:pt x="3669461" y="9067"/>
                </a:lnTo>
                <a:lnTo>
                  <a:pt x="3670579" y="9525"/>
                </a:lnTo>
                <a:lnTo>
                  <a:pt x="3673208" y="9525"/>
                </a:lnTo>
                <a:lnTo>
                  <a:pt x="3674326" y="9067"/>
                </a:lnTo>
                <a:lnTo>
                  <a:pt x="3676192" y="7200"/>
                </a:lnTo>
                <a:lnTo>
                  <a:pt x="3676650" y="6083"/>
                </a:lnTo>
                <a:lnTo>
                  <a:pt x="3676650" y="3454"/>
                </a:lnTo>
                <a:close/>
              </a:path>
              <a:path w="5534025" h="1628775">
                <a:moveTo>
                  <a:pt x="3724275" y="1622704"/>
                </a:moveTo>
                <a:lnTo>
                  <a:pt x="3723817" y="1621586"/>
                </a:lnTo>
                <a:lnTo>
                  <a:pt x="3721951" y="1619719"/>
                </a:lnTo>
                <a:lnTo>
                  <a:pt x="3720833" y="1619250"/>
                </a:lnTo>
                <a:lnTo>
                  <a:pt x="3718204" y="1619250"/>
                </a:lnTo>
                <a:lnTo>
                  <a:pt x="3717086" y="1619719"/>
                </a:lnTo>
                <a:lnTo>
                  <a:pt x="3715220" y="1621586"/>
                </a:lnTo>
                <a:lnTo>
                  <a:pt x="3714750" y="1622704"/>
                </a:lnTo>
                <a:lnTo>
                  <a:pt x="3714750" y="1625333"/>
                </a:lnTo>
                <a:lnTo>
                  <a:pt x="3715220" y="1626450"/>
                </a:lnTo>
                <a:lnTo>
                  <a:pt x="3717086" y="1628317"/>
                </a:lnTo>
                <a:lnTo>
                  <a:pt x="3718204" y="1628775"/>
                </a:lnTo>
                <a:lnTo>
                  <a:pt x="3720833" y="1628775"/>
                </a:lnTo>
                <a:lnTo>
                  <a:pt x="3721951" y="1628317"/>
                </a:lnTo>
                <a:lnTo>
                  <a:pt x="3723817" y="1626450"/>
                </a:lnTo>
                <a:lnTo>
                  <a:pt x="3724275" y="1625333"/>
                </a:lnTo>
                <a:lnTo>
                  <a:pt x="3724275" y="1622704"/>
                </a:lnTo>
                <a:close/>
              </a:path>
              <a:path w="5534025" h="1628775">
                <a:moveTo>
                  <a:pt x="3724275" y="813079"/>
                </a:moveTo>
                <a:lnTo>
                  <a:pt x="3723817" y="811961"/>
                </a:lnTo>
                <a:lnTo>
                  <a:pt x="3721951" y="810094"/>
                </a:lnTo>
                <a:lnTo>
                  <a:pt x="3720833" y="809625"/>
                </a:lnTo>
                <a:lnTo>
                  <a:pt x="3718204" y="809625"/>
                </a:lnTo>
                <a:lnTo>
                  <a:pt x="3717086" y="810094"/>
                </a:lnTo>
                <a:lnTo>
                  <a:pt x="3715220" y="811961"/>
                </a:lnTo>
                <a:lnTo>
                  <a:pt x="3714750" y="813079"/>
                </a:lnTo>
                <a:lnTo>
                  <a:pt x="3714750" y="815708"/>
                </a:lnTo>
                <a:lnTo>
                  <a:pt x="3715220" y="816825"/>
                </a:lnTo>
                <a:lnTo>
                  <a:pt x="3717086" y="818692"/>
                </a:lnTo>
                <a:lnTo>
                  <a:pt x="3718204" y="819150"/>
                </a:lnTo>
                <a:lnTo>
                  <a:pt x="3720833" y="819150"/>
                </a:lnTo>
                <a:lnTo>
                  <a:pt x="3721951" y="818692"/>
                </a:lnTo>
                <a:lnTo>
                  <a:pt x="3723817" y="816825"/>
                </a:lnTo>
                <a:lnTo>
                  <a:pt x="3724275" y="815708"/>
                </a:lnTo>
                <a:lnTo>
                  <a:pt x="3724275" y="813079"/>
                </a:lnTo>
                <a:close/>
              </a:path>
              <a:path w="5534025" h="1628775">
                <a:moveTo>
                  <a:pt x="3724275" y="3454"/>
                </a:moveTo>
                <a:lnTo>
                  <a:pt x="3723817" y="2336"/>
                </a:lnTo>
                <a:lnTo>
                  <a:pt x="3721951" y="469"/>
                </a:lnTo>
                <a:lnTo>
                  <a:pt x="3720833" y="0"/>
                </a:lnTo>
                <a:lnTo>
                  <a:pt x="3718204" y="0"/>
                </a:lnTo>
                <a:lnTo>
                  <a:pt x="3717086" y="469"/>
                </a:lnTo>
                <a:lnTo>
                  <a:pt x="3715220" y="2336"/>
                </a:lnTo>
                <a:lnTo>
                  <a:pt x="3714750" y="3454"/>
                </a:lnTo>
                <a:lnTo>
                  <a:pt x="3714750" y="6083"/>
                </a:lnTo>
                <a:lnTo>
                  <a:pt x="3715220" y="7200"/>
                </a:lnTo>
                <a:lnTo>
                  <a:pt x="3717086" y="9067"/>
                </a:lnTo>
                <a:lnTo>
                  <a:pt x="3718204" y="9525"/>
                </a:lnTo>
                <a:lnTo>
                  <a:pt x="3720833" y="9525"/>
                </a:lnTo>
                <a:lnTo>
                  <a:pt x="3721951" y="9067"/>
                </a:lnTo>
                <a:lnTo>
                  <a:pt x="3723817" y="7200"/>
                </a:lnTo>
                <a:lnTo>
                  <a:pt x="3724275" y="6083"/>
                </a:lnTo>
                <a:lnTo>
                  <a:pt x="3724275" y="3454"/>
                </a:lnTo>
                <a:close/>
              </a:path>
              <a:path w="5534025" h="1628775">
                <a:moveTo>
                  <a:pt x="3771900" y="1622704"/>
                </a:moveTo>
                <a:lnTo>
                  <a:pt x="3771442" y="1621586"/>
                </a:lnTo>
                <a:lnTo>
                  <a:pt x="3769576" y="1619719"/>
                </a:lnTo>
                <a:lnTo>
                  <a:pt x="3768458" y="1619250"/>
                </a:lnTo>
                <a:lnTo>
                  <a:pt x="3765829" y="1619250"/>
                </a:lnTo>
                <a:lnTo>
                  <a:pt x="3764711" y="1619719"/>
                </a:lnTo>
                <a:lnTo>
                  <a:pt x="3762845" y="1621586"/>
                </a:lnTo>
                <a:lnTo>
                  <a:pt x="3762375" y="1622704"/>
                </a:lnTo>
                <a:lnTo>
                  <a:pt x="3762375" y="1625333"/>
                </a:lnTo>
                <a:lnTo>
                  <a:pt x="3762845" y="1626450"/>
                </a:lnTo>
                <a:lnTo>
                  <a:pt x="3764711" y="1628317"/>
                </a:lnTo>
                <a:lnTo>
                  <a:pt x="3765829" y="1628775"/>
                </a:lnTo>
                <a:lnTo>
                  <a:pt x="3768458" y="1628775"/>
                </a:lnTo>
                <a:lnTo>
                  <a:pt x="3769576" y="1628317"/>
                </a:lnTo>
                <a:lnTo>
                  <a:pt x="3771442" y="1626450"/>
                </a:lnTo>
                <a:lnTo>
                  <a:pt x="3771900" y="1625333"/>
                </a:lnTo>
                <a:lnTo>
                  <a:pt x="3771900" y="1622704"/>
                </a:lnTo>
                <a:close/>
              </a:path>
              <a:path w="5534025" h="1628775">
                <a:moveTo>
                  <a:pt x="3771900" y="813079"/>
                </a:moveTo>
                <a:lnTo>
                  <a:pt x="3771442" y="811961"/>
                </a:lnTo>
                <a:lnTo>
                  <a:pt x="3769576" y="810094"/>
                </a:lnTo>
                <a:lnTo>
                  <a:pt x="3768458" y="809625"/>
                </a:lnTo>
                <a:lnTo>
                  <a:pt x="3765829" y="809625"/>
                </a:lnTo>
                <a:lnTo>
                  <a:pt x="3764711" y="810094"/>
                </a:lnTo>
                <a:lnTo>
                  <a:pt x="3762845" y="811961"/>
                </a:lnTo>
                <a:lnTo>
                  <a:pt x="3762375" y="813079"/>
                </a:lnTo>
                <a:lnTo>
                  <a:pt x="3762375" y="815708"/>
                </a:lnTo>
                <a:lnTo>
                  <a:pt x="3762845" y="816825"/>
                </a:lnTo>
                <a:lnTo>
                  <a:pt x="3764711" y="818692"/>
                </a:lnTo>
                <a:lnTo>
                  <a:pt x="3765829" y="819150"/>
                </a:lnTo>
                <a:lnTo>
                  <a:pt x="3768458" y="819150"/>
                </a:lnTo>
                <a:lnTo>
                  <a:pt x="3769576" y="818692"/>
                </a:lnTo>
                <a:lnTo>
                  <a:pt x="3771442" y="816825"/>
                </a:lnTo>
                <a:lnTo>
                  <a:pt x="3771900" y="815708"/>
                </a:lnTo>
                <a:lnTo>
                  <a:pt x="3771900" y="813079"/>
                </a:lnTo>
                <a:close/>
              </a:path>
              <a:path w="5534025" h="1628775">
                <a:moveTo>
                  <a:pt x="3771900" y="3454"/>
                </a:moveTo>
                <a:lnTo>
                  <a:pt x="3771442" y="2336"/>
                </a:lnTo>
                <a:lnTo>
                  <a:pt x="3769576" y="469"/>
                </a:lnTo>
                <a:lnTo>
                  <a:pt x="3768458" y="0"/>
                </a:lnTo>
                <a:lnTo>
                  <a:pt x="3765829" y="0"/>
                </a:lnTo>
                <a:lnTo>
                  <a:pt x="3764711" y="469"/>
                </a:lnTo>
                <a:lnTo>
                  <a:pt x="3762845" y="2336"/>
                </a:lnTo>
                <a:lnTo>
                  <a:pt x="3762375" y="3454"/>
                </a:lnTo>
                <a:lnTo>
                  <a:pt x="3762375" y="6083"/>
                </a:lnTo>
                <a:lnTo>
                  <a:pt x="3762845" y="7200"/>
                </a:lnTo>
                <a:lnTo>
                  <a:pt x="3764711" y="9067"/>
                </a:lnTo>
                <a:lnTo>
                  <a:pt x="3765829" y="9525"/>
                </a:lnTo>
                <a:lnTo>
                  <a:pt x="3768458" y="9525"/>
                </a:lnTo>
                <a:lnTo>
                  <a:pt x="3769576" y="9067"/>
                </a:lnTo>
                <a:lnTo>
                  <a:pt x="3771442" y="7200"/>
                </a:lnTo>
                <a:lnTo>
                  <a:pt x="3771900" y="6083"/>
                </a:lnTo>
                <a:lnTo>
                  <a:pt x="3771900" y="3454"/>
                </a:lnTo>
                <a:close/>
              </a:path>
              <a:path w="5534025" h="1628775">
                <a:moveTo>
                  <a:pt x="3819525" y="1622704"/>
                </a:moveTo>
                <a:lnTo>
                  <a:pt x="3819067" y="1621586"/>
                </a:lnTo>
                <a:lnTo>
                  <a:pt x="3817201" y="1619719"/>
                </a:lnTo>
                <a:lnTo>
                  <a:pt x="3816083" y="1619250"/>
                </a:lnTo>
                <a:lnTo>
                  <a:pt x="3813454" y="1619250"/>
                </a:lnTo>
                <a:lnTo>
                  <a:pt x="3812336" y="1619719"/>
                </a:lnTo>
                <a:lnTo>
                  <a:pt x="3810470" y="1621586"/>
                </a:lnTo>
                <a:lnTo>
                  <a:pt x="3810000" y="1622704"/>
                </a:lnTo>
                <a:lnTo>
                  <a:pt x="3810000" y="1625333"/>
                </a:lnTo>
                <a:lnTo>
                  <a:pt x="3810470" y="1626450"/>
                </a:lnTo>
                <a:lnTo>
                  <a:pt x="3812336" y="1628317"/>
                </a:lnTo>
                <a:lnTo>
                  <a:pt x="3813454" y="1628775"/>
                </a:lnTo>
                <a:lnTo>
                  <a:pt x="3816083" y="1628775"/>
                </a:lnTo>
                <a:lnTo>
                  <a:pt x="3817201" y="1628317"/>
                </a:lnTo>
                <a:lnTo>
                  <a:pt x="3819067" y="1626450"/>
                </a:lnTo>
                <a:lnTo>
                  <a:pt x="3819525" y="1625333"/>
                </a:lnTo>
                <a:lnTo>
                  <a:pt x="3819525" y="1622704"/>
                </a:lnTo>
                <a:close/>
              </a:path>
              <a:path w="5534025" h="1628775">
                <a:moveTo>
                  <a:pt x="3819525" y="813079"/>
                </a:moveTo>
                <a:lnTo>
                  <a:pt x="3819067" y="811961"/>
                </a:lnTo>
                <a:lnTo>
                  <a:pt x="3817201" y="810094"/>
                </a:lnTo>
                <a:lnTo>
                  <a:pt x="3816083" y="809625"/>
                </a:lnTo>
                <a:lnTo>
                  <a:pt x="3813454" y="809625"/>
                </a:lnTo>
                <a:lnTo>
                  <a:pt x="3812336" y="810094"/>
                </a:lnTo>
                <a:lnTo>
                  <a:pt x="3810470" y="811961"/>
                </a:lnTo>
                <a:lnTo>
                  <a:pt x="3810000" y="813079"/>
                </a:lnTo>
                <a:lnTo>
                  <a:pt x="3810000" y="815708"/>
                </a:lnTo>
                <a:lnTo>
                  <a:pt x="3810470" y="816825"/>
                </a:lnTo>
                <a:lnTo>
                  <a:pt x="3812336" y="818692"/>
                </a:lnTo>
                <a:lnTo>
                  <a:pt x="3813454" y="819150"/>
                </a:lnTo>
                <a:lnTo>
                  <a:pt x="3816083" y="819150"/>
                </a:lnTo>
                <a:lnTo>
                  <a:pt x="3817201" y="818692"/>
                </a:lnTo>
                <a:lnTo>
                  <a:pt x="3819067" y="816825"/>
                </a:lnTo>
                <a:lnTo>
                  <a:pt x="3819525" y="815708"/>
                </a:lnTo>
                <a:lnTo>
                  <a:pt x="3819525" y="813079"/>
                </a:lnTo>
                <a:close/>
              </a:path>
              <a:path w="5534025" h="1628775">
                <a:moveTo>
                  <a:pt x="3819525" y="3454"/>
                </a:moveTo>
                <a:lnTo>
                  <a:pt x="3819067" y="2336"/>
                </a:lnTo>
                <a:lnTo>
                  <a:pt x="3817201" y="469"/>
                </a:lnTo>
                <a:lnTo>
                  <a:pt x="3816083" y="0"/>
                </a:lnTo>
                <a:lnTo>
                  <a:pt x="3813454" y="0"/>
                </a:lnTo>
                <a:lnTo>
                  <a:pt x="3812336" y="469"/>
                </a:lnTo>
                <a:lnTo>
                  <a:pt x="3810470" y="2336"/>
                </a:lnTo>
                <a:lnTo>
                  <a:pt x="3810000" y="3454"/>
                </a:lnTo>
                <a:lnTo>
                  <a:pt x="3810000" y="6083"/>
                </a:lnTo>
                <a:lnTo>
                  <a:pt x="3810470" y="7200"/>
                </a:lnTo>
                <a:lnTo>
                  <a:pt x="3812336" y="9067"/>
                </a:lnTo>
                <a:lnTo>
                  <a:pt x="3813454" y="9525"/>
                </a:lnTo>
                <a:lnTo>
                  <a:pt x="3816083" y="9525"/>
                </a:lnTo>
                <a:lnTo>
                  <a:pt x="3817201" y="9067"/>
                </a:lnTo>
                <a:lnTo>
                  <a:pt x="3819067" y="7200"/>
                </a:lnTo>
                <a:lnTo>
                  <a:pt x="3819525" y="6083"/>
                </a:lnTo>
                <a:lnTo>
                  <a:pt x="3819525" y="3454"/>
                </a:lnTo>
                <a:close/>
              </a:path>
              <a:path w="5534025" h="1628775">
                <a:moveTo>
                  <a:pt x="3867150" y="1622704"/>
                </a:moveTo>
                <a:lnTo>
                  <a:pt x="3866692" y="1621586"/>
                </a:lnTo>
                <a:lnTo>
                  <a:pt x="3864826" y="1619719"/>
                </a:lnTo>
                <a:lnTo>
                  <a:pt x="3863708" y="1619250"/>
                </a:lnTo>
                <a:lnTo>
                  <a:pt x="3861079" y="1619250"/>
                </a:lnTo>
                <a:lnTo>
                  <a:pt x="3859949" y="1619719"/>
                </a:lnTo>
                <a:lnTo>
                  <a:pt x="3858095" y="1621586"/>
                </a:lnTo>
                <a:lnTo>
                  <a:pt x="3857625" y="1622704"/>
                </a:lnTo>
                <a:lnTo>
                  <a:pt x="3857625" y="1625333"/>
                </a:lnTo>
                <a:lnTo>
                  <a:pt x="3858095" y="1626450"/>
                </a:lnTo>
                <a:lnTo>
                  <a:pt x="3859949" y="1628317"/>
                </a:lnTo>
                <a:lnTo>
                  <a:pt x="3861079" y="1628775"/>
                </a:lnTo>
                <a:lnTo>
                  <a:pt x="3863708" y="1628775"/>
                </a:lnTo>
                <a:lnTo>
                  <a:pt x="3864826" y="1628317"/>
                </a:lnTo>
                <a:lnTo>
                  <a:pt x="3866692" y="1626450"/>
                </a:lnTo>
                <a:lnTo>
                  <a:pt x="3867150" y="1625333"/>
                </a:lnTo>
                <a:lnTo>
                  <a:pt x="3867150" y="1622704"/>
                </a:lnTo>
                <a:close/>
              </a:path>
              <a:path w="5534025" h="1628775">
                <a:moveTo>
                  <a:pt x="3867150" y="813079"/>
                </a:moveTo>
                <a:lnTo>
                  <a:pt x="3866692" y="811961"/>
                </a:lnTo>
                <a:lnTo>
                  <a:pt x="3864826" y="810094"/>
                </a:lnTo>
                <a:lnTo>
                  <a:pt x="3863708" y="809625"/>
                </a:lnTo>
                <a:lnTo>
                  <a:pt x="3861079" y="809625"/>
                </a:lnTo>
                <a:lnTo>
                  <a:pt x="3859949" y="810094"/>
                </a:lnTo>
                <a:lnTo>
                  <a:pt x="3858095" y="811961"/>
                </a:lnTo>
                <a:lnTo>
                  <a:pt x="3857625" y="813079"/>
                </a:lnTo>
                <a:lnTo>
                  <a:pt x="3857625" y="815708"/>
                </a:lnTo>
                <a:lnTo>
                  <a:pt x="3858095" y="816825"/>
                </a:lnTo>
                <a:lnTo>
                  <a:pt x="3859949" y="818692"/>
                </a:lnTo>
                <a:lnTo>
                  <a:pt x="3861079" y="819150"/>
                </a:lnTo>
                <a:lnTo>
                  <a:pt x="3863708" y="819150"/>
                </a:lnTo>
                <a:lnTo>
                  <a:pt x="3864826" y="818692"/>
                </a:lnTo>
                <a:lnTo>
                  <a:pt x="3866692" y="816825"/>
                </a:lnTo>
                <a:lnTo>
                  <a:pt x="3867150" y="815708"/>
                </a:lnTo>
                <a:lnTo>
                  <a:pt x="3867150" y="813079"/>
                </a:lnTo>
                <a:close/>
              </a:path>
              <a:path w="5534025" h="1628775">
                <a:moveTo>
                  <a:pt x="3867150" y="3454"/>
                </a:moveTo>
                <a:lnTo>
                  <a:pt x="3866692" y="2336"/>
                </a:lnTo>
                <a:lnTo>
                  <a:pt x="3864826" y="469"/>
                </a:lnTo>
                <a:lnTo>
                  <a:pt x="3863708" y="0"/>
                </a:lnTo>
                <a:lnTo>
                  <a:pt x="3861079" y="0"/>
                </a:lnTo>
                <a:lnTo>
                  <a:pt x="3859949" y="469"/>
                </a:lnTo>
                <a:lnTo>
                  <a:pt x="3858095" y="2336"/>
                </a:lnTo>
                <a:lnTo>
                  <a:pt x="3857625" y="3454"/>
                </a:lnTo>
                <a:lnTo>
                  <a:pt x="3857625" y="6083"/>
                </a:lnTo>
                <a:lnTo>
                  <a:pt x="3858095" y="7200"/>
                </a:lnTo>
                <a:lnTo>
                  <a:pt x="3859949" y="9067"/>
                </a:lnTo>
                <a:lnTo>
                  <a:pt x="3861079" y="9525"/>
                </a:lnTo>
                <a:lnTo>
                  <a:pt x="3863708" y="9525"/>
                </a:lnTo>
                <a:lnTo>
                  <a:pt x="3864826" y="9067"/>
                </a:lnTo>
                <a:lnTo>
                  <a:pt x="3866692" y="7200"/>
                </a:lnTo>
                <a:lnTo>
                  <a:pt x="3867150" y="6083"/>
                </a:lnTo>
                <a:lnTo>
                  <a:pt x="3867150" y="3454"/>
                </a:lnTo>
                <a:close/>
              </a:path>
              <a:path w="5534025" h="1628775">
                <a:moveTo>
                  <a:pt x="3914775" y="1622704"/>
                </a:moveTo>
                <a:lnTo>
                  <a:pt x="3914317" y="1621586"/>
                </a:lnTo>
                <a:lnTo>
                  <a:pt x="3912451" y="1619719"/>
                </a:lnTo>
                <a:lnTo>
                  <a:pt x="3911333" y="1619250"/>
                </a:lnTo>
                <a:lnTo>
                  <a:pt x="3908704" y="1619250"/>
                </a:lnTo>
                <a:lnTo>
                  <a:pt x="3907574" y="1619719"/>
                </a:lnTo>
                <a:lnTo>
                  <a:pt x="3905720" y="1621586"/>
                </a:lnTo>
                <a:lnTo>
                  <a:pt x="3905250" y="1622704"/>
                </a:lnTo>
                <a:lnTo>
                  <a:pt x="3905250" y="1625333"/>
                </a:lnTo>
                <a:lnTo>
                  <a:pt x="3905720" y="1626450"/>
                </a:lnTo>
                <a:lnTo>
                  <a:pt x="3907574" y="1628317"/>
                </a:lnTo>
                <a:lnTo>
                  <a:pt x="3908704" y="1628775"/>
                </a:lnTo>
                <a:lnTo>
                  <a:pt x="3911333" y="1628775"/>
                </a:lnTo>
                <a:lnTo>
                  <a:pt x="3912451" y="1628317"/>
                </a:lnTo>
                <a:lnTo>
                  <a:pt x="3914317" y="1626450"/>
                </a:lnTo>
                <a:lnTo>
                  <a:pt x="3914775" y="1625333"/>
                </a:lnTo>
                <a:lnTo>
                  <a:pt x="3914775" y="1622704"/>
                </a:lnTo>
                <a:close/>
              </a:path>
              <a:path w="5534025" h="1628775">
                <a:moveTo>
                  <a:pt x="3914775" y="813079"/>
                </a:moveTo>
                <a:lnTo>
                  <a:pt x="3914317" y="811961"/>
                </a:lnTo>
                <a:lnTo>
                  <a:pt x="3912451" y="810094"/>
                </a:lnTo>
                <a:lnTo>
                  <a:pt x="3911333" y="809625"/>
                </a:lnTo>
                <a:lnTo>
                  <a:pt x="3908704" y="809625"/>
                </a:lnTo>
                <a:lnTo>
                  <a:pt x="3907574" y="810094"/>
                </a:lnTo>
                <a:lnTo>
                  <a:pt x="3905720" y="811961"/>
                </a:lnTo>
                <a:lnTo>
                  <a:pt x="3905250" y="813079"/>
                </a:lnTo>
                <a:lnTo>
                  <a:pt x="3905250" y="815708"/>
                </a:lnTo>
                <a:lnTo>
                  <a:pt x="3905720" y="816825"/>
                </a:lnTo>
                <a:lnTo>
                  <a:pt x="3907574" y="818692"/>
                </a:lnTo>
                <a:lnTo>
                  <a:pt x="3908704" y="819150"/>
                </a:lnTo>
                <a:lnTo>
                  <a:pt x="3911333" y="819150"/>
                </a:lnTo>
                <a:lnTo>
                  <a:pt x="3912451" y="818692"/>
                </a:lnTo>
                <a:lnTo>
                  <a:pt x="3914317" y="816825"/>
                </a:lnTo>
                <a:lnTo>
                  <a:pt x="3914775" y="815708"/>
                </a:lnTo>
                <a:lnTo>
                  <a:pt x="3914775" y="813079"/>
                </a:lnTo>
                <a:close/>
              </a:path>
              <a:path w="5534025" h="1628775">
                <a:moveTo>
                  <a:pt x="3914775" y="3454"/>
                </a:moveTo>
                <a:lnTo>
                  <a:pt x="3914317" y="2336"/>
                </a:lnTo>
                <a:lnTo>
                  <a:pt x="3912451" y="469"/>
                </a:lnTo>
                <a:lnTo>
                  <a:pt x="3911333" y="0"/>
                </a:lnTo>
                <a:lnTo>
                  <a:pt x="3908704" y="0"/>
                </a:lnTo>
                <a:lnTo>
                  <a:pt x="3907574" y="469"/>
                </a:lnTo>
                <a:lnTo>
                  <a:pt x="3905720" y="2336"/>
                </a:lnTo>
                <a:lnTo>
                  <a:pt x="3905250" y="3454"/>
                </a:lnTo>
                <a:lnTo>
                  <a:pt x="3905250" y="6083"/>
                </a:lnTo>
                <a:lnTo>
                  <a:pt x="3905720" y="7200"/>
                </a:lnTo>
                <a:lnTo>
                  <a:pt x="3907574" y="9067"/>
                </a:lnTo>
                <a:lnTo>
                  <a:pt x="3908704" y="9525"/>
                </a:lnTo>
                <a:lnTo>
                  <a:pt x="3911333" y="9525"/>
                </a:lnTo>
                <a:lnTo>
                  <a:pt x="3912451" y="9067"/>
                </a:lnTo>
                <a:lnTo>
                  <a:pt x="3914317" y="7200"/>
                </a:lnTo>
                <a:lnTo>
                  <a:pt x="3914775" y="6083"/>
                </a:lnTo>
                <a:lnTo>
                  <a:pt x="3914775" y="3454"/>
                </a:lnTo>
                <a:close/>
              </a:path>
              <a:path w="5534025" h="1628775">
                <a:moveTo>
                  <a:pt x="3962400" y="1622704"/>
                </a:moveTo>
                <a:lnTo>
                  <a:pt x="3961942" y="1621586"/>
                </a:lnTo>
                <a:lnTo>
                  <a:pt x="3960076" y="1619719"/>
                </a:lnTo>
                <a:lnTo>
                  <a:pt x="3958958" y="1619250"/>
                </a:lnTo>
                <a:lnTo>
                  <a:pt x="3956329" y="1619250"/>
                </a:lnTo>
                <a:lnTo>
                  <a:pt x="3955199" y="1619719"/>
                </a:lnTo>
                <a:lnTo>
                  <a:pt x="3953345" y="1621586"/>
                </a:lnTo>
                <a:lnTo>
                  <a:pt x="3952875" y="1622704"/>
                </a:lnTo>
                <a:lnTo>
                  <a:pt x="3952875" y="1625333"/>
                </a:lnTo>
                <a:lnTo>
                  <a:pt x="3953345" y="1626450"/>
                </a:lnTo>
                <a:lnTo>
                  <a:pt x="3955199" y="1628317"/>
                </a:lnTo>
                <a:lnTo>
                  <a:pt x="3956329" y="1628775"/>
                </a:lnTo>
                <a:lnTo>
                  <a:pt x="3958958" y="1628775"/>
                </a:lnTo>
                <a:lnTo>
                  <a:pt x="3960076" y="1628317"/>
                </a:lnTo>
                <a:lnTo>
                  <a:pt x="3961942" y="1626450"/>
                </a:lnTo>
                <a:lnTo>
                  <a:pt x="3962400" y="1625333"/>
                </a:lnTo>
                <a:lnTo>
                  <a:pt x="3962400" y="1622704"/>
                </a:lnTo>
                <a:close/>
              </a:path>
              <a:path w="5534025" h="1628775">
                <a:moveTo>
                  <a:pt x="3962400" y="813079"/>
                </a:moveTo>
                <a:lnTo>
                  <a:pt x="3961942" y="811961"/>
                </a:lnTo>
                <a:lnTo>
                  <a:pt x="3960076" y="810094"/>
                </a:lnTo>
                <a:lnTo>
                  <a:pt x="3958958" y="809625"/>
                </a:lnTo>
                <a:lnTo>
                  <a:pt x="3956329" y="809625"/>
                </a:lnTo>
                <a:lnTo>
                  <a:pt x="3955199" y="810094"/>
                </a:lnTo>
                <a:lnTo>
                  <a:pt x="3953345" y="811961"/>
                </a:lnTo>
                <a:lnTo>
                  <a:pt x="3952875" y="813079"/>
                </a:lnTo>
                <a:lnTo>
                  <a:pt x="3952875" y="815708"/>
                </a:lnTo>
                <a:lnTo>
                  <a:pt x="3953345" y="816825"/>
                </a:lnTo>
                <a:lnTo>
                  <a:pt x="3955199" y="818692"/>
                </a:lnTo>
                <a:lnTo>
                  <a:pt x="3956329" y="819150"/>
                </a:lnTo>
                <a:lnTo>
                  <a:pt x="3958958" y="819150"/>
                </a:lnTo>
                <a:lnTo>
                  <a:pt x="3960076" y="818692"/>
                </a:lnTo>
                <a:lnTo>
                  <a:pt x="3961942" y="816825"/>
                </a:lnTo>
                <a:lnTo>
                  <a:pt x="3962400" y="815708"/>
                </a:lnTo>
                <a:lnTo>
                  <a:pt x="3962400" y="813079"/>
                </a:lnTo>
                <a:close/>
              </a:path>
              <a:path w="5534025" h="1628775">
                <a:moveTo>
                  <a:pt x="3962400" y="3454"/>
                </a:moveTo>
                <a:lnTo>
                  <a:pt x="3961942" y="2336"/>
                </a:lnTo>
                <a:lnTo>
                  <a:pt x="3960076" y="469"/>
                </a:lnTo>
                <a:lnTo>
                  <a:pt x="3958958" y="0"/>
                </a:lnTo>
                <a:lnTo>
                  <a:pt x="3956329" y="0"/>
                </a:lnTo>
                <a:lnTo>
                  <a:pt x="3955199" y="469"/>
                </a:lnTo>
                <a:lnTo>
                  <a:pt x="3953345" y="2336"/>
                </a:lnTo>
                <a:lnTo>
                  <a:pt x="3952875" y="3454"/>
                </a:lnTo>
                <a:lnTo>
                  <a:pt x="3952875" y="6083"/>
                </a:lnTo>
                <a:lnTo>
                  <a:pt x="3953345" y="7200"/>
                </a:lnTo>
                <a:lnTo>
                  <a:pt x="3955199" y="9067"/>
                </a:lnTo>
                <a:lnTo>
                  <a:pt x="3956329" y="9525"/>
                </a:lnTo>
                <a:lnTo>
                  <a:pt x="3958958" y="9525"/>
                </a:lnTo>
                <a:lnTo>
                  <a:pt x="3960076" y="9067"/>
                </a:lnTo>
                <a:lnTo>
                  <a:pt x="3961942" y="7200"/>
                </a:lnTo>
                <a:lnTo>
                  <a:pt x="3962400" y="6083"/>
                </a:lnTo>
                <a:lnTo>
                  <a:pt x="3962400" y="3454"/>
                </a:lnTo>
                <a:close/>
              </a:path>
              <a:path w="5534025" h="1628775">
                <a:moveTo>
                  <a:pt x="4010025" y="1622704"/>
                </a:moveTo>
                <a:lnTo>
                  <a:pt x="4009567" y="1621586"/>
                </a:lnTo>
                <a:lnTo>
                  <a:pt x="4007701" y="1619719"/>
                </a:lnTo>
                <a:lnTo>
                  <a:pt x="4006583" y="1619250"/>
                </a:lnTo>
                <a:lnTo>
                  <a:pt x="4003954" y="1619250"/>
                </a:lnTo>
                <a:lnTo>
                  <a:pt x="4002836" y="1619719"/>
                </a:lnTo>
                <a:lnTo>
                  <a:pt x="4000970" y="1621586"/>
                </a:lnTo>
                <a:lnTo>
                  <a:pt x="4000500" y="1622704"/>
                </a:lnTo>
                <a:lnTo>
                  <a:pt x="4000500" y="1625333"/>
                </a:lnTo>
                <a:lnTo>
                  <a:pt x="4000970" y="1626450"/>
                </a:lnTo>
                <a:lnTo>
                  <a:pt x="4002836" y="1628317"/>
                </a:lnTo>
                <a:lnTo>
                  <a:pt x="4003954" y="1628775"/>
                </a:lnTo>
                <a:lnTo>
                  <a:pt x="4006583" y="1628775"/>
                </a:lnTo>
                <a:lnTo>
                  <a:pt x="4007701" y="1628317"/>
                </a:lnTo>
                <a:lnTo>
                  <a:pt x="4009567" y="1626450"/>
                </a:lnTo>
                <a:lnTo>
                  <a:pt x="4010025" y="1625333"/>
                </a:lnTo>
                <a:lnTo>
                  <a:pt x="4010025" y="1622704"/>
                </a:lnTo>
                <a:close/>
              </a:path>
              <a:path w="5534025" h="1628775">
                <a:moveTo>
                  <a:pt x="4010025" y="813079"/>
                </a:moveTo>
                <a:lnTo>
                  <a:pt x="4009567" y="811961"/>
                </a:lnTo>
                <a:lnTo>
                  <a:pt x="4007701" y="810094"/>
                </a:lnTo>
                <a:lnTo>
                  <a:pt x="4006583" y="809625"/>
                </a:lnTo>
                <a:lnTo>
                  <a:pt x="4003954" y="809625"/>
                </a:lnTo>
                <a:lnTo>
                  <a:pt x="4002836" y="810094"/>
                </a:lnTo>
                <a:lnTo>
                  <a:pt x="4000970" y="811961"/>
                </a:lnTo>
                <a:lnTo>
                  <a:pt x="4000500" y="813079"/>
                </a:lnTo>
                <a:lnTo>
                  <a:pt x="4000500" y="815708"/>
                </a:lnTo>
                <a:lnTo>
                  <a:pt x="4000970" y="816825"/>
                </a:lnTo>
                <a:lnTo>
                  <a:pt x="4002836" y="818692"/>
                </a:lnTo>
                <a:lnTo>
                  <a:pt x="4003954" y="819150"/>
                </a:lnTo>
                <a:lnTo>
                  <a:pt x="4006583" y="819150"/>
                </a:lnTo>
                <a:lnTo>
                  <a:pt x="4007701" y="818692"/>
                </a:lnTo>
                <a:lnTo>
                  <a:pt x="4009567" y="816825"/>
                </a:lnTo>
                <a:lnTo>
                  <a:pt x="4010025" y="815708"/>
                </a:lnTo>
                <a:lnTo>
                  <a:pt x="4010025" y="813079"/>
                </a:lnTo>
                <a:close/>
              </a:path>
              <a:path w="5534025" h="1628775">
                <a:moveTo>
                  <a:pt x="4010025" y="3454"/>
                </a:moveTo>
                <a:lnTo>
                  <a:pt x="4009567" y="2336"/>
                </a:lnTo>
                <a:lnTo>
                  <a:pt x="4007701" y="469"/>
                </a:lnTo>
                <a:lnTo>
                  <a:pt x="4006583" y="0"/>
                </a:lnTo>
                <a:lnTo>
                  <a:pt x="4003954" y="0"/>
                </a:lnTo>
                <a:lnTo>
                  <a:pt x="4002836" y="469"/>
                </a:lnTo>
                <a:lnTo>
                  <a:pt x="4000970" y="2336"/>
                </a:lnTo>
                <a:lnTo>
                  <a:pt x="4000500" y="3454"/>
                </a:lnTo>
                <a:lnTo>
                  <a:pt x="4000500" y="6083"/>
                </a:lnTo>
                <a:lnTo>
                  <a:pt x="4000970" y="7200"/>
                </a:lnTo>
                <a:lnTo>
                  <a:pt x="4002836" y="9067"/>
                </a:lnTo>
                <a:lnTo>
                  <a:pt x="4003954" y="9525"/>
                </a:lnTo>
                <a:lnTo>
                  <a:pt x="4006583" y="9525"/>
                </a:lnTo>
                <a:lnTo>
                  <a:pt x="4007701" y="9067"/>
                </a:lnTo>
                <a:lnTo>
                  <a:pt x="4009567" y="7200"/>
                </a:lnTo>
                <a:lnTo>
                  <a:pt x="4010025" y="6083"/>
                </a:lnTo>
                <a:lnTo>
                  <a:pt x="4010025" y="3454"/>
                </a:lnTo>
                <a:close/>
              </a:path>
              <a:path w="5534025" h="1628775">
                <a:moveTo>
                  <a:pt x="4057650" y="1622704"/>
                </a:moveTo>
                <a:lnTo>
                  <a:pt x="4057192" y="1621586"/>
                </a:lnTo>
                <a:lnTo>
                  <a:pt x="4055326" y="1619719"/>
                </a:lnTo>
                <a:lnTo>
                  <a:pt x="4054208" y="1619250"/>
                </a:lnTo>
                <a:lnTo>
                  <a:pt x="4051579" y="1619250"/>
                </a:lnTo>
                <a:lnTo>
                  <a:pt x="4050461" y="1619719"/>
                </a:lnTo>
                <a:lnTo>
                  <a:pt x="4048595" y="1621586"/>
                </a:lnTo>
                <a:lnTo>
                  <a:pt x="4048125" y="1622704"/>
                </a:lnTo>
                <a:lnTo>
                  <a:pt x="4048125" y="1625333"/>
                </a:lnTo>
                <a:lnTo>
                  <a:pt x="4048595" y="1626450"/>
                </a:lnTo>
                <a:lnTo>
                  <a:pt x="4050461" y="1628317"/>
                </a:lnTo>
                <a:lnTo>
                  <a:pt x="4051579" y="1628775"/>
                </a:lnTo>
                <a:lnTo>
                  <a:pt x="4054208" y="1628775"/>
                </a:lnTo>
                <a:lnTo>
                  <a:pt x="4055326" y="1628317"/>
                </a:lnTo>
                <a:lnTo>
                  <a:pt x="4057192" y="1626450"/>
                </a:lnTo>
                <a:lnTo>
                  <a:pt x="4057650" y="1625333"/>
                </a:lnTo>
                <a:lnTo>
                  <a:pt x="4057650" y="1622704"/>
                </a:lnTo>
                <a:close/>
              </a:path>
              <a:path w="5534025" h="1628775">
                <a:moveTo>
                  <a:pt x="4057650" y="813079"/>
                </a:moveTo>
                <a:lnTo>
                  <a:pt x="4057192" y="811961"/>
                </a:lnTo>
                <a:lnTo>
                  <a:pt x="4055326" y="810094"/>
                </a:lnTo>
                <a:lnTo>
                  <a:pt x="4054208" y="809625"/>
                </a:lnTo>
                <a:lnTo>
                  <a:pt x="4051579" y="809625"/>
                </a:lnTo>
                <a:lnTo>
                  <a:pt x="4050461" y="810094"/>
                </a:lnTo>
                <a:lnTo>
                  <a:pt x="4048595" y="811961"/>
                </a:lnTo>
                <a:lnTo>
                  <a:pt x="4048125" y="813079"/>
                </a:lnTo>
                <a:lnTo>
                  <a:pt x="4048125" y="815708"/>
                </a:lnTo>
                <a:lnTo>
                  <a:pt x="4048595" y="816825"/>
                </a:lnTo>
                <a:lnTo>
                  <a:pt x="4050461" y="818692"/>
                </a:lnTo>
                <a:lnTo>
                  <a:pt x="4051579" y="819150"/>
                </a:lnTo>
                <a:lnTo>
                  <a:pt x="4054208" y="819150"/>
                </a:lnTo>
                <a:lnTo>
                  <a:pt x="4055326" y="818692"/>
                </a:lnTo>
                <a:lnTo>
                  <a:pt x="4057192" y="816825"/>
                </a:lnTo>
                <a:lnTo>
                  <a:pt x="4057650" y="815708"/>
                </a:lnTo>
                <a:lnTo>
                  <a:pt x="4057650" y="813079"/>
                </a:lnTo>
                <a:close/>
              </a:path>
              <a:path w="5534025" h="1628775">
                <a:moveTo>
                  <a:pt x="4057650" y="3454"/>
                </a:moveTo>
                <a:lnTo>
                  <a:pt x="4057192" y="2336"/>
                </a:lnTo>
                <a:lnTo>
                  <a:pt x="4055326" y="469"/>
                </a:lnTo>
                <a:lnTo>
                  <a:pt x="4054208" y="0"/>
                </a:lnTo>
                <a:lnTo>
                  <a:pt x="4051579" y="0"/>
                </a:lnTo>
                <a:lnTo>
                  <a:pt x="4050461" y="469"/>
                </a:lnTo>
                <a:lnTo>
                  <a:pt x="4048595" y="2336"/>
                </a:lnTo>
                <a:lnTo>
                  <a:pt x="4048125" y="3454"/>
                </a:lnTo>
                <a:lnTo>
                  <a:pt x="4048125" y="6083"/>
                </a:lnTo>
                <a:lnTo>
                  <a:pt x="4048595" y="7200"/>
                </a:lnTo>
                <a:lnTo>
                  <a:pt x="4050461" y="9067"/>
                </a:lnTo>
                <a:lnTo>
                  <a:pt x="4051579" y="9525"/>
                </a:lnTo>
                <a:lnTo>
                  <a:pt x="4054208" y="9525"/>
                </a:lnTo>
                <a:lnTo>
                  <a:pt x="4055326" y="9067"/>
                </a:lnTo>
                <a:lnTo>
                  <a:pt x="4057192" y="7200"/>
                </a:lnTo>
                <a:lnTo>
                  <a:pt x="4057650" y="6083"/>
                </a:lnTo>
                <a:lnTo>
                  <a:pt x="4057650" y="3454"/>
                </a:lnTo>
                <a:close/>
              </a:path>
              <a:path w="5534025" h="1628775">
                <a:moveTo>
                  <a:pt x="4105275" y="1622704"/>
                </a:moveTo>
                <a:lnTo>
                  <a:pt x="4104817" y="1621586"/>
                </a:lnTo>
                <a:lnTo>
                  <a:pt x="4102951" y="1619719"/>
                </a:lnTo>
                <a:lnTo>
                  <a:pt x="4101833" y="1619250"/>
                </a:lnTo>
                <a:lnTo>
                  <a:pt x="4099204" y="1619250"/>
                </a:lnTo>
                <a:lnTo>
                  <a:pt x="4098086" y="1619719"/>
                </a:lnTo>
                <a:lnTo>
                  <a:pt x="4096220" y="1621586"/>
                </a:lnTo>
                <a:lnTo>
                  <a:pt x="4095750" y="1622704"/>
                </a:lnTo>
                <a:lnTo>
                  <a:pt x="4095750" y="1625333"/>
                </a:lnTo>
                <a:lnTo>
                  <a:pt x="4096220" y="1626450"/>
                </a:lnTo>
                <a:lnTo>
                  <a:pt x="4098086" y="1628317"/>
                </a:lnTo>
                <a:lnTo>
                  <a:pt x="4099204" y="1628775"/>
                </a:lnTo>
                <a:lnTo>
                  <a:pt x="4101833" y="1628775"/>
                </a:lnTo>
                <a:lnTo>
                  <a:pt x="4102951" y="1628317"/>
                </a:lnTo>
                <a:lnTo>
                  <a:pt x="4104817" y="1626450"/>
                </a:lnTo>
                <a:lnTo>
                  <a:pt x="4105275" y="1625333"/>
                </a:lnTo>
                <a:lnTo>
                  <a:pt x="4105275" y="1622704"/>
                </a:lnTo>
                <a:close/>
              </a:path>
              <a:path w="5534025" h="1628775">
                <a:moveTo>
                  <a:pt x="4105275" y="813079"/>
                </a:moveTo>
                <a:lnTo>
                  <a:pt x="4104817" y="811961"/>
                </a:lnTo>
                <a:lnTo>
                  <a:pt x="4102951" y="810094"/>
                </a:lnTo>
                <a:lnTo>
                  <a:pt x="4101833" y="809625"/>
                </a:lnTo>
                <a:lnTo>
                  <a:pt x="4099204" y="809625"/>
                </a:lnTo>
                <a:lnTo>
                  <a:pt x="4098086" y="810094"/>
                </a:lnTo>
                <a:lnTo>
                  <a:pt x="4096220" y="811961"/>
                </a:lnTo>
                <a:lnTo>
                  <a:pt x="4095750" y="813079"/>
                </a:lnTo>
                <a:lnTo>
                  <a:pt x="4095750" y="815708"/>
                </a:lnTo>
                <a:lnTo>
                  <a:pt x="4096220" y="816825"/>
                </a:lnTo>
                <a:lnTo>
                  <a:pt x="4098086" y="818692"/>
                </a:lnTo>
                <a:lnTo>
                  <a:pt x="4099204" y="819150"/>
                </a:lnTo>
                <a:lnTo>
                  <a:pt x="4101833" y="819150"/>
                </a:lnTo>
                <a:lnTo>
                  <a:pt x="4102951" y="818692"/>
                </a:lnTo>
                <a:lnTo>
                  <a:pt x="4104817" y="816825"/>
                </a:lnTo>
                <a:lnTo>
                  <a:pt x="4105275" y="815708"/>
                </a:lnTo>
                <a:lnTo>
                  <a:pt x="4105275" y="813079"/>
                </a:lnTo>
                <a:close/>
              </a:path>
              <a:path w="5534025" h="1628775">
                <a:moveTo>
                  <a:pt x="4105275" y="3454"/>
                </a:moveTo>
                <a:lnTo>
                  <a:pt x="4104817" y="2336"/>
                </a:lnTo>
                <a:lnTo>
                  <a:pt x="4102951" y="469"/>
                </a:lnTo>
                <a:lnTo>
                  <a:pt x="4101833" y="0"/>
                </a:lnTo>
                <a:lnTo>
                  <a:pt x="4099204" y="0"/>
                </a:lnTo>
                <a:lnTo>
                  <a:pt x="4098086" y="469"/>
                </a:lnTo>
                <a:lnTo>
                  <a:pt x="4096220" y="2336"/>
                </a:lnTo>
                <a:lnTo>
                  <a:pt x="4095750" y="3454"/>
                </a:lnTo>
                <a:lnTo>
                  <a:pt x="4095750" y="6083"/>
                </a:lnTo>
                <a:lnTo>
                  <a:pt x="4096220" y="7200"/>
                </a:lnTo>
                <a:lnTo>
                  <a:pt x="4098086" y="9067"/>
                </a:lnTo>
                <a:lnTo>
                  <a:pt x="4099204" y="9525"/>
                </a:lnTo>
                <a:lnTo>
                  <a:pt x="4101833" y="9525"/>
                </a:lnTo>
                <a:lnTo>
                  <a:pt x="4102951" y="9067"/>
                </a:lnTo>
                <a:lnTo>
                  <a:pt x="4104817" y="7200"/>
                </a:lnTo>
                <a:lnTo>
                  <a:pt x="4105275" y="6083"/>
                </a:lnTo>
                <a:lnTo>
                  <a:pt x="4105275" y="3454"/>
                </a:lnTo>
                <a:close/>
              </a:path>
              <a:path w="5534025" h="1628775">
                <a:moveTo>
                  <a:pt x="4152900" y="1622704"/>
                </a:moveTo>
                <a:lnTo>
                  <a:pt x="4152442" y="1621586"/>
                </a:lnTo>
                <a:lnTo>
                  <a:pt x="4150576" y="1619719"/>
                </a:lnTo>
                <a:lnTo>
                  <a:pt x="4149458" y="1619250"/>
                </a:lnTo>
                <a:lnTo>
                  <a:pt x="4146829" y="1619250"/>
                </a:lnTo>
                <a:lnTo>
                  <a:pt x="4145711" y="1619719"/>
                </a:lnTo>
                <a:lnTo>
                  <a:pt x="4143845" y="1621586"/>
                </a:lnTo>
                <a:lnTo>
                  <a:pt x="4143375" y="1622704"/>
                </a:lnTo>
                <a:lnTo>
                  <a:pt x="4143375" y="1625333"/>
                </a:lnTo>
                <a:lnTo>
                  <a:pt x="4143845" y="1626450"/>
                </a:lnTo>
                <a:lnTo>
                  <a:pt x="4145711" y="1628317"/>
                </a:lnTo>
                <a:lnTo>
                  <a:pt x="4146829" y="1628775"/>
                </a:lnTo>
                <a:lnTo>
                  <a:pt x="4149458" y="1628775"/>
                </a:lnTo>
                <a:lnTo>
                  <a:pt x="4150576" y="1628317"/>
                </a:lnTo>
                <a:lnTo>
                  <a:pt x="4152442" y="1626450"/>
                </a:lnTo>
                <a:lnTo>
                  <a:pt x="4152900" y="1625333"/>
                </a:lnTo>
                <a:lnTo>
                  <a:pt x="4152900" y="1622704"/>
                </a:lnTo>
                <a:close/>
              </a:path>
              <a:path w="5534025" h="1628775">
                <a:moveTo>
                  <a:pt x="4152900" y="813079"/>
                </a:moveTo>
                <a:lnTo>
                  <a:pt x="4152442" y="811961"/>
                </a:lnTo>
                <a:lnTo>
                  <a:pt x="4150576" y="810094"/>
                </a:lnTo>
                <a:lnTo>
                  <a:pt x="4149458" y="809625"/>
                </a:lnTo>
                <a:lnTo>
                  <a:pt x="4146829" y="809625"/>
                </a:lnTo>
                <a:lnTo>
                  <a:pt x="4145711" y="810094"/>
                </a:lnTo>
                <a:lnTo>
                  <a:pt x="4143845" y="811961"/>
                </a:lnTo>
                <a:lnTo>
                  <a:pt x="4143375" y="813079"/>
                </a:lnTo>
                <a:lnTo>
                  <a:pt x="4143375" y="815708"/>
                </a:lnTo>
                <a:lnTo>
                  <a:pt x="4143845" y="816825"/>
                </a:lnTo>
                <a:lnTo>
                  <a:pt x="4145711" y="818692"/>
                </a:lnTo>
                <a:lnTo>
                  <a:pt x="4146829" y="819150"/>
                </a:lnTo>
                <a:lnTo>
                  <a:pt x="4149458" y="819150"/>
                </a:lnTo>
                <a:lnTo>
                  <a:pt x="4150576" y="818692"/>
                </a:lnTo>
                <a:lnTo>
                  <a:pt x="4152442" y="816825"/>
                </a:lnTo>
                <a:lnTo>
                  <a:pt x="4152900" y="815708"/>
                </a:lnTo>
                <a:lnTo>
                  <a:pt x="4152900" y="813079"/>
                </a:lnTo>
                <a:close/>
              </a:path>
              <a:path w="5534025" h="1628775">
                <a:moveTo>
                  <a:pt x="4152900" y="3454"/>
                </a:moveTo>
                <a:lnTo>
                  <a:pt x="4152442" y="2336"/>
                </a:lnTo>
                <a:lnTo>
                  <a:pt x="4150576" y="469"/>
                </a:lnTo>
                <a:lnTo>
                  <a:pt x="4149458" y="0"/>
                </a:lnTo>
                <a:lnTo>
                  <a:pt x="4146829" y="0"/>
                </a:lnTo>
                <a:lnTo>
                  <a:pt x="4145711" y="469"/>
                </a:lnTo>
                <a:lnTo>
                  <a:pt x="4143845" y="2336"/>
                </a:lnTo>
                <a:lnTo>
                  <a:pt x="4143375" y="3454"/>
                </a:lnTo>
                <a:lnTo>
                  <a:pt x="4143375" y="6083"/>
                </a:lnTo>
                <a:lnTo>
                  <a:pt x="4143845" y="7200"/>
                </a:lnTo>
                <a:lnTo>
                  <a:pt x="4145711" y="9067"/>
                </a:lnTo>
                <a:lnTo>
                  <a:pt x="4146829" y="9525"/>
                </a:lnTo>
                <a:lnTo>
                  <a:pt x="4149458" y="9525"/>
                </a:lnTo>
                <a:lnTo>
                  <a:pt x="4150576" y="9067"/>
                </a:lnTo>
                <a:lnTo>
                  <a:pt x="4152442" y="7200"/>
                </a:lnTo>
                <a:lnTo>
                  <a:pt x="4152900" y="6083"/>
                </a:lnTo>
                <a:lnTo>
                  <a:pt x="4152900" y="3454"/>
                </a:lnTo>
                <a:close/>
              </a:path>
              <a:path w="5534025" h="1628775">
                <a:moveTo>
                  <a:pt x="4200525" y="1622704"/>
                </a:moveTo>
                <a:lnTo>
                  <a:pt x="4200067" y="1621586"/>
                </a:lnTo>
                <a:lnTo>
                  <a:pt x="4198201" y="1619719"/>
                </a:lnTo>
                <a:lnTo>
                  <a:pt x="4197083" y="1619250"/>
                </a:lnTo>
                <a:lnTo>
                  <a:pt x="4194454" y="1619250"/>
                </a:lnTo>
                <a:lnTo>
                  <a:pt x="4193336" y="1619719"/>
                </a:lnTo>
                <a:lnTo>
                  <a:pt x="4191470" y="1621586"/>
                </a:lnTo>
                <a:lnTo>
                  <a:pt x="4191000" y="1622704"/>
                </a:lnTo>
                <a:lnTo>
                  <a:pt x="4191000" y="1625333"/>
                </a:lnTo>
                <a:lnTo>
                  <a:pt x="4191470" y="1626450"/>
                </a:lnTo>
                <a:lnTo>
                  <a:pt x="4193336" y="1628317"/>
                </a:lnTo>
                <a:lnTo>
                  <a:pt x="4194454" y="1628775"/>
                </a:lnTo>
                <a:lnTo>
                  <a:pt x="4197083" y="1628775"/>
                </a:lnTo>
                <a:lnTo>
                  <a:pt x="4198201" y="1628317"/>
                </a:lnTo>
                <a:lnTo>
                  <a:pt x="4200067" y="1626450"/>
                </a:lnTo>
                <a:lnTo>
                  <a:pt x="4200525" y="1625333"/>
                </a:lnTo>
                <a:lnTo>
                  <a:pt x="4200525" y="1622704"/>
                </a:lnTo>
                <a:close/>
              </a:path>
              <a:path w="5534025" h="1628775">
                <a:moveTo>
                  <a:pt x="4200525" y="813079"/>
                </a:moveTo>
                <a:lnTo>
                  <a:pt x="4200067" y="811961"/>
                </a:lnTo>
                <a:lnTo>
                  <a:pt x="4198201" y="810094"/>
                </a:lnTo>
                <a:lnTo>
                  <a:pt x="4197083" y="809625"/>
                </a:lnTo>
                <a:lnTo>
                  <a:pt x="4194454" y="809625"/>
                </a:lnTo>
                <a:lnTo>
                  <a:pt x="4193336" y="810094"/>
                </a:lnTo>
                <a:lnTo>
                  <a:pt x="4191470" y="811961"/>
                </a:lnTo>
                <a:lnTo>
                  <a:pt x="4191000" y="813079"/>
                </a:lnTo>
                <a:lnTo>
                  <a:pt x="4191000" y="815708"/>
                </a:lnTo>
                <a:lnTo>
                  <a:pt x="4191470" y="816825"/>
                </a:lnTo>
                <a:lnTo>
                  <a:pt x="4193336" y="818692"/>
                </a:lnTo>
                <a:lnTo>
                  <a:pt x="4194454" y="819150"/>
                </a:lnTo>
                <a:lnTo>
                  <a:pt x="4197083" y="819150"/>
                </a:lnTo>
                <a:lnTo>
                  <a:pt x="4198201" y="818692"/>
                </a:lnTo>
                <a:lnTo>
                  <a:pt x="4200067" y="816825"/>
                </a:lnTo>
                <a:lnTo>
                  <a:pt x="4200525" y="815708"/>
                </a:lnTo>
                <a:lnTo>
                  <a:pt x="4200525" y="813079"/>
                </a:lnTo>
                <a:close/>
              </a:path>
              <a:path w="5534025" h="1628775">
                <a:moveTo>
                  <a:pt x="4200525" y="3454"/>
                </a:moveTo>
                <a:lnTo>
                  <a:pt x="4200067" y="2336"/>
                </a:lnTo>
                <a:lnTo>
                  <a:pt x="4198201" y="469"/>
                </a:lnTo>
                <a:lnTo>
                  <a:pt x="4197083" y="0"/>
                </a:lnTo>
                <a:lnTo>
                  <a:pt x="4194454" y="0"/>
                </a:lnTo>
                <a:lnTo>
                  <a:pt x="4193336" y="469"/>
                </a:lnTo>
                <a:lnTo>
                  <a:pt x="4191470" y="2336"/>
                </a:lnTo>
                <a:lnTo>
                  <a:pt x="4191000" y="3454"/>
                </a:lnTo>
                <a:lnTo>
                  <a:pt x="4191000" y="6083"/>
                </a:lnTo>
                <a:lnTo>
                  <a:pt x="4191470" y="7200"/>
                </a:lnTo>
                <a:lnTo>
                  <a:pt x="4193336" y="9067"/>
                </a:lnTo>
                <a:lnTo>
                  <a:pt x="4194454" y="9525"/>
                </a:lnTo>
                <a:lnTo>
                  <a:pt x="4197083" y="9525"/>
                </a:lnTo>
                <a:lnTo>
                  <a:pt x="4198201" y="9067"/>
                </a:lnTo>
                <a:lnTo>
                  <a:pt x="4200067" y="7200"/>
                </a:lnTo>
                <a:lnTo>
                  <a:pt x="4200525" y="6083"/>
                </a:lnTo>
                <a:lnTo>
                  <a:pt x="4200525" y="3454"/>
                </a:lnTo>
                <a:close/>
              </a:path>
              <a:path w="5534025" h="1628775">
                <a:moveTo>
                  <a:pt x="4248150" y="1622704"/>
                </a:moveTo>
                <a:lnTo>
                  <a:pt x="4247693" y="1621586"/>
                </a:lnTo>
                <a:lnTo>
                  <a:pt x="4245826" y="1619719"/>
                </a:lnTo>
                <a:lnTo>
                  <a:pt x="4244708" y="1619250"/>
                </a:lnTo>
                <a:lnTo>
                  <a:pt x="4242079" y="1619250"/>
                </a:lnTo>
                <a:lnTo>
                  <a:pt x="4240962" y="1619719"/>
                </a:lnTo>
                <a:lnTo>
                  <a:pt x="4239095" y="1621586"/>
                </a:lnTo>
                <a:lnTo>
                  <a:pt x="4238625" y="1622704"/>
                </a:lnTo>
                <a:lnTo>
                  <a:pt x="4238625" y="1625333"/>
                </a:lnTo>
                <a:lnTo>
                  <a:pt x="4239095" y="1626450"/>
                </a:lnTo>
                <a:lnTo>
                  <a:pt x="4240962" y="1628317"/>
                </a:lnTo>
                <a:lnTo>
                  <a:pt x="4242079" y="1628775"/>
                </a:lnTo>
                <a:lnTo>
                  <a:pt x="4244708" y="1628775"/>
                </a:lnTo>
                <a:lnTo>
                  <a:pt x="4245826" y="1628317"/>
                </a:lnTo>
                <a:lnTo>
                  <a:pt x="4247693" y="1626450"/>
                </a:lnTo>
                <a:lnTo>
                  <a:pt x="4248150" y="1625333"/>
                </a:lnTo>
                <a:lnTo>
                  <a:pt x="4248150" y="1622704"/>
                </a:lnTo>
                <a:close/>
              </a:path>
              <a:path w="5534025" h="1628775">
                <a:moveTo>
                  <a:pt x="4248150" y="813079"/>
                </a:moveTo>
                <a:lnTo>
                  <a:pt x="4247693" y="811961"/>
                </a:lnTo>
                <a:lnTo>
                  <a:pt x="4245826" y="810094"/>
                </a:lnTo>
                <a:lnTo>
                  <a:pt x="4244708" y="809625"/>
                </a:lnTo>
                <a:lnTo>
                  <a:pt x="4242079" y="809625"/>
                </a:lnTo>
                <a:lnTo>
                  <a:pt x="4240962" y="810094"/>
                </a:lnTo>
                <a:lnTo>
                  <a:pt x="4239095" y="811961"/>
                </a:lnTo>
                <a:lnTo>
                  <a:pt x="4238625" y="813079"/>
                </a:lnTo>
                <a:lnTo>
                  <a:pt x="4238625" y="815708"/>
                </a:lnTo>
                <a:lnTo>
                  <a:pt x="4239095" y="816825"/>
                </a:lnTo>
                <a:lnTo>
                  <a:pt x="4240962" y="818692"/>
                </a:lnTo>
                <a:lnTo>
                  <a:pt x="4242079" y="819150"/>
                </a:lnTo>
                <a:lnTo>
                  <a:pt x="4244708" y="819150"/>
                </a:lnTo>
                <a:lnTo>
                  <a:pt x="4245826" y="818692"/>
                </a:lnTo>
                <a:lnTo>
                  <a:pt x="4247693" y="816825"/>
                </a:lnTo>
                <a:lnTo>
                  <a:pt x="4248150" y="815708"/>
                </a:lnTo>
                <a:lnTo>
                  <a:pt x="4248150" y="813079"/>
                </a:lnTo>
                <a:close/>
              </a:path>
              <a:path w="5534025" h="1628775">
                <a:moveTo>
                  <a:pt x="4248150" y="3454"/>
                </a:moveTo>
                <a:lnTo>
                  <a:pt x="4247693" y="2336"/>
                </a:lnTo>
                <a:lnTo>
                  <a:pt x="4245826" y="469"/>
                </a:lnTo>
                <a:lnTo>
                  <a:pt x="4244708" y="0"/>
                </a:lnTo>
                <a:lnTo>
                  <a:pt x="4242079" y="0"/>
                </a:lnTo>
                <a:lnTo>
                  <a:pt x="4240962" y="469"/>
                </a:lnTo>
                <a:lnTo>
                  <a:pt x="4239095" y="2336"/>
                </a:lnTo>
                <a:lnTo>
                  <a:pt x="4238625" y="3454"/>
                </a:lnTo>
                <a:lnTo>
                  <a:pt x="4238625" y="6083"/>
                </a:lnTo>
                <a:lnTo>
                  <a:pt x="4239095" y="7200"/>
                </a:lnTo>
                <a:lnTo>
                  <a:pt x="4240962" y="9067"/>
                </a:lnTo>
                <a:lnTo>
                  <a:pt x="4242079" y="9525"/>
                </a:lnTo>
                <a:lnTo>
                  <a:pt x="4244708" y="9525"/>
                </a:lnTo>
                <a:lnTo>
                  <a:pt x="4245826" y="9067"/>
                </a:lnTo>
                <a:lnTo>
                  <a:pt x="4247693" y="7200"/>
                </a:lnTo>
                <a:lnTo>
                  <a:pt x="4248150" y="6083"/>
                </a:lnTo>
                <a:lnTo>
                  <a:pt x="4248150" y="3454"/>
                </a:lnTo>
                <a:close/>
              </a:path>
              <a:path w="5534025" h="1628775">
                <a:moveTo>
                  <a:pt x="4295775" y="1622704"/>
                </a:moveTo>
                <a:lnTo>
                  <a:pt x="4295318" y="1621586"/>
                </a:lnTo>
                <a:lnTo>
                  <a:pt x="4293451" y="1619719"/>
                </a:lnTo>
                <a:lnTo>
                  <a:pt x="4292333" y="1619250"/>
                </a:lnTo>
                <a:lnTo>
                  <a:pt x="4289704" y="1619250"/>
                </a:lnTo>
                <a:lnTo>
                  <a:pt x="4288587" y="1619719"/>
                </a:lnTo>
                <a:lnTo>
                  <a:pt x="4286720" y="1621586"/>
                </a:lnTo>
                <a:lnTo>
                  <a:pt x="4286250" y="1622704"/>
                </a:lnTo>
                <a:lnTo>
                  <a:pt x="4286250" y="1625333"/>
                </a:lnTo>
                <a:lnTo>
                  <a:pt x="4286720" y="1626450"/>
                </a:lnTo>
                <a:lnTo>
                  <a:pt x="4288587" y="1628317"/>
                </a:lnTo>
                <a:lnTo>
                  <a:pt x="4289704" y="1628775"/>
                </a:lnTo>
                <a:lnTo>
                  <a:pt x="4292333" y="1628775"/>
                </a:lnTo>
                <a:lnTo>
                  <a:pt x="4293451" y="1628317"/>
                </a:lnTo>
                <a:lnTo>
                  <a:pt x="4295318" y="1626450"/>
                </a:lnTo>
                <a:lnTo>
                  <a:pt x="4295775" y="1625333"/>
                </a:lnTo>
                <a:lnTo>
                  <a:pt x="4295775" y="1622704"/>
                </a:lnTo>
                <a:close/>
              </a:path>
              <a:path w="5534025" h="1628775">
                <a:moveTo>
                  <a:pt x="4295775" y="813079"/>
                </a:moveTo>
                <a:lnTo>
                  <a:pt x="4295318" y="811961"/>
                </a:lnTo>
                <a:lnTo>
                  <a:pt x="4293451" y="810094"/>
                </a:lnTo>
                <a:lnTo>
                  <a:pt x="4292333" y="809625"/>
                </a:lnTo>
                <a:lnTo>
                  <a:pt x="4289704" y="809625"/>
                </a:lnTo>
                <a:lnTo>
                  <a:pt x="4288587" y="810094"/>
                </a:lnTo>
                <a:lnTo>
                  <a:pt x="4286720" y="811961"/>
                </a:lnTo>
                <a:lnTo>
                  <a:pt x="4286250" y="813079"/>
                </a:lnTo>
                <a:lnTo>
                  <a:pt x="4286250" y="815708"/>
                </a:lnTo>
                <a:lnTo>
                  <a:pt x="4286720" y="816825"/>
                </a:lnTo>
                <a:lnTo>
                  <a:pt x="4288587" y="818692"/>
                </a:lnTo>
                <a:lnTo>
                  <a:pt x="4289704" y="819150"/>
                </a:lnTo>
                <a:lnTo>
                  <a:pt x="4292333" y="819150"/>
                </a:lnTo>
                <a:lnTo>
                  <a:pt x="4293451" y="818692"/>
                </a:lnTo>
                <a:lnTo>
                  <a:pt x="4295318" y="816825"/>
                </a:lnTo>
                <a:lnTo>
                  <a:pt x="4295775" y="815708"/>
                </a:lnTo>
                <a:lnTo>
                  <a:pt x="4295775" y="813079"/>
                </a:lnTo>
                <a:close/>
              </a:path>
              <a:path w="5534025" h="1628775">
                <a:moveTo>
                  <a:pt x="4295775" y="3454"/>
                </a:moveTo>
                <a:lnTo>
                  <a:pt x="4295318" y="2336"/>
                </a:lnTo>
                <a:lnTo>
                  <a:pt x="4293451" y="469"/>
                </a:lnTo>
                <a:lnTo>
                  <a:pt x="4292333" y="0"/>
                </a:lnTo>
                <a:lnTo>
                  <a:pt x="4289704" y="0"/>
                </a:lnTo>
                <a:lnTo>
                  <a:pt x="4288587" y="469"/>
                </a:lnTo>
                <a:lnTo>
                  <a:pt x="4286720" y="2336"/>
                </a:lnTo>
                <a:lnTo>
                  <a:pt x="4286250" y="3454"/>
                </a:lnTo>
                <a:lnTo>
                  <a:pt x="4286250" y="6083"/>
                </a:lnTo>
                <a:lnTo>
                  <a:pt x="4286720" y="7200"/>
                </a:lnTo>
                <a:lnTo>
                  <a:pt x="4288587" y="9067"/>
                </a:lnTo>
                <a:lnTo>
                  <a:pt x="4289704" y="9525"/>
                </a:lnTo>
                <a:lnTo>
                  <a:pt x="4292333" y="9525"/>
                </a:lnTo>
                <a:lnTo>
                  <a:pt x="4293451" y="9067"/>
                </a:lnTo>
                <a:lnTo>
                  <a:pt x="4295318" y="7200"/>
                </a:lnTo>
                <a:lnTo>
                  <a:pt x="4295775" y="6083"/>
                </a:lnTo>
                <a:lnTo>
                  <a:pt x="4295775" y="3454"/>
                </a:lnTo>
                <a:close/>
              </a:path>
              <a:path w="5534025" h="1628775">
                <a:moveTo>
                  <a:pt x="4343400" y="1622704"/>
                </a:moveTo>
                <a:lnTo>
                  <a:pt x="4342943" y="1621586"/>
                </a:lnTo>
                <a:lnTo>
                  <a:pt x="4341076" y="1619719"/>
                </a:lnTo>
                <a:lnTo>
                  <a:pt x="4339958" y="1619250"/>
                </a:lnTo>
                <a:lnTo>
                  <a:pt x="4337329" y="1619250"/>
                </a:lnTo>
                <a:lnTo>
                  <a:pt x="4336199" y="1619719"/>
                </a:lnTo>
                <a:lnTo>
                  <a:pt x="4334345" y="1621586"/>
                </a:lnTo>
                <a:lnTo>
                  <a:pt x="4333875" y="1622704"/>
                </a:lnTo>
                <a:lnTo>
                  <a:pt x="4333875" y="1625333"/>
                </a:lnTo>
                <a:lnTo>
                  <a:pt x="4334345" y="1626450"/>
                </a:lnTo>
                <a:lnTo>
                  <a:pt x="4336199" y="1628317"/>
                </a:lnTo>
                <a:lnTo>
                  <a:pt x="4337329" y="1628775"/>
                </a:lnTo>
                <a:lnTo>
                  <a:pt x="4339958" y="1628775"/>
                </a:lnTo>
                <a:lnTo>
                  <a:pt x="4341076" y="1628317"/>
                </a:lnTo>
                <a:lnTo>
                  <a:pt x="4342943" y="1626450"/>
                </a:lnTo>
                <a:lnTo>
                  <a:pt x="4343400" y="1625333"/>
                </a:lnTo>
                <a:lnTo>
                  <a:pt x="4343400" y="1622704"/>
                </a:lnTo>
                <a:close/>
              </a:path>
              <a:path w="5534025" h="1628775">
                <a:moveTo>
                  <a:pt x="4343400" y="813079"/>
                </a:moveTo>
                <a:lnTo>
                  <a:pt x="4342943" y="811961"/>
                </a:lnTo>
                <a:lnTo>
                  <a:pt x="4341076" y="810094"/>
                </a:lnTo>
                <a:lnTo>
                  <a:pt x="4339958" y="809625"/>
                </a:lnTo>
                <a:lnTo>
                  <a:pt x="4337329" y="809625"/>
                </a:lnTo>
                <a:lnTo>
                  <a:pt x="4336199" y="810094"/>
                </a:lnTo>
                <a:lnTo>
                  <a:pt x="4334345" y="811961"/>
                </a:lnTo>
                <a:lnTo>
                  <a:pt x="4333875" y="813079"/>
                </a:lnTo>
                <a:lnTo>
                  <a:pt x="4333875" y="815708"/>
                </a:lnTo>
                <a:lnTo>
                  <a:pt x="4334345" y="816825"/>
                </a:lnTo>
                <a:lnTo>
                  <a:pt x="4336199" y="818692"/>
                </a:lnTo>
                <a:lnTo>
                  <a:pt x="4337329" y="819150"/>
                </a:lnTo>
                <a:lnTo>
                  <a:pt x="4339958" y="819150"/>
                </a:lnTo>
                <a:lnTo>
                  <a:pt x="4341076" y="818692"/>
                </a:lnTo>
                <a:lnTo>
                  <a:pt x="4342943" y="816825"/>
                </a:lnTo>
                <a:lnTo>
                  <a:pt x="4343400" y="815708"/>
                </a:lnTo>
                <a:lnTo>
                  <a:pt x="4343400" y="813079"/>
                </a:lnTo>
                <a:close/>
              </a:path>
              <a:path w="5534025" h="1628775">
                <a:moveTo>
                  <a:pt x="4343400" y="3454"/>
                </a:moveTo>
                <a:lnTo>
                  <a:pt x="4342943" y="2336"/>
                </a:lnTo>
                <a:lnTo>
                  <a:pt x="4341076" y="469"/>
                </a:lnTo>
                <a:lnTo>
                  <a:pt x="4339958" y="0"/>
                </a:lnTo>
                <a:lnTo>
                  <a:pt x="4337329" y="0"/>
                </a:lnTo>
                <a:lnTo>
                  <a:pt x="4336199" y="469"/>
                </a:lnTo>
                <a:lnTo>
                  <a:pt x="4334345" y="2336"/>
                </a:lnTo>
                <a:lnTo>
                  <a:pt x="4333875" y="3454"/>
                </a:lnTo>
                <a:lnTo>
                  <a:pt x="4333875" y="6083"/>
                </a:lnTo>
                <a:lnTo>
                  <a:pt x="4334345" y="7200"/>
                </a:lnTo>
                <a:lnTo>
                  <a:pt x="4336199" y="9067"/>
                </a:lnTo>
                <a:lnTo>
                  <a:pt x="4337329" y="9525"/>
                </a:lnTo>
                <a:lnTo>
                  <a:pt x="4339958" y="9525"/>
                </a:lnTo>
                <a:lnTo>
                  <a:pt x="4341076" y="9067"/>
                </a:lnTo>
                <a:lnTo>
                  <a:pt x="4342943" y="7200"/>
                </a:lnTo>
                <a:lnTo>
                  <a:pt x="4343400" y="6083"/>
                </a:lnTo>
                <a:lnTo>
                  <a:pt x="4343400" y="3454"/>
                </a:lnTo>
                <a:close/>
              </a:path>
              <a:path w="5534025" h="1628775">
                <a:moveTo>
                  <a:pt x="4391025" y="1622704"/>
                </a:moveTo>
                <a:lnTo>
                  <a:pt x="4390568" y="1621586"/>
                </a:lnTo>
                <a:lnTo>
                  <a:pt x="4388701" y="1619719"/>
                </a:lnTo>
                <a:lnTo>
                  <a:pt x="4387583" y="1619250"/>
                </a:lnTo>
                <a:lnTo>
                  <a:pt x="4384954" y="1619250"/>
                </a:lnTo>
                <a:lnTo>
                  <a:pt x="4383824" y="1619719"/>
                </a:lnTo>
                <a:lnTo>
                  <a:pt x="4381970" y="1621586"/>
                </a:lnTo>
                <a:lnTo>
                  <a:pt x="4381500" y="1622704"/>
                </a:lnTo>
                <a:lnTo>
                  <a:pt x="4381500" y="1625333"/>
                </a:lnTo>
                <a:lnTo>
                  <a:pt x="4381970" y="1626450"/>
                </a:lnTo>
                <a:lnTo>
                  <a:pt x="4383824" y="1628317"/>
                </a:lnTo>
                <a:lnTo>
                  <a:pt x="4384954" y="1628775"/>
                </a:lnTo>
                <a:lnTo>
                  <a:pt x="4387583" y="1628775"/>
                </a:lnTo>
                <a:lnTo>
                  <a:pt x="4388701" y="1628317"/>
                </a:lnTo>
                <a:lnTo>
                  <a:pt x="4390568" y="1626450"/>
                </a:lnTo>
                <a:lnTo>
                  <a:pt x="4391025" y="1625333"/>
                </a:lnTo>
                <a:lnTo>
                  <a:pt x="4391025" y="1622704"/>
                </a:lnTo>
                <a:close/>
              </a:path>
              <a:path w="5534025" h="1628775">
                <a:moveTo>
                  <a:pt x="4391025" y="813079"/>
                </a:moveTo>
                <a:lnTo>
                  <a:pt x="4390568" y="811961"/>
                </a:lnTo>
                <a:lnTo>
                  <a:pt x="4388701" y="810094"/>
                </a:lnTo>
                <a:lnTo>
                  <a:pt x="4387583" y="809625"/>
                </a:lnTo>
                <a:lnTo>
                  <a:pt x="4384954" y="809625"/>
                </a:lnTo>
                <a:lnTo>
                  <a:pt x="4383824" y="810094"/>
                </a:lnTo>
                <a:lnTo>
                  <a:pt x="4381970" y="811961"/>
                </a:lnTo>
                <a:lnTo>
                  <a:pt x="4381500" y="813079"/>
                </a:lnTo>
                <a:lnTo>
                  <a:pt x="4381500" y="815708"/>
                </a:lnTo>
                <a:lnTo>
                  <a:pt x="4381970" y="816825"/>
                </a:lnTo>
                <a:lnTo>
                  <a:pt x="4383824" y="818692"/>
                </a:lnTo>
                <a:lnTo>
                  <a:pt x="4384954" y="819150"/>
                </a:lnTo>
                <a:lnTo>
                  <a:pt x="4387583" y="819150"/>
                </a:lnTo>
                <a:lnTo>
                  <a:pt x="4388701" y="818692"/>
                </a:lnTo>
                <a:lnTo>
                  <a:pt x="4390568" y="816825"/>
                </a:lnTo>
                <a:lnTo>
                  <a:pt x="4391025" y="815708"/>
                </a:lnTo>
                <a:lnTo>
                  <a:pt x="4391025" y="813079"/>
                </a:lnTo>
                <a:close/>
              </a:path>
              <a:path w="5534025" h="1628775">
                <a:moveTo>
                  <a:pt x="4391025" y="3454"/>
                </a:moveTo>
                <a:lnTo>
                  <a:pt x="4390568" y="2336"/>
                </a:lnTo>
                <a:lnTo>
                  <a:pt x="4388701" y="469"/>
                </a:lnTo>
                <a:lnTo>
                  <a:pt x="4387583" y="0"/>
                </a:lnTo>
                <a:lnTo>
                  <a:pt x="4384954" y="0"/>
                </a:lnTo>
                <a:lnTo>
                  <a:pt x="4383824" y="469"/>
                </a:lnTo>
                <a:lnTo>
                  <a:pt x="4381970" y="2336"/>
                </a:lnTo>
                <a:lnTo>
                  <a:pt x="4381500" y="3454"/>
                </a:lnTo>
                <a:lnTo>
                  <a:pt x="4381500" y="6083"/>
                </a:lnTo>
                <a:lnTo>
                  <a:pt x="4381970" y="7200"/>
                </a:lnTo>
                <a:lnTo>
                  <a:pt x="4383824" y="9067"/>
                </a:lnTo>
                <a:lnTo>
                  <a:pt x="4384954" y="9525"/>
                </a:lnTo>
                <a:lnTo>
                  <a:pt x="4387583" y="9525"/>
                </a:lnTo>
                <a:lnTo>
                  <a:pt x="4388701" y="9067"/>
                </a:lnTo>
                <a:lnTo>
                  <a:pt x="4390568" y="7200"/>
                </a:lnTo>
                <a:lnTo>
                  <a:pt x="4391025" y="6083"/>
                </a:lnTo>
                <a:lnTo>
                  <a:pt x="4391025" y="3454"/>
                </a:lnTo>
                <a:close/>
              </a:path>
              <a:path w="5534025" h="1628775">
                <a:moveTo>
                  <a:pt x="4438650" y="1622704"/>
                </a:moveTo>
                <a:lnTo>
                  <a:pt x="4438193" y="1621586"/>
                </a:lnTo>
                <a:lnTo>
                  <a:pt x="4436326" y="1619719"/>
                </a:lnTo>
                <a:lnTo>
                  <a:pt x="4435208" y="1619250"/>
                </a:lnTo>
                <a:lnTo>
                  <a:pt x="4432579" y="1619250"/>
                </a:lnTo>
                <a:lnTo>
                  <a:pt x="4431449" y="1619719"/>
                </a:lnTo>
                <a:lnTo>
                  <a:pt x="4429595" y="1621586"/>
                </a:lnTo>
                <a:lnTo>
                  <a:pt x="4429125" y="1622704"/>
                </a:lnTo>
                <a:lnTo>
                  <a:pt x="4429125" y="1625333"/>
                </a:lnTo>
                <a:lnTo>
                  <a:pt x="4429595" y="1626450"/>
                </a:lnTo>
                <a:lnTo>
                  <a:pt x="4431449" y="1628317"/>
                </a:lnTo>
                <a:lnTo>
                  <a:pt x="4432579" y="1628775"/>
                </a:lnTo>
                <a:lnTo>
                  <a:pt x="4435208" y="1628775"/>
                </a:lnTo>
                <a:lnTo>
                  <a:pt x="4436326" y="1628317"/>
                </a:lnTo>
                <a:lnTo>
                  <a:pt x="4438193" y="1626450"/>
                </a:lnTo>
                <a:lnTo>
                  <a:pt x="4438650" y="1625333"/>
                </a:lnTo>
                <a:lnTo>
                  <a:pt x="4438650" y="1622704"/>
                </a:lnTo>
                <a:close/>
              </a:path>
              <a:path w="5534025" h="1628775">
                <a:moveTo>
                  <a:pt x="4438650" y="813079"/>
                </a:moveTo>
                <a:lnTo>
                  <a:pt x="4438193" y="811961"/>
                </a:lnTo>
                <a:lnTo>
                  <a:pt x="4436326" y="810094"/>
                </a:lnTo>
                <a:lnTo>
                  <a:pt x="4435208" y="809625"/>
                </a:lnTo>
                <a:lnTo>
                  <a:pt x="4432579" y="809625"/>
                </a:lnTo>
                <a:lnTo>
                  <a:pt x="4431449" y="810094"/>
                </a:lnTo>
                <a:lnTo>
                  <a:pt x="4429595" y="811961"/>
                </a:lnTo>
                <a:lnTo>
                  <a:pt x="4429125" y="813079"/>
                </a:lnTo>
                <a:lnTo>
                  <a:pt x="4429125" y="815708"/>
                </a:lnTo>
                <a:lnTo>
                  <a:pt x="4429595" y="816825"/>
                </a:lnTo>
                <a:lnTo>
                  <a:pt x="4431449" y="818692"/>
                </a:lnTo>
                <a:lnTo>
                  <a:pt x="4432579" y="819150"/>
                </a:lnTo>
                <a:lnTo>
                  <a:pt x="4435208" y="819150"/>
                </a:lnTo>
                <a:lnTo>
                  <a:pt x="4436326" y="818692"/>
                </a:lnTo>
                <a:lnTo>
                  <a:pt x="4438193" y="816825"/>
                </a:lnTo>
                <a:lnTo>
                  <a:pt x="4438650" y="815708"/>
                </a:lnTo>
                <a:lnTo>
                  <a:pt x="4438650" y="813079"/>
                </a:lnTo>
                <a:close/>
              </a:path>
              <a:path w="5534025" h="1628775">
                <a:moveTo>
                  <a:pt x="4438650" y="3454"/>
                </a:moveTo>
                <a:lnTo>
                  <a:pt x="4438193" y="2336"/>
                </a:lnTo>
                <a:lnTo>
                  <a:pt x="4436326" y="469"/>
                </a:lnTo>
                <a:lnTo>
                  <a:pt x="4435208" y="0"/>
                </a:lnTo>
                <a:lnTo>
                  <a:pt x="4432579" y="0"/>
                </a:lnTo>
                <a:lnTo>
                  <a:pt x="4431449" y="469"/>
                </a:lnTo>
                <a:lnTo>
                  <a:pt x="4429595" y="2336"/>
                </a:lnTo>
                <a:lnTo>
                  <a:pt x="4429125" y="3454"/>
                </a:lnTo>
                <a:lnTo>
                  <a:pt x="4429125" y="6083"/>
                </a:lnTo>
                <a:lnTo>
                  <a:pt x="4429595" y="7200"/>
                </a:lnTo>
                <a:lnTo>
                  <a:pt x="4431449" y="9067"/>
                </a:lnTo>
                <a:lnTo>
                  <a:pt x="4432579" y="9525"/>
                </a:lnTo>
                <a:lnTo>
                  <a:pt x="4435208" y="9525"/>
                </a:lnTo>
                <a:lnTo>
                  <a:pt x="4436326" y="9067"/>
                </a:lnTo>
                <a:lnTo>
                  <a:pt x="4438193" y="7200"/>
                </a:lnTo>
                <a:lnTo>
                  <a:pt x="4438650" y="6083"/>
                </a:lnTo>
                <a:lnTo>
                  <a:pt x="4438650" y="3454"/>
                </a:lnTo>
                <a:close/>
              </a:path>
              <a:path w="5534025" h="1628775">
                <a:moveTo>
                  <a:pt x="4486275" y="1622704"/>
                </a:moveTo>
                <a:lnTo>
                  <a:pt x="4485818" y="1621586"/>
                </a:lnTo>
                <a:lnTo>
                  <a:pt x="4483951" y="1619719"/>
                </a:lnTo>
                <a:lnTo>
                  <a:pt x="4482833" y="1619250"/>
                </a:lnTo>
                <a:lnTo>
                  <a:pt x="4480204" y="1619250"/>
                </a:lnTo>
                <a:lnTo>
                  <a:pt x="4479087" y="1619719"/>
                </a:lnTo>
                <a:lnTo>
                  <a:pt x="4477220" y="1621586"/>
                </a:lnTo>
                <a:lnTo>
                  <a:pt x="4476750" y="1622704"/>
                </a:lnTo>
                <a:lnTo>
                  <a:pt x="4476750" y="1625333"/>
                </a:lnTo>
                <a:lnTo>
                  <a:pt x="4477220" y="1626450"/>
                </a:lnTo>
                <a:lnTo>
                  <a:pt x="4479087" y="1628317"/>
                </a:lnTo>
                <a:lnTo>
                  <a:pt x="4480204" y="1628775"/>
                </a:lnTo>
                <a:lnTo>
                  <a:pt x="4482833" y="1628775"/>
                </a:lnTo>
                <a:lnTo>
                  <a:pt x="4483951" y="1628317"/>
                </a:lnTo>
                <a:lnTo>
                  <a:pt x="4485818" y="1626450"/>
                </a:lnTo>
                <a:lnTo>
                  <a:pt x="4486275" y="1625333"/>
                </a:lnTo>
                <a:lnTo>
                  <a:pt x="4486275" y="1622704"/>
                </a:lnTo>
                <a:close/>
              </a:path>
              <a:path w="5534025" h="1628775">
                <a:moveTo>
                  <a:pt x="4486275" y="813079"/>
                </a:moveTo>
                <a:lnTo>
                  <a:pt x="4485818" y="811961"/>
                </a:lnTo>
                <a:lnTo>
                  <a:pt x="4483951" y="810094"/>
                </a:lnTo>
                <a:lnTo>
                  <a:pt x="4482833" y="809625"/>
                </a:lnTo>
                <a:lnTo>
                  <a:pt x="4480204" y="809625"/>
                </a:lnTo>
                <a:lnTo>
                  <a:pt x="4479087" y="810094"/>
                </a:lnTo>
                <a:lnTo>
                  <a:pt x="4477220" y="811961"/>
                </a:lnTo>
                <a:lnTo>
                  <a:pt x="4476750" y="813079"/>
                </a:lnTo>
                <a:lnTo>
                  <a:pt x="4476750" y="815708"/>
                </a:lnTo>
                <a:lnTo>
                  <a:pt x="4477220" y="816825"/>
                </a:lnTo>
                <a:lnTo>
                  <a:pt x="4479087" y="818692"/>
                </a:lnTo>
                <a:lnTo>
                  <a:pt x="4480204" y="819150"/>
                </a:lnTo>
                <a:lnTo>
                  <a:pt x="4482833" y="819150"/>
                </a:lnTo>
                <a:lnTo>
                  <a:pt x="4483951" y="818692"/>
                </a:lnTo>
                <a:lnTo>
                  <a:pt x="4485818" y="816825"/>
                </a:lnTo>
                <a:lnTo>
                  <a:pt x="4486275" y="815708"/>
                </a:lnTo>
                <a:lnTo>
                  <a:pt x="4486275" y="813079"/>
                </a:lnTo>
                <a:close/>
              </a:path>
              <a:path w="5534025" h="1628775">
                <a:moveTo>
                  <a:pt x="4486275" y="3454"/>
                </a:moveTo>
                <a:lnTo>
                  <a:pt x="4485818" y="2336"/>
                </a:lnTo>
                <a:lnTo>
                  <a:pt x="4483951" y="469"/>
                </a:lnTo>
                <a:lnTo>
                  <a:pt x="4482833" y="0"/>
                </a:lnTo>
                <a:lnTo>
                  <a:pt x="4480204" y="0"/>
                </a:lnTo>
                <a:lnTo>
                  <a:pt x="4479087" y="469"/>
                </a:lnTo>
                <a:lnTo>
                  <a:pt x="4477220" y="2336"/>
                </a:lnTo>
                <a:lnTo>
                  <a:pt x="4476750" y="3454"/>
                </a:lnTo>
                <a:lnTo>
                  <a:pt x="4476750" y="6083"/>
                </a:lnTo>
                <a:lnTo>
                  <a:pt x="4477220" y="7200"/>
                </a:lnTo>
                <a:lnTo>
                  <a:pt x="4479087" y="9067"/>
                </a:lnTo>
                <a:lnTo>
                  <a:pt x="4480204" y="9525"/>
                </a:lnTo>
                <a:lnTo>
                  <a:pt x="4482833" y="9525"/>
                </a:lnTo>
                <a:lnTo>
                  <a:pt x="4483951" y="9067"/>
                </a:lnTo>
                <a:lnTo>
                  <a:pt x="4485818" y="7200"/>
                </a:lnTo>
                <a:lnTo>
                  <a:pt x="4486275" y="6083"/>
                </a:lnTo>
                <a:lnTo>
                  <a:pt x="4486275" y="3454"/>
                </a:lnTo>
                <a:close/>
              </a:path>
              <a:path w="5534025" h="1628775">
                <a:moveTo>
                  <a:pt x="4533900" y="1622704"/>
                </a:moveTo>
                <a:lnTo>
                  <a:pt x="4533443" y="1621586"/>
                </a:lnTo>
                <a:lnTo>
                  <a:pt x="4531576" y="1619719"/>
                </a:lnTo>
                <a:lnTo>
                  <a:pt x="4530458" y="1619250"/>
                </a:lnTo>
                <a:lnTo>
                  <a:pt x="4527829" y="1619250"/>
                </a:lnTo>
                <a:lnTo>
                  <a:pt x="4526712" y="1619719"/>
                </a:lnTo>
                <a:lnTo>
                  <a:pt x="4524845" y="1621586"/>
                </a:lnTo>
                <a:lnTo>
                  <a:pt x="4524375" y="1622704"/>
                </a:lnTo>
                <a:lnTo>
                  <a:pt x="4524375" y="1625333"/>
                </a:lnTo>
                <a:lnTo>
                  <a:pt x="4524845" y="1626450"/>
                </a:lnTo>
                <a:lnTo>
                  <a:pt x="4526712" y="1628317"/>
                </a:lnTo>
                <a:lnTo>
                  <a:pt x="4527829" y="1628775"/>
                </a:lnTo>
                <a:lnTo>
                  <a:pt x="4530458" y="1628775"/>
                </a:lnTo>
                <a:lnTo>
                  <a:pt x="4531576" y="1628317"/>
                </a:lnTo>
                <a:lnTo>
                  <a:pt x="4533443" y="1626450"/>
                </a:lnTo>
                <a:lnTo>
                  <a:pt x="4533900" y="1625333"/>
                </a:lnTo>
                <a:lnTo>
                  <a:pt x="4533900" y="1622704"/>
                </a:lnTo>
                <a:close/>
              </a:path>
              <a:path w="5534025" h="1628775">
                <a:moveTo>
                  <a:pt x="4533900" y="813079"/>
                </a:moveTo>
                <a:lnTo>
                  <a:pt x="4533443" y="811961"/>
                </a:lnTo>
                <a:lnTo>
                  <a:pt x="4531576" y="810094"/>
                </a:lnTo>
                <a:lnTo>
                  <a:pt x="4530458" y="809625"/>
                </a:lnTo>
                <a:lnTo>
                  <a:pt x="4527829" y="809625"/>
                </a:lnTo>
                <a:lnTo>
                  <a:pt x="4526712" y="810094"/>
                </a:lnTo>
                <a:lnTo>
                  <a:pt x="4524845" y="811961"/>
                </a:lnTo>
                <a:lnTo>
                  <a:pt x="4524375" y="813079"/>
                </a:lnTo>
                <a:lnTo>
                  <a:pt x="4524375" y="815708"/>
                </a:lnTo>
                <a:lnTo>
                  <a:pt x="4524845" y="816825"/>
                </a:lnTo>
                <a:lnTo>
                  <a:pt x="4526712" y="818692"/>
                </a:lnTo>
                <a:lnTo>
                  <a:pt x="4527829" y="819150"/>
                </a:lnTo>
                <a:lnTo>
                  <a:pt x="4530458" y="819150"/>
                </a:lnTo>
                <a:lnTo>
                  <a:pt x="4531576" y="818692"/>
                </a:lnTo>
                <a:lnTo>
                  <a:pt x="4533443" y="816825"/>
                </a:lnTo>
                <a:lnTo>
                  <a:pt x="4533900" y="815708"/>
                </a:lnTo>
                <a:lnTo>
                  <a:pt x="4533900" y="813079"/>
                </a:lnTo>
                <a:close/>
              </a:path>
              <a:path w="5534025" h="1628775">
                <a:moveTo>
                  <a:pt x="4533900" y="3454"/>
                </a:moveTo>
                <a:lnTo>
                  <a:pt x="4533443" y="2336"/>
                </a:lnTo>
                <a:lnTo>
                  <a:pt x="4531576" y="469"/>
                </a:lnTo>
                <a:lnTo>
                  <a:pt x="4530458" y="0"/>
                </a:lnTo>
                <a:lnTo>
                  <a:pt x="4527829" y="0"/>
                </a:lnTo>
                <a:lnTo>
                  <a:pt x="4526712" y="469"/>
                </a:lnTo>
                <a:lnTo>
                  <a:pt x="4524845" y="2336"/>
                </a:lnTo>
                <a:lnTo>
                  <a:pt x="4524375" y="3454"/>
                </a:lnTo>
                <a:lnTo>
                  <a:pt x="4524375" y="6083"/>
                </a:lnTo>
                <a:lnTo>
                  <a:pt x="4524845" y="7200"/>
                </a:lnTo>
                <a:lnTo>
                  <a:pt x="4526712" y="9067"/>
                </a:lnTo>
                <a:lnTo>
                  <a:pt x="4527829" y="9525"/>
                </a:lnTo>
                <a:lnTo>
                  <a:pt x="4530458" y="9525"/>
                </a:lnTo>
                <a:lnTo>
                  <a:pt x="4531576" y="9067"/>
                </a:lnTo>
                <a:lnTo>
                  <a:pt x="4533443" y="7200"/>
                </a:lnTo>
                <a:lnTo>
                  <a:pt x="4533900" y="6083"/>
                </a:lnTo>
                <a:lnTo>
                  <a:pt x="4533900" y="3454"/>
                </a:lnTo>
                <a:close/>
              </a:path>
              <a:path w="5534025" h="1628775">
                <a:moveTo>
                  <a:pt x="4581525" y="1622704"/>
                </a:moveTo>
                <a:lnTo>
                  <a:pt x="4581068" y="1621586"/>
                </a:lnTo>
                <a:lnTo>
                  <a:pt x="4579201" y="1619719"/>
                </a:lnTo>
                <a:lnTo>
                  <a:pt x="4578083" y="1619250"/>
                </a:lnTo>
                <a:lnTo>
                  <a:pt x="4575454" y="1619250"/>
                </a:lnTo>
                <a:lnTo>
                  <a:pt x="4574337" y="1619719"/>
                </a:lnTo>
                <a:lnTo>
                  <a:pt x="4572470" y="1621586"/>
                </a:lnTo>
                <a:lnTo>
                  <a:pt x="4572000" y="1622704"/>
                </a:lnTo>
                <a:lnTo>
                  <a:pt x="4572000" y="1625333"/>
                </a:lnTo>
                <a:lnTo>
                  <a:pt x="4572470" y="1626450"/>
                </a:lnTo>
                <a:lnTo>
                  <a:pt x="4574337" y="1628317"/>
                </a:lnTo>
                <a:lnTo>
                  <a:pt x="4575454" y="1628775"/>
                </a:lnTo>
                <a:lnTo>
                  <a:pt x="4578083" y="1628775"/>
                </a:lnTo>
                <a:lnTo>
                  <a:pt x="4579201" y="1628317"/>
                </a:lnTo>
                <a:lnTo>
                  <a:pt x="4581068" y="1626450"/>
                </a:lnTo>
                <a:lnTo>
                  <a:pt x="4581525" y="1625333"/>
                </a:lnTo>
                <a:lnTo>
                  <a:pt x="4581525" y="1622704"/>
                </a:lnTo>
                <a:close/>
              </a:path>
              <a:path w="5534025" h="1628775">
                <a:moveTo>
                  <a:pt x="4581525" y="813079"/>
                </a:moveTo>
                <a:lnTo>
                  <a:pt x="4581068" y="811961"/>
                </a:lnTo>
                <a:lnTo>
                  <a:pt x="4579201" y="810094"/>
                </a:lnTo>
                <a:lnTo>
                  <a:pt x="4578083" y="809625"/>
                </a:lnTo>
                <a:lnTo>
                  <a:pt x="4575454" y="809625"/>
                </a:lnTo>
                <a:lnTo>
                  <a:pt x="4574337" y="810094"/>
                </a:lnTo>
                <a:lnTo>
                  <a:pt x="4572470" y="811961"/>
                </a:lnTo>
                <a:lnTo>
                  <a:pt x="4572000" y="813079"/>
                </a:lnTo>
                <a:lnTo>
                  <a:pt x="4572000" y="815708"/>
                </a:lnTo>
                <a:lnTo>
                  <a:pt x="4572470" y="816825"/>
                </a:lnTo>
                <a:lnTo>
                  <a:pt x="4574337" y="818692"/>
                </a:lnTo>
                <a:lnTo>
                  <a:pt x="4575454" y="819150"/>
                </a:lnTo>
                <a:lnTo>
                  <a:pt x="4578083" y="819150"/>
                </a:lnTo>
                <a:lnTo>
                  <a:pt x="4579201" y="818692"/>
                </a:lnTo>
                <a:lnTo>
                  <a:pt x="4581068" y="816825"/>
                </a:lnTo>
                <a:lnTo>
                  <a:pt x="4581525" y="815708"/>
                </a:lnTo>
                <a:lnTo>
                  <a:pt x="4581525" y="813079"/>
                </a:lnTo>
                <a:close/>
              </a:path>
              <a:path w="5534025" h="1628775">
                <a:moveTo>
                  <a:pt x="4581525" y="3454"/>
                </a:moveTo>
                <a:lnTo>
                  <a:pt x="4581068" y="2336"/>
                </a:lnTo>
                <a:lnTo>
                  <a:pt x="4579201" y="469"/>
                </a:lnTo>
                <a:lnTo>
                  <a:pt x="4578083" y="0"/>
                </a:lnTo>
                <a:lnTo>
                  <a:pt x="4575454" y="0"/>
                </a:lnTo>
                <a:lnTo>
                  <a:pt x="4574337" y="469"/>
                </a:lnTo>
                <a:lnTo>
                  <a:pt x="4572470" y="2336"/>
                </a:lnTo>
                <a:lnTo>
                  <a:pt x="4572000" y="3454"/>
                </a:lnTo>
                <a:lnTo>
                  <a:pt x="4572000" y="6083"/>
                </a:lnTo>
                <a:lnTo>
                  <a:pt x="4572470" y="7200"/>
                </a:lnTo>
                <a:lnTo>
                  <a:pt x="4574337" y="9067"/>
                </a:lnTo>
                <a:lnTo>
                  <a:pt x="4575454" y="9525"/>
                </a:lnTo>
                <a:lnTo>
                  <a:pt x="4578083" y="9525"/>
                </a:lnTo>
                <a:lnTo>
                  <a:pt x="4579201" y="9067"/>
                </a:lnTo>
                <a:lnTo>
                  <a:pt x="4581068" y="7200"/>
                </a:lnTo>
                <a:lnTo>
                  <a:pt x="4581525" y="6083"/>
                </a:lnTo>
                <a:lnTo>
                  <a:pt x="4581525" y="3454"/>
                </a:lnTo>
                <a:close/>
              </a:path>
              <a:path w="5534025" h="1628775">
                <a:moveTo>
                  <a:pt x="4629150" y="1622704"/>
                </a:moveTo>
                <a:lnTo>
                  <a:pt x="4628693" y="1621586"/>
                </a:lnTo>
                <a:lnTo>
                  <a:pt x="4626826" y="1619719"/>
                </a:lnTo>
                <a:lnTo>
                  <a:pt x="4625708" y="1619250"/>
                </a:lnTo>
                <a:lnTo>
                  <a:pt x="4623079" y="1619250"/>
                </a:lnTo>
                <a:lnTo>
                  <a:pt x="4621962" y="1619719"/>
                </a:lnTo>
                <a:lnTo>
                  <a:pt x="4620095" y="1621586"/>
                </a:lnTo>
                <a:lnTo>
                  <a:pt x="4619625" y="1622704"/>
                </a:lnTo>
                <a:lnTo>
                  <a:pt x="4619625" y="1625333"/>
                </a:lnTo>
                <a:lnTo>
                  <a:pt x="4620095" y="1626450"/>
                </a:lnTo>
                <a:lnTo>
                  <a:pt x="4621962" y="1628317"/>
                </a:lnTo>
                <a:lnTo>
                  <a:pt x="4623079" y="1628775"/>
                </a:lnTo>
                <a:lnTo>
                  <a:pt x="4625708" y="1628775"/>
                </a:lnTo>
                <a:lnTo>
                  <a:pt x="4626826" y="1628317"/>
                </a:lnTo>
                <a:lnTo>
                  <a:pt x="4628693" y="1626450"/>
                </a:lnTo>
                <a:lnTo>
                  <a:pt x="4629150" y="1625333"/>
                </a:lnTo>
                <a:lnTo>
                  <a:pt x="4629150" y="1622704"/>
                </a:lnTo>
                <a:close/>
              </a:path>
              <a:path w="5534025" h="1628775">
                <a:moveTo>
                  <a:pt x="4629150" y="813079"/>
                </a:moveTo>
                <a:lnTo>
                  <a:pt x="4628693" y="811961"/>
                </a:lnTo>
                <a:lnTo>
                  <a:pt x="4626826" y="810094"/>
                </a:lnTo>
                <a:lnTo>
                  <a:pt x="4625708" y="809625"/>
                </a:lnTo>
                <a:lnTo>
                  <a:pt x="4623079" y="809625"/>
                </a:lnTo>
                <a:lnTo>
                  <a:pt x="4621962" y="810094"/>
                </a:lnTo>
                <a:lnTo>
                  <a:pt x="4620095" y="811961"/>
                </a:lnTo>
                <a:lnTo>
                  <a:pt x="4619625" y="813079"/>
                </a:lnTo>
                <a:lnTo>
                  <a:pt x="4619625" y="815708"/>
                </a:lnTo>
                <a:lnTo>
                  <a:pt x="4620095" y="816825"/>
                </a:lnTo>
                <a:lnTo>
                  <a:pt x="4621962" y="818692"/>
                </a:lnTo>
                <a:lnTo>
                  <a:pt x="4623079" y="819150"/>
                </a:lnTo>
                <a:lnTo>
                  <a:pt x="4625708" y="819150"/>
                </a:lnTo>
                <a:lnTo>
                  <a:pt x="4626826" y="818692"/>
                </a:lnTo>
                <a:lnTo>
                  <a:pt x="4628693" y="816825"/>
                </a:lnTo>
                <a:lnTo>
                  <a:pt x="4629150" y="815708"/>
                </a:lnTo>
                <a:lnTo>
                  <a:pt x="4629150" y="813079"/>
                </a:lnTo>
                <a:close/>
              </a:path>
              <a:path w="5534025" h="1628775">
                <a:moveTo>
                  <a:pt x="4629150" y="3454"/>
                </a:moveTo>
                <a:lnTo>
                  <a:pt x="4628693" y="2336"/>
                </a:lnTo>
                <a:lnTo>
                  <a:pt x="4626826" y="469"/>
                </a:lnTo>
                <a:lnTo>
                  <a:pt x="4625708" y="0"/>
                </a:lnTo>
                <a:lnTo>
                  <a:pt x="4623079" y="0"/>
                </a:lnTo>
                <a:lnTo>
                  <a:pt x="4621962" y="469"/>
                </a:lnTo>
                <a:lnTo>
                  <a:pt x="4620095" y="2336"/>
                </a:lnTo>
                <a:lnTo>
                  <a:pt x="4619625" y="3454"/>
                </a:lnTo>
                <a:lnTo>
                  <a:pt x="4619625" y="6083"/>
                </a:lnTo>
                <a:lnTo>
                  <a:pt x="4620095" y="7200"/>
                </a:lnTo>
                <a:lnTo>
                  <a:pt x="4621962" y="9067"/>
                </a:lnTo>
                <a:lnTo>
                  <a:pt x="4623079" y="9525"/>
                </a:lnTo>
                <a:lnTo>
                  <a:pt x="4625708" y="9525"/>
                </a:lnTo>
                <a:lnTo>
                  <a:pt x="4626826" y="9067"/>
                </a:lnTo>
                <a:lnTo>
                  <a:pt x="4628693" y="7200"/>
                </a:lnTo>
                <a:lnTo>
                  <a:pt x="4629150" y="6083"/>
                </a:lnTo>
                <a:lnTo>
                  <a:pt x="4629150" y="3454"/>
                </a:lnTo>
                <a:close/>
              </a:path>
              <a:path w="5534025" h="1628775">
                <a:moveTo>
                  <a:pt x="4676775" y="1622704"/>
                </a:moveTo>
                <a:lnTo>
                  <a:pt x="4676318" y="1621586"/>
                </a:lnTo>
                <a:lnTo>
                  <a:pt x="4674451" y="1619719"/>
                </a:lnTo>
                <a:lnTo>
                  <a:pt x="4673333" y="1619250"/>
                </a:lnTo>
                <a:lnTo>
                  <a:pt x="4670704" y="1619250"/>
                </a:lnTo>
                <a:lnTo>
                  <a:pt x="4669587" y="1619719"/>
                </a:lnTo>
                <a:lnTo>
                  <a:pt x="4667720" y="1621586"/>
                </a:lnTo>
                <a:lnTo>
                  <a:pt x="4667250" y="1622704"/>
                </a:lnTo>
                <a:lnTo>
                  <a:pt x="4667250" y="1625333"/>
                </a:lnTo>
                <a:lnTo>
                  <a:pt x="4667720" y="1626450"/>
                </a:lnTo>
                <a:lnTo>
                  <a:pt x="4669587" y="1628317"/>
                </a:lnTo>
                <a:lnTo>
                  <a:pt x="4670704" y="1628775"/>
                </a:lnTo>
                <a:lnTo>
                  <a:pt x="4673333" y="1628775"/>
                </a:lnTo>
                <a:lnTo>
                  <a:pt x="4674451" y="1628317"/>
                </a:lnTo>
                <a:lnTo>
                  <a:pt x="4676318" y="1626450"/>
                </a:lnTo>
                <a:lnTo>
                  <a:pt x="4676775" y="1625333"/>
                </a:lnTo>
                <a:lnTo>
                  <a:pt x="4676775" y="1622704"/>
                </a:lnTo>
                <a:close/>
              </a:path>
              <a:path w="5534025" h="1628775">
                <a:moveTo>
                  <a:pt x="4676775" y="813079"/>
                </a:moveTo>
                <a:lnTo>
                  <a:pt x="4676318" y="811961"/>
                </a:lnTo>
                <a:lnTo>
                  <a:pt x="4674451" y="810094"/>
                </a:lnTo>
                <a:lnTo>
                  <a:pt x="4673333" y="809625"/>
                </a:lnTo>
                <a:lnTo>
                  <a:pt x="4670704" y="809625"/>
                </a:lnTo>
                <a:lnTo>
                  <a:pt x="4669587" y="810094"/>
                </a:lnTo>
                <a:lnTo>
                  <a:pt x="4667720" y="811961"/>
                </a:lnTo>
                <a:lnTo>
                  <a:pt x="4667250" y="813079"/>
                </a:lnTo>
                <a:lnTo>
                  <a:pt x="4667250" y="815708"/>
                </a:lnTo>
                <a:lnTo>
                  <a:pt x="4667720" y="816825"/>
                </a:lnTo>
                <a:lnTo>
                  <a:pt x="4669587" y="818692"/>
                </a:lnTo>
                <a:lnTo>
                  <a:pt x="4670704" y="819150"/>
                </a:lnTo>
                <a:lnTo>
                  <a:pt x="4673333" y="819150"/>
                </a:lnTo>
                <a:lnTo>
                  <a:pt x="4674451" y="818692"/>
                </a:lnTo>
                <a:lnTo>
                  <a:pt x="4676318" y="816825"/>
                </a:lnTo>
                <a:lnTo>
                  <a:pt x="4676775" y="815708"/>
                </a:lnTo>
                <a:lnTo>
                  <a:pt x="4676775" y="813079"/>
                </a:lnTo>
                <a:close/>
              </a:path>
              <a:path w="5534025" h="1628775">
                <a:moveTo>
                  <a:pt x="4676775" y="3454"/>
                </a:moveTo>
                <a:lnTo>
                  <a:pt x="4676318" y="2336"/>
                </a:lnTo>
                <a:lnTo>
                  <a:pt x="4674451" y="469"/>
                </a:lnTo>
                <a:lnTo>
                  <a:pt x="4673333" y="0"/>
                </a:lnTo>
                <a:lnTo>
                  <a:pt x="4670704" y="0"/>
                </a:lnTo>
                <a:lnTo>
                  <a:pt x="4669587" y="469"/>
                </a:lnTo>
                <a:lnTo>
                  <a:pt x="4667720" y="2336"/>
                </a:lnTo>
                <a:lnTo>
                  <a:pt x="4667250" y="3454"/>
                </a:lnTo>
                <a:lnTo>
                  <a:pt x="4667250" y="6083"/>
                </a:lnTo>
                <a:lnTo>
                  <a:pt x="4667720" y="7200"/>
                </a:lnTo>
                <a:lnTo>
                  <a:pt x="4669587" y="9067"/>
                </a:lnTo>
                <a:lnTo>
                  <a:pt x="4670704" y="9525"/>
                </a:lnTo>
                <a:lnTo>
                  <a:pt x="4673333" y="9525"/>
                </a:lnTo>
                <a:lnTo>
                  <a:pt x="4674451" y="9067"/>
                </a:lnTo>
                <a:lnTo>
                  <a:pt x="4676318" y="7200"/>
                </a:lnTo>
                <a:lnTo>
                  <a:pt x="4676775" y="6083"/>
                </a:lnTo>
                <a:lnTo>
                  <a:pt x="4676775" y="3454"/>
                </a:lnTo>
                <a:close/>
              </a:path>
              <a:path w="5534025" h="1628775">
                <a:moveTo>
                  <a:pt x="4724400" y="1622704"/>
                </a:moveTo>
                <a:lnTo>
                  <a:pt x="4723943" y="1621586"/>
                </a:lnTo>
                <a:lnTo>
                  <a:pt x="4722076" y="1619719"/>
                </a:lnTo>
                <a:lnTo>
                  <a:pt x="4720958" y="1619250"/>
                </a:lnTo>
                <a:lnTo>
                  <a:pt x="4718329" y="1619250"/>
                </a:lnTo>
                <a:lnTo>
                  <a:pt x="4717212" y="1619719"/>
                </a:lnTo>
                <a:lnTo>
                  <a:pt x="4715345" y="1621586"/>
                </a:lnTo>
                <a:lnTo>
                  <a:pt x="4714875" y="1622704"/>
                </a:lnTo>
                <a:lnTo>
                  <a:pt x="4714875" y="1625333"/>
                </a:lnTo>
                <a:lnTo>
                  <a:pt x="4715345" y="1626450"/>
                </a:lnTo>
                <a:lnTo>
                  <a:pt x="4717212" y="1628317"/>
                </a:lnTo>
                <a:lnTo>
                  <a:pt x="4718329" y="1628775"/>
                </a:lnTo>
                <a:lnTo>
                  <a:pt x="4720958" y="1628775"/>
                </a:lnTo>
                <a:lnTo>
                  <a:pt x="4722076" y="1628317"/>
                </a:lnTo>
                <a:lnTo>
                  <a:pt x="4723943" y="1626450"/>
                </a:lnTo>
                <a:lnTo>
                  <a:pt x="4724400" y="1625333"/>
                </a:lnTo>
                <a:lnTo>
                  <a:pt x="4724400" y="1622704"/>
                </a:lnTo>
                <a:close/>
              </a:path>
              <a:path w="5534025" h="1628775">
                <a:moveTo>
                  <a:pt x="4724400" y="813079"/>
                </a:moveTo>
                <a:lnTo>
                  <a:pt x="4723943" y="811961"/>
                </a:lnTo>
                <a:lnTo>
                  <a:pt x="4722076" y="810094"/>
                </a:lnTo>
                <a:lnTo>
                  <a:pt x="4720958" y="809625"/>
                </a:lnTo>
                <a:lnTo>
                  <a:pt x="4718329" y="809625"/>
                </a:lnTo>
                <a:lnTo>
                  <a:pt x="4717212" y="810094"/>
                </a:lnTo>
                <a:lnTo>
                  <a:pt x="4715345" y="811961"/>
                </a:lnTo>
                <a:lnTo>
                  <a:pt x="4714875" y="813079"/>
                </a:lnTo>
                <a:lnTo>
                  <a:pt x="4714875" y="815708"/>
                </a:lnTo>
                <a:lnTo>
                  <a:pt x="4715345" y="816825"/>
                </a:lnTo>
                <a:lnTo>
                  <a:pt x="4717212" y="818692"/>
                </a:lnTo>
                <a:lnTo>
                  <a:pt x="4718329" y="819150"/>
                </a:lnTo>
                <a:lnTo>
                  <a:pt x="4720958" y="819150"/>
                </a:lnTo>
                <a:lnTo>
                  <a:pt x="4722076" y="818692"/>
                </a:lnTo>
                <a:lnTo>
                  <a:pt x="4723943" y="816825"/>
                </a:lnTo>
                <a:lnTo>
                  <a:pt x="4724400" y="815708"/>
                </a:lnTo>
                <a:lnTo>
                  <a:pt x="4724400" y="813079"/>
                </a:lnTo>
                <a:close/>
              </a:path>
              <a:path w="5534025" h="1628775">
                <a:moveTo>
                  <a:pt x="4724400" y="3454"/>
                </a:moveTo>
                <a:lnTo>
                  <a:pt x="4723943" y="2336"/>
                </a:lnTo>
                <a:lnTo>
                  <a:pt x="4722076" y="469"/>
                </a:lnTo>
                <a:lnTo>
                  <a:pt x="4720958" y="0"/>
                </a:lnTo>
                <a:lnTo>
                  <a:pt x="4718329" y="0"/>
                </a:lnTo>
                <a:lnTo>
                  <a:pt x="4717212" y="469"/>
                </a:lnTo>
                <a:lnTo>
                  <a:pt x="4715345" y="2336"/>
                </a:lnTo>
                <a:lnTo>
                  <a:pt x="4714875" y="3454"/>
                </a:lnTo>
                <a:lnTo>
                  <a:pt x="4714875" y="6083"/>
                </a:lnTo>
                <a:lnTo>
                  <a:pt x="4715345" y="7200"/>
                </a:lnTo>
                <a:lnTo>
                  <a:pt x="4717212" y="9067"/>
                </a:lnTo>
                <a:lnTo>
                  <a:pt x="4718329" y="9525"/>
                </a:lnTo>
                <a:lnTo>
                  <a:pt x="4720958" y="9525"/>
                </a:lnTo>
                <a:lnTo>
                  <a:pt x="4722076" y="9067"/>
                </a:lnTo>
                <a:lnTo>
                  <a:pt x="4723943" y="7200"/>
                </a:lnTo>
                <a:lnTo>
                  <a:pt x="4724400" y="6083"/>
                </a:lnTo>
                <a:lnTo>
                  <a:pt x="4724400" y="3454"/>
                </a:lnTo>
                <a:close/>
              </a:path>
              <a:path w="5534025" h="1628775">
                <a:moveTo>
                  <a:pt x="4772025" y="1622704"/>
                </a:moveTo>
                <a:lnTo>
                  <a:pt x="4771568" y="1621586"/>
                </a:lnTo>
                <a:lnTo>
                  <a:pt x="4769701" y="1619719"/>
                </a:lnTo>
                <a:lnTo>
                  <a:pt x="4768583" y="1619250"/>
                </a:lnTo>
                <a:lnTo>
                  <a:pt x="4765954" y="1619250"/>
                </a:lnTo>
                <a:lnTo>
                  <a:pt x="4764837" y="1619719"/>
                </a:lnTo>
                <a:lnTo>
                  <a:pt x="4762970" y="1621586"/>
                </a:lnTo>
                <a:lnTo>
                  <a:pt x="4762500" y="1622704"/>
                </a:lnTo>
                <a:lnTo>
                  <a:pt x="4762500" y="1625333"/>
                </a:lnTo>
                <a:lnTo>
                  <a:pt x="4762970" y="1626450"/>
                </a:lnTo>
                <a:lnTo>
                  <a:pt x="4764837" y="1628317"/>
                </a:lnTo>
                <a:lnTo>
                  <a:pt x="4765954" y="1628775"/>
                </a:lnTo>
                <a:lnTo>
                  <a:pt x="4768583" y="1628775"/>
                </a:lnTo>
                <a:lnTo>
                  <a:pt x="4769701" y="1628317"/>
                </a:lnTo>
                <a:lnTo>
                  <a:pt x="4771568" y="1626450"/>
                </a:lnTo>
                <a:lnTo>
                  <a:pt x="4772025" y="1625333"/>
                </a:lnTo>
                <a:lnTo>
                  <a:pt x="4772025" y="1622704"/>
                </a:lnTo>
                <a:close/>
              </a:path>
              <a:path w="5534025" h="1628775">
                <a:moveTo>
                  <a:pt x="4772025" y="813079"/>
                </a:moveTo>
                <a:lnTo>
                  <a:pt x="4771568" y="811961"/>
                </a:lnTo>
                <a:lnTo>
                  <a:pt x="4769701" y="810094"/>
                </a:lnTo>
                <a:lnTo>
                  <a:pt x="4768583" y="809625"/>
                </a:lnTo>
                <a:lnTo>
                  <a:pt x="4765954" y="809625"/>
                </a:lnTo>
                <a:lnTo>
                  <a:pt x="4764837" y="810094"/>
                </a:lnTo>
                <a:lnTo>
                  <a:pt x="4762970" y="811961"/>
                </a:lnTo>
                <a:lnTo>
                  <a:pt x="4762500" y="813079"/>
                </a:lnTo>
                <a:lnTo>
                  <a:pt x="4762500" y="815708"/>
                </a:lnTo>
                <a:lnTo>
                  <a:pt x="4762970" y="816825"/>
                </a:lnTo>
                <a:lnTo>
                  <a:pt x="4764837" y="818692"/>
                </a:lnTo>
                <a:lnTo>
                  <a:pt x="4765954" y="819150"/>
                </a:lnTo>
                <a:lnTo>
                  <a:pt x="4768583" y="819150"/>
                </a:lnTo>
                <a:lnTo>
                  <a:pt x="4769701" y="818692"/>
                </a:lnTo>
                <a:lnTo>
                  <a:pt x="4771568" y="816825"/>
                </a:lnTo>
                <a:lnTo>
                  <a:pt x="4772025" y="815708"/>
                </a:lnTo>
                <a:lnTo>
                  <a:pt x="4772025" y="813079"/>
                </a:lnTo>
                <a:close/>
              </a:path>
              <a:path w="5534025" h="1628775">
                <a:moveTo>
                  <a:pt x="4772025" y="3454"/>
                </a:moveTo>
                <a:lnTo>
                  <a:pt x="4771568" y="2336"/>
                </a:lnTo>
                <a:lnTo>
                  <a:pt x="4769701" y="469"/>
                </a:lnTo>
                <a:lnTo>
                  <a:pt x="4768583" y="0"/>
                </a:lnTo>
                <a:lnTo>
                  <a:pt x="4765954" y="0"/>
                </a:lnTo>
                <a:lnTo>
                  <a:pt x="4764837" y="469"/>
                </a:lnTo>
                <a:lnTo>
                  <a:pt x="4762970" y="2336"/>
                </a:lnTo>
                <a:lnTo>
                  <a:pt x="4762500" y="3454"/>
                </a:lnTo>
                <a:lnTo>
                  <a:pt x="4762500" y="6083"/>
                </a:lnTo>
                <a:lnTo>
                  <a:pt x="4762970" y="7200"/>
                </a:lnTo>
                <a:lnTo>
                  <a:pt x="4764837" y="9067"/>
                </a:lnTo>
                <a:lnTo>
                  <a:pt x="4765954" y="9525"/>
                </a:lnTo>
                <a:lnTo>
                  <a:pt x="4768583" y="9525"/>
                </a:lnTo>
                <a:lnTo>
                  <a:pt x="4769701" y="9067"/>
                </a:lnTo>
                <a:lnTo>
                  <a:pt x="4771568" y="7200"/>
                </a:lnTo>
                <a:lnTo>
                  <a:pt x="4772025" y="6083"/>
                </a:lnTo>
                <a:lnTo>
                  <a:pt x="4772025" y="3454"/>
                </a:lnTo>
                <a:close/>
              </a:path>
              <a:path w="5534025" h="1628775">
                <a:moveTo>
                  <a:pt x="4819650" y="1622704"/>
                </a:moveTo>
                <a:lnTo>
                  <a:pt x="4819193" y="1621586"/>
                </a:lnTo>
                <a:lnTo>
                  <a:pt x="4817326" y="1619719"/>
                </a:lnTo>
                <a:lnTo>
                  <a:pt x="4816208" y="1619250"/>
                </a:lnTo>
                <a:lnTo>
                  <a:pt x="4813579" y="1619250"/>
                </a:lnTo>
                <a:lnTo>
                  <a:pt x="4812449" y="1619719"/>
                </a:lnTo>
                <a:lnTo>
                  <a:pt x="4810595" y="1621586"/>
                </a:lnTo>
                <a:lnTo>
                  <a:pt x="4810125" y="1622704"/>
                </a:lnTo>
                <a:lnTo>
                  <a:pt x="4810125" y="1625333"/>
                </a:lnTo>
                <a:lnTo>
                  <a:pt x="4810595" y="1626450"/>
                </a:lnTo>
                <a:lnTo>
                  <a:pt x="4812449" y="1628317"/>
                </a:lnTo>
                <a:lnTo>
                  <a:pt x="4813579" y="1628775"/>
                </a:lnTo>
                <a:lnTo>
                  <a:pt x="4816208" y="1628775"/>
                </a:lnTo>
                <a:lnTo>
                  <a:pt x="4817326" y="1628317"/>
                </a:lnTo>
                <a:lnTo>
                  <a:pt x="4819193" y="1626450"/>
                </a:lnTo>
                <a:lnTo>
                  <a:pt x="4819650" y="1625333"/>
                </a:lnTo>
                <a:lnTo>
                  <a:pt x="4819650" y="1622704"/>
                </a:lnTo>
                <a:close/>
              </a:path>
              <a:path w="5534025" h="1628775">
                <a:moveTo>
                  <a:pt x="4819650" y="813079"/>
                </a:moveTo>
                <a:lnTo>
                  <a:pt x="4819193" y="811961"/>
                </a:lnTo>
                <a:lnTo>
                  <a:pt x="4817326" y="810094"/>
                </a:lnTo>
                <a:lnTo>
                  <a:pt x="4816208" y="809625"/>
                </a:lnTo>
                <a:lnTo>
                  <a:pt x="4813579" y="809625"/>
                </a:lnTo>
                <a:lnTo>
                  <a:pt x="4812449" y="810094"/>
                </a:lnTo>
                <a:lnTo>
                  <a:pt x="4810595" y="811961"/>
                </a:lnTo>
                <a:lnTo>
                  <a:pt x="4810125" y="813079"/>
                </a:lnTo>
                <a:lnTo>
                  <a:pt x="4810125" y="815708"/>
                </a:lnTo>
                <a:lnTo>
                  <a:pt x="4810595" y="816825"/>
                </a:lnTo>
                <a:lnTo>
                  <a:pt x="4812449" y="818692"/>
                </a:lnTo>
                <a:lnTo>
                  <a:pt x="4813579" y="819150"/>
                </a:lnTo>
                <a:lnTo>
                  <a:pt x="4816208" y="819150"/>
                </a:lnTo>
                <a:lnTo>
                  <a:pt x="4817326" y="818692"/>
                </a:lnTo>
                <a:lnTo>
                  <a:pt x="4819193" y="816825"/>
                </a:lnTo>
                <a:lnTo>
                  <a:pt x="4819650" y="815708"/>
                </a:lnTo>
                <a:lnTo>
                  <a:pt x="4819650" y="813079"/>
                </a:lnTo>
                <a:close/>
              </a:path>
              <a:path w="5534025" h="1628775">
                <a:moveTo>
                  <a:pt x="4819650" y="3454"/>
                </a:moveTo>
                <a:lnTo>
                  <a:pt x="4819193" y="2336"/>
                </a:lnTo>
                <a:lnTo>
                  <a:pt x="4817326" y="469"/>
                </a:lnTo>
                <a:lnTo>
                  <a:pt x="4816208" y="0"/>
                </a:lnTo>
                <a:lnTo>
                  <a:pt x="4813579" y="0"/>
                </a:lnTo>
                <a:lnTo>
                  <a:pt x="4812449" y="469"/>
                </a:lnTo>
                <a:lnTo>
                  <a:pt x="4810595" y="2336"/>
                </a:lnTo>
                <a:lnTo>
                  <a:pt x="4810125" y="3454"/>
                </a:lnTo>
                <a:lnTo>
                  <a:pt x="4810125" y="6083"/>
                </a:lnTo>
                <a:lnTo>
                  <a:pt x="4810595" y="7200"/>
                </a:lnTo>
                <a:lnTo>
                  <a:pt x="4812449" y="9067"/>
                </a:lnTo>
                <a:lnTo>
                  <a:pt x="4813579" y="9525"/>
                </a:lnTo>
                <a:lnTo>
                  <a:pt x="4816208" y="9525"/>
                </a:lnTo>
                <a:lnTo>
                  <a:pt x="4817326" y="9067"/>
                </a:lnTo>
                <a:lnTo>
                  <a:pt x="4819193" y="7200"/>
                </a:lnTo>
                <a:lnTo>
                  <a:pt x="4819650" y="6083"/>
                </a:lnTo>
                <a:lnTo>
                  <a:pt x="4819650" y="3454"/>
                </a:lnTo>
                <a:close/>
              </a:path>
              <a:path w="5534025" h="1628775">
                <a:moveTo>
                  <a:pt x="4867275" y="1622704"/>
                </a:moveTo>
                <a:lnTo>
                  <a:pt x="4866818" y="1621586"/>
                </a:lnTo>
                <a:lnTo>
                  <a:pt x="4864951" y="1619719"/>
                </a:lnTo>
                <a:lnTo>
                  <a:pt x="4863833" y="1619250"/>
                </a:lnTo>
                <a:lnTo>
                  <a:pt x="4861204" y="1619250"/>
                </a:lnTo>
                <a:lnTo>
                  <a:pt x="4860074" y="1619719"/>
                </a:lnTo>
                <a:lnTo>
                  <a:pt x="4858220" y="1621586"/>
                </a:lnTo>
                <a:lnTo>
                  <a:pt x="4857750" y="1622704"/>
                </a:lnTo>
                <a:lnTo>
                  <a:pt x="4857750" y="1625333"/>
                </a:lnTo>
                <a:lnTo>
                  <a:pt x="4858220" y="1626450"/>
                </a:lnTo>
                <a:lnTo>
                  <a:pt x="4860074" y="1628317"/>
                </a:lnTo>
                <a:lnTo>
                  <a:pt x="4861204" y="1628775"/>
                </a:lnTo>
                <a:lnTo>
                  <a:pt x="4863833" y="1628775"/>
                </a:lnTo>
                <a:lnTo>
                  <a:pt x="4864951" y="1628317"/>
                </a:lnTo>
                <a:lnTo>
                  <a:pt x="4866818" y="1626450"/>
                </a:lnTo>
                <a:lnTo>
                  <a:pt x="4867275" y="1625333"/>
                </a:lnTo>
                <a:lnTo>
                  <a:pt x="4867275" y="1622704"/>
                </a:lnTo>
                <a:close/>
              </a:path>
              <a:path w="5534025" h="1628775">
                <a:moveTo>
                  <a:pt x="4867275" y="813079"/>
                </a:moveTo>
                <a:lnTo>
                  <a:pt x="4866818" y="811961"/>
                </a:lnTo>
                <a:lnTo>
                  <a:pt x="4864951" y="810094"/>
                </a:lnTo>
                <a:lnTo>
                  <a:pt x="4863833" y="809625"/>
                </a:lnTo>
                <a:lnTo>
                  <a:pt x="4861204" y="809625"/>
                </a:lnTo>
                <a:lnTo>
                  <a:pt x="4860074" y="810094"/>
                </a:lnTo>
                <a:lnTo>
                  <a:pt x="4858220" y="811961"/>
                </a:lnTo>
                <a:lnTo>
                  <a:pt x="4857750" y="813079"/>
                </a:lnTo>
                <a:lnTo>
                  <a:pt x="4857750" y="815708"/>
                </a:lnTo>
                <a:lnTo>
                  <a:pt x="4858220" y="816825"/>
                </a:lnTo>
                <a:lnTo>
                  <a:pt x="4860074" y="818692"/>
                </a:lnTo>
                <a:lnTo>
                  <a:pt x="4861204" y="819150"/>
                </a:lnTo>
                <a:lnTo>
                  <a:pt x="4863833" y="819150"/>
                </a:lnTo>
                <a:lnTo>
                  <a:pt x="4864951" y="818692"/>
                </a:lnTo>
                <a:lnTo>
                  <a:pt x="4866818" y="816825"/>
                </a:lnTo>
                <a:lnTo>
                  <a:pt x="4867275" y="815708"/>
                </a:lnTo>
                <a:lnTo>
                  <a:pt x="4867275" y="813079"/>
                </a:lnTo>
                <a:close/>
              </a:path>
              <a:path w="5534025" h="1628775">
                <a:moveTo>
                  <a:pt x="4867275" y="3454"/>
                </a:moveTo>
                <a:lnTo>
                  <a:pt x="4866818" y="2336"/>
                </a:lnTo>
                <a:lnTo>
                  <a:pt x="4864951" y="469"/>
                </a:lnTo>
                <a:lnTo>
                  <a:pt x="4863833" y="0"/>
                </a:lnTo>
                <a:lnTo>
                  <a:pt x="4861204" y="0"/>
                </a:lnTo>
                <a:lnTo>
                  <a:pt x="4860074" y="469"/>
                </a:lnTo>
                <a:lnTo>
                  <a:pt x="4858220" y="2336"/>
                </a:lnTo>
                <a:lnTo>
                  <a:pt x="4857750" y="3454"/>
                </a:lnTo>
                <a:lnTo>
                  <a:pt x="4857750" y="6083"/>
                </a:lnTo>
                <a:lnTo>
                  <a:pt x="4858220" y="7200"/>
                </a:lnTo>
                <a:lnTo>
                  <a:pt x="4860074" y="9067"/>
                </a:lnTo>
                <a:lnTo>
                  <a:pt x="4861204" y="9525"/>
                </a:lnTo>
                <a:lnTo>
                  <a:pt x="4863833" y="9525"/>
                </a:lnTo>
                <a:lnTo>
                  <a:pt x="4864951" y="9067"/>
                </a:lnTo>
                <a:lnTo>
                  <a:pt x="4866818" y="7200"/>
                </a:lnTo>
                <a:lnTo>
                  <a:pt x="4867275" y="6083"/>
                </a:lnTo>
                <a:lnTo>
                  <a:pt x="4867275" y="3454"/>
                </a:lnTo>
                <a:close/>
              </a:path>
              <a:path w="5534025" h="1628775">
                <a:moveTo>
                  <a:pt x="4914900" y="1622704"/>
                </a:moveTo>
                <a:lnTo>
                  <a:pt x="4914443" y="1621586"/>
                </a:lnTo>
                <a:lnTo>
                  <a:pt x="4912576" y="1619719"/>
                </a:lnTo>
                <a:lnTo>
                  <a:pt x="4911458" y="1619250"/>
                </a:lnTo>
                <a:lnTo>
                  <a:pt x="4908829" y="1619250"/>
                </a:lnTo>
                <a:lnTo>
                  <a:pt x="4907699" y="1619719"/>
                </a:lnTo>
                <a:lnTo>
                  <a:pt x="4905845" y="1621586"/>
                </a:lnTo>
                <a:lnTo>
                  <a:pt x="4905375" y="1622704"/>
                </a:lnTo>
                <a:lnTo>
                  <a:pt x="4905375" y="1625333"/>
                </a:lnTo>
                <a:lnTo>
                  <a:pt x="4905845" y="1626450"/>
                </a:lnTo>
                <a:lnTo>
                  <a:pt x="4907699" y="1628317"/>
                </a:lnTo>
                <a:lnTo>
                  <a:pt x="4908829" y="1628775"/>
                </a:lnTo>
                <a:lnTo>
                  <a:pt x="4911458" y="1628775"/>
                </a:lnTo>
                <a:lnTo>
                  <a:pt x="4912576" y="1628317"/>
                </a:lnTo>
                <a:lnTo>
                  <a:pt x="4914443" y="1626450"/>
                </a:lnTo>
                <a:lnTo>
                  <a:pt x="4914900" y="1625333"/>
                </a:lnTo>
                <a:lnTo>
                  <a:pt x="4914900" y="1622704"/>
                </a:lnTo>
                <a:close/>
              </a:path>
              <a:path w="5534025" h="1628775">
                <a:moveTo>
                  <a:pt x="4914900" y="813079"/>
                </a:moveTo>
                <a:lnTo>
                  <a:pt x="4914443" y="811961"/>
                </a:lnTo>
                <a:lnTo>
                  <a:pt x="4912576" y="810094"/>
                </a:lnTo>
                <a:lnTo>
                  <a:pt x="4911458" y="809625"/>
                </a:lnTo>
                <a:lnTo>
                  <a:pt x="4908829" y="809625"/>
                </a:lnTo>
                <a:lnTo>
                  <a:pt x="4907699" y="810094"/>
                </a:lnTo>
                <a:lnTo>
                  <a:pt x="4905845" y="811961"/>
                </a:lnTo>
                <a:lnTo>
                  <a:pt x="4905375" y="813079"/>
                </a:lnTo>
                <a:lnTo>
                  <a:pt x="4905375" y="815708"/>
                </a:lnTo>
                <a:lnTo>
                  <a:pt x="4905845" y="816825"/>
                </a:lnTo>
                <a:lnTo>
                  <a:pt x="4907699" y="818692"/>
                </a:lnTo>
                <a:lnTo>
                  <a:pt x="4908829" y="819150"/>
                </a:lnTo>
                <a:lnTo>
                  <a:pt x="4911458" y="819150"/>
                </a:lnTo>
                <a:lnTo>
                  <a:pt x="4912576" y="818692"/>
                </a:lnTo>
                <a:lnTo>
                  <a:pt x="4914443" y="816825"/>
                </a:lnTo>
                <a:lnTo>
                  <a:pt x="4914900" y="815708"/>
                </a:lnTo>
                <a:lnTo>
                  <a:pt x="4914900" y="813079"/>
                </a:lnTo>
                <a:close/>
              </a:path>
              <a:path w="5534025" h="1628775">
                <a:moveTo>
                  <a:pt x="4914900" y="3454"/>
                </a:moveTo>
                <a:lnTo>
                  <a:pt x="4914443" y="2336"/>
                </a:lnTo>
                <a:lnTo>
                  <a:pt x="4912576" y="469"/>
                </a:lnTo>
                <a:lnTo>
                  <a:pt x="4911458" y="0"/>
                </a:lnTo>
                <a:lnTo>
                  <a:pt x="4908829" y="0"/>
                </a:lnTo>
                <a:lnTo>
                  <a:pt x="4907699" y="469"/>
                </a:lnTo>
                <a:lnTo>
                  <a:pt x="4905845" y="2336"/>
                </a:lnTo>
                <a:lnTo>
                  <a:pt x="4905375" y="3454"/>
                </a:lnTo>
                <a:lnTo>
                  <a:pt x="4905375" y="6083"/>
                </a:lnTo>
                <a:lnTo>
                  <a:pt x="4905845" y="7200"/>
                </a:lnTo>
                <a:lnTo>
                  <a:pt x="4907699" y="9067"/>
                </a:lnTo>
                <a:lnTo>
                  <a:pt x="4908829" y="9525"/>
                </a:lnTo>
                <a:lnTo>
                  <a:pt x="4911458" y="9525"/>
                </a:lnTo>
                <a:lnTo>
                  <a:pt x="4912576" y="9067"/>
                </a:lnTo>
                <a:lnTo>
                  <a:pt x="4914443" y="7200"/>
                </a:lnTo>
                <a:lnTo>
                  <a:pt x="4914900" y="6083"/>
                </a:lnTo>
                <a:lnTo>
                  <a:pt x="4914900" y="3454"/>
                </a:lnTo>
                <a:close/>
              </a:path>
              <a:path w="5534025" h="1628775">
                <a:moveTo>
                  <a:pt x="4962525" y="1622704"/>
                </a:moveTo>
                <a:lnTo>
                  <a:pt x="4962068" y="1621586"/>
                </a:lnTo>
                <a:lnTo>
                  <a:pt x="4960201" y="1619719"/>
                </a:lnTo>
                <a:lnTo>
                  <a:pt x="4959083" y="1619250"/>
                </a:lnTo>
                <a:lnTo>
                  <a:pt x="4956454" y="1619250"/>
                </a:lnTo>
                <a:lnTo>
                  <a:pt x="4955324" y="1619719"/>
                </a:lnTo>
                <a:lnTo>
                  <a:pt x="4953470" y="1621586"/>
                </a:lnTo>
                <a:lnTo>
                  <a:pt x="4953000" y="1622704"/>
                </a:lnTo>
                <a:lnTo>
                  <a:pt x="4953000" y="1625333"/>
                </a:lnTo>
                <a:lnTo>
                  <a:pt x="4953470" y="1626450"/>
                </a:lnTo>
                <a:lnTo>
                  <a:pt x="4955324" y="1628317"/>
                </a:lnTo>
                <a:lnTo>
                  <a:pt x="4956454" y="1628775"/>
                </a:lnTo>
                <a:lnTo>
                  <a:pt x="4959083" y="1628775"/>
                </a:lnTo>
                <a:lnTo>
                  <a:pt x="4960201" y="1628317"/>
                </a:lnTo>
                <a:lnTo>
                  <a:pt x="4962068" y="1626450"/>
                </a:lnTo>
                <a:lnTo>
                  <a:pt x="4962525" y="1625333"/>
                </a:lnTo>
                <a:lnTo>
                  <a:pt x="4962525" y="1622704"/>
                </a:lnTo>
                <a:close/>
              </a:path>
              <a:path w="5534025" h="1628775">
                <a:moveTo>
                  <a:pt x="4962525" y="813079"/>
                </a:moveTo>
                <a:lnTo>
                  <a:pt x="4962068" y="811961"/>
                </a:lnTo>
                <a:lnTo>
                  <a:pt x="4960201" y="810094"/>
                </a:lnTo>
                <a:lnTo>
                  <a:pt x="4959083" y="809625"/>
                </a:lnTo>
                <a:lnTo>
                  <a:pt x="4956454" y="809625"/>
                </a:lnTo>
                <a:lnTo>
                  <a:pt x="4955324" y="810094"/>
                </a:lnTo>
                <a:lnTo>
                  <a:pt x="4953470" y="811961"/>
                </a:lnTo>
                <a:lnTo>
                  <a:pt x="4953000" y="813079"/>
                </a:lnTo>
                <a:lnTo>
                  <a:pt x="4953000" y="815708"/>
                </a:lnTo>
                <a:lnTo>
                  <a:pt x="4953470" y="816825"/>
                </a:lnTo>
                <a:lnTo>
                  <a:pt x="4955324" y="818692"/>
                </a:lnTo>
                <a:lnTo>
                  <a:pt x="4956454" y="819150"/>
                </a:lnTo>
                <a:lnTo>
                  <a:pt x="4959083" y="819150"/>
                </a:lnTo>
                <a:lnTo>
                  <a:pt x="4960201" y="818692"/>
                </a:lnTo>
                <a:lnTo>
                  <a:pt x="4962068" y="816825"/>
                </a:lnTo>
                <a:lnTo>
                  <a:pt x="4962525" y="815708"/>
                </a:lnTo>
                <a:lnTo>
                  <a:pt x="4962525" y="813079"/>
                </a:lnTo>
                <a:close/>
              </a:path>
              <a:path w="5534025" h="1628775">
                <a:moveTo>
                  <a:pt x="4962525" y="3454"/>
                </a:moveTo>
                <a:lnTo>
                  <a:pt x="4962068" y="2336"/>
                </a:lnTo>
                <a:lnTo>
                  <a:pt x="4960201" y="469"/>
                </a:lnTo>
                <a:lnTo>
                  <a:pt x="4959083" y="0"/>
                </a:lnTo>
                <a:lnTo>
                  <a:pt x="4956454" y="0"/>
                </a:lnTo>
                <a:lnTo>
                  <a:pt x="4955324" y="469"/>
                </a:lnTo>
                <a:lnTo>
                  <a:pt x="4953470" y="2336"/>
                </a:lnTo>
                <a:lnTo>
                  <a:pt x="4953000" y="3454"/>
                </a:lnTo>
                <a:lnTo>
                  <a:pt x="4953000" y="6083"/>
                </a:lnTo>
                <a:lnTo>
                  <a:pt x="4953470" y="7200"/>
                </a:lnTo>
                <a:lnTo>
                  <a:pt x="4955324" y="9067"/>
                </a:lnTo>
                <a:lnTo>
                  <a:pt x="4956454" y="9525"/>
                </a:lnTo>
                <a:lnTo>
                  <a:pt x="4959083" y="9525"/>
                </a:lnTo>
                <a:lnTo>
                  <a:pt x="4960201" y="9067"/>
                </a:lnTo>
                <a:lnTo>
                  <a:pt x="4962068" y="7200"/>
                </a:lnTo>
                <a:lnTo>
                  <a:pt x="4962525" y="6083"/>
                </a:lnTo>
                <a:lnTo>
                  <a:pt x="4962525" y="3454"/>
                </a:lnTo>
                <a:close/>
              </a:path>
              <a:path w="5534025" h="1628775">
                <a:moveTo>
                  <a:pt x="5010150" y="1622704"/>
                </a:moveTo>
                <a:lnTo>
                  <a:pt x="5009693" y="1621586"/>
                </a:lnTo>
                <a:lnTo>
                  <a:pt x="5007826" y="1619719"/>
                </a:lnTo>
                <a:lnTo>
                  <a:pt x="5006708" y="1619250"/>
                </a:lnTo>
                <a:lnTo>
                  <a:pt x="5004079" y="1619250"/>
                </a:lnTo>
                <a:lnTo>
                  <a:pt x="5002949" y="1619719"/>
                </a:lnTo>
                <a:lnTo>
                  <a:pt x="5001095" y="1621586"/>
                </a:lnTo>
                <a:lnTo>
                  <a:pt x="5000625" y="1622704"/>
                </a:lnTo>
                <a:lnTo>
                  <a:pt x="5000625" y="1625333"/>
                </a:lnTo>
                <a:lnTo>
                  <a:pt x="5001095" y="1626450"/>
                </a:lnTo>
                <a:lnTo>
                  <a:pt x="5002949" y="1628317"/>
                </a:lnTo>
                <a:lnTo>
                  <a:pt x="5004079" y="1628775"/>
                </a:lnTo>
                <a:lnTo>
                  <a:pt x="5006708" y="1628775"/>
                </a:lnTo>
                <a:lnTo>
                  <a:pt x="5007826" y="1628317"/>
                </a:lnTo>
                <a:lnTo>
                  <a:pt x="5009693" y="1626450"/>
                </a:lnTo>
                <a:lnTo>
                  <a:pt x="5010150" y="1625333"/>
                </a:lnTo>
                <a:lnTo>
                  <a:pt x="5010150" y="1622704"/>
                </a:lnTo>
                <a:close/>
              </a:path>
              <a:path w="5534025" h="1628775">
                <a:moveTo>
                  <a:pt x="5010150" y="813079"/>
                </a:moveTo>
                <a:lnTo>
                  <a:pt x="5009693" y="811961"/>
                </a:lnTo>
                <a:lnTo>
                  <a:pt x="5007826" y="810094"/>
                </a:lnTo>
                <a:lnTo>
                  <a:pt x="5006708" y="809625"/>
                </a:lnTo>
                <a:lnTo>
                  <a:pt x="5004079" y="809625"/>
                </a:lnTo>
                <a:lnTo>
                  <a:pt x="5002949" y="810094"/>
                </a:lnTo>
                <a:lnTo>
                  <a:pt x="5001095" y="811961"/>
                </a:lnTo>
                <a:lnTo>
                  <a:pt x="5000625" y="813079"/>
                </a:lnTo>
                <a:lnTo>
                  <a:pt x="5000625" y="815708"/>
                </a:lnTo>
                <a:lnTo>
                  <a:pt x="5001095" y="816825"/>
                </a:lnTo>
                <a:lnTo>
                  <a:pt x="5002949" y="818692"/>
                </a:lnTo>
                <a:lnTo>
                  <a:pt x="5004079" y="819150"/>
                </a:lnTo>
                <a:lnTo>
                  <a:pt x="5006708" y="819150"/>
                </a:lnTo>
                <a:lnTo>
                  <a:pt x="5007826" y="818692"/>
                </a:lnTo>
                <a:lnTo>
                  <a:pt x="5009693" y="816825"/>
                </a:lnTo>
                <a:lnTo>
                  <a:pt x="5010150" y="815708"/>
                </a:lnTo>
                <a:lnTo>
                  <a:pt x="5010150" y="813079"/>
                </a:lnTo>
                <a:close/>
              </a:path>
              <a:path w="5534025" h="1628775">
                <a:moveTo>
                  <a:pt x="5010150" y="3454"/>
                </a:moveTo>
                <a:lnTo>
                  <a:pt x="5009693" y="2336"/>
                </a:lnTo>
                <a:lnTo>
                  <a:pt x="5007826" y="469"/>
                </a:lnTo>
                <a:lnTo>
                  <a:pt x="5006708" y="0"/>
                </a:lnTo>
                <a:lnTo>
                  <a:pt x="5004079" y="0"/>
                </a:lnTo>
                <a:lnTo>
                  <a:pt x="5002949" y="469"/>
                </a:lnTo>
                <a:lnTo>
                  <a:pt x="5001095" y="2336"/>
                </a:lnTo>
                <a:lnTo>
                  <a:pt x="5000625" y="3454"/>
                </a:lnTo>
                <a:lnTo>
                  <a:pt x="5000625" y="6083"/>
                </a:lnTo>
                <a:lnTo>
                  <a:pt x="5001095" y="7200"/>
                </a:lnTo>
                <a:lnTo>
                  <a:pt x="5002949" y="9067"/>
                </a:lnTo>
                <a:lnTo>
                  <a:pt x="5004079" y="9525"/>
                </a:lnTo>
                <a:lnTo>
                  <a:pt x="5006708" y="9525"/>
                </a:lnTo>
                <a:lnTo>
                  <a:pt x="5007826" y="9067"/>
                </a:lnTo>
                <a:lnTo>
                  <a:pt x="5009693" y="7200"/>
                </a:lnTo>
                <a:lnTo>
                  <a:pt x="5010150" y="6083"/>
                </a:lnTo>
                <a:lnTo>
                  <a:pt x="5010150" y="3454"/>
                </a:lnTo>
                <a:close/>
              </a:path>
              <a:path w="5534025" h="1628775">
                <a:moveTo>
                  <a:pt x="5057775" y="1622704"/>
                </a:moveTo>
                <a:lnTo>
                  <a:pt x="5057318" y="1621586"/>
                </a:lnTo>
                <a:lnTo>
                  <a:pt x="5055451" y="1619719"/>
                </a:lnTo>
                <a:lnTo>
                  <a:pt x="5054333" y="1619250"/>
                </a:lnTo>
                <a:lnTo>
                  <a:pt x="5051704" y="1619250"/>
                </a:lnTo>
                <a:lnTo>
                  <a:pt x="5050574" y="1619719"/>
                </a:lnTo>
                <a:lnTo>
                  <a:pt x="5048720" y="1621586"/>
                </a:lnTo>
                <a:lnTo>
                  <a:pt x="5048250" y="1622704"/>
                </a:lnTo>
                <a:lnTo>
                  <a:pt x="5048250" y="1625333"/>
                </a:lnTo>
                <a:lnTo>
                  <a:pt x="5048720" y="1626450"/>
                </a:lnTo>
                <a:lnTo>
                  <a:pt x="5050574" y="1628317"/>
                </a:lnTo>
                <a:lnTo>
                  <a:pt x="5051704" y="1628775"/>
                </a:lnTo>
                <a:lnTo>
                  <a:pt x="5054333" y="1628775"/>
                </a:lnTo>
                <a:lnTo>
                  <a:pt x="5055451" y="1628317"/>
                </a:lnTo>
                <a:lnTo>
                  <a:pt x="5057318" y="1626450"/>
                </a:lnTo>
                <a:lnTo>
                  <a:pt x="5057775" y="1625333"/>
                </a:lnTo>
                <a:lnTo>
                  <a:pt x="5057775" y="1622704"/>
                </a:lnTo>
                <a:close/>
              </a:path>
              <a:path w="5534025" h="1628775">
                <a:moveTo>
                  <a:pt x="5057775" y="813079"/>
                </a:moveTo>
                <a:lnTo>
                  <a:pt x="5057318" y="811961"/>
                </a:lnTo>
                <a:lnTo>
                  <a:pt x="5055451" y="810094"/>
                </a:lnTo>
                <a:lnTo>
                  <a:pt x="5054333" y="809625"/>
                </a:lnTo>
                <a:lnTo>
                  <a:pt x="5051704" y="809625"/>
                </a:lnTo>
                <a:lnTo>
                  <a:pt x="5050574" y="810094"/>
                </a:lnTo>
                <a:lnTo>
                  <a:pt x="5048720" y="811961"/>
                </a:lnTo>
                <a:lnTo>
                  <a:pt x="5048250" y="813079"/>
                </a:lnTo>
                <a:lnTo>
                  <a:pt x="5048250" y="815708"/>
                </a:lnTo>
                <a:lnTo>
                  <a:pt x="5048720" y="816825"/>
                </a:lnTo>
                <a:lnTo>
                  <a:pt x="5050574" y="818692"/>
                </a:lnTo>
                <a:lnTo>
                  <a:pt x="5051704" y="819150"/>
                </a:lnTo>
                <a:lnTo>
                  <a:pt x="5054333" y="819150"/>
                </a:lnTo>
                <a:lnTo>
                  <a:pt x="5055451" y="818692"/>
                </a:lnTo>
                <a:lnTo>
                  <a:pt x="5057318" y="816825"/>
                </a:lnTo>
                <a:lnTo>
                  <a:pt x="5057775" y="815708"/>
                </a:lnTo>
                <a:lnTo>
                  <a:pt x="5057775" y="813079"/>
                </a:lnTo>
                <a:close/>
              </a:path>
              <a:path w="5534025" h="1628775">
                <a:moveTo>
                  <a:pt x="5057775" y="3454"/>
                </a:moveTo>
                <a:lnTo>
                  <a:pt x="5057318" y="2336"/>
                </a:lnTo>
                <a:lnTo>
                  <a:pt x="5055451" y="469"/>
                </a:lnTo>
                <a:lnTo>
                  <a:pt x="5054333" y="0"/>
                </a:lnTo>
                <a:lnTo>
                  <a:pt x="5051704" y="0"/>
                </a:lnTo>
                <a:lnTo>
                  <a:pt x="5050574" y="469"/>
                </a:lnTo>
                <a:lnTo>
                  <a:pt x="5048720" y="2336"/>
                </a:lnTo>
                <a:lnTo>
                  <a:pt x="5048250" y="3454"/>
                </a:lnTo>
                <a:lnTo>
                  <a:pt x="5048250" y="6083"/>
                </a:lnTo>
                <a:lnTo>
                  <a:pt x="5048720" y="7200"/>
                </a:lnTo>
                <a:lnTo>
                  <a:pt x="5050574" y="9067"/>
                </a:lnTo>
                <a:lnTo>
                  <a:pt x="5051704" y="9525"/>
                </a:lnTo>
                <a:lnTo>
                  <a:pt x="5054333" y="9525"/>
                </a:lnTo>
                <a:lnTo>
                  <a:pt x="5055451" y="9067"/>
                </a:lnTo>
                <a:lnTo>
                  <a:pt x="5057318" y="7200"/>
                </a:lnTo>
                <a:lnTo>
                  <a:pt x="5057775" y="6083"/>
                </a:lnTo>
                <a:lnTo>
                  <a:pt x="5057775" y="3454"/>
                </a:lnTo>
                <a:close/>
              </a:path>
              <a:path w="5534025" h="1628775">
                <a:moveTo>
                  <a:pt x="5105400" y="1622704"/>
                </a:moveTo>
                <a:lnTo>
                  <a:pt x="5104943" y="1621586"/>
                </a:lnTo>
                <a:lnTo>
                  <a:pt x="5103076" y="1619719"/>
                </a:lnTo>
                <a:lnTo>
                  <a:pt x="5101958" y="1619250"/>
                </a:lnTo>
                <a:lnTo>
                  <a:pt x="5099329" y="1619250"/>
                </a:lnTo>
                <a:lnTo>
                  <a:pt x="5098212" y="1619719"/>
                </a:lnTo>
                <a:lnTo>
                  <a:pt x="5096345" y="1621586"/>
                </a:lnTo>
                <a:lnTo>
                  <a:pt x="5095875" y="1622704"/>
                </a:lnTo>
                <a:lnTo>
                  <a:pt x="5095875" y="1625333"/>
                </a:lnTo>
                <a:lnTo>
                  <a:pt x="5096345" y="1626450"/>
                </a:lnTo>
                <a:lnTo>
                  <a:pt x="5098212" y="1628317"/>
                </a:lnTo>
                <a:lnTo>
                  <a:pt x="5099329" y="1628775"/>
                </a:lnTo>
                <a:lnTo>
                  <a:pt x="5101958" y="1628775"/>
                </a:lnTo>
                <a:lnTo>
                  <a:pt x="5103076" y="1628317"/>
                </a:lnTo>
                <a:lnTo>
                  <a:pt x="5104943" y="1626450"/>
                </a:lnTo>
                <a:lnTo>
                  <a:pt x="5105400" y="1625333"/>
                </a:lnTo>
                <a:lnTo>
                  <a:pt x="5105400" y="1622704"/>
                </a:lnTo>
                <a:close/>
              </a:path>
              <a:path w="5534025" h="1628775">
                <a:moveTo>
                  <a:pt x="5105400" y="813079"/>
                </a:moveTo>
                <a:lnTo>
                  <a:pt x="5104943" y="811961"/>
                </a:lnTo>
                <a:lnTo>
                  <a:pt x="5103076" y="810094"/>
                </a:lnTo>
                <a:lnTo>
                  <a:pt x="5101958" y="809625"/>
                </a:lnTo>
                <a:lnTo>
                  <a:pt x="5099329" y="809625"/>
                </a:lnTo>
                <a:lnTo>
                  <a:pt x="5098212" y="810094"/>
                </a:lnTo>
                <a:lnTo>
                  <a:pt x="5096345" y="811961"/>
                </a:lnTo>
                <a:lnTo>
                  <a:pt x="5095875" y="813079"/>
                </a:lnTo>
                <a:lnTo>
                  <a:pt x="5095875" y="815708"/>
                </a:lnTo>
                <a:lnTo>
                  <a:pt x="5096345" y="816825"/>
                </a:lnTo>
                <a:lnTo>
                  <a:pt x="5098212" y="818692"/>
                </a:lnTo>
                <a:lnTo>
                  <a:pt x="5099329" y="819150"/>
                </a:lnTo>
                <a:lnTo>
                  <a:pt x="5101958" y="819150"/>
                </a:lnTo>
                <a:lnTo>
                  <a:pt x="5103076" y="818692"/>
                </a:lnTo>
                <a:lnTo>
                  <a:pt x="5104943" y="816825"/>
                </a:lnTo>
                <a:lnTo>
                  <a:pt x="5105400" y="815708"/>
                </a:lnTo>
                <a:lnTo>
                  <a:pt x="5105400" y="813079"/>
                </a:lnTo>
                <a:close/>
              </a:path>
              <a:path w="5534025" h="1628775">
                <a:moveTo>
                  <a:pt x="5105400" y="3454"/>
                </a:moveTo>
                <a:lnTo>
                  <a:pt x="5104943" y="2336"/>
                </a:lnTo>
                <a:lnTo>
                  <a:pt x="5103076" y="469"/>
                </a:lnTo>
                <a:lnTo>
                  <a:pt x="5101958" y="0"/>
                </a:lnTo>
                <a:lnTo>
                  <a:pt x="5099329" y="0"/>
                </a:lnTo>
                <a:lnTo>
                  <a:pt x="5098212" y="469"/>
                </a:lnTo>
                <a:lnTo>
                  <a:pt x="5096345" y="2336"/>
                </a:lnTo>
                <a:lnTo>
                  <a:pt x="5095875" y="3454"/>
                </a:lnTo>
                <a:lnTo>
                  <a:pt x="5095875" y="6083"/>
                </a:lnTo>
                <a:lnTo>
                  <a:pt x="5096345" y="7200"/>
                </a:lnTo>
                <a:lnTo>
                  <a:pt x="5098212" y="9067"/>
                </a:lnTo>
                <a:lnTo>
                  <a:pt x="5099329" y="9525"/>
                </a:lnTo>
                <a:lnTo>
                  <a:pt x="5101958" y="9525"/>
                </a:lnTo>
                <a:lnTo>
                  <a:pt x="5103076" y="9067"/>
                </a:lnTo>
                <a:lnTo>
                  <a:pt x="5104943" y="7200"/>
                </a:lnTo>
                <a:lnTo>
                  <a:pt x="5105400" y="6083"/>
                </a:lnTo>
                <a:lnTo>
                  <a:pt x="5105400" y="3454"/>
                </a:lnTo>
                <a:close/>
              </a:path>
              <a:path w="5534025" h="1628775">
                <a:moveTo>
                  <a:pt x="5153025" y="1622704"/>
                </a:moveTo>
                <a:lnTo>
                  <a:pt x="5152568" y="1621586"/>
                </a:lnTo>
                <a:lnTo>
                  <a:pt x="5150701" y="1619719"/>
                </a:lnTo>
                <a:lnTo>
                  <a:pt x="5149583" y="1619250"/>
                </a:lnTo>
                <a:lnTo>
                  <a:pt x="5146954" y="1619250"/>
                </a:lnTo>
                <a:lnTo>
                  <a:pt x="5145824" y="1619719"/>
                </a:lnTo>
                <a:lnTo>
                  <a:pt x="5143970" y="1621586"/>
                </a:lnTo>
                <a:lnTo>
                  <a:pt x="5143500" y="1622704"/>
                </a:lnTo>
                <a:lnTo>
                  <a:pt x="5143500" y="1625333"/>
                </a:lnTo>
                <a:lnTo>
                  <a:pt x="5143970" y="1626450"/>
                </a:lnTo>
                <a:lnTo>
                  <a:pt x="5145824" y="1628317"/>
                </a:lnTo>
                <a:lnTo>
                  <a:pt x="5146954" y="1628775"/>
                </a:lnTo>
                <a:lnTo>
                  <a:pt x="5149583" y="1628775"/>
                </a:lnTo>
                <a:lnTo>
                  <a:pt x="5150701" y="1628317"/>
                </a:lnTo>
                <a:lnTo>
                  <a:pt x="5152568" y="1626450"/>
                </a:lnTo>
                <a:lnTo>
                  <a:pt x="5153025" y="1625333"/>
                </a:lnTo>
                <a:lnTo>
                  <a:pt x="5153025" y="1622704"/>
                </a:lnTo>
                <a:close/>
              </a:path>
              <a:path w="5534025" h="1628775">
                <a:moveTo>
                  <a:pt x="5153025" y="813079"/>
                </a:moveTo>
                <a:lnTo>
                  <a:pt x="5152568" y="811961"/>
                </a:lnTo>
                <a:lnTo>
                  <a:pt x="5150701" y="810094"/>
                </a:lnTo>
                <a:lnTo>
                  <a:pt x="5149583" y="809625"/>
                </a:lnTo>
                <a:lnTo>
                  <a:pt x="5146954" y="809625"/>
                </a:lnTo>
                <a:lnTo>
                  <a:pt x="5145824" y="810094"/>
                </a:lnTo>
                <a:lnTo>
                  <a:pt x="5143970" y="811961"/>
                </a:lnTo>
                <a:lnTo>
                  <a:pt x="5143500" y="813079"/>
                </a:lnTo>
                <a:lnTo>
                  <a:pt x="5143500" y="815708"/>
                </a:lnTo>
                <a:lnTo>
                  <a:pt x="5143970" y="816825"/>
                </a:lnTo>
                <a:lnTo>
                  <a:pt x="5145824" y="818692"/>
                </a:lnTo>
                <a:lnTo>
                  <a:pt x="5146954" y="819150"/>
                </a:lnTo>
                <a:lnTo>
                  <a:pt x="5149583" y="819150"/>
                </a:lnTo>
                <a:lnTo>
                  <a:pt x="5150701" y="818692"/>
                </a:lnTo>
                <a:lnTo>
                  <a:pt x="5152568" y="816825"/>
                </a:lnTo>
                <a:lnTo>
                  <a:pt x="5153025" y="815708"/>
                </a:lnTo>
                <a:lnTo>
                  <a:pt x="5153025" y="813079"/>
                </a:lnTo>
                <a:close/>
              </a:path>
              <a:path w="5534025" h="1628775">
                <a:moveTo>
                  <a:pt x="5153025" y="3454"/>
                </a:moveTo>
                <a:lnTo>
                  <a:pt x="5152568" y="2336"/>
                </a:lnTo>
                <a:lnTo>
                  <a:pt x="5150701" y="469"/>
                </a:lnTo>
                <a:lnTo>
                  <a:pt x="5149583" y="0"/>
                </a:lnTo>
                <a:lnTo>
                  <a:pt x="5146954" y="0"/>
                </a:lnTo>
                <a:lnTo>
                  <a:pt x="5145824" y="469"/>
                </a:lnTo>
                <a:lnTo>
                  <a:pt x="5143970" y="2336"/>
                </a:lnTo>
                <a:lnTo>
                  <a:pt x="5143500" y="3454"/>
                </a:lnTo>
                <a:lnTo>
                  <a:pt x="5143500" y="6083"/>
                </a:lnTo>
                <a:lnTo>
                  <a:pt x="5143970" y="7200"/>
                </a:lnTo>
                <a:lnTo>
                  <a:pt x="5145824" y="9067"/>
                </a:lnTo>
                <a:lnTo>
                  <a:pt x="5146954" y="9525"/>
                </a:lnTo>
                <a:lnTo>
                  <a:pt x="5149583" y="9525"/>
                </a:lnTo>
                <a:lnTo>
                  <a:pt x="5150701" y="9067"/>
                </a:lnTo>
                <a:lnTo>
                  <a:pt x="5152568" y="7200"/>
                </a:lnTo>
                <a:lnTo>
                  <a:pt x="5153025" y="6083"/>
                </a:lnTo>
                <a:lnTo>
                  <a:pt x="5153025" y="3454"/>
                </a:lnTo>
                <a:close/>
              </a:path>
              <a:path w="5534025" h="1628775">
                <a:moveTo>
                  <a:pt x="5200650" y="1622704"/>
                </a:moveTo>
                <a:lnTo>
                  <a:pt x="5200193" y="1621586"/>
                </a:lnTo>
                <a:lnTo>
                  <a:pt x="5198326" y="1619719"/>
                </a:lnTo>
                <a:lnTo>
                  <a:pt x="5197208" y="1619250"/>
                </a:lnTo>
                <a:lnTo>
                  <a:pt x="5194579" y="1619250"/>
                </a:lnTo>
                <a:lnTo>
                  <a:pt x="5193449" y="1619719"/>
                </a:lnTo>
                <a:lnTo>
                  <a:pt x="5191595" y="1621586"/>
                </a:lnTo>
                <a:lnTo>
                  <a:pt x="5191125" y="1622704"/>
                </a:lnTo>
                <a:lnTo>
                  <a:pt x="5191125" y="1625333"/>
                </a:lnTo>
                <a:lnTo>
                  <a:pt x="5191595" y="1626450"/>
                </a:lnTo>
                <a:lnTo>
                  <a:pt x="5193449" y="1628317"/>
                </a:lnTo>
                <a:lnTo>
                  <a:pt x="5194579" y="1628775"/>
                </a:lnTo>
                <a:lnTo>
                  <a:pt x="5197208" y="1628775"/>
                </a:lnTo>
                <a:lnTo>
                  <a:pt x="5198326" y="1628317"/>
                </a:lnTo>
                <a:lnTo>
                  <a:pt x="5200193" y="1626450"/>
                </a:lnTo>
                <a:lnTo>
                  <a:pt x="5200650" y="1625333"/>
                </a:lnTo>
                <a:lnTo>
                  <a:pt x="5200650" y="1622704"/>
                </a:lnTo>
                <a:close/>
              </a:path>
              <a:path w="5534025" h="1628775">
                <a:moveTo>
                  <a:pt x="5200650" y="813079"/>
                </a:moveTo>
                <a:lnTo>
                  <a:pt x="5200193" y="811961"/>
                </a:lnTo>
                <a:lnTo>
                  <a:pt x="5198326" y="810094"/>
                </a:lnTo>
                <a:lnTo>
                  <a:pt x="5197208" y="809625"/>
                </a:lnTo>
                <a:lnTo>
                  <a:pt x="5194579" y="809625"/>
                </a:lnTo>
                <a:lnTo>
                  <a:pt x="5193449" y="810094"/>
                </a:lnTo>
                <a:lnTo>
                  <a:pt x="5191595" y="811961"/>
                </a:lnTo>
                <a:lnTo>
                  <a:pt x="5191125" y="813079"/>
                </a:lnTo>
                <a:lnTo>
                  <a:pt x="5191125" y="815708"/>
                </a:lnTo>
                <a:lnTo>
                  <a:pt x="5191595" y="816825"/>
                </a:lnTo>
                <a:lnTo>
                  <a:pt x="5193449" y="818692"/>
                </a:lnTo>
                <a:lnTo>
                  <a:pt x="5194579" y="819150"/>
                </a:lnTo>
                <a:lnTo>
                  <a:pt x="5197208" y="819150"/>
                </a:lnTo>
                <a:lnTo>
                  <a:pt x="5198326" y="818692"/>
                </a:lnTo>
                <a:lnTo>
                  <a:pt x="5200193" y="816825"/>
                </a:lnTo>
                <a:lnTo>
                  <a:pt x="5200650" y="815708"/>
                </a:lnTo>
                <a:lnTo>
                  <a:pt x="5200650" y="813079"/>
                </a:lnTo>
                <a:close/>
              </a:path>
              <a:path w="5534025" h="1628775">
                <a:moveTo>
                  <a:pt x="5200650" y="3454"/>
                </a:moveTo>
                <a:lnTo>
                  <a:pt x="5200193" y="2336"/>
                </a:lnTo>
                <a:lnTo>
                  <a:pt x="5198326" y="469"/>
                </a:lnTo>
                <a:lnTo>
                  <a:pt x="5197208" y="0"/>
                </a:lnTo>
                <a:lnTo>
                  <a:pt x="5194579" y="0"/>
                </a:lnTo>
                <a:lnTo>
                  <a:pt x="5193449" y="469"/>
                </a:lnTo>
                <a:lnTo>
                  <a:pt x="5191595" y="2336"/>
                </a:lnTo>
                <a:lnTo>
                  <a:pt x="5191125" y="3454"/>
                </a:lnTo>
                <a:lnTo>
                  <a:pt x="5191125" y="6083"/>
                </a:lnTo>
                <a:lnTo>
                  <a:pt x="5191595" y="7200"/>
                </a:lnTo>
                <a:lnTo>
                  <a:pt x="5193449" y="9067"/>
                </a:lnTo>
                <a:lnTo>
                  <a:pt x="5194579" y="9525"/>
                </a:lnTo>
                <a:lnTo>
                  <a:pt x="5197208" y="9525"/>
                </a:lnTo>
                <a:lnTo>
                  <a:pt x="5198326" y="9067"/>
                </a:lnTo>
                <a:lnTo>
                  <a:pt x="5200193" y="7200"/>
                </a:lnTo>
                <a:lnTo>
                  <a:pt x="5200650" y="6083"/>
                </a:lnTo>
                <a:lnTo>
                  <a:pt x="5200650" y="3454"/>
                </a:lnTo>
                <a:close/>
              </a:path>
              <a:path w="5534025" h="1628775">
                <a:moveTo>
                  <a:pt x="5248275" y="1622704"/>
                </a:moveTo>
                <a:lnTo>
                  <a:pt x="5247818" y="1621586"/>
                </a:lnTo>
                <a:lnTo>
                  <a:pt x="5245951" y="1619719"/>
                </a:lnTo>
                <a:lnTo>
                  <a:pt x="5244833" y="1619250"/>
                </a:lnTo>
                <a:lnTo>
                  <a:pt x="5242204" y="1619250"/>
                </a:lnTo>
                <a:lnTo>
                  <a:pt x="5241074" y="1619719"/>
                </a:lnTo>
                <a:lnTo>
                  <a:pt x="5239220" y="1621586"/>
                </a:lnTo>
                <a:lnTo>
                  <a:pt x="5238750" y="1622704"/>
                </a:lnTo>
                <a:lnTo>
                  <a:pt x="5238750" y="1625333"/>
                </a:lnTo>
                <a:lnTo>
                  <a:pt x="5239220" y="1626450"/>
                </a:lnTo>
                <a:lnTo>
                  <a:pt x="5241074" y="1628317"/>
                </a:lnTo>
                <a:lnTo>
                  <a:pt x="5242204" y="1628775"/>
                </a:lnTo>
                <a:lnTo>
                  <a:pt x="5244833" y="1628775"/>
                </a:lnTo>
                <a:lnTo>
                  <a:pt x="5245951" y="1628317"/>
                </a:lnTo>
                <a:lnTo>
                  <a:pt x="5247818" y="1626450"/>
                </a:lnTo>
                <a:lnTo>
                  <a:pt x="5248275" y="1625333"/>
                </a:lnTo>
                <a:lnTo>
                  <a:pt x="5248275" y="1622704"/>
                </a:lnTo>
                <a:close/>
              </a:path>
              <a:path w="5534025" h="1628775">
                <a:moveTo>
                  <a:pt x="5248275" y="813079"/>
                </a:moveTo>
                <a:lnTo>
                  <a:pt x="5247818" y="811961"/>
                </a:lnTo>
                <a:lnTo>
                  <a:pt x="5245951" y="810094"/>
                </a:lnTo>
                <a:lnTo>
                  <a:pt x="5244833" y="809625"/>
                </a:lnTo>
                <a:lnTo>
                  <a:pt x="5242204" y="809625"/>
                </a:lnTo>
                <a:lnTo>
                  <a:pt x="5241074" y="810094"/>
                </a:lnTo>
                <a:lnTo>
                  <a:pt x="5239220" y="811961"/>
                </a:lnTo>
                <a:lnTo>
                  <a:pt x="5238750" y="813079"/>
                </a:lnTo>
                <a:lnTo>
                  <a:pt x="5238750" y="815708"/>
                </a:lnTo>
                <a:lnTo>
                  <a:pt x="5239220" y="816825"/>
                </a:lnTo>
                <a:lnTo>
                  <a:pt x="5241074" y="818692"/>
                </a:lnTo>
                <a:lnTo>
                  <a:pt x="5242204" y="819150"/>
                </a:lnTo>
                <a:lnTo>
                  <a:pt x="5244833" y="819150"/>
                </a:lnTo>
                <a:lnTo>
                  <a:pt x="5245951" y="818692"/>
                </a:lnTo>
                <a:lnTo>
                  <a:pt x="5247818" y="816825"/>
                </a:lnTo>
                <a:lnTo>
                  <a:pt x="5248275" y="815708"/>
                </a:lnTo>
                <a:lnTo>
                  <a:pt x="5248275" y="813079"/>
                </a:lnTo>
                <a:close/>
              </a:path>
              <a:path w="5534025" h="1628775">
                <a:moveTo>
                  <a:pt x="5248275" y="3454"/>
                </a:moveTo>
                <a:lnTo>
                  <a:pt x="5247818" y="2336"/>
                </a:lnTo>
                <a:lnTo>
                  <a:pt x="5245951" y="469"/>
                </a:lnTo>
                <a:lnTo>
                  <a:pt x="5244833" y="0"/>
                </a:lnTo>
                <a:lnTo>
                  <a:pt x="5242204" y="0"/>
                </a:lnTo>
                <a:lnTo>
                  <a:pt x="5241074" y="469"/>
                </a:lnTo>
                <a:lnTo>
                  <a:pt x="5239220" y="2336"/>
                </a:lnTo>
                <a:lnTo>
                  <a:pt x="5238750" y="3454"/>
                </a:lnTo>
                <a:lnTo>
                  <a:pt x="5238750" y="6083"/>
                </a:lnTo>
                <a:lnTo>
                  <a:pt x="5239220" y="7200"/>
                </a:lnTo>
                <a:lnTo>
                  <a:pt x="5241074" y="9067"/>
                </a:lnTo>
                <a:lnTo>
                  <a:pt x="5242204" y="9525"/>
                </a:lnTo>
                <a:lnTo>
                  <a:pt x="5244833" y="9525"/>
                </a:lnTo>
                <a:lnTo>
                  <a:pt x="5245951" y="9067"/>
                </a:lnTo>
                <a:lnTo>
                  <a:pt x="5247818" y="7200"/>
                </a:lnTo>
                <a:lnTo>
                  <a:pt x="5248275" y="6083"/>
                </a:lnTo>
                <a:lnTo>
                  <a:pt x="5248275" y="3454"/>
                </a:lnTo>
                <a:close/>
              </a:path>
              <a:path w="5534025" h="1628775">
                <a:moveTo>
                  <a:pt x="5295900" y="1622704"/>
                </a:moveTo>
                <a:lnTo>
                  <a:pt x="5295443" y="1621586"/>
                </a:lnTo>
                <a:lnTo>
                  <a:pt x="5293576" y="1619719"/>
                </a:lnTo>
                <a:lnTo>
                  <a:pt x="5292458" y="1619250"/>
                </a:lnTo>
                <a:lnTo>
                  <a:pt x="5289829" y="1619250"/>
                </a:lnTo>
                <a:lnTo>
                  <a:pt x="5288699" y="1619719"/>
                </a:lnTo>
                <a:lnTo>
                  <a:pt x="5286845" y="1621586"/>
                </a:lnTo>
                <a:lnTo>
                  <a:pt x="5286375" y="1622704"/>
                </a:lnTo>
                <a:lnTo>
                  <a:pt x="5286375" y="1625333"/>
                </a:lnTo>
                <a:lnTo>
                  <a:pt x="5286845" y="1626450"/>
                </a:lnTo>
                <a:lnTo>
                  <a:pt x="5288699" y="1628317"/>
                </a:lnTo>
                <a:lnTo>
                  <a:pt x="5289829" y="1628775"/>
                </a:lnTo>
                <a:lnTo>
                  <a:pt x="5292458" y="1628775"/>
                </a:lnTo>
                <a:lnTo>
                  <a:pt x="5293576" y="1628317"/>
                </a:lnTo>
                <a:lnTo>
                  <a:pt x="5295443" y="1626450"/>
                </a:lnTo>
                <a:lnTo>
                  <a:pt x="5295900" y="1625333"/>
                </a:lnTo>
                <a:lnTo>
                  <a:pt x="5295900" y="1622704"/>
                </a:lnTo>
                <a:close/>
              </a:path>
              <a:path w="5534025" h="1628775">
                <a:moveTo>
                  <a:pt x="5295900" y="813079"/>
                </a:moveTo>
                <a:lnTo>
                  <a:pt x="5295443" y="811961"/>
                </a:lnTo>
                <a:lnTo>
                  <a:pt x="5293576" y="810094"/>
                </a:lnTo>
                <a:lnTo>
                  <a:pt x="5292458" y="809625"/>
                </a:lnTo>
                <a:lnTo>
                  <a:pt x="5289829" y="809625"/>
                </a:lnTo>
                <a:lnTo>
                  <a:pt x="5288699" y="810094"/>
                </a:lnTo>
                <a:lnTo>
                  <a:pt x="5286845" y="811961"/>
                </a:lnTo>
                <a:lnTo>
                  <a:pt x="5286375" y="813079"/>
                </a:lnTo>
                <a:lnTo>
                  <a:pt x="5286375" y="815708"/>
                </a:lnTo>
                <a:lnTo>
                  <a:pt x="5286845" y="816825"/>
                </a:lnTo>
                <a:lnTo>
                  <a:pt x="5288699" y="818692"/>
                </a:lnTo>
                <a:lnTo>
                  <a:pt x="5289829" y="819150"/>
                </a:lnTo>
                <a:lnTo>
                  <a:pt x="5292458" y="819150"/>
                </a:lnTo>
                <a:lnTo>
                  <a:pt x="5293576" y="818692"/>
                </a:lnTo>
                <a:lnTo>
                  <a:pt x="5295443" y="816825"/>
                </a:lnTo>
                <a:lnTo>
                  <a:pt x="5295900" y="815708"/>
                </a:lnTo>
                <a:lnTo>
                  <a:pt x="5295900" y="813079"/>
                </a:lnTo>
                <a:close/>
              </a:path>
              <a:path w="5534025" h="1628775">
                <a:moveTo>
                  <a:pt x="5295900" y="3454"/>
                </a:moveTo>
                <a:lnTo>
                  <a:pt x="5295443" y="2336"/>
                </a:lnTo>
                <a:lnTo>
                  <a:pt x="5293576" y="469"/>
                </a:lnTo>
                <a:lnTo>
                  <a:pt x="5292458" y="0"/>
                </a:lnTo>
                <a:lnTo>
                  <a:pt x="5289829" y="0"/>
                </a:lnTo>
                <a:lnTo>
                  <a:pt x="5288699" y="469"/>
                </a:lnTo>
                <a:lnTo>
                  <a:pt x="5286845" y="2336"/>
                </a:lnTo>
                <a:lnTo>
                  <a:pt x="5286375" y="3454"/>
                </a:lnTo>
                <a:lnTo>
                  <a:pt x="5286375" y="6083"/>
                </a:lnTo>
                <a:lnTo>
                  <a:pt x="5286845" y="7200"/>
                </a:lnTo>
                <a:lnTo>
                  <a:pt x="5288699" y="9067"/>
                </a:lnTo>
                <a:lnTo>
                  <a:pt x="5289829" y="9525"/>
                </a:lnTo>
                <a:lnTo>
                  <a:pt x="5292458" y="9525"/>
                </a:lnTo>
                <a:lnTo>
                  <a:pt x="5293576" y="9067"/>
                </a:lnTo>
                <a:lnTo>
                  <a:pt x="5295443" y="7200"/>
                </a:lnTo>
                <a:lnTo>
                  <a:pt x="5295900" y="6083"/>
                </a:lnTo>
                <a:lnTo>
                  <a:pt x="5295900" y="3454"/>
                </a:lnTo>
                <a:close/>
              </a:path>
              <a:path w="5534025" h="1628775">
                <a:moveTo>
                  <a:pt x="5343525" y="1622704"/>
                </a:moveTo>
                <a:lnTo>
                  <a:pt x="5343068" y="1621586"/>
                </a:lnTo>
                <a:lnTo>
                  <a:pt x="5341201" y="1619719"/>
                </a:lnTo>
                <a:lnTo>
                  <a:pt x="5340083" y="1619250"/>
                </a:lnTo>
                <a:lnTo>
                  <a:pt x="5337454" y="1619250"/>
                </a:lnTo>
                <a:lnTo>
                  <a:pt x="5336324" y="1619719"/>
                </a:lnTo>
                <a:lnTo>
                  <a:pt x="5334470" y="1621586"/>
                </a:lnTo>
                <a:lnTo>
                  <a:pt x="5334000" y="1622704"/>
                </a:lnTo>
                <a:lnTo>
                  <a:pt x="5334000" y="1625333"/>
                </a:lnTo>
                <a:lnTo>
                  <a:pt x="5334470" y="1626450"/>
                </a:lnTo>
                <a:lnTo>
                  <a:pt x="5336324" y="1628317"/>
                </a:lnTo>
                <a:lnTo>
                  <a:pt x="5337454" y="1628775"/>
                </a:lnTo>
                <a:lnTo>
                  <a:pt x="5340083" y="1628775"/>
                </a:lnTo>
                <a:lnTo>
                  <a:pt x="5341201" y="1628317"/>
                </a:lnTo>
                <a:lnTo>
                  <a:pt x="5343068" y="1626450"/>
                </a:lnTo>
                <a:lnTo>
                  <a:pt x="5343525" y="1625333"/>
                </a:lnTo>
                <a:lnTo>
                  <a:pt x="5343525" y="1622704"/>
                </a:lnTo>
                <a:close/>
              </a:path>
              <a:path w="5534025" h="1628775">
                <a:moveTo>
                  <a:pt x="5343525" y="813079"/>
                </a:moveTo>
                <a:lnTo>
                  <a:pt x="5343068" y="811961"/>
                </a:lnTo>
                <a:lnTo>
                  <a:pt x="5341201" y="810094"/>
                </a:lnTo>
                <a:lnTo>
                  <a:pt x="5340083" y="809625"/>
                </a:lnTo>
                <a:lnTo>
                  <a:pt x="5337454" y="809625"/>
                </a:lnTo>
                <a:lnTo>
                  <a:pt x="5336324" y="810094"/>
                </a:lnTo>
                <a:lnTo>
                  <a:pt x="5334470" y="811961"/>
                </a:lnTo>
                <a:lnTo>
                  <a:pt x="5334000" y="813079"/>
                </a:lnTo>
                <a:lnTo>
                  <a:pt x="5334000" y="815708"/>
                </a:lnTo>
                <a:lnTo>
                  <a:pt x="5334470" y="816825"/>
                </a:lnTo>
                <a:lnTo>
                  <a:pt x="5336324" y="818692"/>
                </a:lnTo>
                <a:lnTo>
                  <a:pt x="5337454" y="819150"/>
                </a:lnTo>
                <a:lnTo>
                  <a:pt x="5340083" y="819150"/>
                </a:lnTo>
                <a:lnTo>
                  <a:pt x="5341201" y="818692"/>
                </a:lnTo>
                <a:lnTo>
                  <a:pt x="5343068" y="816825"/>
                </a:lnTo>
                <a:lnTo>
                  <a:pt x="5343525" y="815708"/>
                </a:lnTo>
                <a:lnTo>
                  <a:pt x="5343525" y="813079"/>
                </a:lnTo>
                <a:close/>
              </a:path>
              <a:path w="5534025" h="1628775">
                <a:moveTo>
                  <a:pt x="5343525" y="3454"/>
                </a:moveTo>
                <a:lnTo>
                  <a:pt x="5343068" y="2336"/>
                </a:lnTo>
                <a:lnTo>
                  <a:pt x="5341201" y="469"/>
                </a:lnTo>
                <a:lnTo>
                  <a:pt x="5340083" y="0"/>
                </a:lnTo>
                <a:lnTo>
                  <a:pt x="5337454" y="0"/>
                </a:lnTo>
                <a:lnTo>
                  <a:pt x="5336324" y="469"/>
                </a:lnTo>
                <a:lnTo>
                  <a:pt x="5334470" y="2336"/>
                </a:lnTo>
                <a:lnTo>
                  <a:pt x="5334000" y="3454"/>
                </a:lnTo>
                <a:lnTo>
                  <a:pt x="5334000" y="6083"/>
                </a:lnTo>
                <a:lnTo>
                  <a:pt x="5334470" y="7200"/>
                </a:lnTo>
                <a:lnTo>
                  <a:pt x="5336324" y="9067"/>
                </a:lnTo>
                <a:lnTo>
                  <a:pt x="5337454" y="9525"/>
                </a:lnTo>
                <a:lnTo>
                  <a:pt x="5340083" y="9525"/>
                </a:lnTo>
                <a:lnTo>
                  <a:pt x="5341201" y="9067"/>
                </a:lnTo>
                <a:lnTo>
                  <a:pt x="5343068" y="7200"/>
                </a:lnTo>
                <a:lnTo>
                  <a:pt x="5343525" y="6083"/>
                </a:lnTo>
                <a:lnTo>
                  <a:pt x="5343525" y="3454"/>
                </a:lnTo>
                <a:close/>
              </a:path>
              <a:path w="5534025" h="1628775">
                <a:moveTo>
                  <a:pt x="5391150" y="1622704"/>
                </a:moveTo>
                <a:lnTo>
                  <a:pt x="5390693" y="1621586"/>
                </a:lnTo>
                <a:lnTo>
                  <a:pt x="5388826" y="1619719"/>
                </a:lnTo>
                <a:lnTo>
                  <a:pt x="5387708" y="1619250"/>
                </a:lnTo>
                <a:lnTo>
                  <a:pt x="5385079" y="1619250"/>
                </a:lnTo>
                <a:lnTo>
                  <a:pt x="5383949" y="1619719"/>
                </a:lnTo>
                <a:lnTo>
                  <a:pt x="5382095" y="1621586"/>
                </a:lnTo>
                <a:lnTo>
                  <a:pt x="5381625" y="1622704"/>
                </a:lnTo>
                <a:lnTo>
                  <a:pt x="5381625" y="1625333"/>
                </a:lnTo>
                <a:lnTo>
                  <a:pt x="5382095" y="1626450"/>
                </a:lnTo>
                <a:lnTo>
                  <a:pt x="5383949" y="1628317"/>
                </a:lnTo>
                <a:lnTo>
                  <a:pt x="5385079" y="1628775"/>
                </a:lnTo>
                <a:lnTo>
                  <a:pt x="5387708" y="1628775"/>
                </a:lnTo>
                <a:lnTo>
                  <a:pt x="5388826" y="1628317"/>
                </a:lnTo>
                <a:lnTo>
                  <a:pt x="5390693" y="1626450"/>
                </a:lnTo>
                <a:lnTo>
                  <a:pt x="5391150" y="1625333"/>
                </a:lnTo>
                <a:lnTo>
                  <a:pt x="5391150" y="1622704"/>
                </a:lnTo>
                <a:close/>
              </a:path>
              <a:path w="5534025" h="1628775">
                <a:moveTo>
                  <a:pt x="5391150" y="813079"/>
                </a:moveTo>
                <a:lnTo>
                  <a:pt x="5390693" y="811961"/>
                </a:lnTo>
                <a:lnTo>
                  <a:pt x="5388826" y="810094"/>
                </a:lnTo>
                <a:lnTo>
                  <a:pt x="5387708" y="809625"/>
                </a:lnTo>
                <a:lnTo>
                  <a:pt x="5385079" y="809625"/>
                </a:lnTo>
                <a:lnTo>
                  <a:pt x="5383949" y="810094"/>
                </a:lnTo>
                <a:lnTo>
                  <a:pt x="5382095" y="811961"/>
                </a:lnTo>
                <a:lnTo>
                  <a:pt x="5381625" y="813079"/>
                </a:lnTo>
                <a:lnTo>
                  <a:pt x="5381625" y="815708"/>
                </a:lnTo>
                <a:lnTo>
                  <a:pt x="5382095" y="816825"/>
                </a:lnTo>
                <a:lnTo>
                  <a:pt x="5383949" y="818692"/>
                </a:lnTo>
                <a:lnTo>
                  <a:pt x="5385079" y="819150"/>
                </a:lnTo>
                <a:lnTo>
                  <a:pt x="5387708" y="819150"/>
                </a:lnTo>
                <a:lnTo>
                  <a:pt x="5388826" y="818692"/>
                </a:lnTo>
                <a:lnTo>
                  <a:pt x="5390693" y="816825"/>
                </a:lnTo>
                <a:lnTo>
                  <a:pt x="5391150" y="815708"/>
                </a:lnTo>
                <a:lnTo>
                  <a:pt x="5391150" y="813079"/>
                </a:lnTo>
                <a:close/>
              </a:path>
              <a:path w="5534025" h="1628775">
                <a:moveTo>
                  <a:pt x="5391150" y="3454"/>
                </a:moveTo>
                <a:lnTo>
                  <a:pt x="5390693" y="2336"/>
                </a:lnTo>
                <a:lnTo>
                  <a:pt x="5388826" y="469"/>
                </a:lnTo>
                <a:lnTo>
                  <a:pt x="5387708" y="0"/>
                </a:lnTo>
                <a:lnTo>
                  <a:pt x="5385079" y="0"/>
                </a:lnTo>
                <a:lnTo>
                  <a:pt x="5383949" y="469"/>
                </a:lnTo>
                <a:lnTo>
                  <a:pt x="5382095" y="2336"/>
                </a:lnTo>
                <a:lnTo>
                  <a:pt x="5381625" y="3454"/>
                </a:lnTo>
                <a:lnTo>
                  <a:pt x="5381625" y="6083"/>
                </a:lnTo>
                <a:lnTo>
                  <a:pt x="5382095" y="7200"/>
                </a:lnTo>
                <a:lnTo>
                  <a:pt x="5383949" y="9067"/>
                </a:lnTo>
                <a:lnTo>
                  <a:pt x="5385079" y="9525"/>
                </a:lnTo>
                <a:lnTo>
                  <a:pt x="5387708" y="9525"/>
                </a:lnTo>
                <a:lnTo>
                  <a:pt x="5388826" y="9067"/>
                </a:lnTo>
                <a:lnTo>
                  <a:pt x="5390693" y="7200"/>
                </a:lnTo>
                <a:lnTo>
                  <a:pt x="5391150" y="6083"/>
                </a:lnTo>
                <a:lnTo>
                  <a:pt x="5391150" y="3454"/>
                </a:lnTo>
                <a:close/>
              </a:path>
              <a:path w="5534025" h="1628775">
                <a:moveTo>
                  <a:pt x="5438775" y="1622704"/>
                </a:moveTo>
                <a:lnTo>
                  <a:pt x="5438318" y="1621586"/>
                </a:lnTo>
                <a:lnTo>
                  <a:pt x="5436451" y="1619719"/>
                </a:lnTo>
                <a:lnTo>
                  <a:pt x="5435333" y="1619250"/>
                </a:lnTo>
                <a:lnTo>
                  <a:pt x="5432704" y="1619250"/>
                </a:lnTo>
                <a:lnTo>
                  <a:pt x="5431574" y="1619719"/>
                </a:lnTo>
                <a:lnTo>
                  <a:pt x="5429720" y="1621586"/>
                </a:lnTo>
                <a:lnTo>
                  <a:pt x="5429250" y="1622704"/>
                </a:lnTo>
                <a:lnTo>
                  <a:pt x="5429250" y="1625333"/>
                </a:lnTo>
                <a:lnTo>
                  <a:pt x="5429720" y="1626450"/>
                </a:lnTo>
                <a:lnTo>
                  <a:pt x="5431574" y="1628317"/>
                </a:lnTo>
                <a:lnTo>
                  <a:pt x="5432704" y="1628775"/>
                </a:lnTo>
                <a:lnTo>
                  <a:pt x="5435333" y="1628775"/>
                </a:lnTo>
                <a:lnTo>
                  <a:pt x="5436451" y="1628317"/>
                </a:lnTo>
                <a:lnTo>
                  <a:pt x="5438318" y="1626450"/>
                </a:lnTo>
                <a:lnTo>
                  <a:pt x="5438775" y="1625333"/>
                </a:lnTo>
                <a:lnTo>
                  <a:pt x="5438775" y="1622704"/>
                </a:lnTo>
                <a:close/>
              </a:path>
              <a:path w="5534025" h="1628775">
                <a:moveTo>
                  <a:pt x="5438775" y="813079"/>
                </a:moveTo>
                <a:lnTo>
                  <a:pt x="5438318" y="811961"/>
                </a:lnTo>
                <a:lnTo>
                  <a:pt x="5436451" y="810094"/>
                </a:lnTo>
                <a:lnTo>
                  <a:pt x="5435333" y="809625"/>
                </a:lnTo>
                <a:lnTo>
                  <a:pt x="5432704" y="809625"/>
                </a:lnTo>
                <a:lnTo>
                  <a:pt x="5431574" y="810094"/>
                </a:lnTo>
                <a:lnTo>
                  <a:pt x="5429720" y="811961"/>
                </a:lnTo>
                <a:lnTo>
                  <a:pt x="5429250" y="813079"/>
                </a:lnTo>
                <a:lnTo>
                  <a:pt x="5429250" y="815708"/>
                </a:lnTo>
                <a:lnTo>
                  <a:pt x="5429720" y="816825"/>
                </a:lnTo>
                <a:lnTo>
                  <a:pt x="5431574" y="818692"/>
                </a:lnTo>
                <a:lnTo>
                  <a:pt x="5432704" y="819150"/>
                </a:lnTo>
                <a:lnTo>
                  <a:pt x="5435333" y="819150"/>
                </a:lnTo>
                <a:lnTo>
                  <a:pt x="5436451" y="818692"/>
                </a:lnTo>
                <a:lnTo>
                  <a:pt x="5438318" y="816825"/>
                </a:lnTo>
                <a:lnTo>
                  <a:pt x="5438775" y="815708"/>
                </a:lnTo>
                <a:lnTo>
                  <a:pt x="5438775" y="813079"/>
                </a:lnTo>
                <a:close/>
              </a:path>
              <a:path w="5534025" h="1628775">
                <a:moveTo>
                  <a:pt x="5438775" y="3454"/>
                </a:moveTo>
                <a:lnTo>
                  <a:pt x="5438318" y="2336"/>
                </a:lnTo>
                <a:lnTo>
                  <a:pt x="5436451" y="469"/>
                </a:lnTo>
                <a:lnTo>
                  <a:pt x="5435333" y="0"/>
                </a:lnTo>
                <a:lnTo>
                  <a:pt x="5432704" y="0"/>
                </a:lnTo>
                <a:lnTo>
                  <a:pt x="5431574" y="469"/>
                </a:lnTo>
                <a:lnTo>
                  <a:pt x="5429720" y="2336"/>
                </a:lnTo>
                <a:lnTo>
                  <a:pt x="5429250" y="3454"/>
                </a:lnTo>
                <a:lnTo>
                  <a:pt x="5429250" y="6083"/>
                </a:lnTo>
                <a:lnTo>
                  <a:pt x="5429720" y="7200"/>
                </a:lnTo>
                <a:lnTo>
                  <a:pt x="5431574" y="9067"/>
                </a:lnTo>
                <a:lnTo>
                  <a:pt x="5432704" y="9525"/>
                </a:lnTo>
                <a:lnTo>
                  <a:pt x="5435333" y="9525"/>
                </a:lnTo>
                <a:lnTo>
                  <a:pt x="5436451" y="9067"/>
                </a:lnTo>
                <a:lnTo>
                  <a:pt x="5438318" y="7200"/>
                </a:lnTo>
                <a:lnTo>
                  <a:pt x="5438775" y="6083"/>
                </a:lnTo>
                <a:lnTo>
                  <a:pt x="5438775" y="3454"/>
                </a:lnTo>
                <a:close/>
              </a:path>
              <a:path w="5534025" h="1628775">
                <a:moveTo>
                  <a:pt x="5486400" y="1622704"/>
                </a:moveTo>
                <a:lnTo>
                  <a:pt x="5485943" y="1621586"/>
                </a:lnTo>
                <a:lnTo>
                  <a:pt x="5484076" y="1619719"/>
                </a:lnTo>
                <a:lnTo>
                  <a:pt x="5482958" y="1619250"/>
                </a:lnTo>
                <a:lnTo>
                  <a:pt x="5480329" y="1619250"/>
                </a:lnTo>
                <a:lnTo>
                  <a:pt x="5479199" y="1619719"/>
                </a:lnTo>
                <a:lnTo>
                  <a:pt x="5477345" y="1621586"/>
                </a:lnTo>
                <a:lnTo>
                  <a:pt x="5476875" y="1622704"/>
                </a:lnTo>
                <a:lnTo>
                  <a:pt x="5476875" y="1625333"/>
                </a:lnTo>
                <a:lnTo>
                  <a:pt x="5477345" y="1626450"/>
                </a:lnTo>
                <a:lnTo>
                  <a:pt x="5479199" y="1628317"/>
                </a:lnTo>
                <a:lnTo>
                  <a:pt x="5480329" y="1628775"/>
                </a:lnTo>
                <a:lnTo>
                  <a:pt x="5482958" y="1628775"/>
                </a:lnTo>
                <a:lnTo>
                  <a:pt x="5484076" y="1628317"/>
                </a:lnTo>
                <a:lnTo>
                  <a:pt x="5485943" y="1626450"/>
                </a:lnTo>
                <a:lnTo>
                  <a:pt x="5486400" y="1625333"/>
                </a:lnTo>
                <a:lnTo>
                  <a:pt x="5486400" y="1622704"/>
                </a:lnTo>
                <a:close/>
              </a:path>
              <a:path w="5534025" h="1628775">
                <a:moveTo>
                  <a:pt x="5486400" y="813079"/>
                </a:moveTo>
                <a:lnTo>
                  <a:pt x="5485943" y="811961"/>
                </a:lnTo>
                <a:lnTo>
                  <a:pt x="5484076" y="810094"/>
                </a:lnTo>
                <a:lnTo>
                  <a:pt x="5482958" y="809625"/>
                </a:lnTo>
                <a:lnTo>
                  <a:pt x="5480329" y="809625"/>
                </a:lnTo>
                <a:lnTo>
                  <a:pt x="5479199" y="810094"/>
                </a:lnTo>
                <a:lnTo>
                  <a:pt x="5477345" y="811961"/>
                </a:lnTo>
                <a:lnTo>
                  <a:pt x="5476875" y="813079"/>
                </a:lnTo>
                <a:lnTo>
                  <a:pt x="5476875" y="815708"/>
                </a:lnTo>
                <a:lnTo>
                  <a:pt x="5477345" y="816825"/>
                </a:lnTo>
                <a:lnTo>
                  <a:pt x="5479199" y="818692"/>
                </a:lnTo>
                <a:lnTo>
                  <a:pt x="5480329" y="819150"/>
                </a:lnTo>
                <a:lnTo>
                  <a:pt x="5482958" y="819150"/>
                </a:lnTo>
                <a:lnTo>
                  <a:pt x="5484076" y="818692"/>
                </a:lnTo>
                <a:lnTo>
                  <a:pt x="5485943" y="816825"/>
                </a:lnTo>
                <a:lnTo>
                  <a:pt x="5486400" y="815708"/>
                </a:lnTo>
                <a:lnTo>
                  <a:pt x="5486400" y="813079"/>
                </a:lnTo>
                <a:close/>
              </a:path>
              <a:path w="5534025" h="1628775">
                <a:moveTo>
                  <a:pt x="5486400" y="3454"/>
                </a:moveTo>
                <a:lnTo>
                  <a:pt x="5485943" y="2336"/>
                </a:lnTo>
                <a:lnTo>
                  <a:pt x="5484076" y="469"/>
                </a:lnTo>
                <a:lnTo>
                  <a:pt x="5482958" y="0"/>
                </a:lnTo>
                <a:lnTo>
                  <a:pt x="5480329" y="0"/>
                </a:lnTo>
                <a:lnTo>
                  <a:pt x="5479199" y="469"/>
                </a:lnTo>
                <a:lnTo>
                  <a:pt x="5477345" y="2336"/>
                </a:lnTo>
                <a:lnTo>
                  <a:pt x="5476875" y="3454"/>
                </a:lnTo>
                <a:lnTo>
                  <a:pt x="5476875" y="6083"/>
                </a:lnTo>
                <a:lnTo>
                  <a:pt x="5477345" y="7200"/>
                </a:lnTo>
                <a:lnTo>
                  <a:pt x="5479199" y="9067"/>
                </a:lnTo>
                <a:lnTo>
                  <a:pt x="5480329" y="9525"/>
                </a:lnTo>
                <a:lnTo>
                  <a:pt x="5482958" y="9525"/>
                </a:lnTo>
                <a:lnTo>
                  <a:pt x="5484076" y="9067"/>
                </a:lnTo>
                <a:lnTo>
                  <a:pt x="5485943" y="7200"/>
                </a:lnTo>
                <a:lnTo>
                  <a:pt x="5486400" y="6083"/>
                </a:lnTo>
                <a:lnTo>
                  <a:pt x="5486400" y="3454"/>
                </a:lnTo>
                <a:close/>
              </a:path>
              <a:path w="5534025" h="1628775">
                <a:moveTo>
                  <a:pt x="5534025" y="1622704"/>
                </a:moveTo>
                <a:lnTo>
                  <a:pt x="5533568" y="1621586"/>
                </a:lnTo>
                <a:lnTo>
                  <a:pt x="5531701" y="1619719"/>
                </a:lnTo>
                <a:lnTo>
                  <a:pt x="5530583" y="1619250"/>
                </a:lnTo>
                <a:lnTo>
                  <a:pt x="5527954" y="1619250"/>
                </a:lnTo>
                <a:lnTo>
                  <a:pt x="5526824" y="1619719"/>
                </a:lnTo>
                <a:lnTo>
                  <a:pt x="5524970" y="1621586"/>
                </a:lnTo>
                <a:lnTo>
                  <a:pt x="5524500" y="1622704"/>
                </a:lnTo>
                <a:lnTo>
                  <a:pt x="5524500" y="1625333"/>
                </a:lnTo>
                <a:lnTo>
                  <a:pt x="5524970" y="1626450"/>
                </a:lnTo>
                <a:lnTo>
                  <a:pt x="5526824" y="1628317"/>
                </a:lnTo>
                <a:lnTo>
                  <a:pt x="5527954" y="1628775"/>
                </a:lnTo>
                <a:lnTo>
                  <a:pt x="5530583" y="1628775"/>
                </a:lnTo>
                <a:lnTo>
                  <a:pt x="5531701" y="1628317"/>
                </a:lnTo>
                <a:lnTo>
                  <a:pt x="5533568" y="1626450"/>
                </a:lnTo>
                <a:lnTo>
                  <a:pt x="5534025" y="1625333"/>
                </a:lnTo>
                <a:lnTo>
                  <a:pt x="5534025" y="1622704"/>
                </a:lnTo>
                <a:close/>
              </a:path>
              <a:path w="5534025" h="1628775">
                <a:moveTo>
                  <a:pt x="5534025" y="813079"/>
                </a:moveTo>
                <a:lnTo>
                  <a:pt x="5533568" y="811961"/>
                </a:lnTo>
                <a:lnTo>
                  <a:pt x="5531701" y="810094"/>
                </a:lnTo>
                <a:lnTo>
                  <a:pt x="5530583" y="809625"/>
                </a:lnTo>
                <a:lnTo>
                  <a:pt x="5527954" y="809625"/>
                </a:lnTo>
                <a:lnTo>
                  <a:pt x="5526824" y="810094"/>
                </a:lnTo>
                <a:lnTo>
                  <a:pt x="5524970" y="811961"/>
                </a:lnTo>
                <a:lnTo>
                  <a:pt x="5524500" y="813079"/>
                </a:lnTo>
                <a:lnTo>
                  <a:pt x="5524500" y="815708"/>
                </a:lnTo>
                <a:lnTo>
                  <a:pt x="5524970" y="816825"/>
                </a:lnTo>
                <a:lnTo>
                  <a:pt x="5526824" y="818692"/>
                </a:lnTo>
                <a:lnTo>
                  <a:pt x="5527954" y="819150"/>
                </a:lnTo>
                <a:lnTo>
                  <a:pt x="5530583" y="819150"/>
                </a:lnTo>
                <a:lnTo>
                  <a:pt x="5531701" y="818692"/>
                </a:lnTo>
                <a:lnTo>
                  <a:pt x="5533568" y="816825"/>
                </a:lnTo>
                <a:lnTo>
                  <a:pt x="5534025" y="815708"/>
                </a:lnTo>
                <a:lnTo>
                  <a:pt x="5534025" y="813079"/>
                </a:lnTo>
                <a:close/>
              </a:path>
              <a:path w="5534025" h="1628775">
                <a:moveTo>
                  <a:pt x="5534025" y="3454"/>
                </a:moveTo>
                <a:lnTo>
                  <a:pt x="5533568" y="2336"/>
                </a:lnTo>
                <a:lnTo>
                  <a:pt x="5531701" y="469"/>
                </a:lnTo>
                <a:lnTo>
                  <a:pt x="5530583" y="0"/>
                </a:lnTo>
                <a:lnTo>
                  <a:pt x="5527954" y="0"/>
                </a:lnTo>
                <a:lnTo>
                  <a:pt x="5526824" y="469"/>
                </a:lnTo>
                <a:lnTo>
                  <a:pt x="5524970" y="2336"/>
                </a:lnTo>
                <a:lnTo>
                  <a:pt x="5524500" y="3454"/>
                </a:lnTo>
                <a:lnTo>
                  <a:pt x="5524500" y="6083"/>
                </a:lnTo>
                <a:lnTo>
                  <a:pt x="5524970" y="7200"/>
                </a:lnTo>
                <a:lnTo>
                  <a:pt x="5526824" y="9067"/>
                </a:lnTo>
                <a:lnTo>
                  <a:pt x="5527954" y="9525"/>
                </a:lnTo>
                <a:lnTo>
                  <a:pt x="5530583" y="9525"/>
                </a:lnTo>
                <a:lnTo>
                  <a:pt x="5531701" y="9067"/>
                </a:lnTo>
                <a:lnTo>
                  <a:pt x="5533568" y="7200"/>
                </a:lnTo>
                <a:lnTo>
                  <a:pt x="5534025" y="6083"/>
                </a:lnTo>
                <a:lnTo>
                  <a:pt x="5534025" y="3454"/>
                </a:lnTo>
                <a:close/>
              </a:path>
            </a:pathLst>
          </a:custGeom>
          <a:solidFill>
            <a:srgbClr val="C7C6C3"/>
          </a:solidFill>
        </p:spPr>
        <p:txBody>
          <a:bodyPr wrap="square" lIns="0" tIns="0" rIns="0" bIns="0" rtlCol="0"/>
          <a:lstStyle/>
          <a:p>
            <a:endParaRPr/>
          </a:p>
        </p:txBody>
      </p:sp>
      <p:sp>
        <p:nvSpPr>
          <p:cNvPr id="25" name="object 25"/>
          <p:cNvSpPr txBox="1"/>
          <p:nvPr/>
        </p:nvSpPr>
        <p:spPr>
          <a:xfrm>
            <a:off x="272305" y="3995836"/>
            <a:ext cx="36957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a:t>
            </a:r>
            <a:r>
              <a:rPr sz="900" spc="-5" dirty="0">
                <a:solidFill>
                  <a:srgbClr val="605D5C"/>
                </a:solidFill>
                <a:latin typeface="Segoe UI"/>
                <a:cs typeface="Segoe UI"/>
              </a:rPr>
              <a:t> </a:t>
            </a:r>
            <a:r>
              <a:rPr sz="900" spc="-20" dirty="0">
                <a:solidFill>
                  <a:srgbClr val="605D5C"/>
                </a:solidFill>
                <a:latin typeface="Segoe UI"/>
                <a:cs typeface="Segoe UI"/>
              </a:rPr>
              <a:t>0.0M</a:t>
            </a:r>
            <a:endParaRPr sz="900">
              <a:latin typeface="Segoe UI"/>
              <a:cs typeface="Segoe UI"/>
            </a:endParaRPr>
          </a:p>
        </p:txBody>
      </p:sp>
      <p:sp>
        <p:nvSpPr>
          <p:cNvPr id="26" name="object 26"/>
          <p:cNvSpPr txBox="1"/>
          <p:nvPr/>
        </p:nvSpPr>
        <p:spPr>
          <a:xfrm>
            <a:off x="272305" y="3186211"/>
            <a:ext cx="36957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a:t>
            </a:r>
            <a:r>
              <a:rPr sz="900" spc="-5" dirty="0">
                <a:solidFill>
                  <a:srgbClr val="605D5C"/>
                </a:solidFill>
                <a:latin typeface="Segoe UI"/>
                <a:cs typeface="Segoe UI"/>
              </a:rPr>
              <a:t> </a:t>
            </a:r>
            <a:r>
              <a:rPr sz="900" spc="-20" dirty="0">
                <a:solidFill>
                  <a:srgbClr val="605D5C"/>
                </a:solidFill>
                <a:latin typeface="Segoe UI"/>
                <a:cs typeface="Segoe UI"/>
              </a:rPr>
              <a:t>0.1M</a:t>
            </a:r>
            <a:endParaRPr sz="900">
              <a:latin typeface="Segoe UI"/>
              <a:cs typeface="Segoe UI"/>
            </a:endParaRPr>
          </a:p>
        </p:txBody>
      </p:sp>
      <p:sp>
        <p:nvSpPr>
          <p:cNvPr id="27" name="object 27"/>
          <p:cNvSpPr txBox="1"/>
          <p:nvPr/>
        </p:nvSpPr>
        <p:spPr>
          <a:xfrm>
            <a:off x="272305" y="2376586"/>
            <a:ext cx="36957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a:t>
            </a:r>
            <a:r>
              <a:rPr sz="900" spc="-5" dirty="0">
                <a:solidFill>
                  <a:srgbClr val="605D5C"/>
                </a:solidFill>
                <a:latin typeface="Segoe UI"/>
                <a:cs typeface="Segoe UI"/>
              </a:rPr>
              <a:t> </a:t>
            </a:r>
            <a:r>
              <a:rPr sz="900" spc="-20" dirty="0">
                <a:solidFill>
                  <a:srgbClr val="605D5C"/>
                </a:solidFill>
                <a:latin typeface="Segoe UI"/>
                <a:cs typeface="Segoe UI"/>
              </a:rPr>
              <a:t>0.2M</a:t>
            </a:r>
            <a:endParaRPr sz="900">
              <a:latin typeface="Segoe UI"/>
              <a:cs typeface="Segoe UI"/>
            </a:endParaRPr>
          </a:p>
        </p:txBody>
      </p:sp>
      <p:sp>
        <p:nvSpPr>
          <p:cNvPr id="28" name="object 28"/>
          <p:cNvSpPr txBox="1"/>
          <p:nvPr/>
        </p:nvSpPr>
        <p:spPr>
          <a:xfrm>
            <a:off x="1743289" y="4106862"/>
            <a:ext cx="433705"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605D5C"/>
                </a:solidFill>
                <a:latin typeface="Segoe UI"/>
                <a:cs typeface="Segoe UI"/>
              </a:rPr>
              <a:t>skincare</a:t>
            </a:r>
            <a:endParaRPr sz="900">
              <a:latin typeface="Segoe UI"/>
              <a:cs typeface="Segoe UI"/>
            </a:endParaRPr>
          </a:p>
        </p:txBody>
      </p:sp>
      <p:sp>
        <p:nvSpPr>
          <p:cNvPr id="29" name="object 29"/>
          <p:cNvSpPr txBox="1"/>
          <p:nvPr/>
        </p:nvSpPr>
        <p:spPr>
          <a:xfrm>
            <a:off x="3103909" y="4099004"/>
            <a:ext cx="802640" cy="363855"/>
          </a:xfrm>
          <a:prstGeom prst="rect">
            <a:avLst/>
          </a:prstGeom>
        </p:spPr>
        <p:txBody>
          <a:bodyPr vert="horz" wrap="square" lIns="0" tIns="20320" rIns="0" bIns="0" rtlCol="0">
            <a:spAutoFit/>
          </a:bodyPr>
          <a:lstStyle/>
          <a:p>
            <a:pPr algn="ctr">
              <a:lnSpc>
                <a:spcPct val="100000"/>
              </a:lnSpc>
              <a:spcBef>
                <a:spcPts val="160"/>
              </a:spcBef>
            </a:pPr>
            <a:r>
              <a:rPr sz="900" spc="-10" dirty="0">
                <a:solidFill>
                  <a:srgbClr val="605D5C"/>
                </a:solidFill>
                <a:latin typeface="Segoe UI"/>
                <a:cs typeface="Segoe UI"/>
              </a:rPr>
              <a:t>haircare</a:t>
            </a:r>
            <a:endParaRPr sz="900">
              <a:latin typeface="Segoe UI"/>
              <a:cs typeface="Segoe UI"/>
            </a:endParaRPr>
          </a:p>
          <a:p>
            <a:pPr algn="ctr">
              <a:lnSpc>
                <a:spcPct val="100000"/>
              </a:lnSpc>
              <a:spcBef>
                <a:spcPts val="85"/>
              </a:spcBef>
            </a:pPr>
            <a:r>
              <a:rPr sz="1200" spc="-55" dirty="0">
                <a:solidFill>
                  <a:srgbClr val="252423"/>
                </a:solidFill>
                <a:latin typeface="Tahoma"/>
                <a:cs typeface="Tahoma"/>
              </a:rPr>
              <a:t>Product</a:t>
            </a:r>
            <a:r>
              <a:rPr sz="1200" spc="-40" dirty="0">
                <a:solidFill>
                  <a:srgbClr val="252423"/>
                </a:solidFill>
                <a:latin typeface="Tahoma"/>
                <a:cs typeface="Tahoma"/>
              </a:rPr>
              <a:t> </a:t>
            </a:r>
            <a:r>
              <a:rPr sz="1200" spc="-20" dirty="0">
                <a:solidFill>
                  <a:srgbClr val="252423"/>
                </a:solidFill>
                <a:latin typeface="Tahoma"/>
                <a:cs typeface="Tahoma"/>
              </a:rPr>
              <a:t>type</a:t>
            </a:r>
            <a:endParaRPr sz="1200">
              <a:latin typeface="Tahoma"/>
              <a:cs typeface="Tahoma"/>
            </a:endParaRPr>
          </a:p>
        </p:txBody>
      </p:sp>
      <p:sp>
        <p:nvSpPr>
          <p:cNvPr id="30" name="object 30"/>
          <p:cNvSpPr txBox="1"/>
          <p:nvPr/>
        </p:nvSpPr>
        <p:spPr>
          <a:xfrm>
            <a:off x="4790611" y="4106862"/>
            <a:ext cx="520065"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605D5C"/>
                </a:solidFill>
                <a:latin typeface="Segoe UI"/>
                <a:cs typeface="Segoe UI"/>
              </a:rPr>
              <a:t>cosmetics</a:t>
            </a:r>
            <a:endParaRPr sz="900">
              <a:latin typeface="Segoe UI"/>
              <a:cs typeface="Segoe UI"/>
            </a:endParaRPr>
          </a:p>
        </p:txBody>
      </p:sp>
      <p:grpSp>
        <p:nvGrpSpPr>
          <p:cNvPr id="31" name="object 31"/>
          <p:cNvGrpSpPr/>
          <p:nvPr/>
        </p:nvGrpSpPr>
        <p:grpSpPr>
          <a:xfrm>
            <a:off x="1341966" y="2125180"/>
            <a:ext cx="11050270" cy="4628515"/>
            <a:chOff x="1341966" y="2125180"/>
            <a:chExt cx="11050270" cy="4628515"/>
          </a:xfrm>
        </p:grpSpPr>
        <p:sp>
          <p:nvSpPr>
            <p:cNvPr id="32" name="object 32"/>
            <p:cNvSpPr/>
            <p:nvPr/>
          </p:nvSpPr>
          <p:spPr>
            <a:xfrm>
              <a:off x="1341958" y="2125192"/>
              <a:ext cx="4261485" cy="1956435"/>
            </a:xfrm>
            <a:custGeom>
              <a:avLst/>
              <a:gdLst/>
              <a:ahLst/>
              <a:cxnLst/>
              <a:rect l="l" t="t" r="r" b="b"/>
              <a:pathLst>
                <a:path w="4261485" h="1956435">
                  <a:moveTo>
                    <a:pt x="1171079" y="0"/>
                  </a:moveTo>
                  <a:lnTo>
                    <a:pt x="0" y="0"/>
                  </a:lnTo>
                  <a:lnTo>
                    <a:pt x="0" y="1956269"/>
                  </a:lnTo>
                  <a:lnTo>
                    <a:pt x="1171079" y="1956269"/>
                  </a:lnTo>
                  <a:lnTo>
                    <a:pt x="1171079" y="0"/>
                  </a:lnTo>
                  <a:close/>
                </a:path>
                <a:path w="4261485" h="1956435">
                  <a:moveTo>
                    <a:pt x="2716238" y="543839"/>
                  </a:moveTo>
                  <a:lnTo>
                    <a:pt x="1545170" y="543839"/>
                  </a:lnTo>
                  <a:lnTo>
                    <a:pt x="1545170" y="1956269"/>
                  </a:lnTo>
                  <a:lnTo>
                    <a:pt x="2716238" y="1956269"/>
                  </a:lnTo>
                  <a:lnTo>
                    <a:pt x="2716238" y="543839"/>
                  </a:lnTo>
                  <a:close/>
                </a:path>
                <a:path w="4261485" h="1956435">
                  <a:moveTo>
                    <a:pt x="4261409" y="648563"/>
                  </a:moveTo>
                  <a:lnTo>
                    <a:pt x="3090329" y="648563"/>
                  </a:lnTo>
                  <a:lnTo>
                    <a:pt x="3090329" y="1956269"/>
                  </a:lnTo>
                  <a:lnTo>
                    <a:pt x="4261409" y="1956269"/>
                  </a:lnTo>
                  <a:lnTo>
                    <a:pt x="4261409" y="648563"/>
                  </a:lnTo>
                  <a:close/>
                </a:path>
              </a:pathLst>
            </a:custGeom>
            <a:solidFill>
              <a:srgbClr val="118CFF"/>
            </a:solidFill>
          </p:spPr>
          <p:txBody>
            <a:bodyPr wrap="square" lIns="0" tIns="0" rIns="0" bIns="0" rtlCol="0"/>
            <a:lstStyle/>
            <a:p>
              <a:endParaRPr/>
            </a:p>
          </p:txBody>
        </p:sp>
        <p:sp>
          <p:nvSpPr>
            <p:cNvPr id="33" name="object 33"/>
            <p:cNvSpPr/>
            <p:nvPr/>
          </p:nvSpPr>
          <p:spPr>
            <a:xfrm>
              <a:off x="6381749" y="4629149"/>
              <a:ext cx="6010275" cy="9525"/>
            </a:xfrm>
            <a:custGeom>
              <a:avLst/>
              <a:gdLst/>
              <a:ahLst/>
              <a:cxnLst/>
              <a:rect l="l" t="t" r="r" b="b"/>
              <a:pathLst>
                <a:path w="6010275" h="9525">
                  <a:moveTo>
                    <a:pt x="6010274" y="9524"/>
                  </a:moveTo>
                  <a:lnTo>
                    <a:pt x="0" y="9524"/>
                  </a:lnTo>
                  <a:lnTo>
                    <a:pt x="0" y="0"/>
                  </a:lnTo>
                  <a:lnTo>
                    <a:pt x="6010274" y="0"/>
                  </a:lnTo>
                  <a:lnTo>
                    <a:pt x="6010274" y="9524"/>
                  </a:lnTo>
                  <a:close/>
                </a:path>
              </a:pathLst>
            </a:custGeom>
            <a:solidFill>
              <a:srgbClr val="E9E9E9"/>
            </a:solidFill>
          </p:spPr>
          <p:txBody>
            <a:bodyPr wrap="square" lIns="0" tIns="0" rIns="0" bIns="0" rtlCol="0"/>
            <a:lstStyle/>
            <a:p>
              <a:endParaRPr/>
            </a:p>
          </p:txBody>
        </p:sp>
        <p:pic>
          <p:nvPicPr>
            <p:cNvPr id="34" name="object 34"/>
            <p:cNvPicPr/>
            <p:nvPr/>
          </p:nvPicPr>
          <p:blipFill>
            <a:blip r:embed="rId5" cstate="print"/>
            <a:stretch>
              <a:fillRect/>
            </a:stretch>
          </p:blipFill>
          <p:spPr>
            <a:xfrm>
              <a:off x="6429374" y="4391024"/>
              <a:ext cx="190499" cy="190499"/>
            </a:xfrm>
            <a:prstGeom prst="rect">
              <a:avLst/>
            </a:prstGeom>
          </p:spPr>
        </p:pic>
        <p:pic>
          <p:nvPicPr>
            <p:cNvPr id="35" name="object 35"/>
            <p:cNvPicPr/>
            <p:nvPr/>
          </p:nvPicPr>
          <p:blipFill>
            <a:blip r:embed="rId6" cstate="print"/>
            <a:stretch>
              <a:fillRect/>
            </a:stretch>
          </p:blipFill>
          <p:spPr>
            <a:xfrm>
              <a:off x="6715124" y="4391024"/>
              <a:ext cx="190499" cy="190499"/>
            </a:xfrm>
            <a:prstGeom prst="rect">
              <a:avLst/>
            </a:prstGeom>
          </p:spPr>
        </p:pic>
        <p:pic>
          <p:nvPicPr>
            <p:cNvPr id="36" name="object 36"/>
            <p:cNvPicPr/>
            <p:nvPr/>
          </p:nvPicPr>
          <p:blipFill>
            <a:blip r:embed="rId7" cstate="print"/>
            <a:stretch>
              <a:fillRect/>
            </a:stretch>
          </p:blipFill>
          <p:spPr>
            <a:xfrm>
              <a:off x="6999664" y="4390090"/>
              <a:ext cx="192661" cy="182859"/>
            </a:xfrm>
            <a:prstGeom prst="rect">
              <a:avLst/>
            </a:prstGeom>
          </p:spPr>
        </p:pic>
        <p:pic>
          <p:nvPicPr>
            <p:cNvPr id="37" name="object 37"/>
            <p:cNvPicPr/>
            <p:nvPr/>
          </p:nvPicPr>
          <p:blipFill>
            <a:blip r:embed="rId8" cstate="print"/>
            <a:stretch>
              <a:fillRect/>
            </a:stretch>
          </p:blipFill>
          <p:spPr>
            <a:xfrm>
              <a:off x="12153899" y="4391024"/>
              <a:ext cx="190499" cy="190499"/>
            </a:xfrm>
            <a:prstGeom prst="rect">
              <a:avLst/>
            </a:prstGeom>
          </p:spPr>
        </p:pic>
        <p:sp>
          <p:nvSpPr>
            <p:cNvPr id="38" name="object 38"/>
            <p:cNvSpPr/>
            <p:nvPr/>
          </p:nvSpPr>
          <p:spPr>
            <a:xfrm>
              <a:off x="6776275" y="4991099"/>
              <a:ext cx="4619625" cy="1628775"/>
            </a:xfrm>
            <a:custGeom>
              <a:avLst/>
              <a:gdLst/>
              <a:ahLst/>
              <a:cxnLst/>
              <a:rect l="l" t="t" r="r" b="b"/>
              <a:pathLst>
                <a:path w="4619625" h="1628775">
                  <a:moveTo>
                    <a:pt x="0" y="0"/>
                  </a:moveTo>
                  <a:lnTo>
                    <a:pt x="0" y="981074"/>
                  </a:lnTo>
                </a:path>
                <a:path w="4619625" h="1628775">
                  <a:moveTo>
                    <a:pt x="924020" y="0"/>
                  </a:moveTo>
                  <a:lnTo>
                    <a:pt x="924020" y="981074"/>
                  </a:lnTo>
                </a:path>
                <a:path w="4619625" h="1628775">
                  <a:moveTo>
                    <a:pt x="1847945" y="0"/>
                  </a:moveTo>
                  <a:lnTo>
                    <a:pt x="1847945" y="981074"/>
                  </a:lnTo>
                </a:path>
                <a:path w="4619625" h="1628775">
                  <a:moveTo>
                    <a:pt x="2771870" y="0"/>
                  </a:moveTo>
                  <a:lnTo>
                    <a:pt x="2771870" y="1114424"/>
                  </a:lnTo>
                </a:path>
                <a:path w="4619625" h="1628775">
                  <a:moveTo>
                    <a:pt x="3695795" y="0"/>
                  </a:moveTo>
                  <a:lnTo>
                    <a:pt x="3695795" y="981074"/>
                  </a:lnTo>
                </a:path>
                <a:path w="4619625" h="1628775">
                  <a:moveTo>
                    <a:pt x="4619624" y="0"/>
                  </a:moveTo>
                  <a:lnTo>
                    <a:pt x="4619624" y="1628774"/>
                  </a:lnTo>
                </a:path>
              </a:pathLst>
            </a:custGeom>
            <a:ln w="9524">
              <a:solidFill>
                <a:srgbClr val="F1F1F1"/>
              </a:solidFill>
            </a:ln>
          </p:spPr>
          <p:txBody>
            <a:bodyPr wrap="square" lIns="0" tIns="0" rIns="0" bIns="0" rtlCol="0"/>
            <a:lstStyle/>
            <a:p>
              <a:endParaRPr/>
            </a:p>
          </p:txBody>
        </p:sp>
        <p:sp>
          <p:nvSpPr>
            <p:cNvPr id="39" name="object 39"/>
            <p:cNvSpPr/>
            <p:nvPr/>
          </p:nvSpPr>
          <p:spPr>
            <a:xfrm>
              <a:off x="7372349" y="6102048"/>
              <a:ext cx="304800" cy="0"/>
            </a:xfrm>
            <a:custGeom>
              <a:avLst/>
              <a:gdLst/>
              <a:ahLst/>
              <a:cxnLst/>
              <a:rect l="l" t="t" r="r" b="b"/>
              <a:pathLst>
                <a:path w="304800">
                  <a:moveTo>
                    <a:pt x="0" y="0"/>
                  </a:moveTo>
                  <a:lnTo>
                    <a:pt x="304799" y="0"/>
                  </a:lnTo>
                </a:path>
              </a:pathLst>
            </a:custGeom>
            <a:ln w="6953">
              <a:solidFill>
                <a:srgbClr val="F1F1F1"/>
              </a:solidFill>
            </a:ln>
          </p:spPr>
          <p:txBody>
            <a:bodyPr wrap="square" lIns="0" tIns="0" rIns="0" bIns="0" rtlCol="0"/>
            <a:lstStyle/>
            <a:p>
              <a:endParaRPr/>
            </a:p>
          </p:txBody>
        </p:sp>
        <p:sp>
          <p:nvSpPr>
            <p:cNvPr id="40" name="object 40"/>
            <p:cNvSpPr/>
            <p:nvPr/>
          </p:nvSpPr>
          <p:spPr>
            <a:xfrm>
              <a:off x="6753224" y="5462968"/>
              <a:ext cx="5543550" cy="640715"/>
            </a:xfrm>
            <a:custGeom>
              <a:avLst/>
              <a:gdLst/>
              <a:ahLst/>
              <a:cxnLst/>
              <a:rect l="l" t="t" r="r" b="b"/>
              <a:pathLst>
                <a:path w="5543550" h="640714">
                  <a:moveTo>
                    <a:pt x="1543049" y="640365"/>
                  </a:moveTo>
                  <a:lnTo>
                    <a:pt x="1847849" y="640365"/>
                  </a:lnTo>
                </a:path>
                <a:path w="5543550" h="640714">
                  <a:moveTo>
                    <a:pt x="2466974" y="640365"/>
                  </a:moveTo>
                  <a:lnTo>
                    <a:pt x="3695699" y="640365"/>
                  </a:lnTo>
                </a:path>
                <a:path w="5543550" h="640714">
                  <a:moveTo>
                    <a:pt x="4000499" y="640365"/>
                  </a:moveTo>
                  <a:lnTo>
                    <a:pt x="4314824" y="640365"/>
                  </a:lnTo>
                </a:path>
                <a:path w="5543550" h="640714">
                  <a:moveTo>
                    <a:pt x="4619624" y="640365"/>
                  </a:moveTo>
                  <a:lnTo>
                    <a:pt x="5543549" y="640365"/>
                  </a:lnTo>
                </a:path>
                <a:path w="5543550" h="640714">
                  <a:moveTo>
                    <a:pt x="0" y="0"/>
                  </a:moveTo>
                  <a:lnTo>
                    <a:pt x="304799" y="0"/>
                  </a:lnTo>
                </a:path>
                <a:path w="5543550" h="640714">
                  <a:moveTo>
                    <a:pt x="619124" y="0"/>
                  </a:moveTo>
                  <a:lnTo>
                    <a:pt x="5543549" y="0"/>
                  </a:lnTo>
                </a:path>
              </a:pathLst>
            </a:custGeom>
            <a:ln w="9524">
              <a:solidFill>
                <a:srgbClr val="F1F1F1"/>
              </a:solidFill>
            </a:ln>
          </p:spPr>
          <p:txBody>
            <a:bodyPr wrap="square" lIns="0" tIns="0" rIns="0" bIns="0" rtlCol="0"/>
            <a:lstStyle/>
            <a:p>
              <a:endParaRPr/>
            </a:p>
          </p:txBody>
        </p:sp>
        <p:sp>
          <p:nvSpPr>
            <p:cNvPr id="41" name="object 41"/>
            <p:cNvSpPr/>
            <p:nvPr/>
          </p:nvSpPr>
          <p:spPr>
            <a:xfrm>
              <a:off x="6753212" y="5972175"/>
              <a:ext cx="4924425" cy="771525"/>
            </a:xfrm>
            <a:custGeom>
              <a:avLst/>
              <a:gdLst/>
              <a:ahLst/>
              <a:cxnLst/>
              <a:rect l="l" t="t" r="r" b="b"/>
              <a:pathLst>
                <a:path w="4924425" h="771525">
                  <a:moveTo>
                    <a:pt x="304800" y="0"/>
                  </a:moveTo>
                  <a:lnTo>
                    <a:pt x="0" y="0"/>
                  </a:lnTo>
                  <a:lnTo>
                    <a:pt x="0" y="771525"/>
                  </a:lnTo>
                  <a:lnTo>
                    <a:pt x="304800" y="771525"/>
                  </a:lnTo>
                  <a:lnTo>
                    <a:pt x="304800" y="0"/>
                  </a:lnTo>
                  <a:close/>
                </a:path>
                <a:path w="4924425" h="771525">
                  <a:moveTo>
                    <a:pt x="1228725" y="0"/>
                  </a:moveTo>
                  <a:lnTo>
                    <a:pt x="923925" y="0"/>
                  </a:lnTo>
                  <a:lnTo>
                    <a:pt x="923925" y="771525"/>
                  </a:lnTo>
                  <a:lnTo>
                    <a:pt x="1228725" y="771525"/>
                  </a:lnTo>
                  <a:lnTo>
                    <a:pt x="1228725" y="0"/>
                  </a:lnTo>
                  <a:close/>
                </a:path>
                <a:path w="4924425" h="771525">
                  <a:moveTo>
                    <a:pt x="2152650" y="0"/>
                  </a:moveTo>
                  <a:lnTo>
                    <a:pt x="1847850" y="0"/>
                  </a:lnTo>
                  <a:lnTo>
                    <a:pt x="1847850" y="771525"/>
                  </a:lnTo>
                  <a:lnTo>
                    <a:pt x="2152650" y="771525"/>
                  </a:lnTo>
                  <a:lnTo>
                    <a:pt x="2152650" y="0"/>
                  </a:lnTo>
                  <a:close/>
                </a:path>
                <a:path w="4924425" h="771525">
                  <a:moveTo>
                    <a:pt x="3076575" y="133350"/>
                  </a:moveTo>
                  <a:lnTo>
                    <a:pt x="2771775" y="133350"/>
                  </a:lnTo>
                  <a:lnTo>
                    <a:pt x="2771775" y="771525"/>
                  </a:lnTo>
                  <a:lnTo>
                    <a:pt x="3076575" y="771525"/>
                  </a:lnTo>
                  <a:lnTo>
                    <a:pt x="3076575" y="133350"/>
                  </a:lnTo>
                  <a:close/>
                </a:path>
                <a:path w="4924425" h="771525">
                  <a:moveTo>
                    <a:pt x="4000500" y="0"/>
                  </a:moveTo>
                  <a:lnTo>
                    <a:pt x="3695700" y="0"/>
                  </a:lnTo>
                  <a:lnTo>
                    <a:pt x="3695700" y="771525"/>
                  </a:lnTo>
                  <a:lnTo>
                    <a:pt x="4000500" y="771525"/>
                  </a:lnTo>
                  <a:lnTo>
                    <a:pt x="4000500" y="0"/>
                  </a:lnTo>
                  <a:close/>
                </a:path>
                <a:path w="4924425" h="771525">
                  <a:moveTo>
                    <a:pt x="4924425" y="647700"/>
                  </a:moveTo>
                  <a:lnTo>
                    <a:pt x="4619625" y="647700"/>
                  </a:lnTo>
                  <a:lnTo>
                    <a:pt x="4619625" y="771525"/>
                  </a:lnTo>
                  <a:lnTo>
                    <a:pt x="4924425" y="771525"/>
                  </a:lnTo>
                  <a:lnTo>
                    <a:pt x="4924425" y="647700"/>
                  </a:lnTo>
                  <a:close/>
                </a:path>
              </a:pathLst>
            </a:custGeom>
            <a:solidFill>
              <a:srgbClr val="118CFF"/>
            </a:solidFill>
          </p:spPr>
          <p:txBody>
            <a:bodyPr wrap="square" lIns="0" tIns="0" rIns="0" bIns="0" rtlCol="0"/>
            <a:lstStyle/>
            <a:p>
              <a:endParaRPr/>
            </a:p>
          </p:txBody>
        </p:sp>
        <p:sp>
          <p:nvSpPr>
            <p:cNvPr id="42" name="object 42"/>
            <p:cNvSpPr/>
            <p:nvPr/>
          </p:nvSpPr>
          <p:spPr>
            <a:xfrm>
              <a:off x="7058012" y="5076824"/>
              <a:ext cx="4010025" cy="1666875"/>
            </a:xfrm>
            <a:custGeom>
              <a:avLst/>
              <a:gdLst/>
              <a:ahLst/>
              <a:cxnLst/>
              <a:rect l="l" t="t" r="r" b="b"/>
              <a:pathLst>
                <a:path w="4010025" h="1666875">
                  <a:moveTo>
                    <a:pt x="314325" y="0"/>
                  </a:moveTo>
                  <a:lnTo>
                    <a:pt x="0" y="0"/>
                  </a:lnTo>
                  <a:lnTo>
                    <a:pt x="0" y="1666875"/>
                  </a:lnTo>
                  <a:lnTo>
                    <a:pt x="314325" y="1666875"/>
                  </a:lnTo>
                  <a:lnTo>
                    <a:pt x="314325" y="0"/>
                  </a:lnTo>
                  <a:close/>
                </a:path>
                <a:path w="4010025" h="1666875">
                  <a:moveTo>
                    <a:pt x="1238250" y="895350"/>
                  </a:moveTo>
                  <a:lnTo>
                    <a:pt x="923925" y="895350"/>
                  </a:lnTo>
                  <a:lnTo>
                    <a:pt x="923925" y="1666875"/>
                  </a:lnTo>
                  <a:lnTo>
                    <a:pt x="1238250" y="1666875"/>
                  </a:lnTo>
                  <a:lnTo>
                    <a:pt x="1238250" y="895350"/>
                  </a:lnTo>
                  <a:close/>
                </a:path>
                <a:path w="4010025" h="1666875">
                  <a:moveTo>
                    <a:pt x="2162175" y="638175"/>
                  </a:moveTo>
                  <a:lnTo>
                    <a:pt x="1847850" y="638175"/>
                  </a:lnTo>
                  <a:lnTo>
                    <a:pt x="1847850" y="1666875"/>
                  </a:lnTo>
                  <a:lnTo>
                    <a:pt x="2162175" y="1666875"/>
                  </a:lnTo>
                  <a:lnTo>
                    <a:pt x="2162175" y="638175"/>
                  </a:lnTo>
                  <a:close/>
                </a:path>
                <a:path w="4010025" h="1666875">
                  <a:moveTo>
                    <a:pt x="3086100" y="1152525"/>
                  </a:moveTo>
                  <a:lnTo>
                    <a:pt x="2771775" y="1152525"/>
                  </a:lnTo>
                  <a:lnTo>
                    <a:pt x="2771775" y="1666875"/>
                  </a:lnTo>
                  <a:lnTo>
                    <a:pt x="3086100" y="1666875"/>
                  </a:lnTo>
                  <a:lnTo>
                    <a:pt x="3086100" y="1152525"/>
                  </a:lnTo>
                  <a:close/>
                </a:path>
                <a:path w="4010025" h="1666875">
                  <a:moveTo>
                    <a:pt x="4010025" y="1028700"/>
                  </a:moveTo>
                  <a:lnTo>
                    <a:pt x="3695700" y="1028700"/>
                  </a:lnTo>
                  <a:lnTo>
                    <a:pt x="3695700" y="1666875"/>
                  </a:lnTo>
                  <a:lnTo>
                    <a:pt x="4010025" y="1666875"/>
                  </a:lnTo>
                  <a:lnTo>
                    <a:pt x="4010025" y="1028700"/>
                  </a:lnTo>
                  <a:close/>
                </a:path>
              </a:pathLst>
            </a:custGeom>
            <a:solidFill>
              <a:srgbClr val="12239D"/>
            </a:solidFill>
          </p:spPr>
          <p:txBody>
            <a:bodyPr wrap="square" lIns="0" tIns="0" rIns="0" bIns="0" rtlCol="0"/>
            <a:lstStyle/>
            <a:p>
              <a:endParaRPr/>
            </a:p>
          </p:txBody>
        </p:sp>
        <p:sp>
          <p:nvSpPr>
            <p:cNvPr id="43" name="object 43"/>
            <p:cNvSpPr/>
            <p:nvPr/>
          </p:nvSpPr>
          <p:spPr>
            <a:xfrm>
              <a:off x="7372337" y="5972175"/>
              <a:ext cx="4924425" cy="771525"/>
            </a:xfrm>
            <a:custGeom>
              <a:avLst/>
              <a:gdLst/>
              <a:ahLst/>
              <a:cxnLst/>
              <a:rect l="l" t="t" r="r" b="b"/>
              <a:pathLst>
                <a:path w="4924425" h="771525">
                  <a:moveTo>
                    <a:pt x="304800" y="133350"/>
                  </a:moveTo>
                  <a:lnTo>
                    <a:pt x="0" y="133350"/>
                  </a:lnTo>
                  <a:lnTo>
                    <a:pt x="0" y="771525"/>
                  </a:lnTo>
                  <a:lnTo>
                    <a:pt x="304800" y="771525"/>
                  </a:lnTo>
                  <a:lnTo>
                    <a:pt x="304800" y="133350"/>
                  </a:lnTo>
                  <a:close/>
                </a:path>
                <a:path w="4924425" h="771525">
                  <a:moveTo>
                    <a:pt x="1228725" y="647700"/>
                  </a:moveTo>
                  <a:lnTo>
                    <a:pt x="923925" y="647700"/>
                  </a:lnTo>
                  <a:lnTo>
                    <a:pt x="923925" y="771525"/>
                  </a:lnTo>
                  <a:lnTo>
                    <a:pt x="1228725" y="771525"/>
                  </a:lnTo>
                  <a:lnTo>
                    <a:pt x="1228725" y="647700"/>
                  </a:lnTo>
                  <a:close/>
                </a:path>
                <a:path w="4924425" h="771525">
                  <a:moveTo>
                    <a:pt x="2152650" y="133350"/>
                  </a:moveTo>
                  <a:lnTo>
                    <a:pt x="1847850" y="133350"/>
                  </a:lnTo>
                  <a:lnTo>
                    <a:pt x="1847850" y="771525"/>
                  </a:lnTo>
                  <a:lnTo>
                    <a:pt x="2152650" y="771525"/>
                  </a:lnTo>
                  <a:lnTo>
                    <a:pt x="2152650" y="133350"/>
                  </a:lnTo>
                  <a:close/>
                </a:path>
                <a:path w="4924425" h="771525">
                  <a:moveTo>
                    <a:pt x="3076575" y="133350"/>
                  </a:moveTo>
                  <a:lnTo>
                    <a:pt x="2771775" y="133350"/>
                  </a:lnTo>
                  <a:lnTo>
                    <a:pt x="2771775" y="771525"/>
                  </a:lnTo>
                  <a:lnTo>
                    <a:pt x="3076575" y="771525"/>
                  </a:lnTo>
                  <a:lnTo>
                    <a:pt x="3076575" y="133350"/>
                  </a:lnTo>
                  <a:close/>
                </a:path>
                <a:path w="4924425" h="771525">
                  <a:moveTo>
                    <a:pt x="4000500" y="0"/>
                  </a:moveTo>
                  <a:lnTo>
                    <a:pt x="3695700" y="0"/>
                  </a:lnTo>
                  <a:lnTo>
                    <a:pt x="3695700" y="771525"/>
                  </a:lnTo>
                  <a:lnTo>
                    <a:pt x="4000500" y="771525"/>
                  </a:lnTo>
                  <a:lnTo>
                    <a:pt x="4000500" y="0"/>
                  </a:lnTo>
                  <a:close/>
                </a:path>
                <a:path w="4924425" h="771525">
                  <a:moveTo>
                    <a:pt x="4924425" y="647700"/>
                  </a:moveTo>
                  <a:lnTo>
                    <a:pt x="4619625" y="647700"/>
                  </a:lnTo>
                  <a:lnTo>
                    <a:pt x="4619625" y="771525"/>
                  </a:lnTo>
                  <a:lnTo>
                    <a:pt x="4924425" y="771525"/>
                  </a:lnTo>
                  <a:lnTo>
                    <a:pt x="4924425" y="647700"/>
                  </a:lnTo>
                  <a:close/>
                </a:path>
              </a:pathLst>
            </a:custGeom>
            <a:solidFill>
              <a:srgbClr val="E66B37"/>
            </a:solidFill>
          </p:spPr>
          <p:txBody>
            <a:bodyPr wrap="square" lIns="0" tIns="0" rIns="0" bIns="0" rtlCol="0"/>
            <a:lstStyle/>
            <a:p>
              <a:endParaRPr/>
            </a:p>
          </p:txBody>
        </p:sp>
        <p:sp>
          <p:nvSpPr>
            <p:cNvPr id="44" name="object 44"/>
            <p:cNvSpPr/>
            <p:nvPr/>
          </p:nvSpPr>
          <p:spPr>
            <a:xfrm>
              <a:off x="6743699" y="4991099"/>
              <a:ext cx="5553075" cy="1757680"/>
            </a:xfrm>
            <a:custGeom>
              <a:avLst/>
              <a:gdLst/>
              <a:ahLst/>
              <a:cxnLst/>
              <a:rect l="l" t="t" r="r" b="b"/>
              <a:pathLst>
                <a:path w="5553075" h="1757679">
                  <a:moveTo>
                    <a:pt x="0" y="1757362"/>
                  </a:moveTo>
                  <a:lnTo>
                    <a:pt x="5553074" y="1757362"/>
                  </a:lnTo>
                </a:path>
                <a:path w="5553075" h="1757679">
                  <a:moveTo>
                    <a:pt x="4762" y="0"/>
                  </a:moveTo>
                  <a:lnTo>
                    <a:pt x="4762" y="1752599"/>
                  </a:lnTo>
                </a:path>
              </a:pathLst>
            </a:custGeom>
            <a:ln w="9524">
              <a:solidFill>
                <a:srgbClr val="F5F5F5"/>
              </a:solidFill>
            </a:ln>
          </p:spPr>
          <p:txBody>
            <a:bodyPr wrap="square" lIns="0" tIns="0" rIns="0" bIns="0" rtlCol="0"/>
            <a:lstStyle/>
            <a:p>
              <a:endParaRPr/>
            </a:p>
          </p:txBody>
        </p:sp>
      </p:grpSp>
      <p:sp>
        <p:nvSpPr>
          <p:cNvPr id="45" name="object 45"/>
          <p:cNvSpPr txBox="1"/>
          <p:nvPr/>
        </p:nvSpPr>
        <p:spPr>
          <a:xfrm>
            <a:off x="6369049" y="4076763"/>
            <a:ext cx="2138045" cy="238760"/>
          </a:xfrm>
          <a:prstGeom prst="rect">
            <a:avLst/>
          </a:prstGeom>
        </p:spPr>
        <p:txBody>
          <a:bodyPr vert="horz" wrap="square" lIns="0" tIns="12700" rIns="0" bIns="0" rtlCol="0">
            <a:spAutoFit/>
          </a:bodyPr>
          <a:lstStyle/>
          <a:p>
            <a:pPr marL="12700">
              <a:lnSpc>
                <a:spcPct val="100000"/>
              </a:lnSpc>
              <a:spcBef>
                <a:spcPts val="100"/>
              </a:spcBef>
            </a:pPr>
            <a:r>
              <a:rPr sz="1400" spc="-55" dirty="0">
                <a:solidFill>
                  <a:srgbClr val="252423"/>
                </a:solidFill>
                <a:latin typeface="Tahoma"/>
                <a:cs typeface="Tahoma"/>
              </a:rPr>
              <a:t>Stock</a:t>
            </a:r>
            <a:r>
              <a:rPr sz="1400" spc="-85" dirty="0">
                <a:solidFill>
                  <a:srgbClr val="252423"/>
                </a:solidFill>
                <a:latin typeface="Tahoma"/>
                <a:cs typeface="Tahoma"/>
              </a:rPr>
              <a:t> </a:t>
            </a:r>
            <a:r>
              <a:rPr sz="1400" spc="-25" dirty="0">
                <a:solidFill>
                  <a:srgbClr val="252423"/>
                </a:solidFill>
                <a:latin typeface="Tahoma"/>
                <a:cs typeface="Tahoma"/>
              </a:rPr>
              <a:t>levels</a:t>
            </a:r>
            <a:r>
              <a:rPr sz="1400" spc="-80" dirty="0">
                <a:solidFill>
                  <a:srgbClr val="252423"/>
                </a:solidFill>
                <a:latin typeface="Tahoma"/>
                <a:cs typeface="Tahoma"/>
              </a:rPr>
              <a:t> </a:t>
            </a:r>
            <a:r>
              <a:rPr sz="1400" spc="-95" dirty="0">
                <a:solidFill>
                  <a:srgbClr val="252423"/>
                </a:solidFill>
                <a:latin typeface="Tahoma"/>
                <a:cs typeface="Tahoma"/>
              </a:rPr>
              <a:t>and</a:t>
            </a:r>
            <a:r>
              <a:rPr sz="1400" spc="-80" dirty="0">
                <a:solidFill>
                  <a:srgbClr val="252423"/>
                </a:solidFill>
                <a:latin typeface="Tahoma"/>
                <a:cs typeface="Tahoma"/>
              </a:rPr>
              <a:t> </a:t>
            </a:r>
            <a:r>
              <a:rPr sz="1400" spc="-55" dirty="0">
                <a:solidFill>
                  <a:srgbClr val="252423"/>
                </a:solidFill>
                <a:latin typeface="Tahoma"/>
                <a:cs typeface="Tahoma"/>
              </a:rPr>
              <a:t>Product</a:t>
            </a:r>
            <a:r>
              <a:rPr sz="1400" spc="-85" dirty="0">
                <a:solidFill>
                  <a:srgbClr val="252423"/>
                </a:solidFill>
                <a:latin typeface="Tahoma"/>
                <a:cs typeface="Tahoma"/>
              </a:rPr>
              <a:t> </a:t>
            </a:r>
            <a:r>
              <a:rPr sz="1400" spc="-35" dirty="0">
                <a:solidFill>
                  <a:srgbClr val="252423"/>
                </a:solidFill>
                <a:latin typeface="Tahoma"/>
                <a:cs typeface="Tahoma"/>
              </a:rPr>
              <a:t>type</a:t>
            </a:r>
            <a:endParaRPr sz="1400">
              <a:latin typeface="Tahoma"/>
              <a:cs typeface="Tahoma"/>
            </a:endParaRPr>
          </a:p>
        </p:txBody>
      </p:sp>
      <p:sp>
        <p:nvSpPr>
          <p:cNvPr id="46" name="object 46"/>
          <p:cNvSpPr txBox="1"/>
          <p:nvPr/>
        </p:nvSpPr>
        <p:spPr>
          <a:xfrm>
            <a:off x="7627022" y="6759575"/>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20</a:t>
            </a:r>
            <a:endParaRPr sz="750">
              <a:latin typeface="Verdana"/>
              <a:cs typeface="Verdana"/>
            </a:endParaRPr>
          </a:p>
        </p:txBody>
      </p:sp>
      <p:sp>
        <p:nvSpPr>
          <p:cNvPr id="47" name="object 47"/>
          <p:cNvSpPr txBox="1"/>
          <p:nvPr/>
        </p:nvSpPr>
        <p:spPr>
          <a:xfrm>
            <a:off x="8550947" y="6759575"/>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40</a:t>
            </a:r>
            <a:endParaRPr sz="750">
              <a:latin typeface="Verdana"/>
              <a:cs typeface="Verdana"/>
            </a:endParaRPr>
          </a:p>
        </p:txBody>
      </p:sp>
      <p:sp>
        <p:nvSpPr>
          <p:cNvPr id="48" name="object 48"/>
          <p:cNvSpPr txBox="1"/>
          <p:nvPr/>
        </p:nvSpPr>
        <p:spPr>
          <a:xfrm>
            <a:off x="10398797" y="6759575"/>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80</a:t>
            </a:r>
            <a:endParaRPr sz="750">
              <a:latin typeface="Verdana"/>
              <a:cs typeface="Verdana"/>
            </a:endParaRPr>
          </a:p>
        </p:txBody>
      </p:sp>
      <p:sp>
        <p:nvSpPr>
          <p:cNvPr id="49" name="object 49"/>
          <p:cNvSpPr txBox="1"/>
          <p:nvPr/>
        </p:nvSpPr>
        <p:spPr>
          <a:xfrm>
            <a:off x="11292414" y="6759575"/>
            <a:ext cx="20764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100</a:t>
            </a:r>
            <a:endParaRPr sz="750">
              <a:latin typeface="Verdana"/>
              <a:cs typeface="Verdana"/>
            </a:endParaRPr>
          </a:p>
        </p:txBody>
      </p:sp>
      <p:sp>
        <p:nvSpPr>
          <p:cNvPr id="50" name="object 50"/>
          <p:cNvSpPr txBox="1"/>
          <p:nvPr/>
        </p:nvSpPr>
        <p:spPr>
          <a:xfrm>
            <a:off x="6651376" y="6669087"/>
            <a:ext cx="168275" cy="230504"/>
          </a:xfrm>
          <a:prstGeom prst="rect">
            <a:avLst/>
          </a:prstGeom>
        </p:spPr>
        <p:txBody>
          <a:bodyPr vert="horz" wrap="square" lIns="0" tIns="12700" rIns="0" bIns="0" rtlCol="0">
            <a:spAutoFit/>
          </a:bodyPr>
          <a:lstStyle/>
          <a:p>
            <a:pPr marL="12700">
              <a:lnSpc>
                <a:spcPts val="805"/>
              </a:lnSpc>
              <a:spcBef>
                <a:spcPts val="100"/>
              </a:spcBef>
            </a:pPr>
            <a:r>
              <a:rPr sz="750" spc="-50" dirty="0">
                <a:solidFill>
                  <a:srgbClr val="666666"/>
                </a:solidFill>
                <a:latin typeface="Verdana"/>
                <a:cs typeface="Verdana"/>
              </a:rPr>
              <a:t>0</a:t>
            </a:r>
            <a:endParaRPr sz="750">
              <a:latin typeface="Verdana"/>
              <a:cs typeface="Verdana"/>
            </a:endParaRPr>
          </a:p>
          <a:p>
            <a:pPr marL="94615">
              <a:lnSpc>
                <a:spcPts val="805"/>
              </a:lnSpc>
            </a:pPr>
            <a:r>
              <a:rPr sz="750" spc="-50" dirty="0">
                <a:solidFill>
                  <a:srgbClr val="666666"/>
                </a:solidFill>
                <a:latin typeface="Verdana"/>
                <a:cs typeface="Verdana"/>
              </a:rPr>
              <a:t>0</a:t>
            </a:r>
            <a:endParaRPr sz="750">
              <a:latin typeface="Verdana"/>
              <a:cs typeface="Verdana"/>
            </a:endParaRPr>
          </a:p>
        </p:txBody>
      </p:sp>
      <p:sp>
        <p:nvSpPr>
          <p:cNvPr id="51" name="object 51"/>
          <p:cNvSpPr txBox="1"/>
          <p:nvPr/>
        </p:nvSpPr>
        <p:spPr>
          <a:xfrm>
            <a:off x="6651376" y="6028721"/>
            <a:ext cx="86360" cy="139700"/>
          </a:xfrm>
          <a:prstGeom prst="rect">
            <a:avLst/>
          </a:prstGeom>
        </p:spPr>
        <p:txBody>
          <a:bodyPr vert="horz" wrap="square" lIns="0" tIns="12700" rIns="0" bIns="0" rtlCol="0">
            <a:spAutoFit/>
          </a:bodyPr>
          <a:lstStyle/>
          <a:p>
            <a:pPr marL="12700">
              <a:lnSpc>
                <a:spcPct val="100000"/>
              </a:lnSpc>
              <a:spcBef>
                <a:spcPts val="100"/>
              </a:spcBef>
            </a:pPr>
            <a:r>
              <a:rPr sz="750" spc="-50" dirty="0">
                <a:solidFill>
                  <a:srgbClr val="666666"/>
                </a:solidFill>
                <a:latin typeface="Verdana"/>
                <a:cs typeface="Verdana"/>
              </a:rPr>
              <a:t>5</a:t>
            </a:r>
            <a:endParaRPr sz="750">
              <a:latin typeface="Verdana"/>
              <a:cs typeface="Verdana"/>
            </a:endParaRPr>
          </a:p>
        </p:txBody>
      </p:sp>
      <p:sp>
        <p:nvSpPr>
          <p:cNvPr id="52" name="object 52"/>
          <p:cNvSpPr txBox="1"/>
          <p:nvPr/>
        </p:nvSpPr>
        <p:spPr>
          <a:xfrm>
            <a:off x="6590803" y="5388355"/>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10</a:t>
            </a:r>
            <a:endParaRPr sz="750">
              <a:latin typeface="Verdana"/>
              <a:cs typeface="Verdana"/>
            </a:endParaRPr>
          </a:p>
        </p:txBody>
      </p:sp>
      <p:sp>
        <p:nvSpPr>
          <p:cNvPr id="53" name="object 53"/>
          <p:cNvSpPr txBox="1"/>
          <p:nvPr/>
        </p:nvSpPr>
        <p:spPr>
          <a:xfrm>
            <a:off x="6787197" y="4772011"/>
            <a:ext cx="440055" cy="147320"/>
          </a:xfrm>
          <a:prstGeom prst="rect">
            <a:avLst/>
          </a:prstGeom>
        </p:spPr>
        <p:txBody>
          <a:bodyPr vert="horz" wrap="square" lIns="0" tIns="12700" rIns="0" bIns="0" rtlCol="0">
            <a:spAutoFit/>
          </a:bodyPr>
          <a:lstStyle/>
          <a:p>
            <a:pPr marL="12700">
              <a:lnSpc>
                <a:spcPct val="100000"/>
              </a:lnSpc>
              <a:spcBef>
                <a:spcPts val="100"/>
              </a:spcBef>
            </a:pPr>
            <a:r>
              <a:rPr sz="800" spc="-10" dirty="0">
                <a:solidFill>
                  <a:srgbClr val="333333"/>
                </a:solidFill>
                <a:latin typeface="Verdana"/>
                <a:cs typeface="Verdana"/>
              </a:rPr>
              <a:t>haircare</a:t>
            </a:r>
            <a:endParaRPr sz="800">
              <a:latin typeface="Verdana"/>
              <a:cs typeface="Verdana"/>
            </a:endParaRPr>
          </a:p>
        </p:txBody>
      </p:sp>
      <p:grpSp>
        <p:nvGrpSpPr>
          <p:cNvPr id="54" name="object 54"/>
          <p:cNvGrpSpPr/>
          <p:nvPr/>
        </p:nvGrpSpPr>
        <p:grpSpPr>
          <a:xfrm>
            <a:off x="6381749" y="2018366"/>
            <a:ext cx="6010275" cy="2875915"/>
            <a:chOff x="6381749" y="2018366"/>
            <a:chExt cx="6010275" cy="2875915"/>
          </a:xfrm>
        </p:grpSpPr>
        <p:pic>
          <p:nvPicPr>
            <p:cNvPr id="55" name="object 55"/>
            <p:cNvPicPr/>
            <p:nvPr/>
          </p:nvPicPr>
          <p:blipFill>
            <a:blip r:embed="rId4" cstate="print"/>
            <a:stretch>
              <a:fillRect/>
            </a:stretch>
          </p:blipFill>
          <p:spPr>
            <a:xfrm>
              <a:off x="6590347" y="4798885"/>
              <a:ext cx="95249" cy="95249"/>
            </a:xfrm>
            <a:prstGeom prst="rect">
              <a:avLst/>
            </a:prstGeom>
          </p:spPr>
        </p:pic>
        <p:pic>
          <p:nvPicPr>
            <p:cNvPr id="56" name="object 56"/>
            <p:cNvPicPr/>
            <p:nvPr/>
          </p:nvPicPr>
          <p:blipFill>
            <a:blip r:embed="rId3" cstate="print"/>
            <a:stretch>
              <a:fillRect/>
            </a:stretch>
          </p:blipFill>
          <p:spPr>
            <a:xfrm>
              <a:off x="7347584" y="4798885"/>
              <a:ext cx="95249" cy="95249"/>
            </a:xfrm>
            <a:prstGeom prst="rect">
              <a:avLst/>
            </a:prstGeom>
          </p:spPr>
        </p:pic>
        <p:pic>
          <p:nvPicPr>
            <p:cNvPr id="57" name="object 57"/>
            <p:cNvPicPr/>
            <p:nvPr/>
          </p:nvPicPr>
          <p:blipFill>
            <a:blip r:embed="rId2" cstate="print"/>
            <a:stretch>
              <a:fillRect/>
            </a:stretch>
          </p:blipFill>
          <p:spPr>
            <a:xfrm>
              <a:off x="8113528" y="4798885"/>
              <a:ext cx="95249" cy="95249"/>
            </a:xfrm>
            <a:prstGeom prst="rect">
              <a:avLst/>
            </a:prstGeom>
          </p:spPr>
        </p:pic>
        <p:sp>
          <p:nvSpPr>
            <p:cNvPr id="58" name="object 58"/>
            <p:cNvSpPr/>
            <p:nvPr/>
          </p:nvSpPr>
          <p:spPr>
            <a:xfrm>
              <a:off x="6381749" y="2257424"/>
              <a:ext cx="6010275" cy="9525"/>
            </a:xfrm>
            <a:custGeom>
              <a:avLst/>
              <a:gdLst/>
              <a:ahLst/>
              <a:cxnLst/>
              <a:rect l="l" t="t" r="r" b="b"/>
              <a:pathLst>
                <a:path w="6010275" h="9525">
                  <a:moveTo>
                    <a:pt x="6010274" y="9524"/>
                  </a:moveTo>
                  <a:lnTo>
                    <a:pt x="0" y="9524"/>
                  </a:lnTo>
                  <a:lnTo>
                    <a:pt x="0" y="0"/>
                  </a:lnTo>
                  <a:lnTo>
                    <a:pt x="6010274" y="0"/>
                  </a:lnTo>
                  <a:lnTo>
                    <a:pt x="6010274" y="9524"/>
                  </a:lnTo>
                  <a:close/>
                </a:path>
              </a:pathLst>
            </a:custGeom>
            <a:solidFill>
              <a:srgbClr val="E9E9E9"/>
            </a:solidFill>
          </p:spPr>
          <p:txBody>
            <a:bodyPr wrap="square" lIns="0" tIns="0" rIns="0" bIns="0" rtlCol="0"/>
            <a:lstStyle/>
            <a:p>
              <a:endParaRPr/>
            </a:p>
          </p:txBody>
        </p:sp>
        <p:pic>
          <p:nvPicPr>
            <p:cNvPr id="59" name="object 59"/>
            <p:cNvPicPr/>
            <p:nvPr/>
          </p:nvPicPr>
          <p:blipFill>
            <a:blip r:embed="rId5" cstate="print"/>
            <a:stretch>
              <a:fillRect/>
            </a:stretch>
          </p:blipFill>
          <p:spPr>
            <a:xfrm>
              <a:off x="6429374" y="2019299"/>
              <a:ext cx="190499" cy="190499"/>
            </a:xfrm>
            <a:prstGeom prst="rect">
              <a:avLst/>
            </a:prstGeom>
          </p:spPr>
        </p:pic>
        <p:pic>
          <p:nvPicPr>
            <p:cNvPr id="60" name="object 60"/>
            <p:cNvPicPr/>
            <p:nvPr/>
          </p:nvPicPr>
          <p:blipFill>
            <a:blip r:embed="rId6" cstate="print"/>
            <a:stretch>
              <a:fillRect/>
            </a:stretch>
          </p:blipFill>
          <p:spPr>
            <a:xfrm>
              <a:off x="6715124" y="2019299"/>
              <a:ext cx="190499" cy="190499"/>
            </a:xfrm>
            <a:prstGeom prst="rect">
              <a:avLst/>
            </a:prstGeom>
          </p:spPr>
        </p:pic>
        <p:pic>
          <p:nvPicPr>
            <p:cNvPr id="61" name="object 61"/>
            <p:cNvPicPr/>
            <p:nvPr/>
          </p:nvPicPr>
          <p:blipFill>
            <a:blip r:embed="rId9" cstate="print"/>
            <a:stretch>
              <a:fillRect/>
            </a:stretch>
          </p:blipFill>
          <p:spPr>
            <a:xfrm>
              <a:off x="6999664" y="2018366"/>
              <a:ext cx="192661" cy="182859"/>
            </a:xfrm>
            <a:prstGeom prst="rect">
              <a:avLst/>
            </a:prstGeom>
          </p:spPr>
        </p:pic>
        <p:pic>
          <p:nvPicPr>
            <p:cNvPr id="62" name="object 62"/>
            <p:cNvPicPr/>
            <p:nvPr/>
          </p:nvPicPr>
          <p:blipFill>
            <a:blip r:embed="rId8" cstate="print"/>
            <a:stretch>
              <a:fillRect/>
            </a:stretch>
          </p:blipFill>
          <p:spPr>
            <a:xfrm>
              <a:off x="12153899" y="2019299"/>
              <a:ext cx="190499" cy="190499"/>
            </a:xfrm>
            <a:prstGeom prst="rect">
              <a:avLst/>
            </a:prstGeom>
          </p:spPr>
        </p:pic>
        <p:sp>
          <p:nvSpPr>
            <p:cNvPr id="63" name="object 63"/>
            <p:cNvSpPr/>
            <p:nvPr/>
          </p:nvSpPr>
          <p:spPr>
            <a:xfrm>
              <a:off x="7842884" y="2600324"/>
              <a:ext cx="0" cy="1133475"/>
            </a:xfrm>
            <a:custGeom>
              <a:avLst/>
              <a:gdLst/>
              <a:ahLst/>
              <a:cxnLst/>
              <a:rect l="l" t="t" r="r" b="b"/>
              <a:pathLst>
                <a:path h="1133475">
                  <a:moveTo>
                    <a:pt x="0" y="0"/>
                  </a:moveTo>
                  <a:lnTo>
                    <a:pt x="0" y="1133474"/>
                  </a:lnTo>
                </a:path>
              </a:pathLst>
            </a:custGeom>
            <a:ln w="9524">
              <a:solidFill>
                <a:srgbClr val="F1F1F1"/>
              </a:solidFill>
            </a:ln>
          </p:spPr>
          <p:txBody>
            <a:bodyPr wrap="square" lIns="0" tIns="0" rIns="0" bIns="0" rtlCol="0"/>
            <a:lstStyle/>
            <a:p>
              <a:endParaRPr/>
            </a:p>
          </p:txBody>
        </p:sp>
        <p:sp>
          <p:nvSpPr>
            <p:cNvPr id="64" name="object 64"/>
            <p:cNvSpPr/>
            <p:nvPr/>
          </p:nvSpPr>
          <p:spPr>
            <a:xfrm>
              <a:off x="8932544" y="2600324"/>
              <a:ext cx="0" cy="1133475"/>
            </a:xfrm>
            <a:custGeom>
              <a:avLst/>
              <a:gdLst/>
              <a:ahLst/>
              <a:cxnLst/>
              <a:rect l="l" t="t" r="r" b="b"/>
              <a:pathLst>
                <a:path h="1133475">
                  <a:moveTo>
                    <a:pt x="0" y="0"/>
                  </a:moveTo>
                  <a:lnTo>
                    <a:pt x="0" y="1133474"/>
                  </a:lnTo>
                </a:path>
              </a:pathLst>
            </a:custGeom>
            <a:ln w="9524">
              <a:solidFill>
                <a:srgbClr val="F1F1F1"/>
              </a:solidFill>
            </a:ln>
          </p:spPr>
          <p:txBody>
            <a:bodyPr wrap="square" lIns="0" tIns="0" rIns="0" bIns="0" rtlCol="0"/>
            <a:lstStyle/>
            <a:p>
              <a:endParaRPr/>
            </a:p>
          </p:txBody>
        </p:sp>
        <p:sp>
          <p:nvSpPr>
            <p:cNvPr id="65" name="object 65"/>
            <p:cNvSpPr/>
            <p:nvPr/>
          </p:nvSpPr>
          <p:spPr>
            <a:xfrm>
              <a:off x="10022204" y="2600324"/>
              <a:ext cx="0" cy="1133475"/>
            </a:xfrm>
            <a:custGeom>
              <a:avLst/>
              <a:gdLst/>
              <a:ahLst/>
              <a:cxnLst/>
              <a:rect l="l" t="t" r="r" b="b"/>
              <a:pathLst>
                <a:path h="1133475">
                  <a:moveTo>
                    <a:pt x="0" y="0"/>
                  </a:moveTo>
                  <a:lnTo>
                    <a:pt x="0" y="1133474"/>
                  </a:lnTo>
                </a:path>
              </a:pathLst>
            </a:custGeom>
            <a:ln w="9524">
              <a:solidFill>
                <a:srgbClr val="F1F1F1"/>
              </a:solidFill>
            </a:ln>
          </p:spPr>
          <p:txBody>
            <a:bodyPr wrap="square" lIns="0" tIns="0" rIns="0" bIns="0" rtlCol="0"/>
            <a:lstStyle/>
            <a:p>
              <a:endParaRPr/>
            </a:p>
          </p:txBody>
        </p:sp>
        <p:sp>
          <p:nvSpPr>
            <p:cNvPr id="66" name="object 66"/>
            <p:cNvSpPr/>
            <p:nvPr/>
          </p:nvSpPr>
          <p:spPr>
            <a:xfrm>
              <a:off x="11111864" y="2600324"/>
              <a:ext cx="0" cy="1133475"/>
            </a:xfrm>
            <a:custGeom>
              <a:avLst/>
              <a:gdLst/>
              <a:ahLst/>
              <a:cxnLst/>
              <a:rect l="l" t="t" r="r" b="b"/>
              <a:pathLst>
                <a:path h="1133475">
                  <a:moveTo>
                    <a:pt x="0" y="0"/>
                  </a:moveTo>
                  <a:lnTo>
                    <a:pt x="0" y="1133474"/>
                  </a:lnTo>
                </a:path>
              </a:pathLst>
            </a:custGeom>
            <a:ln w="9524">
              <a:solidFill>
                <a:srgbClr val="F1F1F1"/>
              </a:solidFill>
            </a:ln>
          </p:spPr>
          <p:txBody>
            <a:bodyPr wrap="square" lIns="0" tIns="0" rIns="0" bIns="0" rtlCol="0"/>
            <a:lstStyle/>
            <a:p>
              <a:endParaRPr/>
            </a:p>
          </p:txBody>
        </p:sp>
        <p:sp>
          <p:nvSpPr>
            <p:cNvPr id="67" name="object 67"/>
            <p:cNvSpPr/>
            <p:nvPr/>
          </p:nvSpPr>
          <p:spPr>
            <a:xfrm>
              <a:off x="6934199" y="3195446"/>
              <a:ext cx="5086350" cy="0"/>
            </a:xfrm>
            <a:custGeom>
              <a:avLst/>
              <a:gdLst/>
              <a:ahLst/>
              <a:cxnLst/>
              <a:rect l="l" t="t" r="r" b="b"/>
              <a:pathLst>
                <a:path w="5086350">
                  <a:moveTo>
                    <a:pt x="0" y="0"/>
                  </a:moveTo>
                  <a:lnTo>
                    <a:pt x="723899" y="0"/>
                  </a:lnTo>
                </a:path>
                <a:path w="5086350">
                  <a:moveTo>
                    <a:pt x="904874" y="0"/>
                  </a:moveTo>
                  <a:lnTo>
                    <a:pt x="5086349" y="0"/>
                  </a:lnTo>
                </a:path>
              </a:pathLst>
            </a:custGeom>
            <a:ln w="9524">
              <a:solidFill>
                <a:srgbClr val="F1F1F1"/>
              </a:solidFill>
            </a:ln>
          </p:spPr>
          <p:txBody>
            <a:bodyPr wrap="square" lIns="0" tIns="0" rIns="0" bIns="0" rtlCol="0"/>
            <a:lstStyle/>
            <a:p>
              <a:endParaRPr/>
            </a:p>
          </p:txBody>
        </p:sp>
        <p:sp>
          <p:nvSpPr>
            <p:cNvPr id="68" name="object 68"/>
            <p:cNvSpPr/>
            <p:nvPr/>
          </p:nvSpPr>
          <p:spPr>
            <a:xfrm>
              <a:off x="6753224" y="2656998"/>
              <a:ext cx="5448300" cy="0"/>
            </a:xfrm>
            <a:custGeom>
              <a:avLst/>
              <a:gdLst/>
              <a:ahLst/>
              <a:cxnLst/>
              <a:rect l="l" t="t" r="r" b="b"/>
              <a:pathLst>
                <a:path w="5448300">
                  <a:moveTo>
                    <a:pt x="0" y="0"/>
                  </a:moveTo>
                  <a:lnTo>
                    <a:pt x="5448299" y="0"/>
                  </a:lnTo>
                </a:path>
              </a:pathLst>
            </a:custGeom>
            <a:ln w="9524">
              <a:solidFill>
                <a:srgbClr val="F1F1F1"/>
              </a:solidFill>
            </a:ln>
          </p:spPr>
          <p:txBody>
            <a:bodyPr wrap="square" lIns="0" tIns="0" rIns="0" bIns="0" rtlCol="0"/>
            <a:lstStyle/>
            <a:p>
              <a:endParaRPr/>
            </a:p>
          </p:txBody>
        </p:sp>
        <p:sp>
          <p:nvSpPr>
            <p:cNvPr id="69" name="object 69"/>
            <p:cNvSpPr/>
            <p:nvPr/>
          </p:nvSpPr>
          <p:spPr>
            <a:xfrm>
              <a:off x="6753212" y="3086099"/>
              <a:ext cx="5086350" cy="647700"/>
            </a:xfrm>
            <a:custGeom>
              <a:avLst/>
              <a:gdLst/>
              <a:ahLst/>
              <a:cxnLst/>
              <a:rect l="l" t="t" r="r" b="b"/>
              <a:pathLst>
                <a:path w="5086350" h="647700">
                  <a:moveTo>
                    <a:pt x="180975" y="0"/>
                  </a:moveTo>
                  <a:lnTo>
                    <a:pt x="0" y="0"/>
                  </a:lnTo>
                  <a:lnTo>
                    <a:pt x="0" y="647700"/>
                  </a:lnTo>
                  <a:lnTo>
                    <a:pt x="180975" y="647700"/>
                  </a:lnTo>
                  <a:lnTo>
                    <a:pt x="180975" y="0"/>
                  </a:lnTo>
                  <a:close/>
                </a:path>
                <a:path w="5086350" h="647700">
                  <a:moveTo>
                    <a:pt x="723900" y="428625"/>
                  </a:moveTo>
                  <a:lnTo>
                    <a:pt x="542925" y="428625"/>
                  </a:lnTo>
                  <a:lnTo>
                    <a:pt x="542925" y="647700"/>
                  </a:lnTo>
                  <a:lnTo>
                    <a:pt x="723900" y="647700"/>
                  </a:lnTo>
                  <a:lnTo>
                    <a:pt x="723900" y="428625"/>
                  </a:lnTo>
                  <a:close/>
                </a:path>
                <a:path w="5086350" h="647700">
                  <a:moveTo>
                    <a:pt x="1266825" y="323850"/>
                  </a:moveTo>
                  <a:lnTo>
                    <a:pt x="1085850" y="323850"/>
                  </a:lnTo>
                  <a:lnTo>
                    <a:pt x="1085850" y="647700"/>
                  </a:lnTo>
                  <a:lnTo>
                    <a:pt x="1266825" y="647700"/>
                  </a:lnTo>
                  <a:lnTo>
                    <a:pt x="1266825" y="323850"/>
                  </a:lnTo>
                  <a:close/>
                </a:path>
                <a:path w="5086350" h="647700">
                  <a:moveTo>
                    <a:pt x="1819275" y="104775"/>
                  </a:moveTo>
                  <a:lnTo>
                    <a:pt x="1638300" y="104775"/>
                  </a:lnTo>
                  <a:lnTo>
                    <a:pt x="1638300" y="647700"/>
                  </a:lnTo>
                  <a:lnTo>
                    <a:pt x="1819275" y="647700"/>
                  </a:lnTo>
                  <a:lnTo>
                    <a:pt x="1819275" y="104775"/>
                  </a:lnTo>
                  <a:close/>
                </a:path>
                <a:path w="5086350" h="647700">
                  <a:moveTo>
                    <a:pt x="2362200" y="428625"/>
                  </a:moveTo>
                  <a:lnTo>
                    <a:pt x="2181225" y="428625"/>
                  </a:lnTo>
                  <a:lnTo>
                    <a:pt x="2181225" y="647700"/>
                  </a:lnTo>
                  <a:lnTo>
                    <a:pt x="2362200" y="647700"/>
                  </a:lnTo>
                  <a:lnTo>
                    <a:pt x="2362200" y="428625"/>
                  </a:lnTo>
                  <a:close/>
                </a:path>
                <a:path w="5086350" h="647700">
                  <a:moveTo>
                    <a:pt x="2905125" y="323850"/>
                  </a:moveTo>
                  <a:lnTo>
                    <a:pt x="2724150" y="323850"/>
                  </a:lnTo>
                  <a:lnTo>
                    <a:pt x="2724150" y="647700"/>
                  </a:lnTo>
                  <a:lnTo>
                    <a:pt x="2905125" y="647700"/>
                  </a:lnTo>
                  <a:lnTo>
                    <a:pt x="2905125" y="323850"/>
                  </a:lnTo>
                  <a:close/>
                </a:path>
                <a:path w="5086350" h="647700">
                  <a:moveTo>
                    <a:pt x="3448050" y="104775"/>
                  </a:moveTo>
                  <a:lnTo>
                    <a:pt x="3267075" y="104775"/>
                  </a:lnTo>
                  <a:lnTo>
                    <a:pt x="3267075" y="647700"/>
                  </a:lnTo>
                  <a:lnTo>
                    <a:pt x="3448050" y="647700"/>
                  </a:lnTo>
                  <a:lnTo>
                    <a:pt x="3448050" y="104775"/>
                  </a:lnTo>
                  <a:close/>
                </a:path>
                <a:path w="5086350" h="647700">
                  <a:moveTo>
                    <a:pt x="3990975" y="104775"/>
                  </a:moveTo>
                  <a:lnTo>
                    <a:pt x="3810000" y="104775"/>
                  </a:lnTo>
                  <a:lnTo>
                    <a:pt x="3810000" y="647700"/>
                  </a:lnTo>
                  <a:lnTo>
                    <a:pt x="3990975" y="647700"/>
                  </a:lnTo>
                  <a:lnTo>
                    <a:pt x="3990975" y="104775"/>
                  </a:lnTo>
                  <a:close/>
                </a:path>
                <a:path w="5086350" h="647700">
                  <a:moveTo>
                    <a:pt x="4543425" y="428625"/>
                  </a:moveTo>
                  <a:lnTo>
                    <a:pt x="4362450" y="428625"/>
                  </a:lnTo>
                  <a:lnTo>
                    <a:pt x="4362450" y="647700"/>
                  </a:lnTo>
                  <a:lnTo>
                    <a:pt x="4543425" y="647700"/>
                  </a:lnTo>
                  <a:lnTo>
                    <a:pt x="4543425" y="428625"/>
                  </a:lnTo>
                  <a:close/>
                </a:path>
                <a:path w="5086350" h="647700">
                  <a:moveTo>
                    <a:pt x="5086350" y="542925"/>
                  </a:moveTo>
                  <a:lnTo>
                    <a:pt x="4905375" y="542925"/>
                  </a:lnTo>
                  <a:lnTo>
                    <a:pt x="4905375" y="647700"/>
                  </a:lnTo>
                  <a:lnTo>
                    <a:pt x="5086350" y="647700"/>
                  </a:lnTo>
                  <a:lnTo>
                    <a:pt x="5086350" y="542925"/>
                  </a:lnTo>
                  <a:close/>
                </a:path>
              </a:pathLst>
            </a:custGeom>
            <a:solidFill>
              <a:srgbClr val="118CFF"/>
            </a:solidFill>
          </p:spPr>
          <p:txBody>
            <a:bodyPr wrap="square" lIns="0" tIns="0" rIns="0" bIns="0" rtlCol="0"/>
            <a:lstStyle/>
            <a:p>
              <a:endParaRPr/>
            </a:p>
          </p:txBody>
        </p:sp>
        <p:sp>
          <p:nvSpPr>
            <p:cNvPr id="70" name="object 70"/>
            <p:cNvSpPr/>
            <p:nvPr/>
          </p:nvSpPr>
          <p:spPr>
            <a:xfrm>
              <a:off x="6934187" y="3190874"/>
              <a:ext cx="5086350" cy="542925"/>
            </a:xfrm>
            <a:custGeom>
              <a:avLst/>
              <a:gdLst/>
              <a:ahLst/>
              <a:cxnLst/>
              <a:rect l="l" t="t" r="r" b="b"/>
              <a:pathLst>
                <a:path w="5086350" h="542925">
                  <a:moveTo>
                    <a:pt x="180975" y="114300"/>
                  </a:moveTo>
                  <a:lnTo>
                    <a:pt x="0" y="114300"/>
                  </a:lnTo>
                  <a:lnTo>
                    <a:pt x="0" y="542925"/>
                  </a:lnTo>
                  <a:lnTo>
                    <a:pt x="180975" y="542925"/>
                  </a:lnTo>
                  <a:lnTo>
                    <a:pt x="180975" y="114300"/>
                  </a:lnTo>
                  <a:close/>
                </a:path>
                <a:path w="5086350" h="542925">
                  <a:moveTo>
                    <a:pt x="723900" y="438150"/>
                  </a:moveTo>
                  <a:lnTo>
                    <a:pt x="542925" y="438150"/>
                  </a:lnTo>
                  <a:lnTo>
                    <a:pt x="542925" y="542925"/>
                  </a:lnTo>
                  <a:lnTo>
                    <a:pt x="723900" y="542925"/>
                  </a:lnTo>
                  <a:lnTo>
                    <a:pt x="723900" y="438150"/>
                  </a:lnTo>
                  <a:close/>
                </a:path>
                <a:path w="5086350" h="542925">
                  <a:moveTo>
                    <a:pt x="1276350" y="438150"/>
                  </a:moveTo>
                  <a:lnTo>
                    <a:pt x="1085850" y="438150"/>
                  </a:lnTo>
                  <a:lnTo>
                    <a:pt x="1085850" y="542925"/>
                  </a:lnTo>
                  <a:lnTo>
                    <a:pt x="1276350" y="542925"/>
                  </a:lnTo>
                  <a:lnTo>
                    <a:pt x="1276350" y="438150"/>
                  </a:lnTo>
                  <a:close/>
                </a:path>
                <a:path w="5086350" h="542925">
                  <a:moveTo>
                    <a:pt x="2362200" y="323850"/>
                  </a:moveTo>
                  <a:lnTo>
                    <a:pt x="2181225" y="323850"/>
                  </a:lnTo>
                  <a:lnTo>
                    <a:pt x="2181225" y="542925"/>
                  </a:lnTo>
                  <a:lnTo>
                    <a:pt x="2362200" y="542925"/>
                  </a:lnTo>
                  <a:lnTo>
                    <a:pt x="2362200" y="323850"/>
                  </a:lnTo>
                  <a:close/>
                </a:path>
                <a:path w="5086350" h="542925">
                  <a:moveTo>
                    <a:pt x="2905125" y="323850"/>
                  </a:moveTo>
                  <a:lnTo>
                    <a:pt x="2724150" y="323850"/>
                  </a:lnTo>
                  <a:lnTo>
                    <a:pt x="2724150" y="542925"/>
                  </a:lnTo>
                  <a:lnTo>
                    <a:pt x="2905125" y="542925"/>
                  </a:lnTo>
                  <a:lnTo>
                    <a:pt x="2905125" y="323850"/>
                  </a:lnTo>
                  <a:close/>
                </a:path>
                <a:path w="5086350" h="542925">
                  <a:moveTo>
                    <a:pt x="3448050" y="0"/>
                  </a:moveTo>
                  <a:lnTo>
                    <a:pt x="3267075" y="0"/>
                  </a:lnTo>
                  <a:lnTo>
                    <a:pt x="3267075" y="542925"/>
                  </a:lnTo>
                  <a:lnTo>
                    <a:pt x="3448050" y="542925"/>
                  </a:lnTo>
                  <a:lnTo>
                    <a:pt x="3448050" y="0"/>
                  </a:lnTo>
                  <a:close/>
                </a:path>
                <a:path w="5086350" h="542925">
                  <a:moveTo>
                    <a:pt x="4000500" y="114300"/>
                  </a:moveTo>
                  <a:lnTo>
                    <a:pt x="3810000" y="114300"/>
                  </a:lnTo>
                  <a:lnTo>
                    <a:pt x="3810000" y="542925"/>
                  </a:lnTo>
                  <a:lnTo>
                    <a:pt x="4000500" y="542925"/>
                  </a:lnTo>
                  <a:lnTo>
                    <a:pt x="4000500" y="114300"/>
                  </a:lnTo>
                  <a:close/>
                </a:path>
                <a:path w="5086350" h="542925">
                  <a:moveTo>
                    <a:pt x="4543425" y="114300"/>
                  </a:moveTo>
                  <a:lnTo>
                    <a:pt x="4362450" y="114300"/>
                  </a:lnTo>
                  <a:lnTo>
                    <a:pt x="4362450" y="542925"/>
                  </a:lnTo>
                  <a:lnTo>
                    <a:pt x="4543425" y="542925"/>
                  </a:lnTo>
                  <a:lnTo>
                    <a:pt x="4543425" y="114300"/>
                  </a:lnTo>
                  <a:close/>
                </a:path>
                <a:path w="5086350" h="542925">
                  <a:moveTo>
                    <a:pt x="5086350" y="219075"/>
                  </a:moveTo>
                  <a:lnTo>
                    <a:pt x="4905375" y="219075"/>
                  </a:lnTo>
                  <a:lnTo>
                    <a:pt x="4905375" y="542925"/>
                  </a:lnTo>
                  <a:lnTo>
                    <a:pt x="5086350" y="542925"/>
                  </a:lnTo>
                  <a:lnTo>
                    <a:pt x="5086350" y="219075"/>
                  </a:lnTo>
                  <a:close/>
                </a:path>
              </a:pathLst>
            </a:custGeom>
            <a:solidFill>
              <a:srgbClr val="12239D"/>
            </a:solidFill>
          </p:spPr>
          <p:txBody>
            <a:bodyPr wrap="square" lIns="0" tIns="0" rIns="0" bIns="0" rtlCol="0"/>
            <a:lstStyle/>
            <a:p>
              <a:endParaRPr/>
            </a:p>
          </p:txBody>
        </p:sp>
        <p:sp>
          <p:nvSpPr>
            <p:cNvPr id="71" name="object 71"/>
            <p:cNvSpPr/>
            <p:nvPr/>
          </p:nvSpPr>
          <p:spPr>
            <a:xfrm>
              <a:off x="7115162" y="2657474"/>
              <a:ext cx="5086350" cy="1076325"/>
            </a:xfrm>
            <a:custGeom>
              <a:avLst/>
              <a:gdLst/>
              <a:ahLst/>
              <a:cxnLst/>
              <a:rect l="l" t="t" r="r" b="b"/>
              <a:pathLst>
                <a:path w="5086350" h="1076325">
                  <a:moveTo>
                    <a:pt x="180975" y="647700"/>
                  </a:moveTo>
                  <a:lnTo>
                    <a:pt x="0" y="647700"/>
                  </a:lnTo>
                  <a:lnTo>
                    <a:pt x="0" y="1076325"/>
                  </a:lnTo>
                  <a:lnTo>
                    <a:pt x="180975" y="1076325"/>
                  </a:lnTo>
                  <a:lnTo>
                    <a:pt x="180975" y="647700"/>
                  </a:lnTo>
                  <a:close/>
                </a:path>
                <a:path w="5086350" h="1076325">
                  <a:moveTo>
                    <a:pt x="723900" y="0"/>
                  </a:moveTo>
                  <a:lnTo>
                    <a:pt x="542925" y="0"/>
                  </a:lnTo>
                  <a:lnTo>
                    <a:pt x="542925" y="1076325"/>
                  </a:lnTo>
                  <a:lnTo>
                    <a:pt x="723900" y="1076325"/>
                  </a:lnTo>
                  <a:lnTo>
                    <a:pt x="723900" y="0"/>
                  </a:lnTo>
                  <a:close/>
                </a:path>
                <a:path w="5086350" h="1076325">
                  <a:moveTo>
                    <a:pt x="1276350" y="752475"/>
                  </a:moveTo>
                  <a:lnTo>
                    <a:pt x="1095375" y="752475"/>
                  </a:lnTo>
                  <a:lnTo>
                    <a:pt x="1095375" y="1076325"/>
                  </a:lnTo>
                  <a:lnTo>
                    <a:pt x="1276350" y="1076325"/>
                  </a:lnTo>
                  <a:lnTo>
                    <a:pt x="1276350" y="752475"/>
                  </a:lnTo>
                  <a:close/>
                </a:path>
                <a:path w="5086350" h="1076325">
                  <a:moveTo>
                    <a:pt x="1819275" y="647700"/>
                  </a:moveTo>
                  <a:lnTo>
                    <a:pt x="1638300" y="647700"/>
                  </a:lnTo>
                  <a:lnTo>
                    <a:pt x="1638300" y="1076325"/>
                  </a:lnTo>
                  <a:lnTo>
                    <a:pt x="1819275" y="1076325"/>
                  </a:lnTo>
                  <a:lnTo>
                    <a:pt x="1819275" y="647700"/>
                  </a:lnTo>
                  <a:close/>
                </a:path>
                <a:path w="5086350" h="1076325">
                  <a:moveTo>
                    <a:pt x="2362200" y="971550"/>
                  </a:moveTo>
                  <a:lnTo>
                    <a:pt x="2181225" y="971550"/>
                  </a:lnTo>
                  <a:lnTo>
                    <a:pt x="2181225" y="1076325"/>
                  </a:lnTo>
                  <a:lnTo>
                    <a:pt x="2362200" y="1076325"/>
                  </a:lnTo>
                  <a:lnTo>
                    <a:pt x="2362200" y="971550"/>
                  </a:lnTo>
                  <a:close/>
                </a:path>
                <a:path w="5086350" h="1076325">
                  <a:moveTo>
                    <a:pt x="2905125" y="647700"/>
                  </a:moveTo>
                  <a:lnTo>
                    <a:pt x="2724150" y="647700"/>
                  </a:lnTo>
                  <a:lnTo>
                    <a:pt x="2724150" y="1076325"/>
                  </a:lnTo>
                  <a:lnTo>
                    <a:pt x="2905125" y="1076325"/>
                  </a:lnTo>
                  <a:lnTo>
                    <a:pt x="2905125" y="647700"/>
                  </a:lnTo>
                  <a:close/>
                </a:path>
                <a:path w="5086350" h="1076325">
                  <a:moveTo>
                    <a:pt x="3448050" y="857250"/>
                  </a:moveTo>
                  <a:lnTo>
                    <a:pt x="3267075" y="857250"/>
                  </a:lnTo>
                  <a:lnTo>
                    <a:pt x="3267075" y="1076325"/>
                  </a:lnTo>
                  <a:lnTo>
                    <a:pt x="3448050" y="1076325"/>
                  </a:lnTo>
                  <a:lnTo>
                    <a:pt x="3448050" y="857250"/>
                  </a:lnTo>
                  <a:close/>
                </a:path>
                <a:path w="5086350" h="1076325">
                  <a:moveTo>
                    <a:pt x="4000500" y="971550"/>
                  </a:moveTo>
                  <a:lnTo>
                    <a:pt x="3819525" y="971550"/>
                  </a:lnTo>
                  <a:lnTo>
                    <a:pt x="3819525" y="1076325"/>
                  </a:lnTo>
                  <a:lnTo>
                    <a:pt x="4000500" y="1076325"/>
                  </a:lnTo>
                  <a:lnTo>
                    <a:pt x="4000500" y="971550"/>
                  </a:lnTo>
                  <a:close/>
                </a:path>
                <a:path w="5086350" h="1076325">
                  <a:moveTo>
                    <a:pt x="4543425" y="752475"/>
                  </a:moveTo>
                  <a:lnTo>
                    <a:pt x="4362450" y="752475"/>
                  </a:lnTo>
                  <a:lnTo>
                    <a:pt x="4362450" y="1076325"/>
                  </a:lnTo>
                  <a:lnTo>
                    <a:pt x="4543425" y="1076325"/>
                  </a:lnTo>
                  <a:lnTo>
                    <a:pt x="4543425" y="752475"/>
                  </a:lnTo>
                  <a:close/>
                </a:path>
                <a:path w="5086350" h="1076325">
                  <a:moveTo>
                    <a:pt x="5086350" y="219075"/>
                  </a:moveTo>
                  <a:lnTo>
                    <a:pt x="4905375" y="219075"/>
                  </a:lnTo>
                  <a:lnTo>
                    <a:pt x="4905375" y="1076325"/>
                  </a:lnTo>
                  <a:lnTo>
                    <a:pt x="5086350" y="1076325"/>
                  </a:lnTo>
                  <a:lnTo>
                    <a:pt x="5086350" y="219075"/>
                  </a:lnTo>
                  <a:close/>
                </a:path>
              </a:pathLst>
            </a:custGeom>
            <a:solidFill>
              <a:srgbClr val="E66B37"/>
            </a:solidFill>
          </p:spPr>
          <p:txBody>
            <a:bodyPr wrap="square" lIns="0" tIns="0" rIns="0" bIns="0" rtlCol="0"/>
            <a:lstStyle/>
            <a:p>
              <a:endParaRPr/>
            </a:p>
          </p:txBody>
        </p:sp>
        <p:sp>
          <p:nvSpPr>
            <p:cNvPr id="72" name="object 72"/>
            <p:cNvSpPr/>
            <p:nvPr/>
          </p:nvSpPr>
          <p:spPr>
            <a:xfrm>
              <a:off x="6743699" y="2600324"/>
              <a:ext cx="5457825" cy="1138555"/>
            </a:xfrm>
            <a:custGeom>
              <a:avLst/>
              <a:gdLst/>
              <a:ahLst/>
              <a:cxnLst/>
              <a:rect l="l" t="t" r="r" b="b"/>
              <a:pathLst>
                <a:path w="5457825" h="1138554">
                  <a:moveTo>
                    <a:pt x="0" y="1138237"/>
                  </a:moveTo>
                  <a:lnTo>
                    <a:pt x="5457824" y="1138237"/>
                  </a:lnTo>
                </a:path>
                <a:path w="5457825" h="1138554">
                  <a:moveTo>
                    <a:pt x="4762" y="0"/>
                  </a:moveTo>
                  <a:lnTo>
                    <a:pt x="4762" y="1133474"/>
                  </a:lnTo>
                </a:path>
              </a:pathLst>
            </a:custGeom>
            <a:ln w="9524">
              <a:solidFill>
                <a:srgbClr val="F5F5F5"/>
              </a:solidFill>
            </a:ln>
          </p:spPr>
          <p:txBody>
            <a:bodyPr wrap="square" lIns="0" tIns="0" rIns="0" bIns="0" rtlCol="0"/>
            <a:lstStyle/>
            <a:p>
              <a:endParaRPr/>
            </a:p>
          </p:txBody>
        </p:sp>
      </p:grpSp>
      <p:sp>
        <p:nvSpPr>
          <p:cNvPr id="73" name="object 73"/>
          <p:cNvSpPr txBox="1"/>
          <p:nvPr/>
        </p:nvSpPr>
        <p:spPr>
          <a:xfrm>
            <a:off x="7544434" y="4772011"/>
            <a:ext cx="448309" cy="147320"/>
          </a:xfrm>
          <a:prstGeom prst="rect">
            <a:avLst/>
          </a:prstGeom>
        </p:spPr>
        <p:txBody>
          <a:bodyPr vert="horz" wrap="square" lIns="0" tIns="12700" rIns="0" bIns="0" rtlCol="0">
            <a:spAutoFit/>
          </a:bodyPr>
          <a:lstStyle/>
          <a:p>
            <a:pPr marL="12700">
              <a:lnSpc>
                <a:spcPct val="100000"/>
              </a:lnSpc>
              <a:spcBef>
                <a:spcPts val="100"/>
              </a:spcBef>
            </a:pPr>
            <a:r>
              <a:rPr sz="800" spc="-10" dirty="0">
                <a:solidFill>
                  <a:srgbClr val="333333"/>
                </a:solidFill>
                <a:latin typeface="Verdana"/>
                <a:cs typeface="Verdana"/>
              </a:rPr>
              <a:t>skincare</a:t>
            </a:r>
            <a:endParaRPr sz="800">
              <a:latin typeface="Verdana"/>
              <a:cs typeface="Verdana"/>
            </a:endParaRPr>
          </a:p>
        </p:txBody>
      </p:sp>
      <p:sp>
        <p:nvSpPr>
          <p:cNvPr id="74" name="object 74"/>
          <p:cNvSpPr txBox="1"/>
          <p:nvPr/>
        </p:nvSpPr>
        <p:spPr>
          <a:xfrm>
            <a:off x="8310378" y="4772011"/>
            <a:ext cx="525780" cy="147320"/>
          </a:xfrm>
          <a:prstGeom prst="rect">
            <a:avLst/>
          </a:prstGeom>
        </p:spPr>
        <p:txBody>
          <a:bodyPr vert="horz" wrap="square" lIns="0" tIns="12700" rIns="0" bIns="0" rtlCol="0">
            <a:spAutoFit/>
          </a:bodyPr>
          <a:lstStyle/>
          <a:p>
            <a:pPr marL="12700">
              <a:lnSpc>
                <a:spcPct val="100000"/>
              </a:lnSpc>
              <a:spcBef>
                <a:spcPts val="100"/>
              </a:spcBef>
            </a:pPr>
            <a:r>
              <a:rPr sz="800" spc="-10" dirty="0">
                <a:solidFill>
                  <a:srgbClr val="333333"/>
                </a:solidFill>
                <a:latin typeface="Verdana"/>
                <a:cs typeface="Verdana"/>
              </a:rPr>
              <a:t>cosmetics</a:t>
            </a:r>
            <a:endParaRPr sz="800">
              <a:latin typeface="Verdana"/>
              <a:cs typeface="Verdana"/>
            </a:endParaRPr>
          </a:p>
        </p:txBody>
      </p:sp>
      <p:sp>
        <p:nvSpPr>
          <p:cNvPr id="75" name="object 75"/>
          <p:cNvSpPr txBox="1"/>
          <p:nvPr/>
        </p:nvSpPr>
        <p:spPr>
          <a:xfrm>
            <a:off x="9226847" y="6759575"/>
            <a:ext cx="596265" cy="254000"/>
          </a:xfrm>
          <a:prstGeom prst="rect">
            <a:avLst/>
          </a:prstGeom>
        </p:spPr>
        <p:txBody>
          <a:bodyPr vert="horz" wrap="square" lIns="0" tIns="12700" rIns="0" bIns="0" rtlCol="0">
            <a:spAutoFit/>
          </a:bodyPr>
          <a:lstStyle/>
          <a:p>
            <a:pPr marL="45720" algn="ctr">
              <a:lnSpc>
                <a:spcPct val="100000"/>
              </a:lnSpc>
              <a:spcBef>
                <a:spcPts val="100"/>
              </a:spcBef>
            </a:pPr>
            <a:r>
              <a:rPr sz="750" spc="-25" dirty="0">
                <a:solidFill>
                  <a:srgbClr val="666666"/>
                </a:solidFill>
                <a:latin typeface="Verdana"/>
                <a:cs typeface="Verdana"/>
              </a:rPr>
              <a:t>60</a:t>
            </a:r>
            <a:endParaRPr sz="750">
              <a:latin typeface="Verdana"/>
              <a:cs typeface="Verdana"/>
            </a:endParaRPr>
          </a:p>
          <a:p>
            <a:pPr algn="ctr">
              <a:lnSpc>
                <a:spcPct val="100000"/>
              </a:lnSpc>
            </a:pPr>
            <a:r>
              <a:rPr sz="750" dirty="0">
                <a:solidFill>
                  <a:srgbClr val="333333"/>
                </a:solidFill>
                <a:latin typeface="Verdana"/>
                <a:cs typeface="Verdana"/>
              </a:rPr>
              <a:t>Stock</a:t>
            </a:r>
            <a:r>
              <a:rPr sz="750" spc="-25" dirty="0">
                <a:solidFill>
                  <a:srgbClr val="333333"/>
                </a:solidFill>
                <a:latin typeface="Verdana"/>
                <a:cs typeface="Verdana"/>
              </a:rPr>
              <a:t> </a:t>
            </a:r>
            <a:r>
              <a:rPr sz="750" spc="-10" dirty="0">
                <a:solidFill>
                  <a:srgbClr val="333333"/>
                </a:solidFill>
                <a:latin typeface="Verdana"/>
                <a:cs typeface="Verdana"/>
              </a:rPr>
              <a:t>levels</a:t>
            </a:r>
            <a:endParaRPr sz="750">
              <a:latin typeface="Verdana"/>
              <a:cs typeface="Verdana"/>
            </a:endParaRPr>
          </a:p>
        </p:txBody>
      </p:sp>
      <p:sp>
        <p:nvSpPr>
          <p:cNvPr id="76" name="object 76"/>
          <p:cNvSpPr txBox="1"/>
          <p:nvPr/>
        </p:nvSpPr>
        <p:spPr>
          <a:xfrm>
            <a:off x="6369049" y="1705038"/>
            <a:ext cx="1638935" cy="238760"/>
          </a:xfrm>
          <a:prstGeom prst="rect">
            <a:avLst/>
          </a:prstGeom>
        </p:spPr>
        <p:txBody>
          <a:bodyPr vert="horz" wrap="square" lIns="0" tIns="12700" rIns="0" bIns="0" rtlCol="0">
            <a:spAutoFit/>
          </a:bodyPr>
          <a:lstStyle/>
          <a:p>
            <a:pPr marL="12700">
              <a:lnSpc>
                <a:spcPct val="100000"/>
              </a:lnSpc>
              <a:spcBef>
                <a:spcPts val="100"/>
              </a:spcBef>
            </a:pPr>
            <a:r>
              <a:rPr sz="1400" spc="-30" dirty="0">
                <a:solidFill>
                  <a:srgbClr val="252423"/>
                </a:solidFill>
                <a:latin typeface="Tahoma"/>
                <a:cs typeface="Tahoma"/>
              </a:rPr>
              <a:t>Price</a:t>
            </a:r>
            <a:r>
              <a:rPr sz="1400" spc="-85" dirty="0">
                <a:solidFill>
                  <a:srgbClr val="252423"/>
                </a:solidFill>
                <a:latin typeface="Tahoma"/>
                <a:cs typeface="Tahoma"/>
              </a:rPr>
              <a:t> </a:t>
            </a:r>
            <a:r>
              <a:rPr sz="1400" spc="-95" dirty="0">
                <a:solidFill>
                  <a:srgbClr val="252423"/>
                </a:solidFill>
                <a:latin typeface="Tahoma"/>
                <a:cs typeface="Tahoma"/>
              </a:rPr>
              <a:t>and</a:t>
            </a:r>
            <a:r>
              <a:rPr sz="1400" spc="-85" dirty="0">
                <a:solidFill>
                  <a:srgbClr val="252423"/>
                </a:solidFill>
                <a:latin typeface="Tahoma"/>
                <a:cs typeface="Tahoma"/>
              </a:rPr>
              <a:t> </a:t>
            </a:r>
            <a:r>
              <a:rPr sz="1400" spc="-55" dirty="0">
                <a:solidFill>
                  <a:srgbClr val="252423"/>
                </a:solidFill>
                <a:latin typeface="Tahoma"/>
                <a:cs typeface="Tahoma"/>
              </a:rPr>
              <a:t>Product</a:t>
            </a:r>
            <a:r>
              <a:rPr sz="1400" spc="-85" dirty="0">
                <a:solidFill>
                  <a:srgbClr val="252423"/>
                </a:solidFill>
                <a:latin typeface="Tahoma"/>
                <a:cs typeface="Tahoma"/>
              </a:rPr>
              <a:t> </a:t>
            </a:r>
            <a:r>
              <a:rPr sz="1400" spc="-40" dirty="0">
                <a:solidFill>
                  <a:srgbClr val="252423"/>
                </a:solidFill>
                <a:latin typeface="Tahoma"/>
                <a:cs typeface="Tahoma"/>
              </a:rPr>
              <a:t>type</a:t>
            </a:r>
            <a:endParaRPr sz="1400">
              <a:latin typeface="Tahoma"/>
              <a:cs typeface="Tahoma"/>
            </a:endParaRPr>
          </a:p>
        </p:txBody>
      </p:sp>
      <p:sp>
        <p:nvSpPr>
          <p:cNvPr id="77" name="object 77"/>
          <p:cNvSpPr txBox="1"/>
          <p:nvPr/>
        </p:nvSpPr>
        <p:spPr>
          <a:xfrm>
            <a:off x="6710312" y="3749675"/>
            <a:ext cx="86360" cy="139700"/>
          </a:xfrm>
          <a:prstGeom prst="rect">
            <a:avLst/>
          </a:prstGeom>
        </p:spPr>
        <p:txBody>
          <a:bodyPr vert="horz" wrap="square" lIns="0" tIns="12700" rIns="0" bIns="0" rtlCol="0">
            <a:spAutoFit/>
          </a:bodyPr>
          <a:lstStyle/>
          <a:p>
            <a:pPr marL="12700">
              <a:lnSpc>
                <a:spcPct val="100000"/>
              </a:lnSpc>
              <a:spcBef>
                <a:spcPts val="100"/>
              </a:spcBef>
            </a:pPr>
            <a:r>
              <a:rPr sz="750" spc="-50" dirty="0">
                <a:solidFill>
                  <a:srgbClr val="666666"/>
                </a:solidFill>
                <a:latin typeface="Verdana"/>
                <a:cs typeface="Verdana"/>
              </a:rPr>
              <a:t>0</a:t>
            </a:r>
            <a:endParaRPr sz="750">
              <a:latin typeface="Verdana"/>
              <a:cs typeface="Verdana"/>
            </a:endParaRPr>
          </a:p>
        </p:txBody>
      </p:sp>
      <p:sp>
        <p:nvSpPr>
          <p:cNvPr id="78" name="object 78"/>
          <p:cNvSpPr txBox="1"/>
          <p:nvPr/>
        </p:nvSpPr>
        <p:spPr>
          <a:xfrm>
            <a:off x="7769611" y="3749675"/>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20</a:t>
            </a:r>
            <a:endParaRPr sz="750">
              <a:latin typeface="Verdana"/>
              <a:cs typeface="Verdana"/>
            </a:endParaRPr>
          </a:p>
        </p:txBody>
      </p:sp>
      <p:sp>
        <p:nvSpPr>
          <p:cNvPr id="79" name="object 79"/>
          <p:cNvSpPr txBox="1"/>
          <p:nvPr/>
        </p:nvSpPr>
        <p:spPr>
          <a:xfrm>
            <a:off x="8859271" y="3749675"/>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40</a:t>
            </a:r>
            <a:endParaRPr sz="750">
              <a:latin typeface="Verdana"/>
              <a:cs typeface="Verdana"/>
            </a:endParaRPr>
          </a:p>
        </p:txBody>
      </p:sp>
      <p:sp>
        <p:nvSpPr>
          <p:cNvPr id="80" name="object 80"/>
          <p:cNvSpPr txBox="1"/>
          <p:nvPr/>
        </p:nvSpPr>
        <p:spPr>
          <a:xfrm>
            <a:off x="9948931" y="3749675"/>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60</a:t>
            </a:r>
            <a:endParaRPr sz="750">
              <a:latin typeface="Verdana"/>
              <a:cs typeface="Verdana"/>
            </a:endParaRPr>
          </a:p>
        </p:txBody>
      </p:sp>
      <p:sp>
        <p:nvSpPr>
          <p:cNvPr id="81" name="object 81"/>
          <p:cNvSpPr txBox="1"/>
          <p:nvPr/>
        </p:nvSpPr>
        <p:spPr>
          <a:xfrm>
            <a:off x="11038591" y="3749675"/>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80</a:t>
            </a:r>
            <a:endParaRPr sz="750">
              <a:latin typeface="Verdana"/>
              <a:cs typeface="Verdana"/>
            </a:endParaRPr>
          </a:p>
        </p:txBody>
      </p:sp>
      <p:sp>
        <p:nvSpPr>
          <p:cNvPr id="82" name="object 82"/>
          <p:cNvSpPr txBox="1"/>
          <p:nvPr/>
        </p:nvSpPr>
        <p:spPr>
          <a:xfrm>
            <a:off x="12098039" y="3749675"/>
            <a:ext cx="20764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100</a:t>
            </a:r>
            <a:endParaRPr sz="750">
              <a:latin typeface="Verdana"/>
              <a:cs typeface="Verdana"/>
            </a:endParaRPr>
          </a:p>
        </p:txBody>
      </p:sp>
      <p:sp>
        <p:nvSpPr>
          <p:cNvPr id="83" name="object 83"/>
          <p:cNvSpPr txBox="1"/>
          <p:nvPr/>
        </p:nvSpPr>
        <p:spPr>
          <a:xfrm>
            <a:off x="6651376" y="3659187"/>
            <a:ext cx="86360" cy="139700"/>
          </a:xfrm>
          <a:prstGeom prst="rect">
            <a:avLst/>
          </a:prstGeom>
        </p:spPr>
        <p:txBody>
          <a:bodyPr vert="horz" wrap="square" lIns="0" tIns="12700" rIns="0" bIns="0" rtlCol="0">
            <a:spAutoFit/>
          </a:bodyPr>
          <a:lstStyle/>
          <a:p>
            <a:pPr marL="12700">
              <a:lnSpc>
                <a:spcPct val="100000"/>
              </a:lnSpc>
              <a:spcBef>
                <a:spcPts val="100"/>
              </a:spcBef>
            </a:pPr>
            <a:r>
              <a:rPr sz="750" spc="-50" dirty="0">
                <a:solidFill>
                  <a:srgbClr val="666666"/>
                </a:solidFill>
                <a:latin typeface="Verdana"/>
                <a:cs typeface="Verdana"/>
              </a:rPr>
              <a:t>0</a:t>
            </a:r>
            <a:endParaRPr sz="750">
              <a:latin typeface="Verdana"/>
              <a:cs typeface="Verdana"/>
            </a:endParaRPr>
          </a:p>
        </p:txBody>
      </p:sp>
      <p:sp>
        <p:nvSpPr>
          <p:cNvPr id="84" name="object 84"/>
          <p:cNvSpPr txBox="1"/>
          <p:nvPr/>
        </p:nvSpPr>
        <p:spPr>
          <a:xfrm>
            <a:off x="6651376" y="3120834"/>
            <a:ext cx="86360" cy="139700"/>
          </a:xfrm>
          <a:prstGeom prst="rect">
            <a:avLst/>
          </a:prstGeom>
        </p:spPr>
        <p:txBody>
          <a:bodyPr vert="horz" wrap="square" lIns="0" tIns="12700" rIns="0" bIns="0" rtlCol="0">
            <a:spAutoFit/>
          </a:bodyPr>
          <a:lstStyle/>
          <a:p>
            <a:pPr marL="12700">
              <a:lnSpc>
                <a:spcPct val="100000"/>
              </a:lnSpc>
              <a:spcBef>
                <a:spcPts val="100"/>
              </a:spcBef>
            </a:pPr>
            <a:r>
              <a:rPr sz="750" spc="-50" dirty="0">
                <a:solidFill>
                  <a:srgbClr val="666666"/>
                </a:solidFill>
                <a:latin typeface="Verdana"/>
                <a:cs typeface="Verdana"/>
              </a:rPr>
              <a:t>5</a:t>
            </a:r>
            <a:endParaRPr sz="750">
              <a:latin typeface="Verdana"/>
              <a:cs typeface="Verdana"/>
            </a:endParaRPr>
          </a:p>
        </p:txBody>
      </p:sp>
      <p:sp>
        <p:nvSpPr>
          <p:cNvPr id="85" name="object 85"/>
          <p:cNvSpPr txBox="1"/>
          <p:nvPr/>
        </p:nvSpPr>
        <p:spPr>
          <a:xfrm>
            <a:off x="6590803" y="2582386"/>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10</a:t>
            </a:r>
            <a:endParaRPr sz="750">
              <a:latin typeface="Verdana"/>
              <a:cs typeface="Verdana"/>
            </a:endParaRPr>
          </a:p>
        </p:txBody>
      </p:sp>
      <p:sp>
        <p:nvSpPr>
          <p:cNvPr id="86" name="object 86"/>
          <p:cNvSpPr txBox="1"/>
          <p:nvPr/>
        </p:nvSpPr>
        <p:spPr>
          <a:xfrm>
            <a:off x="6791959" y="2393618"/>
            <a:ext cx="440055" cy="147320"/>
          </a:xfrm>
          <a:prstGeom prst="rect">
            <a:avLst/>
          </a:prstGeom>
        </p:spPr>
        <p:txBody>
          <a:bodyPr vert="horz" wrap="square" lIns="0" tIns="12700" rIns="0" bIns="0" rtlCol="0">
            <a:spAutoFit/>
          </a:bodyPr>
          <a:lstStyle/>
          <a:p>
            <a:pPr marL="12700">
              <a:lnSpc>
                <a:spcPct val="100000"/>
              </a:lnSpc>
              <a:spcBef>
                <a:spcPts val="100"/>
              </a:spcBef>
            </a:pPr>
            <a:r>
              <a:rPr sz="800" spc="-10" dirty="0">
                <a:solidFill>
                  <a:srgbClr val="333333"/>
                </a:solidFill>
                <a:latin typeface="Verdana"/>
                <a:cs typeface="Verdana"/>
              </a:rPr>
              <a:t>haircare</a:t>
            </a:r>
            <a:endParaRPr sz="800">
              <a:latin typeface="Verdana"/>
              <a:cs typeface="Verdana"/>
            </a:endParaRPr>
          </a:p>
        </p:txBody>
      </p:sp>
      <p:grpSp>
        <p:nvGrpSpPr>
          <p:cNvPr id="87" name="object 87"/>
          <p:cNvGrpSpPr/>
          <p:nvPr/>
        </p:nvGrpSpPr>
        <p:grpSpPr>
          <a:xfrm>
            <a:off x="6595109" y="468994"/>
            <a:ext cx="5042535" cy="2047239"/>
            <a:chOff x="6595109" y="468994"/>
            <a:chExt cx="5042535" cy="2047239"/>
          </a:xfrm>
        </p:grpSpPr>
        <p:pic>
          <p:nvPicPr>
            <p:cNvPr id="88" name="object 88"/>
            <p:cNvPicPr/>
            <p:nvPr/>
          </p:nvPicPr>
          <p:blipFill>
            <a:blip r:embed="rId4" cstate="print"/>
            <a:stretch>
              <a:fillRect/>
            </a:stretch>
          </p:blipFill>
          <p:spPr>
            <a:xfrm>
              <a:off x="6595109" y="2420492"/>
              <a:ext cx="95249" cy="95249"/>
            </a:xfrm>
            <a:prstGeom prst="rect">
              <a:avLst/>
            </a:prstGeom>
          </p:spPr>
        </p:pic>
        <p:pic>
          <p:nvPicPr>
            <p:cNvPr id="89" name="object 89"/>
            <p:cNvPicPr/>
            <p:nvPr/>
          </p:nvPicPr>
          <p:blipFill>
            <a:blip r:embed="rId3" cstate="print"/>
            <a:stretch>
              <a:fillRect/>
            </a:stretch>
          </p:blipFill>
          <p:spPr>
            <a:xfrm>
              <a:off x="7352347" y="2420492"/>
              <a:ext cx="95249" cy="95249"/>
            </a:xfrm>
            <a:prstGeom prst="rect">
              <a:avLst/>
            </a:prstGeom>
          </p:spPr>
        </p:pic>
        <p:pic>
          <p:nvPicPr>
            <p:cNvPr id="90" name="object 90"/>
            <p:cNvPicPr/>
            <p:nvPr/>
          </p:nvPicPr>
          <p:blipFill>
            <a:blip r:embed="rId2" cstate="print"/>
            <a:stretch>
              <a:fillRect/>
            </a:stretch>
          </p:blipFill>
          <p:spPr>
            <a:xfrm>
              <a:off x="8195830" y="2420492"/>
              <a:ext cx="95249" cy="95249"/>
            </a:xfrm>
            <a:prstGeom prst="rect">
              <a:avLst/>
            </a:prstGeom>
          </p:spPr>
        </p:pic>
        <p:sp>
          <p:nvSpPr>
            <p:cNvPr id="91" name="object 91"/>
            <p:cNvSpPr/>
            <p:nvPr/>
          </p:nvSpPr>
          <p:spPr>
            <a:xfrm>
              <a:off x="9474770" y="468994"/>
              <a:ext cx="2162810" cy="1081405"/>
            </a:xfrm>
            <a:custGeom>
              <a:avLst/>
              <a:gdLst/>
              <a:ahLst/>
              <a:cxnLst/>
              <a:rect l="l" t="t" r="r" b="b"/>
              <a:pathLst>
                <a:path w="2162809" h="1081405">
                  <a:moveTo>
                    <a:pt x="2162621" y="1081310"/>
                  </a:moveTo>
                  <a:lnTo>
                    <a:pt x="1838228" y="1081310"/>
                  </a:lnTo>
                  <a:lnTo>
                    <a:pt x="1838000" y="1062729"/>
                  </a:lnTo>
                  <a:lnTo>
                    <a:pt x="1837316" y="1044170"/>
                  </a:lnTo>
                  <a:lnTo>
                    <a:pt x="1832535" y="988650"/>
                  </a:lnTo>
                  <a:lnTo>
                    <a:pt x="1823684" y="933643"/>
                  </a:lnTo>
                  <a:lnTo>
                    <a:pt x="1810811" y="879436"/>
                  </a:lnTo>
                  <a:lnTo>
                    <a:pt x="1793982" y="826312"/>
                  </a:lnTo>
                  <a:lnTo>
                    <a:pt x="1773289" y="774571"/>
                  </a:lnTo>
                  <a:lnTo>
                    <a:pt x="1748852" y="724502"/>
                  </a:lnTo>
                  <a:lnTo>
                    <a:pt x="1720798" y="676366"/>
                  </a:lnTo>
                  <a:lnTo>
                    <a:pt x="1689272" y="630415"/>
                  </a:lnTo>
                  <a:lnTo>
                    <a:pt x="1654451" y="586908"/>
                  </a:lnTo>
                  <a:lnTo>
                    <a:pt x="1616532" y="546089"/>
                  </a:lnTo>
                  <a:lnTo>
                    <a:pt x="1575713" y="508169"/>
                  </a:lnTo>
                  <a:lnTo>
                    <a:pt x="1532206" y="473348"/>
                  </a:lnTo>
                  <a:lnTo>
                    <a:pt x="1486255" y="441823"/>
                  </a:lnTo>
                  <a:lnTo>
                    <a:pt x="1438119" y="413769"/>
                  </a:lnTo>
                  <a:lnTo>
                    <a:pt x="1388050" y="389331"/>
                  </a:lnTo>
                  <a:lnTo>
                    <a:pt x="1336308" y="368639"/>
                  </a:lnTo>
                  <a:lnTo>
                    <a:pt x="1283184" y="351810"/>
                  </a:lnTo>
                  <a:lnTo>
                    <a:pt x="1228977" y="338937"/>
                  </a:lnTo>
                  <a:lnTo>
                    <a:pt x="1173971" y="330085"/>
                  </a:lnTo>
                  <a:lnTo>
                    <a:pt x="1118450" y="325304"/>
                  </a:lnTo>
                  <a:lnTo>
                    <a:pt x="1081310" y="324393"/>
                  </a:lnTo>
                  <a:lnTo>
                    <a:pt x="1062729" y="324620"/>
                  </a:lnTo>
                  <a:lnTo>
                    <a:pt x="1007119" y="328037"/>
                  </a:lnTo>
                  <a:lnTo>
                    <a:pt x="951912" y="335535"/>
                  </a:lnTo>
                  <a:lnTo>
                    <a:pt x="897394" y="347076"/>
                  </a:lnTo>
                  <a:lnTo>
                    <a:pt x="843874" y="362597"/>
                  </a:lnTo>
                  <a:lnTo>
                    <a:pt x="791650" y="382010"/>
                  </a:lnTo>
                  <a:lnTo>
                    <a:pt x="740996" y="405210"/>
                  </a:lnTo>
                  <a:lnTo>
                    <a:pt x="692177" y="432080"/>
                  </a:lnTo>
                  <a:lnTo>
                    <a:pt x="645466" y="462469"/>
                  </a:lnTo>
                  <a:lnTo>
                    <a:pt x="601127" y="496205"/>
                  </a:lnTo>
                  <a:lnTo>
                    <a:pt x="559389" y="533111"/>
                  </a:lnTo>
                  <a:lnTo>
                    <a:pt x="520471" y="572995"/>
                  </a:lnTo>
                  <a:lnTo>
                    <a:pt x="484593" y="615635"/>
                  </a:lnTo>
                  <a:lnTo>
                    <a:pt x="451956" y="660789"/>
                  </a:lnTo>
                  <a:lnTo>
                    <a:pt x="422729" y="708222"/>
                  </a:lnTo>
                  <a:lnTo>
                    <a:pt x="397064" y="757686"/>
                  </a:lnTo>
                  <a:lnTo>
                    <a:pt x="375109" y="808904"/>
                  </a:lnTo>
                  <a:lnTo>
                    <a:pt x="356985" y="861589"/>
                  </a:lnTo>
                  <a:lnTo>
                    <a:pt x="342785" y="915463"/>
                  </a:lnTo>
                  <a:lnTo>
                    <a:pt x="332585" y="970247"/>
                  </a:lnTo>
                  <a:lnTo>
                    <a:pt x="326443" y="1025633"/>
                  </a:lnTo>
                  <a:lnTo>
                    <a:pt x="324393" y="1081310"/>
                  </a:lnTo>
                  <a:lnTo>
                    <a:pt x="0" y="1081310"/>
                  </a:lnTo>
                  <a:lnTo>
                    <a:pt x="1302" y="1028253"/>
                  </a:lnTo>
                  <a:lnTo>
                    <a:pt x="5206" y="975323"/>
                  </a:lnTo>
                  <a:lnTo>
                    <a:pt x="11703" y="922649"/>
                  </a:lnTo>
                  <a:lnTo>
                    <a:pt x="20777" y="870357"/>
                  </a:lnTo>
                  <a:lnTo>
                    <a:pt x="32405" y="818573"/>
                  </a:lnTo>
                  <a:lnTo>
                    <a:pt x="46561" y="767422"/>
                  </a:lnTo>
                  <a:lnTo>
                    <a:pt x="63209" y="717028"/>
                  </a:lnTo>
                  <a:lnTo>
                    <a:pt x="82310" y="667511"/>
                  </a:lnTo>
                  <a:lnTo>
                    <a:pt x="103817" y="618990"/>
                  </a:lnTo>
                  <a:lnTo>
                    <a:pt x="127679" y="571584"/>
                  </a:lnTo>
                  <a:lnTo>
                    <a:pt x="153839" y="525405"/>
                  </a:lnTo>
                  <a:lnTo>
                    <a:pt x="182233" y="480566"/>
                  </a:lnTo>
                  <a:lnTo>
                    <a:pt x="212793" y="437174"/>
                  </a:lnTo>
                  <a:lnTo>
                    <a:pt x="245446" y="395334"/>
                  </a:lnTo>
                  <a:lnTo>
                    <a:pt x="280112" y="355146"/>
                  </a:lnTo>
                  <a:lnTo>
                    <a:pt x="316708" y="316708"/>
                  </a:lnTo>
                  <a:lnTo>
                    <a:pt x="355146" y="280112"/>
                  </a:lnTo>
                  <a:lnTo>
                    <a:pt x="395334" y="245446"/>
                  </a:lnTo>
                  <a:lnTo>
                    <a:pt x="437174" y="212793"/>
                  </a:lnTo>
                  <a:lnTo>
                    <a:pt x="480566" y="182233"/>
                  </a:lnTo>
                  <a:lnTo>
                    <a:pt x="525405" y="153839"/>
                  </a:lnTo>
                  <a:lnTo>
                    <a:pt x="571584" y="127679"/>
                  </a:lnTo>
                  <a:lnTo>
                    <a:pt x="618990" y="103817"/>
                  </a:lnTo>
                  <a:lnTo>
                    <a:pt x="667511" y="82310"/>
                  </a:lnTo>
                  <a:lnTo>
                    <a:pt x="717028" y="63209"/>
                  </a:lnTo>
                  <a:lnTo>
                    <a:pt x="767422" y="46561"/>
                  </a:lnTo>
                  <a:lnTo>
                    <a:pt x="818573" y="32405"/>
                  </a:lnTo>
                  <a:lnTo>
                    <a:pt x="870357" y="20777"/>
                  </a:lnTo>
                  <a:lnTo>
                    <a:pt x="922649" y="11703"/>
                  </a:lnTo>
                  <a:lnTo>
                    <a:pt x="975323" y="5206"/>
                  </a:lnTo>
                  <a:lnTo>
                    <a:pt x="1028253" y="1302"/>
                  </a:lnTo>
                  <a:lnTo>
                    <a:pt x="1081310" y="0"/>
                  </a:lnTo>
                  <a:lnTo>
                    <a:pt x="1107847" y="325"/>
                  </a:lnTo>
                  <a:lnTo>
                    <a:pt x="1160856" y="2929"/>
                  </a:lnTo>
                  <a:lnTo>
                    <a:pt x="1213674" y="8132"/>
                  </a:lnTo>
                  <a:lnTo>
                    <a:pt x="1266173" y="15919"/>
                  </a:lnTo>
                  <a:lnTo>
                    <a:pt x="1318227" y="26273"/>
                  </a:lnTo>
                  <a:lnTo>
                    <a:pt x="1369709" y="39169"/>
                  </a:lnTo>
                  <a:lnTo>
                    <a:pt x="1420498" y="54575"/>
                  </a:lnTo>
                  <a:lnTo>
                    <a:pt x="1470468" y="72455"/>
                  </a:lnTo>
                  <a:lnTo>
                    <a:pt x="1519502" y="92766"/>
                  </a:lnTo>
                  <a:lnTo>
                    <a:pt x="1567480" y="115457"/>
                  </a:lnTo>
                  <a:lnTo>
                    <a:pt x="1614286" y="140476"/>
                  </a:lnTo>
                  <a:lnTo>
                    <a:pt x="1659809" y="167761"/>
                  </a:lnTo>
                  <a:lnTo>
                    <a:pt x="1703938" y="197247"/>
                  </a:lnTo>
                  <a:lnTo>
                    <a:pt x="1746567" y="228863"/>
                  </a:lnTo>
                  <a:lnTo>
                    <a:pt x="1787593" y="262532"/>
                  </a:lnTo>
                  <a:lnTo>
                    <a:pt x="1826918" y="298174"/>
                  </a:lnTo>
                  <a:lnTo>
                    <a:pt x="1864446" y="335703"/>
                  </a:lnTo>
                  <a:lnTo>
                    <a:pt x="1900088" y="375027"/>
                  </a:lnTo>
                  <a:lnTo>
                    <a:pt x="1933757" y="416054"/>
                  </a:lnTo>
                  <a:lnTo>
                    <a:pt x="1965373" y="458683"/>
                  </a:lnTo>
                  <a:lnTo>
                    <a:pt x="1994859" y="502812"/>
                  </a:lnTo>
                  <a:lnTo>
                    <a:pt x="2022144" y="548334"/>
                  </a:lnTo>
                  <a:lnTo>
                    <a:pt x="2047163" y="595141"/>
                  </a:lnTo>
                  <a:lnTo>
                    <a:pt x="2069855" y="643118"/>
                  </a:lnTo>
                  <a:lnTo>
                    <a:pt x="2090165" y="692152"/>
                  </a:lnTo>
                  <a:lnTo>
                    <a:pt x="2108045" y="742123"/>
                  </a:lnTo>
                  <a:lnTo>
                    <a:pt x="2123451" y="792911"/>
                  </a:lnTo>
                  <a:lnTo>
                    <a:pt x="2136347" y="844394"/>
                  </a:lnTo>
                  <a:lnTo>
                    <a:pt x="2146701" y="896447"/>
                  </a:lnTo>
                  <a:lnTo>
                    <a:pt x="2154489" y="948946"/>
                  </a:lnTo>
                  <a:lnTo>
                    <a:pt x="2159691" y="1001764"/>
                  </a:lnTo>
                  <a:lnTo>
                    <a:pt x="2162295" y="1054773"/>
                  </a:lnTo>
                  <a:lnTo>
                    <a:pt x="2162621" y="1081310"/>
                  </a:lnTo>
                  <a:close/>
                </a:path>
              </a:pathLst>
            </a:custGeom>
            <a:solidFill>
              <a:srgbClr val="F2F1F1"/>
            </a:solidFill>
          </p:spPr>
          <p:txBody>
            <a:bodyPr wrap="square" lIns="0" tIns="0" rIns="0" bIns="0" rtlCol="0"/>
            <a:lstStyle/>
            <a:p>
              <a:endParaRPr/>
            </a:p>
          </p:txBody>
        </p:sp>
        <p:sp>
          <p:nvSpPr>
            <p:cNvPr id="92" name="object 92"/>
            <p:cNvSpPr/>
            <p:nvPr/>
          </p:nvSpPr>
          <p:spPr>
            <a:xfrm>
              <a:off x="9474770" y="469526"/>
              <a:ext cx="1057910" cy="1081405"/>
            </a:xfrm>
            <a:custGeom>
              <a:avLst/>
              <a:gdLst/>
              <a:ahLst/>
              <a:cxnLst/>
              <a:rect l="l" t="t" r="r" b="b"/>
              <a:pathLst>
                <a:path w="1057909" h="1081405">
                  <a:moveTo>
                    <a:pt x="324393" y="1080778"/>
                  </a:moveTo>
                  <a:lnTo>
                    <a:pt x="0" y="1080778"/>
                  </a:lnTo>
                  <a:lnTo>
                    <a:pt x="312" y="1054771"/>
                  </a:lnTo>
                  <a:lnTo>
                    <a:pt x="2814" y="1002818"/>
                  </a:lnTo>
                  <a:lnTo>
                    <a:pt x="7810" y="951044"/>
                  </a:lnTo>
                  <a:lnTo>
                    <a:pt x="15291" y="899571"/>
                  </a:lnTo>
                  <a:lnTo>
                    <a:pt x="25238" y="848518"/>
                  </a:lnTo>
                  <a:lnTo>
                    <a:pt x="37629" y="798001"/>
                  </a:lnTo>
                  <a:lnTo>
                    <a:pt x="52435" y="748139"/>
                  </a:lnTo>
                  <a:lnTo>
                    <a:pt x="69622" y="699047"/>
                  </a:lnTo>
                  <a:lnTo>
                    <a:pt x="89149" y="650838"/>
                  </a:lnTo>
                  <a:lnTo>
                    <a:pt x="110972" y="603623"/>
                  </a:lnTo>
                  <a:lnTo>
                    <a:pt x="135040" y="557513"/>
                  </a:lnTo>
                  <a:lnTo>
                    <a:pt x="161298" y="512614"/>
                  </a:lnTo>
                  <a:lnTo>
                    <a:pt x="189685" y="469029"/>
                  </a:lnTo>
                  <a:lnTo>
                    <a:pt x="220135" y="426860"/>
                  </a:lnTo>
                  <a:lnTo>
                    <a:pt x="252577" y="386203"/>
                  </a:lnTo>
                  <a:lnTo>
                    <a:pt x="286937" y="347154"/>
                  </a:lnTo>
                  <a:lnTo>
                    <a:pt x="323135" y="309803"/>
                  </a:lnTo>
                  <a:lnTo>
                    <a:pt x="361088" y="274235"/>
                  </a:lnTo>
                  <a:lnTo>
                    <a:pt x="400706" y="240534"/>
                  </a:lnTo>
                  <a:lnTo>
                    <a:pt x="441900" y="208776"/>
                  </a:lnTo>
                  <a:lnTo>
                    <a:pt x="484573" y="179037"/>
                  </a:lnTo>
                  <a:lnTo>
                    <a:pt x="528627" y="151384"/>
                  </a:lnTo>
                  <a:lnTo>
                    <a:pt x="573960" y="125881"/>
                  </a:lnTo>
                  <a:lnTo>
                    <a:pt x="620467" y="102588"/>
                  </a:lnTo>
                  <a:lnTo>
                    <a:pt x="668040" y="81559"/>
                  </a:lnTo>
                  <a:lnTo>
                    <a:pt x="716569" y="62841"/>
                  </a:lnTo>
                  <a:lnTo>
                    <a:pt x="765942" y="46479"/>
                  </a:lnTo>
                  <a:lnTo>
                    <a:pt x="816045" y="32510"/>
                  </a:lnTo>
                  <a:lnTo>
                    <a:pt x="866762" y="20966"/>
                  </a:lnTo>
                  <a:lnTo>
                    <a:pt x="917975" y="11875"/>
                  </a:lnTo>
                  <a:lnTo>
                    <a:pt x="969566" y="5257"/>
                  </a:lnTo>
                  <a:lnTo>
                    <a:pt x="1021416" y="1128"/>
                  </a:lnTo>
                  <a:lnTo>
                    <a:pt x="1047400" y="0"/>
                  </a:lnTo>
                  <a:lnTo>
                    <a:pt x="1057573" y="324233"/>
                  </a:lnTo>
                  <a:lnTo>
                    <a:pt x="1039379" y="325023"/>
                  </a:lnTo>
                  <a:lnTo>
                    <a:pt x="1021219" y="326249"/>
                  </a:lnTo>
                  <a:lnTo>
                    <a:pt x="966970" y="332546"/>
                  </a:lnTo>
                  <a:lnTo>
                    <a:pt x="913327" y="342736"/>
                  </a:lnTo>
                  <a:lnTo>
                    <a:pt x="860557" y="356767"/>
                  </a:lnTo>
                  <a:lnTo>
                    <a:pt x="808927" y="374568"/>
                  </a:lnTo>
                  <a:lnTo>
                    <a:pt x="758715" y="396047"/>
                  </a:lnTo>
                  <a:lnTo>
                    <a:pt x="710191" y="421085"/>
                  </a:lnTo>
                  <a:lnTo>
                    <a:pt x="663598" y="449556"/>
                  </a:lnTo>
                  <a:lnTo>
                    <a:pt x="619171" y="481318"/>
                  </a:lnTo>
                  <a:lnTo>
                    <a:pt x="577150" y="516201"/>
                  </a:lnTo>
                  <a:lnTo>
                    <a:pt x="537761" y="554016"/>
                  </a:lnTo>
                  <a:lnTo>
                    <a:pt x="501200" y="594572"/>
                  </a:lnTo>
                  <a:lnTo>
                    <a:pt x="467652" y="637666"/>
                  </a:lnTo>
                  <a:lnTo>
                    <a:pt x="437299" y="683067"/>
                  </a:lnTo>
                  <a:lnTo>
                    <a:pt x="410303" y="730530"/>
                  </a:lnTo>
                  <a:lnTo>
                    <a:pt x="386799" y="779815"/>
                  </a:lnTo>
                  <a:lnTo>
                    <a:pt x="366906" y="830676"/>
                  </a:lnTo>
                  <a:lnTo>
                    <a:pt x="350732" y="882839"/>
                  </a:lnTo>
                  <a:lnTo>
                    <a:pt x="338363" y="936023"/>
                  </a:lnTo>
                  <a:lnTo>
                    <a:pt x="329861" y="989959"/>
                  </a:lnTo>
                  <a:lnTo>
                    <a:pt x="325268" y="1044379"/>
                  </a:lnTo>
                  <a:lnTo>
                    <a:pt x="324611" y="1062568"/>
                  </a:lnTo>
                  <a:lnTo>
                    <a:pt x="324393" y="1080778"/>
                  </a:lnTo>
                  <a:close/>
                </a:path>
              </a:pathLst>
            </a:custGeom>
            <a:solidFill>
              <a:srgbClr val="118CFF"/>
            </a:solidFill>
          </p:spPr>
          <p:txBody>
            <a:bodyPr wrap="square" lIns="0" tIns="0" rIns="0" bIns="0" rtlCol="0"/>
            <a:lstStyle/>
            <a:p>
              <a:endParaRPr/>
            </a:p>
          </p:txBody>
        </p:sp>
      </p:grpSp>
      <p:sp>
        <p:nvSpPr>
          <p:cNvPr id="93" name="object 93"/>
          <p:cNvSpPr txBox="1"/>
          <p:nvPr/>
        </p:nvSpPr>
        <p:spPr>
          <a:xfrm>
            <a:off x="7549197" y="2393618"/>
            <a:ext cx="525780" cy="147320"/>
          </a:xfrm>
          <a:prstGeom prst="rect">
            <a:avLst/>
          </a:prstGeom>
        </p:spPr>
        <p:txBody>
          <a:bodyPr vert="horz" wrap="square" lIns="0" tIns="12700" rIns="0" bIns="0" rtlCol="0">
            <a:spAutoFit/>
          </a:bodyPr>
          <a:lstStyle/>
          <a:p>
            <a:pPr marL="12700">
              <a:lnSpc>
                <a:spcPct val="100000"/>
              </a:lnSpc>
              <a:spcBef>
                <a:spcPts val="100"/>
              </a:spcBef>
            </a:pPr>
            <a:r>
              <a:rPr sz="800" spc="-10" dirty="0">
                <a:solidFill>
                  <a:srgbClr val="333333"/>
                </a:solidFill>
                <a:latin typeface="Verdana"/>
                <a:cs typeface="Verdana"/>
              </a:rPr>
              <a:t>cosmetics</a:t>
            </a:r>
            <a:endParaRPr sz="800">
              <a:latin typeface="Verdana"/>
              <a:cs typeface="Verdana"/>
            </a:endParaRPr>
          </a:p>
        </p:txBody>
      </p:sp>
      <p:sp>
        <p:nvSpPr>
          <p:cNvPr id="94" name="object 94"/>
          <p:cNvSpPr txBox="1"/>
          <p:nvPr/>
        </p:nvSpPr>
        <p:spPr>
          <a:xfrm>
            <a:off x="8392680" y="2393618"/>
            <a:ext cx="448309" cy="147320"/>
          </a:xfrm>
          <a:prstGeom prst="rect">
            <a:avLst/>
          </a:prstGeom>
        </p:spPr>
        <p:txBody>
          <a:bodyPr vert="horz" wrap="square" lIns="0" tIns="12700" rIns="0" bIns="0" rtlCol="0">
            <a:spAutoFit/>
          </a:bodyPr>
          <a:lstStyle/>
          <a:p>
            <a:pPr marL="12700">
              <a:lnSpc>
                <a:spcPct val="100000"/>
              </a:lnSpc>
              <a:spcBef>
                <a:spcPts val="100"/>
              </a:spcBef>
            </a:pPr>
            <a:r>
              <a:rPr sz="800" spc="-10" dirty="0">
                <a:solidFill>
                  <a:srgbClr val="333333"/>
                </a:solidFill>
                <a:latin typeface="Verdana"/>
                <a:cs typeface="Verdana"/>
              </a:rPr>
              <a:t>skincare</a:t>
            </a:r>
            <a:endParaRPr sz="800">
              <a:latin typeface="Verdana"/>
              <a:cs typeface="Verdana"/>
            </a:endParaRPr>
          </a:p>
        </p:txBody>
      </p:sp>
      <p:sp>
        <p:nvSpPr>
          <p:cNvPr id="95" name="object 95"/>
          <p:cNvSpPr txBox="1"/>
          <p:nvPr/>
        </p:nvSpPr>
        <p:spPr>
          <a:xfrm>
            <a:off x="9349333" y="3859212"/>
            <a:ext cx="256540" cy="139700"/>
          </a:xfrm>
          <a:prstGeom prst="rect">
            <a:avLst/>
          </a:prstGeom>
        </p:spPr>
        <p:txBody>
          <a:bodyPr vert="horz" wrap="square" lIns="0" tIns="12700" rIns="0" bIns="0" rtlCol="0">
            <a:spAutoFit/>
          </a:bodyPr>
          <a:lstStyle/>
          <a:p>
            <a:pPr marL="12700">
              <a:lnSpc>
                <a:spcPct val="100000"/>
              </a:lnSpc>
              <a:spcBef>
                <a:spcPts val="100"/>
              </a:spcBef>
            </a:pPr>
            <a:r>
              <a:rPr sz="750" spc="-10" dirty="0">
                <a:solidFill>
                  <a:srgbClr val="333333"/>
                </a:solidFill>
                <a:latin typeface="Verdana"/>
                <a:cs typeface="Verdana"/>
              </a:rPr>
              <a:t>Price</a:t>
            </a:r>
            <a:endParaRPr sz="750">
              <a:latin typeface="Verdana"/>
              <a:cs typeface="Verdana"/>
            </a:endParaRPr>
          </a:p>
        </p:txBody>
      </p:sp>
      <p:sp>
        <p:nvSpPr>
          <p:cNvPr id="96" name="object 96"/>
          <p:cNvSpPr txBox="1"/>
          <p:nvPr/>
        </p:nvSpPr>
        <p:spPr>
          <a:xfrm>
            <a:off x="339724" y="234950"/>
            <a:ext cx="664845" cy="208279"/>
          </a:xfrm>
          <a:prstGeom prst="rect">
            <a:avLst/>
          </a:prstGeom>
        </p:spPr>
        <p:txBody>
          <a:bodyPr vert="horz" wrap="square" lIns="0" tIns="12700" rIns="0" bIns="0" rtlCol="0">
            <a:spAutoFit/>
          </a:bodyPr>
          <a:lstStyle/>
          <a:p>
            <a:pPr marL="12700">
              <a:lnSpc>
                <a:spcPct val="100000"/>
              </a:lnSpc>
              <a:spcBef>
                <a:spcPts val="100"/>
              </a:spcBef>
            </a:pPr>
            <a:r>
              <a:rPr sz="1200" spc="-55" dirty="0">
                <a:solidFill>
                  <a:srgbClr val="252423"/>
                </a:solidFill>
                <a:latin typeface="Tahoma"/>
                <a:cs typeface="Tahoma"/>
              </a:rPr>
              <a:t>Product</a:t>
            </a:r>
            <a:r>
              <a:rPr sz="1200" spc="-40" dirty="0">
                <a:solidFill>
                  <a:srgbClr val="252423"/>
                </a:solidFill>
                <a:latin typeface="Tahoma"/>
                <a:cs typeface="Tahoma"/>
              </a:rPr>
              <a:t> </a:t>
            </a:r>
            <a:r>
              <a:rPr sz="1200" spc="-145" dirty="0">
                <a:solidFill>
                  <a:srgbClr val="252423"/>
                </a:solidFill>
                <a:latin typeface="Tahoma"/>
                <a:cs typeface="Tahoma"/>
              </a:rPr>
              <a:t>t…</a:t>
            </a:r>
            <a:endParaRPr sz="1200" dirty="0">
              <a:latin typeface="Tahoma"/>
              <a:cs typeface="Tahoma"/>
            </a:endParaRPr>
          </a:p>
        </p:txBody>
      </p:sp>
      <p:sp>
        <p:nvSpPr>
          <p:cNvPr id="97" name="object 97"/>
          <p:cNvSpPr txBox="1"/>
          <p:nvPr/>
        </p:nvSpPr>
        <p:spPr>
          <a:xfrm>
            <a:off x="1139825" y="263525"/>
            <a:ext cx="139700" cy="162560"/>
          </a:xfrm>
          <a:prstGeom prst="rect">
            <a:avLst/>
          </a:prstGeom>
        </p:spPr>
        <p:txBody>
          <a:bodyPr vert="horz" wrap="square" lIns="0" tIns="12700" rIns="0" bIns="0" rtlCol="0">
            <a:spAutoFit/>
          </a:bodyPr>
          <a:lstStyle/>
          <a:p>
            <a:pPr marL="12700">
              <a:lnSpc>
                <a:spcPct val="100000"/>
              </a:lnSpc>
              <a:spcBef>
                <a:spcPts val="100"/>
              </a:spcBef>
            </a:pPr>
            <a:r>
              <a:rPr sz="900" spc="250" dirty="0">
                <a:solidFill>
                  <a:srgbClr val="605D5C"/>
                </a:solidFill>
                <a:latin typeface="Arial MT"/>
                <a:cs typeface="Arial MT"/>
              </a:rPr>
              <a:t>V</a:t>
            </a:r>
            <a:endParaRPr sz="900">
              <a:latin typeface="Arial MT"/>
              <a:cs typeface="Arial MT"/>
            </a:endParaRPr>
          </a:p>
        </p:txBody>
      </p:sp>
      <p:sp>
        <p:nvSpPr>
          <p:cNvPr id="98" name="object 98"/>
          <p:cNvSpPr txBox="1"/>
          <p:nvPr/>
        </p:nvSpPr>
        <p:spPr>
          <a:xfrm>
            <a:off x="314324" y="389254"/>
            <a:ext cx="963930" cy="854075"/>
          </a:xfrm>
          <a:prstGeom prst="rect">
            <a:avLst/>
          </a:prstGeom>
        </p:spPr>
        <p:txBody>
          <a:bodyPr vert="horz" wrap="square" lIns="0" tIns="106045" rIns="0" bIns="0" rtlCol="0">
            <a:spAutoFit/>
          </a:bodyPr>
          <a:lstStyle/>
          <a:p>
            <a:pPr marL="267335" indent="-229235">
              <a:lnSpc>
                <a:spcPct val="100000"/>
              </a:lnSpc>
              <a:spcBef>
                <a:spcPts val="835"/>
              </a:spcBef>
              <a:buClr>
                <a:srgbClr val="787774"/>
              </a:buClr>
              <a:buFont typeface="Arial MT"/>
              <a:buChar char="☐"/>
              <a:tabLst>
                <a:tab pos="267335" algn="l"/>
              </a:tabLst>
            </a:pPr>
            <a:r>
              <a:rPr sz="1200" spc="-10" dirty="0">
                <a:solidFill>
                  <a:srgbClr val="252423"/>
                </a:solidFill>
                <a:latin typeface="Segoe UI"/>
                <a:cs typeface="Segoe UI"/>
              </a:rPr>
              <a:t>cosmetics</a:t>
            </a:r>
            <a:endParaRPr sz="1200" dirty="0">
              <a:latin typeface="Segoe UI"/>
              <a:cs typeface="Segoe UI"/>
            </a:endParaRPr>
          </a:p>
          <a:p>
            <a:pPr marL="267335" indent="-229235">
              <a:lnSpc>
                <a:spcPct val="100000"/>
              </a:lnSpc>
              <a:spcBef>
                <a:spcPts val="735"/>
              </a:spcBef>
              <a:buClr>
                <a:srgbClr val="787774"/>
              </a:buClr>
              <a:buFont typeface="Arial MT"/>
              <a:buChar char="☐"/>
              <a:tabLst>
                <a:tab pos="267335" algn="l"/>
              </a:tabLst>
            </a:pPr>
            <a:r>
              <a:rPr sz="1200" spc="-10" dirty="0">
                <a:solidFill>
                  <a:srgbClr val="252423"/>
                </a:solidFill>
                <a:latin typeface="Segoe UI"/>
                <a:cs typeface="Segoe UI"/>
              </a:rPr>
              <a:t>haircare</a:t>
            </a:r>
            <a:endParaRPr sz="1200" dirty="0">
              <a:latin typeface="Segoe UI"/>
              <a:cs typeface="Segoe UI"/>
            </a:endParaRPr>
          </a:p>
          <a:p>
            <a:pPr marL="267335" indent="-229235">
              <a:lnSpc>
                <a:spcPct val="100000"/>
              </a:lnSpc>
              <a:spcBef>
                <a:spcPts val="735"/>
              </a:spcBef>
              <a:buClr>
                <a:srgbClr val="787774"/>
              </a:buClr>
              <a:buFont typeface="Arial MT"/>
              <a:buChar char="☐"/>
              <a:tabLst>
                <a:tab pos="267335" algn="l"/>
              </a:tabLst>
            </a:pPr>
            <a:r>
              <a:rPr sz="1200" spc="-10" dirty="0">
                <a:solidFill>
                  <a:srgbClr val="252423"/>
                </a:solidFill>
                <a:latin typeface="Segoe UI"/>
                <a:cs typeface="Segoe UI"/>
              </a:rPr>
              <a:t>skincare</a:t>
            </a:r>
            <a:endParaRPr sz="1200" dirty="0">
              <a:latin typeface="Segoe UI"/>
              <a:cs typeface="Segoe UI"/>
            </a:endParaRPr>
          </a:p>
        </p:txBody>
      </p:sp>
      <p:sp>
        <p:nvSpPr>
          <p:cNvPr id="99" name="object 99"/>
          <p:cNvSpPr txBox="1"/>
          <p:nvPr/>
        </p:nvSpPr>
        <p:spPr>
          <a:xfrm>
            <a:off x="1634380" y="369490"/>
            <a:ext cx="2056130" cy="962025"/>
          </a:xfrm>
          <a:prstGeom prst="rect">
            <a:avLst/>
          </a:prstGeom>
        </p:spPr>
        <p:txBody>
          <a:bodyPr vert="horz" wrap="square" lIns="0" tIns="66040" rIns="0" bIns="0" rtlCol="0">
            <a:spAutoFit/>
          </a:bodyPr>
          <a:lstStyle/>
          <a:p>
            <a:pPr algn="ctr">
              <a:lnSpc>
                <a:spcPct val="100000"/>
              </a:lnSpc>
              <a:spcBef>
                <a:spcPts val="520"/>
              </a:spcBef>
            </a:pPr>
            <a:r>
              <a:rPr sz="4500" dirty="0">
                <a:solidFill>
                  <a:srgbClr val="252423"/>
                </a:solidFill>
                <a:latin typeface="Microsoft Sans Serif"/>
                <a:cs typeface="Microsoft Sans Serif"/>
              </a:rPr>
              <a:t>₹</a:t>
            </a:r>
            <a:r>
              <a:rPr sz="4500" spc="-155" dirty="0">
                <a:solidFill>
                  <a:srgbClr val="252423"/>
                </a:solidFill>
                <a:latin typeface="Microsoft Sans Serif"/>
                <a:cs typeface="Microsoft Sans Serif"/>
              </a:rPr>
              <a:t> </a:t>
            </a:r>
            <a:r>
              <a:rPr sz="4500" spc="-265" dirty="0">
                <a:solidFill>
                  <a:srgbClr val="252423"/>
                </a:solidFill>
                <a:latin typeface="Tahoma"/>
                <a:cs typeface="Tahoma"/>
              </a:rPr>
              <a:t>577.6K</a:t>
            </a:r>
            <a:endParaRPr sz="4500">
              <a:latin typeface="Tahoma"/>
              <a:cs typeface="Tahoma"/>
            </a:endParaRPr>
          </a:p>
          <a:p>
            <a:pPr algn="ctr">
              <a:lnSpc>
                <a:spcPct val="100000"/>
              </a:lnSpc>
              <a:spcBef>
                <a:spcPts val="115"/>
              </a:spcBef>
            </a:pPr>
            <a:r>
              <a:rPr sz="1200" dirty="0">
                <a:solidFill>
                  <a:srgbClr val="605D5C"/>
                </a:solidFill>
                <a:latin typeface="Segoe UI"/>
                <a:cs typeface="Segoe UI"/>
              </a:rPr>
              <a:t>Sum</a:t>
            </a:r>
            <a:r>
              <a:rPr sz="1200" spc="-15" dirty="0">
                <a:solidFill>
                  <a:srgbClr val="605D5C"/>
                </a:solidFill>
                <a:latin typeface="Segoe UI"/>
                <a:cs typeface="Segoe UI"/>
              </a:rPr>
              <a:t> </a:t>
            </a:r>
            <a:r>
              <a:rPr sz="1200" dirty="0">
                <a:solidFill>
                  <a:srgbClr val="605D5C"/>
                </a:solidFill>
                <a:latin typeface="Segoe UI"/>
                <a:cs typeface="Segoe UI"/>
              </a:rPr>
              <a:t>of</a:t>
            </a:r>
            <a:r>
              <a:rPr sz="1200" spc="-15" dirty="0">
                <a:solidFill>
                  <a:srgbClr val="605D5C"/>
                </a:solidFill>
                <a:latin typeface="Segoe UI"/>
                <a:cs typeface="Segoe UI"/>
              </a:rPr>
              <a:t> </a:t>
            </a:r>
            <a:r>
              <a:rPr sz="1200" dirty="0">
                <a:solidFill>
                  <a:srgbClr val="605D5C"/>
                </a:solidFill>
                <a:latin typeface="Segoe UI"/>
                <a:cs typeface="Segoe UI"/>
              </a:rPr>
              <a:t>Revenue</a:t>
            </a:r>
            <a:r>
              <a:rPr sz="1200" spc="-10" dirty="0">
                <a:solidFill>
                  <a:srgbClr val="605D5C"/>
                </a:solidFill>
                <a:latin typeface="Segoe UI"/>
                <a:cs typeface="Segoe UI"/>
              </a:rPr>
              <a:t> generated</a:t>
            </a:r>
            <a:endParaRPr sz="1200">
              <a:latin typeface="Segoe UI"/>
              <a:cs typeface="Segoe UI"/>
            </a:endParaRPr>
          </a:p>
        </p:txBody>
      </p:sp>
      <p:sp>
        <p:nvSpPr>
          <p:cNvPr id="100" name="object 100"/>
          <p:cNvSpPr txBox="1"/>
          <p:nvPr/>
        </p:nvSpPr>
        <p:spPr>
          <a:xfrm>
            <a:off x="4150022" y="450453"/>
            <a:ext cx="1320165" cy="962025"/>
          </a:xfrm>
          <a:prstGeom prst="rect">
            <a:avLst/>
          </a:prstGeom>
        </p:spPr>
        <p:txBody>
          <a:bodyPr vert="horz" wrap="square" lIns="0" tIns="66040" rIns="0" bIns="0" rtlCol="0">
            <a:spAutoFit/>
          </a:bodyPr>
          <a:lstStyle/>
          <a:p>
            <a:pPr marL="101600">
              <a:lnSpc>
                <a:spcPct val="100000"/>
              </a:lnSpc>
              <a:spcBef>
                <a:spcPts val="520"/>
              </a:spcBef>
            </a:pPr>
            <a:r>
              <a:rPr sz="4500" spc="-295" dirty="0">
                <a:solidFill>
                  <a:srgbClr val="252423"/>
                </a:solidFill>
                <a:latin typeface="Tahoma"/>
                <a:cs typeface="Tahoma"/>
              </a:rPr>
              <a:t>4777</a:t>
            </a:r>
            <a:endParaRPr sz="4500">
              <a:latin typeface="Tahoma"/>
              <a:cs typeface="Tahoma"/>
            </a:endParaRPr>
          </a:p>
          <a:p>
            <a:pPr marL="12700">
              <a:lnSpc>
                <a:spcPct val="100000"/>
              </a:lnSpc>
              <a:spcBef>
                <a:spcPts val="115"/>
              </a:spcBef>
            </a:pPr>
            <a:r>
              <a:rPr sz="1200" dirty="0">
                <a:solidFill>
                  <a:srgbClr val="605D5C"/>
                </a:solidFill>
                <a:latin typeface="Segoe UI"/>
                <a:cs typeface="Segoe UI"/>
              </a:rPr>
              <a:t>Sum</a:t>
            </a:r>
            <a:r>
              <a:rPr sz="1200" spc="-25" dirty="0">
                <a:solidFill>
                  <a:srgbClr val="605D5C"/>
                </a:solidFill>
                <a:latin typeface="Segoe UI"/>
                <a:cs typeface="Segoe UI"/>
              </a:rPr>
              <a:t> </a:t>
            </a:r>
            <a:r>
              <a:rPr sz="1200" dirty="0">
                <a:solidFill>
                  <a:srgbClr val="605D5C"/>
                </a:solidFill>
                <a:latin typeface="Segoe UI"/>
                <a:cs typeface="Segoe UI"/>
              </a:rPr>
              <a:t>of</a:t>
            </a:r>
            <a:r>
              <a:rPr sz="1200" spc="-20" dirty="0">
                <a:solidFill>
                  <a:srgbClr val="605D5C"/>
                </a:solidFill>
                <a:latin typeface="Segoe UI"/>
                <a:cs typeface="Segoe UI"/>
              </a:rPr>
              <a:t> </a:t>
            </a:r>
            <a:r>
              <a:rPr sz="1200" dirty="0">
                <a:solidFill>
                  <a:srgbClr val="605D5C"/>
                </a:solidFill>
                <a:latin typeface="Segoe UI"/>
                <a:cs typeface="Segoe UI"/>
              </a:rPr>
              <a:t>Stock</a:t>
            </a:r>
            <a:r>
              <a:rPr sz="1200" spc="-20" dirty="0">
                <a:solidFill>
                  <a:srgbClr val="605D5C"/>
                </a:solidFill>
                <a:latin typeface="Segoe UI"/>
                <a:cs typeface="Segoe UI"/>
              </a:rPr>
              <a:t> </a:t>
            </a:r>
            <a:r>
              <a:rPr sz="1200" spc="-10" dirty="0">
                <a:solidFill>
                  <a:srgbClr val="605D5C"/>
                </a:solidFill>
                <a:latin typeface="Segoe UI"/>
                <a:cs typeface="Segoe UI"/>
              </a:rPr>
              <a:t>levels</a:t>
            </a:r>
            <a:endParaRPr sz="1200">
              <a:latin typeface="Segoe UI"/>
              <a:cs typeface="Segoe UI"/>
            </a:endParaRPr>
          </a:p>
        </p:txBody>
      </p:sp>
      <p:sp>
        <p:nvSpPr>
          <p:cNvPr id="101" name="object 101"/>
          <p:cNvSpPr txBox="1"/>
          <p:nvPr/>
        </p:nvSpPr>
        <p:spPr>
          <a:xfrm>
            <a:off x="9045575" y="190563"/>
            <a:ext cx="1191260" cy="238760"/>
          </a:xfrm>
          <a:prstGeom prst="rect">
            <a:avLst/>
          </a:prstGeom>
        </p:spPr>
        <p:txBody>
          <a:bodyPr vert="horz" wrap="square" lIns="0" tIns="12700" rIns="0" bIns="0" rtlCol="0">
            <a:spAutoFit/>
          </a:bodyPr>
          <a:lstStyle/>
          <a:p>
            <a:pPr marL="12700">
              <a:lnSpc>
                <a:spcPct val="100000"/>
              </a:lnSpc>
              <a:spcBef>
                <a:spcPts val="100"/>
              </a:spcBef>
            </a:pPr>
            <a:r>
              <a:rPr sz="1400" spc="-75" dirty="0">
                <a:solidFill>
                  <a:srgbClr val="252423"/>
                </a:solidFill>
                <a:latin typeface="Tahoma"/>
                <a:cs typeface="Tahoma"/>
              </a:rPr>
              <a:t>Average</a:t>
            </a:r>
            <a:r>
              <a:rPr sz="1400" spc="-90" dirty="0">
                <a:solidFill>
                  <a:srgbClr val="252423"/>
                </a:solidFill>
                <a:latin typeface="Tahoma"/>
                <a:cs typeface="Tahoma"/>
              </a:rPr>
              <a:t> </a:t>
            </a:r>
            <a:r>
              <a:rPr sz="1400" spc="-85" dirty="0">
                <a:solidFill>
                  <a:srgbClr val="252423"/>
                </a:solidFill>
                <a:latin typeface="Tahoma"/>
                <a:cs typeface="Tahoma"/>
              </a:rPr>
              <a:t>of </a:t>
            </a:r>
            <a:r>
              <a:rPr sz="1400" spc="-20" dirty="0">
                <a:solidFill>
                  <a:srgbClr val="252423"/>
                </a:solidFill>
                <a:latin typeface="Tahoma"/>
                <a:cs typeface="Tahoma"/>
              </a:rPr>
              <a:t>Price</a:t>
            </a:r>
            <a:endParaRPr sz="1400">
              <a:latin typeface="Tahoma"/>
              <a:cs typeface="Tahoma"/>
            </a:endParaRPr>
          </a:p>
        </p:txBody>
      </p:sp>
      <p:sp>
        <p:nvSpPr>
          <p:cNvPr id="102" name="object 102"/>
          <p:cNvSpPr txBox="1"/>
          <p:nvPr/>
        </p:nvSpPr>
        <p:spPr>
          <a:xfrm>
            <a:off x="9093051" y="1385093"/>
            <a:ext cx="34671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605D5C"/>
                </a:solidFill>
                <a:latin typeface="Segoe UI"/>
                <a:cs typeface="Segoe UI"/>
              </a:rPr>
              <a:t>₹</a:t>
            </a:r>
            <a:r>
              <a:rPr sz="1200" spc="-10" dirty="0">
                <a:solidFill>
                  <a:srgbClr val="605D5C"/>
                </a:solidFill>
                <a:latin typeface="Segoe UI"/>
                <a:cs typeface="Segoe UI"/>
              </a:rPr>
              <a:t> </a:t>
            </a:r>
            <a:r>
              <a:rPr sz="1200" spc="-25" dirty="0">
                <a:solidFill>
                  <a:srgbClr val="605D5C"/>
                </a:solidFill>
                <a:latin typeface="Segoe UI"/>
                <a:cs typeface="Segoe UI"/>
              </a:rPr>
              <a:t>1.7</a:t>
            </a:r>
            <a:endParaRPr sz="1200">
              <a:latin typeface="Segoe UI"/>
              <a:cs typeface="Segoe UI"/>
            </a:endParaRPr>
          </a:p>
        </p:txBody>
      </p:sp>
      <p:sp>
        <p:nvSpPr>
          <p:cNvPr id="103" name="object 103"/>
          <p:cNvSpPr txBox="1"/>
          <p:nvPr/>
        </p:nvSpPr>
        <p:spPr>
          <a:xfrm>
            <a:off x="11672241" y="1385093"/>
            <a:ext cx="67564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605D5C"/>
                </a:solidFill>
                <a:latin typeface="Segoe UI"/>
                <a:cs typeface="Segoe UI"/>
              </a:rPr>
              <a:t>₹</a:t>
            </a:r>
            <a:r>
              <a:rPr sz="1200" spc="-10" dirty="0">
                <a:solidFill>
                  <a:srgbClr val="605D5C"/>
                </a:solidFill>
                <a:latin typeface="Segoe UI"/>
                <a:cs typeface="Segoe UI"/>
              </a:rPr>
              <a:t> 99.1713</a:t>
            </a:r>
            <a:endParaRPr sz="1200">
              <a:latin typeface="Segoe UI"/>
              <a:cs typeface="Segoe UI"/>
            </a:endParaRPr>
          </a:p>
        </p:txBody>
      </p:sp>
      <p:sp>
        <p:nvSpPr>
          <p:cNvPr id="104" name="object 104"/>
          <p:cNvSpPr txBox="1"/>
          <p:nvPr/>
        </p:nvSpPr>
        <p:spPr>
          <a:xfrm>
            <a:off x="10036175" y="1124252"/>
            <a:ext cx="1040130" cy="375285"/>
          </a:xfrm>
          <a:prstGeom prst="rect">
            <a:avLst/>
          </a:prstGeom>
        </p:spPr>
        <p:txBody>
          <a:bodyPr vert="horz" wrap="square" lIns="0" tIns="12065" rIns="0" bIns="0" rtlCol="0">
            <a:spAutoFit/>
          </a:bodyPr>
          <a:lstStyle/>
          <a:p>
            <a:pPr marL="12700">
              <a:lnSpc>
                <a:spcPct val="100000"/>
              </a:lnSpc>
              <a:spcBef>
                <a:spcPts val="95"/>
              </a:spcBef>
            </a:pPr>
            <a:r>
              <a:rPr sz="2300" dirty="0">
                <a:solidFill>
                  <a:srgbClr val="605D5C"/>
                </a:solidFill>
                <a:latin typeface="Microsoft Sans Serif"/>
                <a:cs typeface="Microsoft Sans Serif"/>
              </a:rPr>
              <a:t>₹</a:t>
            </a:r>
            <a:r>
              <a:rPr sz="2300" spc="-80" dirty="0">
                <a:solidFill>
                  <a:srgbClr val="605D5C"/>
                </a:solidFill>
                <a:latin typeface="Microsoft Sans Serif"/>
                <a:cs typeface="Microsoft Sans Serif"/>
              </a:rPr>
              <a:t> </a:t>
            </a:r>
            <a:r>
              <a:rPr sz="2300" spc="-305" dirty="0">
                <a:solidFill>
                  <a:srgbClr val="605D5C"/>
                </a:solidFill>
                <a:latin typeface="Tahoma"/>
                <a:cs typeface="Tahoma"/>
              </a:rPr>
              <a:t>49.4625</a:t>
            </a:r>
            <a:endParaRPr sz="2300">
              <a:latin typeface="Tahoma"/>
              <a:cs typeface="Tahoma"/>
            </a:endParaRPr>
          </a:p>
        </p:txBody>
      </p:sp>
      <p:sp>
        <p:nvSpPr>
          <p:cNvPr id="105" name="object 105"/>
          <p:cNvSpPr txBox="1"/>
          <p:nvPr/>
        </p:nvSpPr>
        <p:spPr>
          <a:xfrm>
            <a:off x="5721349" y="190563"/>
            <a:ext cx="2053589"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52423"/>
                </a:solidFill>
                <a:latin typeface="Tahoma"/>
                <a:cs typeface="Tahoma"/>
              </a:rPr>
              <a:t>Defect </a:t>
            </a:r>
            <a:r>
              <a:rPr sz="1400" spc="-35" dirty="0">
                <a:solidFill>
                  <a:srgbClr val="252423"/>
                </a:solidFill>
                <a:latin typeface="Tahoma"/>
                <a:cs typeface="Tahoma"/>
              </a:rPr>
              <a:t>rates</a:t>
            </a:r>
            <a:r>
              <a:rPr sz="1400" spc="-80" dirty="0">
                <a:solidFill>
                  <a:srgbClr val="252423"/>
                </a:solidFill>
                <a:latin typeface="Tahoma"/>
                <a:cs typeface="Tahoma"/>
              </a:rPr>
              <a:t> by </a:t>
            </a:r>
            <a:r>
              <a:rPr sz="1400" spc="-55" dirty="0">
                <a:solidFill>
                  <a:srgbClr val="252423"/>
                </a:solidFill>
                <a:latin typeface="Tahoma"/>
                <a:cs typeface="Tahoma"/>
              </a:rPr>
              <a:t>Product</a:t>
            </a:r>
            <a:r>
              <a:rPr sz="1400" spc="-80" dirty="0">
                <a:solidFill>
                  <a:srgbClr val="252423"/>
                </a:solidFill>
                <a:latin typeface="Tahoma"/>
                <a:cs typeface="Tahoma"/>
              </a:rPr>
              <a:t> </a:t>
            </a:r>
            <a:r>
              <a:rPr sz="1400" spc="-35" dirty="0">
                <a:solidFill>
                  <a:srgbClr val="252423"/>
                </a:solidFill>
                <a:latin typeface="Tahoma"/>
                <a:cs typeface="Tahoma"/>
              </a:rPr>
              <a:t>type</a:t>
            </a:r>
            <a:endParaRPr sz="1400">
              <a:latin typeface="Tahoma"/>
              <a:cs typeface="Tahoma"/>
            </a:endParaRPr>
          </a:p>
        </p:txBody>
      </p:sp>
      <p:grpSp>
        <p:nvGrpSpPr>
          <p:cNvPr id="106" name="object 106"/>
          <p:cNvGrpSpPr/>
          <p:nvPr/>
        </p:nvGrpSpPr>
        <p:grpSpPr>
          <a:xfrm>
            <a:off x="6439811" y="588261"/>
            <a:ext cx="888365" cy="888365"/>
            <a:chOff x="6439811" y="588261"/>
            <a:chExt cx="888365" cy="888365"/>
          </a:xfrm>
        </p:grpSpPr>
        <p:sp>
          <p:nvSpPr>
            <p:cNvPr id="107" name="object 107"/>
            <p:cNvSpPr/>
            <p:nvPr/>
          </p:nvSpPr>
          <p:spPr>
            <a:xfrm>
              <a:off x="6883788" y="588261"/>
              <a:ext cx="444500" cy="819150"/>
            </a:xfrm>
            <a:custGeom>
              <a:avLst/>
              <a:gdLst/>
              <a:ahLst/>
              <a:cxnLst/>
              <a:rect l="l" t="t" r="r" b="b"/>
              <a:pathLst>
                <a:path w="444500" h="819150">
                  <a:moveTo>
                    <a:pt x="237665" y="819050"/>
                  </a:moveTo>
                  <a:lnTo>
                    <a:pt x="0" y="444007"/>
                  </a:lnTo>
                  <a:lnTo>
                    <a:pt x="0" y="0"/>
                  </a:lnTo>
                  <a:lnTo>
                    <a:pt x="17886" y="359"/>
                  </a:lnTo>
                  <a:lnTo>
                    <a:pt x="71197" y="5745"/>
                  </a:lnTo>
                  <a:lnTo>
                    <a:pt x="123472" y="17512"/>
                  </a:lnTo>
                  <a:lnTo>
                    <a:pt x="173975" y="35501"/>
                  </a:lnTo>
                  <a:lnTo>
                    <a:pt x="221942" y="59448"/>
                  </a:lnTo>
                  <a:lnTo>
                    <a:pt x="266648" y="88985"/>
                  </a:lnTo>
                  <a:lnTo>
                    <a:pt x="307474" y="123689"/>
                  </a:lnTo>
                  <a:lnTo>
                    <a:pt x="343839" y="163082"/>
                  </a:lnTo>
                  <a:lnTo>
                    <a:pt x="375190" y="206571"/>
                  </a:lnTo>
                  <a:lnTo>
                    <a:pt x="401058" y="253496"/>
                  </a:lnTo>
                  <a:lnTo>
                    <a:pt x="421088" y="303195"/>
                  </a:lnTo>
                  <a:lnTo>
                    <a:pt x="434991" y="354972"/>
                  </a:lnTo>
                  <a:lnTo>
                    <a:pt x="442549" y="408049"/>
                  </a:lnTo>
                  <a:lnTo>
                    <a:pt x="444008" y="443733"/>
                  </a:lnTo>
                  <a:lnTo>
                    <a:pt x="443657" y="461620"/>
                  </a:lnTo>
                  <a:lnTo>
                    <a:pt x="438306" y="514935"/>
                  </a:lnTo>
                  <a:lnTo>
                    <a:pt x="426563" y="567245"/>
                  </a:lnTo>
                  <a:lnTo>
                    <a:pt x="408600" y="617757"/>
                  </a:lnTo>
                  <a:lnTo>
                    <a:pt x="384693" y="665711"/>
                  </a:lnTo>
                  <a:lnTo>
                    <a:pt x="355186" y="710438"/>
                  </a:lnTo>
                  <a:lnTo>
                    <a:pt x="320486" y="751305"/>
                  </a:lnTo>
                  <a:lnTo>
                    <a:pt x="281112" y="787691"/>
                  </a:lnTo>
                  <a:lnTo>
                    <a:pt x="237665" y="819050"/>
                  </a:lnTo>
                  <a:close/>
                </a:path>
              </a:pathLst>
            </a:custGeom>
            <a:solidFill>
              <a:srgbClr val="E66B37"/>
            </a:solidFill>
          </p:spPr>
          <p:txBody>
            <a:bodyPr wrap="square" lIns="0" tIns="0" rIns="0" bIns="0" rtlCol="0"/>
            <a:lstStyle/>
            <a:p>
              <a:endParaRPr/>
            </a:p>
          </p:txBody>
        </p:sp>
        <p:sp>
          <p:nvSpPr>
            <p:cNvPr id="108" name="object 108"/>
            <p:cNvSpPr/>
            <p:nvPr/>
          </p:nvSpPr>
          <p:spPr>
            <a:xfrm>
              <a:off x="6439811" y="946712"/>
              <a:ext cx="681990" cy="529590"/>
            </a:xfrm>
            <a:custGeom>
              <a:avLst/>
              <a:gdLst/>
              <a:ahLst/>
              <a:cxnLst/>
              <a:rect l="l" t="t" r="r" b="b"/>
              <a:pathLst>
                <a:path w="681990" h="529590">
                  <a:moveTo>
                    <a:pt x="452355" y="529485"/>
                  </a:moveTo>
                  <a:lnTo>
                    <a:pt x="403915" y="527753"/>
                  </a:lnTo>
                  <a:lnTo>
                    <a:pt x="355952" y="520751"/>
                  </a:lnTo>
                  <a:lnTo>
                    <a:pt x="309059" y="508568"/>
                  </a:lnTo>
                  <a:lnTo>
                    <a:pt x="263773" y="491351"/>
                  </a:lnTo>
                  <a:lnTo>
                    <a:pt x="220613" y="469291"/>
                  </a:lnTo>
                  <a:lnTo>
                    <a:pt x="180115" y="442656"/>
                  </a:lnTo>
                  <a:lnTo>
                    <a:pt x="142779" y="411780"/>
                  </a:lnTo>
                  <a:lnTo>
                    <a:pt x="109027" y="377021"/>
                  </a:lnTo>
                  <a:lnTo>
                    <a:pt x="79252" y="338774"/>
                  </a:lnTo>
                  <a:lnTo>
                    <a:pt x="53824" y="297509"/>
                  </a:lnTo>
                  <a:lnTo>
                    <a:pt x="33054" y="253737"/>
                  </a:lnTo>
                  <a:lnTo>
                    <a:pt x="17175" y="207964"/>
                  </a:lnTo>
                  <a:lnTo>
                    <a:pt x="6374" y="160711"/>
                  </a:lnTo>
                  <a:lnTo>
                    <a:pt x="790" y="112563"/>
                  </a:lnTo>
                  <a:lnTo>
                    <a:pt x="0" y="80279"/>
                  </a:lnTo>
                  <a:lnTo>
                    <a:pt x="487" y="64115"/>
                  </a:lnTo>
                  <a:lnTo>
                    <a:pt x="1561" y="47979"/>
                  </a:lnTo>
                  <a:lnTo>
                    <a:pt x="3220" y="31915"/>
                  </a:lnTo>
                  <a:lnTo>
                    <a:pt x="5463" y="15922"/>
                  </a:lnTo>
                  <a:lnTo>
                    <a:pt x="8290" y="0"/>
                  </a:lnTo>
                  <a:lnTo>
                    <a:pt x="443976" y="85556"/>
                  </a:lnTo>
                  <a:lnTo>
                    <a:pt x="681641" y="460599"/>
                  </a:lnTo>
                  <a:lnTo>
                    <a:pt x="667827" y="469006"/>
                  </a:lnTo>
                  <a:lnTo>
                    <a:pt x="624715" y="491112"/>
                  </a:lnTo>
                  <a:lnTo>
                    <a:pt x="579451" y="508391"/>
                  </a:lnTo>
                  <a:lnTo>
                    <a:pt x="532553" y="520639"/>
                  </a:lnTo>
                  <a:lnTo>
                    <a:pt x="484600" y="527701"/>
                  </a:lnTo>
                  <a:lnTo>
                    <a:pt x="452355" y="529485"/>
                  </a:lnTo>
                  <a:close/>
                </a:path>
              </a:pathLst>
            </a:custGeom>
            <a:solidFill>
              <a:srgbClr val="12239D"/>
            </a:solidFill>
          </p:spPr>
          <p:txBody>
            <a:bodyPr wrap="square" lIns="0" tIns="0" rIns="0" bIns="0" rtlCol="0"/>
            <a:lstStyle/>
            <a:p>
              <a:endParaRPr/>
            </a:p>
          </p:txBody>
        </p:sp>
        <p:sp>
          <p:nvSpPr>
            <p:cNvPr id="109" name="object 109"/>
            <p:cNvSpPr/>
            <p:nvPr/>
          </p:nvSpPr>
          <p:spPr>
            <a:xfrm>
              <a:off x="6448102" y="588261"/>
              <a:ext cx="436245" cy="444500"/>
            </a:xfrm>
            <a:custGeom>
              <a:avLst/>
              <a:gdLst/>
              <a:ahLst/>
              <a:cxnLst/>
              <a:rect l="l" t="t" r="r" b="b"/>
              <a:pathLst>
                <a:path w="436245" h="444500">
                  <a:moveTo>
                    <a:pt x="435686" y="444007"/>
                  </a:moveTo>
                  <a:lnTo>
                    <a:pt x="0" y="358450"/>
                  </a:lnTo>
                  <a:lnTo>
                    <a:pt x="1941" y="349095"/>
                  </a:lnTo>
                  <a:lnTo>
                    <a:pt x="4083" y="339789"/>
                  </a:lnTo>
                  <a:lnTo>
                    <a:pt x="14637" y="303078"/>
                  </a:lnTo>
                  <a:lnTo>
                    <a:pt x="28308" y="267411"/>
                  </a:lnTo>
                  <a:lnTo>
                    <a:pt x="44994" y="233050"/>
                  </a:lnTo>
                  <a:lnTo>
                    <a:pt x="64571" y="200251"/>
                  </a:lnTo>
                  <a:lnTo>
                    <a:pt x="86895" y="169256"/>
                  </a:lnTo>
                  <a:lnTo>
                    <a:pt x="111801" y="140294"/>
                  </a:lnTo>
                  <a:lnTo>
                    <a:pt x="139103" y="113581"/>
                  </a:lnTo>
                  <a:lnTo>
                    <a:pt x="168601" y="89312"/>
                  </a:lnTo>
                  <a:lnTo>
                    <a:pt x="200075" y="67669"/>
                  </a:lnTo>
                  <a:lnTo>
                    <a:pt x="233293" y="48811"/>
                  </a:lnTo>
                  <a:lnTo>
                    <a:pt x="268009" y="32878"/>
                  </a:lnTo>
                  <a:lnTo>
                    <a:pt x="303966" y="19987"/>
                  </a:lnTo>
                  <a:lnTo>
                    <a:pt x="340897" y="10235"/>
                  </a:lnTo>
                  <a:lnTo>
                    <a:pt x="378531" y="3693"/>
                  </a:lnTo>
                  <a:lnTo>
                    <a:pt x="416587" y="410"/>
                  </a:lnTo>
                  <a:lnTo>
                    <a:pt x="435686" y="0"/>
                  </a:lnTo>
                  <a:lnTo>
                    <a:pt x="435686" y="444007"/>
                  </a:lnTo>
                  <a:close/>
                </a:path>
              </a:pathLst>
            </a:custGeom>
            <a:solidFill>
              <a:srgbClr val="118CFF"/>
            </a:solidFill>
          </p:spPr>
          <p:txBody>
            <a:bodyPr wrap="square" lIns="0" tIns="0" rIns="0" bIns="0" rtlCol="0"/>
            <a:lstStyle/>
            <a:p>
              <a:endParaRPr/>
            </a:p>
          </p:txBody>
        </p:sp>
        <p:sp>
          <p:nvSpPr>
            <p:cNvPr id="110" name="object 110"/>
            <p:cNvSpPr/>
            <p:nvPr/>
          </p:nvSpPr>
          <p:spPr>
            <a:xfrm>
              <a:off x="6451727" y="679868"/>
              <a:ext cx="866140" cy="631190"/>
            </a:xfrm>
            <a:custGeom>
              <a:avLst/>
              <a:gdLst/>
              <a:ahLst/>
              <a:cxnLst/>
              <a:rect l="l" t="t" r="r" b="b"/>
              <a:pathLst>
                <a:path w="866140" h="631190">
                  <a:moveTo>
                    <a:pt x="440969" y="33045"/>
                  </a:moveTo>
                  <a:lnTo>
                    <a:pt x="412788" y="965"/>
                  </a:lnTo>
                  <a:lnTo>
                    <a:pt x="407924" y="0"/>
                  </a:lnTo>
                  <a:lnTo>
                    <a:pt x="38100" y="0"/>
                  </a:lnTo>
                  <a:lnTo>
                    <a:pt x="33045" y="0"/>
                  </a:lnTo>
                  <a:lnTo>
                    <a:pt x="965" y="28181"/>
                  </a:lnTo>
                  <a:lnTo>
                    <a:pt x="0" y="33045"/>
                  </a:lnTo>
                  <a:lnTo>
                    <a:pt x="0" y="157454"/>
                  </a:lnTo>
                  <a:lnTo>
                    <a:pt x="28181" y="189534"/>
                  </a:lnTo>
                  <a:lnTo>
                    <a:pt x="33045" y="190500"/>
                  </a:lnTo>
                  <a:lnTo>
                    <a:pt x="407924" y="190500"/>
                  </a:lnTo>
                  <a:lnTo>
                    <a:pt x="440004" y="162306"/>
                  </a:lnTo>
                  <a:lnTo>
                    <a:pt x="440969" y="157454"/>
                  </a:lnTo>
                  <a:lnTo>
                    <a:pt x="440969" y="33045"/>
                  </a:lnTo>
                  <a:close/>
                </a:path>
                <a:path w="866140" h="631190">
                  <a:moveTo>
                    <a:pt x="527202" y="473443"/>
                  </a:moveTo>
                  <a:lnTo>
                    <a:pt x="499021" y="441363"/>
                  </a:lnTo>
                  <a:lnTo>
                    <a:pt x="494157" y="440385"/>
                  </a:lnTo>
                  <a:lnTo>
                    <a:pt x="124320" y="440385"/>
                  </a:lnTo>
                  <a:lnTo>
                    <a:pt x="119278" y="440385"/>
                  </a:lnTo>
                  <a:lnTo>
                    <a:pt x="87198" y="468579"/>
                  </a:lnTo>
                  <a:lnTo>
                    <a:pt x="86220" y="473443"/>
                  </a:lnTo>
                  <a:lnTo>
                    <a:pt x="86220" y="597839"/>
                  </a:lnTo>
                  <a:lnTo>
                    <a:pt x="114414" y="629920"/>
                  </a:lnTo>
                  <a:lnTo>
                    <a:pt x="119278" y="630885"/>
                  </a:lnTo>
                  <a:lnTo>
                    <a:pt x="494157" y="630885"/>
                  </a:lnTo>
                  <a:lnTo>
                    <a:pt x="526237" y="602703"/>
                  </a:lnTo>
                  <a:lnTo>
                    <a:pt x="527202" y="597839"/>
                  </a:lnTo>
                  <a:lnTo>
                    <a:pt x="527202" y="473443"/>
                  </a:lnTo>
                  <a:close/>
                </a:path>
                <a:path w="866140" h="631190">
                  <a:moveTo>
                    <a:pt x="865759" y="228333"/>
                  </a:moveTo>
                  <a:lnTo>
                    <a:pt x="837565" y="196253"/>
                  </a:lnTo>
                  <a:lnTo>
                    <a:pt x="832700" y="195287"/>
                  </a:lnTo>
                  <a:lnTo>
                    <a:pt x="462876" y="195287"/>
                  </a:lnTo>
                  <a:lnTo>
                    <a:pt x="457822" y="195287"/>
                  </a:lnTo>
                  <a:lnTo>
                    <a:pt x="425742" y="223481"/>
                  </a:lnTo>
                  <a:lnTo>
                    <a:pt x="424776" y="228333"/>
                  </a:lnTo>
                  <a:lnTo>
                    <a:pt x="424776" y="352742"/>
                  </a:lnTo>
                  <a:lnTo>
                    <a:pt x="452958" y="384822"/>
                  </a:lnTo>
                  <a:lnTo>
                    <a:pt x="457822" y="385787"/>
                  </a:lnTo>
                  <a:lnTo>
                    <a:pt x="832700" y="385787"/>
                  </a:lnTo>
                  <a:lnTo>
                    <a:pt x="864781" y="357606"/>
                  </a:lnTo>
                  <a:lnTo>
                    <a:pt x="865759" y="352742"/>
                  </a:lnTo>
                  <a:lnTo>
                    <a:pt x="865759" y="228333"/>
                  </a:lnTo>
                  <a:close/>
                </a:path>
              </a:pathLst>
            </a:custGeom>
            <a:solidFill>
              <a:srgbClr val="252423">
                <a:alpha val="50000"/>
              </a:srgbClr>
            </a:solidFill>
          </p:spPr>
          <p:txBody>
            <a:bodyPr wrap="square" lIns="0" tIns="0" rIns="0" bIns="0" rtlCol="0"/>
            <a:lstStyle/>
            <a:p>
              <a:endParaRPr/>
            </a:p>
          </p:txBody>
        </p:sp>
      </p:grpSp>
      <p:sp>
        <p:nvSpPr>
          <p:cNvPr id="111" name="object 111"/>
          <p:cNvSpPr txBox="1"/>
          <p:nvPr/>
        </p:nvSpPr>
        <p:spPr>
          <a:xfrm>
            <a:off x="6563434" y="871976"/>
            <a:ext cx="728980" cy="407670"/>
          </a:xfrm>
          <a:prstGeom prst="rect">
            <a:avLst/>
          </a:prstGeom>
        </p:spPr>
        <p:txBody>
          <a:bodyPr vert="horz" wrap="square" lIns="0" tIns="12700" rIns="0" bIns="0" rtlCol="0">
            <a:spAutoFit/>
          </a:bodyPr>
          <a:lstStyle/>
          <a:p>
            <a:pPr marL="351155">
              <a:lnSpc>
                <a:spcPct val="100000"/>
              </a:lnSpc>
              <a:spcBef>
                <a:spcPts val="100"/>
              </a:spcBef>
            </a:pPr>
            <a:r>
              <a:rPr sz="900" spc="-10" dirty="0">
                <a:solidFill>
                  <a:srgbClr val="FFFFFF"/>
                </a:solidFill>
                <a:latin typeface="Segoe UI"/>
                <a:cs typeface="Segoe UI"/>
              </a:rPr>
              <a:t>41.01%</a:t>
            </a:r>
            <a:endParaRPr sz="900">
              <a:latin typeface="Segoe UI"/>
              <a:cs typeface="Segoe UI"/>
            </a:endParaRPr>
          </a:p>
          <a:p>
            <a:pPr marL="12700">
              <a:lnSpc>
                <a:spcPct val="100000"/>
              </a:lnSpc>
              <a:spcBef>
                <a:spcPts val="850"/>
              </a:spcBef>
            </a:pPr>
            <a:r>
              <a:rPr sz="900" spc="-10" dirty="0">
                <a:solidFill>
                  <a:srgbClr val="FFFFFF"/>
                </a:solidFill>
                <a:latin typeface="Segoe UI"/>
                <a:cs typeface="Segoe UI"/>
              </a:rPr>
              <a:t>37.08%</a:t>
            </a:r>
            <a:endParaRPr sz="900">
              <a:latin typeface="Segoe UI"/>
              <a:cs typeface="Segoe UI"/>
            </a:endParaRPr>
          </a:p>
        </p:txBody>
      </p:sp>
      <p:sp>
        <p:nvSpPr>
          <p:cNvPr id="112" name="object 112"/>
          <p:cNvSpPr txBox="1"/>
          <p:nvPr/>
        </p:nvSpPr>
        <p:spPr>
          <a:xfrm>
            <a:off x="6477203" y="676685"/>
            <a:ext cx="390525"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FFFFFF"/>
                </a:solidFill>
                <a:latin typeface="Segoe UI"/>
                <a:cs typeface="Segoe UI"/>
              </a:rPr>
              <a:t>21.91%</a:t>
            </a:r>
            <a:endParaRPr sz="900">
              <a:latin typeface="Segoe UI"/>
              <a:cs typeface="Segoe UI"/>
            </a:endParaRPr>
          </a:p>
        </p:txBody>
      </p:sp>
      <p:grpSp>
        <p:nvGrpSpPr>
          <p:cNvPr id="113" name="object 113"/>
          <p:cNvGrpSpPr/>
          <p:nvPr/>
        </p:nvGrpSpPr>
        <p:grpSpPr>
          <a:xfrm>
            <a:off x="8039734" y="830325"/>
            <a:ext cx="95250" cy="333375"/>
            <a:chOff x="8039734" y="830325"/>
            <a:chExt cx="95250" cy="333375"/>
          </a:xfrm>
        </p:grpSpPr>
        <p:pic>
          <p:nvPicPr>
            <p:cNvPr id="114" name="object 114"/>
            <p:cNvPicPr/>
            <p:nvPr/>
          </p:nvPicPr>
          <p:blipFill>
            <a:blip r:embed="rId2" cstate="print"/>
            <a:stretch>
              <a:fillRect/>
            </a:stretch>
          </p:blipFill>
          <p:spPr>
            <a:xfrm>
              <a:off x="8039734" y="830325"/>
              <a:ext cx="95249" cy="95249"/>
            </a:xfrm>
            <a:prstGeom prst="rect">
              <a:avLst/>
            </a:prstGeom>
          </p:spPr>
        </p:pic>
        <p:pic>
          <p:nvPicPr>
            <p:cNvPr id="115" name="object 115"/>
            <p:cNvPicPr/>
            <p:nvPr/>
          </p:nvPicPr>
          <p:blipFill>
            <a:blip r:embed="rId3" cstate="print"/>
            <a:stretch>
              <a:fillRect/>
            </a:stretch>
          </p:blipFill>
          <p:spPr>
            <a:xfrm>
              <a:off x="8039734" y="1068450"/>
              <a:ext cx="95249" cy="95249"/>
            </a:xfrm>
            <a:prstGeom prst="rect">
              <a:avLst/>
            </a:prstGeom>
          </p:spPr>
        </p:pic>
      </p:grpSp>
      <p:sp>
        <p:nvSpPr>
          <p:cNvPr id="116" name="object 116"/>
          <p:cNvSpPr txBox="1"/>
          <p:nvPr/>
        </p:nvSpPr>
        <p:spPr>
          <a:xfrm>
            <a:off x="8016875" y="536568"/>
            <a:ext cx="797560" cy="663575"/>
          </a:xfrm>
          <a:prstGeom prst="rect">
            <a:avLst/>
          </a:prstGeom>
        </p:spPr>
        <p:txBody>
          <a:bodyPr vert="horz" wrap="square" lIns="0" tIns="60325" rIns="0" bIns="0" rtlCol="0">
            <a:spAutoFit/>
          </a:bodyPr>
          <a:lstStyle/>
          <a:p>
            <a:pPr marL="12700">
              <a:lnSpc>
                <a:spcPct val="100000"/>
              </a:lnSpc>
              <a:spcBef>
                <a:spcPts val="475"/>
              </a:spcBef>
            </a:pPr>
            <a:r>
              <a:rPr sz="1000" b="1" dirty="0">
                <a:solidFill>
                  <a:srgbClr val="605D5C"/>
                </a:solidFill>
                <a:latin typeface="Segoe UI"/>
                <a:cs typeface="Segoe UI"/>
              </a:rPr>
              <a:t>Product</a:t>
            </a:r>
            <a:r>
              <a:rPr sz="1000" b="1" spc="-25" dirty="0">
                <a:solidFill>
                  <a:srgbClr val="605D5C"/>
                </a:solidFill>
                <a:latin typeface="Segoe UI"/>
                <a:cs typeface="Segoe UI"/>
              </a:rPr>
              <a:t> </a:t>
            </a:r>
            <a:r>
              <a:rPr sz="1000" b="1" spc="-20" dirty="0">
                <a:solidFill>
                  <a:srgbClr val="605D5C"/>
                </a:solidFill>
                <a:latin typeface="Segoe UI"/>
                <a:cs typeface="Segoe UI"/>
              </a:rPr>
              <a:t>type</a:t>
            </a:r>
            <a:endParaRPr sz="1000">
              <a:latin typeface="Segoe UI"/>
              <a:cs typeface="Segoe UI"/>
            </a:endParaRPr>
          </a:p>
          <a:p>
            <a:pPr marL="137160">
              <a:lnSpc>
                <a:spcPct val="100000"/>
              </a:lnSpc>
              <a:spcBef>
                <a:spcPts val="375"/>
              </a:spcBef>
            </a:pPr>
            <a:r>
              <a:rPr sz="1000" spc="-10" dirty="0">
                <a:solidFill>
                  <a:srgbClr val="605D5C"/>
                </a:solidFill>
                <a:latin typeface="Segoe UI"/>
                <a:cs typeface="Segoe UI"/>
              </a:rPr>
              <a:t>skincare</a:t>
            </a:r>
            <a:endParaRPr sz="1000">
              <a:latin typeface="Segoe UI"/>
              <a:cs typeface="Segoe UI"/>
            </a:endParaRPr>
          </a:p>
          <a:p>
            <a:pPr marL="137160">
              <a:lnSpc>
                <a:spcPct val="100000"/>
              </a:lnSpc>
              <a:spcBef>
                <a:spcPts val="675"/>
              </a:spcBef>
            </a:pPr>
            <a:r>
              <a:rPr sz="1000" spc="-10" dirty="0">
                <a:solidFill>
                  <a:srgbClr val="605D5C"/>
                </a:solidFill>
                <a:latin typeface="Segoe UI"/>
                <a:cs typeface="Segoe UI"/>
              </a:rPr>
              <a:t>haircare</a:t>
            </a:r>
            <a:endParaRPr sz="1000">
              <a:latin typeface="Segoe UI"/>
              <a:cs typeface="Segoe UI"/>
            </a:endParaRPr>
          </a:p>
        </p:txBody>
      </p:sp>
      <p:pic>
        <p:nvPicPr>
          <p:cNvPr id="117" name="object 117"/>
          <p:cNvPicPr/>
          <p:nvPr/>
        </p:nvPicPr>
        <p:blipFill>
          <a:blip r:embed="rId4" cstate="print"/>
          <a:stretch>
            <a:fillRect/>
          </a:stretch>
        </p:blipFill>
        <p:spPr>
          <a:xfrm>
            <a:off x="8039734" y="1316100"/>
            <a:ext cx="95249" cy="95249"/>
          </a:xfrm>
          <a:prstGeom prst="rect">
            <a:avLst/>
          </a:prstGeom>
        </p:spPr>
      </p:pic>
      <p:sp>
        <p:nvSpPr>
          <p:cNvPr id="118" name="object 118"/>
          <p:cNvSpPr txBox="1"/>
          <p:nvPr/>
        </p:nvSpPr>
        <p:spPr>
          <a:xfrm>
            <a:off x="8141890" y="1270031"/>
            <a:ext cx="574675" cy="177800"/>
          </a:xfrm>
          <a:prstGeom prst="rect">
            <a:avLst/>
          </a:prstGeom>
        </p:spPr>
        <p:txBody>
          <a:bodyPr vert="horz" wrap="square" lIns="0" tIns="12700" rIns="0" bIns="0" rtlCol="0">
            <a:spAutoFit/>
          </a:bodyPr>
          <a:lstStyle/>
          <a:p>
            <a:pPr marL="12700">
              <a:lnSpc>
                <a:spcPct val="100000"/>
              </a:lnSpc>
              <a:spcBef>
                <a:spcPts val="100"/>
              </a:spcBef>
            </a:pPr>
            <a:r>
              <a:rPr sz="1000" spc="-10" dirty="0">
                <a:solidFill>
                  <a:srgbClr val="605D5C"/>
                </a:solidFill>
                <a:latin typeface="Segoe UI"/>
                <a:cs typeface="Segoe UI"/>
              </a:rPr>
              <a:t>cosmetics</a:t>
            </a:r>
            <a:endParaRPr sz="1000">
              <a:latin typeface="Segoe UI"/>
              <a:cs typeface="Segoe UI"/>
            </a:endParaRPr>
          </a:p>
        </p:txBody>
      </p:sp>
      <p:sp>
        <p:nvSpPr>
          <p:cNvPr id="121" name="Rectangle 120">
            <a:extLst>
              <a:ext uri="{FF2B5EF4-FFF2-40B4-BE49-F238E27FC236}">
                <a16:creationId xmlns:a16="http://schemas.microsoft.com/office/drawing/2014/main" id="{8FCB6682-2FB4-388A-E419-E3F0CDCBFBE1}"/>
              </a:ext>
            </a:extLst>
          </p:cNvPr>
          <p:cNvSpPr/>
          <p:nvPr/>
        </p:nvSpPr>
        <p:spPr>
          <a:xfrm>
            <a:off x="152401" y="190562"/>
            <a:ext cx="12333576" cy="6953185"/>
          </a:xfrm>
          <a:prstGeom prst="rect">
            <a:avLst/>
          </a:prstGeom>
          <a:solidFill>
            <a:schemeClr val="accent1">
              <a:alpha val="9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200" dirty="0"/>
          </a:p>
        </p:txBody>
      </p:sp>
      <p:sp>
        <p:nvSpPr>
          <p:cNvPr id="133" name="object 5">
            <a:extLst>
              <a:ext uri="{FF2B5EF4-FFF2-40B4-BE49-F238E27FC236}">
                <a16:creationId xmlns:a16="http://schemas.microsoft.com/office/drawing/2014/main" id="{23F73341-F79C-F29A-19F5-7FE9564793E5}"/>
              </a:ext>
            </a:extLst>
          </p:cNvPr>
          <p:cNvSpPr/>
          <p:nvPr/>
        </p:nvSpPr>
        <p:spPr>
          <a:xfrm>
            <a:off x="942975" y="6831012"/>
            <a:ext cx="5486400" cy="9525"/>
          </a:xfrm>
          <a:custGeom>
            <a:avLst/>
            <a:gdLst/>
            <a:ahLst/>
            <a:cxnLst/>
            <a:rect l="l" t="t" r="r" b="b"/>
            <a:pathLst>
              <a:path w="5486400" h="9525">
                <a:moveTo>
                  <a:pt x="6077" y="9524"/>
                </a:moveTo>
                <a:lnTo>
                  <a:pt x="3447" y="9524"/>
                </a:lnTo>
                <a:lnTo>
                  <a:pt x="2324" y="9060"/>
                </a:lnTo>
                <a:lnTo>
                  <a:pt x="464" y="7200"/>
                </a:lnTo>
                <a:lnTo>
                  <a:pt x="0" y="6077"/>
                </a:lnTo>
                <a:lnTo>
                  <a:pt x="0" y="3447"/>
                </a:lnTo>
                <a:lnTo>
                  <a:pt x="464" y="2324"/>
                </a:lnTo>
                <a:lnTo>
                  <a:pt x="2324" y="464"/>
                </a:lnTo>
                <a:lnTo>
                  <a:pt x="3447" y="0"/>
                </a:lnTo>
                <a:lnTo>
                  <a:pt x="6077" y="0"/>
                </a:lnTo>
                <a:lnTo>
                  <a:pt x="7200" y="464"/>
                </a:lnTo>
                <a:lnTo>
                  <a:pt x="9060" y="2324"/>
                </a:lnTo>
                <a:lnTo>
                  <a:pt x="9524" y="3447"/>
                </a:lnTo>
                <a:lnTo>
                  <a:pt x="9524" y="6077"/>
                </a:lnTo>
                <a:lnTo>
                  <a:pt x="9060" y="7200"/>
                </a:lnTo>
                <a:lnTo>
                  <a:pt x="7200" y="9060"/>
                </a:lnTo>
                <a:lnTo>
                  <a:pt x="6077" y="9524"/>
                </a:lnTo>
                <a:close/>
              </a:path>
              <a:path w="5486400" h="9525">
                <a:moveTo>
                  <a:pt x="53702" y="9524"/>
                </a:moveTo>
                <a:lnTo>
                  <a:pt x="51072" y="9524"/>
                </a:lnTo>
                <a:lnTo>
                  <a:pt x="49949" y="9060"/>
                </a:lnTo>
                <a:lnTo>
                  <a:pt x="48089" y="7200"/>
                </a:lnTo>
                <a:lnTo>
                  <a:pt x="47624" y="6077"/>
                </a:lnTo>
                <a:lnTo>
                  <a:pt x="47624" y="3447"/>
                </a:lnTo>
                <a:lnTo>
                  <a:pt x="48089" y="2324"/>
                </a:lnTo>
                <a:lnTo>
                  <a:pt x="49949" y="464"/>
                </a:lnTo>
                <a:lnTo>
                  <a:pt x="51072" y="0"/>
                </a:lnTo>
                <a:lnTo>
                  <a:pt x="53702" y="0"/>
                </a:lnTo>
                <a:lnTo>
                  <a:pt x="54825" y="464"/>
                </a:lnTo>
                <a:lnTo>
                  <a:pt x="56685" y="2324"/>
                </a:lnTo>
                <a:lnTo>
                  <a:pt x="57149" y="3447"/>
                </a:lnTo>
                <a:lnTo>
                  <a:pt x="57149" y="6077"/>
                </a:lnTo>
                <a:lnTo>
                  <a:pt x="56685" y="7200"/>
                </a:lnTo>
                <a:lnTo>
                  <a:pt x="54825" y="9060"/>
                </a:lnTo>
                <a:lnTo>
                  <a:pt x="53702" y="9524"/>
                </a:lnTo>
                <a:close/>
              </a:path>
              <a:path w="5486400" h="9525">
                <a:moveTo>
                  <a:pt x="101327" y="9524"/>
                </a:moveTo>
                <a:lnTo>
                  <a:pt x="98697" y="9524"/>
                </a:lnTo>
                <a:lnTo>
                  <a:pt x="97574" y="9060"/>
                </a:lnTo>
                <a:lnTo>
                  <a:pt x="95714" y="7200"/>
                </a:lnTo>
                <a:lnTo>
                  <a:pt x="95249" y="6077"/>
                </a:lnTo>
                <a:lnTo>
                  <a:pt x="95249" y="3447"/>
                </a:lnTo>
                <a:lnTo>
                  <a:pt x="95714" y="2324"/>
                </a:lnTo>
                <a:lnTo>
                  <a:pt x="97574" y="464"/>
                </a:lnTo>
                <a:lnTo>
                  <a:pt x="98697" y="0"/>
                </a:lnTo>
                <a:lnTo>
                  <a:pt x="101327" y="0"/>
                </a:lnTo>
                <a:lnTo>
                  <a:pt x="102450" y="464"/>
                </a:lnTo>
                <a:lnTo>
                  <a:pt x="104310" y="2324"/>
                </a:lnTo>
                <a:lnTo>
                  <a:pt x="104774" y="3447"/>
                </a:lnTo>
                <a:lnTo>
                  <a:pt x="104774" y="6077"/>
                </a:lnTo>
                <a:lnTo>
                  <a:pt x="104310" y="7200"/>
                </a:lnTo>
                <a:lnTo>
                  <a:pt x="102450" y="9060"/>
                </a:lnTo>
                <a:lnTo>
                  <a:pt x="101327" y="9524"/>
                </a:lnTo>
                <a:close/>
              </a:path>
              <a:path w="5486400" h="9525">
                <a:moveTo>
                  <a:pt x="148952" y="9524"/>
                </a:moveTo>
                <a:lnTo>
                  <a:pt x="146322" y="9524"/>
                </a:lnTo>
                <a:lnTo>
                  <a:pt x="145199" y="9060"/>
                </a:lnTo>
                <a:lnTo>
                  <a:pt x="143339" y="7200"/>
                </a:lnTo>
                <a:lnTo>
                  <a:pt x="142874" y="6077"/>
                </a:lnTo>
                <a:lnTo>
                  <a:pt x="142874" y="3447"/>
                </a:lnTo>
                <a:lnTo>
                  <a:pt x="143339" y="2324"/>
                </a:lnTo>
                <a:lnTo>
                  <a:pt x="145199" y="464"/>
                </a:lnTo>
                <a:lnTo>
                  <a:pt x="146322" y="0"/>
                </a:lnTo>
                <a:lnTo>
                  <a:pt x="148952" y="0"/>
                </a:lnTo>
                <a:lnTo>
                  <a:pt x="150075" y="464"/>
                </a:lnTo>
                <a:lnTo>
                  <a:pt x="151935" y="2324"/>
                </a:lnTo>
                <a:lnTo>
                  <a:pt x="152399" y="3447"/>
                </a:lnTo>
                <a:lnTo>
                  <a:pt x="152399" y="6077"/>
                </a:lnTo>
                <a:lnTo>
                  <a:pt x="151935" y="7200"/>
                </a:lnTo>
                <a:lnTo>
                  <a:pt x="150075" y="9060"/>
                </a:lnTo>
                <a:lnTo>
                  <a:pt x="148952" y="9524"/>
                </a:lnTo>
                <a:close/>
              </a:path>
              <a:path w="5486400" h="9525">
                <a:moveTo>
                  <a:pt x="196577" y="9524"/>
                </a:moveTo>
                <a:lnTo>
                  <a:pt x="193947" y="9524"/>
                </a:lnTo>
                <a:lnTo>
                  <a:pt x="192824" y="9060"/>
                </a:lnTo>
                <a:lnTo>
                  <a:pt x="190964" y="7200"/>
                </a:lnTo>
                <a:lnTo>
                  <a:pt x="190499" y="6077"/>
                </a:lnTo>
                <a:lnTo>
                  <a:pt x="190499" y="3447"/>
                </a:lnTo>
                <a:lnTo>
                  <a:pt x="190964" y="2324"/>
                </a:lnTo>
                <a:lnTo>
                  <a:pt x="192824" y="464"/>
                </a:lnTo>
                <a:lnTo>
                  <a:pt x="193947" y="0"/>
                </a:lnTo>
                <a:lnTo>
                  <a:pt x="196577" y="0"/>
                </a:lnTo>
                <a:lnTo>
                  <a:pt x="197700" y="464"/>
                </a:lnTo>
                <a:lnTo>
                  <a:pt x="199560" y="2324"/>
                </a:lnTo>
                <a:lnTo>
                  <a:pt x="200024" y="3447"/>
                </a:lnTo>
                <a:lnTo>
                  <a:pt x="200024" y="6077"/>
                </a:lnTo>
                <a:lnTo>
                  <a:pt x="199560" y="7200"/>
                </a:lnTo>
                <a:lnTo>
                  <a:pt x="197700" y="9060"/>
                </a:lnTo>
                <a:lnTo>
                  <a:pt x="196577" y="9524"/>
                </a:lnTo>
                <a:close/>
              </a:path>
              <a:path w="5486400" h="9525">
                <a:moveTo>
                  <a:pt x="244202" y="9524"/>
                </a:moveTo>
                <a:lnTo>
                  <a:pt x="241572" y="9524"/>
                </a:lnTo>
                <a:lnTo>
                  <a:pt x="240449" y="9060"/>
                </a:lnTo>
                <a:lnTo>
                  <a:pt x="238589" y="7200"/>
                </a:lnTo>
                <a:lnTo>
                  <a:pt x="238124" y="6077"/>
                </a:lnTo>
                <a:lnTo>
                  <a:pt x="238124" y="3447"/>
                </a:lnTo>
                <a:lnTo>
                  <a:pt x="238589" y="2324"/>
                </a:lnTo>
                <a:lnTo>
                  <a:pt x="240449" y="464"/>
                </a:lnTo>
                <a:lnTo>
                  <a:pt x="241572" y="0"/>
                </a:lnTo>
                <a:lnTo>
                  <a:pt x="244202" y="0"/>
                </a:lnTo>
                <a:lnTo>
                  <a:pt x="245325" y="464"/>
                </a:lnTo>
                <a:lnTo>
                  <a:pt x="247185" y="2324"/>
                </a:lnTo>
                <a:lnTo>
                  <a:pt x="247649" y="3447"/>
                </a:lnTo>
                <a:lnTo>
                  <a:pt x="247649" y="6077"/>
                </a:lnTo>
                <a:lnTo>
                  <a:pt x="247185" y="7200"/>
                </a:lnTo>
                <a:lnTo>
                  <a:pt x="245325" y="9060"/>
                </a:lnTo>
                <a:lnTo>
                  <a:pt x="244202" y="9524"/>
                </a:lnTo>
                <a:close/>
              </a:path>
              <a:path w="5486400" h="9525">
                <a:moveTo>
                  <a:pt x="291827" y="9524"/>
                </a:moveTo>
                <a:lnTo>
                  <a:pt x="289197" y="9524"/>
                </a:lnTo>
                <a:lnTo>
                  <a:pt x="288074" y="9060"/>
                </a:lnTo>
                <a:lnTo>
                  <a:pt x="286214" y="7200"/>
                </a:lnTo>
                <a:lnTo>
                  <a:pt x="285749" y="6077"/>
                </a:lnTo>
                <a:lnTo>
                  <a:pt x="285749" y="3447"/>
                </a:lnTo>
                <a:lnTo>
                  <a:pt x="286214" y="2324"/>
                </a:lnTo>
                <a:lnTo>
                  <a:pt x="288074" y="464"/>
                </a:lnTo>
                <a:lnTo>
                  <a:pt x="289197" y="0"/>
                </a:lnTo>
                <a:lnTo>
                  <a:pt x="291827" y="0"/>
                </a:lnTo>
                <a:lnTo>
                  <a:pt x="292950" y="464"/>
                </a:lnTo>
                <a:lnTo>
                  <a:pt x="294810" y="2324"/>
                </a:lnTo>
                <a:lnTo>
                  <a:pt x="295274" y="3447"/>
                </a:lnTo>
                <a:lnTo>
                  <a:pt x="295274" y="6077"/>
                </a:lnTo>
                <a:lnTo>
                  <a:pt x="294810" y="7200"/>
                </a:lnTo>
                <a:lnTo>
                  <a:pt x="292950" y="9060"/>
                </a:lnTo>
                <a:lnTo>
                  <a:pt x="291827" y="9524"/>
                </a:lnTo>
                <a:close/>
              </a:path>
              <a:path w="5486400" h="9525">
                <a:moveTo>
                  <a:pt x="339452" y="9524"/>
                </a:moveTo>
                <a:lnTo>
                  <a:pt x="336822" y="9524"/>
                </a:lnTo>
                <a:lnTo>
                  <a:pt x="335699" y="9060"/>
                </a:lnTo>
                <a:lnTo>
                  <a:pt x="333839" y="7200"/>
                </a:lnTo>
                <a:lnTo>
                  <a:pt x="333374" y="6077"/>
                </a:lnTo>
                <a:lnTo>
                  <a:pt x="333374" y="3447"/>
                </a:lnTo>
                <a:lnTo>
                  <a:pt x="333839" y="2324"/>
                </a:lnTo>
                <a:lnTo>
                  <a:pt x="335699" y="464"/>
                </a:lnTo>
                <a:lnTo>
                  <a:pt x="336822" y="0"/>
                </a:lnTo>
                <a:lnTo>
                  <a:pt x="339452" y="0"/>
                </a:lnTo>
                <a:lnTo>
                  <a:pt x="340575" y="464"/>
                </a:lnTo>
                <a:lnTo>
                  <a:pt x="342434" y="2324"/>
                </a:lnTo>
                <a:lnTo>
                  <a:pt x="342899" y="3447"/>
                </a:lnTo>
                <a:lnTo>
                  <a:pt x="342899" y="6077"/>
                </a:lnTo>
                <a:lnTo>
                  <a:pt x="342434" y="7200"/>
                </a:lnTo>
                <a:lnTo>
                  <a:pt x="340575" y="9060"/>
                </a:lnTo>
                <a:lnTo>
                  <a:pt x="339452" y="9524"/>
                </a:lnTo>
                <a:close/>
              </a:path>
              <a:path w="5486400" h="9525">
                <a:moveTo>
                  <a:pt x="387077" y="9524"/>
                </a:moveTo>
                <a:lnTo>
                  <a:pt x="384447" y="9524"/>
                </a:lnTo>
                <a:lnTo>
                  <a:pt x="383324" y="9060"/>
                </a:lnTo>
                <a:lnTo>
                  <a:pt x="381464" y="7200"/>
                </a:lnTo>
                <a:lnTo>
                  <a:pt x="380999" y="6077"/>
                </a:lnTo>
                <a:lnTo>
                  <a:pt x="380999" y="3447"/>
                </a:lnTo>
                <a:lnTo>
                  <a:pt x="381464" y="2324"/>
                </a:lnTo>
                <a:lnTo>
                  <a:pt x="383324" y="464"/>
                </a:lnTo>
                <a:lnTo>
                  <a:pt x="384447" y="0"/>
                </a:lnTo>
                <a:lnTo>
                  <a:pt x="387077" y="0"/>
                </a:lnTo>
                <a:lnTo>
                  <a:pt x="388200" y="464"/>
                </a:lnTo>
                <a:lnTo>
                  <a:pt x="390059" y="2324"/>
                </a:lnTo>
                <a:lnTo>
                  <a:pt x="390524" y="3447"/>
                </a:lnTo>
                <a:lnTo>
                  <a:pt x="390524" y="6077"/>
                </a:lnTo>
                <a:lnTo>
                  <a:pt x="390059" y="7200"/>
                </a:lnTo>
                <a:lnTo>
                  <a:pt x="388200" y="9060"/>
                </a:lnTo>
                <a:lnTo>
                  <a:pt x="387077" y="9524"/>
                </a:lnTo>
                <a:close/>
              </a:path>
              <a:path w="5486400" h="9525">
                <a:moveTo>
                  <a:pt x="434702" y="9524"/>
                </a:moveTo>
                <a:lnTo>
                  <a:pt x="432072" y="9524"/>
                </a:lnTo>
                <a:lnTo>
                  <a:pt x="430949" y="9060"/>
                </a:lnTo>
                <a:lnTo>
                  <a:pt x="429089" y="7200"/>
                </a:lnTo>
                <a:lnTo>
                  <a:pt x="428624" y="6077"/>
                </a:lnTo>
                <a:lnTo>
                  <a:pt x="428624" y="3447"/>
                </a:lnTo>
                <a:lnTo>
                  <a:pt x="429089" y="2324"/>
                </a:lnTo>
                <a:lnTo>
                  <a:pt x="430949" y="464"/>
                </a:lnTo>
                <a:lnTo>
                  <a:pt x="432072" y="0"/>
                </a:lnTo>
                <a:lnTo>
                  <a:pt x="434702" y="0"/>
                </a:lnTo>
                <a:lnTo>
                  <a:pt x="435825" y="464"/>
                </a:lnTo>
                <a:lnTo>
                  <a:pt x="437684" y="2324"/>
                </a:lnTo>
                <a:lnTo>
                  <a:pt x="438149" y="3447"/>
                </a:lnTo>
                <a:lnTo>
                  <a:pt x="438149" y="6077"/>
                </a:lnTo>
                <a:lnTo>
                  <a:pt x="437684" y="7200"/>
                </a:lnTo>
                <a:lnTo>
                  <a:pt x="435825" y="9060"/>
                </a:lnTo>
                <a:lnTo>
                  <a:pt x="434702" y="9524"/>
                </a:lnTo>
                <a:close/>
              </a:path>
              <a:path w="5486400" h="9525">
                <a:moveTo>
                  <a:pt x="482327" y="9524"/>
                </a:moveTo>
                <a:lnTo>
                  <a:pt x="479697" y="9524"/>
                </a:lnTo>
                <a:lnTo>
                  <a:pt x="478574" y="9060"/>
                </a:lnTo>
                <a:lnTo>
                  <a:pt x="476714" y="7200"/>
                </a:lnTo>
                <a:lnTo>
                  <a:pt x="476249" y="6077"/>
                </a:lnTo>
                <a:lnTo>
                  <a:pt x="476249" y="3447"/>
                </a:lnTo>
                <a:lnTo>
                  <a:pt x="476714" y="2324"/>
                </a:lnTo>
                <a:lnTo>
                  <a:pt x="478574" y="464"/>
                </a:lnTo>
                <a:lnTo>
                  <a:pt x="479697" y="0"/>
                </a:lnTo>
                <a:lnTo>
                  <a:pt x="482327" y="0"/>
                </a:lnTo>
                <a:lnTo>
                  <a:pt x="483450" y="464"/>
                </a:lnTo>
                <a:lnTo>
                  <a:pt x="485309" y="2324"/>
                </a:lnTo>
                <a:lnTo>
                  <a:pt x="485774" y="3447"/>
                </a:lnTo>
                <a:lnTo>
                  <a:pt x="485774" y="6077"/>
                </a:lnTo>
                <a:lnTo>
                  <a:pt x="485309" y="7200"/>
                </a:lnTo>
                <a:lnTo>
                  <a:pt x="483450" y="9060"/>
                </a:lnTo>
                <a:lnTo>
                  <a:pt x="482327" y="9524"/>
                </a:lnTo>
                <a:close/>
              </a:path>
              <a:path w="5486400" h="9525">
                <a:moveTo>
                  <a:pt x="529952" y="9524"/>
                </a:moveTo>
                <a:lnTo>
                  <a:pt x="527322" y="9524"/>
                </a:lnTo>
                <a:lnTo>
                  <a:pt x="526199" y="9060"/>
                </a:lnTo>
                <a:lnTo>
                  <a:pt x="524339" y="7200"/>
                </a:lnTo>
                <a:lnTo>
                  <a:pt x="523874" y="6077"/>
                </a:lnTo>
                <a:lnTo>
                  <a:pt x="523874" y="3447"/>
                </a:lnTo>
                <a:lnTo>
                  <a:pt x="524339" y="2324"/>
                </a:lnTo>
                <a:lnTo>
                  <a:pt x="526199" y="464"/>
                </a:lnTo>
                <a:lnTo>
                  <a:pt x="527322" y="0"/>
                </a:lnTo>
                <a:lnTo>
                  <a:pt x="529952" y="0"/>
                </a:lnTo>
                <a:lnTo>
                  <a:pt x="531075" y="464"/>
                </a:lnTo>
                <a:lnTo>
                  <a:pt x="532934" y="2324"/>
                </a:lnTo>
                <a:lnTo>
                  <a:pt x="533399" y="3447"/>
                </a:lnTo>
                <a:lnTo>
                  <a:pt x="533399" y="6077"/>
                </a:lnTo>
                <a:lnTo>
                  <a:pt x="532934" y="7200"/>
                </a:lnTo>
                <a:lnTo>
                  <a:pt x="531075" y="9060"/>
                </a:lnTo>
                <a:lnTo>
                  <a:pt x="529952" y="9524"/>
                </a:lnTo>
                <a:close/>
              </a:path>
              <a:path w="5486400" h="9525">
                <a:moveTo>
                  <a:pt x="577577" y="9524"/>
                </a:moveTo>
                <a:lnTo>
                  <a:pt x="574947" y="9524"/>
                </a:lnTo>
                <a:lnTo>
                  <a:pt x="573824" y="9060"/>
                </a:lnTo>
                <a:lnTo>
                  <a:pt x="571964" y="7200"/>
                </a:lnTo>
                <a:lnTo>
                  <a:pt x="571499" y="6077"/>
                </a:lnTo>
                <a:lnTo>
                  <a:pt x="571499" y="3447"/>
                </a:lnTo>
                <a:lnTo>
                  <a:pt x="571964" y="2324"/>
                </a:lnTo>
                <a:lnTo>
                  <a:pt x="573824" y="464"/>
                </a:lnTo>
                <a:lnTo>
                  <a:pt x="574947" y="0"/>
                </a:lnTo>
                <a:lnTo>
                  <a:pt x="577577" y="0"/>
                </a:lnTo>
                <a:lnTo>
                  <a:pt x="578700" y="464"/>
                </a:lnTo>
                <a:lnTo>
                  <a:pt x="580559" y="2324"/>
                </a:lnTo>
                <a:lnTo>
                  <a:pt x="581024" y="3447"/>
                </a:lnTo>
                <a:lnTo>
                  <a:pt x="581024" y="6077"/>
                </a:lnTo>
                <a:lnTo>
                  <a:pt x="580559" y="7200"/>
                </a:lnTo>
                <a:lnTo>
                  <a:pt x="578700" y="9060"/>
                </a:lnTo>
                <a:lnTo>
                  <a:pt x="577577" y="9524"/>
                </a:lnTo>
                <a:close/>
              </a:path>
              <a:path w="5486400" h="9525">
                <a:moveTo>
                  <a:pt x="625202" y="9524"/>
                </a:moveTo>
                <a:lnTo>
                  <a:pt x="622572" y="9524"/>
                </a:lnTo>
                <a:lnTo>
                  <a:pt x="621449" y="9060"/>
                </a:lnTo>
                <a:lnTo>
                  <a:pt x="619589" y="7200"/>
                </a:lnTo>
                <a:lnTo>
                  <a:pt x="619124" y="6077"/>
                </a:lnTo>
                <a:lnTo>
                  <a:pt x="619124" y="3447"/>
                </a:lnTo>
                <a:lnTo>
                  <a:pt x="619589" y="2324"/>
                </a:lnTo>
                <a:lnTo>
                  <a:pt x="621449" y="464"/>
                </a:lnTo>
                <a:lnTo>
                  <a:pt x="622572" y="0"/>
                </a:lnTo>
                <a:lnTo>
                  <a:pt x="625202" y="0"/>
                </a:lnTo>
                <a:lnTo>
                  <a:pt x="626325" y="464"/>
                </a:lnTo>
                <a:lnTo>
                  <a:pt x="628184" y="2324"/>
                </a:lnTo>
                <a:lnTo>
                  <a:pt x="628649" y="3447"/>
                </a:lnTo>
                <a:lnTo>
                  <a:pt x="628649" y="6077"/>
                </a:lnTo>
                <a:lnTo>
                  <a:pt x="628184" y="7200"/>
                </a:lnTo>
                <a:lnTo>
                  <a:pt x="626325" y="9060"/>
                </a:lnTo>
                <a:lnTo>
                  <a:pt x="625202" y="9524"/>
                </a:lnTo>
                <a:close/>
              </a:path>
              <a:path w="5486400" h="9525">
                <a:moveTo>
                  <a:pt x="672827" y="9524"/>
                </a:moveTo>
                <a:lnTo>
                  <a:pt x="670197" y="9524"/>
                </a:lnTo>
                <a:lnTo>
                  <a:pt x="669074" y="9060"/>
                </a:lnTo>
                <a:lnTo>
                  <a:pt x="667214" y="7200"/>
                </a:lnTo>
                <a:lnTo>
                  <a:pt x="666749" y="6077"/>
                </a:lnTo>
                <a:lnTo>
                  <a:pt x="666749" y="3447"/>
                </a:lnTo>
                <a:lnTo>
                  <a:pt x="667214" y="2324"/>
                </a:lnTo>
                <a:lnTo>
                  <a:pt x="669074" y="464"/>
                </a:lnTo>
                <a:lnTo>
                  <a:pt x="670197" y="0"/>
                </a:lnTo>
                <a:lnTo>
                  <a:pt x="672827" y="0"/>
                </a:lnTo>
                <a:lnTo>
                  <a:pt x="673950" y="464"/>
                </a:lnTo>
                <a:lnTo>
                  <a:pt x="675809" y="2324"/>
                </a:lnTo>
                <a:lnTo>
                  <a:pt x="676274" y="3447"/>
                </a:lnTo>
                <a:lnTo>
                  <a:pt x="676274" y="6077"/>
                </a:lnTo>
                <a:lnTo>
                  <a:pt x="675809" y="7200"/>
                </a:lnTo>
                <a:lnTo>
                  <a:pt x="673950" y="9060"/>
                </a:lnTo>
                <a:lnTo>
                  <a:pt x="672827" y="9524"/>
                </a:lnTo>
                <a:close/>
              </a:path>
              <a:path w="5486400" h="9525">
                <a:moveTo>
                  <a:pt x="720452" y="9524"/>
                </a:moveTo>
                <a:lnTo>
                  <a:pt x="717822" y="9524"/>
                </a:lnTo>
                <a:lnTo>
                  <a:pt x="716699" y="9060"/>
                </a:lnTo>
                <a:lnTo>
                  <a:pt x="714839" y="7200"/>
                </a:lnTo>
                <a:lnTo>
                  <a:pt x="714374" y="6077"/>
                </a:lnTo>
                <a:lnTo>
                  <a:pt x="714374" y="3447"/>
                </a:lnTo>
                <a:lnTo>
                  <a:pt x="714839" y="2324"/>
                </a:lnTo>
                <a:lnTo>
                  <a:pt x="716699" y="464"/>
                </a:lnTo>
                <a:lnTo>
                  <a:pt x="717822" y="0"/>
                </a:lnTo>
                <a:lnTo>
                  <a:pt x="720452" y="0"/>
                </a:lnTo>
                <a:lnTo>
                  <a:pt x="721575" y="464"/>
                </a:lnTo>
                <a:lnTo>
                  <a:pt x="723435" y="2324"/>
                </a:lnTo>
                <a:lnTo>
                  <a:pt x="723899" y="3447"/>
                </a:lnTo>
                <a:lnTo>
                  <a:pt x="723899" y="6077"/>
                </a:lnTo>
                <a:lnTo>
                  <a:pt x="723435" y="7200"/>
                </a:lnTo>
                <a:lnTo>
                  <a:pt x="721575" y="9060"/>
                </a:lnTo>
                <a:lnTo>
                  <a:pt x="720452" y="9524"/>
                </a:lnTo>
                <a:close/>
              </a:path>
              <a:path w="5486400" h="9525">
                <a:moveTo>
                  <a:pt x="768077" y="9524"/>
                </a:moveTo>
                <a:lnTo>
                  <a:pt x="765447" y="9524"/>
                </a:lnTo>
                <a:lnTo>
                  <a:pt x="764324" y="9060"/>
                </a:lnTo>
                <a:lnTo>
                  <a:pt x="762464" y="7200"/>
                </a:lnTo>
                <a:lnTo>
                  <a:pt x="761999" y="6077"/>
                </a:lnTo>
                <a:lnTo>
                  <a:pt x="761999" y="3447"/>
                </a:lnTo>
                <a:lnTo>
                  <a:pt x="762464" y="2324"/>
                </a:lnTo>
                <a:lnTo>
                  <a:pt x="764324" y="464"/>
                </a:lnTo>
                <a:lnTo>
                  <a:pt x="765447" y="0"/>
                </a:lnTo>
                <a:lnTo>
                  <a:pt x="768077" y="0"/>
                </a:lnTo>
                <a:lnTo>
                  <a:pt x="769200" y="464"/>
                </a:lnTo>
                <a:lnTo>
                  <a:pt x="771059" y="2324"/>
                </a:lnTo>
                <a:lnTo>
                  <a:pt x="771524" y="3447"/>
                </a:lnTo>
                <a:lnTo>
                  <a:pt x="771524" y="6077"/>
                </a:lnTo>
                <a:lnTo>
                  <a:pt x="771059" y="7200"/>
                </a:lnTo>
                <a:lnTo>
                  <a:pt x="769200" y="9060"/>
                </a:lnTo>
                <a:lnTo>
                  <a:pt x="768077" y="9524"/>
                </a:lnTo>
                <a:close/>
              </a:path>
              <a:path w="5486400" h="9525">
                <a:moveTo>
                  <a:pt x="815702" y="9524"/>
                </a:moveTo>
                <a:lnTo>
                  <a:pt x="813072" y="9524"/>
                </a:lnTo>
                <a:lnTo>
                  <a:pt x="811949" y="9060"/>
                </a:lnTo>
                <a:lnTo>
                  <a:pt x="810089" y="7200"/>
                </a:lnTo>
                <a:lnTo>
                  <a:pt x="809624" y="6077"/>
                </a:lnTo>
                <a:lnTo>
                  <a:pt x="809624" y="3447"/>
                </a:lnTo>
                <a:lnTo>
                  <a:pt x="810089" y="2324"/>
                </a:lnTo>
                <a:lnTo>
                  <a:pt x="811949" y="464"/>
                </a:lnTo>
                <a:lnTo>
                  <a:pt x="813072" y="0"/>
                </a:lnTo>
                <a:lnTo>
                  <a:pt x="815702" y="0"/>
                </a:lnTo>
                <a:lnTo>
                  <a:pt x="816825" y="464"/>
                </a:lnTo>
                <a:lnTo>
                  <a:pt x="818684" y="2324"/>
                </a:lnTo>
                <a:lnTo>
                  <a:pt x="819149" y="3447"/>
                </a:lnTo>
                <a:lnTo>
                  <a:pt x="819149" y="6077"/>
                </a:lnTo>
                <a:lnTo>
                  <a:pt x="818684" y="7200"/>
                </a:lnTo>
                <a:lnTo>
                  <a:pt x="816825" y="9060"/>
                </a:lnTo>
                <a:lnTo>
                  <a:pt x="815702" y="9524"/>
                </a:lnTo>
                <a:close/>
              </a:path>
              <a:path w="5486400" h="9525">
                <a:moveTo>
                  <a:pt x="863327" y="9524"/>
                </a:moveTo>
                <a:lnTo>
                  <a:pt x="860697" y="9524"/>
                </a:lnTo>
                <a:lnTo>
                  <a:pt x="859574" y="9060"/>
                </a:lnTo>
                <a:lnTo>
                  <a:pt x="857714" y="7200"/>
                </a:lnTo>
                <a:lnTo>
                  <a:pt x="857249" y="6077"/>
                </a:lnTo>
                <a:lnTo>
                  <a:pt x="857249" y="3447"/>
                </a:lnTo>
                <a:lnTo>
                  <a:pt x="857714" y="2324"/>
                </a:lnTo>
                <a:lnTo>
                  <a:pt x="859574" y="464"/>
                </a:lnTo>
                <a:lnTo>
                  <a:pt x="860697" y="0"/>
                </a:lnTo>
                <a:lnTo>
                  <a:pt x="863327" y="0"/>
                </a:lnTo>
                <a:lnTo>
                  <a:pt x="864450" y="464"/>
                </a:lnTo>
                <a:lnTo>
                  <a:pt x="866309" y="2324"/>
                </a:lnTo>
                <a:lnTo>
                  <a:pt x="866774" y="3447"/>
                </a:lnTo>
                <a:lnTo>
                  <a:pt x="866774" y="6077"/>
                </a:lnTo>
                <a:lnTo>
                  <a:pt x="866309" y="7200"/>
                </a:lnTo>
                <a:lnTo>
                  <a:pt x="864450" y="9060"/>
                </a:lnTo>
                <a:lnTo>
                  <a:pt x="863327" y="9524"/>
                </a:lnTo>
                <a:close/>
              </a:path>
              <a:path w="5486400" h="9525">
                <a:moveTo>
                  <a:pt x="910952" y="9524"/>
                </a:moveTo>
                <a:lnTo>
                  <a:pt x="908322" y="9524"/>
                </a:lnTo>
                <a:lnTo>
                  <a:pt x="907199" y="9060"/>
                </a:lnTo>
                <a:lnTo>
                  <a:pt x="905339" y="7200"/>
                </a:lnTo>
                <a:lnTo>
                  <a:pt x="904874" y="6077"/>
                </a:lnTo>
                <a:lnTo>
                  <a:pt x="904874" y="3447"/>
                </a:lnTo>
                <a:lnTo>
                  <a:pt x="905339" y="2324"/>
                </a:lnTo>
                <a:lnTo>
                  <a:pt x="907199" y="464"/>
                </a:lnTo>
                <a:lnTo>
                  <a:pt x="908322" y="0"/>
                </a:lnTo>
                <a:lnTo>
                  <a:pt x="910952" y="0"/>
                </a:lnTo>
                <a:lnTo>
                  <a:pt x="912074" y="464"/>
                </a:lnTo>
                <a:lnTo>
                  <a:pt x="913934" y="2324"/>
                </a:lnTo>
                <a:lnTo>
                  <a:pt x="914399" y="3447"/>
                </a:lnTo>
                <a:lnTo>
                  <a:pt x="914399" y="6077"/>
                </a:lnTo>
                <a:lnTo>
                  <a:pt x="913934" y="7200"/>
                </a:lnTo>
                <a:lnTo>
                  <a:pt x="912074" y="9060"/>
                </a:lnTo>
                <a:lnTo>
                  <a:pt x="910952" y="9524"/>
                </a:lnTo>
                <a:close/>
              </a:path>
              <a:path w="5486400" h="9525">
                <a:moveTo>
                  <a:pt x="958577" y="9524"/>
                </a:moveTo>
                <a:lnTo>
                  <a:pt x="955947" y="9524"/>
                </a:lnTo>
                <a:lnTo>
                  <a:pt x="954824" y="9060"/>
                </a:lnTo>
                <a:lnTo>
                  <a:pt x="952964" y="7200"/>
                </a:lnTo>
                <a:lnTo>
                  <a:pt x="952499" y="6077"/>
                </a:lnTo>
                <a:lnTo>
                  <a:pt x="952499" y="3447"/>
                </a:lnTo>
                <a:lnTo>
                  <a:pt x="952964" y="2324"/>
                </a:lnTo>
                <a:lnTo>
                  <a:pt x="954824" y="464"/>
                </a:lnTo>
                <a:lnTo>
                  <a:pt x="955947" y="0"/>
                </a:lnTo>
                <a:lnTo>
                  <a:pt x="958577" y="0"/>
                </a:lnTo>
                <a:lnTo>
                  <a:pt x="959700" y="464"/>
                </a:lnTo>
                <a:lnTo>
                  <a:pt x="961560" y="2324"/>
                </a:lnTo>
                <a:lnTo>
                  <a:pt x="962024" y="3447"/>
                </a:lnTo>
                <a:lnTo>
                  <a:pt x="962024" y="6077"/>
                </a:lnTo>
                <a:lnTo>
                  <a:pt x="961560" y="7200"/>
                </a:lnTo>
                <a:lnTo>
                  <a:pt x="959700" y="9060"/>
                </a:lnTo>
                <a:lnTo>
                  <a:pt x="958577" y="9524"/>
                </a:lnTo>
                <a:close/>
              </a:path>
              <a:path w="5486400" h="9525">
                <a:moveTo>
                  <a:pt x="1006202" y="9524"/>
                </a:moveTo>
                <a:lnTo>
                  <a:pt x="1003572" y="9524"/>
                </a:lnTo>
                <a:lnTo>
                  <a:pt x="1002449" y="9060"/>
                </a:lnTo>
                <a:lnTo>
                  <a:pt x="1000589" y="7200"/>
                </a:lnTo>
                <a:lnTo>
                  <a:pt x="1000124" y="6077"/>
                </a:lnTo>
                <a:lnTo>
                  <a:pt x="1000124" y="3447"/>
                </a:lnTo>
                <a:lnTo>
                  <a:pt x="1000589" y="2324"/>
                </a:lnTo>
                <a:lnTo>
                  <a:pt x="1002449" y="464"/>
                </a:lnTo>
                <a:lnTo>
                  <a:pt x="1003572" y="0"/>
                </a:lnTo>
                <a:lnTo>
                  <a:pt x="1006202" y="0"/>
                </a:lnTo>
                <a:lnTo>
                  <a:pt x="1007325" y="464"/>
                </a:lnTo>
                <a:lnTo>
                  <a:pt x="1009184" y="2324"/>
                </a:lnTo>
                <a:lnTo>
                  <a:pt x="1009649" y="3447"/>
                </a:lnTo>
                <a:lnTo>
                  <a:pt x="1009649" y="6077"/>
                </a:lnTo>
                <a:lnTo>
                  <a:pt x="1009184" y="7200"/>
                </a:lnTo>
                <a:lnTo>
                  <a:pt x="1007325" y="9060"/>
                </a:lnTo>
                <a:lnTo>
                  <a:pt x="1006202" y="9524"/>
                </a:lnTo>
                <a:close/>
              </a:path>
              <a:path w="5486400" h="9525">
                <a:moveTo>
                  <a:pt x="1053827" y="9524"/>
                </a:moveTo>
                <a:lnTo>
                  <a:pt x="1051197" y="9524"/>
                </a:lnTo>
                <a:lnTo>
                  <a:pt x="1050074" y="9060"/>
                </a:lnTo>
                <a:lnTo>
                  <a:pt x="1048214" y="7200"/>
                </a:lnTo>
                <a:lnTo>
                  <a:pt x="1047749" y="6077"/>
                </a:lnTo>
                <a:lnTo>
                  <a:pt x="1047749" y="3447"/>
                </a:lnTo>
                <a:lnTo>
                  <a:pt x="1048214" y="2324"/>
                </a:lnTo>
                <a:lnTo>
                  <a:pt x="1050074" y="464"/>
                </a:lnTo>
                <a:lnTo>
                  <a:pt x="1051197" y="0"/>
                </a:lnTo>
                <a:lnTo>
                  <a:pt x="1053827" y="0"/>
                </a:lnTo>
                <a:lnTo>
                  <a:pt x="1054950" y="464"/>
                </a:lnTo>
                <a:lnTo>
                  <a:pt x="1056809" y="2324"/>
                </a:lnTo>
                <a:lnTo>
                  <a:pt x="1057274" y="3447"/>
                </a:lnTo>
                <a:lnTo>
                  <a:pt x="1057274" y="6077"/>
                </a:lnTo>
                <a:lnTo>
                  <a:pt x="1056809" y="7200"/>
                </a:lnTo>
                <a:lnTo>
                  <a:pt x="1054950" y="9060"/>
                </a:lnTo>
                <a:lnTo>
                  <a:pt x="1053827" y="9524"/>
                </a:lnTo>
                <a:close/>
              </a:path>
              <a:path w="5486400" h="9525">
                <a:moveTo>
                  <a:pt x="1101452" y="9524"/>
                </a:moveTo>
                <a:lnTo>
                  <a:pt x="1098822" y="9524"/>
                </a:lnTo>
                <a:lnTo>
                  <a:pt x="1097699" y="9060"/>
                </a:lnTo>
                <a:lnTo>
                  <a:pt x="1095839" y="7200"/>
                </a:lnTo>
                <a:lnTo>
                  <a:pt x="1095374" y="6077"/>
                </a:lnTo>
                <a:lnTo>
                  <a:pt x="1095374" y="3447"/>
                </a:lnTo>
                <a:lnTo>
                  <a:pt x="1095839" y="2324"/>
                </a:lnTo>
                <a:lnTo>
                  <a:pt x="1097699" y="464"/>
                </a:lnTo>
                <a:lnTo>
                  <a:pt x="1098822" y="0"/>
                </a:lnTo>
                <a:lnTo>
                  <a:pt x="1101452" y="0"/>
                </a:lnTo>
                <a:lnTo>
                  <a:pt x="1102575" y="464"/>
                </a:lnTo>
                <a:lnTo>
                  <a:pt x="1104434" y="2324"/>
                </a:lnTo>
                <a:lnTo>
                  <a:pt x="1104899" y="3447"/>
                </a:lnTo>
                <a:lnTo>
                  <a:pt x="1104899" y="6077"/>
                </a:lnTo>
                <a:lnTo>
                  <a:pt x="1104434" y="7200"/>
                </a:lnTo>
                <a:lnTo>
                  <a:pt x="1102575" y="9060"/>
                </a:lnTo>
                <a:lnTo>
                  <a:pt x="1101452" y="9524"/>
                </a:lnTo>
                <a:close/>
              </a:path>
              <a:path w="5486400" h="9525">
                <a:moveTo>
                  <a:pt x="1149077" y="9524"/>
                </a:moveTo>
                <a:lnTo>
                  <a:pt x="1146447" y="9524"/>
                </a:lnTo>
                <a:lnTo>
                  <a:pt x="1145324" y="9060"/>
                </a:lnTo>
                <a:lnTo>
                  <a:pt x="1143464" y="7200"/>
                </a:lnTo>
                <a:lnTo>
                  <a:pt x="1142999" y="6077"/>
                </a:lnTo>
                <a:lnTo>
                  <a:pt x="1142999" y="3447"/>
                </a:lnTo>
                <a:lnTo>
                  <a:pt x="1143464" y="2324"/>
                </a:lnTo>
                <a:lnTo>
                  <a:pt x="1145324" y="464"/>
                </a:lnTo>
                <a:lnTo>
                  <a:pt x="1146447" y="0"/>
                </a:lnTo>
                <a:lnTo>
                  <a:pt x="1149077" y="0"/>
                </a:lnTo>
                <a:lnTo>
                  <a:pt x="1150199" y="464"/>
                </a:lnTo>
                <a:lnTo>
                  <a:pt x="1152059" y="2324"/>
                </a:lnTo>
                <a:lnTo>
                  <a:pt x="1152524" y="3447"/>
                </a:lnTo>
                <a:lnTo>
                  <a:pt x="1152524" y="6077"/>
                </a:lnTo>
                <a:lnTo>
                  <a:pt x="1152059" y="7200"/>
                </a:lnTo>
                <a:lnTo>
                  <a:pt x="1150199" y="9060"/>
                </a:lnTo>
                <a:lnTo>
                  <a:pt x="1149077" y="9524"/>
                </a:lnTo>
                <a:close/>
              </a:path>
              <a:path w="5486400" h="9525">
                <a:moveTo>
                  <a:pt x="1196702" y="9524"/>
                </a:moveTo>
                <a:lnTo>
                  <a:pt x="1194072" y="9524"/>
                </a:lnTo>
                <a:lnTo>
                  <a:pt x="1192949" y="9060"/>
                </a:lnTo>
                <a:lnTo>
                  <a:pt x="1191089" y="7200"/>
                </a:lnTo>
                <a:lnTo>
                  <a:pt x="1190624" y="6077"/>
                </a:lnTo>
                <a:lnTo>
                  <a:pt x="1190624" y="3447"/>
                </a:lnTo>
                <a:lnTo>
                  <a:pt x="1191089" y="2324"/>
                </a:lnTo>
                <a:lnTo>
                  <a:pt x="1192949" y="464"/>
                </a:lnTo>
                <a:lnTo>
                  <a:pt x="1194072" y="0"/>
                </a:lnTo>
                <a:lnTo>
                  <a:pt x="1196702" y="0"/>
                </a:lnTo>
                <a:lnTo>
                  <a:pt x="1197825" y="464"/>
                </a:lnTo>
                <a:lnTo>
                  <a:pt x="1199685" y="2324"/>
                </a:lnTo>
                <a:lnTo>
                  <a:pt x="1200149" y="3447"/>
                </a:lnTo>
                <a:lnTo>
                  <a:pt x="1200149" y="6077"/>
                </a:lnTo>
                <a:lnTo>
                  <a:pt x="1199685" y="7200"/>
                </a:lnTo>
                <a:lnTo>
                  <a:pt x="1197825" y="9060"/>
                </a:lnTo>
                <a:lnTo>
                  <a:pt x="1196702" y="9524"/>
                </a:lnTo>
                <a:close/>
              </a:path>
              <a:path w="5486400" h="9525">
                <a:moveTo>
                  <a:pt x="1244327" y="9524"/>
                </a:moveTo>
                <a:lnTo>
                  <a:pt x="1241697" y="9524"/>
                </a:lnTo>
                <a:lnTo>
                  <a:pt x="1240574" y="9060"/>
                </a:lnTo>
                <a:lnTo>
                  <a:pt x="1238714" y="7200"/>
                </a:lnTo>
                <a:lnTo>
                  <a:pt x="1238249" y="6077"/>
                </a:lnTo>
                <a:lnTo>
                  <a:pt x="1238249" y="3447"/>
                </a:lnTo>
                <a:lnTo>
                  <a:pt x="1238714" y="2324"/>
                </a:lnTo>
                <a:lnTo>
                  <a:pt x="1240574" y="464"/>
                </a:lnTo>
                <a:lnTo>
                  <a:pt x="1241697" y="0"/>
                </a:lnTo>
                <a:lnTo>
                  <a:pt x="1244327" y="0"/>
                </a:lnTo>
                <a:lnTo>
                  <a:pt x="1245449" y="464"/>
                </a:lnTo>
                <a:lnTo>
                  <a:pt x="1247309" y="2324"/>
                </a:lnTo>
                <a:lnTo>
                  <a:pt x="1247774" y="3447"/>
                </a:lnTo>
                <a:lnTo>
                  <a:pt x="1247774" y="6077"/>
                </a:lnTo>
                <a:lnTo>
                  <a:pt x="1247309" y="7200"/>
                </a:lnTo>
                <a:lnTo>
                  <a:pt x="1245449" y="9060"/>
                </a:lnTo>
                <a:lnTo>
                  <a:pt x="1244327" y="9524"/>
                </a:lnTo>
                <a:close/>
              </a:path>
              <a:path w="5486400" h="9525">
                <a:moveTo>
                  <a:pt x="1291952" y="9524"/>
                </a:moveTo>
                <a:lnTo>
                  <a:pt x="1289322" y="9524"/>
                </a:lnTo>
                <a:lnTo>
                  <a:pt x="1288199" y="9060"/>
                </a:lnTo>
                <a:lnTo>
                  <a:pt x="1286339" y="7200"/>
                </a:lnTo>
                <a:lnTo>
                  <a:pt x="1285874" y="6077"/>
                </a:lnTo>
                <a:lnTo>
                  <a:pt x="1285874" y="3447"/>
                </a:lnTo>
                <a:lnTo>
                  <a:pt x="1286339" y="2324"/>
                </a:lnTo>
                <a:lnTo>
                  <a:pt x="1288199" y="464"/>
                </a:lnTo>
                <a:lnTo>
                  <a:pt x="1289322" y="0"/>
                </a:lnTo>
                <a:lnTo>
                  <a:pt x="1291952" y="0"/>
                </a:lnTo>
                <a:lnTo>
                  <a:pt x="1293074" y="464"/>
                </a:lnTo>
                <a:lnTo>
                  <a:pt x="1294934" y="2324"/>
                </a:lnTo>
                <a:lnTo>
                  <a:pt x="1295399" y="3447"/>
                </a:lnTo>
                <a:lnTo>
                  <a:pt x="1295399" y="6077"/>
                </a:lnTo>
                <a:lnTo>
                  <a:pt x="1294934" y="7200"/>
                </a:lnTo>
                <a:lnTo>
                  <a:pt x="1293074" y="9060"/>
                </a:lnTo>
                <a:lnTo>
                  <a:pt x="1291952" y="9524"/>
                </a:lnTo>
                <a:close/>
              </a:path>
              <a:path w="5486400" h="9525">
                <a:moveTo>
                  <a:pt x="1339577" y="9524"/>
                </a:moveTo>
                <a:lnTo>
                  <a:pt x="1336947" y="9524"/>
                </a:lnTo>
                <a:lnTo>
                  <a:pt x="1335824" y="9060"/>
                </a:lnTo>
                <a:lnTo>
                  <a:pt x="1333964" y="7200"/>
                </a:lnTo>
                <a:lnTo>
                  <a:pt x="1333499" y="6077"/>
                </a:lnTo>
                <a:lnTo>
                  <a:pt x="1333499" y="3447"/>
                </a:lnTo>
                <a:lnTo>
                  <a:pt x="1333964" y="2324"/>
                </a:lnTo>
                <a:lnTo>
                  <a:pt x="1335824" y="464"/>
                </a:lnTo>
                <a:lnTo>
                  <a:pt x="1336947" y="0"/>
                </a:lnTo>
                <a:lnTo>
                  <a:pt x="1339577" y="0"/>
                </a:lnTo>
                <a:lnTo>
                  <a:pt x="1340700" y="464"/>
                </a:lnTo>
                <a:lnTo>
                  <a:pt x="1342560" y="2324"/>
                </a:lnTo>
                <a:lnTo>
                  <a:pt x="1343024" y="3447"/>
                </a:lnTo>
                <a:lnTo>
                  <a:pt x="1343024" y="6077"/>
                </a:lnTo>
                <a:lnTo>
                  <a:pt x="1342560" y="7200"/>
                </a:lnTo>
                <a:lnTo>
                  <a:pt x="1340700" y="9060"/>
                </a:lnTo>
                <a:lnTo>
                  <a:pt x="1339577" y="9524"/>
                </a:lnTo>
                <a:close/>
              </a:path>
              <a:path w="5486400" h="9525">
                <a:moveTo>
                  <a:pt x="1387202" y="9524"/>
                </a:moveTo>
                <a:lnTo>
                  <a:pt x="1384572" y="9524"/>
                </a:lnTo>
                <a:lnTo>
                  <a:pt x="1383449" y="9060"/>
                </a:lnTo>
                <a:lnTo>
                  <a:pt x="1381589" y="7200"/>
                </a:lnTo>
                <a:lnTo>
                  <a:pt x="1381124" y="6077"/>
                </a:lnTo>
                <a:lnTo>
                  <a:pt x="1381124" y="3447"/>
                </a:lnTo>
                <a:lnTo>
                  <a:pt x="1381589" y="2324"/>
                </a:lnTo>
                <a:lnTo>
                  <a:pt x="1383449" y="464"/>
                </a:lnTo>
                <a:lnTo>
                  <a:pt x="1384572" y="0"/>
                </a:lnTo>
                <a:lnTo>
                  <a:pt x="1387202" y="0"/>
                </a:lnTo>
                <a:lnTo>
                  <a:pt x="1388324" y="464"/>
                </a:lnTo>
                <a:lnTo>
                  <a:pt x="1390184" y="2324"/>
                </a:lnTo>
                <a:lnTo>
                  <a:pt x="1390649" y="3447"/>
                </a:lnTo>
                <a:lnTo>
                  <a:pt x="1390649" y="6077"/>
                </a:lnTo>
                <a:lnTo>
                  <a:pt x="1390184" y="7200"/>
                </a:lnTo>
                <a:lnTo>
                  <a:pt x="1388324" y="9060"/>
                </a:lnTo>
                <a:lnTo>
                  <a:pt x="1387202" y="9524"/>
                </a:lnTo>
                <a:close/>
              </a:path>
              <a:path w="5486400" h="9525">
                <a:moveTo>
                  <a:pt x="1434827" y="9524"/>
                </a:moveTo>
                <a:lnTo>
                  <a:pt x="1432197" y="9524"/>
                </a:lnTo>
                <a:lnTo>
                  <a:pt x="1431074" y="9060"/>
                </a:lnTo>
                <a:lnTo>
                  <a:pt x="1429214" y="7200"/>
                </a:lnTo>
                <a:lnTo>
                  <a:pt x="1428749" y="6077"/>
                </a:lnTo>
                <a:lnTo>
                  <a:pt x="1428749" y="3447"/>
                </a:lnTo>
                <a:lnTo>
                  <a:pt x="1429214" y="2324"/>
                </a:lnTo>
                <a:lnTo>
                  <a:pt x="1431074" y="464"/>
                </a:lnTo>
                <a:lnTo>
                  <a:pt x="1432197" y="0"/>
                </a:lnTo>
                <a:lnTo>
                  <a:pt x="1434827" y="0"/>
                </a:lnTo>
                <a:lnTo>
                  <a:pt x="1435949" y="464"/>
                </a:lnTo>
                <a:lnTo>
                  <a:pt x="1437809" y="2324"/>
                </a:lnTo>
                <a:lnTo>
                  <a:pt x="1438274" y="3447"/>
                </a:lnTo>
                <a:lnTo>
                  <a:pt x="1438274" y="6077"/>
                </a:lnTo>
                <a:lnTo>
                  <a:pt x="1437809" y="7200"/>
                </a:lnTo>
                <a:lnTo>
                  <a:pt x="1435949" y="9060"/>
                </a:lnTo>
                <a:lnTo>
                  <a:pt x="1434827" y="9524"/>
                </a:lnTo>
                <a:close/>
              </a:path>
              <a:path w="5486400" h="9525">
                <a:moveTo>
                  <a:pt x="1482452" y="9524"/>
                </a:moveTo>
                <a:lnTo>
                  <a:pt x="1479822" y="9524"/>
                </a:lnTo>
                <a:lnTo>
                  <a:pt x="1478699" y="9060"/>
                </a:lnTo>
                <a:lnTo>
                  <a:pt x="1476839" y="7200"/>
                </a:lnTo>
                <a:lnTo>
                  <a:pt x="1476374" y="6077"/>
                </a:lnTo>
                <a:lnTo>
                  <a:pt x="1476374" y="3447"/>
                </a:lnTo>
                <a:lnTo>
                  <a:pt x="1476839" y="2324"/>
                </a:lnTo>
                <a:lnTo>
                  <a:pt x="1478699" y="464"/>
                </a:lnTo>
                <a:lnTo>
                  <a:pt x="1479822" y="0"/>
                </a:lnTo>
                <a:lnTo>
                  <a:pt x="1482452" y="0"/>
                </a:lnTo>
                <a:lnTo>
                  <a:pt x="1483574" y="464"/>
                </a:lnTo>
                <a:lnTo>
                  <a:pt x="1485434" y="2324"/>
                </a:lnTo>
                <a:lnTo>
                  <a:pt x="1485899" y="3447"/>
                </a:lnTo>
                <a:lnTo>
                  <a:pt x="1485899" y="6077"/>
                </a:lnTo>
                <a:lnTo>
                  <a:pt x="1485434" y="7200"/>
                </a:lnTo>
                <a:lnTo>
                  <a:pt x="1483574" y="9060"/>
                </a:lnTo>
                <a:lnTo>
                  <a:pt x="1482452" y="9524"/>
                </a:lnTo>
                <a:close/>
              </a:path>
              <a:path w="5486400" h="9525">
                <a:moveTo>
                  <a:pt x="1530077" y="9524"/>
                </a:moveTo>
                <a:lnTo>
                  <a:pt x="1527447" y="9524"/>
                </a:lnTo>
                <a:lnTo>
                  <a:pt x="1526324" y="9060"/>
                </a:lnTo>
                <a:lnTo>
                  <a:pt x="1524464" y="7200"/>
                </a:lnTo>
                <a:lnTo>
                  <a:pt x="1523999" y="6077"/>
                </a:lnTo>
                <a:lnTo>
                  <a:pt x="1523999" y="3447"/>
                </a:lnTo>
                <a:lnTo>
                  <a:pt x="1524464" y="2324"/>
                </a:lnTo>
                <a:lnTo>
                  <a:pt x="1526324" y="464"/>
                </a:lnTo>
                <a:lnTo>
                  <a:pt x="1527447" y="0"/>
                </a:lnTo>
                <a:lnTo>
                  <a:pt x="1530077" y="0"/>
                </a:lnTo>
                <a:lnTo>
                  <a:pt x="1531199" y="464"/>
                </a:lnTo>
                <a:lnTo>
                  <a:pt x="1533059" y="2324"/>
                </a:lnTo>
                <a:lnTo>
                  <a:pt x="1533524" y="3447"/>
                </a:lnTo>
                <a:lnTo>
                  <a:pt x="1533524" y="6077"/>
                </a:lnTo>
                <a:lnTo>
                  <a:pt x="1533059" y="7200"/>
                </a:lnTo>
                <a:lnTo>
                  <a:pt x="1531199" y="9060"/>
                </a:lnTo>
                <a:lnTo>
                  <a:pt x="1530077" y="9524"/>
                </a:lnTo>
                <a:close/>
              </a:path>
              <a:path w="5486400" h="9525">
                <a:moveTo>
                  <a:pt x="1577702" y="9524"/>
                </a:moveTo>
                <a:lnTo>
                  <a:pt x="1575072" y="9524"/>
                </a:lnTo>
                <a:lnTo>
                  <a:pt x="1573949" y="9060"/>
                </a:lnTo>
                <a:lnTo>
                  <a:pt x="1572089" y="7200"/>
                </a:lnTo>
                <a:lnTo>
                  <a:pt x="1571624" y="6077"/>
                </a:lnTo>
                <a:lnTo>
                  <a:pt x="1571624" y="3447"/>
                </a:lnTo>
                <a:lnTo>
                  <a:pt x="1572089" y="2324"/>
                </a:lnTo>
                <a:lnTo>
                  <a:pt x="1573949" y="464"/>
                </a:lnTo>
                <a:lnTo>
                  <a:pt x="1575072" y="0"/>
                </a:lnTo>
                <a:lnTo>
                  <a:pt x="1577702" y="0"/>
                </a:lnTo>
                <a:lnTo>
                  <a:pt x="1578825" y="464"/>
                </a:lnTo>
                <a:lnTo>
                  <a:pt x="1580684" y="2324"/>
                </a:lnTo>
                <a:lnTo>
                  <a:pt x="1581149" y="3447"/>
                </a:lnTo>
                <a:lnTo>
                  <a:pt x="1581149" y="6077"/>
                </a:lnTo>
                <a:lnTo>
                  <a:pt x="1580684" y="7200"/>
                </a:lnTo>
                <a:lnTo>
                  <a:pt x="1578825" y="9060"/>
                </a:lnTo>
                <a:lnTo>
                  <a:pt x="1577702" y="9524"/>
                </a:lnTo>
                <a:close/>
              </a:path>
              <a:path w="5486400" h="9525">
                <a:moveTo>
                  <a:pt x="1625327" y="9524"/>
                </a:moveTo>
                <a:lnTo>
                  <a:pt x="1622697" y="9524"/>
                </a:lnTo>
                <a:lnTo>
                  <a:pt x="1621574" y="9060"/>
                </a:lnTo>
                <a:lnTo>
                  <a:pt x="1619714" y="7200"/>
                </a:lnTo>
                <a:lnTo>
                  <a:pt x="1619249" y="6077"/>
                </a:lnTo>
                <a:lnTo>
                  <a:pt x="1619249" y="3447"/>
                </a:lnTo>
                <a:lnTo>
                  <a:pt x="1619714" y="2324"/>
                </a:lnTo>
                <a:lnTo>
                  <a:pt x="1621574" y="464"/>
                </a:lnTo>
                <a:lnTo>
                  <a:pt x="1622697" y="0"/>
                </a:lnTo>
                <a:lnTo>
                  <a:pt x="1625327" y="0"/>
                </a:lnTo>
                <a:lnTo>
                  <a:pt x="1626449" y="464"/>
                </a:lnTo>
                <a:lnTo>
                  <a:pt x="1628309" y="2324"/>
                </a:lnTo>
                <a:lnTo>
                  <a:pt x="1628774" y="3447"/>
                </a:lnTo>
                <a:lnTo>
                  <a:pt x="1628774" y="6077"/>
                </a:lnTo>
                <a:lnTo>
                  <a:pt x="1628309" y="7200"/>
                </a:lnTo>
                <a:lnTo>
                  <a:pt x="1626449" y="9060"/>
                </a:lnTo>
                <a:lnTo>
                  <a:pt x="1625327" y="9524"/>
                </a:lnTo>
                <a:close/>
              </a:path>
              <a:path w="5486400" h="9525">
                <a:moveTo>
                  <a:pt x="1672952" y="9524"/>
                </a:moveTo>
                <a:lnTo>
                  <a:pt x="1670322" y="9524"/>
                </a:lnTo>
                <a:lnTo>
                  <a:pt x="1669199" y="9060"/>
                </a:lnTo>
                <a:lnTo>
                  <a:pt x="1667339" y="7200"/>
                </a:lnTo>
                <a:lnTo>
                  <a:pt x="1666874" y="6077"/>
                </a:lnTo>
                <a:lnTo>
                  <a:pt x="1666874" y="3447"/>
                </a:lnTo>
                <a:lnTo>
                  <a:pt x="1667339" y="2324"/>
                </a:lnTo>
                <a:lnTo>
                  <a:pt x="1669199" y="464"/>
                </a:lnTo>
                <a:lnTo>
                  <a:pt x="1670322" y="0"/>
                </a:lnTo>
                <a:lnTo>
                  <a:pt x="1672952" y="0"/>
                </a:lnTo>
                <a:lnTo>
                  <a:pt x="1674074" y="464"/>
                </a:lnTo>
                <a:lnTo>
                  <a:pt x="1675934" y="2324"/>
                </a:lnTo>
                <a:lnTo>
                  <a:pt x="1676399" y="3447"/>
                </a:lnTo>
                <a:lnTo>
                  <a:pt x="1676399" y="6077"/>
                </a:lnTo>
                <a:lnTo>
                  <a:pt x="1675934" y="7200"/>
                </a:lnTo>
                <a:lnTo>
                  <a:pt x="1674074" y="9060"/>
                </a:lnTo>
                <a:lnTo>
                  <a:pt x="1672952" y="9524"/>
                </a:lnTo>
                <a:close/>
              </a:path>
              <a:path w="5486400" h="9525">
                <a:moveTo>
                  <a:pt x="1720577" y="9524"/>
                </a:moveTo>
                <a:lnTo>
                  <a:pt x="1717947" y="9524"/>
                </a:lnTo>
                <a:lnTo>
                  <a:pt x="1716824" y="9060"/>
                </a:lnTo>
                <a:lnTo>
                  <a:pt x="1714964" y="7200"/>
                </a:lnTo>
                <a:lnTo>
                  <a:pt x="1714499" y="6077"/>
                </a:lnTo>
                <a:lnTo>
                  <a:pt x="1714499" y="3447"/>
                </a:lnTo>
                <a:lnTo>
                  <a:pt x="1714964" y="2324"/>
                </a:lnTo>
                <a:lnTo>
                  <a:pt x="1716824" y="464"/>
                </a:lnTo>
                <a:lnTo>
                  <a:pt x="1717947" y="0"/>
                </a:lnTo>
                <a:lnTo>
                  <a:pt x="1720577" y="0"/>
                </a:lnTo>
                <a:lnTo>
                  <a:pt x="1721700" y="464"/>
                </a:lnTo>
                <a:lnTo>
                  <a:pt x="1723560" y="2324"/>
                </a:lnTo>
                <a:lnTo>
                  <a:pt x="1724024" y="3447"/>
                </a:lnTo>
                <a:lnTo>
                  <a:pt x="1724024" y="6077"/>
                </a:lnTo>
                <a:lnTo>
                  <a:pt x="1723560" y="7200"/>
                </a:lnTo>
                <a:lnTo>
                  <a:pt x="1721700" y="9060"/>
                </a:lnTo>
                <a:lnTo>
                  <a:pt x="1720577" y="9524"/>
                </a:lnTo>
                <a:close/>
              </a:path>
              <a:path w="5486400" h="9525">
                <a:moveTo>
                  <a:pt x="1768202" y="9524"/>
                </a:moveTo>
                <a:lnTo>
                  <a:pt x="1765572" y="9524"/>
                </a:lnTo>
                <a:lnTo>
                  <a:pt x="1764449" y="9060"/>
                </a:lnTo>
                <a:lnTo>
                  <a:pt x="1762589" y="7200"/>
                </a:lnTo>
                <a:lnTo>
                  <a:pt x="1762124" y="6077"/>
                </a:lnTo>
                <a:lnTo>
                  <a:pt x="1762124" y="3447"/>
                </a:lnTo>
                <a:lnTo>
                  <a:pt x="1762589" y="2324"/>
                </a:lnTo>
                <a:lnTo>
                  <a:pt x="1764449" y="464"/>
                </a:lnTo>
                <a:lnTo>
                  <a:pt x="1765572" y="0"/>
                </a:lnTo>
                <a:lnTo>
                  <a:pt x="1768202" y="0"/>
                </a:lnTo>
                <a:lnTo>
                  <a:pt x="1769324" y="464"/>
                </a:lnTo>
                <a:lnTo>
                  <a:pt x="1771184" y="2324"/>
                </a:lnTo>
                <a:lnTo>
                  <a:pt x="1771649" y="3447"/>
                </a:lnTo>
                <a:lnTo>
                  <a:pt x="1771649" y="6077"/>
                </a:lnTo>
                <a:lnTo>
                  <a:pt x="1771184" y="7200"/>
                </a:lnTo>
                <a:lnTo>
                  <a:pt x="1769324" y="9060"/>
                </a:lnTo>
                <a:lnTo>
                  <a:pt x="1768202" y="9524"/>
                </a:lnTo>
                <a:close/>
              </a:path>
              <a:path w="5486400" h="9525">
                <a:moveTo>
                  <a:pt x="1815827" y="9524"/>
                </a:moveTo>
                <a:lnTo>
                  <a:pt x="1813197" y="9524"/>
                </a:lnTo>
                <a:lnTo>
                  <a:pt x="1812074" y="9060"/>
                </a:lnTo>
                <a:lnTo>
                  <a:pt x="1810214" y="7200"/>
                </a:lnTo>
                <a:lnTo>
                  <a:pt x="1809749" y="6077"/>
                </a:lnTo>
                <a:lnTo>
                  <a:pt x="1809749" y="3447"/>
                </a:lnTo>
                <a:lnTo>
                  <a:pt x="1810214" y="2324"/>
                </a:lnTo>
                <a:lnTo>
                  <a:pt x="1812074" y="464"/>
                </a:lnTo>
                <a:lnTo>
                  <a:pt x="1813197" y="0"/>
                </a:lnTo>
                <a:lnTo>
                  <a:pt x="1815827" y="0"/>
                </a:lnTo>
                <a:lnTo>
                  <a:pt x="1816950" y="464"/>
                </a:lnTo>
                <a:lnTo>
                  <a:pt x="1818810" y="2324"/>
                </a:lnTo>
                <a:lnTo>
                  <a:pt x="1819274" y="3447"/>
                </a:lnTo>
                <a:lnTo>
                  <a:pt x="1819274" y="6077"/>
                </a:lnTo>
                <a:lnTo>
                  <a:pt x="1818810" y="7200"/>
                </a:lnTo>
                <a:lnTo>
                  <a:pt x="1816950" y="9060"/>
                </a:lnTo>
                <a:lnTo>
                  <a:pt x="1815827" y="9524"/>
                </a:lnTo>
                <a:close/>
              </a:path>
              <a:path w="5486400" h="9525">
                <a:moveTo>
                  <a:pt x="1863452" y="9524"/>
                </a:moveTo>
                <a:lnTo>
                  <a:pt x="1860822" y="9524"/>
                </a:lnTo>
                <a:lnTo>
                  <a:pt x="1859699" y="9060"/>
                </a:lnTo>
                <a:lnTo>
                  <a:pt x="1857839" y="7200"/>
                </a:lnTo>
                <a:lnTo>
                  <a:pt x="1857374" y="6077"/>
                </a:lnTo>
                <a:lnTo>
                  <a:pt x="1857374" y="3447"/>
                </a:lnTo>
                <a:lnTo>
                  <a:pt x="1857839" y="2324"/>
                </a:lnTo>
                <a:lnTo>
                  <a:pt x="1859699" y="464"/>
                </a:lnTo>
                <a:lnTo>
                  <a:pt x="1860822" y="0"/>
                </a:lnTo>
                <a:lnTo>
                  <a:pt x="1863452" y="0"/>
                </a:lnTo>
                <a:lnTo>
                  <a:pt x="1864574" y="464"/>
                </a:lnTo>
                <a:lnTo>
                  <a:pt x="1866434" y="2324"/>
                </a:lnTo>
                <a:lnTo>
                  <a:pt x="1866899" y="3447"/>
                </a:lnTo>
                <a:lnTo>
                  <a:pt x="1866899" y="6077"/>
                </a:lnTo>
                <a:lnTo>
                  <a:pt x="1866434" y="7200"/>
                </a:lnTo>
                <a:lnTo>
                  <a:pt x="1864574" y="9060"/>
                </a:lnTo>
                <a:lnTo>
                  <a:pt x="1863452" y="9524"/>
                </a:lnTo>
                <a:close/>
              </a:path>
              <a:path w="5486400" h="9525">
                <a:moveTo>
                  <a:pt x="1911077" y="9524"/>
                </a:moveTo>
                <a:lnTo>
                  <a:pt x="1908447" y="9524"/>
                </a:lnTo>
                <a:lnTo>
                  <a:pt x="1907324" y="9060"/>
                </a:lnTo>
                <a:lnTo>
                  <a:pt x="1905464" y="7200"/>
                </a:lnTo>
                <a:lnTo>
                  <a:pt x="1904999" y="6077"/>
                </a:lnTo>
                <a:lnTo>
                  <a:pt x="1904999" y="3447"/>
                </a:lnTo>
                <a:lnTo>
                  <a:pt x="1905464" y="2324"/>
                </a:lnTo>
                <a:lnTo>
                  <a:pt x="1907324" y="464"/>
                </a:lnTo>
                <a:lnTo>
                  <a:pt x="1908447" y="0"/>
                </a:lnTo>
                <a:lnTo>
                  <a:pt x="1911077" y="0"/>
                </a:lnTo>
                <a:lnTo>
                  <a:pt x="1912199" y="464"/>
                </a:lnTo>
                <a:lnTo>
                  <a:pt x="1914059" y="2324"/>
                </a:lnTo>
                <a:lnTo>
                  <a:pt x="1914524" y="3447"/>
                </a:lnTo>
                <a:lnTo>
                  <a:pt x="1914524" y="6077"/>
                </a:lnTo>
                <a:lnTo>
                  <a:pt x="1914059" y="7200"/>
                </a:lnTo>
                <a:lnTo>
                  <a:pt x="1912199" y="9060"/>
                </a:lnTo>
                <a:lnTo>
                  <a:pt x="1911077" y="9524"/>
                </a:lnTo>
                <a:close/>
              </a:path>
              <a:path w="5486400" h="9525">
                <a:moveTo>
                  <a:pt x="1958702" y="9524"/>
                </a:moveTo>
                <a:lnTo>
                  <a:pt x="1956072" y="9524"/>
                </a:lnTo>
                <a:lnTo>
                  <a:pt x="1954949" y="9060"/>
                </a:lnTo>
                <a:lnTo>
                  <a:pt x="1953089" y="7200"/>
                </a:lnTo>
                <a:lnTo>
                  <a:pt x="1952624" y="6077"/>
                </a:lnTo>
                <a:lnTo>
                  <a:pt x="1952624" y="3447"/>
                </a:lnTo>
                <a:lnTo>
                  <a:pt x="1953089" y="2324"/>
                </a:lnTo>
                <a:lnTo>
                  <a:pt x="1954949" y="464"/>
                </a:lnTo>
                <a:lnTo>
                  <a:pt x="1956072" y="0"/>
                </a:lnTo>
                <a:lnTo>
                  <a:pt x="1958702" y="0"/>
                </a:lnTo>
                <a:lnTo>
                  <a:pt x="1959824" y="464"/>
                </a:lnTo>
                <a:lnTo>
                  <a:pt x="1961684" y="2324"/>
                </a:lnTo>
                <a:lnTo>
                  <a:pt x="1962149" y="3447"/>
                </a:lnTo>
                <a:lnTo>
                  <a:pt x="1962149" y="6077"/>
                </a:lnTo>
                <a:lnTo>
                  <a:pt x="1961684" y="7200"/>
                </a:lnTo>
                <a:lnTo>
                  <a:pt x="1959824" y="9060"/>
                </a:lnTo>
                <a:lnTo>
                  <a:pt x="1958702" y="9524"/>
                </a:lnTo>
                <a:close/>
              </a:path>
              <a:path w="5486400" h="9525">
                <a:moveTo>
                  <a:pt x="2006327" y="9524"/>
                </a:moveTo>
                <a:lnTo>
                  <a:pt x="2003697" y="9524"/>
                </a:lnTo>
                <a:lnTo>
                  <a:pt x="2002574" y="9060"/>
                </a:lnTo>
                <a:lnTo>
                  <a:pt x="2000714" y="7200"/>
                </a:lnTo>
                <a:lnTo>
                  <a:pt x="2000249" y="6077"/>
                </a:lnTo>
                <a:lnTo>
                  <a:pt x="2000249" y="3447"/>
                </a:lnTo>
                <a:lnTo>
                  <a:pt x="2000714" y="2324"/>
                </a:lnTo>
                <a:lnTo>
                  <a:pt x="2002574" y="464"/>
                </a:lnTo>
                <a:lnTo>
                  <a:pt x="2003697" y="0"/>
                </a:lnTo>
                <a:lnTo>
                  <a:pt x="2006327" y="0"/>
                </a:lnTo>
                <a:lnTo>
                  <a:pt x="2007449" y="464"/>
                </a:lnTo>
                <a:lnTo>
                  <a:pt x="2009309" y="2324"/>
                </a:lnTo>
                <a:lnTo>
                  <a:pt x="2009774" y="3447"/>
                </a:lnTo>
                <a:lnTo>
                  <a:pt x="2009774" y="6077"/>
                </a:lnTo>
                <a:lnTo>
                  <a:pt x="2009309" y="7200"/>
                </a:lnTo>
                <a:lnTo>
                  <a:pt x="2007449" y="9060"/>
                </a:lnTo>
                <a:lnTo>
                  <a:pt x="2006327" y="9524"/>
                </a:lnTo>
                <a:close/>
              </a:path>
              <a:path w="5486400" h="9525">
                <a:moveTo>
                  <a:pt x="2053952" y="9524"/>
                </a:moveTo>
                <a:lnTo>
                  <a:pt x="2051322" y="9524"/>
                </a:lnTo>
                <a:lnTo>
                  <a:pt x="2050199" y="9060"/>
                </a:lnTo>
                <a:lnTo>
                  <a:pt x="2048339" y="7200"/>
                </a:lnTo>
                <a:lnTo>
                  <a:pt x="2047874" y="6077"/>
                </a:lnTo>
                <a:lnTo>
                  <a:pt x="2047874" y="3447"/>
                </a:lnTo>
                <a:lnTo>
                  <a:pt x="2048339" y="2324"/>
                </a:lnTo>
                <a:lnTo>
                  <a:pt x="2050199" y="464"/>
                </a:lnTo>
                <a:lnTo>
                  <a:pt x="2051322" y="0"/>
                </a:lnTo>
                <a:lnTo>
                  <a:pt x="2053952" y="0"/>
                </a:lnTo>
                <a:lnTo>
                  <a:pt x="2055075" y="464"/>
                </a:lnTo>
                <a:lnTo>
                  <a:pt x="2056935" y="2324"/>
                </a:lnTo>
                <a:lnTo>
                  <a:pt x="2057399" y="3447"/>
                </a:lnTo>
                <a:lnTo>
                  <a:pt x="2057399" y="6077"/>
                </a:lnTo>
                <a:lnTo>
                  <a:pt x="2056935" y="7200"/>
                </a:lnTo>
                <a:lnTo>
                  <a:pt x="2055075" y="9060"/>
                </a:lnTo>
                <a:lnTo>
                  <a:pt x="2053952" y="9524"/>
                </a:lnTo>
                <a:close/>
              </a:path>
              <a:path w="5486400" h="9525">
                <a:moveTo>
                  <a:pt x="2101577" y="9524"/>
                </a:moveTo>
                <a:lnTo>
                  <a:pt x="2098947" y="9524"/>
                </a:lnTo>
                <a:lnTo>
                  <a:pt x="2097824" y="9060"/>
                </a:lnTo>
                <a:lnTo>
                  <a:pt x="2095964" y="7200"/>
                </a:lnTo>
                <a:lnTo>
                  <a:pt x="2095499" y="6077"/>
                </a:lnTo>
                <a:lnTo>
                  <a:pt x="2095499" y="3447"/>
                </a:lnTo>
                <a:lnTo>
                  <a:pt x="2095964" y="2324"/>
                </a:lnTo>
                <a:lnTo>
                  <a:pt x="2097824" y="464"/>
                </a:lnTo>
                <a:lnTo>
                  <a:pt x="2098947" y="0"/>
                </a:lnTo>
                <a:lnTo>
                  <a:pt x="2101577" y="0"/>
                </a:lnTo>
                <a:lnTo>
                  <a:pt x="2102699" y="464"/>
                </a:lnTo>
                <a:lnTo>
                  <a:pt x="2104559" y="2324"/>
                </a:lnTo>
                <a:lnTo>
                  <a:pt x="2105024" y="3447"/>
                </a:lnTo>
                <a:lnTo>
                  <a:pt x="2105024" y="6077"/>
                </a:lnTo>
                <a:lnTo>
                  <a:pt x="2104559" y="7200"/>
                </a:lnTo>
                <a:lnTo>
                  <a:pt x="2102699" y="9060"/>
                </a:lnTo>
                <a:lnTo>
                  <a:pt x="2101577" y="9524"/>
                </a:lnTo>
                <a:close/>
              </a:path>
              <a:path w="5486400" h="9525">
                <a:moveTo>
                  <a:pt x="2149202" y="9524"/>
                </a:moveTo>
                <a:lnTo>
                  <a:pt x="2146572" y="9524"/>
                </a:lnTo>
                <a:lnTo>
                  <a:pt x="2145449" y="9060"/>
                </a:lnTo>
                <a:lnTo>
                  <a:pt x="2143589" y="7200"/>
                </a:lnTo>
                <a:lnTo>
                  <a:pt x="2143124" y="6077"/>
                </a:lnTo>
                <a:lnTo>
                  <a:pt x="2143124" y="3447"/>
                </a:lnTo>
                <a:lnTo>
                  <a:pt x="2143589" y="2324"/>
                </a:lnTo>
                <a:lnTo>
                  <a:pt x="2145449" y="464"/>
                </a:lnTo>
                <a:lnTo>
                  <a:pt x="2146572" y="0"/>
                </a:lnTo>
                <a:lnTo>
                  <a:pt x="2149202" y="0"/>
                </a:lnTo>
                <a:lnTo>
                  <a:pt x="2150324" y="464"/>
                </a:lnTo>
                <a:lnTo>
                  <a:pt x="2152184" y="2324"/>
                </a:lnTo>
                <a:lnTo>
                  <a:pt x="2152649" y="3447"/>
                </a:lnTo>
                <a:lnTo>
                  <a:pt x="2152649" y="6077"/>
                </a:lnTo>
                <a:lnTo>
                  <a:pt x="2152184" y="7200"/>
                </a:lnTo>
                <a:lnTo>
                  <a:pt x="2150324" y="9060"/>
                </a:lnTo>
                <a:lnTo>
                  <a:pt x="2149202" y="9524"/>
                </a:lnTo>
                <a:close/>
              </a:path>
              <a:path w="5486400" h="9525">
                <a:moveTo>
                  <a:pt x="2196827" y="9524"/>
                </a:moveTo>
                <a:lnTo>
                  <a:pt x="2194197" y="9524"/>
                </a:lnTo>
                <a:lnTo>
                  <a:pt x="2193074" y="9060"/>
                </a:lnTo>
                <a:lnTo>
                  <a:pt x="2191214" y="7200"/>
                </a:lnTo>
                <a:lnTo>
                  <a:pt x="2190749" y="6077"/>
                </a:lnTo>
                <a:lnTo>
                  <a:pt x="2190749" y="3447"/>
                </a:lnTo>
                <a:lnTo>
                  <a:pt x="2191214" y="2324"/>
                </a:lnTo>
                <a:lnTo>
                  <a:pt x="2193074" y="464"/>
                </a:lnTo>
                <a:lnTo>
                  <a:pt x="2194197" y="0"/>
                </a:lnTo>
                <a:lnTo>
                  <a:pt x="2196827" y="0"/>
                </a:lnTo>
                <a:lnTo>
                  <a:pt x="2197949" y="464"/>
                </a:lnTo>
                <a:lnTo>
                  <a:pt x="2199809" y="2324"/>
                </a:lnTo>
                <a:lnTo>
                  <a:pt x="2200274" y="3447"/>
                </a:lnTo>
                <a:lnTo>
                  <a:pt x="2200274" y="6077"/>
                </a:lnTo>
                <a:lnTo>
                  <a:pt x="2199809" y="7200"/>
                </a:lnTo>
                <a:lnTo>
                  <a:pt x="2197949" y="9060"/>
                </a:lnTo>
                <a:lnTo>
                  <a:pt x="2196827" y="9524"/>
                </a:lnTo>
                <a:close/>
              </a:path>
              <a:path w="5486400" h="9525">
                <a:moveTo>
                  <a:pt x="2244452" y="9524"/>
                </a:moveTo>
                <a:lnTo>
                  <a:pt x="2241822" y="9524"/>
                </a:lnTo>
                <a:lnTo>
                  <a:pt x="2240699" y="9060"/>
                </a:lnTo>
                <a:lnTo>
                  <a:pt x="2238839" y="7200"/>
                </a:lnTo>
                <a:lnTo>
                  <a:pt x="2238374" y="6077"/>
                </a:lnTo>
                <a:lnTo>
                  <a:pt x="2238374" y="3447"/>
                </a:lnTo>
                <a:lnTo>
                  <a:pt x="2238839" y="2324"/>
                </a:lnTo>
                <a:lnTo>
                  <a:pt x="2240699" y="464"/>
                </a:lnTo>
                <a:lnTo>
                  <a:pt x="2241822" y="0"/>
                </a:lnTo>
                <a:lnTo>
                  <a:pt x="2244452" y="0"/>
                </a:lnTo>
                <a:lnTo>
                  <a:pt x="2245574" y="464"/>
                </a:lnTo>
                <a:lnTo>
                  <a:pt x="2247434" y="2324"/>
                </a:lnTo>
                <a:lnTo>
                  <a:pt x="2247899" y="3447"/>
                </a:lnTo>
                <a:lnTo>
                  <a:pt x="2247899" y="6077"/>
                </a:lnTo>
                <a:lnTo>
                  <a:pt x="2247434" y="7200"/>
                </a:lnTo>
                <a:lnTo>
                  <a:pt x="2245574" y="9060"/>
                </a:lnTo>
                <a:lnTo>
                  <a:pt x="2244452" y="9524"/>
                </a:lnTo>
                <a:close/>
              </a:path>
              <a:path w="5486400" h="9525">
                <a:moveTo>
                  <a:pt x="2292077" y="9524"/>
                </a:moveTo>
                <a:lnTo>
                  <a:pt x="2289447" y="9524"/>
                </a:lnTo>
                <a:lnTo>
                  <a:pt x="2288324" y="9060"/>
                </a:lnTo>
                <a:lnTo>
                  <a:pt x="2286464" y="7200"/>
                </a:lnTo>
                <a:lnTo>
                  <a:pt x="2285999" y="6077"/>
                </a:lnTo>
                <a:lnTo>
                  <a:pt x="2285999" y="3447"/>
                </a:lnTo>
                <a:lnTo>
                  <a:pt x="2286464" y="2324"/>
                </a:lnTo>
                <a:lnTo>
                  <a:pt x="2288324" y="464"/>
                </a:lnTo>
                <a:lnTo>
                  <a:pt x="2289447" y="0"/>
                </a:lnTo>
                <a:lnTo>
                  <a:pt x="2292077" y="0"/>
                </a:lnTo>
                <a:lnTo>
                  <a:pt x="2293199" y="464"/>
                </a:lnTo>
                <a:lnTo>
                  <a:pt x="2295059" y="2324"/>
                </a:lnTo>
                <a:lnTo>
                  <a:pt x="2295524" y="3447"/>
                </a:lnTo>
                <a:lnTo>
                  <a:pt x="2295524" y="6077"/>
                </a:lnTo>
                <a:lnTo>
                  <a:pt x="2295059" y="7200"/>
                </a:lnTo>
                <a:lnTo>
                  <a:pt x="2293199" y="9060"/>
                </a:lnTo>
                <a:lnTo>
                  <a:pt x="2292077" y="9524"/>
                </a:lnTo>
                <a:close/>
              </a:path>
              <a:path w="5486400" h="9525">
                <a:moveTo>
                  <a:pt x="2339702" y="9524"/>
                </a:moveTo>
                <a:lnTo>
                  <a:pt x="2337072" y="9524"/>
                </a:lnTo>
                <a:lnTo>
                  <a:pt x="2335949" y="9060"/>
                </a:lnTo>
                <a:lnTo>
                  <a:pt x="2334089" y="7200"/>
                </a:lnTo>
                <a:lnTo>
                  <a:pt x="2333624" y="6077"/>
                </a:lnTo>
                <a:lnTo>
                  <a:pt x="2333624" y="3447"/>
                </a:lnTo>
                <a:lnTo>
                  <a:pt x="2334089" y="2324"/>
                </a:lnTo>
                <a:lnTo>
                  <a:pt x="2335949" y="464"/>
                </a:lnTo>
                <a:lnTo>
                  <a:pt x="2337072" y="0"/>
                </a:lnTo>
                <a:lnTo>
                  <a:pt x="2339702" y="0"/>
                </a:lnTo>
                <a:lnTo>
                  <a:pt x="2340824" y="464"/>
                </a:lnTo>
                <a:lnTo>
                  <a:pt x="2342684" y="2324"/>
                </a:lnTo>
                <a:lnTo>
                  <a:pt x="2343149" y="3447"/>
                </a:lnTo>
                <a:lnTo>
                  <a:pt x="2343149" y="6077"/>
                </a:lnTo>
                <a:lnTo>
                  <a:pt x="2342684" y="7200"/>
                </a:lnTo>
                <a:lnTo>
                  <a:pt x="2340824" y="9060"/>
                </a:lnTo>
                <a:lnTo>
                  <a:pt x="2339702" y="9524"/>
                </a:lnTo>
                <a:close/>
              </a:path>
              <a:path w="5486400" h="9525">
                <a:moveTo>
                  <a:pt x="2387327" y="9524"/>
                </a:moveTo>
                <a:lnTo>
                  <a:pt x="2384697" y="9524"/>
                </a:lnTo>
                <a:lnTo>
                  <a:pt x="2383574" y="9060"/>
                </a:lnTo>
                <a:lnTo>
                  <a:pt x="2381714" y="7200"/>
                </a:lnTo>
                <a:lnTo>
                  <a:pt x="2381249" y="6077"/>
                </a:lnTo>
                <a:lnTo>
                  <a:pt x="2381249" y="3447"/>
                </a:lnTo>
                <a:lnTo>
                  <a:pt x="2381714" y="2324"/>
                </a:lnTo>
                <a:lnTo>
                  <a:pt x="2383574" y="464"/>
                </a:lnTo>
                <a:lnTo>
                  <a:pt x="2384697" y="0"/>
                </a:lnTo>
                <a:lnTo>
                  <a:pt x="2387327" y="0"/>
                </a:lnTo>
                <a:lnTo>
                  <a:pt x="2388449" y="464"/>
                </a:lnTo>
                <a:lnTo>
                  <a:pt x="2390309" y="2324"/>
                </a:lnTo>
                <a:lnTo>
                  <a:pt x="2390774" y="3447"/>
                </a:lnTo>
                <a:lnTo>
                  <a:pt x="2390774" y="6077"/>
                </a:lnTo>
                <a:lnTo>
                  <a:pt x="2390309" y="7200"/>
                </a:lnTo>
                <a:lnTo>
                  <a:pt x="2388449" y="9060"/>
                </a:lnTo>
                <a:lnTo>
                  <a:pt x="2387327" y="9524"/>
                </a:lnTo>
                <a:close/>
              </a:path>
              <a:path w="5486400" h="9525">
                <a:moveTo>
                  <a:pt x="2434952" y="9524"/>
                </a:moveTo>
                <a:lnTo>
                  <a:pt x="2432322" y="9524"/>
                </a:lnTo>
                <a:lnTo>
                  <a:pt x="2431199" y="9060"/>
                </a:lnTo>
                <a:lnTo>
                  <a:pt x="2429339" y="7200"/>
                </a:lnTo>
                <a:lnTo>
                  <a:pt x="2428874" y="6077"/>
                </a:lnTo>
                <a:lnTo>
                  <a:pt x="2428874" y="3447"/>
                </a:lnTo>
                <a:lnTo>
                  <a:pt x="2429339" y="2324"/>
                </a:lnTo>
                <a:lnTo>
                  <a:pt x="2431199" y="464"/>
                </a:lnTo>
                <a:lnTo>
                  <a:pt x="2432322" y="0"/>
                </a:lnTo>
                <a:lnTo>
                  <a:pt x="2434952" y="0"/>
                </a:lnTo>
                <a:lnTo>
                  <a:pt x="2436074" y="464"/>
                </a:lnTo>
                <a:lnTo>
                  <a:pt x="2437934" y="2324"/>
                </a:lnTo>
                <a:lnTo>
                  <a:pt x="2438399" y="3447"/>
                </a:lnTo>
                <a:lnTo>
                  <a:pt x="2438399" y="6077"/>
                </a:lnTo>
                <a:lnTo>
                  <a:pt x="2437934" y="7200"/>
                </a:lnTo>
                <a:lnTo>
                  <a:pt x="2436074" y="9060"/>
                </a:lnTo>
                <a:lnTo>
                  <a:pt x="2434952" y="9524"/>
                </a:lnTo>
                <a:close/>
              </a:path>
              <a:path w="5486400" h="9525">
                <a:moveTo>
                  <a:pt x="2482577" y="9524"/>
                </a:moveTo>
                <a:lnTo>
                  <a:pt x="2479947" y="9524"/>
                </a:lnTo>
                <a:lnTo>
                  <a:pt x="2478824" y="9060"/>
                </a:lnTo>
                <a:lnTo>
                  <a:pt x="2476964" y="7200"/>
                </a:lnTo>
                <a:lnTo>
                  <a:pt x="2476499" y="6077"/>
                </a:lnTo>
                <a:lnTo>
                  <a:pt x="2476499" y="3447"/>
                </a:lnTo>
                <a:lnTo>
                  <a:pt x="2476964" y="2324"/>
                </a:lnTo>
                <a:lnTo>
                  <a:pt x="2478824" y="464"/>
                </a:lnTo>
                <a:lnTo>
                  <a:pt x="2479947" y="0"/>
                </a:lnTo>
                <a:lnTo>
                  <a:pt x="2482577" y="0"/>
                </a:lnTo>
                <a:lnTo>
                  <a:pt x="2483699" y="464"/>
                </a:lnTo>
                <a:lnTo>
                  <a:pt x="2485559" y="2324"/>
                </a:lnTo>
                <a:lnTo>
                  <a:pt x="2486024" y="3447"/>
                </a:lnTo>
                <a:lnTo>
                  <a:pt x="2486024" y="6077"/>
                </a:lnTo>
                <a:lnTo>
                  <a:pt x="2485559" y="7200"/>
                </a:lnTo>
                <a:lnTo>
                  <a:pt x="2483699" y="9060"/>
                </a:lnTo>
                <a:lnTo>
                  <a:pt x="2482577" y="9524"/>
                </a:lnTo>
                <a:close/>
              </a:path>
              <a:path w="5486400" h="9525">
                <a:moveTo>
                  <a:pt x="2530202" y="9524"/>
                </a:moveTo>
                <a:lnTo>
                  <a:pt x="2527572" y="9524"/>
                </a:lnTo>
                <a:lnTo>
                  <a:pt x="2526449" y="9060"/>
                </a:lnTo>
                <a:lnTo>
                  <a:pt x="2524589" y="7200"/>
                </a:lnTo>
                <a:lnTo>
                  <a:pt x="2524124" y="6077"/>
                </a:lnTo>
                <a:lnTo>
                  <a:pt x="2524124" y="3447"/>
                </a:lnTo>
                <a:lnTo>
                  <a:pt x="2524589" y="2324"/>
                </a:lnTo>
                <a:lnTo>
                  <a:pt x="2526449" y="464"/>
                </a:lnTo>
                <a:lnTo>
                  <a:pt x="2527572" y="0"/>
                </a:lnTo>
                <a:lnTo>
                  <a:pt x="2530202" y="0"/>
                </a:lnTo>
                <a:lnTo>
                  <a:pt x="2531325" y="464"/>
                </a:lnTo>
                <a:lnTo>
                  <a:pt x="2533184" y="2324"/>
                </a:lnTo>
                <a:lnTo>
                  <a:pt x="2533649" y="3447"/>
                </a:lnTo>
                <a:lnTo>
                  <a:pt x="2533649" y="6077"/>
                </a:lnTo>
                <a:lnTo>
                  <a:pt x="2533184" y="7200"/>
                </a:lnTo>
                <a:lnTo>
                  <a:pt x="2531325" y="9060"/>
                </a:lnTo>
                <a:lnTo>
                  <a:pt x="2530202" y="9524"/>
                </a:lnTo>
                <a:close/>
              </a:path>
              <a:path w="5486400" h="9525">
                <a:moveTo>
                  <a:pt x="2577827" y="9524"/>
                </a:moveTo>
                <a:lnTo>
                  <a:pt x="2575197" y="9524"/>
                </a:lnTo>
                <a:lnTo>
                  <a:pt x="2574074" y="9060"/>
                </a:lnTo>
                <a:lnTo>
                  <a:pt x="2572214" y="7200"/>
                </a:lnTo>
                <a:lnTo>
                  <a:pt x="2571749" y="6077"/>
                </a:lnTo>
                <a:lnTo>
                  <a:pt x="2571749" y="3447"/>
                </a:lnTo>
                <a:lnTo>
                  <a:pt x="2572214" y="2324"/>
                </a:lnTo>
                <a:lnTo>
                  <a:pt x="2574074" y="464"/>
                </a:lnTo>
                <a:lnTo>
                  <a:pt x="2575197" y="0"/>
                </a:lnTo>
                <a:lnTo>
                  <a:pt x="2577827" y="0"/>
                </a:lnTo>
                <a:lnTo>
                  <a:pt x="2578950" y="464"/>
                </a:lnTo>
                <a:lnTo>
                  <a:pt x="2580809" y="2324"/>
                </a:lnTo>
                <a:lnTo>
                  <a:pt x="2581274" y="3447"/>
                </a:lnTo>
                <a:lnTo>
                  <a:pt x="2581274" y="6077"/>
                </a:lnTo>
                <a:lnTo>
                  <a:pt x="2580809" y="7200"/>
                </a:lnTo>
                <a:lnTo>
                  <a:pt x="2578950" y="9060"/>
                </a:lnTo>
                <a:lnTo>
                  <a:pt x="2577827" y="9524"/>
                </a:lnTo>
                <a:close/>
              </a:path>
              <a:path w="5486400" h="9525">
                <a:moveTo>
                  <a:pt x="2625452" y="9524"/>
                </a:moveTo>
                <a:lnTo>
                  <a:pt x="2622822" y="9524"/>
                </a:lnTo>
                <a:lnTo>
                  <a:pt x="2621699" y="9060"/>
                </a:lnTo>
                <a:lnTo>
                  <a:pt x="2619840" y="7200"/>
                </a:lnTo>
                <a:lnTo>
                  <a:pt x="2619374" y="6077"/>
                </a:lnTo>
                <a:lnTo>
                  <a:pt x="2619374" y="3447"/>
                </a:lnTo>
                <a:lnTo>
                  <a:pt x="2619840" y="2324"/>
                </a:lnTo>
                <a:lnTo>
                  <a:pt x="2621699" y="464"/>
                </a:lnTo>
                <a:lnTo>
                  <a:pt x="2622822" y="0"/>
                </a:lnTo>
                <a:lnTo>
                  <a:pt x="2625452" y="0"/>
                </a:lnTo>
                <a:lnTo>
                  <a:pt x="2626575" y="464"/>
                </a:lnTo>
                <a:lnTo>
                  <a:pt x="2628434" y="2324"/>
                </a:lnTo>
                <a:lnTo>
                  <a:pt x="2628899" y="3447"/>
                </a:lnTo>
                <a:lnTo>
                  <a:pt x="2628899" y="6077"/>
                </a:lnTo>
                <a:lnTo>
                  <a:pt x="2628434" y="7200"/>
                </a:lnTo>
                <a:lnTo>
                  <a:pt x="2626575" y="9060"/>
                </a:lnTo>
                <a:lnTo>
                  <a:pt x="2625452" y="9524"/>
                </a:lnTo>
                <a:close/>
              </a:path>
              <a:path w="5486400" h="9525">
                <a:moveTo>
                  <a:pt x="2673077" y="9524"/>
                </a:moveTo>
                <a:lnTo>
                  <a:pt x="2670447" y="9524"/>
                </a:lnTo>
                <a:lnTo>
                  <a:pt x="2669324" y="9060"/>
                </a:lnTo>
                <a:lnTo>
                  <a:pt x="2667464" y="7200"/>
                </a:lnTo>
                <a:lnTo>
                  <a:pt x="2666999" y="6077"/>
                </a:lnTo>
                <a:lnTo>
                  <a:pt x="2666999" y="3447"/>
                </a:lnTo>
                <a:lnTo>
                  <a:pt x="2667464" y="2324"/>
                </a:lnTo>
                <a:lnTo>
                  <a:pt x="2669324" y="464"/>
                </a:lnTo>
                <a:lnTo>
                  <a:pt x="2670447" y="0"/>
                </a:lnTo>
                <a:lnTo>
                  <a:pt x="2673077" y="0"/>
                </a:lnTo>
                <a:lnTo>
                  <a:pt x="2674200" y="464"/>
                </a:lnTo>
                <a:lnTo>
                  <a:pt x="2676059" y="2324"/>
                </a:lnTo>
                <a:lnTo>
                  <a:pt x="2676524" y="3447"/>
                </a:lnTo>
                <a:lnTo>
                  <a:pt x="2676524" y="6077"/>
                </a:lnTo>
                <a:lnTo>
                  <a:pt x="2676059" y="7200"/>
                </a:lnTo>
                <a:lnTo>
                  <a:pt x="2674200" y="9060"/>
                </a:lnTo>
                <a:lnTo>
                  <a:pt x="2673077" y="9524"/>
                </a:lnTo>
                <a:close/>
              </a:path>
              <a:path w="5486400" h="9525">
                <a:moveTo>
                  <a:pt x="2720702" y="9524"/>
                </a:moveTo>
                <a:lnTo>
                  <a:pt x="2718072" y="9524"/>
                </a:lnTo>
                <a:lnTo>
                  <a:pt x="2716949" y="9060"/>
                </a:lnTo>
                <a:lnTo>
                  <a:pt x="2715089" y="7200"/>
                </a:lnTo>
                <a:lnTo>
                  <a:pt x="2714624" y="6077"/>
                </a:lnTo>
                <a:lnTo>
                  <a:pt x="2714624" y="3447"/>
                </a:lnTo>
                <a:lnTo>
                  <a:pt x="2715089" y="2324"/>
                </a:lnTo>
                <a:lnTo>
                  <a:pt x="2716949" y="464"/>
                </a:lnTo>
                <a:lnTo>
                  <a:pt x="2718072" y="0"/>
                </a:lnTo>
                <a:lnTo>
                  <a:pt x="2720702" y="0"/>
                </a:lnTo>
                <a:lnTo>
                  <a:pt x="2721824" y="464"/>
                </a:lnTo>
                <a:lnTo>
                  <a:pt x="2723684" y="2324"/>
                </a:lnTo>
                <a:lnTo>
                  <a:pt x="2724149" y="3447"/>
                </a:lnTo>
                <a:lnTo>
                  <a:pt x="2724149" y="6077"/>
                </a:lnTo>
                <a:lnTo>
                  <a:pt x="2723684" y="7200"/>
                </a:lnTo>
                <a:lnTo>
                  <a:pt x="2721824" y="9060"/>
                </a:lnTo>
                <a:lnTo>
                  <a:pt x="2720702" y="9524"/>
                </a:lnTo>
                <a:close/>
              </a:path>
              <a:path w="5486400" h="9525">
                <a:moveTo>
                  <a:pt x="2768327" y="9524"/>
                </a:moveTo>
                <a:lnTo>
                  <a:pt x="2765697" y="9524"/>
                </a:lnTo>
                <a:lnTo>
                  <a:pt x="2764574" y="9060"/>
                </a:lnTo>
                <a:lnTo>
                  <a:pt x="2762714" y="7200"/>
                </a:lnTo>
                <a:lnTo>
                  <a:pt x="2762249" y="6077"/>
                </a:lnTo>
                <a:lnTo>
                  <a:pt x="2762249" y="3447"/>
                </a:lnTo>
                <a:lnTo>
                  <a:pt x="2762714" y="2324"/>
                </a:lnTo>
                <a:lnTo>
                  <a:pt x="2764574" y="464"/>
                </a:lnTo>
                <a:lnTo>
                  <a:pt x="2765697" y="0"/>
                </a:lnTo>
                <a:lnTo>
                  <a:pt x="2768327" y="0"/>
                </a:lnTo>
                <a:lnTo>
                  <a:pt x="2769450" y="464"/>
                </a:lnTo>
                <a:lnTo>
                  <a:pt x="2771309" y="2324"/>
                </a:lnTo>
                <a:lnTo>
                  <a:pt x="2771774" y="3447"/>
                </a:lnTo>
                <a:lnTo>
                  <a:pt x="2771774" y="6077"/>
                </a:lnTo>
                <a:lnTo>
                  <a:pt x="2771309" y="7200"/>
                </a:lnTo>
                <a:lnTo>
                  <a:pt x="2769450" y="9060"/>
                </a:lnTo>
                <a:lnTo>
                  <a:pt x="2768327" y="9524"/>
                </a:lnTo>
                <a:close/>
              </a:path>
              <a:path w="5486400" h="9525">
                <a:moveTo>
                  <a:pt x="2815952" y="9524"/>
                </a:moveTo>
                <a:lnTo>
                  <a:pt x="2813321" y="9524"/>
                </a:lnTo>
                <a:lnTo>
                  <a:pt x="2812199" y="9060"/>
                </a:lnTo>
                <a:lnTo>
                  <a:pt x="2810339" y="7200"/>
                </a:lnTo>
                <a:lnTo>
                  <a:pt x="2809874" y="6077"/>
                </a:lnTo>
                <a:lnTo>
                  <a:pt x="2809874" y="3447"/>
                </a:lnTo>
                <a:lnTo>
                  <a:pt x="2810339" y="2324"/>
                </a:lnTo>
                <a:lnTo>
                  <a:pt x="2812199" y="464"/>
                </a:lnTo>
                <a:lnTo>
                  <a:pt x="2813321" y="0"/>
                </a:lnTo>
                <a:lnTo>
                  <a:pt x="2815952" y="0"/>
                </a:lnTo>
                <a:lnTo>
                  <a:pt x="2817074" y="464"/>
                </a:lnTo>
                <a:lnTo>
                  <a:pt x="2818934" y="2324"/>
                </a:lnTo>
                <a:lnTo>
                  <a:pt x="2819399" y="3447"/>
                </a:lnTo>
                <a:lnTo>
                  <a:pt x="2819399" y="6077"/>
                </a:lnTo>
                <a:lnTo>
                  <a:pt x="2818934" y="7200"/>
                </a:lnTo>
                <a:lnTo>
                  <a:pt x="2817074" y="9060"/>
                </a:lnTo>
                <a:lnTo>
                  <a:pt x="2815952" y="9524"/>
                </a:lnTo>
                <a:close/>
              </a:path>
              <a:path w="5486400" h="9525">
                <a:moveTo>
                  <a:pt x="2863577" y="9524"/>
                </a:moveTo>
                <a:lnTo>
                  <a:pt x="2860947" y="9524"/>
                </a:lnTo>
                <a:lnTo>
                  <a:pt x="2859824" y="9060"/>
                </a:lnTo>
                <a:lnTo>
                  <a:pt x="2857964" y="7200"/>
                </a:lnTo>
                <a:lnTo>
                  <a:pt x="2857499" y="6077"/>
                </a:lnTo>
                <a:lnTo>
                  <a:pt x="2857499" y="3447"/>
                </a:lnTo>
                <a:lnTo>
                  <a:pt x="2857964" y="2324"/>
                </a:lnTo>
                <a:lnTo>
                  <a:pt x="2859824" y="464"/>
                </a:lnTo>
                <a:lnTo>
                  <a:pt x="2860947" y="0"/>
                </a:lnTo>
                <a:lnTo>
                  <a:pt x="2863577" y="0"/>
                </a:lnTo>
                <a:lnTo>
                  <a:pt x="2864700" y="464"/>
                </a:lnTo>
                <a:lnTo>
                  <a:pt x="2866559" y="2324"/>
                </a:lnTo>
                <a:lnTo>
                  <a:pt x="2867024" y="3447"/>
                </a:lnTo>
                <a:lnTo>
                  <a:pt x="2867024" y="6077"/>
                </a:lnTo>
                <a:lnTo>
                  <a:pt x="2866559" y="7200"/>
                </a:lnTo>
                <a:lnTo>
                  <a:pt x="2864700" y="9060"/>
                </a:lnTo>
                <a:lnTo>
                  <a:pt x="2863577" y="9524"/>
                </a:lnTo>
                <a:close/>
              </a:path>
              <a:path w="5486400" h="9525">
                <a:moveTo>
                  <a:pt x="2911202" y="9524"/>
                </a:moveTo>
                <a:lnTo>
                  <a:pt x="2908572" y="9524"/>
                </a:lnTo>
                <a:lnTo>
                  <a:pt x="2907449" y="9060"/>
                </a:lnTo>
                <a:lnTo>
                  <a:pt x="2905589" y="7200"/>
                </a:lnTo>
                <a:lnTo>
                  <a:pt x="2905124" y="6077"/>
                </a:lnTo>
                <a:lnTo>
                  <a:pt x="2905124" y="3447"/>
                </a:lnTo>
                <a:lnTo>
                  <a:pt x="2905589" y="2324"/>
                </a:lnTo>
                <a:lnTo>
                  <a:pt x="2907449" y="464"/>
                </a:lnTo>
                <a:lnTo>
                  <a:pt x="2908572" y="0"/>
                </a:lnTo>
                <a:lnTo>
                  <a:pt x="2911202" y="0"/>
                </a:lnTo>
                <a:lnTo>
                  <a:pt x="2912325" y="464"/>
                </a:lnTo>
                <a:lnTo>
                  <a:pt x="2914184" y="2324"/>
                </a:lnTo>
                <a:lnTo>
                  <a:pt x="2914649" y="3447"/>
                </a:lnTo>
                <a:lnTo>
                  <a:pt x="2914649" y="6077"/>
                </a:lnTo>
                <a:lnTo>
                  <a:pt x="2914184" y="7200"/>
                </a:lnTo>
                <a:lnTo>
                  <a:pt x="2912325" y="9060"/>
                </a:lnTo>
                <a:lnTo>
                  <a:pt x="2911202" y="9524"/>
                </a:lnTo>
                <a:close/>
              </a:path>
              <a:path w="5486400" h="9525">
                <a:moveTo>
                  <a:pt x="2958827" y="9524"/>
                </a:moveTo>
                <a:lnTo>
                  <a:pt x="2956197" y="9524"/>
                </a:lnTo>
                <a:lnTo>
                  <a:pt x="2955074" y="9060"/>
                </a:lnTo>
                <a:lnTo>
                  <a:pt x="2953214" y="7200"/>
                </a:lnTo>
                <a:lnTo>
                  <a:pt x="2952749" y="6077"/>
                </a:lnTo>
                <a:lnTo>
                  <a:pt x="2952749" y="3447"/>
                </a:lnTo>
                <a:lnTo>
                  <a:pt x="2953214" y="2324"/>
                </a:lnTo>
                <a:lnTo>
                  <a:pt x="2955074" y="464"/>
                </a:lnTo>
                <a:lnTo>
                  <a:pt x="2956197" y="0"/>
                </a:lnTo>
                <a:lnTo>
                  <a:pt x="2958827" y="0"/>
                </a:lnTo>
                <a:lnTo>
                  <a:pt x="2959949" y="464"/>
                </a:lnTo>
                <a:lnTo>
                  <a:pt x="2961809" y="2324"/>
                </a:lnTo>
                <a:lnTo>
                  <a:pt x="2962274" y="3447"/>
                </a:lnTo>
                <a:lnTo>
                  <a:pt x="2962274" y="6077"/>
                </a:lnTo>
                <a:lnTo>
                  <a:pt x="2961809" y="7200"/>
                </a:lnTo>
                <a:lnTo>
                  <a:pt x="2959949" y="9060"/>
                </a:lnTo>
                <a:lnTo>
                  <a:pt x="2958827" y="9524"/>
                </a:lnTo>
                <a:close/>
              </a:path>
              <a:path w="5486400" h="9525">
                <a:moveTo>
                  <a:pt x="3006452" y="9524"/>
                </a:moveTo>
                <a:lnTo>
                  <a:pt x="3003821" y="9524"/>
                </a:lnTo>
                <a:lnTo>
                  <a:pt x="3002699" y="9060"/>
                </a:lnTo>
                <a:lnTo>
                  <a:pt x="3000839" y="7200"/>
                </a:lnTo>
                <a:lnTo>
                  <a:pt x="3000374" y="6077"/>
                </a:lnTo>
                <a:lnTo>
                  <a:pt x="3000374" y="3447"/>
                </a:lnTo>
                <a:lnTo>
                  <a:pt x="3000839" y="2324"/>
                </a:lnTo>
                <a:lnTo>
                  <a:pt x="3002699" y="464"/>
                </a:lnTo>
                <a:lnTo>
                  <a:pt x="3003821" y="0"/>
                </a:lnTo>
                <a:lnTo>
                  <a:pt x="3006452" y="0"/>
                </a:lnTo>
                <a:lnTo>
                  <a:pt x="3007574" y="464"/>
                </a:lnTo>
                <a:lnTo>
                  <a:pt x="3009434" y="2324"/>
                </a:lnTo>
                <a:lnTo>
                  <a:pt x="3009899" y="3447"/>
                </a:lnTo>
                <a:lnTo>
                  <a:pt x="3009899" y="6077"/>
                </a:lnTo>
                <a:lnTo>
                  <a:pt x="3009434" y="7200"/>
                </a:lnTo>
                <a:lnTo>
                  <a:pt x="3007574" y="9060"/>
                </a:lnTo>
                <a:lnTo>
                  <a:pt x="3006452" y="9524"/>
                </a:lnTo>
                <a:close/>
              </a:path>
              <a:path w="5486400" h="9525">
                <a:moveTo>
                  <a:pt x="3054077" y="9524"/>
                </a:moveTo>
                <a:lnTo>
                  <a:pt x="3051447" y="9524"/>
                </a:lnTo>
                <a:lnTo>
                  <a:pt x="3050324" y="9060"/>
                </a:lnTo>
                <a:lnTo>
                  <a:pt x="3048464" y="7200"/>
                </a:lnTo>
                <a:lnTo>
                  <a:pt x="3047999" y="6077"/>
                </a:lnTo>
                <a:lnTo>
                  <a:pt x="3047999" y="3447"/>
                </a:lnTo>
                <a:lnTo>
                  <a:pt x="3048464" y="2324"/>
                </a:lnTo>
                <a:lnTo>
                  <a:pt x="3050324" y="464"/>
                </a:lnTo>
                <a:lnTo>
                  <a:pt x="3051447" y="0"/>
                </a:lnTo>
                <a:lnTo>
                  <a:pt x="3054077" y="0"/>
                </a:lnTo>
                <a:lnTo>
                  <a:pt x="3055199" y="464"/>
                </a:lnTo>
                <a:lnTo>
                  <a:pt x="3057059" y="2324"/>
                </a:lnTo>
                <a:lnTo>
                  <a:pt x="3057524" y="3447"/>
                </a:lnTo>
                <a:lnTo>
                  <a:pt x="3057524" y="6077"/>
                </a:lnTo>
                <a:lnTo>
                  <a:pt x="3057059" y="7200"/>
                </a:lnTo>
                <a:lnTo>
                  <a:pt x="3055199" y="9060"/>
                </a:lnTo>
                <a:lnTo>
                  <a:pt x="3054077" y="9524"/>
                </a:lnTo>
                <a:close/>
              </a:path>
              <a:path w="5486400" h="9525">
                <a:moveTo>
                  <a:pt x="3101702" y="9524"/>
                </a:moveTo>
                <a:lnTo>
                  <a:pt x="3099072" y="9524"/>
                </a:lnTo>
                <a:lnTo>
                  <a:pt x="3097949" y="9060"/>
                </a:lnTo>
                <a:lnTo>
                  <a:pt x="3096089" y="7200"/>
                </a:lnTo>
                <a:lnTo>
                  <a:pt x="3095624" y="6077"/>
                </a:lnTo>
                <a:lnTo>
                  <a:pt x="3095624" y="3447"/>
                </a:lnTo>
                <a:lnTo>
                  <a:pt x="3096089" y="2324"/>
                </a:lnTo>
                <a:lnTo>
                  <a:pt x="3097949" y="464"/>
                </a:lnTo>
                <a:lnTo>
                  <a:pt x="3099072" y="0"/>
                </a:lnTo>
                <a:lnTo>
                  <a:pt x="3101702" y="0"/>
                </a:lnTo>
                <a:lnTo>
                  <a:pt x="3102825" y="464"/>
                </a:lnTo>
                <a:lnTo>
                  <a:pt x="3104684" y="2324"/>
                </a:lnTo>
                <a:lnTo>
                  <a:pt x="3105149" y="3447"/>
                </a:lnTo>
                <a:lnTo>
                  <a:pt x="3105149" y="6077"/>
                </a:lnTo>
                <a:lnTo>
                  <a:pt x="3104684" y="7200"/>
                </a:lnTo>
                <a:lnTo>
                  <a:pt x="3102825" y="9060"/>
                </a:lnTo>
                <a:lnTo>
                  <a:pt x="3101702" y="9524"/>
                </a:lnTo>
                <a:close/>
              </a:path>
              <a:path w="5486400" h="9525">
                <a:moveTo>
                  <a:pt x="3149327" y="9524"/>
                </a:moveTo>
                <a:lnTo>
                  <a:pt x="3146697" y="9524"/>
                </a:lnTo>
                <a:lnTo>
                  <a:pt x="3145574" y="9060"/>
                </a:lnTo>
                <a:lnTo>
                  <a:pt x="3143714" y="7200"/>
                </a:lnTo>
                <a:lnTo>
                  <a:pt x="3143249" y="6077"/>
                </a:lnTo>
                <a:lnTo>
                  <a:pt x="3143249" y="3447"/>
                </a:lnTo>
                <a:lnTo>
                  <a:pt x="3143714" y="2324"/>
                </a:lnTo>
                <a:lnTo>
                  <a:pt x="3145574" y="464"/>
                </a:lnTo>
                <a:lnTo>
                  <a:pt x="3146697" y="0"/>
                </a:lnTo>
                <a:lnTo>
                  <a:pt x="3149327" y="0"/>
                </a:lnTo>
                <a:lnTo>
                  <a:pt x="3150450" y="464"/>
                </a:lnTo>
                <a:lnTo>
                  <a:pt x="3152309" y="2324"/>
                </a:lnTo>
                <a:lnTo>
                  <a:pt x="3152774" y="3447"/>
                </a:lnTo>
                <a:lnTo>
                  <a:pt x="3152774" y="6077"/>
                </a:lnTo>
                <a:lnTo>
                  <a:pt x="3152309" y="7200"/>
                </a:lnTo>
                <a:lnTo>
                  <a:pt x="3150450" y="9060"/>
                </a:lnTo>
                <a:lnTo>
                  <a:pt x="3149327" y="9524"/>
                </a:lnTo>
                <a:close/>
              </a:path>
              <a:path w="5486400" h="9525">
                <a:moveTo>
                  <a:pt x="3196951" y="9524"/>
                </a:moveTo>
                <a:lnTo>
                  <a:pt x="3194321" y="9524"/>
                </a:lnTo>
                <a:lnTo>
                  <a:pt x="3193199" y="9060"/>
                </a:lnTo>
                <a:lnTo>
                  <a:pt x="3191339" y="7200"/>
                </a:lnTo>
                <a:lnTo>
                  <a:pt x="3190874" y="6077"/>
                </a:lnTo>
                <a:lnTo>
                  <a:pt x="3190874" y="3447"/>
                </a:lnTo>
                <a:lnTo>
                  <a:pt x="3191339" y="2324"/>
                </a:lnTo>
                <a:lnTo>
                  <a:pt x="3193199" y="464"/>
                </a:lnTo>
                <a:lnTo>
                  <a:pt x="3194321" y="0"/>
                </a:lnTo>
                <a:lnTo>
                  <a:pt x="3196951" y="0"/>
                </a:lnTo>
                <a:lnTo>
                  <a:pt x="3198074" y="464"/>
                </a:lnTo>
                <a:lnTo>
                  <a:pt x="3199934" y="2324"/>
                </a:lnTo>
                <a:lnTo>
                  <a:pt x="3200399" y="3447"/>
                </a:lnTo>
                <a:lnTo>
                  <a:pt x="3200399" y="6077"/>
                </a:lnTo>
                <a:lnTo>
                  <a:pt x="3199934" y="7200"/>
                </a:lnTo>
                <a:lnTo>
                  <a:pt x="3198074" y="9060"/>
                </a:lnTo>
                <a:lnTo>
                  <a:pt x="3196951" y="9524"/>
                </a:lnTo>
                <a:close/>
              </a:path>
              <a:path w="5486400" h="9525">
                <a:moveTo>
                  <a:pt x="3244577" y="9524"/>
                </a:moveTo>
                <a:lnTo>
                  <a:pt x="3241947" y="9524"/>
                </a:lnTo>
                <a:lnTo>
                  <a:pt x="3240824" y="9060"/>
                </a:lnTo>
                <a:lnTo>
                  <a:pt x="3238964" y="7200"/>
                </a:lnTo>
                <a:lnTo>
                  <a:pt x="3238499" y="6077"/>
                </a:lnTo>
                <a:lnTo>
                  <a:pt x="3238499" y="3447"/>
                </a:lnTo>
                <a:lnTo>
                  <a:pt x="3238964" y="2324"/>
                </a:lnTo>
                <a:lnTo>
                  <a:pt x="3240824" y="464"/>
                </a:lnTo>
                <a:lnTo>
                  <a:pt x="3241947" y="0"/>
                </a:lnTo>
                <a:lnTo>
                  <a:pt x="3244577" y="0"/>
                </a:lnTo>
                <a:lnTo>
                  <a:pt x="3245699" y="464"/>
                </a:lnTo>
                <a:lnTo>
                  <a:pt x="3247559" y="2324"/>
                </a:lnTo>
                <a:lnTo>
                  <a:pt x="3248024" y="3447"/>
                </a:lnTo>
                <a:lnTo>
                  <a:pt x="3248024" y="6077"/>
                </a:lnTo>
                <a:lnTo>
                  <a:pt x="3247559" y="7200"/>
                </a:lnTo>
                <a:lnTo>
                  <a:pt x="3245699" y="9060"/>
                </a:lnTo>
                <a:lnTo>
                  <a:pt x="3244577" y="9524"/>
                </a:lnTo>
                <a:close/>
              </a:path>
              <a:path w="5486400" h="9525">
                <a:moveTo>
                  <a:pt x="3292202" y="9524"/>
                </a:moveTo>
                <a:lnTo>
                  <a:pt x="3289572" y="9524"/>
                </a:lnTo>
                <a:lnTo>
                  <a:pt x="3288449" y="9060"/>
                </a:lnTo>
                <a:lnTo>
                  <a:pt x="3286589" y="7200"/>
                </a:lnTo>
                <a:lnTo>
                  <a:pt x="3286124" y="6077"/>
                </a:lnTo>
                <a:lnTo>
                  <a:pt x="3286124" y="3447"/>
                </a:lnTo>
                <a:lnTo>
                  <a:pt x="3286589" y="2324"/>
                </a:lnTo>
                <a:lnTo>
                  <a:pt x="3288449" y="464"/>
                </a:lnTo>
                <a:lnTo>
                  <a:pt x="3289572" y="0"/>
                </a:lnTo>
                <a:lnTo>
                  <a:pt x="3292202" y="0"/>
                </a:lnTo>
                <a:lnTo>
                  <a:pt x="3293325" y="464"/>
                </a:lnTo>
                <a:lnTo>
                  <a:pt x="3295184" y="2324"/>
                </a:lnTo>
                <a:lnTo>
                  <a:pt x="3295649" y="3447"/>
                </a:lnTo>
                <a:lnTo>
                  <a:pt x="3295649" y="6077"/>
                </a:lnTo>
                <a:lnTo>
                  <a:pt x="3295184" y="7200"/>
                </a:lnTo>
                <a:lnTo>
                  <a:pt x="3293325" y="9060"/>
                </a:lnTo>
                <a:lnTo>
                  <a:pt x="3292202" y="9524"/>
                </a:lnTo>
                <a:close/>
              </a:path>
              <a:path w="5486400" h="9525">
                <a:moveTo>
                  <a:pt x="3339827" y="9524"/>
                </a:moveTo>
                <a:lnTo>
                  <a:pt x="3337197" y="9524"/>
                </a:lnTo>
                <a:lnTo>
                  <a:pt x="3336074" y="9060"/>
                </a:lnTo>
                <a:lnTo>
                  <a:pt x="3334214" y="7200"/>
                </a:lnTo>
                <a:lnTo>
                  <a:pt x="3333749" y="6077"/>
                </a:lnTo>
                <a:lnTo>
                  <a:pt x="3333749" y="3447"/>
                </a:lnTo>
                <a:lnTo>
                  <a:pt x="3334214" y="2324"/>
                </a:lnTo>
                <a:lnTo>
                  <a:pt x="3336074" y="464"/>
                </a:lnTo>
                <a:lnTo>
                  <a:pt x="3337197" y="0"/>
                </a:lnTo>
                <a:lnTo>
                  <a:pt x="3339827" y="0"/>
                </a:lnTo>
                <a:lnTo>
                  <a:pt x="3340950" y="464"/>
                </a:lnTo>
                <a:lnTo>
                  <a:pt x="3342809" y="2324"/>
                </a:lnTo>
                <a:lnTo>
                  <a:pt x="3343274" y="3447"/>
                </a:lnTo>
                <a:lnTo>
                  <a:pt x="3343274" y="6077"/>
                </a:lnTo>
                <a:lnTo>
                  <a:pt x="3342809" y="7200"/>
                </a:lnTo>
                <a:lnTo>
                  <a:pt x="3340950" y="9060"/>
                </a:lnTo>
                <a:lnTo>
                  <a:pt x="3339827" y="9524"/>
                </a:lnTo>
                <a:close/>
              </a:path>
              <a:path w="5486400" h="9525">
                <a:moveTo>
                  <a:pt x="3387452" y="9524"/>
                </a:moveTo>
                <a:lnTo>
                  <a:pt x="3384822" y="9524"/>
                </a:lnTo>
                <a:lnTo>
                  <a:pt x="3383699" y="9060"/>
                </a:lnTo>
                <a:lnTo>
                  <a:pt x="3381839" y="7200"/>
                </a:lnTo>
                <a:lnTo>
                  <a:pt x="3381374" y="6077"/>
                </a:lnTo>
                <a:lnTo>
                  <a:pt x="3381374" y="3447"/>
                </a:lnTo>
                <a:lnTo>
                  <a:pt x="3381839" y="2324"/>
                </a:lnTo>
                <a:lnTo>
                  <a:pt x="3383699" y="464"/>
                </a:lnTo>
                <a:lnTo>
                  <a:pt x="3384822" y="0"/>
                </a:lnTo>
                <a:lnTo>
                  <a:pt x="3387452" y="0"/>
                </a:lnTo>
                <a:lnTo>
                  <a:pt x="3388575" y="464"/>
                </a:lnTo>
                <a:lnTo>
                  <a:pt x="3390434" y="2324"/>
                </a:lnTo>
                <a:lnTo>
                  <a:pt x="3390899" y="3447"/>
                </a:lnTo>
                <a:lnTo>
                  <a:pt x="3390899" y="6077"/>
                </a:lnTo>
                <a:lnTo>
                  <a:pt x="3390434" y="7200"/>
                </a:lnTo>
                <a:lnTo>
                  <a:pt x="3388575" y="9060"/>
                </a:lnTo>
                <a:lnTo>
                  <a:pt x="3387452" y="9524"/>
                </a:lnTo>
                <a:close/>
              </a:path>
              <a:path w="5486400" h="9525">
                <a:moveTo>
                  <a:pt x="3435077" y="9524"/>
                </a:moveTo>
                <a:lnTo>
                  <a:pt x="3432447" y="9524"/>
                </a:lnTo>
                <a:lnTo>
                  <a:pt x="3431324" y="9060"/>
                </a:lnTo>
                <a:lnTo>
                  <a:pt x="3429464" y="7200"/>
                </a:lnTo>
                <a:lnTo>
                  <a:pt x="3428999" y="6077"/>
                </a:lnTo>
                <a:lnTo>
                  <a:pt x="3428999" y="3447"/>
                </a:lnTo>
                <a:lnTo>
                  <a:pt x="3429464" y="2324"/>
                </a:lnTo>
                <a:lnTo>
                  <a:pt x="3431324" y="464"/>
                </a:lnTo>
                <a:lnTo>
                  <a:pt x="3432447" y="0"/>
                </a:lnTo>
                <a:lnTo>
                  <a:pt x="3435077" y="0"/>
                </a:lnTo>
                <a:lnTo>
                  <a:pt x="3436199" y="464"/>
                </a:lnTo>
                <a:lnTo>
                  <a:pt x="3438059" y="2324"/>
                </a:lnTo>
                <a:lnTo>
                  <a:pt x="3438524" y="3447"/>
                </a:lnTo>
                <a:lnTo>
                  <a:pt x="3438524" y="6077"/>
                </a:lnTo>
                <a:lnTo>
                  <a:pt x="3438059" y="7200"/>
                </a:lnTo>
                <a:lnTo>
                  <a:pt x="3436199" y="9060"/>
                </a:lnTo>
                <a:lnTo>
                  <a:pt x="3435077" y="9524"/>
                </a:lnTo>
                <a:close/>
              </a:path>
              <a:path w="5486400" h="9525">
                <a:moveTo>
                  <a:pt x="3482702" y="9524"/>
                </a:moveTo>
                <a:lnTo>
                  <a:pt x="3480072" y="9524"/>
                </a:lnTo>
                <a:lnTo>
                  <a:pt x="3478949" y="9060"/>
                </a:lnTo>
                <a:lnTo>
                  <a:pt x="3477089" y="7200"/>
                </a:lnTo>
                <a:lnTo>
                  <a:pt x="3476624" y="6077"/>
                </a:lnTo>
                <a:lnTo>
                  <a:pt x="3476624" y="3447"/>
                </a:lnTo>
                <a:lnTo>
                  <a:pt x="3477089" y="2324"/>
                </a:lnTo>
                <a:lnTo>
                  <a:pt x="3478949" y="464"/>
                </a:lnTo>
                <a:lnTo>
                  <a:pt x="3480072" y="0"/>
                </a:lnTo>
                <a:lnTo>
                  <a:pt x="3482702" y="0"/>
                </a:lnTo>
                <a:lnTo>
                  <a:pt x="3483824" y="464"/>
                </a:lnTo>
                <a:lnTo>
                  <a:pt x="3485684" y="2324"/>
                </a:lnTo>
                <a:lnTo>
                  <a:pt x="3486149" y="3447"/>
                </a:lnTo>
                <a:lnTo>
                  <a:pt x="3486149" y="6077"/>
                </a:lnTo>
                <a:lnTo>
                  <a:pt x="3485684" y="7200"/>
                </a:lnTo>
                <a:lnTo>
                  <a:pt x="3483824" y="9060"/>
                </a:lnTo>
                <a:lnTo>
                  <a:pt x="3482702" y="9524"/>
                </a:lnTo>
                <a:close/>
              </a:path>
              <a:path w="5486400" h="9525">
                <a:moveTo>
                  <a:pt x="3530327" y="9524"/>
                </a:moveTo>
                <a:lnTo>
                  <a:pt x="3527697" y="9524"/>
                </a:lnTo>
                <a:lnTo>
                  <a:pt x="3526574" y="9060"/>
                </a:lnTo>
                <a:lnTo>
                  <a:pt x="3524714" y="7200"/>
                </a:lnTo>
                <a:lnTo>
                  <a:pt x="3524249" y="6077"/>
                </a:lnTo>
                <a:lnTo>
                  <a:pt x="3524249" y="3447"/>
                </a:lnTo>
                <a:lnTo>
                  <a:pt x="3524714" y="2324"/>
                </a:lnTo>
                <a:lnTo>
                  <a:pt x="3526574" y="464"/>
                </a:lnTo>
                <a:lnTo>
                  <a:pt x="3527697" y="0"/>
                </a:lnTo>
                <a:lnTo>
                  <a:pt x="3530327" y="0"/>
                </a:lnTo>
                <a:lnTo>
                  <a:pt x="3531449" y="464"/>
                </a:lnTo>
                <a:lnTo>
                  <a:pt x="3533309" y="2324"/>
                </a:lnTo>
                <a:lnTo>
                  <a:pt x="3533774" y="3447"/>
                </a:lnTo>
                <a:lnTo>
                  <a:pt x="3533774" y="6077"/>
                </a:lnTo>
                <a:lnTo>
                  <a:pt x="3533309" y="7200"/>
                </a:lnTo>
                <a:lnTo>
                  <a:pt x="3531449" y="9060"/>
                </a:lnTo>
                <a:lnTo>
                  <a:pt x="3530327" y="9524"/>
                </a:lnTo>
                <a:close/>
              </a:path>
              <a:path w="5486400" h="9525">
                <a:moveTo>
                  <a:pt x="3577952" y="9524"/>
                </a:moveTo>
                <a:lnTo>
                  <a:pt x="3575322" y="9524"/>
                </a:lnTo>
                <a:lnTo>
                  <a:pt x="3574199" y="9060"/>
                </a:lnTo>
                <a:lnTo>
                  <a:pt x="3572339" y="7200"/>
                </a:lnTo>
                <a:lnTo>
                  <a:pt x="3571874" y="6077"/>
                </a:lnTo>
                <a:lnTo>
                  <a:pt x="3571874" y="3447"/>
                </a:lnTo>
                <a:lnTo>
                  <a:pt x="3572339" y="2324"/>
                </a:lnTo>
                <a:lnTo>
                  <a:pt x="3574199" y="464"/>
                </a:lnTo>
                <a:lnTo>
                  <a:pt x="3575322" y="0"/>
                </a:lnTo>
                <a:lnTo>
                  <a:pt x="3577952" y="0"/>
                </a:lnTo>
                <a:lnTo>
                  <a:pt x="3579074" y="464"/>
                </a:lnTo>
                <a:lnTo>
                  <a:pt x="3580934" y="2324"/>
                </a:lnTo>
                <a:lnTo>
                  <a:pt x="3581399" y="3447"/>
                </a:lnTo>
                <a:lnTo>
                  <a:pt x="3581399" y="6077"/>
                </a:lnTo>
                <a:lnTo>
                  <a:pt x="3580934" y="7200"/>
                </a:lnTo>
                <a:lnTo>
                  <a:pt x="3579074" y="9060"/>
                </a:lnTo>
                <a:lnTo>
                  <a:pt x="3577952" y="9524"/>
                </a:lnTo>
                <a:close/>
              </a:path>
              <a:path w="5486400" h="9525">
                <a:moveTo>
                  <a:pt x="3625577" y="9524"/>
                </a:moveTo>
                <a:lnTo>
                  <a:pt x="3622947" y="9524"/>
                </a:lnTo>
                <a:lnTo>
                  <a:pt x="3621824" y="9060"/>
                </a:lnTo>
                <a:lnTo>
                  <a:pt x="3619964" y="7200"/>
                </a:lnTo>
                <a:lnTo>
                  <a:pt x="3619499" y="6077"/>
                </a:lnTo>
                <a:lnTo>
                  <a:pt x="3619499" y="3447"/>
                </a:lnTo>
                <a:lnTo>
                  <a:pt x="3619964" y="2324"/>
                </a:lnTo>
                <a:lnTo>
                  <a:pt x="3621824" y="464"/>
                </a:lnTo>
                <a:lnTo>
                  <a:pt x="3622947" y="0"/>
                </a:lnTo>
                <a:lnTo>
                  <a:pt x="3625577" y="0"/>
                </a:lnTo>
                <a:lnTo>
                  <a:pt x="3626699" y="464"/>
                </a:lnTo>
                <a:lnTo>
                  <a:pt x="3628559" y="2324"/>
                </a:lnTo>
                <a:lnTo>
                  <a:pt x="3629024" y="3447"/>
                </a:lnTo>
                <a:lnTo>
                  <a:pt x="3629024" y="6077"/>
                </a:lnTo>
                <a:lnTo>
                  <a:pt x="3628559" y="7200"/>
                </a:lnTo>
                <a:lnTo>
                  <a:pt x="3626699" y="9060"/>
                </a:lnTo>
                <a:lnTo>
                  <a:pt x="3625577" y="9524"/>
                </a:lnTo>
                <a:close/>
              </a:path>
              <a:path w="5486400" h="9525">
                <a:moveTo>
                  <a:pt x="3673202" y="9524"/>
                </a:moveTo>
                <a:lnTo>
                  <a:pt x="3670572" y="9524"/>
                </a:lnTo>
                <a:lnTo>
                  <a:pt x="3669449" y="9060"/>
                </a:lnTo>
                <a:lnTo>
                  <a:pt x="3667589" y="7200"/>
                </a:lnTo>
                <a:lnTo>
                  <a:pt x="3667124" y="6077"/>
                </a:lnTo>
                <a:lnTo>
                  <a:pt x="3667124" y="3447"/>
                </a:lnTo>
                <a:lnTo>
                  <a:pt x="3667589" y="2324"/>
                </a:lnTo>
                <a:lnTo>
                  <a:pt x="3669449" y="464"/>
                </a:lnTo>
                <a:lnTo>
                  <a:pt x="3670572" y="0"/>
                </a:lnTo>
                <a:lnTo>
                  <a:pt x="3673202" y="0"/>
                </a:lnTo>
                <a:lnTo>
                  <a:pt x="3674324" y="464"/>
                </a:lnTo>
                <a:lnTo>
                  <a:pt x="3676184" y="2324"/>
                </a:lnTo>
                <a:lnTo>
                  <a:pt x="3676649" y="3447"/>
                </a:lnTo>
                <a:lnTo>
                  <a:pt x="3676649" y="6077"/>
                </a:lnTo>
                <a:lnTo>
                  <a:pt x="3676184" y="7200"/>
                </a:lnTo>
                <a:lnTo>
                  <a:pt x="3674324" y="9060"/>
                </a:lnTo>
                <a:lnTo>
                  <a:pt x="3673202" y="9524"/>
                </a:lnTo>
                <a:close/>
              </a:path>
              <a:path w="5486400" h="9525">
                <a:moveTo>
                  <a:pt x="3720827" y="9524"/>
                </a:moveTo>
                <a:lnTo>
                  <a:pt x="3718197" y="9524"/>
                </a:lnTo>
                <a:lnTo>
                  <a:pt x="3717074" y="9060"/>
                </a:lnTo>
                <a:lnTo>
                  <a:pt x="3715214" y="7200"/>
                </a:lnTo>
                <a:lnTo>
                  <a:pt x="3714749" y="6077"/>
                </a:lnTo>
                <a:lnTo>
                  <a:pt x="3714749" y="3447"/>
                </a:lnTo>
                <a:lnTo>
                  <a:pt x="3715214" y="2324"/>
                </a:lnTo>
                <a:lnTo>
                  <a:pt x="3717074" y="464"/>
                </a:lnTo>
                <a:lnTo>
                  <a:pt x="3718197" y="0"/>
                </a:lnTo>
                <a:lnTo>
                  <a:pt x="3720827" y="0"/>
                </a:lnTo>
                <a:lnTo>
                  <a:pt x="3721949" y="464"/>
                </a:lnTo>
                <a:lnTo>
                  <a:pt x="3723809" y="2324"/>
                </a:lnTo>
                <a:lnTo>
                  <a:pt x="3724274" y="3447"/>
                </a:lnTo>
                <a:lnTo>
                  <a:pt x="3724274" y="6077"/>
                </a:lnTo>
                <a:lnTo>
                  <a:pt x="3723809" y="7200"/>
                </a:lnTo>
                <a:lnTo>
                  <a:pt x="3721949" y="9060"/>
                </a:lnTo>
                <a:lnTo>
                  <a:pt x="3720827" y="9524"/>
                </a:lnTo>
                <a:close/>
              </a:path>
              <a:path w="5486400" h="9525">
                <a:moveTo>
                  <a:pt x="3768452" y="9524"/>
                </a:moveTo>
                <a:lnTo>
                  <a:pt x="3765822" y="9524"/>
                </a:lnTo>
                <a:lnTo>
                  <a:pt x="3764699" y="9060"/>
                </a:lnTo>
                <a:lnTo>
                  <a:pt x="3762839" y="7200"/>
                </a:lnTo>
                <a:lnTo>
                  <a:pt x="3762374" y="6077"/>
                </a:lnTo>
                <a:lnTo>
                  <a:pt x="3762374" y="3447"/>
                </a:lnTo>
                <a:lnTo>
                  <a:pt x="3762839" y="2324"/>
                </a:lnTo>
                <a:lnTo>
                  <a:pt x="3764699" y="464"/>
                </a:lnTo>
                <a:lnTo>
                  <a:pt x="3765822" y="0"/>
                </a:lnTo>
                <a:lnTo>
                  <a:pt x="3768452" y="0"/>
                </a:lnTo>
                <a:lnTo>
                  <a:pt x="3769574" y="464"/>
                </a:lnTo>
                <a:lnTo>
                  <a:pt x="3771434" y="2324"/>
                </a:lnTo>
                <a:lnTo>
                  <a:pt x="3771899" y="3447"/>
                </a:lnTo>
                <a:lnTo>
                  <a:pt x="3771899" y="6077"/>
                </a:lnTo>
                <a:lnTo>
                  <a:pt x="3771434" y="7200"/>
                </a:lnTo>
                <a:lnTo>
                  <a:pt x="3769574" y="9060"/>
                </a:lnTo>
                <a:lnTo>
                  <a:pt x="3768452" y="9524"/>
                </a:lnTo>
                <a:close/>
              </a:path>
              <a:path w="5486400" h="9525">
                <a:moveTo>
                  <a:pt x="3816077" y="9524"/>
                </a:moveTo>
                <a:lnTo>
                  <a:pt x="3813447" y="9524"/>
                </a:lnTo>
                <a:lnTo>
                  <a:pt x="3812324" y="9060"/>
                </a:lnTo>
                <a:lnTo>
                  <a:pt x="3810464" y="7200"/>
                </a:lnTo>
                <a:lnTo>
                  <a:pt x="3809999" y="6077"/>
                </a:lnTo>
                <a:lnTo>
                  <a:pt x="3809999" y="3447"/>
                </a:lnTo>
                <a:lnTo>
                  <a:pt x="3810464" y="2324"/>
                </a:lnTo>
                <a:lnTo>
                  <a:pt x="3812324" y="464"/>
                </a:lnTo>
                <a:lnTo>
                  <a:pt x="3813447" y="0"/>
                </a:lnTo>
                <a:lnTo>
                  <a:pt x="3816077" y="0"/>
                </a:lnTo>
                <a:lnTo>
                  <a:pt x="3817199" y="464"/>
                </a:lnTo>
                <a:lnTo>
                  <a:pt x="3819059" y="2324"/>
                </a:lnTo>
                <a:lnTo>
                  <a:pt x="3819524" y="3447"/>
                </a:lnTo>
                <a:lnTo>
                  <a:pt x="3819524" y="6077"/>
                </a:lnTo>
                <a:lnTo>
                  <a:pt x="3819059" y="7200"/>
                </a:lnTo>
                <a:lnTo>
                  <a:pt x="3817199" y="9060"/>
                </a:lnTo>
                <a:lnTo>
                  <a:pt x="3816077" y="9524"/>
                </a:lnTo>
                <a:close/>
              </a:path>
              <a:path w="5486400" h="9525">
                <a:moveTo>
                  <a:pt x="3863702" y="9524"/>
                </a:moveTo>
                <a:lnTo>
                  <a:pt x="3861072" y="9524"/>
                </a:lnTo>
                <a:lnTo>
                  <a:pt x="3859949" y="9060"/>
                </a:lnTo>
                <a:lnTo>
                  <a:pt x="3858089" y="7200"/>
                </a:lnTo>
                <a:lnTo>
                  <a:pt x="3857624" y="6077"/>
                </a:lnTo>
                <a:lnTo>
                  <a:pt x="3857624" y="3447"/>
                </a:lnTo>
                <a:lnTo>
                  <a:pt x="3858089" y="2324"/>
                </a:lnTo>
                <a:lnTo>
                  <a:pt x="3859949" y="464"/>
                </a:lnTo>
                <a:lnTo>
                  <a:pt x="3861072" y="0"/>
                </a:lnTo>
                <a:lnTo>
                  <a:pt x="3863702" y="0"/>
                </a:lnTo>
                <a:lnTo>
                  <a:pt x="3864824" y="464"/>
                </a:lnTo>
                <a:lnTo>
                  <a:pt x="3866684" y="2324"/>
                </a:lnTo>
                <a:lnTo>
                  <a:pt x="3867149" y="3447"/>
                </a:lnTo>
                <a:lnTo>
                  <a:pt x="3867149" y="6077"/>
                </a:lnTo>
                <a:lnTo>
                  <a:pt x="3866684" y="7200"/>
                </a:lnTo>
                <a:lnTo>
                  <a:pt x="3864824" y="9060"/>
                </a:lnTo>
                <a:lnTo>
                  <a:pt x="3863702" y="9524"/>
                </a:lnTo>
                <a:close/>
              </a:path>
              <a:path w="5486400" h="9525">
                <a:moveTo>
                  <a:pt x="3911327" y="9524"/>
                </a:moveTo>
                <a:lnTo>
                  <a:pt x="3908697" y="9524"/>
                </a:lnTo>
                <a:lnTo>
                  <a:pt x="3907574" y="9060"/>
                </a:lnTo>
                <a:lnTo>
                  <a:pt x="3905714" y="7200"/>
                </a:lnTo>
                <a:lnTo>
                  <a:pt x="3905249" y="6077"/>
                </a:lnTo>
                <a:lnTo>
                  <a:pt x="3905249" y="3447"/>
                </a:lnTo>
                <a:lnTo>
                  <a:pt x="3905714" y="2324"/>
                </a:lnTo>
                <a:lnTo>
                  <a:pt x="3907574" y="464"/>
                </a:lnTo>
                <a:lnTo>
                  <a:pt x="3908697" y="0"/>
                </a:lnTo>
                <a:lnTo>
                  <a:pt x="3911327" y="0"/>
                </a:lnTo>
                <a:lnTo>
                  <a:pt x="3912449" y="464"/>
                </a:lnTo>
                <a:lnTo>
                  <a:pt x="3914309" y="2324"/>
                </a:lnTo>
                <a:lnTo>
                  <a:pt x="3914774" y="3447"/>
                </a:lnTo>
                <a:lnTo>
                  <a:pt x="3914774" y="6077"/>
                </a:lnTo>
                <a:lnTo>
                  <a:pt x="3914309" y="7200"/>
                </a:lnTo>
                <a:lnTo>
                  <a:pt x="3912449" y="9060"/>
                </a:lnTo>
                <a:lnTo>
                  <a:pt x="3911327" y="9524"/>
                </a:lnTo>
                <a:close/>
              </a:path>
              <a:path w="5486400" h="9525">
                <a:moveTo>
                  <a:pt x="3958952" y="9524"/>
                </a:moveTo>
                <a:lnTo>
                  <a:pt x="3956322" y="9524"/>
                </a:lnTo>
                <a:lnTo>
                  <a:pt x="3955199" y="9060"/>
                </a:lnTo>
                <a:lnTo>
                  <a:pt x="3953339" y="7200"/>
                </a:lnTo>
                <a:lnTo>
                  <a:pt x="3952874" y="6077"/>
                </a:lnTo>
                <a:lnTo>
                  <a:pt x="3952874" y="3447"/>
                </a:lnTo>
                <a:lnTo>
                  <a:pt x="3953339" y="2324"/>
                </a:lnTo>
                <a:lnTo>
                  <a:pt x="3955199" y="464"/>
                </a:lnTo>
                <a:lnTo>
                  <a:pt x="3956322" y="0"/>
                </a:lnTo>
                <a:lnTo>
                  <a:pt x="3958952" y="0"/>
                </a:lnTo>
                <a:lnTo>
                  <a:pt x="3960074" y="464"/>
                </a:lnTo>
                <a:lnTo>
                  <a:pt x="3961934" y="2324"/>
                </a:lnTo>
                <a:lnTo>
                  <a:pt x="3962399" y="3447"/>
                </a:lnTo>
                <a:lnTo>
                  <a:pt x="3962399" y="6077"/>
                </a:lnTo>
                <a:lnTo>
                  <a:pt x="3961934" y="7200"/>
                </a:lnTo>
                <a:lnTo>
                  <a:pt x="3960074" y="9060"/>
                </a:lnTo>
                <a:lnTo>
                  <a:pt x="3958952" y="9524"/>
                </a:lnTo>
                <a:close/>
              </a:path>
              <a:path w="5486400" h="9525">
                <a:moveTo>
                  <a:pt x="4006577" y="9524"/>
                </a:moveTo>
                <a:lnTo>
                  <a:pt x="4003947" y="9524"/>
                </a:lnTo>
                <a:lnTo>
                  <a:pt x="4002824" y="9060"/>
                </a:lnTo>
                <a:lnTo>
                  <a:pt x="4000964" y="7200"/>
                </a:lnTo>
                <a:lnTo>
                  <a:pt x="4000499" y="6077"/>
                </a:lnTo>
                <a:lnTo>
                  <a:pt x="4000499" y="3447"/>
                </a:lnTo>
                <a:lnTo>
                  <a:pt x="4000964" y="2324"/>
                </a:lnTo>
                <a:lnTo>
                  <a:pt x="4002824" y="464"/>
                </a:lnTo>
                <a:lnTo>
                  <a:pt x="4003947" y="0"/>
                </a:lnTo>
                <a:lnTo>
                  <a:pt x="4006577" y="0"/>
                </a:lnTo>
                <a:lnTo>
                  <a:pt x="4007699" y="464"/>
                </a:lnTo>
                <a:lnTo>
                  <a:pt x="4009559" y="2324"/>
                </a:lnTo>
                <a:lnTo>
                  <a:pt x="4010024" y="3447"/>
                </a:lnTo>
                <a:lnTo>
                  <a:pt x="4010024" y="6077"/>
                </a:lnTo>
                <a:lnTo>
                  <a:pt x="4009559" y="7200"/>
                </a:lnTo>
                <a:lnTo>
                  <a:pt x="4007699" y="9060"/>
                </a:lnTo>
                <a:lnTo>
                  <a:pt x="4006577" y="9524"/>
                </a:lnTo>
                <a:close/>
              </a:path>
              <a:path w="5486400" h="9525">
                <a:moveTo>
                  <a:pt x="4054202" y="9524"/>
                </a:moveTo>
                <a:lnTo>
                  <a:pt x="4051572" y="9524"/>
                </a:lnTo>
                <a:lnTo>
                  <a:pt x="4050449" y="9060"/>
                </a:lnTo>
                <a:lnTo>
                  <a:pt x="4048589" y="7200"/>
                </a:lnTo>
                <a:lnTo>
                  <a:pt x="4048124" y="6077"/>
                </a:lnTo>
                <a:lnTo>
                  <a:pt x="4048124" y="3447"/>
                </a:lnTo>
                <a:lnTo>
                  <a:pt x="4048589" y="2324"/>
                </a:lnTo>
                <a:lnTo>
                  <a:pt x="4050449" y="464"/>
                </a:lnTo>
                <a:lnTo>
                  <a:pt x="4051572" y="0"/>
                </a:lnTo>
                <a:lnTo>
                  <a:pt x="4054202" y="0"/>
                </a:lnTo>
                <a:lnTo>
                  <a:pt x="4055324" y="464"/>
                </a:lnTo>
                <a:lnTo>
                  <a:pt x="4057184" y="2324"/>
                </a:lnTo>
                <a:lnTo>
                  <a:pt x="4057649" y="3447"/>
                </a:lnTo>
                <a:lnTo>
                  <a:pt x="4057649" y="6077"/>
                </a:lnTo>
                <a:lnTo>
                  <a:pt x="4057184" y="7200"/>
                </a:lnTo>
                <a:lnTo>
                  <a:pt x="4055324" y="9060"/>
                </a:lnTo>
                <a:lnTo>
                  <a:pt x="4054202" y="9524"/>
                </a:lnTo>
                <a:close/>
              </a:path>
              <a:path w="5486400" h="9525">
                <a:moveTo>
                  <a:pt x="4101827" y="9524"/>
                </a:moveTo>
                <a:lnTo>
                  <a:pt x="4099197" y="9524"/>
                </a:lnTo>
                <a:lnTo>
                  <a:pt x="4098074" y="9060"/>
                </a:lnTo>
                <a:lnTo>
                  <a:pt x="4096214" y="7200"/>
                </a:lnTo>
                <a:lnTo>
                  <a:pt x="4095749" y="6077"/>
                </a:lnTo>
                <a:lnTo>
                  <a:pt x="4095749" y="3447"/>
                </a:lnTo>
                <a:lnTo>
                  <a:pt x="4096214" y="2324"/>
                </a:lnTo>
                <a:lnTo>
                  <a:pt x="4098074" y="464"/>
                </a:lnTo>
                <a:lnTo>
                  <a:pt x="4099197" y="0"/>
                </a:lnTo>
                <a:lnTo>
                  <a:pt x="4101827" y="0"/>
                </a:lnTo>
                <a:lnTo>
                  <a:pt x="4102949" y="464"/>
                </a:lnTo>
                <a:lnTo>
                  <a:pt x="4104809" y="2324"/>
                </a:lnTo>
                <a:lnTo>
                  <a:pt x="4105274" y="3447"/>
                </a:lnTo>
                <a:lnTo>
                  <a:pt x="4105274" y="6077"/>
                </a:lnTo>
                <a:lnTo>
                  <a:pt x="4104809" y="7200"/>
                </a:lnTo>
                <a:lnTo>
                  <a:pt x="4102949" y="9060"/>
                </a:lnTo>
                <a:lnTo>
                  <a:pt x="4101827" y="9524"/>
                </a:lnTo>
                <a:close/>
              </a:path>
              <a:path w="5486400" h="9525">
                <a:moveTo>
                  <a:pt x="4149452" y="9524"/>
                </a:moveTo>
                <a:lnTo>
                  <a:pt x="4146822" y="9524"/>
                </a:lnTo>
                <a:lnTo>
                  <a:pt x="4145699" y="9060"/>
                </a:lnTo>
                <a:lnTo>
                  <a:pt x="4143839" y="7200"/>
                </a:lnTo>
                <a:lnTo>
                  <a:pt x="4143374" y="6077"/>
                </a:lnTo>
                <a:lnTo>
                  <a:pt x="4143374" y="3447"/>
                </a:lnTo>
                <a:lnTo>
                  <a:pt x="4143839" y="2324"/>
                </a:lnTo>
                <a:lnTo>
                  <a:pt x="4145699" y="464"/>
                </a:lnTo>
                <a:lnTo>
                  <a:pt x="4146822" y="0"/>
                </a:lnTo>
                <a:lnTo>
                  <a:pt x="4149452" y="0"/>
                </a:lnTo>
                <a:lnTo>
                  <a:pt x="4150574" y="464"/>
                </a:lnTo>
                <a:lnTo>
                  <a:pt x="4152434" y="2324"/>
                </a:lnTo>
                <a:lnTo>
                  <a:pt x="4152899" y="3447"/>
                </a:lnTo>
                <a:lnTo>
                  <a:pt x="4152899" y="6077"/>
                </a:lnTo>
                <a:lnTo>
                  <a:pt x="4152434" y="7200"/>
                </a:lnTo>
                <a:lnTo>
                  <a:pt x="4150574" y="9060"/>
                </a:lnTo>
                <a:lnTo>
                  <a:pt x="4149452" y="9524"/>
                </a:lnTo>
                <a:close/>
              </a:path>
              <a:path w="5486400" h="9525">
                <a:moveTo>
                  <a:pt x="4197077" y="9524"/>
                </a:moveTo>
                <a:lnTo>
                  <a:pt x="4194447" y="9524"/>
                </a:lnTo>
                <a:lnTo>
                  <a:pt x="4193324" y="9060"/>
                </a:lnTo>
                <a:lnTo>
                  <a:pt x="4191464" y="7200"/>
                </a:lnTo>
                <a:lnTo>
                  <a:pt x="4190999" y="6077"/>
                </a:lnTo>
                <a:lnTo>
                  <a:pt x="4190999" y="3447"/>
                </a:lnTo>
                <a:lnTo>
                  <a:pt x="4191464" y="2324"/>
                </a:lnTo>
                <a:lnTo>
                  <a:pt x="4193324" y="464"/>
                </a:lnTo>
                <a:lnTo>
                  <a:pt x="4194447" y="0"/>
                </a:lnTo>
                <a:lnTo>
                  <a:pt x="4197077" y="0"/>
                </a:lnTo>
                <a:lnTo>
                  <a:pt x="4198199" y="464"/>
                </a:lnTo>
                <a:lnTo>
                  <a:pt x="4200059" y="2324"/>
                </a:lnTo>
                <a:lnTo>
                  <a:pt x="4200524" y="3447"/>
                </a:lnTo>
                <a:lnTo>
                  <a:pt x="4200524" y="6077"/>
                </a:lnTo>
                <a:lnTo>
                  <a:pt x="4200059" y="7200"/>
                </a:lnTo>
                <a:lnTo>
                  <a:pt x="4198199" y="9060"/>
                </a:lnTo>
                <a:lnTo>
                  <a:pt x="4197077" y="9524"/>
                </a:lnTo>
                <a:close/>
              </a:path>
              <a:path w="5486400" h="9525">
                <a:moveTo>
                  <a:pt x="4244702" y="9524"/>
                </a:moveTo>
                <a:lnTo>
                  <a:pt x="4242072" y="9524"/>
                </a:lnTo>
                <a:lnTo>
                  <a:pt x="4240949" y="9060"/>
                </a:lnTo>
                <a:lnTo>
                  <a:pt x="4239089" y="7200"/>
                </a:lnTo>
                <a:lnTo>
                  <a:pt x="4238624" y="6077"/>
                </a:lnTo>
                <a:lnTo>
                  <a:pt x="4238624" y="3447"/>
                </a:lnTo>
                <a:lnTo>
                  <a:pt x="4239089" y="2324"/>
                </a:lnTo>
                <a:lnTo>
                  <a:pt x="4240949" y="464"/>
                </a:lnTo>
                <a:lnTo>
                  <a:pt x="4242072" y="0"/>
                </a:lnTo>
                <a:lnTo>
                  <a:pt x="4244702" y="0"/>
                </a:lnTo>
                <a:lnTo>
                  <a:pt x="4245824" y="464"/>
                </a:lnTo>
                <a:lnTo>
                  <a:pt x="4247684" y="2324"/>
                </a:lnTo>
                <a:lnTo>
                  <a:pt x="4248149" y="3447"/>
                </a:lnTo>
                <a:lnTo>
                  <a:pt x="4248149" y="6077"/>
                </a:lnTo>
                <a:lnTo>
                  <a:pt x="4247684" y="7200"/>
                </a:lnTo>
                <a:lnTo>
                  <a:pt x="4245824" y="9060"/>
                </a:lnTo>
                <a:lnTo>
                  <a:pt x="4244702" y="9524"/>
                </a:lnTo>
                <a:close/>
              </a:path>
              <a:path w="5486400" h="9525">
                <a:moveTo>
                  <a:pt x="4292327" y="9524"/>
                </a:moveTo>
                <a:lnTo>
                  <a:pt x="4289697" y="9524"/>
                </a:lnTo>
                <a:lnTo>
                  <a:pt x="4288574" y="9060"/>
                </a:lnTo>
                <a:lnTo>
                  <a:pt x="4286714" y="7200"/>
                </a:lnTo>
                <a:lnTo>
                  <a:pt x="4286249" y="6077"/>
                </a:lnTo>
                <a:lnTo>
                  <a:pt x="4286249" y="3447"/>
                </a:lnTo>
                <a:lnTo>
                  <a:pt x="4286714" y="2324"/>
                </a:lnTo>
                <a:lnTo>
                  <a:pt x="4288574" y="464"/>
                </a:lnTo>
                <a:lnTo>
                  <a:pt x="4289697" y="0"/>
                </a:lnTo>
                <a:lnTo>
                  <a:pt x="4292327" y="0"/>
                </a:lnTo>
                <a:lnTo>
                  <a:pt x="4293449" y="464"/>
                </a:lnTo>
                <a:lnTo>
                  <a:pt x="4295309" y="2324"/>
                </a:lnTo>
                <a:lnTo>
                  <a:pt x="4295774" y="3447"/>
                </a:lnTo>
                <a:lnTo>
                  <a:pt x="4295774" y="6077"/>
                </a:lnTo>
                <a:lnTo>
                  <a:pt x="4295309" y="7200"/>
                </a:lnTo>
                <a:lnTo>
                  <a:pt x="4293449" y="9060"/>
                </a:lnTo>
                <a:lnTo>
                  <a:pt x="4292327" y="9524"/>
                </a:lnTo>
                <a:close/>
              </a:path>
              <a:path w="5486400" h="9525">
                <a:moveTo>
                  <a:pt x="4339952" y="9524"/>
                </a:moveTo>
                <a:lnTo>
                  <a:pt x="4337322" y="9524"/>
                </a:lnTo>
                <a:lnTo>
                  <a:pt x="4336199" y="9060"/>
                </a:lnTo>
                <a:lnTo>
                  <a:pt x="4334339" y="7200"/>
                </a:lnTo>
                <a:lnTo>
                  <a:pt x="4333874" y="6077"/>
                </a:lnTo>
                <a:lnTo>
                  <a:pt x="4333874" y="3447"/>
                </a:lnTo>
                <a:lnTo>
                  <a:pt x="4334339" y="2324"/>
                </a:lnTo>
                <a:lnTo>
                  <a:pt x="4336199" y="464"/>
                </a:lnTo>
                <a:lnTo>
                  <a:pt x="4337322" y="0"/>
                </a:lnTo>
                <a:lnTo>
                  <a:pt x="4339952" y="0"/>
                </a:lnTo>
                <a:lnTo>
                  <a:pt x="4341074" y="464"/>
                </a:lnTo>
                <a:lnTo>
                  <a:pt x="4342934" y="2324"/>
                </a:lnTo>
                <a:lnTo>
                  <a:pt x="4343399" y="3447"/>
                </a:lnTo>
                <a:lnTo>
                  <a:pt x="4343399" y="6077"/>
                </a:lnTo>
                <a:lnTo>
                  <a:pt x="4342934" y="7200"/>
                </a:lnTo>
                <a:lnTo>
                  <a:pt x="4341074" y="9060"/>
                </a:lnTo>
                <a:lnTo>
                  <a:pt x="4339952" y="9524"/>
                </a:lnTo>
                <a:close/>
              </a:path>
              <a:path w="5486400" h="9525">
                <a:moveTo>
                  <a:pt x="4387577" y="9524"/>
                </a:moveTo>
                <a:lnTo>
                  <a:pt x="4384947" y="9524"/>
                </a:lnTo>
                <a:lnTo>
                  <a:pt x="4383824" y="9060"/>
                </a:lnTo>
                <a:lnTo>
                  <a:pt x="4381964" y="7200"/>
                </a:lnTo>
                <a:lnTo>
                  <a:pt x="4381499" y="6077"/>
                </a:lnTo>
                <a:lnTo>
                  <a:pt x="4381499" y="3447"/>
                </a:lnTo>
                <a:lnTo>
                  <a:pt x="4381964" y="2324"/>
                </a:lnTo>
                <a:lnTo>
                  <a:pt x="4383824" y="464"/>
                </a:lnTo>
                <a:lnTo>
                  <a:pt x="4384947" y="0"/>
                </a:lnTo>
                <a:lnTo>
                  <a:pt x="4387577" y="0"/>
                </a:lnTo>
                <a:lnTo>
                  <a:pt x="4388699" y="464"/>
                </a:lnTo>
                <a:lnTo>
                  <a:pt x="4390559" y="2324"/>
                </a:lnTo>
                <a:lnTo>
                  <a:pt x="4391024" y="3447"/>
                </a:lnTo>
                <a:lnTo>
                  <a:pt x="4391024" y="6077"/>
                </a:lnTo>
                <a:lnTo>
                  <a:pt x="4390559" y="7200"/>
                </a:lnTo>
                <a:lnTo>
                  <a:pt x="4388699" y="9060"/>
                </a:lnTo>
                <a:lnTo>
                  <a:pt x="4387577" y="9524"/>
                </a:lnTo>
                <a:close/>
              </a:path>
              <a:path w="5486400" h="9525">
                <a:moveTo>
                  <a:pt x="4435202" y="9524"/>
                </a:moveTo>
                <a:lnTo>
                  <a:pt x="4432572" y="9524"/>
                </a:lnTo>
                <a:lnTo>
                  <a:pt x="4431449" y="9060"/>
                </a:lnTo>
                <a:lnTo>
                  <a:pt x="4429589" y="7200"/>
                </a:lnTo>
                <a:lnTo>
                  <a:pt x="4429124" y="6077"/>
                </a:lnTo>
                <a:lnTo>
                  <a:pt x="4429124" y="3447"/>
                </a:lnTo>
                <a:lnTo>
                  <a:pt x="4429589" y="2324"/>
                </a:lnTo>
                <a:lnTo>
                  <a:pt x="4431449" y="464"/>
                </a:lnTo>
                <a:lnTo>
                  <a:pt x="4432572" y="0"/>
                </a:lnTo>
                <a:lnTo>
                  <a:pt x="4435202" y="0"/>
                </a:lnTo>
                <a:lnTo>
                  <a:pt x="4436324" y="464"/>
                </a:lnTo>
                <a:lnTo>
                  <a:pt x="4438184" y="2324"/>
                </a:lnTo>
                <a:lnTo>
                  <a:pt x="4438649" y="3447"/>
                </a:lnTo>
                <a:lnTo>
                  <a:pt x="4438649" y="6077"/>
                </a:lnTo>
                <a:lnTo>
                  <a:pt x="4438184" y="7200"/>
                </a:lnTo>
                <a:lnTo>
                  <a:pt x="4436324" y="9060"/>
                </a:lnTo>
                <a:lnTo>
                  <a:pt x="4435202" y="9524"/>
                </a:lnTo>
                <a:close/>
              </a:path>
              <a:path w="5486400" h="9525">
                <a:moveTo>
                  <a:pt x="4482827" y="9524"/>
                </a:moveTo>
                <a:lnTo>
                  <a:pt x="4480197" y="9524"/>
                </a:lnTo>
                <a:lnTo>
                  <a:pt x="4479074" y="9060"/>
                </a:lnTo>
                <a:lnTo>
                  <a:pt x="4477214" y="7200"/>
                </a:lnTo>
                <a:lnTo>
                  <a:pt x="4476749" y="6077"/>
                </a:lnTo>
                <a:lnTo>
                  <a:pt x="4476749" y="3447"/>
                </a:lnTo>
                <a:lnTo>
                  <a:pt x="4477214" y="2324"/>
                </a:lnTo>
                <a:lnTo>
                  <a:pt x="4479074" y="464"/>
                </a:lnTo>
                <a:lnTo>
                  <a:pt x="4480197" y="0"/>
                </a:lnTo>
                <a:lnTo>
                  <a:pt x="4482827" y="0"/>
                </a:lnTo>
                <a:lnTo>
                  <a:pt x="4483949" y="464"/>
                </a:lnTo>
                <a:lnTo>
                  <a:pt x="4485809" y="2324"/>
                </a:lnTo>
                <a:lnTo>
                  <a:pt x="4486274" y="3447"/>
                </a:lnTo>
                <a:lnTo>
                  <a:pt x="4486274" y="6077"/>
                </a:lnTo>
                <a:lnTo>
                  <a:pt x="4485809" y="7200"/>
                </a:lnTo>
                <a:lnTo>
                  <a:pt x="4483949" y="9060"/>
                </a:lnTo>
                <a:lnTo>
                  <a:pt x="4482827" y="9524"/>
                </a:lnTo>
                <a:close/>
              </a:path>
              <a:path w="5486400" h="9525">
                <a:moveTo>
                  <a:pt x="4530452" y="9524"/>
                </a:moveTo>
                <a:lnTo>
                  <a:pt x="4527822" y="9524"/>
                </a:lnTo>
                <a:lnTo>
                  <a:pt x="4526699" y="9060"/>
                </a:lnTo>
                <a:lnTo>
                  <a:pt x="4524839" y="7200"/>
                </a:lnTo>
                <a:lnTo>
                  <a:pt x="4524374" y="6077"/>
                </a:lnTo>
                <a:lnTo>
                  <a:pt x="4524374" y="3447"/>
                </a:lnTo>
                <a:lnTo>
                  <a:pt x="4524839" y="2324"/>
                </a:lnTo>
                <a:lnTo>
                  <a:pt x="4526699" y="464"/>
                </a:lnTo>
                <a:lnTo>
                  <a:pt x="4527822" y="0"/>
                </a:lnTo>
                <a:lnTo>
                  <a:pt x="4530452" y="0"/>
                </a:lnTo>
                <a:lnTo>
                  <a:pt x="4531574" y="464"/>
                </a:lnTo>
                <a:lnTo>
                  <a:pt x="4533434" y="2324"/>
                </a:lnTo>
                <a:lnTo>
                  <a:pt x="4533899" y="3447"/>
                </a:lnTo>
                <a:lnTo>
                  <a:pt x="4533899" y="6077"/>
                </a:lnTo>
                <a:lnTo>
                  <a:pt x="4533434" y="7200"/>
                </a:lnTo>
                <a:lnTo>
                  <a:pt x="4531574" y="9060"/>
                </a:lnTo>
                <a:lnTo>
                  <a:pt x="4530452" y="9524"/>
                </a:lnTo>
                <a:close/>
              </a:path>
              <a:path w="5486400" h="9525">
                <a:moveTo>
                  <a:pt x="4578077" y="9524"/>
                </a:moveTo>
                <a:lnTo>
                  <a:pt x="4575447" y="9524"/>
                </a:lnTo>
                <a:lnTo>
                  <a:pt x="4574324" y="9060"/>
                </a:lnTo>
                <a:lnTo>
                  <a:pt x="4572464" y="7200"/>
                </a:lnTo>
                <a:lnTo>
                  <a:pt x="4571999" y="6077"/>
                </a:lnTo>
                <a:lnTo>
                  <a:pt x="4571999" y="3447"/>
                </a:lnTo>
                <a:lnTo>
                  <a:pt x="4572464" y="2324"/>
                </a:lnTo>
                <a:lnTo>
                  <a:pt x="4574324" y="464"/>
                </a:lnTo>
                <a:lnTo>
                  <a:pt x="4575447" y="0"/>
                </a:lnTo>
                <a:lnTo>
                  <a:pt x="4578077" y="0"/>
                </a:lnTo>
                <a:lnTo>
                  <a:pt x="4579199" y="464"/>
                </a:lnTo>
                <a:lnTo>
                  <a:pt x="4581059" y="2324"/>
                </a:lnTo>
                <a:lnTo>
                  <a:pt x="4581524" y="3447"/>
                </a:lnTo>
                <a:lnTo>
                  <a:pt x="4581524" y="6077"/>
                </a:lnTo>
                <a:lnTo>
                  <a:pt x="4581059" y="7200"/>
                </a:lnTo>
                <a:lnTo>
                  <a:pt x="4579199" y="9060"/>
                </a:lnTo>
                <a:lnTo>
                  <a:pt x="4578077" y="9524"/>
                </a:lnTo>
                <a:close/>
              </a:path>
              <a:path w="5486400" h="9525">
                <a:moveTo>
                  <a:pt x="4625702" y="9524"/>
                </a:moveTo>
                <a:lnTo>
                  <a:pt x="4623072" y="9524"/>
                </a:lnTo>
                <a:lnTo>
                  <a:pt x="4621949" y="9060"/>
                </a:lnTo>
                <a:lnTo>
                  <a:pt x="4620089" y="7200"/>
                </a:lnTo>
                <a:lnTo>
                  <a:pt x="4619624" y="6077"/>
                </a:lnTo>
                <a:lnTo>
                  <a:pt x="4619624" y="3447"/>
                </a:lnTo>
                <a:lnTo>
                  <a:pt x="4620089" y="2324"/>
                </a:lnTo>
                <a:lnTo>
                  <a:pt x="4621949" y="464"/>
                </a:lnTo>
                <a:lnTo>
                  <a:pt x="4623072" y="0"/>
                </a:lnTo>
                <a:lnTo>
                  <a:pt x="4625702" y="0"/>
                </a:lnTo>
                <a:lnTo>
                  <a:pt x="4626824" y="464"/>
                </a:lnTo>
                <a:lnTo>
                  <a:pt x="4628684" y="2324"/>
                </a:lnTo>
                <a:lnTo>
                  <a:pt x="4629149" y="3447"/>
                </a:lnTo>
                <a:lnTo>
                  <a:pt x="4629149" y="6077"/>
                </a:lnTo>
                <a:lnTo>
                  <a:pt x="4628684" y="7200"/>
                </a:lnTo>
                <a:lnTo>
                  <a:pt x="4626824" y="9060"/>
                </a:lnTo>
                <a:lnTo>
                  <a:pt x="4625702" y="9524"/>
                </a:lnTo>
                <a:close/>
              </a:path>
              <a:path w="5486400" h="9525">
                <a:moveTo>
                  <a:pt x="4673327" y="9524"/>
                </a:moveTo>
                <a:lnTo>
                  <a:pt x="4670697" y="9524"/>
                </a:lnTo>
                <a:lnTo>
                  <a:pt x="4669574" y="9060"/>
                </a:lnTo>
                <a:lnTo>
                  <a:pt x="4667714" y="7200"/>
                </a:lnTo>
                <a:lnTo>
                  <a:pt x="4667249" y="6077"/>
                </a:lnTo>
                <a:lnTo>
                  <a:pt x="4667249" y="3447"/>
                </a:lnTo>
                <a:lnTo>
                  <a:pt x="4667714" y="2324"/>
                </a:lnTo>
                <a:lnTo>
                  <a:pt x="4669574" y="464"/>
                </a:lnTo>
                <a:lnTo>
                  <a:pt x="4670697" y="0"/>
                </a:lnTo>
                <a:lnTo>
                  <a:pt x="4673327" y="0"/>
                </a:lnTo>
                <a:lnTo>
                  <a:pt x="4674449" y="464"/>
                </a:lnTo>
                <a:lnTo>
                  <a:pt x="4676309" y="2324"/>
                </a:lnTo>
                <a:lnTo>
                  <a:pt x="4676774" y="3447"/>
                </a:lnTo>
                <a:lnTo>
                  <a:pt x="4676774" y="6077"/>
                </a:lnTo>
                <a:lnTo>
                  <a:pt x="4676309" y="7200"/>
                </a:lnTo>
                <a:lnTo>
                  <a:pt x="4674449" y="9060"/>
                </a:lnTo>
                <a:lnTo>
                  <a:pt x="4673327" y="9524"/>
                </a:lnTo>
                <a:close/>
              </a:path>
              <a:path w="5486400" h="9525">
                <a:moveTo>
                  <a:pt x="4720952" y="9524"/>
                </a:moveTo>
                <a:lnTo>
                  <a:pt x="4718322" y="9524"/>
                </a:lnTo>
                <a:lnTo>
                  <a:pt x="4717199" y="9060"/>
                </a:lnTo>
                <a:lnTo>
                  <a:pt x="4715339" y="7200"/>
                </a:lnTo>
                <a:lnTo>
                  <a:pt x="4714874" y="6077"/>
                </a:lnTo>
                <a:lnTo>
                  <a:pt x="4714874" y="3447"/>
                </a:lnTo>
                <a:lnTo>
                  <a:pt x="4715339" y="2324"/>
                </a:lnTo>
                <a:lnTo>
                  <a:pt x="4717199" y="464"/>
                </a:lnTo>
                <a:lnTo>
                  <a:pt x="4718322" y="0"/>
                </a:lnTo>
                <a:lnTo>
                  <a:pt x="4720952" y="0"/>
                </a:lnTo>
                <a:lnTo>
                  <a:pt x="4722074" y="464"/>
                </a:lnTo>
                <a:lnTo>
                  <a:pt x="4723934" y="2324"/>
                </a:lnTo>
                <a:lnTo>
                  <a:pt x="4724399" y="3447"/>
                </a:lnTo>
                <a:lnTo>
                  <a:pt x="4724399" y="6077"/>
                </a:lnTo>
                <a:lnTo>
                  <a:pt x="4723934" y="7200"/>
                </a:lnTo>
                <a:lnTo>
                  <a:pt x="4722074" y="9060"/>
                </a:lnTo>
                <a:lnTo>
                  <a:pt x="4720952" y="9524"/>
                </a:lnTo>
                <a:close/>
              </a:path>
              <a:path w="5486400" h="9525">
                <a:moveTo>
                  <a:pt x="4768577" y="9524"/>
                </a:moveTo>
                <a:lnTo>
                  <a:pt x="4765947" y="9524"/>
                </a:lnTo>
                <a:lnTo>
                  <a:pt x="4764824" y="9060"/>
                </a:lnTo>
                <a:lnTo>
                  <a:pt x="4762964" y="7200"/>
                </a:lnTo>
                <a:lnTo>
                  <a:pt x="4762499" y="6077"/>
                </a:lnTo>
                <a:lnTo>
                  <a:pt x="4762499" y="3447"/>
                </a:lnTo>
                <a:lnTo>
                  <a:pt x="4762964" y="2324"/>
                </a:lnTo>
                <a:lnTo>
                  <a:pt x="4764824" y="464"/>
                </a:lnTo>
                <a:lnTo>
                  <a:pt x="4765947" y="0"/>
                </a:lnTo>
                <a:lnTo>
                  <a:pt x="4768577" y="0"/>
                </a:lnTo>
                <a:lnTo>
                  <a:pt x="4769699" y="464"/>
                </a:lnTo>
                <a:lnTo>
                  <a:pt x="4771559" y="2324"/>
                </a:lnTo>
                <a:lnTo>
                  <a:pt x="4772024" y="3447"/>
                </a:lnTo>
                <a:lnTo>
                  <a:pt x="4772024" y="6077"/>
                </a:lnTo>
                <a:lnTo>
                  <a:pt x="4771559" y="7200"/>
                </a:lnTo>
                <a:lnTo>
                  <a:pt x="4769699" y="9060"/>
                </a:lnTo>
                <a:lnTo>
                  <a:pt x="4768577" y="9524"/>
                </a:lnTo>
                <a:close/>
              </a:path>
              <a:path w="5486400" h="9525">
                <a:moveTo>
                  <a:pt x="4816202" y="9524"/>
                </a:moveTo>
                <a:lnTo>
                  <a:pt x="4813572" y="9524"/>
                </a:lnTo>
                <a:lnTo>
                  <a:pt x="4812449" y="9060"/>
                </a:lnTo>
                <a:lnTo>
                  <a:pt x="4810589" y="7200"/>
                </a:lnTo>
                <a:lnTo>
                  <a:pt x="4810124" y="6077"/>
                </a:lnTo>
                <a:lnTo>
                  <a:pt x="4810124" y="3447"/>
                </a:lnTo>
                <a:lnTo>
                  <a:pt x="4810589" y="2324"/>
                </a:lnTo>
                <a:lnTo>
                  <a:pt x="4812449" y="464"/>
                </a:lnTo>
                <a:lnTo>
                  <a:pt x="4813572" y="0"/>
                </a:lnTo>
                <a:lnTo>
                  <a:pt x="4816202" y="0"/>
                </a:lnTo>
                <a:lnTo>
                  <a:pt x="4817324" y="464"/>
                </a:lnTo>
                <a:lnTo>
                  <a:pt x="4819184" y="2324"/>
                </a:lnTo>
                <a:lnTo>
                  <a:pt x="4819649" y="3447"/>
                </a:lnTo>
                <a:lnTo>
                  <a:pt x="4819649" y="6077"/>
                </a:lnTo>
                <a:lnTo>
                  <a:pt x="4819184" y="7200"/>
                </a:lnTo>
                <a:lnTo>
                  <a:pt x="4817324" y="9060"/>
                </a:lnTo>
                <a:lnTo>
                  <a:pt x="4816202" y="9524"/>
                </a:lnTo>
                <a:close/>
              </a:path>
              <a:path w="5486400" h="9525">
                <a:moveTo>
                  <a:pt x="4863827" y="9524"/>
                </a:moveTo>
                <a:lnTo>
                  <a:pt x="4861196" y="9524"/>
                </a:lnTo>
                <a:lnTo>
                  <a:pt x="4860074" y="9060"/>
                </a:lnTo>
                <a:lnTo>
                  <a:pt x="4858214" y="7200"/>
                </a:lnTo>
                <a:lnTo>
                  <a:pt x="4857749" y="6077"/>
                </a:lnTo>
                <a:lnTo>
                  <a:pt x="4857749" y="3447"/>
                </a:lnTo>
                <a:lnTo>
                  <a:pt x="4858214" y="2324"/>
                </a:lnTo>
                <a:lnTo>
                  <a:pt x="4860074" y="464"/>
                </a:lnTo>
                <a:lnTo>
                  <a:pt x="4861196" y="0"/>
                </a:lnTo>
                <a:lnTo>
                  <a:pt x="4863827" y="0"/>
                </a:lnTo>
                <a:lnTo>
                  <a:pt x="4864949" y="464"/>
                </a:lnTo>
                <a:lnTo>
                  <a:pt x="4866809" y="2324"/>
                </a:lnTo>
                <a:lnTo>
                  <a:pt x="4867274" y="3447"/>
                </a:lnTo>
                <a:lnTo>
                  <a:pt x="4867274" y="6077"/>
                </a:lnTo>
                <a:lnTo>
                  <a:pt x="4866809" y="7200"/>
                </a:lnTo>
                <a:lnTo>
                  <a:pt x="4864949" y="9060"/>
                </a:lnTo>
                <a:lnTo>
                  <a:pt x="4863827" y="9524"/>
                </a:lnTo>
                <a:close/>
              </a:path>
              <a:path w="5486400" h="9525">
                <a:moveTo>
                  <a:pt x="4911452" y="9524"/>
                </a:moveTo>
                <a:lnTo>
                  <a:pt x="4908821" y="9524"/>
                </a:lnTo>
                <a:lnTo>
                  <a:pt x="4907699" y="9060"/>
                </a:lnTo>
                <a:lnTo>
                  <a:pt x="4905839" y="7200"/>
                </a:lnTo>
                <a:lnTo>
                  <a:pt x="4905374" y="6077"/>
                </a:lnTo>
                <a:lnTo>
                  <a:pt x="4905374" y="3447"/>
                </a:lnTo>
                <a:lnTo>
                  <a:pt x="4905839" y="2324"/>
                </a:lnTo>
                <a:lnTo>
                  <a:pt x="4907699" y="464"/>
                </a:lnTo>
                <a:lnTo>
                  <a:pt x="4908821" y="0"/>
                </a:lnTo>
                <a:lnTo>
                  <a:pt x="4911452" y="0"/>
                </a:lnTo>
                <a:lnTo>
                  <a:pt x="4912574" y="464"/>
                </a:lnTo>
                <a:lnTo>
                  <a:pt x="4914434" y="2324"/>
                </a:lnTo>
                <a:lnTo>
                  <a:pt x="4914899" y="3447"/>
                </a:lnTo>
                <a:lnTo>
                  <a:pt x="4914899" y="6077"/>
                </a:lnTo>
                <a:lnTo>
                  <a:pt x="4914434" y="7200"/>
                </a:lnTo>
                <a:lnTo>
                  <a:pt x="4912574" y="9060"/>
                </a:lnTo>
                <a:lnTo>
                  <a:pt x="4911452" y="9524"/>
                </a:lnTo>
                <a:close/>
              </a:path>
              <a:path w="5486400" h="9525">
                <a:moveTo>
                  <a:pt x="4959077" y="9524"/>
                </a:moveTo>
                <a:lnTo>
                  <a:pt x="4956446" y="9524"/>
                </a:lnTo>
                <a:lnTo>
                  <a:pt x="4955324" y="9060"/>
                </a:lnTo>
                <a:lnTo>
                  <a:pt x="4953464" y="7200"/>
                </a:lnTo>
                <a:lnTo>
                  <a:pt x="4952999" y="6077"/>
                </a:lnTo>
                <a:lnTo>
                  <a:pt x="4952999" y="3447"/>
                </a:lnTo>
                <a:lnTo>
                  <a:pt x="4953464" y="2324"/>
                </a:lnTo>
                <a:lnTo>
                  <a:pt x="4955324" y="464"/>
                </a:lnTo>
                <a:lnTo>
                  <a:pt x="4956446" y="0"/>
                </a:lnTo>
                <a:lnTo>
                  <a:pt x="4959077" y="0"/>
                </a:lnTo>
                <a:lnTo>
                  <a:pt x="4960199" y="464"/>
                </a:lnTo>
                <a:lnTo>
                  <a:pt x="4962059" y="2324"/>
                </a:lnTo>
                <a:lnTo>
                  <a:pt x="4962524" y="3447"/>
                </a:lnTo>
                <a:lnTo>
                  <a:pt x="4962524" y="6077"/>
                </a:lnTo>
                <a:lnTo>
                  <a:pt x="4962059" y="7200"/>
                </a:lnTo>
                <a:lnTo>
                  <a:pt x="4960199" y="9060"/>
                </a:lnTo>
                <a:lnTo>
                  <a:pt x="4959077" y="9524"/>
                </a:lnTo>
                <a:close/>
              </a:path>
              <a:path w="5486400" h="9525">
                <a:moveTo>
                  <a:pt x="5006702" y="9524"/>
                </a:moveTo>
                <a:lnTo>
                  <a:pt x="5004071" y="9524"/>
                </a:lnTo>
                <a:lnTo>
                  <a:pt x="5002949" y="9060"/>
                </a:lnTo>
                <a:lnTo>
                  <a:pt x="5001089" y="7200"/>
                </a:lnTo>
                <a:lnTo>
                  <a:pt x="5000624" y="6077"/>
                </a:lnTo>
                <a:lnTo>
                  <a:pt x="5000624" y="3447"/>
                </a:lnTo>
                <a:lnTo>
                  <a:pt x="5001089" y="2324"/>
                </a:lnTo>
                <a:lnTo>
                  <a:pt x="5002949" y="464"/>
                </a:lnTo>
                <a:lnTo>
                  <a:pt x="5004071" y="0"/>
                </a:lnTo>
                <a:lnTo>
                  <a:pt x="5006702" y="0"/>
                </a:lnTo>
                <a:lnTo>
                  <a:pt x="5007824" y="464"/>
                </a:lnTo>
                <a:lnTo>
                  <a:pt x="5009684" y="2324"/>
                </a:lnTo>
                <a:lnTo>
                  <a:pt x="5010149" y="3447"/>
                </a:lnTo>
                <a:lnTo>
                  <a:pt x="5010149" y="6077"/>
                </a:lnTo>
                <a:lnTo>
                  <a:pt x="5009684" y="7200"/>
                </a:lnTo>
                <a:lnTo>
                  <a:pt x="5007824" y="9060"/>
                </a:lnTo>
                <a:lnTo>
                  <a:pt x="5006702" y="9524"/>
                </a:lnTo>
                <a:close/>
              </a:path>
              <a:path w="5486400" h="9525">
                <a:moveTo>
                  <a:pt x="5054326" y="9524"/>
                </a:moveTo>
                <a:lnTo>
                  <a:pt x="5051696" y="9524"/>
                </a:lnTo>
                <a:lnTo>
                  <a:pt x="5050574" y="9060"/>
                </a:lnTo>
                <a:lnTo>
                  <a:pt x="5048714" y="7200"/>
                </a:lnTo>
                <a:lnTo>
                  <a:pt x="5048249" y="6077"/>
                </a:lnTo>
                <a:lnTo>
                  <a:pt x="5048249" y="3447"/>
                </a:lnTo>
                <a:lnTo>
                  <a:pt x="5048714" y="2324"/>
                </a:lnTo>
                <a:lnTo>
                  <a:pt x="5050574" y="464"/>
                </a:lnTo>
                <a:lnTo>
                  <a:pt x="5051696" y="0"/>
                </a:lnTo>
                <a:lnTo>
                  <a:pt x="5054326" y="0"/>
                </a:lnTo>
                <a:lnTo>
                  <a:pt x="5055449" y="464"/>
                </a:lnTo>
                <a:lnTo>
                  <a:pt x="5057309" y="2324"/>
                </a:lnTo>
                <a:lnTo>
                  <a:pt x="5057774" y="3447"/>
                </a:lnTo>
                <a:lnTo>
                  <a:pt x="5057774" y="6077"/>
                </a:lnTo>
                <a:lnTo>
                  <a:pt x="5057309" y="7200"/>
                </a:lnTo>
                <a:lnTo>
                  <a:pt x="5055449" y="9060"/>
                </a:lnTo>
                <a:lnTo>
                  <a:pt x="5054326" y="9524"/>
                </a:lnTo>
                <a:close/>
              </a:path>
              <a:path w="5486400" h="9525">
                <a:moveTo>
                  <a:pt x="5101951" y="9524"/>
                </a:moveTo>
                <a:lnTo>
                  <a:pt x="5099322" y="9524"/>
                </a:lnTo>
                <a:lnTo>
                  <a:pt x="5098199" y="9060"/>
                </a:lnTo>
                <a:lnTo>
                  <a:pt x="5096339" y="7200"/>
                </a:lnTo>
                <a:lnTo>
                  <a:pt x="5095874" y="6077"/>
                </a:lnTo>
                <a:lnTo>
                  <a:pt x="5095874" y="3447"/>
                </a:lnTo>
                <a:lnTo>
                  <a:pt x="5096339" y="2324"/>
                </a:lnTo>
                <a:lnTo>
                  <a:pt x="5098199" y="464"/>
                </a:lnTo>
                <a:lnTo>
                  <a:pt x="5099322" y="0"/>
                </a:lnTo>
                <a:lnTo>
                  <a:pt x="5101951" y="0"/>
                </a:lnTo>
                <a:lnTo>
                  <a:pt x="5103074" y="464"/>
                </a:lnTo>
                <a:lnTo>
                  <a:pt x="5104934" y="2324"/>
                </a:lnTo>
                <a:lnTo>
                  <a:pt x="5105399" y="3447"/>
                </a:lnTo>
                <a:lnTo>
                  <a:pt x="5105399" y="6077"/>
                </a:lnTo>
                <a:lnTo>
                  <a:pt x="5104934" y="7200"/>
                </a:lnTo>
                <a:lnTo>
                  <a:pt x="5103074" y="9060"/>
                </a:lnTo>
                <a:lnTo>
                  <a:pt x="5101951" y="9524"/>
                </a:lnTo>
                <a:close/>
              </a:path>
              <a:path w="5486400" h="9525">
                <a:moveTo>
                  <a:pt x="5149577" y="9524"/>
                </a:moveTo>
                <a:lnTo>
                  <a:pt x="5146946" y="9524"/>
                </a:lnTo>
                <a:lnTo>
                  <a:pt x="5145824" y="9060"/>
                </a:lnTo>
                <a:lnTo>
                  <a:pt x="5143964" y="7200"/>
                </a:lnTo>
                <a:lnTo>
                  <a:pt x="5143499" y="6077"/>
                </a:lnTo>
                <a:lnTo>
                  <a:pt x="5143499" y="3447"/>
                </a:lnTo>
                <a:lnTo>
                  <a:pt x="5143964" y="2324"/>
                </a:lnTo>
                <a:lnTo>
                  <a:pt x="5145824" y="464"/>
                </a:lnTo>
                <a:lnTo>
                  <a:pt x="5146946" y="0"/>
                </a:lnTo>
                <a:lnTo>
                  <a:pt x="5149577" y="0"/>
                </a:lnTo>
                <a:lnTo>
                  <a:pt x="5150699" y="464"/>
                </a:lnTo>
                <a:lnTo>
                  <a:pt x="5152559" y="2324"/>
                </a:lnTo>
                <a:lnTo>
                  <a:pt x="5153024" y="3447"/>
                </a:lnTo>
                <a:lnTo>
                  <a:pt x="5153024" y="6077"/>
                </a:lnTo>
                <a:lnTo>
                  <a:pt x="5152559" y="7200"/>
                </a:lnTo>
                <a:lnTo>
                  <a:pt x="5150699" y="9060"/>
                </a:lnTo>
                <a:lnTo>
                  <a:pt x="5149577" y="9524"/>
                </a:lnTo>
                <a:close/>
              </a:path>
              <a:path w="5486400" h="9525">
                <a:moveTo>
                  <a:pt x="5197202" y="9524"/>
                </a:moveTo>
                <a:lnTo>
                  <a:pt x="5194571" y="9524"/>
                </a:lnTo>
                <a:lnTo>
                  <a:pt x="5193449" y="9060"/>
                </a:lnTo>
                <a:lnTo>
                  <a:pt x="5191589" y="7200"/>
                </a:lnTo>
                <a:lnTo>
                  <a:pt x="5191124" y="6077"/>
                </a:lnTo>
                <a:lnTo>
                  <a:pt x="5191124" y="3447"/>
                </a:lnTo>
                <a:lnTo>
                  <a:pt x="5191589" y="2324"/>
                </a:lnTo>
                <a:lnTo>
                  <a:pt x="5193449" y="464"/>
                </a:lnTo>
                <a:lnTo>
                  <a:pt x="5194571" y="0"/>
                </a:lnTo>
                <a:lnTo>
                  <a:pt x="5197202" y="0"/>
                </a:lnTo>
                <a:lnTo>
                  <a:pt x="5198324" y="464"/>
                </a:lnTo>
                <a:lnTo>
                  <a:pt x="5200184" y="2324"/>
                </a:lnTo>
                <a:lnTo>
                  <a:pt x="5200649" y="3447"/>
                </a:lnTo>
                <a:lnTo>
                  <a:pt x="5200649" y="6077"/>
                </a:lnTo>
                <a:lnTo>
                  <a:pt x="5200184" y="7200"/>
                </a:lnTo>
                <a:lnTo>
                  <a:pt x="5198324" y="9060"/>
                </a:lnTo>
                <a:lnTo>
                  <a:pt x="5197202" y="9524"/>
                </a:lnTo>
                <a:close/>
              </a:path>
              <a:path w="5486400" h="9525">
                <a:moveTo>
                  <a:pt x="5244827" y="9524"/>
                </a:moveTo>
                <a:lnTo>
                  <a:pt x="5242196" y="9524"/>
                </a:lnTo>
                <a:lnTo>
                  <a:pt x="5241074" y="9060"/>
                </a:lnTo>
                <a:lnTo>
                  <a:pt x="5239214" y="7200"/>
                </a:lnTo>
                <a:lnTo>
                  <a:pt x="5238749" y="6077"/>
                </a:lnTo>
                <a:lnTo>
                  <a:pt x="5238749" y="3447"/>
                </a:lnTo>
                <a:lnTo>
                  <a:pt x="5239214" y="2324"/>
                </a:lnTo>
                <a:lnTo>
                  <a:pt x="5241074" y="464"/>
                </a:lnTo>
                <a:lnTo>
                  <a:pt x="5242196" y="0"/>
                </a:lnTo>
                <a:lnTo>
                  <a:pt x="5244827" y="0"/>
                </a:lnTo>
                <a:lnTo>
                  <a:pt x="5245949" y="464"/>
                </a:lnTo>
                <a:lnTo>
                  <a:pt x="5247809" y="2324"/>
                </a:lnTo>
                <a:lnTo>
                  <a:pt x="5248274" y="3447"/>
                </a:lnTo>
                <a:lnTo>
                  <a:pt x="5248274" y="6077"/>
                </a:lnTo>
                <a:lnTo>
                  <a:pt x="5247809" y="7200"/>
                </a:lnTo>
                <a:lnTo>
                  <a:pt x="5245949" y="9060"/>
                </a:lnTo>
                <a:lnTo>
                  <a:pt x="5244827" y="9524"/>
                </a:lnTo>
                <a:close/>
              </a:path>
              <a:path w="5486400" h="9525">
                <a:moveTo>
                  <a:pt x="5292452" y="9524"/>
                </a:moveTo>
                <a:lnTo>
                  <a:pt x="5289821" y="9524"/>
                </a:lnTo>
                <a:lnTo>
                  <a:pt x="5288699" y="9060"/>
                </a:lnTo>
                <a:lnTo>
                  <a:pt x="5286839" y="7200"/>
                </a:lnTo>
                <a:lnTo>
                  <a:pt x="5286374" y="6077"/>
                </a:lnTo>
                <a:lnTo>
                  <a:pt x="5286374" y="3447"/>
                </a:lnTo>
                <a:lnTo>
                  <a:pt x="5286839" y="2324"/>
                </a:lnTo>
                <a:lnTo>
                  <a:pt x="5288699" y="464"/>
                </a:lnTo>
                <a:lnTo>
                  <a:pt x="5289821" y="0"/>
                </a:lnTo>
                <a:lnTo>
                  <a:pt x="5292452" y="0"/>
                </a:lnTo>
                <a:lnTo>
                  <a:pt x="5293574" y="464"/>
                </a:lnTo>
                <a:lnTo>
                  <a:pt x="5295434" y="2324"/>
                </a:lnTo>
                <a:lnTo>
                  <a:pt x="5295899" y="3447"/>
                </a:lnTo>
                <a:lnTo>
                  <a:pt x="5295899" y="6077"/>
                </a:lnTo>
                <a:lnTo>
                  <a:pt x="5295434" y="7200"/>
                </a:lnTo>
                <a:lnTo>
                  <a:pt x="5293574" y="9060"/>
                </a:lnTo>
                <a:lnTo>
                  <a:pt x="5292452" y="9524"/>
                </a:lnTo>
                <a:close/>
              </a:path>
              <a:path w="5486400" h="9525">
                <a:moveTo>
                  <a:pt x="5340077" y="9524"/>
                </a:moveTo>
                <a:lnTo>
                  <a:pt x="5337446" y="9524"/>
                </a:lnTo>
                <a:lnTo>
                  <a:pt x="5336324" y="9060"/>
                </a:lnTo>
                <a:lnTo>
                  <a:pt x="5334464" y="7200"/>
                </a:lnTo>
                <a:lnTo>
                  <a:pt x="5333999" y="6077"/>
                </a:lnTo>
                <a:lnTo>
                  <a:pt x="5333999" y="3447"/>
                </a:lnTo>
                <a:lnTo>
                  <a:pt x="5334464" y="2324"/>
                </a:lnTo>
                <a:lnTo>
                  <a:pt x="5336324" y="464"/>
                </a:lnTo>
                <a:lnTo>
                  <a:pt x="5337446" y="0"/>
                </a:lnTo>
                <a:lnTo>
                  <a:pt x="5340077" y="0"/>
                </a:lnTo>
                <a:lnTo>
                  <a:pt x="5341199" y="464"/>
                </a:lnTo>
                <a:lnTo>
                  <a:pt x="5343059" y="2324"/>
                </a:lnTo>
                <a:lnTo>
                  <a:pt x="5343524" y="3447"/>
                </a:lnTo>
                <a:lnTo>
                  <a:pt x="5343524" y="6077"/>
                </a:lnTo>
                <a:lnTo>
                  <a:pt x="5343059" y="7200"/>
                </a:lnTo>
                <a:lnTo>
                  <a:pt x="5341199" y="9060"/>
                </a:lnTo>
                <a:lnTo>
                  <a:pt x="5340077" y="9524"/>
                </a:lnTo>
                <a:close/>
              </a:path>
              <a:path w="5486400" h="9525">
                <a:moveTo>
                  <a:pt x="5387702" y="9524"/>
                </a:moveTo>
                <a:lnTo>
                  <a:pt x="5385071" y="9524"/>
                </a:lnTo>
                <a:lnTo>
                  <a:pt x="5383949" y="9060"/>
                </a:lnTo>
                <a:lnTo>
                  <a:pt x="5382089" y="7200"/>
                </a:lnTo>
                <a:lnTo>
                  <a:pt x="5381624" y="6077"/>
                </a:lnTo>
                <a:lnTo>
                  <a:pt x="5381624" y="3447"/>
                </a:lnTo>
                <a:lnTo>
                  <a:pt x="5382089" y="2324"/>
                </a:lnTo>
                <a:lnTo>
                  <a:pt x="5383949" y="464"/>
                </a:lnTo>
                <a:lnTo>
                  <a:pt x="5385071" y="0"/>
                </a:lnTo>
                <a:lnTo>
                  <a:pt x="5387702" y="0"/>
                </a:lnTo>
                <a:lnTo>
                  <a:pt x="5388824" y="464"/>
                </a:lnTo>
                <a:lnTo>
                  <a:pt x="5390684" y="2324"/>
                </a:lnTo>
                <a:lnTo>
                  <a:pt x="5391149" y="3447"/>
                </a:lnTo>
                <a:lnTo>
                  <a:pt x="5391149" y="6077"/>
                </a:lnTo>
                <a:lnTo>
                  <a:pt x="5390684" y="7200"/>
                </a:lnTo>
                <a:lnTo>
                  <a:pt x="5388824" y="9060"/>
                </a:lnTo>
                <a:lnTo>
                  <a:pt x="5387702" y="9524"/>
                </a:lnTo>
                <a:close/>
              </a:path>
              <a:path w="5486400" h="9525">
                <a:moveTo>
                  <a:pt x="5435327" y="9524"/>
                </a:moveTo>
                <a:lnTo>
                  <a:pt x="5432696" y="9524"/>
                </a:lnTo>
                <a:lnTo>
                  <a:pt x="5431574" y="9060"/>
                </a:lnTo>
                <a:lnTo>
                  <a:pt x="5429714" y="7200"/>
                </a:lnTo>
                <a:lnTo>
                  <a:pt x="5429249" y="6077"/>
                </a:lnTo>
                <a:lnTo>
                  <a:pt x="5429249" y="3447"/>
                </a:lnTo>
                <a:lnTo>
                  <a:pt x="5429714" y="2324"/>
                </a:lnTo>
                <a:lnTo>
                  <a:pt x="5431574" y="464"/>
                </a:lnTo>
                <a:lnTo>
                  <a:pt x="5432696" y="0"/>
                </a:lnTo>
                <a:lnTo>
                  <a:pt x="5435327" y="0"/>
                </a:lnTo>
                <a:lnTo>
                  <a:pt x="5436449" y="464"/>
                </a:lnTo>
                <a:lnTo>
                  <a:pt x="5438309" y="2324"/>
                </a:lnTo>
                <a:lnTo>
                  <a:pt x="5438774" y="3447"/>
                </a:lnTo>
                <a:lnTo>
                  <a:pt x="5438774" y="6077"/>
                </a:lnTo>
                <a:lnTo>
                  <a:pt x="5438309" y="7200"/>
                </a:lnTo>
                <a:lnTo>
                  <a:pt x="5436449" y="9060"/>
                </a:lnTo>
                <a:lnTo>
                  <a:pt x="5435327" y="9524"/>
                </a:lnTo>
                <a:close/>
              </a:path>
              <a:path w="5486400" h="9525">
                <a:moveTo>
                  <a:pt x="5482952" y="9524"/>
                </a:moveTo>
                <a:lnTo>
                  <a:pt x="5480321" y="9524"/>
                </a:lnTo>
                <a:lnTo>
                  <a:pt x="5479199" y="9060"/>
                </a:lnTo>
                <a:lnTo>
                  <a:pt x="5477339" y="7200"/>
                </a:lnTo>
                <a:lnTo>
                  <a:pt x="5476874" y="6077"/>
                </a:lnTo>
                <a:lnTo>
                  <a:pt x="5476874" y="3447"/>
                </a:lnTo>
                <a:lnTo>
                  <a:pt x="5477339" y="2324"/>
                </a:lnTo>
                <a:lnTo>
                  <a:pt x="5479199" y="464"/>
                </a:lnTo>
                <a:lnTo>
                  <a:pt x="5480321" y="0"/>
                </a:lnTo>
                <a:lnTo>
                  <a:pt x="5482952" y="0"/>
                </a:lnTo>
                <a:lnTo>
                  <a:pt x="5484074" y="464"/>
                </a:lnTo>
                <a:lnTo>
                  <a:pt x="5485934" y="2324"/>
                </a:lnTo>
                <a:lnTo>
                  <a:pt x="5486399" y="3447"/>
                </a:lnTo>
                <a:lnTo>
                  <a:pt x="5486399" y="6077"/>
                </a:lnTo>
                <a:lnTo>
                  <a:pt x="5485934" y="7200"/>
                </a:lnTo>
                <a:lnTo>
                  <a:pt x="5484074" y="9060"/>
                </a:lnTo>
                <a:lnTo>
                  <a:pt x="5482952" y="9524"/>
                </a:lnTo>
                <a:close/>
              </a:path>
            </a:pathLst>
          </a:custGeom>
          <a:solidFill>
            <a:srgbClr val="C7C6C3"/>
          </a:solidFill>
        </p:spPr>
        <p:txBody>
          <a:bodyPr wrap="square" lIns="0" tIns="0" rIns="0" bIns="0" rtlCol="0"/>
          <a:lstStyle/>
          <a:p>
            <a:endParaRPr/>
          </a:p>
        </p:txBody>
      </p:sp>
      <p:pic>
        <p:nvPicPr>
          <p:cNvPr id="138" name="Picture 137">
            <a:extLst>
              <a:ext uri="{FF2B5EF4-FFF2-40B4-BE49-F238E27FC236}">
                <a16:creationId xmlns:a16="http://schemas.microsoft.com/office/drawing/2014/main" id="{06C5A9E5-5D03-0C58-DCC0-5B6661BD169A}"/>
              </a:ext>
            </a:extLst>
          </p:cNvPr>
          <p:cNvPicPr>
            <a:picLocks noChangeAspect="1"/>
          </p:cNvPicPr>
          <p:nvPr/>
        </p:nvPicPr>
        <p:blipFill rotWithShape="1">
          <a:blip r:embed="rId10">
            <a:extLst>
              <a:ext uri="{28A0092B-C50C-407E-A947-70E740481C1C}">
                <a14:useLocalDpi xmlns:a14="http://schemas.microsoft.com/office/drawing/2010/main" val="0"/>
              </a:ext>
            </a:extLst>
          </a:blip>
          <a:srcRect l="-352" t="-978" r="86989" b="78483"/>
          <a:stretch/>
        </p:blipFill>
        <p:spPr>
          <a:xfrm>
            <a:off x="3235373" y="2201225"/>
            <a:ext cx="2985575" cy="2906451"/>
          </a:xfrm>
          <a:prstGeom prst="rect">
            <a:avLst/>
          </a:prstGeom>
        </p:spPr>
      </p:pic>
      <p:cxnSp>
        <p:nvCxnSpPr>
          <p:cNvPr id="140" name="Connector: Elbow 139">
            <a:extLst>
              <a:ext uri="{FF2B5EF4-FFF2-40B4-BE49-F238E27FC236}">
                <a16:creationId xmlns:a16="http://schemas.microsoft.com/office/drawing/2014/main" id="{B1A038E0-687A-1E88-566B-9A2226C2D561}"/>
              </a:ext>
            </a:extLst>
          </p:cNvPr>
          <p:cNvCxnSpPr>
            <a:cxnSpLocks/>
            <a:endCxn id="138" idx="1"/>
          </p:cNvCxnSpPr>
          <p:nvPr/>
        </p:nvCxnSpPr>
        <p:spPr>
          <a:xfrm rot="16200000" flipH="1">
            <a:off x="643738" y="1062816"/>
            <a:ext cx="2786096" cy="2397174"/>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142" name="TextBox 141">
            <a:extLst>
              <a:ext uri="{FF2B5EF4-FFF2-40B4-BE49-F238E27FC236}">
                <a16:creationId xmlns:a16="http://schemas.microsoft.com/office/drawing/2014/main" id="{82DA358B-50D2-BDF4-A29A-13E9A9339193}"/>
              </a:ext>
            </a:extLst>
          </p:cNvPr>
          <p:cNvSpPr txBox="1"/>
          <p:nvPr/>
        </p:nvSpPr>
        <p:spPr>
          <a:xfrm>
            <a:off x="6239716" y="3330279"/>
            <a:ext cx="4829914" cy="369332"/>
          </a:xfrm>
          <a:prstGeom prst="rect">
            <a:avLst/>
          </a:prstGeom>
          <a:noFill/>
        </p:spPr>
        <p:txBody>
          <a:bodyPr wrap="square" rtlCol="0">
            <a:spAutoFit/>
          </a:bodyPr>
          <a:lstStyle/>
          <a:p>
            <a:r>
              <a:rPr lang="en-IN" dirty="0"/>
              <a:t>Slicer to filter dashboard on Product types</a:t>
            </a:r>
          </a:p>
        </p:txBody>
      </p:sp>
    </p:spTree>
    <p:extLst>
      <p:ext uri="{BB962C8B-B14F-4D97-AF65-F5344CB8AC3E}">
        <p14:creationId xmlns:p14="http://schemas.microsoft.com/office/powerpoint/2010/main" val="948452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881687" y="314808"/>
            <a:ext cx="885825" cy="152400"/>
          </a:xfrm>
          <a:prstGeom prst="rect">
            <a:avLst/>
          </a:prstGeom>
        </p:spPr>
        <p:txBody>
          <a:bodyPr vert="horz" wrap="square" lIns="0" tIns="8890" rIns="0" bIns="0" rtlCol="0">
            <a:spAutoFit/>
          </a:bodyPr>
          <a:lstStyle/>
          <a:p>
            <a:pPr>
              <a:lnSpc>
                <a:spcPct val="100000"/>
              </a:lnSpc>
              <a:spcBef>
                <a:spcPts val="70"/>
              </a:spcBef>
            </a:pPr>
            <a:r>
              <a:rPr sz="900" dirty="0">
                <a:solidFill>
                  <a:srgbClr val="FFFFFF"/>
                </a:solidFill>
                <a:latin typeface="Segoe UI"/>
                <a:cs typeface="Segoe UI"/>
              </a:rPr>
              <a:t>Power</a:t>
            </a:r>
            <a:r>
              <a:rPr sz="900" spc="-30" dirty="0">
                <a:solidFill>
                  <a:srgbClr val="FFFFFF"/>
                </a:solidFill>
                <a:latin typeface="Segoe UI"/>
                <a:cs typeface="Segoe UI"/>
              </a:rPr>
              <a:t> </a:t>
            </a:r>
            <a:r>
              <a:rPr sz="900" dirty="0">
                <a:solidFill>
                  <a:srgbClr val="FFFFFF"/>
                </a:solidFill>
                <a:latin typeface="Segoe UI"/>
                <a:cs typeface="Segoe UI"/>
              </a:rPr>
              <a:t>BI</a:t>
            </a:r>
            <a:r>
              <a:rPr sz="900" spc="-25" dirty="0">
                <a:solidFill>
                  <a:srgbClr val="FFFFFF"/>
                </a:solidFill>
                <a:latin typeface="Segoe UI"/>
                <a:cs typeface="Segoe UI"/>
              </a:rPr>
              <a:t> </a:t>
            </a:r>
            <a:r>
              <a:rPr sz="900" spc="-10" dirty="0">
                <a:solidFill>
                  <a:srgbClr val="FFFFFF"/>
                </a:solidFill>
                <a:latin typeface="Segoe UI"/>
                <a:cs typeface="Segoe UI"/>
              </a:rPr>
              <a:t>Desktop</a:t>
            </a:r>
            <a:endParaRPr sz="900">
              <a:latin typeface="Segoe UI"/>
              <a:cs typeface="Segoe UI"/>
            </a:endParaRPr>
          </a:p>
        </p:txBody>
      </p:sp>
      <p:grpSp>
        <p:nvGrpSpPr>
          <p:cNvPr id="3" name="object 3"/>
          <p:cNvGrpSpPr/>
          <p:nvPr/>
        </p:nvGrpSpPr>
        <p:grpSpPr>
          <a:xfrm>
            <a:off x="228600" y="228600"/>
            <a:ext cx="12192000" cy="6858000"/>
            <a:chOff x="228600" y="228600"/>
            <a:chExt cx="12192000" cy="6858000"/>
          </a:xfrm>
        </p:grpSpPr>
        <p:sp>
          <p:nvSpPr>
            <p:cNvPr id="4" name="object 4"/>
            <p:cNvSpPr/>
            <p:nvPr/>
          </p:nvSpPr>
          <p:spPr>
            <a:xfrm>
              <a:off x="228600" y="228600"/>
              <a:ext cx="12192000" cy="6858000"/>
            </a:xfrm>
            <a:custGeom>
              <a:avLst/>
              <a:gdLst/>
              <a:ahLst/>
              <a:cxnLst/>
              <a:rect l="l" t="t" r="r" b="b"/>
              <a:pathLst>
                <a:path w="12192000" h="6858000">
                  <a:moveTo>
                    <a:pt x="12191999" y="6857999"/>
                  </a:moveTo>
                  <a:lnTo>
                    <a:pt x="0" y="6857999"/>
                  </a:lnTo>
                  <a:lnTo>
                    <a:pt x="0" y="0"/>
                  </a:lnTo>
                  <a:lnTo>
                    <a:pt x="12191999" y="0"/>
                  </a:lnTo>
                  <a:lnTo>
                    <a:pt x="12191999" y="6857999"/>
                  </a:lnTo>
                  <a:close/>
                </a:path>
              </a:pathLst>
            </a:custGeom>
            <a:solidFill>
              <a:srgbClr val="FFFFFF"/>
            </a:solidFill>
          </p:spPr>
          <p:txBody>
            <a:bodyPr wrap="square" lIns="0" tIns="0" rIns="0" bIns="0" rtlCol="0"/>
            <a:lstStyle/>
            <a:p>
              <a:endParaRPr dirty="0"/>
            </a:p>
          </p:txBody>
        </p:sp>
        <p:sp>
          <p:nvSpPr>
            <p:cNvPr id="5" name="object 5"/>
            <p:cNvSpPr/>
            <p:nvPr/>
          </p:nvSpPr>
          <p:spPr>
            <a:xfrm>
              <a:off x="790575" y="6678612"/>
              <a:ext cx="5486400" cy="9525"/>
            </a:xfrm>
            <a:custGeom>
              <a:avLst/>
              <a:gdLst/>
              <a:ahLst/>
              <a:cxnLst/>
              <a:rect l="l" t="t" r="r" b="b"/>
              <a:pathLst>
                <a:path w="5486400" h="9525">
                  <a:moveTo>
                    <a:pt x="6077" y="9524"/>
                  </a:moveTo>
                  <a:lnTo>
                    <a:pt x="3447" y="9524"/>
                  </a:lnTo>
                  <a:lnTo>
                    <a:pt x="2324" y="9060"/>
                  </a:lnTo>
                  <a:lnTo>
                    <a:pt x="464" y="7200"/>
                  </a:lnTo>
                  <a:lnTo>
                    <a:pt x="0" y="6077"/>
                  </a:lnTo>
                  <a:lnTo>
                    <a:pt x="0" y="3447"/>
                  </a:lnTo>
                  <a:lnTo>
                    <a:pt x="464" y="2324"/>
                  </a:lnTo>
                  <a:lnTo>
                    <a:pt x="2324" y="464"/>
                  </a:lnTo>
                  <a:lnTo>
                    <a:pt x="3447" y="0"/>
                  </a:lnTo>
                  <a:lnTo>
                    <a:pt x="6077" y="0"/>
                  </a:lnTo>
                  <a:lnTo>
                    <a:pt x="7200" y="464"/>
                  </a:lnTo>
                  <a:lnTo>
                    <a:pt x="9060" y="2324"/>
                  </a:lnTo>
                  <a:lnTo>
                    <a:pt x="9524" y="3447"/>
                  </a:lnTo>
                  <a:lnTo>
                    <a:pt x="9524" y="6077"/>
                  </a:lnTo>
                  <a:lnTo>
                    <a:pt x="9060" y="7200"/>
                  </a:lnTo>
                  <a:lnTo>
                    <a:pt x="7200" y="9060"/>
                  </a:lnTo>
                  <a:lnTo>
                    <a:pt x="6077" y="9524"/>
                  </a:lnTo>
                  <a:close/>
                </a:path>
                <a:path w="5486400" h="9525">
                  <a:moveTo>
                    <a:pt x="53702" y="9524"/>
                  </a:moveTo>
                  <a:lnTo>
                    <a:pt x="51072" y="9524"/>
                  </a:lnTo>
                  <a:lnTo>
                    <a:pt x="49949" y="9060"/>
                  </a:lnTo>
                  <a:lnTo>
                    <a:pt x="48089" y="7200"/>
                  </a:lnTo>
                  <a:lnTo>
                    <a:pt x="47624" y="6077"/>
                  </a:lnTo>
                  <a:lnTo>
                    <a:pt x="47624" y="3447"/>
                  </a:lnTo>
                  <a:lnTo>
                    <a:pt x="48089" y="2324"/>
                  </a:lnTo>
                  <a:lnTo>
                    <a:pt x="49949" y="464"/>
                  </a:lnTo>
                  <a:lnTo>
                    <a:pt x="51072" y="0"/>
                  </a:lnTo>
                  <a:lnTo>
                    <a:pt x="53702" y="0"/>
                  </a:lnTo>
                  <a:lnTo>
                    <a:pt x="54825" y="464"/>
                  </a:lnTo>
                  <a:lnTo>
                    <a:pt x="56685" y="2324"/>
                  </a:lnTo>
                  <a:lnTo>
                    <a:pt x="57149" y="3447"/>
                  </a:lnTo>
                  <a:lnTo>
                    <a:pt x="57149" y="6077"/>
                  </a:lnTo>
                  <a:lnTo>
                    <a:pt x="56685" y="7200"/>
                  </a:lnTo>
                  <a:lnTo>
                    <a:pt x="54825" y="9060"/>
                  </a:lnTo>
                  <a:lnTo>
                    <a:pt x="53702" y="9524"/>
                  </a:lnTo>
                  <a:close/>
                </a:path>
                <a:path w="5486400" h="9525">
                  <a:moveTo>
                    <a:pt x="101327" y="9524"/>
                  </a:moveTo>
                  <a:lnTo>
                    <a:pt x="98697" y="9524"/>
                  </a:lnTo>
                  <a:lnTo>
                    <a:pt x="97574" y="9060"/>
                  </a:lnTo>
                  <a:lnTo>
                    <a:pt x="95714" y="7200"/>
                  </a:lnTo>
                  <a:lnTo>
                    <a:pt x="95249" y="6077"/>
                  </a:lnTo>
                  <a:lnTo>
                    <a:pt x="95249" y="3447"/>
                  </a:lnTo>
                  <a:lnTo>
                    <a:pt x="95714" y="2324"/>
                  </a:lnTo>
                  <a:lnTo>
                    <a:pt x="97574" y="464"/>
                  </a:lnTo>
                  <a:lnTo>
                    <a:pt x="98697" y="0"/>
                  </a:lnTo>
                  <a:lnTo>
                    <a:pt x="101327" y="0"/>
                  </a:lnTo>
                  <a:lnTo>
                    <a:pt x="102450" y="464"/>
                  </a:lnTo>
                  <a:lnTo>
                    <a:pt x="104310" y="2324"/>
                  </a:lnTo>
                  <a:lnTo>
                    <a:pt x="104774" y="3447"/>
                  </a:lnTo>
                  <a:lnTo>
                    <a:pt x="104774" y="6077"/>
                  </a:lnTo>
                  <a:lnTo>
                    <a:pt x="104310" y="7200"/>
                  </a:lnTo>
                  <a:lnTo>
                    <a:pt x="102450" y="9060"/>
                  </a:lnTo>
                  <a:lnTo>
                    <a:pt x="101327" y="9524"/>
                  </a:lnTo>
                  <a:close/>
                </a:path>
                <a:path w="5486400" h="9525">
                  <a:moveTo>
                    <a:pt x="148952" y="9524"/>
                  </a:moveTo>
                  <a:lnTo>
                    <a:pt x="146322" y="9524"/>
                  </a:lnTo>
                  <a:lnTo>
                    <a:pt x="145199" y="9060"/>
                  </a:lnTo>
                  <a:lnTo>
                    <a:pt x="143339" y="7200"/>
                  </a:lnTo>
                  <a:lnTo>
                    <a:pt x="142874" y="6077"/>
                  </a:lnTo>
                  <a:lnTo>
                    <a:pt x="142874" y="3447"/>
                  </a:lnTo>
                  <a:lnTo>
                    <a:pt x="143339" y="2324"/>
                  </a:lnTo>
                  <a:lnTo>
                    <a:pt x="145199" y="464"/>
                  </a:lnTo>
                  <a:lnTo>
                    <a:pt x="146322" y="0"/>
                  </a:lnTo>
                  <a:lnTo>
                    <a:pt x="148952" y="0"/>
                  </a:lnTo>
                  <a:lnTo>
                    <a:pt x="150075" y="464"/>
                  </a:lnTo>
                  <a:lnTo>
                    <a:pt x="151935" y="2324"/>
                  </a:lnTo>
                  <a:lnTo>
                    <a:pt x="152399" y="3447"/>
                  </a:lnTo>
                  <a:lnTo>
                    <a:pt x="152399" y="6077"/>
                  </a:lnTo>
                  <a:lnTo>
                    <a:pt x="151935" y="7200"/>
                  </a:lnTo>
                  <a:lnTo>
                    <a:pt x="150075" y="9060"/>
                  </a:lnTo>
                  <a:lnTo>
                    <a:pt x="148952" y="9524"/>
                  </a:lnTo>
                  <a:close/>
                </a:path>
                <a:path w="5486400" h="9525">
                  <a:moveTo>
                    <a:pt x="196577" y="9524"/>
                  </a:moveTo>
                  <a:lnTo>
                    <a:pt x="193947" y="9524"/>
                  </a:lnTo>
                  <a:lnTo>
                    <a:pt x="192824" y="9060"/>
                  </a:lnTo>
                  <a:lnTo>
                    <a:pt x="190964" y="7200"/>
                  </a:lnTo>
                  <a:lnTo>
                    <a:pt x="190499" y="6077"/>
                  </a:lnTo>
                  <a:lnTo>
                    <a:pt x="190499" y="3447"/>
                  </a:lnTo>
                  <a:lnTo>
                    <a:pt x="190964" y="2324"/>
                  </a:lnTo>
                  <a:lnTo>
                    <a:pt x="192824" y="464"/>
                  </a:lnTo>
                  <a:lnTo>
                    <a:pt x="193947" y="0"/>
                  </a:lnTo>
                  <a:lnTo>
                    <a:pt x="196577" y="0"/>
                  </a:lnTo>
                  <a:lnTo>
                    <a:pt x="197700" y="464"/>
                  </a:lnTo>
                  <a:lnTo>
                    <a:pt x="199560" y="2324"/>
                  </a:lnTo>
                  <a:lnTo>
                    <a:pt x="200024" y="3447"/>
                  </a:lnTo>
                  <a:lnTo>
                    <a:pt x="200024" y="6077"/>
                  </a:lnTo>
                  <a:lnTo>
                    <a:pt x="199560" y="7200"/>
                  </a:lnTo>
                  <a:lnTo>
                    <a:pt x="197700" y="9060"/>
                  </a:lnTo>
                  <a:lnTo>
                    <a:pt x="196577" y="9524"/>
                  </a:lnTo>
                  <a:close/>
                </a:path>
                <a:path w="5486400" h="9525">
                  <a:moveTo>
                    <a:pt x="244202" y="9524"/>
                  </a:moveTo>
                  <a:lnTo>
                    <a:pt x="241572" y="9524"/>
                  </a:lnTo>
                  <a:lnTo>
                    <a:pt x="240449" y="9060"/>
                  </a:lnTo>
                  <a:lnTo>
                    <a:pt x="238589" y="7200"/>
                  </a:lnTo>
                  <a:lnTo>
                    <a:pt x="238124" y="6077"/>
                  </a:lnTo>
                  <a:lnTo>
                    <a:pt x="238124" y="3447"/>
                  </a:lnTo>
                  <a:lnTo>
                    <a:pt x="238589" y="2324"/>
                  </a:lnTo>
                  <a:lnTo>
                    <a:pt x="240449" y="464"/>
                  </a:lnTo>
                  <a:lnTo>
                    <a:pt x="241572" y="0"/>
                  </a:lnTo>
                  <a:lnTo>
                    <a:pt x="244202" y="0"/>
                  </a:lnTo>
                  <a:lnTo>
                    <a:pt x="245325" y="464"/>
                  </a:lnTo>
                  <a:lnTo>
                    <a:pt x="247185" y="2324"/>
                  </a:lnTo>
                  <a:lnTo>
                    <a:pt x="247649" y="3447"/>
                  </a:lnTo>
                  <a:lnTo>
                    <a:pt x="247649" y="6077"/>
                  </a:lnTo>
                  <a:lnTo>
                    <a:pt x="247185" y="7200"/>
                  </a:lnTo>
                  <a:lnTo>
                    <a:pt x="245325" y="9060"/>
                  </a:lnTo>
                  <a:lnTo>
                    <a:pt x="244202" y="9524"/>
                  </a:lnTo>
                  <a:close/>
                </a:path>
                <a:path w="5486400" h="9525">
                  <a:moveTo>
                    <a:pt x="291827" y="9524"/>
                  </a:moveTo>
                  <a:lnTo>
                    <a:pt x="289197" y="9524"/>
                  </a:lnTo>
                  <a:lnTo>
                    <a:pt x="288074" y="9060"/>
                  </a:lnTo>
                  <a:lnTo>
                    <a:pt x="286214" y="7200"/>
                  </a:lnTo>
                  <a:lnTo>
                    <a:pt x="285749" y="6077"/>
                  </a:lnTo>
                  <a:lnTo>
                    <a:pt x="285749" y="3447"/>
                  </a:lnTo>
                  <a:lnTo>
                    <a:pt x="286214" y="2324"/>
                  </a:lnTo>
                  <a:lnTo>
                    <a:pt x="288074" y="464"/>
                  </a:lnTo>
                  <a:lnTo>
                    <a:pt x="289197" y="0"/>
                  </a:lnTo>
                  <a:lnTo>
                    <a:pt x="291827" y="0"/>
                  </a:lnTo>
                  <a:lnTo>
                    <a:pt x="292950" y="464"/>
                  </a:lnTo>
                  <a:lnTo>
                    <a:pt x="294810" y="2324"/>
                  </a:lnTo>
                  <a:lnTo>
                    <a:pt x="295274" y="3447"/>
                  </a:lnTo>
                  <a:lnTo>
                    <a:pt x="295274" y="6077"/>
                  </a:lnTo>
                  <a:lnTo>
                    <a:pt x="294810" y="7200"/>
                  </a:lnTo>
                  <a:lnTo>
                    <a:pt x="292950" y="9060"/>
                  </a:lnTo>
                  <a:lnTo>
                    <a:pt x="291827" y="9524"/>
                  </a:lnTo>
                  <a:close/>
                </a:path>
                <a:path w="5486400" h="9525">
                  <a:moveTo>
                    <a:pt x="339452" y="9524"/>
                  </a:moveTo>
                  <a:lnTo>
                    <a:pt x="336822" y="9524"/>
                  </a:lnTo>
                  <a:lnTo>
                    <a:pt x="335699" y="9060"/>
                  </a:lnTo>
                  <a:lnTo>
                    <a:pt x="333839" y="7200"/>
                  </a:lnTo>
                  <a:lnTo>
                    <a:pt x="333374" y="6077"/>
                  </a:lnTo>
                  <a:lnTo>
                    <a:pt x="333374" y="3447"/>
                  </a:lnTo>
                  <a:lnTo>
                    <a:pt x="333839" y="2324"/>
                  </a:lnTo>
                  <a:lnTo>
                    <a:pt x="335699" y="464"/>
                  </a:lnTo>
                  <a:lnTo>
                    <a:pt x="336822" y="0"/>
                  </a:lnTo>
                  <a:lnTo>
                    <a:pt x="339452" y="0"/>
                  </a:lnTo>
                  <a:lnTo>
                    <a:pt x="340575" y="464"/>
                  </a:lnTo>
                  <a:lnTo>
                    <a:pt x="342434" y="2324"/>
                  </a:lnTo>
                  <a:lnTo>
                    <a:pt x="342899" y="3447"/>
                  </a:lnTo>
                  <a:lnTo>
                    <a:pt x="342899" y="6077"/>
                  </a:lnTo>
                  <a:lnTo>
                    <a:pt x="342434" y="7200"/>
                  </a:lnTo>
                  <a:lnTo>
                    <a:pt x="340575" y="9060"/>
                  </a:lnTo>
                  <a:lnTo>
                    <a:pt x="339452" y="9524"/>
                  </a:lnTo>
                  <a:close/>
                </a:path>
                <a:path w="5486400" h="9525">
                  <a:moveTo>
                    <a:pt x="387077" y="9524"/>
                  </a:moveTo>
                  <a:lnTo>
                    <a:pt x="384447" y="9524"/>
                  </a:lnTo>
                  <a:lnTo>
                    <a:pt x="383324" y="9060"/>
                  </a:lnTo>
                  <a:lnTo>
                    <a:pt x="381464" y="7200"/>
                  </a:lnTo>
                  <a:lnTo>
                    <a:pt x="380999" y="6077"/>
                  </a:lnTo>
                  <a:lnTo>
                    <a:pt x="380999" y="3447"/>
                  </a:lnTo>
                  <a:lnTo>
                    <a:pt x="381464" y="2324"/>
                  </a:lnTo>
                  <a:lnTo>
                    <a:pt x="383324" y="464"/>
                  </a:lnTo>
                  <a:lnTo>
                    <a:pt x="384447" y="0"/>
                  </a:lnTo>
                  <a:lnTo>
                    <a:pt x="387077" y="0"/>
                  </a:lnTo>
                  <a:lnTo>
                    <a:pt x="388200" y="464"/>
                  </a:lnTo>
                  <a:lnTo>
                    <a:pt x="390059" y="2324"/>
                  </a:lnTo>
                  <a:lnTo>
                    <a:pt x="390524" y="3447"/>
                  </a:lnTo>
                  <a:lnTo>
                    <a:pt x="390524" y="6077"/>
                  </a:lnTo>
                  <a:lnTo>
                    <a:pt x="390059" y="7200"/>
                  </a:lnTo>
                  <a:lnTo>
                    <a:pt x="388200" y="9060"/>
                  </a:lnTo>
                  <a:lnTo>
                    <a:pt x="387077" y="9524"/>
                  </a:lnTo>
                  <a:close/>
                </a:path>
                <a:path w="5486400" h="9525">
                  <a:moveTo>
                    <a:pt x="434702" y="9524"/>
                  </a:moveTo>
                  <a:lnTo>
                    <a:pt x="432072" y="9524"/>
                  </a:lnTo>
                  <a:lnTo>
                    <a:pt x="430949" y="9060"/>
                  </a:lnTo>
                  <a:lnTo>
                    <a:pt x="429089" y="7200"/>
                  </a:lnTo>
                  <a:lnTo>
                    <a:pt x="428624" y="6077"/>
                  </a:lnTo>
                  <a:lnTo>
                    <a:pt x="428624" y="3447"/>
                  </a:lnTo>
                  <a:lnTo>
                    <a:pt x="429089" y="2324"/>
                  </a:lnTo>
                  <a:lnTo>
                    <a:pt x="430949" y="464"/>
                  </a:lnTo>
                  <a:lnTo>
                    <a:pt x="432072" y="0"/>
                  </a:lnTo>
                  <a:lnTo>
                    <a:pt x="434702" y="0"/>
                  </a:lnTo>
                  <a:lnTo>
                    <a:pt x="435825" y="464"/>
                  </a:lnTo>
                  <a:lnTo>
                    <a:pt x="437684" y="2324"/>
                  </a:lnTo>
                  <a:lnTo>
                    <a:pt x="438149" y="3447"/>
                  </a:lnTo>
                  <a:lnTo>
                    <a:pt x="438149" y="6077"/>
                  </a:lnTo>
                  <a:lnTo>
                    <a:pt x="437684" y="7200"/>
                  </a:lnTo>
                  <a:lnTo>
                    <a:pt x="435825" y="9060"/>
                  </a:lnTo>
                  <a:lnTo>
                    <a:pt x="434702" y="9524"/>
                  </a:lnTo>
                  <a:close/>
                </a:path>
                <a:path w="5486400" h="9525">
                  <a:moveTo>
                    <a:pt x="482327" y="9524"/>
                  </a:moveTo>
                  <a:lnTo>
                    <a:pt x="479697" y="9524"/>
                  </a:lnTo>
                  <a:lnTo>
                    <a:pt x="478574" y="9060"/>
                  </a:lnTo>
                  <a:lnTo>
                    <a:pt x="476714" y="7200"/>
                  </a:lnTo>
                  <a:lnTo>
                    <a:pt x="476249" y="6077"/>
                  </a:lnTo>
                  <a:lnTo>
                    <a:pt x="476249" y="3447"/>
                  </a:lnTo>
                  <a:lnTo>
                    <a:pt x="476714" y="2324"/>
                  </a:lnTo>
                  <a:lnTo>
                    <a:pt x="478574" y="464"/>
                  </a:lnTo>
                  <a:lnTo>
                    <a:pt x="479697" y="0"/>
                  </a:lnTo>
                  <a:lnTo>
                    <a:pt x="482327" y="0"/>
                  </a:lnTo>
                  <a:lnTo>
                    <a:pt x="483450" y="464"/>
                  </a:lnTo>
                  <a:lnTo>
                    <a:pt x="485309" y="2324"/>
                  </a:lnTo>
                  <a:lnTo>
                    <a:pt x="485774" y="3447"/>
                  </a:lnTo>
                  <a:lnTo>
                    <a:pt x="485774" y="6077"/>
                  </a:lnTo>
                  <a:lnTo>
                    <a:pt x="485309" y="7200"/>
                  </a:lnTo>
                  <a:lnTo>
                    <a:pt x="483450" y="9060"/>
                  </a:lnTo>
                  <a:lnTo>
                    <a:pt x="482327" y="9524"/>
                  </a:lnTo>
                  <a:close/>
                </a:path>
                <a:path w="5486400" h="9525">
                  <a:moveTo>
                    <a:pt x="529952" y="9524"/>
                  </a:moveTo>
                  <a:lnTo>
                    <a:pt x="527322" y="9524"/>
                  </a:lnTo>
                  <a:lnTo>
                    <a:pt x="526199" y="9060"/>
                  </a:lnTo>
                  <a:lnTo>
                    <a:pt x="524339" y="7200"/>
                  </a:lnTo>
                  <a:lnTo>
                    <a:pt x="523874" y="6077"/>
                  </a:lnTo>
                  <a:lnTo>
                    <a:pt x="523874" y="3447"/>
                  </a:lnTo>
                  <a:lnTo>
                    <a:pt x="524339" y="2324"/>
                  </a:lnTo>
                  <a:lnTo>
                    <a:pt x="526199" y="464"/>
                  </a:lnTo>
                  <a:lnTo>
                    <a:pt x="527322" y="0"/>
                  </a:lnTo>
                  <a:lnTo>
                    <a:pt x="529952" y="0"/>
                  </a:lnTo>
                  <a:lnTo>
                    <a:pt x="531075" y="464"/>
                  </a:lnTo>
                  <a:lnTo>
                    <a:pt x="532934" y="2324"/>
                  </a:lnTo>
                  <a:lnTo>
                    <a:pt x="533399" y="3447"/>
                  </a:lnTo>
                  <a:lnTo>
                    <a:pt x="533399" y="6077"/>
                  </a:lnTo>
                  <a:lnTo>
                    <a:pt x="532934" y="7200"/>
                  </a:lnTo>
                  <a:lnTo>
                    <a:pt x="531075" y="9060"/>
                  </a:lnTo>
                  <a:lnTo>
                    <a:pt x="529952" y="9524"/>
                  </a:lnTo>
                  <a:close/>
                </a:path>
                <a:path w="5486400" h="9525">
                  <a:moveTo>
                    <a:pt x="577577" y="9524"/>
                  </a:moveTo>
                  <a:lnTo>
                    <a:pt x="574947" y="9524"/>
                  </a:lnTo>
                  <a:lnTo>
                    <a:pt x="573824" y="9060"/>
                  </a:lnTo>
                  <a:lnTo>
                    <a:pt x="571964" y="7200"/>
                  </a:lnTo>
                  <a:lnTo>
                    <a:pt x="571499" y="6077"/>
                  </a:lnTo>
                  <a:lnTo>
                    <a:pt x="571499" y="3447"/>
                  </a:lnTo>
                  <a:lnTo>
                    <a:pt x="571964" y="2324"/>
                  </a:lnTo>
                  <a:lnTo>
                    <a:pt x="573824" y="464"/>
                  </a:lnTo>
                  <a:lnTo>
                    <a:pt x="574947" y="0"/>
                  </a:lnTo>
                  <a:lnTo>
                    <a:pt x="577577" y="0"/>
                  </a:lnTo>
                  <a:lnTo>
                    <a:pt x="578700" y="464"/>
                  </a:lnTo>
                  <a:lnTo>
                    <a:pt x="580559" y="2324"/>
                  </a:lnTo>
                  <a:lnTo>
                    <a:pt x="581024" y="3447"/>
                  </a:lnTo>
                  <a:lnTo>
                    <a:pt x="581024" y="6077"/>
                  </a:lnTo>
                  <a:lnTo>
                    <a:pt x="580559" y="7200"/>
                  </a:lnTo>
                  <a:lnTo>
                    <a:pt x="578700" y="9060"/>
                  </a:lnTo>
                  <a:lnTo>
                    <a:pt x="577577" y="9524"/>
                  </a:lnTo>
                  <a:close/>
                </a:path>
                <a:path w="5486400" h="9525">
                  <a:moveTo>
                    <a:pt x="625202" y="9524"/>
                  </a:moveTo>
                  <a:lnTo>
                    <a:pt x="622572" y="9524"/>
                  </a:lnTo>
                  <a:lnTo>
                    <a:pt x="621449" y="9060"/>
                  </a:lnTo>
                  <a:lnTo>
                    <a:pt x="619589" y="7200"/>
                  </a:lnTo>
                  <a:lnTo>
                    <a:pt x="619124" y="6077"/>
                  </a:lnTo>
                  <a:lnTo>
                    <a:pt x="619124" y="3447"/>
                  </a:lnTo>
                  <a:lnTo>
                    <a:pt x="619589" y="2324"/>
                  </a:lnTo>
                  <a:lnTo>
                    <a:pt x="621449" y="464"/>
                  </a:lnTo>
                  <a:lnTo>
                    <a:pt x="622572" y="0"/>
                  </a:lnTo>
                  <a:lnTo>
                    <a:pt x="625202" y="0"/>
                  </a:lnTo>
                  <a:lnTo>
                    <a:pt x="626325" y="464"/>
                  </a:lnTo>
                  <a:lnTo>
                    <a:pt x="628184" y="2324"/>
                  </a:lnTo>
                  <a:lnTo>
                    <a:pt x="628649" y="3447"/>
                  </a:lnTo>
                  <a:lnTo>
                    <a:pt x="628649" y="6077"/>
                  </a:lnTo>
                  <a:lnTo>
                    <a:pt x="628184" y="7200"/>
                  </a:lnTo>
                  <a:lnTo>
                    <a:pt x="626325" y="9060"/>
                  </a:lnTo>
                  <a:lnTo>
                    <a:pt x="625202" y="9524"/>
                  </a:lnTo>
                  <a:close/>
                </a:path>
                <a:path w="5486400" h="9525">
                  <a:moveTo>
                    <a:pt x="672827" y="9524"/>
                  </a:moveTo>
                  <a:lnTo>
                    <a:pt x="670197" y="9524"/>
                  </a:lnTo>
                  <a:lnTo>
                    <a:pt x="669074" y="9060"/>
                  </a:lnTo>
                  <a:lnTo>
                    <a:pt x="667214" y="7200"/>
                  </a:lnTo>
                  <a:lnTo>
                    <a:pt x="666749" y="6077"/>
                  </a:lnTo>
                  <a:lnTo>
                    <a:pt x="666749" y="3447"/>
                  </a:lnTo>
                  <a:lnTo>
                    <a:pt x="667214" y="2324"/>
                  </a:lnTo>
                  <a:lnTo>
                    <a:pt x="669074" y="464"/>
                  </a:lnTo>
                  <a:lnTo>
                    <a:pt x="670197" y="0"/>
                  </a:lnTo>
                  <a:lnTo>
                    <a:pt x="672827" y="0"/>
                  </a:lnTo>
                  <a:lnTo>
                    <a:pt x="673950" y="464"/>
                  </a:lnTo>
                  <a:lnTo>
                    <a:pt x="675809" y="2324"/>
                  </a:lnTo>
                  <a:lnTo>
                    <a:pt x="676274" y="3447"/>
                  </a:lnTo>
                  <a:lnTo>
                    <a:pt x="676274" y="6077"/>
                  </a:lnTo>
                  <a:lnTo>
                    <a:pt x="675809" y="7200"/>
                  </a:lnTo>
                  <a:lnTo>
                    <a:pt x="673950" y="9060"/>
                  </a:lnTo>
                  <a:lnTo>
                    <a:pt x="672827" y="9524"/>
                  </a:lnTo>
                  <a:close/>
                </a:path>
                <a:path w="5486400" h="9525">
                  <a:moveTo>
                    <a:pt x="720452" y="9524"/>
                  </a:moveTo>
                  <a:lnTo>
                    <a:pt x="717822" y="9524"/>
                  </a:lnTo>
                  <a:lnTo>
                    <a:pt x="716699" y="9060"/>
                  </a:lnTo>
                  <a:lnTo>
                    <a:pt x="714839" y="7200"/>
                  </a:lnTo>
                  <a:lnTo>
                    <a:pt x="714374" y="6077"/>
                  </a:lnTo>
                  <a:lnTo>
                    <a:pt x="714374" y="3447"/>
                  </a:lnTo>
                  <a:lnTo>
                    <a:pt x="714839" y="2324"/>
                  </a:lnTo>
                  <a:lnTo>
                    <a:pt x="716699" y="464"/>
                  </a:lnTo>
                  <a:lnTo>
                    <a:pt x="717822" y="0"/>
                  </a:lnTo>
                  <a:lnTo>
                    <a:pt x="720452" y="0"/>
                  </a:lnTo>
                  <a:lnTo>
                    <a:pt x="721575" y="464"/>
                  </a:lnTo>
                  <a:lnTo>
                    <a:pt x="723435" y="2324"/>
                  </a:lnTo>
                  <a:lnTo>
                    <a:pt x="723899" y="3447"/>
                  </a:lnTo>
                  <a:lnTo>
                    <a:pt x="723899" y="6077"/>
                  </a:lnTo>
                  <a:lnTo>
                    <a:pt x="723435" y="7200"/>
                  </a:lnTo>
                  <a:lnTo>
                    <a:pt x="721575" y="9060"/>
                  </a:lnTo>
                  <a:lnTo>
                    <a:pt x="720452" y="9524"/>
                  </a:lnTo>
                  <a:close/>
                </a:path>
                <a:path w="5486400" h="9525">
                  <a:moveTo>
                    <a:pt x="768077" y="9524"/>
                  </a:moveTo>
                  <a:lnTo>
                    <a:pt x="765447" y="9524"/>
                  </a:lnTo>
                  <a:lnTo>
                    <a:pt x="764324" y="9060"/>
                  </a:lnTo>
                  <a:lnTo>
                    <a:pt x="762464" y="7200"/>
                  </a:lnTo>
                  <a:lnTo>
                    <a:pt x="761999" y="6077"/>
                  </a:lnTo>
                  <a:lnTo>
                    <a:pt x="761999" y="3447"/>
                  </a:lnTo>
                  <a:lnTo>
                    <a:pt x="762464" y="2324"/>
                  </a:lnTo>
                  <a:lnTo>
                    <a:pt x="764324" y="464"/>
                  </a:lnTo>
                  <a:lnTo>
                    <a:pt x="765447" y="0"/>
                  </a:lnTo>
                  <a:lnTo>
                    <a:pt x="768077" y="0"/>
                  </a:lnTo>
                  <a:lnTo>
                    <a:pt x="769200" y="464"/>
                  </a:lnTo>
                  <a:lnTo>
                    <a:pt x="771059" y="2324"/>
                  </a:lnTo>
                  <a:lnTo>
                    <a:pt x="771524" y="3447"/>
                  </a:lnTo>
                  <a:lnTo>
                    <a:pt x="771524" y="6077"/>
                  </a:lnTo>
                  <a:lnTo>
                    <a:pt x="771059" y="7200"/>
                  </a:lnTo>
                  <a:lnTo>
                    <a:pt x="769200" y="9060"/>
                  </a:lnTo>
                  <a:lnTo>
                    <a:pt x="768077" y="9524"/>
                  </a:lnTo>
                  <a:close/>
                </a:path>
                <a:path w="5486400" h="9525">
                  <a:moveTo>
                    <a:pt x="815702" y="9524"/>
                  </a:moveTo>
                  <a:lnTo>
                    <a:pt x="813072" y="9524"/>
                  </a:lnTo>
                  <a:lnTo>
                    <a:pt x="811949" y="9060"/>
                  </a:lnTo>
                  <a:lnTo>
                    <a:pt x="810089" y="7200"/>
                  </a:lnTo>
                  <a:lnTo>
                    <a:pt x="809624" y="6077"/>
                  </a:lnTo>
                  <a:lnTo>
                    <a:pt x="809624" y="3447"/>
                  </a:lnTo>
                  <a:lnTo>
                    <a:pt x="810089" y="2324"/>
                  </a:lnTo>
                  <a:lnTo>
                    <a:pt x="811949" y="464"/>
                  </a:lnTo>
                  <a:lnTo>
                    <a:pt x="813072" y="0"/>
                  </a:lnTo>
                  <a:lnTo>
                    <a:pt x="815702" y="0"/>
                  </a:lnTo>
                  <a:lnTo>
                    <a:pt x="816825" y="464"/>
                  </a:lnTo>
                  <a:lnTo>
                    <a:pt x="818684" y="2324"/>
                  </a:lnTo>
                  <a:lnTo>
                    <a:pt x="819149" y="3447"/>
                  </a:lnTo>
                  <a:lnTo>
                    <a:pt x="819149" y="6077"/>
                  </a:lnTo>
                  <a:lnTo>
                    <a:pt x="818684" y="7200"/>
                  </a:lnTo>
                  <a:lnTo>
                    <a:pt x="816825" y="9060"/>
                  </a:lnTo>
                  <a:lnTo>
                    <a:pt x="815702" y="9524"/>
                  </a:lnTo>
                  <a:close/>
                </a:path>
                <a:path w="5486400" h="9525">
                  <a:moveTo>
                    <a:pt x="863327" y="9524"/>
                  </a:moveTo>
                  <a:lnTo>
                    <a:pt x="860697" y="9524"/>
                  </a:lnTo>
                  <a:lnTo>
                    <a:pt x="859574" y="9060"/>
                  </a:lnTo>
                  <a:lnTo>
                    <a:pt x="857714" y="7200"/>
                  </a:lnTo>
                  <a:lnTo>
                    <a:pt x="857249" y="6077"/>
                  </a:lnTo>
                  <a:lnTo>
                    <a:pt x="857249" y="3447"/>
                  </a:lnTo>
                  <a:lnTo>
                    <a:pt x="857714" y="2324"/>
                  </a:lnTo>
                  <a:lnTo>
                    <a:pt x="859574" y="464"/>
                  </a:lnTo>
                  <a:lnTo>
                    <a:pt x="860697" y="0"/>
                  </a:lnTo>
                  <a:lnTo>
                    <a:pt x="863327" y="0"/>
                  </a:lnTo>
                  <a:lnTo>
                    <a:pt x="864450" y="464"/>
                  </a:lnTo>
                  <a:lnTo>
                    <a:pt x="866309" y="2324"/>
                  </a:lnTo>
                  <a:lnTo>
                    <a:pt x="866774" y="3447"/>
                  </a:lnTo>
                  <a:lnTo>
                    <a:pt x="866774" y="6077"/>
                  </a:lnTo>
                  <a:lnTo>
                    <a:pt x="866309" y="7200"/>
                  </a:lnTo>
                  <a:lnTo>
                    <a:pt x="864450" y="9060"/>
                  </a:lnTo>
                  <a:lnTo>
                    <a:pt x="863327" y="9524"/>
                  </a:lnTo>
                  <a:close/>
                </a:path>
                <a:path w="5486400" h="9525">
                  <a:moveTo>
                    <a:pt x="910952" y="9524"/>
                  </a:moveTo>
                  <a:lnTo>
                    <a:pt x="908322" y="9524"/>
                  </a:lnTo>
                  <a:lnTo>
                    <a:pt x="907199" y="9060"/>
                  </a:lnTo>
                  <a:lnTo>
                    <a:pt x="905339" y="7200"/>
                  </a:lnTo>
                  <a:lnTo>
                    <a:pt x="904874" y="6077"/>
                  </a:lnTo>
                  <a:lnTo>
                    <a:pt x="904874" y="3447"/>
                  </a:lnTo>
                  <a:lnTo>
                    <a:pt x="905339" y="2324"/>
                  </a:lnTo>
                  <a:lnTo>
                    <a:pt x="907199" y="464"/>
                  </a:lnTo>
                  <a:lnTo>
                    <a:pt x="908322" y="0"/>
                  </a:lnTo>
                  <a:lnTo>
                    <a:pt x="910952" y="0"/>
                  </a:lnTo>
                  <a:lnTo>
                    <a:pt x="912074" y="464"/>
                  </a:lnTo>
                  <a:lnTo>
                    <a:pt x="913934" y="2324"/>
                  </a:lnTo>
                  <a:lnTo>
                    <a:pt x="914399" y="3447"/>
                  </a:lnTo>
                  <a:lnTo>
                    <a:pt x="914399" y="6077"/>
                  </a:lnTo>
                  <a:lnTo>
                    <a:pt x="913934" y="7200"/>
                  </a:lnTo>
                  <a:lnTo>
                    <a:pt x="912074" y="9060"/>
                  </a:lnTo>
                  <a:lnTo>
                    <a:pt x="910952" y="9524"/>
                  </a:lnTo>
                  <a:close/>
                </a:path>
                <a:path w="5486400" h="9525">
                  <a:moveTo>
                    <a:pt x="958577" y="9524"/>
                  </a:moveTo>
                  <a:lnTo>
                    <a:pt x="955947" y="9524"/>
                  </a:lnTo>
                  <a:lnTo>
                    <a:pt x="954824" y="9060"/>
                  </a:lnTo>
                  <a:lnTo>
                    <a:pt x="952964" y="7200"/>
                  </a:lnTo>
                  <a:lnTo>
                    <a:pt x="952499" y="6077"/>
                  </a:lnTo>
                  <a:lnTo>
                    <a:pt x="952499" y="3447"/>
                  </a:lnTo>
                  <a:lnTo>
                    <a:pt x="952964" y="2324"/>
                  </a:lnTo>
                  <a:lnTo>
                    <a:pt x="954824" y="464"/>
                  </a:lnTo>
                  <a:lnTo>
                    <a:pt x="955947" y="0"/>
                  </a:lnTo>
                  <a:lnTo>
                    <a:pt x="958577" y="0"/>
                  </a:lnTo>
                  <a:lnTo>
                    <a:pt x="959700" y="464"/>
                  </a:lnTo>
                  <a:lnTo>
                    <a:pt x="961560" y="2324"/>
                  </a:lnTo>
                  <a:lnTo>
                    <a:pt x="962024" y="3447"/>
                  </a:lnTo>
                  <a:lnTo>
                    <a:pt x="962024" y="6077"/>
                  </a:lnTo>
                  <a:lnTo>
                    <a:pt x="961560" y="7200"/>
                  </a:lnTo>
                  <a:lnTo>
                    <a:pt x="959700" y="9060"/>
                  </a:lnTo>
                  <a:lnTo>
                    <a:pt x="958577" y="9524"/>
                  </a:lnTo>
                  <a:close/>
                </a:path>
                <a:path w="5486400" h="9525">
                  <a:moveTo>
                    <a:pt x="1006202" y="9524"/>
                  </a:moveTo>
                  <a:lnTo>
                    <a:pt x="1003572" y="9524"/>
                  </a:lnTo>
                  <a:lnTo>
                    <a:pt x="1002449" y="9060"/>
                  </a:lnTo>
                  <a:lnTo>
                    <a:pt x="1000589" y="7200"/>
                  </a:lnTo>
                  <a:lnTo>
                    <a:pt x="1000124" y="6077"/>
                  </a:lnTo>
                  <a:lnTo>
                    <a:pt x="1000124" y="3447"/>
                  </a:lnTo>
                  <a:lnTo>
                    <a:pt x="1000589" y="2324"/>
                  </a:lnTo>
                  <a:lnTo>
                    <a:pt x="1002449" y="464"/>
                  </a:lnTo>
                  <a:lnTo>
                    <a:pt x="1003572" y="0"/>
                  </a:lnTo>
                  <a:lnTo>
                    <a:pt x="1006202" y="0"/>
                  </a:lnTo>
                  <a:lnTo>
                    <a:pt x="1007325" y="464"/>
                  </a:lnTo>
                  <a:lnTo>
                    <a:pt x="1009184" y="2324"/>
                  </a:lnTo>
                  <a:lnTo>
                    <a:pt x="1009649" y="3447"/>
                  </a:lnTo>
                  <a:lnTo>
                    <a:pt x="1009649" y="6077"/>
                  </a:lnTo>
                  <a:lnTo>
                    <a:pt x="1009184" y="7200"/>
                  </a:lnTo>
                  <a:lnTo>
                    <a:pt x="1007325" y="9060"/>
                  </a:lnTo>
                  <a:lnTo>
                    <a:pt x="1006202" y="9524"/>
                  </a:lnTo>
                  <a:close/>
                </a:path>
                <a:path w="5486400" h="9525">
                  <a:moveTo>
                    <a:pt x="1053827" y="9524"/>
                  </a:moveTo>
                  <a:lnTo>
                    <a:pt x="1051197" y="9524"/>
                  </a:lnTo>
                  <a:lnTo>
                    <a:pt x="1050074" y="9060"/>
                  </a:lnTo>
                  <a:lnTo>
                    <a:pt x="1048214" y="7200"/>
                  </a:lnTo>
                  <a:lnTo>
                    <a:pt x="1047749" y="6077"/>
                  </a:lnTo>
                  <a:lnTo>
                    <a:pt x="1047749" y="3447"/>
                  </a:lnTo>
                  <a:lnTo>
                    <a:pt x="1048214" y="2324"/>
                  </a:lnTo>
                  <a:lnTo>
                    <a:pt x="1050074" y="464"/>
                  </a:lnTo>
                  <a:lnTo>
                    <a:pt x="1051197" y="0"/>
                  </a:lnTo>
                  <a:lnTo>
                    <a:pt x="1053827" y="0"/>
                  </a:lnTo>
                  <a:lnTo>
                    <a:pt x="1054950" y="464"/>
                  </a:lnTo>
                  <a:lnTo>
                    <a:pt x="1056809" y="2324"/>
                  </a:lnTo>
                  <a:lnTo>
                    <a:pt x="1057274" y="3447"/>
                  </a:lnTo>
                  <a:lnTo>
                    <a:pt x="1057274" y="6077"/>
                  </a:lnTo>
                  <a:lnTo>
                    <a:pt x="1056809" y="7200"/>
                  </a:lnTo>
                  <a:lnTo>
                    <a:pt x="1054950" y="9060"/>
                  </a:lnTo>
                  <a:lnTo>
                    <a:pt x="1053827" y="9524"/>
                  </a:lnTo>
                  <a:close/>
                </a:path>
                <a:path w="5486400" h="9525">
                  <a:moveTo>
                    <a:pt x="1101452" y="9524"/>
                  </a:moveTo>
                  <a:lnTo>
                    <a:pt x="1098822" y="9524"/>
                  </a:lnTo>
                  <a:lnTo>
                    <a:pt x="1097699" y="9060"/>
                  </a:lnTo>
                  <a:lnTo>
                    <a:pt x="1095839" y="7200"/>
                  </a:lnTo>
                  <a:lnTo>
                    <a:pt x="1095374" y="6077"/>
                  </a:lnTo>
                  <a:lnTo>
                    <a:pt x="1095374" y="3447"/>
                  </a:lnTo>
                  <a:lnTo>
                    <a:pt x="1095839" y="2324"/>
                  </a:lnTo>
                  <a:lnTo>
                    <a:pt x="1097699" y="464"/>
                  </a:lnTo>
                  <a:lnTo>
                    <a:pt x="1098822" y="0"/>
                  </a:lnTo>
                  <a:lnTo>
                    <a:pt x="1101452" y="0"/>
                  </a:lnTo>
                  <a:lnTo>
                    <a:pt x="1102575" y="464"/>
                  </a:lnTo>
                  <a:lnTo>
                    <a:pt x="1104434" y="2324"/>
                  </a:lnTo>
                  <a:lnTo>
                    <a:pt x="1104899" y="3447"/>
                  </a:lnTo>
                  <a:lnTo>
                    <a:pt x="1104899" y="6077"/>
                  </a:lnTo>
                  <a:lnTo>
                    <a:pt x="1104434" y="7200"/>
                  </a:lnTo>
                  <a:lnTo>
                    <a:pt x="1102575" y="9060"/>
                  </a:lnTo>
                  <a:lnTo>
                    <a:pt x="1101452" y="9524"/>
                  </a:lnTo>
                  <a:close/>
                </a:path>
                <a:path w="5486400" h="9525">
                  <a:moveTo>
                    <a:pt x="1149077" y="9524"/>
                  </a:moveTo>
                  <a:lnTo>
                    <a:pt x="1146447" y="9524"/>
                  </a:lnTo>
                  <a:lnTo>
                    <a:pt x="1145324" y="9060"/>
                  </a:lnTo>
                  <a:lnTo>
                    <a:pt x="1143464" y="7200"/>
                  </a:lnTo>
                  <a:lnTo>
                    <a:pt x="1142999" y="6077"/>
                  </a:lnTo>
                  <a:lnTo>
                    <a:pt x="1142999" y="3447"/>
                  </a:lnTo>
                  <a:lnTo>
                    <a:pt x="1143464" y="2324"/>
                  </a:lnTo>
                  <a:lnTo>
                    <a:pt x="1145324" y="464"/>
                  </a:lnTo>
                  <a:lnTo>
                    <a:pt x="1146447" y="0"/>
                  </a:lnTo>
                  <a:lnTo>
                    <a:pt x="1149077" y="0"/>
                  </a:lnTo>
                  <a:lnTo>
                    <a:pt x="1150199" y="464"/>
                  </a:lnTo>
                  <a:lnTo>
                    <a:pt x="1152059" y="2324"/>
                  </a:lnTo>
                  <a:lnTo>
                    <a:pt x="1152524" y="3447"/>
                  </a:lnTo>
                  <a:lnTo>
                    <a:pt x="1152524" y="6077"/>
                  </a:lnTo>
                  <a:lnTo>
                    <a:pt x="1152059" y="7200"/>
                  </a:lnTo>
                  <a:lnTo>
                    <a:pt x="1150199" y="9060"/>
                  </a:lnTo>
                  <a:lnTo>
                    <a:pt x="1149077" y="9524"/>
                  </a:lnTo>
                  <a:close/>
                </a:path>
                <a:path w="5486400" h="9525">
                  <a:moveTo>
                    <a:pt x="1196702" y="9524"/>
                  </a:moveTo>
                  <a:lnTo>
                    <a:pt x="1194072" y="9524"/>
                  </a:lnTo>
                  <a:lnTo>
                    <a:pt x="1192949" y="9060"/>
                  </a:lnTo>
                  <a:lnTo>
                    <a:pt x="1191089" y="7200"/>
                  </a:lnTo>
                  <a:lnTo>
                    <a:pt x="1190624" y="6077"/>
                  </a:lnTo>
                  <a:lnTo>
                    <a:pt x="1190624" y="3447"/>
                  </a:lnTo>
                  <a:lnTo>
                    <a:pt x="1191089" y="2324"/>
                  </a:lnTo>
                  <a:lnTo>
                    <a:pt x="1192949" y="464"/>
                  </a:lnTo>
                  <a:lnTo>
                    <a:pt x="1194072" y="0"/>
                  </a:lnTo>
                  <a:lnTo>
                    <a:pt x="1196702" y="0"/>
                  </a:lnTo>
                  <a:lnTo>
                    <a:pt x="1197825" y="464"/>
                  </a:lnTo>
                  <a:lnTo>
                    <a:pt x="1199685" y="2324"/>
                  </a:lnTo>
                  <a:lnTo>
                    <a:pt x="1200149" y="3447"/>
                  </a:lnTo>
                  <a:lnTo>
                    <a:pt x="1200149" y="6077"/>
                  </a:lnTo>
                  <a:lnTo>
                    <a:pt x="1199685" y="7200"/>
                  </a:lnTo>
                  <a:lnTo>
                    <a:pt x="1197825" y="9060"/>
                  </a:lnTo>
                  <a:lnTo>
                    <a:pt x="1196702" y="9524"/>
                  </a:lnTo>
                  <a:close/>
                </a:path>
                <a:path w="5486400" h="9525">
                  <a:moveTo>
                    <a:pt x="1244327" y="9524"/>
                  </a:moveTo>
                  <a:lnTo>
                    <a:pt x="1241697" y="9524"/>
                  </a:lnTo>
                  <a:lnTo>
                    <a:pt x="1240574" y="9060"/>
                  </a:lnTo>
                  <a:lnTo>
                    <a:pt x="1238714" y="7200"/>
                  </a:lnTo>
                  <a:lnTo>
                    <a:pt x="1238249" y="6077"/>
                  </a:lnTo>
                  <a:lnTo>
                    <a:pt x="1238249" y="3447"/>
                  </a:lnTo>
                  <a:lnTo>
                    <a:pt x="1238714" y="2324"/>
                  </a:lnTo>
                  <a:lnTo>
                    <a:pt x="1240574" y="464"/>
                  </a:lnTo>
                  <a:lnTo>
                    <a:pt x="1241697" y="0"/>
                  </a:lnTo>
                  <a:lnTo>
                    <a:pt x="1244327" y="0"/>
                  </a:lnTo>
                  <a:lnTo>
                    <a:pt x="1245449" y="464"/>
                  </a:lnTo>
                  <a:lnTo>
                    <a:pt x="1247309" y="2324"/>
                  </a:lnTo>
                  <a:lnTo>
                    <a:pt x="1247774" y="3447"/>
                  </a:lnTo>
                  <a:lnTo>
                    <a:pt x="1247774" y="6077"/>
                  </a:lnTo>
                  <a:lnTo>
                    <a:pt x="1247309" y="7200"/>
                  </a:lnTo>
                  <a:lnTo>
                    <a:pt x="1245449" y="9060"/>
                  </a:lnTo>
                  <a:lnTo>
                    <a:pt x="1244327" y="9524"/>
                  </a:lnTo>
                  <a:close/>
                </a:path>
                <a:path w="5486400" h="9525">
                  <a:moveTo>
                    <a:pt x="1291952" y="9524"/>
                  </a:moveTo>
                  <a:lnTo>
                    <a:pt x="1289322" y="9524"/>
                  </a:lnTo>
                  <a:lnTo>
                    <a:pt x="1288199" y="9060"/>
                  </a:lnTo>
                  <a:lnTo>
                    <a:pt x="1286339" y="7200"/>
                  </a:lnTo>
                  <a:lnTo>
                    <a:pt x="1285874" y="6077"/>
                  </a:lnTo>
                  <a:lnTo>
                    <a:pt x="1285874" y="3447"/>
                  </a:lnTo>
                  <a:lnTo>
                    <a:pt x="1286339" y="2324"/>
                  </a:lnTo>
                  <a:lnTo>
                    <a:pt x="1288199" y="464"/>
                  </a:lnTo>
                  <a:lnTo>
                    <a:pt x="1289322" y="0"/>
                  </a:lnTo>
                  <a:lnTo>
                    <a:pt x="1291952" y="0"/>
                  </a:lnTo>
                  <a:lnTo>
                    <a:pt x="1293074" y="464"/>
                  </a:lnTo>
                  <a:lnTo>
                    <a:pt x="1294934" y="2324"/>
                  </a:lnTo>
                  <a:lnTo>
                    <a:pt x="1295399" y="3447"/>
                  </a:lnTo>
                  <a:lnTo>
                    <a:pt x="1295399" y="6077"/>
                  </a:lnTo>
                  <a:lnTo>
                    <a:pt x="1294934" y="7200"/>
                  </a:lnTo>
                  <a:lnTo>
                    <a:pt x="1293074" y="9060"/>
                  </a:lnTo>
                  <a:lnTo>
                    <a:pt x="1291952" y="9524"/>
                  </a:lnTo>
                  <a:close/>
                </a:path>
                <a:path w="5486400" h="9525">
                  <a:moveTo>
                    <a:pt x="1339577" y="9524"/>
                  </a:moveTo>
                  <a:lnTo>
                    <a:pt x="1336947" y="9524"/>
                  </a:lnTo>
                  <a:lnTo>
                    <a:pt x="1335824" y="9060"/>
                  </a:lnTo>
                  <a:lnTo>
                    <a:pt x="1333964" y="7200"/>
                  </a:lnTo>
                  <a:lnTo>
                    <a:pt x="1333499" y="6077"/>
                  </a:lnTo>
                  <a:lnTo>
                    <a:pt x="1333499" y="3447"/>
                  </a:lnTo>
                  <a:lnTo>
                    <a:pt x="1333964" y="2324"/>
                  </a:lnTo>
                  <a:lnTo>
                    <a:pt x="1335824" y="464"/>
                  </a:lnTo>
                  <a:lnTo>
                    <a:pt x="1336947" y="0"/>
                  </a:lnTo>
                  <a:lnTo>
                    <a:pt x="1339577" y="0"/>
                  </a:lnTo>
                  <a:lnTo>
                    <a:pt x="1340700" y="464"/>
                  </a:lnTo>
                  <a:lnTo>
                    <a:pt x="1342560" y="2324"/>
                  </a:lnTo>
                  <a:lnTo>
                    <a:pt x="1343024" y="3447"/>
                  </a:lnTo>
                  <a:lnTo>
                    <a:pt x="1343024" y="6077"/>
                  </a:lnTo>
                  <a:lnTo>
                    <a:pt x="1342560" y="7200"/>
                  </a:lnTo>
                  <a:lnTo>
                    <a:pt x="1340700" y="9060"/>
                  </a:lnTo>
                  <a:lnTo>
                    <a:pt x="1339577" y="9524"/>
                  </a:lnTo>
                  <a:close/>
                </a:path>
                <a:path w="5486400" h="9525">
                  <a:moveTo>
                    <a:pt x="1387202" y="9524"/>
                  </a:moveTo>
                  <a:lnTo>
                    <a:pt x="1384572" y="9524"/>
                  </a:lnTo>
                  <a:lnTo>
                    <a:pt x="1383449" y="9060"/>
                  </a:lnTo>
                  <a:lnTo>
                    <a:pt x="1381589" y="7200"/>
                  </a:lnTo>
                  <a:lnTo>
                    <a:pt x="1381124" y="6077"/>
                  </a:lnTo>
                  <a:lnTo>
                    <a:pt x="1381124" y="3447"/>
                  </a:lnTo>
                  <a:lnTo>
                    <a:pt x="1381589" y="2324"/>
                  </a:lnTo>
                  <a:lnTo>
                    <a:pt x="1383449" y="464"/>
                  </a:lnTo>
                  <a:lnTo>
                    <a:pt x="1384572" y="0"/>
                  </a:lnTo>
                  <a:lnTo>
                    <a:pt x="1387202" y="0"/>
                  </a:lnTo>
                  <a:lnTo>
                    <a:pt x="1388324" y="464"/>
                  </a:lnTo>
                  <a:lnTo>
                    <a:pt x="1390184" y="2324"/>
                  </a:lnTo>
                  <a:lnTo>
                    <a:pt x="1390649" y="3447"/>
                  </a:lnTo>
                  <a:lnTo>
                    <a:pt x="1390649" y="6077"/>
                  </a:lnTo>
                  <a:lnTo>
                    <a:pt x="1390184" y="7200"/>
                  </a:lnTo>
                  <a:lnTo>
                    <a:pt x="1388324" y="9060"/>
                  </a:lnTo>
                  <a:lnTo>
                    <a:pt x="1387202" y="9524"/>
                  </a:lnTo>
                  <a:close/>
                </a:path>
                <a:path w="5486400" h="9525">
                  <a:moveTo>
                    <a:pt x="1434827" y="9524"/>
                  </a:moveTo>
                  <a:lnTo>
                    <a:pt x="1432197" y="9524"/>
                  </a:lnTo>
                  <a:lnTo>
                    <a:pt x="1431074" y="9060"/>
                  </a:lnTo>
                  <a:lnTo>
                    <a:pt x="1429214" y="7200"/>
                  </a:lnTo>
                  <a:lnTo>
                    <a:pt x="1428749" y="6077"/>
                  </a:lnTo>
                  <a:lnTo>
                    <a:pt x="1428749" y="3447"/>
                  </a:lnTo>
                  <a:lnTo>
                    <a:pt x="1429214" y="2324"/>
                  </a:lnTo>
                  <a:lnTo>
                    <a:pt x="1431074" y="464"/>
                  </a:lnTo>
                  <a:lnTo>
                    <a:pt x="1432197" y="0"/>
                  </a:lnTo>
                  <a:lnTo>
                    <a:pt x="1434827" y="0"/>
                  </a:lnTo>
                  <a:lnTo>
                    <a:pt x="1435949" y="464"/>
                  </a:lnTo>
                  <a:lnTo>
                    <a:pt x="1437809" y="2324"/>
                  </a:lnTo>
                  <a:lnTo>
                    <a:pt x="1438274" y="3447"/>
                  </a:lnTo>
                  <a:lnTo>
                    <a:pt x="1438274" y="6077"/>
                  </a:lnTo>
                  <a:lnTo>
                    <a:pt x="1437809" y="7200"/>
                  </a:lnTo>
                  <a:lnTo>
                    <a:pt x="1435949" y="9060"/>
                  </a:lnTo>
                  <a:lnTo>
                    <a:pt x="1434827" y="9524"/>
                  </a:lnTo>
                  <a:close/>
                </a:path>
                <a:path w="5486400" h="9525">
                  <a:moveTo>
                    <a:pt x="1482452" y="9524"/>
                  </a:moveTo>
                  <a:lnTo>
                    <a:pt x="1479822" y="9524"/>
                  </a:lnTo>
                  <a:lnTo>
                    <a:pt x="1478699" y="9060"/>
                  </a:lnTo>
                  <a:lnTo>
                    <a:pt x="1476839" y="7200"/>
                  </a:lnTo>
                  <a:lnTo>
                    <a:pt x="1476374" y="6077"/>
                  </a:lnTo>
                  <a:lnTo>
                    <a:pt x="1476374" y="3447"/>
                  </a:lnTo>
                  <a:lnTo>
                    <a:pt x="1476839" y="2324"/>
                  </a:lnTo>
                  <a:lnTo>
                    <a:pt x="1478699" y="464"/>
                  </a:lnTo>
                  <a:lnTo>
                    <a:pt x="1479822" y="0"/>
                  </a:lnTo>
                  <a:lnTo>
                    <a:pt x="1482452" y="0"/>
                  </a:lnTo>
                  <a:lnTo>
                    <a:pt x="1483574" y="464"/>
                  </a:lnTo>
                  <a:lnTo>
                    <a:pt x="1485434" y="2324"/>
                  </a:lnTo>
                  <a:lnTo>
                    <a:pt x="1485899" y="3447"/>
                  </a:lnTo>
                  <a:lnTo>
                    <a:pt x="1485899" y="6077"/>
                  </a:lnTo>
                  <a:lnTo>
                    <a:pt x="1485434" y="7200"/>
                  </a:lnTo>
                  <a:lnTo>
                    <a:pt x="1483574" y="9060"/>
                  </a:lnTo>
                  <a:lnTo>
                    <a:pt x="1482452" y="9524"/>
                  </a:lnTo>
                  <a:close/>
                </a:path>
                <a:path w="5486400" h="9525">
                  <a:moveTo>
                    <a:pt x="1530077" y="9524"/>
                  </a:moveTo>
                  <a:lnTo>
                    <a:pt x="1527447" y="9524"/>
                  </a:lnTo>
                  <a:lnTo>
                    <a:pt x="1526324" y="9060"/>
                  </a:lnTo>
                  <a:lnTo>
                    <a:pt x="1524464" y="7200"/>
                  </a:lnTo>
                  <a:lnTo>
                    <a:pt x="1523999" y="6077"/>
                  </a:lnTo>
                  <a:lnTo>
                    <a:pt x="1523999" y="3447"/>
                  </a:lnTo>
                  <a:lnTo>
                    <a:pt x="1524464" y="2324"/>
                  </a:lnTo>
                  <a:lnTo>
                    <a:pt x="1526324" y="464"/>
                  </a:lnTo>
                  <a:lnTo>
                    <a:pt x="1527447" y="0"/>
                  </a:lnTo>
                  <a:lnTo>
                    <a:pt x="1530077" y="0"/>
                  </a:lnTo>
                  <a:lnTo>
                    <a:pt x="1531199" y="464"/>
                  </a:lnTo>
                  <a:lnTo>
                    <a:pt x="1533059" y="2324"/>
                  </a:lnTo>
                  <a:lnTo>
                    <a:pt x="1533524" y="3447"/>
                  </a:lnTo>
                  <a:lnTo>
                    <a:pt x="1533524" y="6077"/>
                  </a:lnTo>
                  <a:lnTo>
                    <a:pt x="1533059" y="7200"/>
                  </a:lnTo>
                  <a:lnTo>
                    <a:pt x="1531199" y="9060"/>
                  </a:lnTo>
                  <a:lnTo>
                    <a:pt x="1530077" y="9524"/>
                  </a:lnTo>
                  <a:close/>
                </a:path>
                <a:path w="5486400" h="9525">
                  <a:moveTo>
                    <a:pt x="1577702" y="9524"/>
                  </a:moveTo>
                  <a:lnTo>
                    <a:pt x="1575072" y="9524"/>
                  </a:lnTo>
                  <a:lnTo>
                    <a:pt x="1573949" y="9060"/>
                  </a:lnTo>
                  <a:lnTo>
                    <a:pt x="1572089" y="7200"/>
                  </a:lnTo>
                  <a:lnTo>
                    <a:pt x="1571624" y="6077"/>
                  </a:lnTo>
                  <a:lnTo>
                    <a:pt x="1571624" y="3447"/>
                  </a:lnTo>
                  <a:lnTo>
                    <a:pt x="1572089" y="2324"/>
                  </a:lnTo>
                  <a:lnTo>
                    <a:pt x="1573949" y="464"/>
                  </a:lnTo>
                  <a:lnTo>
                    <a:pt x="1575072" y="0"/>
                  </a:lnTo>
                  <a:lnTo>
                    <a:pt x="1577702" y="0"/>
                  </a:lnTo>
                  <a:lnTo>
                    <a:pt x="1578825" y="464"/>
                  </a:lnTo>
                  <a:lnTo>
                    <a:pt x="1580684" y="2324"/>
                  </a:lnTo>
                  <a:lnTo>
                    <a:pt x="1581149" y="3447"/>
                  </a:lnTo>
                  <a:lnTo>
                    <a:pt x="1581149" y="6077"/>
                  </a:lnTo>
                  <a:lnTo>
                    <a:pt x="1580684" y="7200"/>
                  </a:lnTo>
                  <a:lnTo>
                    <a:pt x="1578825" y="9060"/>
                  </a:lnTo>
                  <a:lnTo>
                    <a:pt x="1577702" y="9524"/>
                  </a:lnTo>
                  <a:close/>
                </a:path>
                <a:path w="5486400" h="9525">
                  <a:moveTo>
                    <a:pt x="1625327" y="9524"/>
                  </a:moveTo>
                  <a:lnTo>
                    <a:pt x="1622697" y="9524"/>
                  </a:lnTo>
                  <a:lnTo>
                    <a:pt x="1621574" y="9060"/>
                  </a:lnTo>
                  <a:lnTo>
                    <a:pt x="1619714" y="7200"/>
                  </a:lnTo>
                  <a:lnTo>
                    <a:pt x="1619249" y="6077"/>
                  </a:lnTo>
                  <a:lnTo>
                    <a:pt x="1619249" y="3447"/>
                  </a:lnTo>
                  <a:lnTo>
                    <a:pt x="1619714" y="2324"/>
                  </a:lnTo>
                  <a:lnTo>
                    <a:pt x="1621574" y="464"/>
                  </a:lnTo>
                  <a:lnTo>
                    <a:pt x="1622697" y="0"/>
                  </a:lnTo>
                  <a:lnTo>
                    <a:pt x="1625327" y="0"/>
                  </a:lnTo>
                  <a:lnTo>
                    <a:pt x="1626449" y="464"/>
                  </a:lnTo>
                  <a:lnTo>
                    <a:pt x="1628309" y="2324"/>
                  </a:lnTo>
                  <a:lnTo>
                    <a:pt x="1628774" y="3447"/>
                  </a:lnTo>
                  <a:lnTo>
                    <a:pt x="1628774" y="6077"/>
                  </a:lnTo>
                  <a:lnTo>
                    <a:pt x="1628309" y="7200"/>
                  </a:lnTo>
                  <a:lnTo>
                    <a:pt x="1626449" y="9060"/>
                  </a:lnTo>
                  <a:lnTo>
                    <a:pt x="1625327" y="9524"/>
                  </a:lnTo>
                  <a:close/>
                </a:path>
                <a:path w="5486400" h="9525">
                  <a:moveTo>
                    <a:pt x="1672952" y="9524"/>
                  </a:moveTo>
                  <a:lnTo>
                    <a:pt x="1670322" y="9524"/>
                  </a:lnTo>
                  <a:lnTo>
                    <a:pt x="1669199" y="9060"/>
                  </a:lnTo>
                  <a:lnTo>
                    <a:pt x="1667339" y="7200"/>
                  </a:lnTo>
                  <a:lnTo>
                    <a:pt x="1666874" y="6077"/>
                  </a:lnTo>
                  <a:lnTo>
                    <a:pt x="1666874" y="3447"/>
                  </a:lnTo>
                  <a:lnTo>
                    <a:pt x="1667339" y="2324"/>
                  </a:lnTo>
                  <a:lnTo>
                    <a:pt x="1669199" y="464"/>
                  </a:lnTo>
                  <a:lnTo>
                    <a:pt x="1670322" y="0"/>
                  </a:lnTo>
                  <a:lnTo>
                    <a:pt x="1672952" y="0"/>
                  </a:lnTo>
                  <a:lnTo>
                    <a:pt x="1674074" y="464"/>
                  </a:lnTo>
                  <a:lnTo>
                    <a:pt x="1675934" y="2324"/>
                  </a:lnTo>
                  <a:lnTo>
                    <a:pt x="1676399" y="3447"/>
                  </a:lnTo>
                  <a:lnTo>
                    <a:pt x="1676399" y="6077"/>
                  </a:lnTo>
                  <a:lnTo>
                    <a:pt x="1675934" y="7200"/>
                  </a:lnTo>
                  <a:lnTo>
                    <a:pt x="1674074" y="9060"/>
                  </a:lnTo>
                  <a:lnTo>
                    <a:pt x="1672952" y="9524"/>
                  </a:lnTo>
                  <a:close/>
                </a:path>
                <a:path w="5486400" h="9525">
                  <a:moveTo>
                    <a:pt x="1720577" y="9524"/>
                  </a:moveTo>
                  <a:lnTo>
                    <a:pt x="1717947" y="9524"/>
                  </a:lnTo>
                  <a:lnTo>
                    <a:pt x="1716824" y="9060"/>
                  </a:lnTo>
                  <a:lnTo>
                    <a:pt x="1714964" y="7200"/>
                  </a:lnTo>
                  <a:lnTo>
                    <a:pt x="1714499" y="6077"/>
                  </a:lnTo>
                  <a:lnTo>
                    <a:pt x="1714499" y="3447"/>
                  </a:lnTo>
                  <a:lnTo>
                    <a:pt x="1714964" y="2324"/>
                  </a:lnTo>
                  <a:lnTo>
                    <a:pt x="1716824" y="464"/>
                  </a:lnTo>
                  <a:lnTo>
                    <a:pt x="1717947" y="0"/>
                  </a:lnTo>
                  <a:lnTo>
                    <a:pt x="1720577" y="0"/>
                  </a:lnTo>
                  <a:lnTo>
                    <a:pt x="1721700" y="464"/>
                  </a:lnTo>
                  <a:lnTo>
                    <a:pt x="1723560" y="2324"/>
                  </a:lnTo>
                  <a:lnTo>
                    <a:pt x="1724024" y="3447"/>
                  </a:lnTo>
                  <a:lnTo>
                    <a:pt x="1724024" y="6077"/>
                  </a:lnTo>
                  <a:lnTo>
                    <a:pt x="1723560" y="7200"/>
                  </a:lnTo>
                  <a:lnTo>
                    <a:pt x="1721700" y="9060"/>
                  </a:lnTo>
                  <a:lnTo>
                    <a:pt x="1720577" y="9524"/>
                  </a:lnTo>
                  <a:close/>
                </a:path>
                <a:path w="5486400" h="9525">
                  <a:moveTo>
                    <a:pt x="1768202" y="9524"/>
                  </a:moveTo>
                  <a:lnTo>
                    <a:pt x="1765572" y="9524"/>
                  </a:lnTo>
                  <a:lnTo>
                    <a:pt x="1764449" y="9060"/>
                  </a:lnTo>
                  <a:lnTo>
                    <a:pt x="1762589" y="7200"/>
                  </a:lnTo>
                  <a:lnTo>
                    <a:pt x="1762124" y="6077"/>
                  </a:lnTo>
                  <a:lnTo>
                    <a:pt x="1762124" y="3447"/>
                  </a:lnTo>
                  <a:lnTo>
                    <a:pt x="1762589" y="2324"/>
                  </a:lnTo>
                  <a:lnTo>
                    <a:pt x="1764449" y="464"/>
                  </a:lnTo>
                  <a:lnTo>
                    <a:pt x="1765572" y="0"/>
                  </a:lnTo>
                  <a:lnTo>
                    <a:pt x="1768202" y="0"/>
                  </a:lnTo>
                  <a:lnTo>
                    <a:pt x="1769324" y="464"/>
                  </a:lnTo>
                  <a:lnTo>
                    <a:pt x="1771184" y="2324"/>
                  </a:lnTo>
                  <a:lnTo>
                    <a:pt x="1771649" y="3447"/>
                  </a:lnTo>
                  <a:lnTo>
                    <a:pt x="1771649" y="6077"/>
                  </a:lnTo>
                  <a:lnTo>
                    <a:pt x="1771184" y="7200"/>
                  </a:lnTo>
                  <a:lnTo>
                    <a:pt x="1769324" y="9060"/>
                  </a:lnTo>
                  <a:lnTo>
                    <a:pt x="1768202" y="9524"/>
                  </a:lnTo>
                  <a:close/>
                </a:path>
                <a:path w="5486400" h="9525">
                  <a:moveTo>
                    <a:pt x="1815827" y="9524"/>
                  </a:moveTo>
                  <a:lnTo>
                    <a:pt x="1813197" y="9524"/>
                  </a:lnTo>
                  <a:lnTo>
                    <a:pt x="1812074" y="9060"/>
                  </a:lnTo>
                  <a:lnTo>
                    <a:pt x="1810214" y="7200"/>
                  </a:lnTo>
                  <a:lnTo>
                    <a:pt x="1809749" y="6077"/>
                  </a:lnTo>
                  <a:lnTo>
                    <a:pt x="1809749" y="3447"/>
                  </a:lnTo>
                  <a:lnTo>
                    <a:pt x="1810214" y="2324"/>
                  </a:lnTo>
                  <a:lnTo>
                    <a:pt x="1812074" y="464"/>
                  </a:lnTo>
                  <a:lnTo>
                    <a:pt x="1813197" y="0"/>
                  </a:lnTo>
                  <a:lnTo>
                    <a:pt x="1815827" y="0"/>
                  </a:lnTo>
                  <a:lnTo>
                    <a:pt x="1816950" y="464"/>
                  </a:lnTo>
                  <a:lnTo>
                    <a:pt x="1818810" y="2324"/>
                  </a:lnTo>
                  <a:lnTo>
                    <a:pt x="1819274" y="3447"/>
                  </a:lnTo>
                  <a:lnTo>
                    <a:pt x="1819274" y="6077"/>
                  </a:lnTo>
                  <a:lnTo>
                    <a:pt x="1818810" y="7200"/>
                  </a:lnTo>
                  <a:lnTo>
                    <a:pt x="1816950" y="9060"/>
                  </a:lnTo>
                  <a:lnTo>
                    <a:pt x="1815827" y="9524"/>
                  </a:lnTo>
                  <a:close/>
                </a:path>
                <a:path w="5486400" h="9525">
                  <a:moveTo>
                    <a:pt x="1863452" y="9524"/>
                  </a:moveTo>
                  <a:lnTo>
                    <a:pt x="1860822" y="9524"/>
                  </a:lnTo>
                  <a:lnTo>
                    <a:pt x="1859699" y="9060"/>
                  </a:lnTo>
                  <a:lnTo>
                    <a:pt x="1857839" y="7200"/>
                  </a:lnTo>
                  <a:lnTo>
                    <a:pt x="1857374" y="6077"/>
                  </a:lnTo>
                  <a:lnTo>
                    <a:pt x="1857374" y="3447"/>
                  </a:lnTo>
                  <a:lnTo>
                    <a:pt x="1857839" y="2324"/>
                  </a:lnTo>
                  <a:lnTo>
                    <a:pt x="1859699" y="464"/>
                  </a:lnTo>
                  <a:lnTo>
                    <a:pt x="1860822" y="0"/>
                  </a:lnTo>
                  <a:lnTo>
                    <a:pt x="1863452" y="0"/>
                  </a:lnTo>
                  <a:lnTo>
                    <a:pt x="1864574" y="464"/>
                  </a:lnTo>
                  <a:lnTo>
                    <a:pt x="1866434" y="2324"/>
                  </a:lnTo>
                  <a:lnTo>
                    <a:pt x="1866899" y="3447"/>
                  </a:lnTo>
                  <a:lnTo>
                    <a:pt x="1866899" y="6077"/>
                  </a:lnTo>
                  <a:lnTo>
                    <a:pt x="1866434" y="7200"/>
                  </a:lnTo>
                  <a:lnTo>
                    <a:pt x="1864574" y="9060"/>
                  </a:lnTo>
                  <a:lnTo>
                    <a:pt x="1863452" y="9524"/>
                  </a:lnTo>
                  <a:close/>
                </a:path>
                <a:path w="5486400" h="9525">
                  <a:moveTo>
                    <a:pt x="1911077" y="9524"/>
                  </a:moveTo>
                  <a:lnTo>
                    <a:pt x="1908447" y="9524"/>
                  </a:lnTo>
                  <a:lnTo>
                    <a:pt x="1907324" y="9060"/>
                  </a:lnTo>
                  <a:lnTo>
                    <a:pt x="1905464" y="7200"/>
                  </a:lnTo>
                  <a:lnTo>
                    <a:pt x="1904999" y="6077"/>
                  </a:lnTo>
                  <a:lnTo>
                    <a:pt x="1904999" y="3447"/>
                  </a:lnTo>
                  <a:lnTo>
                    <a:pt x="1905464" y="2324"/>
                  </a:lnTo>
                  <a:lnTo>
                    <a:pt x="1907324" y="464"/>
                  </a:lnTo>
                  <a:lnTo>
                    <a:pt x="1908447" y="0"/>
                  </a:lnTo>
                  <a:lnTo>
                    <a:pt x="1911077" y="0"/>
                  </a:lnTo>
                  <a:lnTo>
                    <a:pt x="1912199" y="464"/>
                  </a:lnTo>
                  <a:lnTo>
                    <a:pt x="1914059" y="2324"/>
                  </a:lnTo>
                  <a:lnTo>
                    <a:pt x="1914524" y="3447"/>
                  </a:lnTo>
                  <a:lnTo>
                    <a:pt x="1914524" y="6077"/>
                  </a:lnTo>
                  <a:lnTo>
                    <a:pt x="1914059" y="7200"/>
                  </a:lnTo>
                  <a:lnTo>
                    <a:pt x="1912199" y="9060"/>
                  </a:lnTo>
                  <a:lnTo>
                    <a:pt x="1911077" y="9524"/>
                  </a:lnTo>
                  <a:close/>
                </a:path>
                <a:path w="5486400" h="9525">
                  <a:moveTo>
                    <a:pt x="1958702" y="9524"/>
                  </a:moveTo>
                  <a:lnTo>
                    <a:pt x="1956072" y="9524"/>
                  </a:lnTo>
                  <a:lnTo>
                    <a:pt x="1954949" y="9060"/>
                  </a:lnTo>
                  <a:lnTo>
                    <a:pt x="1953089" y="7200"/>
                  </a:lnTo>
                  <a:lnTo>
                    <a:pt x="1952624" y="6077"/>
                  </a:lnTo>
                  <a:lnTo>
                    <a:pt x="1952624" y="3447"/>
                  </a:lnTo>
                  <a:lnTo>
                    <a:pt x="1953089" y="2324"/>
                  </a:lnTo>
                  <a:lnTo>
                    <a:pt x="1954949" y="464"/>
                  </a:lnTo>
                  <a:lnTo>
                    <a:pt x="1956072" y="0"/>
                  </a:lnTo>
                  <a:lnTo>
                    <a:pt x="1958702" y="0"/>
                  </a:lnTo>
                  <a:lnTo>
                    <a:pt x="1959824" y="464"/>
                  </a:lnTo>
                  <a:lnTo>
                    <a:pt x="1961684" y="2324"/>
                  </a:lnTo>
                  <a:lnTo>
                    <a:pt x="1962149" y="3447"/>
                  </a:lnTo>
                  <a:lnTo>
                    <a:pt x="1962149" y="6077"/>
                  </a:lnTo>
                  <a:lnTo>
                    <a:pt x="1961684" y="7200"/>
                  </a:lnTo>
                  <a:lnTo>
                    <a:pt x="1959824" y="9060"/>
                  </a:lnTo>
                  <a:lnTo>
                    <a:pt x="1958702" y="9524"/>
                  </a:lnTo>
                  <a:close/>
                </a:path>
                <a:path w="5486400" h="9525">
                  <a:moveTo>
                    <a:pt x="2006327" y="9524"/>
                  </a:moveTo>
                  <a:lnTo>
                    <a:pt x="2003697" y="9524"/>
                  </a:lnTo>
                  <a:lnTo>
                    <a:pt x="2002574" y="9060"/>
                  </a:lnTo>
                  <a:lnTo>
                    <a:pt x="2000714" y="7200"/>
                  </a:lnTo>
                  <a:lnTo>
                    <a:pt x="2000249" y="6077"/>
                  </a:lnTo>
                  <a:lnTo>
                    <a:pt x="2000249" y="3447"/>
                  </a:lnTo>
                  <a:lnTo>
                    <a:pt x="2000714" y="2324"/>
                  </a:lnTo>
                  <a:lnTo>
                    <a:pt x="2002574" y="464"/>
                  </a:lnTo>
                  <a:lnTo>
                    <a:pt x="2003697" y="0"/>
                  </a:lnTo>
                  <a:lnTo>
                    <a:pt x="2006327" y="0"/>
                  </a:lnTo>
                  <a:lnTo>
                    <a:pt x="2007449" y="464"/>
                  </a:lnTo>
                  <a:lnTo>
                    <a:pt x="2009309" y="2324"/>
                  </a:lnTo>
                  <a:lnTo>
                    <a:pt x="2009774" y="3447"/>
                  </a:lnTo>
                  <a:lnTo>
                    <a:pt x="2009774" y="6077"/>
                  </a:lnTo>
                  <a:lnTo>
                    <a:pt x="2009309" y="7200"/>
                  </a:lnTo>
                  <a:lnTo>
                    <a:pt x="2007449" y="9060"/>
                  </a:lnTo>
                  <a:lnTo>
                    <a:pt x="2006327" y="9524"/>
                  </a:lnTo>
                  <a:close/>
                </a:path>
                <a:path w="5486400" h="9525">
                  <a:moveTo>
                    <a:pt x="2053952" y="9524"/>
                  </a:moveTo>
                  <a:lnTo>
                    <a:pt x="2051322" y="9524"/>
                  </a:lnTo>
                  <a:lnTo>
                    <a:pt x="2050199" y="9060"/>
                  </a:lnTo>
                  <a:lnTo>
                    <a:pt x="2048339" y="7200"/>
                  </a:lnTo>
                  <a:lnTo>
                    <a:pt x="2047874" y="6077"/>
                  </a:lnTo>
                  <a:lnTo>
                    <a:pt x="2047874" y="3447"/>
                  </a:lnTo>
                  <a:lnTo>
                    <a:pt x="2048339" y="2324"/>
                  </a:lnTo>
                  <a:lnTo>
                    <a:pt x="2050199" y="464"/>
                  </a:lnTo>
                  <a:lnTo>
                    <a:pt x="2051322" y="0"/>
                  </a:lnTo>
                  <a:lnTo>
                    <a:pt x="2053952" y="0"/>
                  </a:lnTo>
                  <a:lnTo>
                    <a:pt x="2055075" y="464"/>
                  </a:lnTo>
                  <a:lnTo>
                    <a:pt x="2056935" y="2324"/>
                  </a:lnTo>
                  <a:lnTo>
                    <a:pt x="2057399" y="3447"/>
                  </a:lnTo>
                  <a:lnTo>
                    <a:pt x="2057399" y="6077"/>
                  </a:lnTo>
                  <a:lnTo>
                    <a:pt x="2056935" y="7200"/>
                  </a:lnTo>
                  <a:lnTo>
                    <a:pt x="2055075" y="9060"/>
                  </a:lnTo>
                  <a:lnTo>
                    <a:pt x="2053952" y="9524"/>
                  </a:lnTo>
                  <a:close/>
                </a:path>
                <a:path w="5486400" h="9525">
                  <a:moveTo>
                    <a:pt x="2101577" y="9524"/>
                  </a:moveTo>
                  <a:lnTo>
                    <a:pt x="2098947" y="9524"/>
                  </a:lnTo>
                  <a:lnTo>
                    <a:pt x="2097824" y="9060"/>
                  </a:lnTo>
                  <a:lnTo>
                    <a:pt x="2095964" y="7200"/>
                  </a:lnTo>
                  <a:lnTo>
                    <a:pt x="2095499" y="6077"/>
                  </a:lnTo>
                  <a:lnTo>
                    <a:pt x="2095499" y="3447"/>
                  </a:lnTo>
                  <a:lnTo>
                    <a:pt x="2095964" y="2324"/>
                  </a:lnTo>
                  <a:lnTo>
                    <a:pt x="2097824" y="464"/>
                  </a:lnTo>
                  <a:lnTo>
                    <a:pt x="2098947" y="0"/>
                  </a:lnTo>
                  <a:lnTo>
                    <a:pt x="2101577" y="0"/>
                  </a:lnTo>
                  <a:lnTo>
                    <a:pt x="2102699" y="464"/>
                  </a:lnTo>
                  <a:lnTo>
                    <a:pt x="2104559" y="2324"/>
                  </a:lnTo>
                  <a:lnTo>
                    <a:pt x="2105024" y="3447"/>
                  </a:lnTo>
                  <a:lnTo>
                    <a:pt x="2105024" y="6077"/>
                  </a:lnTo>
                  <a:lnTo>
                    <a:pt x="2104559" y="7200"/>
                  </a:lnTo>
                  <a:lnTo>
                    <a:pt x="2102699" y="9060"/>
                  </a:lnTo>
                  <a:lnTo>
                    <a:pt x="2101577" y="9524"/>
                  </a:lnTo>
                  <a:close/>
                </a:path>
                <a:path w="5486400" h="9525">
                  <a:moveTo>
                    <a:pt x="2149202" y="9524"/>
                  </a:moveTo>
                  <a:lnTo>
                    <a:pt x="2146572" y="9524"/>
                  </a:lnTo>
                  <a:lnTo>
                    <a:pt x="2145449" y="9060"/>
                  </a:lnTo>
                  <a:lnTo>
                    <a:pt x="2143589" y="7200"/>
                  </a:lnTo>
                  <a:lnTo>
                    <a:pt x="2143124" y="6077"/>
                  </a:lnTo>
                  <a:lnTo>
                    <a:pt x="2143124" y="3447"/>
                  </a:lnTo>
                  <a:lnTo>
                    <a:pt x="2143589" y="2324"/>
                  </a:lnTo>
                  <a:lnTo>
                    <a:pt x="2145449" y="464"/>
                  </a:lnTo>
                  <a:lnTo>
                    <a:pt x="2146572" y="0"/>
                  </a:lnTo>
                  <a:lnTo>
                    <a:pt x="2149202" y="0"/>
                  </a:lnTo>
                  <a:lnTo>
                    <a:pt x="2150324" y="464"/>
                  </a:lnTo>
                  <a:lnTo>
                    <a:pt x="2152184" y="2324"/>
                  </a:lnTo>
                  <a:lnTo>
                    <a:pt x="2152649" y="3447"/>
                  </a:lnTo>
                  <a:lnTo>
                    <a:pt x="2152649" y="6077"/>
                  </a:lnTo>
                  <a:lnTo>
                    <a:pt x="2152184" y="7200"/>
                  </a:lnTo>
                  <a:lnTo>
                    <a:pt x="2150324" y="9060"/>
                  </a:lnTo>
                  <a:lnTo>
                    <a:pt x="2149202" y="9524"/>
                  </a:lnTo>
                  <a:close/>
                </a:path>
                <a:path w="5486400" h="9525">
                  <a:moveTo>
                    <a:pt x="2196827" y="9524"/>
                  </a:moveTo>
                  <a:lnTo>
                    <a:pt x="2194197" y="9524"/>
                  </a:lnTo>
                  <a:lnTo>
                    <a:pt x="2193074" y="9060"/>
                  </a:lnTo>
                  <a:lnTo>
                    <a:pt x="2191214" y="7200"/>
                  </a:lnTo>
                  <a:lnTo>
                    <a:pt x="2190749" y="6077"/>
                  </a:lnTo>
                  <a:lnTo>
                    <a:pt x="2190749" y="3447"/>
                  </a:lnTo>
                  <a:lnTo>
                    <a:pt x="2191214" y="2324"/>
                  </a:lnTo>
                  <a:lnTo>
                    <a:pt x="2193074" y="464"/>
                  </a:lnTo>
                  <a:lnTo>
                    <a:pt x="2194197" y="0"/>
                  </a:lnTo>
                  <a:lnTo>
                    <a:pt x="2196827" y="0"/>
                  </a:lnTo>
                  <a:lnTo>
                    <a:pt x="2197949" y="464"/>
                  </a:lnTo>
                  <a:lnTo>
                    <a:pt x="2199809" y="2324"/>
                  </a:lnTo>
                  <a:lnTo>
                    <a:pt x="2200274" y="3447"/>
                  </a:lnTo>
                  <a:lnTo>
                    <a:pt x="2200274" y="6077"/>
                  </a:lnTo>
                  <a:lnTo>
                    <a:pt x="2199809" y="7200"/>
                  </a:lnTo>
                  <a:lnTo>
                    <a:pt x="2197949" y="9060"/>
                  </a:lnTo>
                  <a:lnTo>
                    <a:pt x="2196827" y="9524"/>
                  </a:lnTo>
                  <a:close/>
                </a:path>
                <a:path w="5486400" h="9525">
                  <a:moveTo>
                    <a:pt x="2244452" y="9524"/>
                  </a:moveTo>
                  <a:lnTo>
                    <a:pt x="2241822" y="9524"/>
                  </a:lnTo>
                  <a:lnTo>
                    <a:pt x="2240699" y="9060"/>
                  </a:lnTo>
                  <a:lnTo>
                    <a:pt x="2238839" y="7200"/>
                  </a:lnTo>
                  <a:lnTo>
                    <a:pt x="2238374" y="6077"/>
                  </a:lnTo>
                  <a:lnTo>
                    <a:pt x="2238374" y="3447"/>
                  </a:lnTo>
                  <a:lnTo>
                    <a:pt x="2238839" y="2324"/>
                  </a:lnTo>
                  <a:lnTo>
                    <a:pt x="2240699" y="464"/>
                  </a:lnTo>
                  <a:lnTo>
                    <a:pt x="2241822" y="0"/>
                  </a:lnTo>
                  <a:lnTo>
                    <a:pt x="2244452" y="0"/>
                  </a:lnTo>
                  <a:lnTo>
                    <a:pt x="2245574" y="464"/>
                  </a:lnTo>
                  <a:lnTo>
                    <a:pt x="2247434" y="2324"/>
                  </a:lnTo>
                  <a:lnTo>
                    <a:pt x="2247899" y="3447"/>
                  </a:lnTo>
                  <a:lnTo>
                    <a:pt x="2247899" y="6077"/>
                  </a:lnTo>
                  <a:lnTo>
                    <a:pt x="2247434" y="7200"/>
                  </a:lnTo>
                  <a:lnTo>
                    <a:pt x="2245574" y="9060"/>
                  </a:lnTo>
                  <a:lnTo>
                    <a:pt x="2244452" y="9524"/>
                  </a:lnTo>
                  <a:close/>
                </a:path>
                <a:path w="5486400" h="9525">
                  <a:moveTo>
                    <a:pt x="2292077" y="9524"/>
                  </a:moveTo>
                  <a:lnTo>
                    <a:pt x="2289447" y="9524"/>
                  </a:lnTo>
                  <a:lnTo>
                    <a:pt x="2288324" y="9060"/>
                  </a:lnTo>
                  <a:lnTo>
                    <a:pt x="2286464" y="7200"/>
                  </a:lnTo>
                  <a:lnTo>
                    <a:pt x="2285999" y="6077"/>
                  </a:lnTo>
                  <a:lnTo>
                    <a:pt x="2285999" y="3447"/>
                  </a:lnTo>
                  <a:lnTo>
                    <a:pt x="2286464" y="2324"/>
                  </a:lnTo>
                  <a:lnTo>
                    <a:pt x="2288324" y="464"/>
                  </a:lnTo>
                  <a:lnTo>
                    <a:pt x="2289447" y="0"/>
                  </a:lnTo>
                  <a:lnTo>
                    <a:pt x="2292077" y="0"/>
                  </a:lnTo>
                  <a:lnTo>
                    <a:pt x="2293199" y="464"/>
                  </a:lnTo>
                  <a:lnTo>
                    <a:pt x="2295059" y="2324"/>
                  </a:lnTo>
                  <a:lnTo>
                    <a:pt x="2295524" y="3447"/>
                  </a:lnTo>
                  <a:lnTo>
                    <a:pt x="2295524" y="6077"/>
                  </a:lnTo>
                  <a:lnTo>
                    <a:pt x="2295059" y="7200"/>
                  </a:lnTo>
                  <a:lnTo>
                    <a:pt x="2293199" y="9060"/>
                  </a:lnTo>
                  <a:lnTo>
                    <a:pt x="2292077" y="9524"/>
                  </a:lnTo>
                  <a:close/>
                </a:path>
                <a:path w="5486400" h="9525">
                  <a:moveTo>
                    <a:pt x="2339702" y="9524"/>
                  </a:moveTo>
                  <a:lnTo>
                    <a:pt x="2337072" y="9524"/>
                  </a:lnTo>
                  <a:lnTo>
                    <a:pt x="2335949" y="9060"/>
                  </a:lnTo>
                  <a:lnTo>
                    <a:pt x="2334089" y="7200"/>
                  </a:lnTo>
                  <a:lnTo>
                    <a:pt x="2333624" y="6077"/>
                  </a:lnTo>
                  <a:lnTo>
                    <a:pt x="2333624" y="3447"/>
                  </a:lnTo>
                  <a:lnTo>
                    <a:pt x="2334089" y="2324"/>
                  </a:lnTo>
                  <a:lnTo>
                    <a:pt x="2335949" y="464"/>
                  </a:lnTo>
                  <a:lnTo>
                    <a:pt x="2337072" y="0"/>
                  </a:lnTo>
                  <a:lnTo>
                    <a:pt x="2339702" y="0"/>
                  </a:lnTo>
                  <a:lnTo>
                    <a:pt x="2340824" y="464"/>
                  </a:lnTo>
                  <a:lnTo>
                    <a:pt x="2342684" y="2324"/>
                  </a:lnTo>
                  <a:lnTo>
                    <a:pt x="2343149" y="3447"/>
                  </a:lnTo>
                  <a:lnTo>
                    <a:pt x="2343149" y="6077"/>
                  </a:lnTo>
                  <a:lnTo>
                    <a:pt x="2342684" y="7200"/>
                  </a:lnTo>
                  <a:lnTo>
                    <a:pt x="2340824" y="9060"/>
                  </a:lnTo>
                  <a:lnTo>
                    <a:pt x="2339702" y="9524"/>
                  </a:lnTo>
                  <a:close/>
                </a:path>
                <a:path w="5486400" h="9525">
                  <a:moveTo>
                    <a:pt x="2387327" y="9524"/>
                  </a:moveTo>
                  <a:lnTo>
                    <a:pt x="2384697" y="9524"/>
                  </a:lnTo>
                  <a:lnTo>
                    <a:pt x="2383574" y="9060"/>
                  </a:lnTo>
                  <a:lnTo>
                    <a:pt x="2381714" y="7200"/>
                  </a:lnTo>
                  <a:lnTo>
                    <a:pt x="2381249" y="6077"/>
                  </a:lnTo>
                  <a:lnTo>
                    <a:pt x="2381249" y="3447"/>
                  </a:lnTo>
                  <a:lnTo>
                    <a:pt x="2381714" y="2324"/>
                  </a:lnTo>
                  <a:lnTo>
                    <a:pt x="2383574" y="464"/>
                  </a:lnTo>
                  <a:lnTo>
                    <a:pt x="2384697" y="0"/>
                  </a:lnTo>
                  <a:lnTo>
                    <a:pt x="2387327" y="0"/>
                  </a:lnTo>
                  <a:lnTo>
                    <a:pt x="2388449" y="464"/>
                  </a:lnTo>
                  <a:lnTo>
                    <a:pt x="2390309" y="2324"/>
                  </a:lnTo>
                  <a:lnTo>
                    <a:pt x="2390774" y="3447"/>
                  </a:lnTo>
                  <a:lnTo>
                    <a:pt x="2390774" y="6077"/>
                  </a:lnTo>
                  <a:lnTo>
                    <a:pt x="2390309" y="7200"/>
                  </a:lnTo>
                  <a:lnTo>
                    <a:pt x="2388449" y="9060"/>
                  </a:lnTo>
                  <a:lnTo>
                    <a:pt x="2387327" y="9524"/>
                  </a:lnTo>
                  <a:close/>
                </a:path>
                <a:path w="5486400" h="9525">
                  <a:moveTo>
                    <a:pt x="2434952" y="9524"/>
                  </a:moveTo>
                  <a:lnTo>
                    <a:pt x="2432322" y="9524"/>
                  </a:lnTo>
                  <a:lnTo>
                    <a:pt x="2431199" y="9060"/>
                  </a:lnTo>
                  <a:lnTo>
                    <a:pt x="2429339" y="7200"/>
                  </a:lnTo>
                  <a:lnTo>
                    <a:pt x="2428874" y="6077"/>
                  </a:lnTo>
                  <a:lnTo>
                    <a:pt x="2428874" y="3447"/>
                  </a:lnTo>
                  <a:lnTo>
                    <a:pt x="2429339" y="2324"/>
                  </a:lnTo>
                  <a:lnTo>
                    <a:pt x="2431199" y="464"/>
                  </a:lnTo>
                  <a:lnTo>
                    <a:pt x="2432322" y="0"/>
                  </a:lnTo>
                  <a:lnTo>
                    <a:pt x="2434952" y="0"/>
                  </a:lnTo>
                  <a:lnTo>
                    <a:pt x="2436074" y="464"/>
                  </a:lnTo>
                  <a:lnTo>
                    <a:pt x="2437934" y="2324"/>
                  </a:lnTo>
                  <a:lnTo>
                    <a:pt x="2438399" y="3447"/>
                  </a:lnTo>
                  <a:lnTo>
                    <a:pt x="2438399" y="6077"/>
                  </a:lnTo>
                  <a:lnTo>
                    <a:pt x="2437934" y="7200"/>
                  </a:lnTo>
                  <a:lnTo>
                    <a:pt x="2436074" y="9060"/>
                  </a:lnTo>
                  <a:lnTo>
                    <a:pt x="2434952" y="9524"/>
                  </a:lnTo>
                  <a:close/>
                </a:path>
                <a:path w="5486400" h="9525">
                  <a:moveTo>
                    <a:pt x="2482577" y="9524"/>
                  </a:moveTo>
                  <a:lnTo>
                    <a:pt x="2479947" y="9524"/>
                  </a:lnTo>
                  <a:lnTo>
                    <a:pt x="2478824" y="9060"/>
                  </a:lnTo>
                  <a:lnTo>
                    <a:pt x="2476964" y="7200"/>
                  </a:lnTo>
                  <a:lnTo>
                    <a:pt x="2476499" y="6077"/>
                  </a:lnTo>
                  <a:lnTo>
                    <a:pt x="2476499" y="3447"/>
                  </a:lnTo>
                  <a:lnTo>
                    <a:pt x="2476964" y="2324"/>
                  </a:lnTo>
                  <a:lnTo>
                    <a:pt x="2478824" y="464"/>
                  </a:lnTo>
                  <a:lnTo>
                    <a:pt x="2479947" y="0"/>
                  </a:lnTo>
                  <a:lnTo>
                    <a:pt x="2482577" y="0"/>
                  </a:lnTo>
                  <a:lnTo>
                    <a:pt x="2483699" y="464"/>
                  </a:lnTo>
                  <a:lnTo>
                    <a:pt x="2485559" y="2324"/>
                  </a:lnTo>
                  <a:lnTo>
                    <a:pt x="2486024" y="3447"/>
                  </a:lnTo>
                  <a:lnTo>
                    <a:pt x="2486024" y="6077"/>
                  </a:lnTo>
                  <a:lnTo>
                    <a:pt x="2485559" y="7200"/>
                  </a:lnTo>
                  <a:lnTo>
                    <a:pt x="2483699" y="9060"/>
                  </a:lnTo>
                  <a:lnTo>
                    <a:pt x="2482577" y="9524"/>
                  </a:lnTo>
                  <a:close/>
                </a:path>
                <a:path w="5486400" h="9525">
                  <a:moveTo>
                    <a:pt x="2530202" y="9524"/>
                  </a:moveTo>
                  <a:lnTo>
                    <a:pt x="2527572" y="9524"/>
                  </a:lnTo>
                  <a:lnTo>
                    <a:pt x="2526449" y="9060"/>
                  </a:lnTo>
                  <a:lnTo>
                    <a:pt x="2524589" y="7200"/>
                  </a:lnTo>
                  <a:lnTo>
                    <a:pt x="2524124" y="6077"/>
                  </a:lnTo>
                  <a:lnTo>
                    <a:pt x="2524124" y="3447"/>
                  </a:lnTo>
                  <a:lnTo>
                    <a:pt x="2524589" y="2324"/>
                  </a:lnTo>
                  <a:lnTo>
                    <a:pt x="2526449" y="464"/>
                  </a:lnTo>
                  <a:lnTo>
                    <a:pt x="2527572" y="0"/>
                  </a:lnTo>
                  <a:lnTo>
                    <a:pt x="2530202" y="0"/>
                  </a:lnTo>
                  <a:lnTo>
                    <a:pt x="2531325" y="464"/>
                  </a:lnTo>
                  <a:lnTo>
                    <a:pt x="2533184" y="2324"/>
                  </a:lnTo>
                  <a:lnTo>
                    <a:pt x="2533649" y="3447"/>
                  </a:lnTo>
                  <a:lnTo>
                    <a:pt x="2533649" y="6077"/>
                  </a:lnTo>
                  <a:lnTo>
                    <a:pt x="2533184" y="7200"/>
                  </a:lnTo>
                  <a:lnTo>
                    <a:pt x="2531325" y="9060"/>
                  </a:lnTo>
                  <a:lnTo>
                    <a:pt x="2530202" y="9524"/>
                  </a:lnTo>
                  <a:close/>
                </a:path>
                <a:path w="5486400" h="9525">
                  <a:moveTo>
                    <a:pt x="2577827" y="9524"/>
                  </a:moveTo>
                  <a:lnTo>
                    <a:pt x="2575197" y="9524"/>
                  </a:lnTo>
                  <a:lnTo>
                    <a:pt x="2574074" y="9060"/>
                  </a:lnTo>
                  <a:lnTo>
                    <a:pt x="2572214" y="7200"/>
                  </a:lnTo>
                  <a:lnTo>
                    <a:pt x="2571749" y="6077"/>
                  </a:lnTo>
                  <a:lnTo>
                    <a:pt x="2571749" y="3447"/>
                  </a:lnTo>
                  <a:lnTo>
                    <a:pt x="2572214" y="2324"/>
                  </a:lnTo>
                  <a:lnTo>
                    <a:pt x="2574074" y="464"/>
                  </a:lnTo>
                  <a:lnTo>
                    <a:pt x="2575197" y="0"/>
                  </a:lnTo>
                  <a:lnTo>
                    <a:pt x="2577827" y="0"/>
                  </a:lnTo>
                  <a:lnTo>
                    <a:pt x="2578950" y="464"/>
                  </a:lnTo>
                  <a:lnTo>
                    <a:pt x="2580809" y="2324"/>
                  </a:lnTo>
                  <a:lnTo>
                    <a:pt x="2581274" y="3447"/>
                  </a:lnTo>
                  <a:lnTo>
                    <a:pt x="2581274" y="6077"/>
                  </a:lnTo>
                  <a:lnTo>
                    <a:pt x="2580809" y="7200"/>
                  </a:lnTo>
                  <a:lnTo>
                    <a:pt x="2578950" y="9060"/>
                  </a:lnTo>
                  <a:lnTo>
                    <a:pt x="2577827" y="9524"/>
                  </a:lnTo>
                  <a:close/>
                </a:path>
                <a:path w="5486400" h="9525">
                  <a:moveTo>
                    <a:pt x="2625452" y="9524"/>
                  </a:moveTo>
                  <a:lnTo>
                    <a:pt x="2622822" y="9524"/>
                  </a:lnTo>
                  <a:lnTo>
                    <a:pt x="2621699" y="9060"/>
                  </a:lnTo>
                  <a:lnTo>
                    <a:pt x="2619840" y="7200"/>
                  </a:lnTo>
                  <a:lnTo>
                    <a:pt x="2619374" y="6077"/>
                  </a:lnTo>
                  <a:lnTo>
                    <a:pt x="2619374" y="3447"/>
                  </a:lnTo>
                  <a:lnTo>
                    <a:pt x="2619840" y="2324"/>
                  </a:lnTo>
                  <a:lnTo>
                    <a:pt x="2621699" y="464"/>
                  </a:lnTo>
                  <a:lnTo>
                    <a:pt x="2622822" y="0"/>
                  </a:lnTo>
                  <a:lnTo>
                    <a:pt x="2625452" y="0"/>
                  </a:lnTo>
                  <a:lnTo>
                    <a:pt x="2626575" y="464"/>
                  </a:lnTo>
                  <a:lnTo>
                    <a:pt x="2628434" y="2324"/>
                  </a:lnTo>
                  <a:lnTo>
                    <a:pt x="2628899" y="3447"/>
                  </a:lnTo>
                  <a:lnTo>
                    <a:pt x="2628899" y="6077"/>
                  </a:lnTo>
                  <a:lnTo>
                    <a:pt x="2628434" y="7200"/>
                  </a:lnTo>
                  <a:lnTo>
                    <a:pt x="2626575" y="9060"/>
                  </a:lnTo>
                  <a:lnTo>
                    <a:pt x="2625452" y="9524"/>
                  </a:lnTo>
                  <a:close/>
                </a:path>
                <a:path w="5486400" h="9525">
                  <a:moveTo>
                    <a:pt x="2673077" y="9524"/>
                  </a:moveTo>
                  <a:lnTo>
                    <a:pt x="2670447" y="9524"/>
                  </a:lnTo>
                  <a:lnTo>
                    <a:pt x="2669324" y="9060"/>
                  </a:lnTo>
                  <a:lnTo>
                    <a:pt x="2667464" y="7200"/>
                  </a:lnTo>
                  <a:lnTo>
                    <a:pt x="2666999" y="6077"/>
                  </a:lnTo>
                  <a:lnTo>
                    <a:pt x="2666999" y="3447"/>
                  </a:lnTo>
                  <a:lnTo>
                    <a:pt x="2667464" y="2324"/>
                  </a:lnTo>
                  <a:lnTo>
                    <a:pt x="2669324" y="464"/>
                  </a:lnTo>
                  <a:lnTo>
                    <a:pt x="2670447" y="0"/>
                  </a:lnTo>
                  <a:lnTo>
                    <a:pt x="2673077" y="0"/>
                  </a:lnTo>
                  <a:lnTo>
                    <a:pt x="2674200" y="464"/>
                  </a:lnTo>
                  <a:lnTo>
                    <a:pt x="2676059" y="2324"/>
                  </a:lnTo>
                  <a:lnTo>
                    <a:pt x="2676524" y="3447"/>
                  </a:lnTo>
                  <a:lnTo>
                    <a:pt x="2676524" y="6077"/>
                  </a:lnTo>
                  <a:lnTo>
                    <a:pt x="2676059" y="7200"/>
                  </a:lnTo>
                  <a:lnTo>
                    <a:pt x="2674200" y="9060"/>
                  </a:lnTo>
                  <a:lnTo>
                    <a:pt x="2673077" y="9524"/>
                  </a:lnTo>
                  <a:close/>
                </a:path>
                <a:path w="5486400" h="9525">
                  <a:moveTo>
                    <a:pt x="2720702" y="9524"/>
                  </a:moveTo>
                  <a:lnTo>
                    <a:pt x="2718072" y="9524"/>
                  </a:lnTo>
                  <a:lnTo>
                    <a:pt x="2716949" y="9060"/>
                  </a:lnTo>
                  <a:lnTo>
                    <a:pt x="2715089" y="7200"/>
                  </a:lnTo>
                  <a:lnTo>
                    <a:pt x="2714624" y="6077"/>
                  </a:lnTo>
                  <a:lnTo>
                    <a:pt x="2714624" y="3447"/>
                  </a:lnTo>
                  <a:lnTo>
                    <a:pt x="2715089" y="2324"/>
                  </a:lnTo>
                  <a:lnTo>
                    <a:pt x="2716949" y="464"/>
                  </a:lnTo>
                  <a:lnTo>
                    <a:pt x="2718072" y="0"/>
                  </a:lnTo>
                  <a:lnTo>
                    <a:pt x="2720702" y="0"/>
                  </a:lnTo>
                  <a:lnTo>
                    <a:pt x="2721824" y="464"/>
                  </a:lnTo>
                  <a:lnTo>
                    <a:pt x="2723684" y="2324"/>
                  </a:lnTo>
                  <a:lnTo>
                    <a:pt x="2724149" y="3447"/>
                  </a:lnTo>
                  <a:lnTo>
                    <a:pt x="2724149" y="6077"/>
                  </a:lnTo>
                  <a:lnTo>
                    <a:pt x="2723684" y="7200"/>
                  </a:lnTo>
                  <a:lnTo>
                    <a:pt x="2721824" y="9060"/>
                  </a:lnTo>
                  <a:lnTo>
                    <a:pt x="2720702" y="9524"/>
                  </a:lnTo>
                  <a:close/>
                </a:path>
                <a:path w="5486400" h="9525">
                  <a:moveTo>
                    <a:pt x="2768327" y="9524"/>
                  </a:moveTo>
                  <a:lnTo>
                    <a:pt x="2765697" y="9524"/>
                  </a:lnTo>
                  <a:lnTo>
                    <a:pt x="2764574" y="9060"/>
                  </a:lnTo>
                  <a:lnTo>
                    <a:pt x="2762714" y="7200"/>
                  </a:lnTo>
                  <a:lnTo>
                    <a:pt x="2762249" y="6077"/>
                  </a:lnTo>
                  <a:lnTo>
                    <a:pt x="2762249" y="3447"/>
                  </a:lnTo>
                  <a:lnTo>
                    <a:pt x="2762714" y="2324"/>
                  </a:lnTo>
                  <a:lnTo>
                    <a:pt x="2764574" y="464"/>
                  </a:lnTo>
                  <a:lnTo>
                    <a:pt x="2765697" y="0"/>
                  </a:lnTo>
                  <a:lnTo>
                    <a:pt x="2768327" y="0"/>
                  </a:lnTo>
                  <a:lnTo>
                    <a:pt x="2769450" y="464"/>
                  </a:lnTo>
                  <a:lnTo>
                    <a:pt x="2771309" y="2324"/>
                  </a:lnTo>
                  <a:lnTo>
                    <a:pt x="2771774" y="3447"/>
                  </a:lnTo>
                  <a:lnTo>
                    <a:pt x="2771774" y="6077"/>
                  </a:lnTo>
                  <a:lnTo>
                    <a:pt x="2771309" y="7200"/>
                  </a:lnTo>
                  <a:lnTo>
                    <a:pt x="2769450" y="9060"/>
                  </a:lnTo>
                  <a:lnTo>
                    <a:pt x="2768327" y="9524"/>
                  </a:lnTo>
                  <a:close/>
                </a:path>
                <a:path w="5486400" h="9525">
                  <a:moveTo>
                    <a:pt x="2815952" y="9524"/>
                  </a:moveTo>
                  <a:lnTo>
                    <a:pt x="2813321" y="9524"/>
                  </a:lnTo>
                  <a:lnTo>
                    <a:pt x="2812199" y="9060"/>
                  </a:lnTo>
                  <a:lnTo>
                    <a:pt x="2810339" y="7200"/>
                  </a:lnTo>
                  <a:lnTo>
                    <a:pt x="2809874" y="6077"/>
                  </a:lnTo>
                  <a:lnTo>
                    <a:pt x="2809874" y="3447"/>
                  </a:lnTo>
                  <a:lnTo>
                    <a:pt x="2810339" y="2324"/>
                  </a:lnTo>
                  <a:lnTo>
                    <a:pt x="2812199" y="464"/>
                  </a:lnTo>
                  <a:lnTo>
                    <a:pt x="2813321" y="0"/>
                  </a:lnTo>
                  <a:lnTo>
                    <a:pt x="2815952" y="0"/>
                  </a:lnTo>
                  <a:lnTo>
                    <a:pt x="2817074" y="464"/>
                  </a:lnTo>
                  <a:lnTo>
                    <a:pt x="2818934" y="2324"/>
                  </a:lnTo>
                  <a:lnTo>
                    <a:pt x="2819399" y="3447"/>
                  </a:lnTo>
                  <a:lnTo>
                    <a:pt x="2819399" y="6077"/>
                  </a:lnTo>
                  <a:lnTo>
                    <a:pt x="2818934" y="7200"/>
                  </a:lnTo>
                  <a:lnTo>
                    <a:pt x="2817074" y="9060"/>
                  </a:lnTo>
                  <a:lnTo>
                    <a:pt x="2815952" y="9524"/>
                  </a:lnTo>
                  <a:close/>
                </a:path>
                <a:path w="5486400" h="9525">
                  <a:moveTo>
                    <a:pt x="2863577" y="9524"/>
                  </a:moveTo>
                  <a:lnTo>
                    <a:pt x="2860947" y="9524"/>
                  </a:lnTo>
                  <a:lnTo>
                    <a:pt x="2859824" y="9060"/>
                  </a:lnTo>
                  <a:lnTo>
                    <a:pt x="2857964" y="7200"/>
                  </a:lnTo>
                  <a:lnTo>
                    <a:pt x="2857499" y="6077"/>
                  </a:lnTo>
                  <a:lnTo>
                    <a:pt x="2857499" y="3447"/>
                  </a:lnTo>
                  <a:lnTo>
                    <a:pt x="2857964" y="2324"/>
                  </a:lnTo>
                  <a:lnTo>
                    <a:pt x="2859824" y="464"/>
                  </a:lnTo>
                  <a:lnTo>
                    <a:pt x="2860947" y="0"/>
                  </a:lnTo>
                  <a:lnTo>
                    <a:pt x="2863577" y="0"/>
                  </a:lnTo>
                  <a:lnTo>
                    <a:pt x="2864700" y="464"/>
                  </a:lnTo>
                  <a:lnTo>
                    <a:pt x="2866559" y="2324"/>
                  </a:lnTo>
                  <a:lnTo>
                    <a:pt x="2867024" y="3447"/>
                  </a:lnTo>
                  <a:lnTo>
                    <a:pt x="2867024" y="6077"/>
                  </a:lnTo>
                  <a:lnTo>
                    <a:pt x="2866559" y="7200"/>
                  </a:lnTo>
                  <a:lnTo>
                    <a:pt x="2864700" y="9060"/>
                  </a:lnTo>
                  <a:lnTo>
                    <a:pt x="2863577" y="9524"/>
                  </a:lnTo>
                  <a:close/>
                </a:path>
                <a:path w="5486400" h="9525">
                  <a:moveTo>
                    <a:pt x="2911202" y="9524"/>
                  </a:moveTo>
                  <a:lnTo>
                    <a:pt x="2908572" y="9524"/>
                  </a:lnTo>
                  <a:lnTo>
                    <a:pt x="2907449" y="9060"/>
                  </a:lnTo>
                  <a:lnTo>
                    <a:pt x="2905589" y="7200"/>
                  </a:lnTo>
                  <a:lnTo>
                    <a:pt x="2905124" y="6077"/>
                  </a:lnTo>
                  <a:lnTo>
                    <a:pt x="2905124" y="3447"/>
                  </a:lnTo>
                  <a:lnTo>
                    <a:pt x="2905589" y="2324"/>
                  </a:lnTo>
                  <a:lnTo>
                    <a:pt x="2907449" y="464"/>
                  </a:lnTo>
                  <a:lnTo>
                    <a:pt x="2908572" y="0"/>
                  </a:lnTo>
                  <a:lnTo>
                    <a:pt x="2911202" y="0"/>
                  </a:lnTo>
                  <a:lnTo>
                    <a:pt x="2912325" y="464"/>
                  </a:lnTo>
                  <a:lnTo>
                    <a:pt x="2914184" y="2324"/>
                  </a:lnTo>
                  <a:lnTo>
                    <a:pt x="2914649" y="3447"/>
                  </a:lnTo>
                  <a:lnTo>
                    <a:pt x="2914649" y="6077"/>
                  </a:lnTo>
                  <a:lnTo>
                    <a:pt x="2914184" y="7200"/>
                  </a:lnTo>
                  <a:lnTo>
                    <a:pt x="2912325" y="9060"/>
                  </a:lnTo>
                  <a:lnTo>
                    <a:pt x="2911202" y="9524"/>
                  </a:lnTo>
                  <a:close/>
                </a:path>
                <a:path w="5486400" h="9525">
                  <a:moveTo>
                    <a:pt x="2958827" y="9524"/>
                  </a:moveTo>
                  <a:lnTo>
                    <a:pt x="2956197" y="9524"/>
                  </a:lnTo>
                  <a:lnTo>
                    <a:pt x="2955074" y="9060"/>
                  </a:lnTo>
                  <a:lnTo>
                    <a:pt x="2953214" y="7200"/>
                  </a:lnTo>
                  <a:lnTo>
                    <a:pt x="2952749" y="6077"/>
                  </a:lnTo>
                  <a:lnTo>
                    <a:pt x="2952749" y="3447"/>
                  </a:lnTo>
                  <a:lnTo>
                    <a:pt x="2953214" y="2324"/>
                  </a:lnTo>
                  <a:lnTo>
                    <a:pt x="2955074" y="464"/>
                  </a:lnTo>
                  <a:lnTo>
                    <a:pt x="2956197" y="0"/>
                  </a:lnTo>
                  <a:lnTo>
                    <a:pt x="2958827" y="0"/>
                  </a:lnTo>
                  <a:lnTo>
                    <a:pt x="2959949" y="464"/>
                  </a:lnTo>
                  <a:lnTo>
                    <a:pt x="2961809" y="2324"/>
                  </a:lnTo>
                  <a:lnTo>
                    <a:pt x="2962274" y="3447"/>
                  </a:lnTo>
                  <a:lnTo>
                    <a:pt x="2962274" y="6077"/>
                  </a:lnTo>
                  <a:lnTo>
                    <a:pt x="2961809" y="7200"/>
                  </a:lnTo>
                  <a:lnTo>
                    <a:pt x="2959949" y="9060"/>
                  </a:lnTo>
                  <a:lnTo>
                    <a:pt x="2958827" y="9524"/>
                  </a:lnTo>
                  <a:close/>
                </a:path>
                <a:path w="5486400" h="9525">
                  <a:moveTo>
                    <a:pt x="3006452" y="9524"/>
                  </a:moveTo>
                  <a:lnTo>
                    <a:pt x="3003821" y="9524"/>
                  </a:lnTo>
                  <a:lnTo>
                    <a:pt x="3002699" y="9060"/>
                  </a:lnTo>
                  <a:lnTo>
                    <a:pt x="3000839" y="7200"/>
                  </a:lnTo>
                  <a:lnTo>
                    <a:pt x="3000374" y="6077"/>
                  </a:lnTo>
                  <a:lnTo>
                    <a:pt x="3000374" y="3447"/>
                  </a:lnTo>
                  <a:lnTo>
                    <a:pt x="3000839" y="2324"/>
                  </a:lnTo>
                  <a:lnTo>
                    <a:pt x="3002699" y="464"/>
                  </a:lnTo>
                  <a:lnTo>
                    <a:pt x="3003821" y="0"/>
                  </a:lnTo>
                  <a:lnTo>
                    <a:pt x="3006452" y="0"/>
                  </a:lnTo>
                  <a:lnTo>
                    <a:pt x="3007574" y="464"/>
                  </a:lnTo>
                  <a:lnTo>
                    <a:pt x="3009434" y="2324"/>
                  </a:lnTo>
                  <a:lnTo>
                    <a:pt x="3009899" y="3447"/>
                  </a:lnTo>
                  <a:lnTo>
                    <a:pt x="3009899" y="6077"/>
                  </a:lnTo>
                  <a:lnTo>
                    <a:pt x="3009434" y="7200"/>
                  </a:lnTo>
                  <a:lnTo>
                    <a:pt x="3007574" y="9060"/>
                  </a:lnTo>
                  <a:lnTo>
                    <a:pt x="3006452" y="9524"/>
                  </a:lnTo>
                  <a:close/>
                </a:path>
                <a:path w="5486400" h="9525">
                  <a:moveTo>
                    <a:pt x="3054077" y="9524"/>
                  </a:moveTo>
                  <a:lnTo>
                    <a:pt x="3051447" y="9524"/>
                  </a:lnTo>
                  <a:lnTo>
                    <a:pt x="3050324" y="9060"/>
                  </a:lnTo>
                  <a:lnTo>
                    <a:pt x="3048464" y="7200"/>
                  </a:lnTo>
                  <a:lnTo>
                    <a:pt x="3047999" y="6077"/>
                  </a:lnTo>
                  <a:lnTo>
                    <a:pt x="3047999" y="3447"/>
                  </a:lnTo>
                  <a:lnTo>
                    <a:pt x="3048464" y="2324"/>
                  </a:lnTo>
                  <a:lnTo>
                    <a:pt x="3050324" y="464"/>
                  </a:lnTo>
                  <a:lnTo>
                    <a:pt x="3051447" y="0"/>
                  </a:lnTo>
                  <a:lnTo>
                    <a:pt x="3054077" y="0"/>
                  </a:lnTo>
                  <a:lnTo>
                    <a:pt x="3055199" y="464"/>
                  </a:lnTo>
                  <a:lnTo>
                    <a:pt x="3057059" y="2324"/>
                  </a:lnTo>
                  <a:lnTo>
                    <a:pt x="3057524" y="3447"/>
                  </a:lnTo>
                  <a:lnTo>
                    <a:pt x="3057524" y="6077"/>
                  </a:lnTo>
                  <a:lnTo>
                    <a:pt x="3057059" y="7200"/>
                  </a:lnTo>
                  <a:lnTo>
                    <a:pt x="3055199" y="9060"/>
                  </a:lnTo>
                  <a:lnTo>
                    <a:pt x="3054077" y="9524"/>
                  </a:lnTo>
                  <a:close/>
                </a:path>
                <a:path w="5486400" h="9525">
                  <a:moveTo>
                    <a:pt x="3101702" y="9524"/>
                  </a:moveTo>
                  <a:lnTo>
                    <a:pt x="3099072" y="9524"/>
                  </a:lnTo>
                  <a:lnTo>
                    <a:pt x="3097949" y="9060"/>
                  </a:lnTo>
                  <a:lnTo>
                    <a:pt x="3096089" y="7200"/>
                  </a:lnTo>
                  <a:lnTo>
                    <a:pt x="3095624" y="6077"/>
                  </a:lnTo>
                  <a:lnTo>
                    <a:pt x="3095624" y="3447"/>
                  </a:lnTo>
                  <a:lnTo>
                    <a:pt x="3096089" y="2324"/>
                  </a:lnTo>
                  <a:lnTo>
                    <a:pt x="3097949" y="464"/>
                  </a:lnTo>
                  <a:lnTo>
                    <a:pt x="3099072" y="0"/>
                  </a:lnTo>
                  <a:lnTo>
                    <a:pt x="3101702" y="0"/>
                  </a:lnTo>
                  <a:lnTo>
                    <a:pt x="3102825" y="464"/>
                  </a:lnTo>
                  <a:lnTo>
                    <a:pt x="3104684" y="2324"/>
                  </a:lnTo>
                  <a:lnTo>
                    <a:pt x="3105149" y="3447"/>
                  </a:lnTo>
                  <a:lnTo>
                    <a:pt x="3105149" y="6077"/>
                  </a:lnTo>
                  <a:lnTo>
                    <a:pt x="3104684" y="7200"/>
                  </a:lnTo>
                  <a:lnTo>
                    <a:pt x="3102825" y="9060"/>
                  </a:lnTo>
                  <a:lnTo>
                    <a:pt x="3101702" y="9524"/>
                  </a:lnTo>
                  <a:close/>
                </a:path>
                <a:path w="5486400" h="9525">
                  <a:moveTo>
                    <a:pt x="3149327" y="9524"/>
                  </a:moveTo>
                  <a:lnTo>
                    <a:pt x="3146697" y="9524"/>
                  </a:lnTo>
                  <a:lnTo>
                    <a:pt x="3145574" y="9060"/>
                  </a:lnTo>
                  <a:lnTo>
                    <a:pt x="3143714" y="7200"/>
                  </a:lnTo>
                  <a:lnTo>
                    <a:pt x="3143249" y="6077"/>
                  </a:lnTo>
                  <a:lnTo>
                    <a:pt x="3143249" y="3447"/>
                  </a:lnTo>
                  <a:lnTo>
                    <a:pt x="3143714" y="2324"/>
                  </a:lnTo>
                  <a:lnTo>
                    <a:pt x="3145574" y="464"/>
                  </a:lnTo>
                  <a:lnTo>
                    <a:pt x="3146697" y="0"/>
                  </a:lnTo>
                  <a:lnTo>
                    <a:pt x="3149327" y="0"/>
                  </a:lnTo>
                  <a:lnTo>
                    <a:pt x="3150450" y="464"/>
                  </a:lnTo>
                  <a:lnTo>
                    <a:pt x="3152309" y="2324"/>
                  </a:lnTo>
                  <a:lnTo>
                    <a:pt x="3152774" y="3447"/>
                  </a:lnTo>
                  <a:lnTo>
                    <a:pt x="3152774" y="6077"/>
                  </a:lnTo>
                  <a:lnTo>
                    <a:pt x="3152309" y="7200"/>
                  </a:lnTo>
                  <a:lnTo>
                    <a:pt x="3150450" y="9060"/>
                  </a:lnTo>
                  <a:lnTo>
                    <a:pt x="3149327" y="9524"/>
                  </a:lnTo>
                  <a:close/>
                </a:path>
                <a:path w="5486400" h="9525">
                  <a:moveTo>
                    <a:pt x="3196951" y="9524"/>
                  </a:moveTo>
                  <a:lnTo>
                    <a:pt x="3194321" y="9524"/>
                  </a:lnTo>
                  <a:lnTo>
                    <a:pt x="3193199" y="9060"/>
                  </a:lnTo>
                  <a:lnTo>
                    <a:pt x="3191339" y="7200"/>
                  </a:lnTo>
                  <a:lnTo>
                    <a:pt x="3190874" y="6077"/>
                  </a:lnTo>
                  <a:lnTo>
                    <a:pt x="3190874" y="3447"/>
                  </a:lnTo>
                  <a:lnTo>
                    <a:pt x="3191339" y="2324"/>
                  </a:lnTo>
                  <a:lnTo>
                    <a:pt x="3193199" y="464"/>
                  </a:lnTo>
                  <a:lnTo>
                    <a:pt x="3194321" y="0"/>
                  </a:lnTo>
                  <a:lnTo>
                    <a:pt x="3196951" y="0"/>
                  </a:lnTo>
                  <a:lnTo>
                    <a:pt x="3198074" y="464"/>
                  </a:lnTo>
                  <a:lnTo>
                    <a:pt x="3199934" y="2324"/>
                  </a:lnTo>
                  <a:lnTo>
                    <a:pt x="3200399" y="3447"/>
                  </a:lnTo>
                  <a:lnTo>
                    <a:pt x="3200399" y="6077"/>
                  </a:lnTo>
                  <a:lnTo>
                    <a:pt x="3199934" y="7200"/>
                  </a:lnTo>
                  <a:lnTo>
                    <a:pt x="3198074" y="9060"/>
                  </a:lnTo>
                  <a:lnTo>
                    <a:pt x="3196951" y="9524"/>
                  </a:lnTo>
                  <a:close/>
                </a:path>
                <a:path w="5486400" h="9525">
                  <a:moveTo>
                    <a:pt x="3244577" y="9524"/>
                  </a:moveTo>
                  <a:lnTo>
                    <a:pt x="3241947" y="9524"/>
                  </a:lnTo>
                  <a:lnTo>
                    <a:pt x="3240824" y="9060"/>
                  </a:lnTo>
                  <a:lnTo>
                    <a:pt x="3238964" y="7200"/>
                  </a:lnTo>
                  <a:lnTo>
                    <a:pt x="3238499" y="6077"/>
                  </a:lnTo>
                  <a:lnTo>
                    <a:pt x="3238499" y="3447"/>
                  </a:lnTo>
                  <a:lnTo>
                    <a:pt x="3238964" y="2324"/>
                  </a:lnTo>
                  <a:lnTo>
                    <a:pt x="3240824" y="464"/>
                  </a:lnTo>
                  <a:lnTo>
                    <a:pt x="3241947" y="0"/>
                  </a:lnTo>
                  <a:lnTo>
                    <a:pt x="3244577" y="0"/>
                  </a:lnTo>
                  <a:lnTo>
                    <a:pt x="3245699" y="464"/>
                  </a:lnTo>
                  <a:lnTo>
                    <a:pt x="3247559" y="2324"/>
                  </a:lnTo>
                  <a:lnTo>
                    <a:pt x="3248024" y="3447"/>
                  </a:lnTo>
                  <a:lnTo>
                    <a:pt x="3248024" y="6077"/>
                  </a:lnTo>
                  <a:lnTo>
                    <a:pt x="3247559" y="7200"/>
                  </a:lnTo>
                  <a:lnTo>
                    <a:pt x="3245699" y="9060"/>
                  </a:lnTo>
                  <a:lnTo>
                    <a:pt x="3244577" y="9524"/>
                  </a:lnTo>
                  <a:close/>
                </a:path>
                <a:path w="5486400" h="9525">
                  <a:moveTo>
                    <a:pt x="3292202" y="9524"/>
                  </a:moveTo>
                  <a:lnTo>
                    <a:pt x="3289572" y="9524"/>
                  </a:lnTo>
                  <a:lnTo>
                    <a:pt x="3288449" y="9060"/>
                  </a:lnTo>
                  <a:lnTo>
                    <a:pt x="3286589" y="7200"/>
                  </a:lnTo>
                  <a:lnTo>
                    <a:pt x="3286124" y="6077"/>
                  </a:lnTo>
                  <a:lnTo>
                    <a:pt x="3286124" y="3447"/>
                  </a:lnTo>
                  <a:lnTo>
                    <a:pt x="3286589" y="2324"/>
                  </a:lnTo>
                  <a:lnTo>
                    <a:pt x="3288449" y="464"/>
                  </a:lnTo>
                  <a:lnTo>
                    <a:pt x="3289572" y="0"/>
                  </a:lnTo>
                  <a:lnTo>
                    <a:pt x="3292202" y="0"/>
                  </a:lnTo>
                  <a:lnTo>
                    <a:pt x="3293325" y="464"/>
                  </a:lnTo>
                  <a:lnTo>
                    <a:pt x="3295184" y="2324"/>
                  </a:lnTo>
                  <a:lnTo>
                    <a:pt x="3295649" y="3447"/>
                  </a:lnTo>
                  <a:lnTo>
                    <a:pt x="3295649" y="6077"/>
                  </a:lnTo>
                  <a:lnTo>
                    <a:pt x="3295184" y="7200"/>
                  </a:lnTo>
                  <a:lnTo>
                    <a:pt x="3293325" y="9060"/>
                  </a:lnTo>
                  <a:lnTo>
                    <a:pt x="3292202" y="9524"/>
                  </a:lnTo>
                  <a:close/>
                </a:path>
                <a:path w="5486400" h="9525">
                  <a:moveTo>
                    <a:pt x="3339827" y="9524"/>
                  </a:moveTo>
                  <a:lnTo>
                    <a:pt x="3337197" y="9524"/>
                  </a:lnTo>
                  <a:lnTo>
                    <a:pt x="3336074" y="9060"/>
                  </a:lnTo>
                  <a:lnTo>
                    <a:pt x="3334214" y="7200"/>
                  </a:lnTo>
                  <a:lnTo>
                    <a:pt x="3333749" y="6077"/>
                  </a:lnTo>
                  <a:lnTo>
                    <a:pt x="3333749" y="3447"/>
                  </a:lnTo>
                  <a:lnTo>
                    <a:pt x="3334214" y="2324"/>
                  </a:lnTo>
                  <a:lnTo>
                    <a:pt x="3336074" y="464"/>
                  </a:lnTo>
                  <a:lnTo>
                    <a:pt x="3337197" y="0"/>
                  </a:lnTo>
                  <a:lnTo>
                    <a:pt x="3339827" y="0"/>
                  </a:lnTo>
                  <a:lnTo>
                    <a:pt x="3340950" y="464"/>
                  </a:lnTo>
                  <a:lnTo>
                    <a:pt x="3342809" y="2324"/>
                  </a:lnTo>
                  <a:lnTo>
                    <a:pt x="3343274" y="3447"/>
                  </a:lnTo>
                  <a:lnTo>
                    <a:pt x="3343274" y="6077"/>
                  </a:lnTo>
                  <a:lnTo>
                    <a:pt x="3342809" y="7200"/>
                  </a:lnTo>
                  <a:lnTo>
                    <a:pt x="3340950" y="9060"/>
                  </a:lnTo>
                  <a:lnTo>
                    <a:pt x="3339827" y="9524"/>
                  </a:lnTo>
                  <a:close/>
                </a:path>
                <a:path w="5486400" h="9525">
                  <a:moveTo>
                    <a:pt x="3387452" y="9524"/>
                  </a:moveTo>
                  <a:lnTo>
                    <a:pt x="3384822" y="9524"/>
                  </a:lnTo>
                  <a:lnTo>
                    <a:pt x="3383699" y="9060"/>
                  </a:lnTo>
                  <a:lnTo>
                    <a:pt x="3381839" y="7200"/>
                  </a:lnTo>
                  <a:lnTo>
                    <a:pt x="3381374" y="6077"/>
                  </a:lnTo>
                  <a:lnTo>
                    <a:pt x="3381374" y="3447"/>
                  </a:lnTo>
                  <a:lnTo>
                    <a:pt x="3381839" y="2324"/>
                  </a:lnTo>
                  <a:lnTo>
                    <a:pt x="3383699" y="464"/>
                  </a:lnTo>
                  <a:lnTo>
                    <a:pt x="3384822" y="0"/>
                  </a:lnTo>
                  <a:lnTo>
                    <a:pt x="3387452" y="0"/>
                  </a:lnTo>
                  <a:lnTo>
                    <a:pt x="3388575" y="464"/>
                  </a:lnTo>
                  <a:lnTo>
                    <a:pt x="3390434" y="2324"/>
                  </a:lnTo>
                  <a:lnTo>
                    <a:pt x="3390899" y="3447"/>
                  </a:lnTo>
                  <a:lnTo>
                    <a:pt x="3390899" y="6077"/>
                  </a:lnTo>
                  <a:lnTo>
                    <a:pt x="3390434" y="7200"/>
                  </a:lnTo>
                  <a:lnTo>
                    <a:pt x="3388575" y="9060"/>
                  </a:lnTo>
                  <a:lnTo>
                    <a:pt x="3387452" y="9524"/>
                  </a:lnTo>
                  <a:close/>
                </a:path>
                <a:path w="5486400" h="9525">
                  <a:moveTo>
                    <a:pt x="3435077" y="9524"/>
                  </a:moveTo>
                  <a:lnTo>
                    <a:pt x="3432447" y="9524"/>
                  </a:lnTo>
                  <a:lnTo>
                    <a:pt x="3431324" y="9060"/>
                  </a:lnTo>
                  <a:lnTo>
                    <a:pt x="3429464" y="7200"/>
                  </a:lnTo>
                  <a:lnTo>
                    <a:pt x="3428999" y="6077"/>
                  </a:lnTo>
                  <a:lnTo>
                    <a:pt x="3428999" y="3447"/>
                  </a:lnTo>
                  <a:lnTo>
                    <a:pt x="3429464" y="2324"/>
                  </a:lnTo>
                  <a:lnTo>
                    <a:pt x="3431324" y="464"/>
                  </a:lnTo>
                  <a:lnTo>
                    <a:pt x="3432447" y="0"/>
                  </a:lnTo>
                  <a:lnTo>
                    <a:pt x="3435077" y="0"/>
                  </a:lnTo>
                  <a:lnTo>
                    <a:pt x="3436199" y="464"/>
                  </a:lnTo>
                  <a:lnTo>
                    <a:pt x="3438059" y="2324"/>
                  </a:lnTo>
                  <a:lnTo>
                    <a:pt x="3438524" y="3447"/>
                  </a:lnTo>
                  <a:lnTo>
                    <a:pt x="3438524" y="6077"/>
                  </a:lnTo>
                  <a:lnTo>
                    <a:pt x="3438059" y="7200"/>
                  </a:lnTo>
                  <a:lnTo>
                    <a:pt x="3436199" y="9060"/>
                  </a:lnTo>
                  <a:lnTo>
                    <a:pt x="3435077" y="9524"/>
                  </a:lnTo>
                  <a:close/>
                </a:path>
                <a:path w="5486400" h="9525">
                  <a:moveTo>
                    <a:pt x="3482702" y="9524"/>
                  </a:moveTo>
                  <a:lnTo>
                    <a:pt x="3480072" y="9524"/>
                  </a:lnTo>
                  <a:lnTo>
                    <a:pt x="3478949" y="9060"/>
                  </a:lnTo>
                  <a:lnTo>
                    <a:pt x="3477089" y="7200"/>
                  </a:lnTo>
                  <a:lnTo>
                    <a:pt x="3476624" y="6077"/>
                  </a:lnTo>
                  <a:lnTo>
                    <a:pt x="3476624" y="3447"/>
                  </a:lnTo>
                  <a:lnTo>
                    <a:pt x="3477089" y="2324"/>
                  </a:lnTo>
                  <a:lnTo>
                    <a:pt x="3478949" y="464"/>
                  </a:lnTo>
                  <a:lnTo>
                    <a:pt x="3480072" y="0"/>
                  </a:lnTo>
                  <a:lnTo>
                    <a:pt x="3482702" y="0"/>
                  </a:lnTo>
                  <a:lnTo>
                    <a:pt x="3483824" y="464"/>
                  </a:lnTo>
                  <a:lnTo>
                    <a:pt x="3485684" y="2324"/>
                  </a:lnTo>
                  <a:lnTo>
                    <a:pt x="3486149" y="3447"/>
                  </a:lnTo>
                  <a:lnTo>
                    <a:pt x="3486149" y="6077"/>
                  </a:lnTo>
                  <a:lnTo>
                    <a:pt x="3485684" y="7200"/>
                  </a:lnTo>
                  <a:lnTo>
                    <a:pt x="3483824" y="9060"/>
                  </a:lnTo>
                  <a:lnTo>
                    <a:pt x="3482702" y="9524"/>
                  </a:lnTo>
                  <a:close/>
                </a:path>
                <a:path w="5486400" h="9525">
                  <a:moveTo>
                    <a:pt x="3530327" y="9524"/>
                  </a:moveTo>
                  <a:lnTo>
                    <a:pt x="3527697" y="9524"/>
                  </a:lnTo>
                  <a:lnTo>
                    <a:pt x="3526574" y="9060"/>
                  </a:lnTo>
                  <a:lnTo>
                    <a:pt x="3524714" y="7200"/>
                  </a:lnTo>
                  <a:lnTo>
                    <a:pt x="3524249" y="6077"/>
                  </a:lnTo>
                  <a:lnTo>
                    <a:pt x="3524249" y="3447"/>
                  </a:lnTo>
                  <a:lnTo>
                    <a:pt x="3524714" y="2324"/>
                  </a:lnTo>
                  <a:lnTo>
                    <a:pt x="3526574" y="464"/>
                  </a:lnTo>
                  <a:lnTo>
                    <a:pt x="3527697" y="0"/>
                  </a:lnTo>
                  <a:lnTo>
                    <a:pt x="3530327" y="0"/>
                  </a:lnTo>
                  <a:lnTo>
                    <a:pt x="3531449" y="464"/>
                  </a:lnTo>
                  <a:lnTo>
                    <a:pt x="3533309" y="2324"/>
                  </a:lnTo>
                  <a:lnTo>
                    <a:pt x="3533774" y="3447"/>
                  </a:lnTo>
                  <a:lnTo>
                    <a:pt x="3533774" y="6077"/>
                  </a:lnTo>
                  <a:lnTo>
                    <a:pt x="3533309" y="7200"/>
                  </a:lnTo>
                  <a:lnTo>
                    <a:pt x="3531449" y="9060"/>
                  </a:lnTo>
                  <a:lnTo>
                    <a:pt x="3530327" y="9524"/>
                  </a:lnTo>
                  <a:close/>
                </a:path>
                <a:path w="5486400" h="9525">
                  <a:moveTo>
                    <a:pt x="3577952" y="9524"/>
                  </a:moveTo>
                  <a:lnTo>
                    <a:pt x="3575322" y="9524"/>
                  </a:lnTo>
                  <a:lnTo>
                    <a:pt x="3574199" y="9060"/>
                  </a:lnTo>
                  <a:lnTo>
                    <a:pt x="3572339" y="7200"/>
                  </a:lnTo>
                  <a:lnTo>
                    <a:pt x="3571874" y="6077"/>
                  </a:lnTo>
                  <a:lnTo>
                    <a:pt x="3571874" y="3447"/>
                  </a:lnTo>
                  <a:lnTo>
                    <a:pt x="3572339" y="2324"/>
                  </a:lnTo>
                  <a:lnTo>
                    <a:pt x="3574199" y="464"/>
                  </a:lnTo>
                  <a:lnTo>
                    <a:pt x="3575322" y="0"/>
                  </a:lnTo>
                  <a:lnTo>
                    <a:pt x="3577952" y="0"/>
                  </a:lnTo>
                  <a:lnTo>
                    <a:pt x="3579074" y="464"/>
                  </a:lnTo>
                  <a:lnTo>
                    <a:pt x="3580934" y="2324"/>
                  </a:lnTo>
                  <a:lnTo>
                    <a:pt x="3581399" y="3447"/>
                  </a:lnTo>
                  <a:lnTo>
                    <a:pt x="3581399" y="6077"/>
                  </a:lnTo>
                  <a:lnTo>
                    <a:pt x="3580934" y="7200"/>
                  </a:lnTo>
                  <a:lnTo>
                    <a:pt x="3579074" y="9060"/>
                  </a:lnTo>
                  <a:lnTo>
                    <a:pt x="3577952" y="9524"/>
                  </a:lnTo>
                  <a:close/>
                </a:path>
                <a:path w="5486400" h="9525">
                  <a:moveTo>
                    <a:pt x="3625577" y="9524"/>
                  </a:moveTo>
                  <a:lnTo>
                    <a:pt x="3622947" y="9524"/>
                  </a:lnTo>
                  <a:lnTo>
                    <a:pt x="3621824" y="9060"/>
                  </a:lnTo>
                  <a:lnTo>
                    <a:pt x="3619964" y="7200"/>
                  </a:lnTo>
                  <a:lnTo>
                    <a:pt x="3619499" y="6077"/>
                  </a:lnTo>
                  <a:lnTo>
                    <a:pt x="3619499" y="3447"/>
                  </a:lnTo>
                  <a:lnTo>
                    <a:pt x="3619964" y="2324"/>
                  </a:lnTo>
                  <a:lnTo>
                    <a:pt x="3621824" y="464"/>
                  </a:lnTo>
                  <a:lnTo>
                    <a:pt x="3622947" y="0"/>
                  </a:lnTo>
                  <a:lnTo>
                    <a:pt x="3625577" y="0"/>
                  </a:lnTo>
                  <a:lnTo>
                    <a:pt x="3626699" y="464"/>
                  </a:lnTo>
                  <a:lnTo>
                    <a:pt x="3628559" y="2324"/>
                  </a:lnTo>
                  <a:lnTo>
                    <a:pt x="3629024" y="3447"/>
                  </a:lnTo>
                  <a:lnTo>
                    <a:pt x="3629024" y="6077"/>
                  </a:lnTo>
                  <a:lnTo>
                    <a:pt x="3628559" y="7200"/>
                  </a:lnTo>
                  <a:lnTo>
                    <a:pt x="3626699" y="9060"/>
                  </a:lnTo>
                  <a:lnTo>
                    <a:pt x="3625577" y="9524"/>
                  </a:lnTo>
                  <a:close/>
                </a:path>
                <a:path w="5486400" h="9525">
                  <a:moveTo>
                    <a:pt x="3673202" y="9524"/>
                  </a:moveTo>
                  <a:lnTo>
                    <a:pt x="3670572" y="9524"/>
                  </a:lnTo>
                  <a:lnTo>
                    <a:pt x="3669449" y="9060"/>
                  </a:lnTo>
                  <a:lnTo>
                    <a:pt x="3667589" y="7200"/>
                  </a:lnTo>
                  <a:lnTo>
                    <a:pt x="3667124" y="6077"/>
                  </a:lnTo>
                  <a:lnTo>
                    <a:pt x="3667124" y="3447"/>
                  </a:lnTo>
                  <a:lnTo>
                    <a:pt x="3667589" y="2324"/>
                  </a:lnTo>
                  <a:lnTo>
                    <a:pt x="3669449" y="464"/>
                  </a:lnTo>
                  <a:lnTo>
                    <a:pt x="3670572" y="0"/>
                  </a:lnTo>
                  <a:lnTo>
                    <a:pt x="3673202" y="0"/>
                  </a:lnTo>
                  <a:lnTo>
                    <a:pt x="3674324" y="464"/>
                  </a:lnTo>
                  <a:lnTo>
                    <a:pt x="3676184" y="2324"/>
                  </a:lnTo>
                  <a:lnTo>
                    <a:pt x="3676649" y="3447"/>
                  </a:lnTo>
                  <a:lnTo>
                    <a:pt x="3676649" y="6077"/>
                  </a:lnTo>
                  <a:lnTo>
                    <a:pt x="3676184" y="7200"/>
                  </a:lnTo>
                  <a:lnTo>
                    <a:pt x="3674324" y="9060"/>
                  </a:lnTo>
                  <a:lnTo>
                    <a:pt x="3673202" y="9524"/>
                  </a:lnTo>
                  <a:close/>
                </a:path>
                <a:path w="5486400" h="9525">
                  <a:moveTo>
                    <a:pt x="3720827" y="9524"/>
                  </a:moveTo>
                  <a:lnTo>
                    <a:pt x="3718197" y="9524"/>
                  </a:lnTo>
                  <a:lnTo>
                    <a:pt x="3717074" y="9060"/>
                  </a:lnTo>
                  <a:lnTo>
                    <a:pt x="3715214" y="7200"/>
                  </a:lnTo>
                  <a:lnTo>
                    <a:pt x="3714749" y="6077"/>
                  </a:lnTo>
                  <a:lnTo>
                    <a:pt x="3714749" y="3447"/>
                  </a:lnTo>
                  <a:lnTo>
                    <a:pt x="3715214" y="2324"/>
                  </a:lnTo>
                  <a:lnTo>
                    <a:pt x="3717074" y="464"/>
                  </a:lnTo>
                  <a:lnTo>
                    <a:pt x="3718197" y="0"/>
                  </a:lnTo>
                  <a:lnTo>
                    <a:pt x="3720827" y="0"/>
                  </a:lnTo>
                  <a:lnTo>
                    <a:pt x="3721949" y="464"/>
                  </a:lnTo>
                  <a:lnTo>
                    <a:pt x="3723809" y="2324"/>
                  </a:lnTo>
                  <a:lnTo>
                    <a:pt x="3724274" y="3447"/>
                  </a:lnTo>
                  <a:lnTo>
                    <a:pt x="3724274" y="6077"/>
                  </a:lnTo>
                  <a:lnTo>
                    <a:pt x="3723809" y="7200"/>
                  </a:lnTo>
                  <a:lnTo>
                    <a:pt x="3721949" y="9060"/>
                  </a:lnTo>
                  <a:lnTo>
                    <a:pt x="3720827" y="9524"/>
                  </a:lnTo>
                  <a:close/>
                </a:path>
                <a:path w="5486400" h="9525">
                  <a:moveTo>
                    <a:pt x="3768452" y="9524"/>
                  </a:moveTo>
                  <a:lnTo>
                    <a:pt x="3765822" y="9524"/>
                  </a:lnTo>
                  <a:lnTo>
                    <a:pt x="3764699" y="9060"/>
                  </a:lnTo>
                  <a:lnTo>
                    <a:pt x="3762839" y="7200"/>
                  </a:lnTo>
                  <a:lnTo>
                    <a:pt x="3762374" y="6077"/>
                  </a:lnTo>
                  <a:lnTo>
                    <a:pt x="3762374" y="3447"/>
                  </a:lnTo>
                  <a:lnTo>
                    <a:pt x="3762839" y="2324"/>
                  </a:lnTo>
                  <a:lnTo>
                    <a:pt x="3764699" y="464"/>
                  </a:lnTo>
                  <a:lnTo>
                    <a:pt x="3765822" y="0"/>
                  </a:lnTo>
                  <a:lnTo>
                    <a:pt x="3768452" y="0"/>
                  </a:lnTo>
                  <a:lnTo>
                    <a:pt x="3769574" y="464"/>
                  </a:lnTo>
                  <a:lnTo>
                    <a:pt x="3771434" y="2324"/>
                  </a:lnTo>
                  <a:lnTo>
                    <a:pt x="3771899" y="3447"/>
                  </a:lnTo>
                  <a:lnTo>
                    <a:pt x="3771899" y="6077"/>
                  </a:lnTo>
                  <a:lnTo>
                    <a:pt x="3771434" y="7200"/>
                  </a:lnTo>
                  <a:lnTo>
                    <a:pt x="3769574" y="9060"/>
                  </a:lnTo>
                  <a:lnTo>
                    <a:pt x="3768452" y="9524"/>
                  </a:lnTo>
                  <a:close/>
                </a:path>
                <a:path w="5486400" h="9525">
                  <a:moveTo>
                    <a:pt x="3816077" y="9524"/>
                  </a:moveTo>
                  <a:lnTo>
                    <a:pt x="3813447" y="9524"/>
                  </a:lnTo>
                  <a:lnTo>
                    <a:pt x="3812324" y="9060"/>
                  </a:lnTo>
                  <a:lnTo>
                    <a:pt x="3810464" y="7200"/>
                  </a:lnTo>
                  <a:lnTo>
                    <a:pt x="3809999" y="6077"/>
                  </a:lnTo>
                  <a:lnTo>
                    <a:pt x="3809999" y="3447"/>
                  </a:lnTo>
                  <a:lnTo>
                    <a:pt x="3810464" y="2324"/>
                  </a:lnTo>
                  <a:lnTo>
                    <a:pt x="3812324" y="464"/>
                  </a:lnTo>
                  <a:lnTo>
                    <a:pt x="3813447" y="0"/>
                  </a:lnTo>
                  <a:lnTo>
                    <a:pt x="3816077" y="0"/>
                  </a:lnTo>
                  <a:lnTo>
                    <a:pt x="3817199" y="464"/>
                  </a:lnTo>
                  <a:lnTo>
                    <a:pt x="3819059" y="2324"/>
                  </a:lnTo>
                  <a:lnTo>
                    <a:pt x="3819524" y="3447"/>
                  </a:lnTo>
                  <a:lnTo>
                    <a:pt x="3819524" y="6077"/>
                  </a:lnTo>
                  <a:lnTo>
                    <a:pt x="3819059" y="7200"/>
                  </a:lnTo>
                  <a:lnTo>
                    <a:pt x="3817199" y="9060"/>
                  </a:lnTo>
                  <a:lnTo>
                    <a:pt x="3816077" y="9524"/>
                  </a:lnTo>
                  <a:close/>
                </a:path>
                <a:path w="5486400" h="9525">
                  <a:moveTo>
                    <a:pt x="3863702" y="9524"/>
                  </a:moveTo>
                  <a:lnTo>
                    <a:pt x="3861072" y="9524"/>
                  </a:lnTo>
                  <a:lnTo>
                    <a:pt x="3859949" y="9060"/>
                  </a:lnTo>
                  <a:lnTo>
                    <a:pt x="3858089" y="7200"/>
                  </a:lnTo>
                  <a:lnTo>
                    <a:pt x="3857624" y="6077"/>
                  </a:lnTo>
                  <a:lnTo>
                    <a:pt x="3857624" y="3447"/>
                  </a:lnTo>
                  <a:lnTo>
                    <a:pt x="3858089" y="2324"/>
                  </a:lnTo>
                  <a:lnTo>
                    <a:pt x="3859949" y="464"/>
                  </a:lnTo>
                  <a:lnTo>
                    <a:pt x="3861072" y="0"/>
                  </a:lnTo>
                  <a:lnTo>
                    <a:pt x="3863702" y="0"/>
                  </a:lnTo>
                  <a:lnTo>
                    <a:pt x="3864824" y="464"/>
                  </a:lnTo>
                  <a:lnTo>
                    <a:pt x="3866684" y="2324"/>
                  </a:lnTo>
                  <a:lnTo>
                    <a:pt x="3867149" y="3447"/>
                  </a:lnTo>
                  <a:lnTo>
                    <a:pt x="3867149" y="6077"/>
                  </a:lnTo>
                  <a:lnTo>
                    <a:pt x="3866684" y="7200"/>
                  </a:lnTo>
                  <a:lnTo>
                    <a:pt x="3864824" y="9060"/>
                  </a:lnTo>
                  <a:lnTo>
                    <a:pt x="3863702" y="9524"/>
                  </a:lnTo>
                  <a:close/>
                </a:path>
                <a:path w="5486400" h="9525">
                  <a:moveTo>
                    <a:pt x="3911327" y="9524"/>
                  </a:moveTo>
                  <a:lnTo>
                    <a:pt x="3908697" y="9524"/>
                  </a:lnTo>
                  <a:lnTo>
                    <a:pt x="3907574" y="9060"/>
                  </a:lnTo>
                  <a:lnTo>
                    <a:pt x="3905714" y="7200"/>
                  </a:lnTo>
                  <a:lnTo>
                    <a:pt x="3905249" y="6077"/>
                  </a:lnTo>
                  <a:lnTo>
                    <a:pt x="3905249" y="3447"/>
                  </a:lnTo>
                  <a:lnTo>
                    <a:pt x="3905714" y="2324"/>
                  </a:lnTo>
                  <a:lnTo>
                    <a:pt x="3907574" y="464"/>
                  </a:lnTo>
                  <a:lnTo>
                    <a:pt x="3908697" y="0"/>
                  </a:lnTo>
                  <a:lnTo>
                    <a:pt x="3911327" y="0"/>
                  </a:lnTo>
                  <a:lnTo>
                    <a:pt x="3912449" y="464"/>
                  </a:lnTo>
                  <a:lnTo>
                    <a:pt x="3914309" y="2324"/>
                  </a:lnTo>
                  <a:lnTo>
                    <a:pt x="3914774" y="3447"/>
                  </a:lnTo>
                  <a:lnTo>
                    <a:pt x="3914774" y="6077"/>
                  </a:lnTo>
                  <a:lnTo>
                    <a:pt x="3914309" y="7200"/>
                  </a:lnTo>
                  <a:lnTo>
                    <a:pt x="3912449" y="9060"/>
                  </a:lnTo>
                  <a:lnTo>
                    <a:pt x="3911327" y="9524"/>
                  </a:lnTo>
                  <a:close/>
                </a:path>
                <a:path w="5486400" h="9525">
                  <a:moveTo>
                    <a:pt x="3958952" y="9524"/>
                  </a:moveTo>
                  <a:lnTo>
                    <a:pt x="3956322" y="9524"/>
                  </a:lnTo>
                  <a:lnTo>
                    <a:pt x="3955199" y="9060"/>
                  </a:lnTo>
                  <a:lnTo>
                    <a:pt x="3953339" y="7200"/>
                  </a:lnTo>
                  <a:lnTo>
                    <a:pt x="3952874" y="6077"/>
                  </a:lnTo>
                  <a:lnTo>
                    <a:pt x="3952874" y="3447"/>
                  </a:lnTo>
                  <a:lnTo>
                    <a:pt x="3953339" y="2324"/>
                  </a:lnTo>
                  <a:lnTo>
                    <a:pt x="3955199" y="464"/>
                  </a:lnTo>
                  <a:lnTo>
                    <a:pt x="3956322" y="0"/>
                  </a:lnTo>
                  <a:lnTo>
                    <a:pt x="3958952" y="0"/>
                  </a:lnTo>
                  <a:lnTo>
                    <a:pt x="3960074" y="464"/>
                  </a:lnTo>
                  <a:lnTo>
                    <a:pt x="3961934" y="2324"/>
                  </a:lnTo>
                  <a:lnTo>
                    <a:pt x="3962399" y="3447"/>
                  </a:lnTo>
                  <a:lnTo>
                    <a:pt x="3962399" y="6077"/>
                  </a:lnTo>
                  <a:lnTo>
                    <a:pt x="3961934" y="7200"/>
                  </a:lnTo>
                  <a:lnTo>
                    <a:pt x="3960074" y="9060"/>
                  </a:lnTo>
                  <a:lnTo>
                    <a:pt x="3958952" y="9524"/>
                  </a:lnTo>
                  <a:close/>
                </a:path>
                <a:path w="5486400" h="9525">
                  <a:moveTo>
                    <a:pt x="4006577" y="9524"/>
                  </a:moveTo>
                  <a:lnTo>
                    <a:pt x="4003947" y="9524"/>
                  </a:lnTo>
                  <a:lnTo>
                    <a:pt x="4002824" y="9060"/>
                  </a:lnTo>
                  <a:lnTo>
                    <a:pt x="4000964" y="7200"/>
                  </a:lnTo>
                  <a:lnTo>
                    <a:pt x="4000499" y="6077"/>
                  </a:lnTo>
                  <a:lnTo>
                    <a:pt x="4000499" y="3447"/>
                  </a:lnTo>
                  <a:lnTo>
                    <a:pt x="4000964" y="2324"/>
                  </a:lnTo>
                  <a:lnTo>
                    <a:pt x="4002824" y="464"/>
                  </a:lnTo>
                  <a:lnTo>
                    <a:pt x="4003947" y="0"/>
                  </a:lnTo>
                  <a:lnTo>
                    <a:pt x="4006577" y="0"/>
                  </a:lnTo>
                  <a:lnTo>
                    <a:pt x="4007699" y="464"/>
                  </a:lnTo>
                  <a:lnTo>
                    <a:pt x="4009559" y="2324"/>
                  </a:lnTo>
                  <a:lnTo>
                    <a:pt x="4010024" y="3447"/>
                  </a:lnTo>
                  <a:lnTo>
                    <a:pt x="4010024" y="6077"/>
                  </a:lnTo>
                  <a:lnTo>
                    <a:pt x="4009559" y="7200"/>
                  </a:lnTo>
                  <a:lnTo>
                    <a:pt x="4007699" y="9060"/>
                  </a:lnTo>
                  <a:lnTo>
                    <a:pt x="4006577" y="9524"/>
                  </a:lnTo>
                  <a:close/>
                </a:path>
                <a:path w="5486400" h="9525">
                  <a:moveTo>
                    <a:pt x="4054202" y="9524"/>
                  </a:moveTo>
                  <a:lnTo>
                    <a:pt x="4051572" y="9524"/>
                  </a:lnTo>
                  <a:lnTo>
                    <a:pt x="4050449" y="9060"/>
                  </a:lnTo>
                  <a:lnTo>
                    <a:pt x="4048589" y="7200"/>
                  </a:lnTo>
                  <a:lnTo>
                    <a:pt x="4048124" y="6077"/>
                  </a:lnTo>
                  <a:lnTo>
                    <a:pt x="4048124" y="3447"/>
                  </a:lnTo>
                  <a:lnTo>
                    <a:pt x="4048589" y="2324"/>
                  </a:lnTo>
                  <a:lnTo>
                    <a:pt x="4050449" y="464"/>
                  </a:lnTo>
                  <a:lnTo>
                    <a:pt x="4051572" y="0"/>
                  </a:lnTo>
                  <a:lnTo>
                    <a:pt x="4054202" y="0"/>
                  </a:lnTo>
                  <a:lnTo>
                    <a:pt x="4055324" y="464"/>
                  </a:lnTo>
                  <a:lnTo>
                    <a:pt x="4057184" y="2324"/>
                  </a:lnTo>
                  <a:lnTo>
                    <a:pt x="4057649" y="3447"/>
                  </a:lnTo>
                  <a:lnTo>
                    <a:pt x="4057649" y="6077"/>
                  </a:lnTo>
                  <a:lnTo>
                    <a:pt x="4057184" y="7200"/>
                  </a:lnTo>
                  <a:lnTo>
                    <a:pt x="4055324" y="9060"/>
                  </a:lnTo>
                  <a:lnTo>
                    <a:pt x="4054202" y="9524"/>
                  </a:lnTo>
                  <a:close/>
                </a:path>
                <a:path w="5486400" h="9525">
                  <a:moveTo>
                    <a:pt x="4101827" y="9524"/>
                  </a:moveTo>
                  <a:lnTo>
                    <a:pt x="4099197" y="9524"/>
                  </a:lnTo>
                  <a:lnTo>
                    <a:pt x="4098074" y="9060"/>
                  </a:lnTo>
                  <a:lnTo>
                    <a:pt x="4096214" y="7200"/>
                  </a:lnTo>
                  <a:lnTo>
                    <a:pt x="4095749" y="6077"/>
                  </a:lnTo>
                  <a:lnTo>
                    <a:pt x="4095749" y="3447"/>
                  </a:lnTo>
                  <a:lnTo>
                    <a:pt x="4096214" y="2324"/>
                  </a:lnTo>
                  <a:lnTo>
                    <a:pt x="4098074" y="464"/>
                  </a:lnTo>
                  <a:lnTo>
                    <a:pt x="4099197" y="0"/>
                  </a:lnTo>
                  <a:lnTo>
                    <a:pt x="4101827" y="0"/>
                  </a:lnTo>
                  <a:lnTo>
                    <a:pt x="4102949" y="464"/>
                  </a:lnTo>
                  <a:lnTo>
                    <a:pt x="4104809" y="2324"/>
                  </a:lnTo>
                  <a:lnTo>
                    <a:pt x="4105274" y="3447"/>
                  </a:lnTo>
                  <a:lnTo>
                    <a:pt x="4105274" y="6077"/>
                  </a:lnTo>
                  <a:lnTo>
                    <a:pt x="4104809" y="7200"/>
                  </a:lnTo>
                  <a:lnTo>
                    <a:pt x="4102949" y="9060"/>
                  </a:lnTo>
                  <a:lnTo>
                    <a:pt x="4101827" y="9524"/>
                  </a:lnTo>
                  <a:close/>
                </a:path>
                <a:path w="5486400" h="9525">
                  <a:moveTo>
                    <a:pt x="4149452" y="9524"/>
                  </a:moveTo>
                  <a:lnTo>
                    <a:pt x="4146822" y="9524"/>
                  </a:lnTo>
                  <a:lnTo>
                    <a:pt x="4145699" y="9060"/>
                  </a:lnTo>
                  <a:lnTo>
                    <a:pt x="4143839" y="7200"/>
                  </a:lnTo>
                  <a:lnTo>
                    <a:pt x="4143374" y="6077"/>
                  </a:lnTo>
                  <a:lnTo>
                    <a:pt x="4143374" y="3447"/>
                  </a:lnTo>
                  <a:lnTo>
                    <a:pt x="4143839" y="2324"/>
                  </a:lnTo>
                  <a:lnTo>
                    <a:pt x="4145699" y="464"/>
                  </a:lnTo>
                  <a:lnTo>
                    <a:pt x="4146822" y="0"/>
                  </a:lnTo>
                  <a:lnTo>
                    <a:pt x="4149452" y="0"/>
                  </a:lnTo>
                  <a:lnTo>
                    <a:pt x="4150574" y="464"/>
                  </a:lnTo>
                  <a:lnTo>
                    <a:pt x="4152434" y="2324"/>
                  </a:lnTo>
                  <a:lnTo>
                    <a:pt x="4152899" y="3447"/>
                  </a:lnTo>
                  <a:lnTo>
                    <a:pt x="4152899" y="6077"/>
                  </a:lnTo>
                  <a:lnTo>
                    <a:pt x="4152434" y="7200"/>
                  </a:lnTo>
                  <a:lnTo>
                    <a:pt x="4150574" y="9060"/>
                  </a:lnTo>
                  <a:lnTo>
                    <a:pt x="4149452" y="9524"/>
                  </a:lnTo>
                  <a:close/>
                </a:path>
                <a:path w="5486400" h="9525">
                  <a:moveTo>
                    <a:pt x="4197077" y="9524"/>
                  </a:moveTo>
                  <a:lnTo>
                    <a:pt x="4194447" y="9524"/>
                  </a:lnTo>
                  <a:lnTo>
                    <a:pt x="4193324" y="9060"/>
                  </a:lnTo>
                  <a:lnTo>
                    <a:pt x="4191464" y="7200"/>
                  </a:lnTo>
                  <a:lnTo>
                    <a:pt x="4190999" y="6077"/>
                  </a:lnTo>
                  <a:lnTo>
                    <a:pt x="4190999" y="3447"/>
                  </a:lnTo>
                  <a:lnTo>
                    <a:pt x="4191464" y="2324"/>
                  </a:lnTo>
                  <a:lnTo>
                    <a:pt x="4193324" y="464"/>
                  </a:lnTo>
                  <a:lnTo>
                    <a:pt x="4194447" y="0"/>
                  </a:lnTo>
                  <a:lnTo>
                    <a:pt x="4197077" y="0"/>
                  </a:lnTo>
                  <a:lnTo>
                    <a:pt x="4198199" y="464"/>
                  </a:lnTo>
                  <a:lnTo>
                    <a:pt x="4200059" y="2324"/>
                  </a:lnTo>
                  <a:lnTo>
                    <a:pt x="4200524" y="3447"/>
                  </a:lnTo>
                  <a:lnTo>
                    <a:pt x="4200524" y="6077"/>
                  </a:lnTo>
                  <a:lnTo>
                    <a:pt x="4200059" y="7200"/>
                  </a:lnTo>
                  <a:lnTo>
                    <a:pt x="4198199" y="9060"/>
                  </a:lnTo>
                  <a:lnTo>
                    <a:pt x="4197077" y="9524"/>
                  </a:lnTo>
                  <a:close/>
                </a:path>
                <a:path w="5486400" h="9525">
                  <a:moveTo>
                    <a:pt x="4244702" y="9524"/>
                  </a:moveTo>
                  <a:lnTo>
                    <a:pt x="4242072" y="9524"/>
                  </a:lnTo>
                  <a:lnTo>
                    <a:pt x="4240949" y="9060"/>
                  </a:lnTo>
                  <a:lnTo>
                    <a:pt x="4239089" y="7200"/>
                  </a:lnTo>
                  <a:lnTo>
                    <a:pt x="4238624" y="6077"/>
                  </a:lnTo>
                  <a:lnTo>
                    <a:pt x="4238624" y="3447"/>
                  </a:lnTo>
                  <a:lnTo>
                    <a:pt x="4239089" y="2324"/>
                  </a:lnTo>
                  <a:lnTo>
                    <a:pt x="4240949" y="464"/>
                  </a:lnTo>
                  <a:lnTo>
                    <a:pt x="4242072" y="0"/>
                  </a:lnTo>
                  <a:lnTo>
                    <a:pt x="4244702" y="0"/>
                  </a:lnTo>
                  <a:lnTo>
                    <a:pt x="4245824" y="464"/>
                  </a:lnTo>
                  <a:lnTo>
                    <a:pt x="4247684" y="2324"/>
                  </a:lnTo>
                  <a:lnTo>
                    <a:pt x="4248149" y="3447"/>
                  </a:lnTo>
                  <a:lnTo>
                    <a:pt x="4248149" y="6077"/>
                  </a:lnTo>
                  <a:lnTo>
                    <a:pt x="4247684" y="7200"/>
                  </a:lnTo>
                  <a:lnTo>
                    <a:pt x="4245824" y="9060"/>
                  </a:lnTo>
                  <a:lnTo>
                    <a:pt x="4244702" y="9524"/>
                  </a:lnTo>
                  <a:close/>
                </a:path>
                <a:path w="5486400" h="9525">
                  <a:moveTo>
                    <a:pt x="4292327" y="9524"/>
                  </a:moveTo>
                  <a:lnTo>
                    <a:pt x="4289697" y="9524"/>
                  </a:lnTo>
                  <a:lnTo>
                    <a:pt x="4288574" y="9060"/>
                  </a:lnTo>
                  <a:lnTo>
                    <a:pt x="4286714" y="7200"/>
                  </a:lnTo>
                  <a:lnTo>
                    <a:pt x="4286249" y="6077"/>
                  </a:lnTo>
                  <a:lnTo>
                    <a:pt x="4286249" y="3447"/>
                  </a:lnTo>
                  <a:lnTo>
                    <a:pt x="4286714" y="2324"/>
                  </a:lnTo>
                  <a:lnTo>
                    <a:pt x="4288574" y="464"/>
                  </a:lnTo>
                  <a:lnTo>
                    <a:pt x="4289697" y="0"/>
                  </a:lnTo>
                  <a:lnTo>
                    <a:pt x="4292327" y="0"/>
                  </a:lnTo>
                  <a:lnTo>
                    <a:pt x="4293449" y="464"/>
                  </a:lnTo>
                  <a:lnTo>
                    <a:pt x="4295309" y="2324"/>
                  </a:lnTo>
                  <a:lnTo>
                    <a:pt x="4295774" y="3447"/>
                  </a:lnTo>
                  <a:lnTo>
                    <a:pt x="4295774" y="6077"/>
                  </a:lnTo>
                  <a:lnTo>
                    <a:pt x="4295309" y="7200"/>
                  </a:lnTo>
                  <a:lnTo>
                    <a:pt x="4293449" y="9060"/>
                  </a:lnTo>
                  <a:lnTo>
                    <a:pt x="4292327" y="9524"/>
                  </a:lnTo>
                  <a:close/>
                </a:path>
                <a:path w="5486400" h="9525">
                  <a:moveTo>
                    <a:pt x="4339952" y="9524"/>
                  </a:moveTo>
                  <a:lnTo>
                    <a:pt x="4337322" y="9524"/>
                  </a:lnTo>
                  <a:lnTo>
                    <a:pt x="4336199" y="9060"/>
                  </a:lnTo>
                  <a:lnTo>
                    <a:pt x="4334339" y="7200"/>
                  </a:lnTo>
                  <a:lnTo>
                    <a:pt x="4333874" y="6077"/>
                  </a:lnTo>
                  <a:lnTo>
                    <a:pt x="4333874" y="3447"/>
                  </a:lnTo>
                  <a:lnTo>
                    <a:pt x="4334339" y="2324"/>
                  </a:lnTo>
                  <a:lnTo>
                    <a:pt x="4336199" y="464"/>
                  </a:lnTo>
                  <a:lnTo>
                    <a:pt x="4337322" y="0"/>
                  </a:lnTo>
                  <a:lnTo>
                    <a:pt x="4339952" y="0"/>
                  </a:lnTo>
                  <a:lnTo>
                    <a:pt x="4341074" y="464"/>
                  </a:lnTo>
                  <a:lnTo>
                    <a:pt x="4342934" y="2324"/>
                  </a:lnTo>
                  <a:lnTo>
                    <a:pt x="4343399" y="3447"/>
                  </a:lnTo>
                  <a:lnTo>
                    <a:pt x="4343399" y="6077"/>
                  </a:lnTo>
                  <a:lnTo>
                    <a:pt x="4342934" y="7200"/>
                  </a:lnTo>
                  <a:lnTo>
                    <a:pt x="4341074" y="9060"/>
                  </a:lnTo>
                  <a:lnTo>
                    <a:pt x="4339952" y="9524"/>
                  </a:lnTo>
                  <a:close/>
                </a:path>
                <a:path w="5486400" h="9525">
                  <a:moveTo>
                    <a:pt x="4387577" y="9524"/>
                  </a:moveTo>
                  <a:lnTo>
                    <a:pt x="4384947" y="9524"/>
                  </a:lnTo>
                  <a:lnTo>
                    <a:pt x="4383824" y="9060"/>
                  </a:lnTo>
                  <a:lnTo>
                    <a:pt x="4381964" y="7200"/>
                  </a:lnTo>
                  <a:lnTo>
                    <a:pt x="4381499" y="6077"/>
                  </a:lnTo>
                  <a:lnTo>
                    <a:pt x="4381499" y="3447"/>
                  </a:lnTo>
                  <a:lnTo>
                    <a:pt x="4381964" y="2324"/>
                  </a:lnTo>
                  <a:lnTo>
                    <a:pt x="4383824" y="464"/>
                  </a:lnTo>
                  <a:lnTo>
                    <a:pt x="4384947" y="0"/>
                  </a:lnTo>
                  <a:lnTo>
                    <a:pt x="4387577" y="0"/>
                  </a:lnTo>
                  <a:lnTo>
                    <a:pt x="4388699" y="464"/>
                  </a:lnTo>
                  <a:lnTo>
                    <a:pt x="4390559" y="2324"/>
                  </a:lnTo>
                  <a:lnTo>
                    <a:pt x="4391024" y="3447"/>
                  </a:lnTo>
                  <a:lnTo>
                    <a:pt x="4391024" y="6077"/>
                  </a:lnTo>
                  <a:lnTo>
                    <a:pt x="4390559" y="7200"/>
                  </a:lnTo>
                  <a:lnTo>
                    <a:pt x="4388699" y="9060"/>
                  </a:lnTo>
                  <a:lnTo>
                    <a:pt x="4387577" y="9524"/>
                  </a:lnTo>
                  <a:close/>
                </a:path>
                <a:path w="5486400" h="9525">
                  <a:moveTo>
                    <a:pt x="4435202" y="9524"/>
                  </a:moveTo>
                  <a:lnTo>
                    <a:pt x="4432572" y="9524"/>
                  </a:lnTo>
                  <a:lnTo>
                    <a:pt x="4431449" y="9060"/>
                  </a:lnTo>
                  <a:lnTo>
                    <a:pt x="4429589" y="7200"/>
                  </a:lnTo>
                  <a:lnTo>
                    <a:pt x="4429124" y="6077"/>
                  </a:lnTo>
                  <a:lnTo>
                    <a:pt x="4429124" y="3447"/>
                  </a:lnTo>
                  <a:lnTo>
                    <a:pt x="4429589" y="2324"/>
                  </a:lnTo>
                  <a:lnTo>
                    <a:pt x="4431449" y="464"/>
                  </a:lnTo>
                  <a:lnTo>
                    <a:pt x="4432572" y="0"/>
                  </a:lnTo>
                  <a:lnTo>
                    <a:pt x="4435202" y="0"/>
                  </a:lnTo>
                  <a:lnTo>
                    <a:pt x="4436324" y="464"/>
                  </a:lnTo>
                  <a:lnTo>
                    <a:pt x="4438184" y="2324"/>
                  </a:lnTo>
                  <a:lnTo>
                    <a:pt x="4438649" y="3447"/>
                  </a:lnTo>
                  <a:lnTo>
                    <a:pt x="4438649" y="6077"/>
                  </a:lnTo>
                  <a:lnTo>
                    <a:pt x="4438184" y="7200"/>
                  </a:lnTo>
                  <a:lnTo>
                    <a:pt x="4436324" y="9060"/>
                  </a:lnTo>
                  <a:lnTo>
                    <a:pt x="4435202" y="9524"/>
                  </a:lnTo>
                  <a:close/>
                </a:path>
                <a:path w="5486400" h="9525">
                  <a:moveTo>
                    <a:pt x="4482827" y="9524"/>
                  </a:moveTo>
                  <a:lnTo>
                    <a:pt x="4480197" y="9524"/>
                  </a:lnTo>
                  <a:lnTo>
                    <a:pt x="4479074" y="9060"/>
                  </a:lnTo>
                  <a:lnTo>
                    <a:pt x="4477214" y="7200"/>
                  </a:lnTo>
                  <a:lnTo>
                    <a:pt x="4476749" y="6077"/>
                  </a:lnTo>
                  <a:lnTo>
                    <a:pt x="4476749" y="3447"/>
                  </a:lnTo>
                  <a:lnTo>
                    <a:pt x="4477214" y="2324"/>
                  </a:lnTo>
                  <a:lnTo>
                    <a:pt x="4479074" y="464"/>
                  </a:lnTo>
                  <a:lnTo>
                    <a:pt x="4480197" y="0"/>
                  </a:lnTo>
                  <a:lnTo>
                    <a:pt x="4482827" y="0"/>
                  </a:lnTo>
                  <a:lnTo>
                    <a:pt x="4483949" y="464"/>
                  </a:lnTo>
                  <a:lnTo>
                    <a:pt x="4485809" y="2324"/>
                  </a:lnTo>
                  <a:lnTo>
                    <a:pt x="4486274" y="3447"/>
                  </a:lnTo>
                  <a:lnTo>
                    <a:pt x="4486274" y="6077"/>
                  </a:lnTo>
                  <a:lnTo>
                    <a:pt x="4485809" y="7200"/>
                  </a:lnTo>
                  <a:lnTo>
                    <a:pt x="4483949" y="9060"/>
                  </a:lnTo>
                  <a:lnTo>
                    <a:pt x="4482827" y="9524"/>
                  </a:lnTo>
                  <a:close/>
                </a:path>
                <a:path w="5486400" h="9525">
                  <a:moveTo>
                    <a:pt x="4530452" y="9524"/>
                  </a:moveTo>
                  <a:lnTo>
                    <a:pt x="4527822" y="9524"/>
                  </a:lnTo>
                  <a:lnTo>
                    <a:pt x="4526699" y="9060"/>
                  </a:lnTo>
                  <a:lnTo>
                    <a:pt x="4524839" y="7200"/>
                  </a:lnTo>
                  <a:lnTo>
                    <a:pt x="4524374" y="6077"/>
                  </a:lnTo>
                  <a:lnTo>
                    <a:pt x="4524374" y="3447"/>
                  </a:lnTo>
                  <a:lnTo>
                    <a:pt x="4524839" y="2324"/>
                  </a:lnTo>
                  <a:lnTo>
                    <a:pt x="4526699" y="464"/>
                  </a:lnTo>
                  <a:lnTo>
                    <a:pt x="4527822" y="0"/>
                  </a:lnTo>
                  <a:lnTo>
                    <a:pt x="4530452" y="0"/>
                  </a:lnTo>
                  <a:lnTo>
                    <a:pt x="4531574" y="464"/>
                  </a:lnTo>
                  <a:lnTo>
                    <a:pt x="4533434" y="2324"/>
                  </a:lnTo>
                  <a:lnTo>
                    <a:pt x="4533899" y="3447"/>
                  </a:lnTo>
                  <a:lnTo>
                    <a:pt x="4533899" y="6077"/>
                  </a:lnTo>
                  <a:lnTo>
                    <a:pt x="4533434" y="7200"/>
                  </a:lnTo>
                  <a:lnTo>
                    <a:pt x="4531574" y="9060"/>
                  </a:lnTo>
                  <a:lnTo>
                    <a:pt x="4530452" y="9524"/>
                  </a:lnTo>
                  <a:close/>
                </a:path>
                <a:path w="5486400" h="9525">
                  <a:moveTo>
                    <a:pt x="4578077" y="9524"/>
                  </a:moveTo>
                  <a:lnTo>
                    <a:pt x="4575447" y="9524"/>
                  </a:lnTo>
                  <a:lnTo>
                    <a:pt x="4574324" y="9060"/>
                  </a:lnTo>
                  <a:lnTo>
                    <a:pt x="4572464" y="7200"/>
                  </a:lnTo>
                  <a:lnTo>
                    <a:pt x="4571999" y="6077"/>
                  </a:lnTo>
                  <a:lnTo>
                    <a:pt x="4571999" y="3447"/>
                  </a:lnTo>
                  <a:lnTo>
                    <a:pt x="4572464" y="2324"/>
                  </a:lnTo>
                  <a:lnTo>
                    <a:pt x="4574324" y="464"/>
                  </a:lnTo>
                  <a:lnTo>
                    <a:pt x="4575447" y="0"/>
                  </a:lnTo>
                  <a:lnTo>
                    <a:pt x="4578077" y="0"/>
                  </a:lnTo>
                  <a:lnTo>
                    <a:pt x="4579199" y="464"/>
                  </a:lnTo>
                  <a:lnTo>
                    <a:pt x="4581059" y="2324"/>
                  </a:lnTo>
                  <a:lnTo>
                    <a:pt x="4581524" y="3447"/>
                  </a:lnTo>
                  <a:lnTo>
                    <a:pt x="4581524" y="6077"/>
                  </a:lnTo>
                  <a:lnTo>
                    <a:pt x="4581059" y="7200"/>
                  </a:lnTo>
                  <a:lnTo>
                    <a:pt x="4579199" y="9060"/>
                  </a:lnTo>
                  <a:lnTo>
                    <a:pt x="4578077" y="9524"/>
                  </a:lnTo>
                  <a:close/>
                </a:path>
                <a:path w="5486400" h="9525">
                  <a:moveTo>
                    <a:pt x="4625702" y="9524"/>
                  </a:moveTo>
                  <a:lnTo>
                    <a:pt x="4623072" y="9524"/>
                  </a:lnTo>
                  <a:lnTo>
                    <a:pt x="4621949" y="9060"/>
                  </a:lnTo>
                  <a:lnTo>
                    <a:pt x="4620089" y="7200"/>
                  </a:lnTo>
                  <a:lnTo>
                    <a:pt x="4619624" y="6077"/>
                  </a:lnTo>
                  <a:lnTo>
                    <a:pt x="4619624" y="3447"/>
                  </a:lnTo>
                  <a:lnTo>
                    <a:pt x="4620089" y="2324"/>
                  </a:lnTo>
                  <a:lnTo>
                    <a:pt x="4621949" y="464"/>
                  </a:lnTo>
                  <a:lnTo>
                    <a:pt x="4623072" y="0"/>
                  </a:lnTo>
                  <a:lnTo>
                    <a:pt x="4625702" y="0"/>
                  </a:lnTo>
                  <a:lnTo>
                    <a:pt x="4626824" y="464"/>
                  </a:lnTo>
                  <a:lnTo>
                    <a:pt x="4628684" y="2324"/>
                  </a:lnTo>
                  <a:lnTo>
                    <a:pt x="4629149" y="3447"/>
                  </a:lnTo>
                  <a:lnTo>
                    <a:pt x="4629149" y="6077"/>
                  </a:lnTo>
                  <a:lnTo>
                    <a:pt x="4628684" y="7200"/>
                  </a:lnTo>
                  <a:lnTo>
                    <a:pt x="4626824" y="9060"/>
                  </a:lnTo>
                  <a:lnTo>
                    <a:pt x="4625702" y="9524"/>
                  </a:lnTo>
                  <a:close/>
                </a:path>
                <a:path w="5486400" h="9525">
                  <a:moveTo>
                    <a:pt x="4673327" y="9524"/>
                  </a:moveTo>
                  <a:lnTo>
                    <a:pt x="4670697" y="9524"/>
                  </a:lnTo>
                  <a:lnTo>
                    <a:pt x="4669574" y="9060"/>
                  </a:lnTo>
                  <a:lnTo>
                    <a:pt x="4667714" y="7200"/>
                  </a:lnTo>
                  <a:lnTo>
                    <a:pt x="4667249" y="6077"/>
                  </a:lnTo>
                  <a:lnTo>
                    <a:pt x="4667249" y="3447"/>
                  </a:lnTo>
                  <a:lnTo>
                    <a:pt x="4667714" y="2324"/>
                  </a:lnTo>
                  <a:lnTo>
                    <a:pt x="4669574" y="464"/>
                  </a:lnTo>
                  <a:lnTo>
                    <a:pt x="4670697" y="0"/>
                  </a:lnTo>
                  <a:lnTo>
                    <a:pt x="4673327" y="0"/>
                  </a:lnTo>
                  <a:lnTo>
                    <a:pt x="4674449" y="464"/>
                  </a:lnTo>
                  <a:lnTo>
                    <a:pt x="4676309" y="2324"/>
                  </a:lnTo>
                  <a:lnTo>
                    <a:pt x="4676774" y="3447"/>
                  </a:lnTo>
                  <a:lnTo>
                    <a:pt x="4676774" y="6077"/>
                  </a:lnTo>
                  <a:lnTo>
                    <a:pt x="4676309" y="7200"/>
                  </a:lnTo>
                  <a:lnTo>
                    <a:pt x="4674449" y="9060"/>
                  </a:lnTo>
                  <a:lnTo>
                    <a:pt x="4673327" y="9524"/>
                  </a:lnTo>
                  <a:close/>
                </a:path>
                <a:path w="5486400" h="9525">
                  <a:moveTo>
                    <a:pt x="4720952" y="9524"/>
                  </a:moveTo>
                  <a:lnTo>
                    <a:pt x="4718322" y="9524"/>
                  </a:lnTo>
                  <a:lnTo>
                    <a:pt x="4717199" y="9060"/>
                  </a:lnTo>
                  <a:lnTo>
                    <a:pt x="4715339" y="7200"/>
                  </a:lnTo>
                  <a:lnTo>
                    <a:pt x="4714874" y="6077"/>
                  </a:lnTo>
                  <a:lnTo>
                    <a:pt x="4714874" y="3447"/>
                  </a:lnTo>
                  <a:lnTo>
                    <a:pt x="4715339" y="2324"/>
                  </a:lnTo>
                  <a:lnTo>
                    <a:pt x="4717199" y="464"/>
                  </a:lnTo>
                  <a:lnTo>
                    <a:pt x="4718322" y="0"/>
                  </a:lnTo>
                  <a:lnTo>
                    <a:pt x="4720952" y="0"/>
                  </a:lnTo>
                  <a:lnTo>
                    <a:pt x="4722074" y="464"/>
                  </a:lnTo>
                  <a:lnTo>
                    <a:pt x="4723934" y="2324"/>
                  </a:lnTo>
                  <a:lnTo>
                    <a:pt x="4724399" y="3447"/>
                  </a:lnTo>
                  <a:lnTo>
                    <a:pt x="4724399" y="6077"/>
                  </a:lnTo>
                  <a:lnTo>
                    <a:pt x="4723934" y="7200"/>
                  </a:lnTo>
                  <a:lnTo>
                    <a:pt x="4722074" y="9060"/>
                  </a:lnTo>
                  <a:lnTo>
                    <a:pt x="4720952" y="9524"/>
                  </a:lnTo>
                  <a:close/>
                </a:path>
                <a:path w="5486400" h="9525">
                  <a:moveTo>
                    <a:pt x="4768577" y="9524"/>
                  </a:moveTo>
                  <a:lnTo>
                    <a:pt x="4765947" y="9524"/>
                  </a:lnTo>
                  <a:lnTo>
                    <a:pt x="4764824" y="9060"/>
                  </a:lnTo>
                  <a:lnTo>
                    <a:pt x="4762964" y="7200"/>
                  </a:lnTo>
                  <a:lnTo>
                    <a:pt x="4762499" y="6077"/>
                  </a:lnTo>
                  <a:lnTo>
                    <a:pt x="4762499" y="3447"/>
                  </a:lnTo>
                  <a:lnTo>
                    <a:pt x="4762964" y="2324"/>
                  </a:lnTo>
                  <a:lnTo>
                    <a:pt x="4764824" y="464"/>
                  </a:lnTo>
                  <a:lnTo>
                    <a:pt x="4765947" y="0"/>
                  </a:lnTo>
                  <a:lnTo>
                    <a:pt x="4768577" y="0"/>
                  </a:lnTo>
                  <a:lnTo>
                    <a:pt x="4769699" y="464"/>
                  </a:lnTo>
                  <a:lnTo>
                    <a:pt x="4771559" y="2324"/>
                  </a:lnTo>
                  <a:lnTo>
                    <a:pt x="4772024" y="3447"/>
                  </a:lnTo>
                  <a:lnTo>
                    <a:pt x="4772024" y="6077"/>
                  </a:lnTo>
                  <a:lnTo>
                    <a:pt x="4771559" y="7200"/>
                  </a:lnTo>
                  <a:lnTo>
                    <a:pt x="4769699" y="9060"/>
                  </a:lnTo>
                  <a:lnTo>
                    <a:pt x="4768577" y="9524"/>
                  </a:lnTo>
                  <a:close/>
                </a:path>
                <a:path w="5486400" h="9525">
                  <a:moveTo>
                    <a:pt x="4816202" y="9524"/>
                  </a:moveTo>
                  <a:lnTo>
                    <a:pt x="4813572" y="9524"/>
                  </a:lnTo>
                  <a:lnTo>
                    <a:pt x="4812449" y="9060"/>
                  </a:lnTo>
                  <a:lnTo>
                    <a:pt x="4810589" y="7200"/>
                  </a:lnTo>
                  <a:lnTo>
                    <a:pt x="4810124" y="6077"/>
                  </a:lnTo>
                  <a:lnTo>
                    <a:pt x="4810124" y="3447"/>
                  </a:lnTo>
                  <a:lnTo>
                    <a:pt x="4810589" y="2324"/>
                  </a:lnTo>
                  <a:lnTo>
                    <a:pt x="4812449" y="464"/>
                  </a:lnTo>
                  <a:lnTo>
                    <a:pt x="4813572" y="0"/>
                  </a:lnTo>
                  <a:lnTo>
                    <a:pt x="4816202" y="0"/>
                  </a:lnTo>
                  <a:lnTo>
                    <a:pt x="4817324" y="464"/>
                  </a:lnTo>
                  <a:lnTo>
                    <a:pt x="4819184" y="2324"/>
                  </a:lnTo>
                  <a:lnTo>
                    <a:pt x="4819649" y="3447"/>
                  </a:lnTo>
                  <a:lnTo>
                    <a:pt x="4819649" y="6077"/>
                  </a:lnTo>
                  <a:lnTo>
                    <a:pt x="4819184" y="7200"/>
                  </a:lnTo>
                  <a:lnTo>
                    <a:pt x="4817324" y="9060"/>
                  </a:lnTo>
                  <a:lnTo>
                    <a:pt x="4816202" y="9524"/>
                  </a:lnTo>
                  <a:close/>
                </a:path>
                <a:path w="5486400" h="9525">
                  <a:moveTo>
                    <a:pt x="4863827" y="9524"/>
                  </a:moveTo>
                  <a:lnTo>
                    <a:pt x="4861196" y="9524"/>
                  </a:lnTo>
                  <a:lnTo>
                    <a:pt x="4860074" y="9060"/>
                  </a:lnTo>
                  <a:lnTo>
                    <a:pt x="4858214" y="7200"/>
                  </a:lnTo>
                  <a:lnTo>
                    <a:pt x="4857749" y="6077"/>
                  </a:lnTo>
                  <a:lnTo>
                    <a:pt x="4857749" y="3447"/>
                  </a:lnTo>
                  <a:lnTo>
                    <a:pt x="4858214" y="2324"/>
                  </a:lnTo>
                  <a:lnTo>
                    <a:pt x="4860074" y="464"/>
                  </a:lnTo>
                  <a:lnTo>
                    <a:pt x="4861196" y="0"/>
                  </a:lnTo>
                  <a:lnTo>
                    <a:pt x="4863827" y="0"/>
                  </a:lnTo>
                  <a:lnTo>
                    <a:pt x="4864949" y="464"/>
                  </a:lnTo>
                  <a:lnTo>
                    <a:pt x="4866809" y="2324"/>
                  </a:lnTo>
                  <a:lnTo>
                    <a:pt x="4867274" y="3447"/>
                  </a:lnTo>
                  <a:lnTo>
                    <a:pt x="4867274" y="6077"/>
                  </a:lnTo>
                  <a:lnTo>
                    <a:pt x="4866809" y="7200"/>
                  </a:lnTo>
                  <a:lnTo>
                    <a:pt x="4864949" y="9060"/>
                  </a:lnTo>
                  <a:lnTo>
                    <a:pt x="4863827" y="9524"/>
                  </a:lnTo>
                  <a:close/>
                </a:path>
                <a:path w="5486400" h="9525">
                  <a:moveTo>
                    <a:pt x="4911452" y="9524"/>
                  </a:moveTo>
                  <a:lnTo>
                    <a:pt x="4908821" y="9524"/>
                  </a:lnTo>
                  <a:lnTo>
                    <a:pt x="4907699" y="9060"/>
                  </a:lnTo>
                  <a:lnTo>
                    <a:pt x="4905839" y="7200"/>
                  </a:lnTo>
                  <a:lnTo>
                    <a:pt x="4905374" y="6077"/>
                  </a:lnTo>
                  <a:lnTo>
                    <a:pt x="4905374" y="3447"/>
                  </a:lnTo>
                  <a:lnTo>
                    <a:pt x="4905839" y="2324"/>
                  </a:lnTo>
                  <a:lnTo>
                    <a:pt x="4907699" y="464"/>
                  </a:lnTo>
                  <a:lnTo>
                    <a:pt x="4908821" y="0"/>
                  </a:lnTo>
                  <a:lnTo>
                    <a:pt x="4911452" y="0"/>
                  </a:lnTo>
                  <a:lnTo>
                    <a:pt x="4912574" y="464"/>
                  </a:lnTo>
                  <a:lnTo>
                    <a:pt x="4914434" y="2324"/>
                  </a:lnTo>
                  <a:lnTo>
                    <a:pt x="4914899" y="3447"/>
                  </a:lnTo>
                  <a:lnTo>
                    <a:pt x="4914899" y="6077"/>
                  </a:lnTo>
                  <a:lnTo>
                    <a:pt x="4914434" y="7200"/>
                  </a:lnTo>
                  <a:lnTo>
                    <a:pt x="4912574" y="9060"/>
                  </a:lnTo>
                  <a:lnTo>
                    <a:pt x="4911452" y="9524"/>
                  </a:lnTo>
                  <a:close/>
                </a:path>
                <a:path w="5486400" h="9525">
                  <a:moveTo>
                    <a:pt x="4959077" y="9524"/>
                  </a:moveTo>
                  <a:lnTo>
                    <a:pt x="4956446" y="9524"/>
                  </a:lnTo>
                  <a:lnTo>
                    <a:pt x="4955324" y="9060"/>
                  </a:lnTo>
                  <a:lnTo>
                    <a:pt x="4953464" y="7200"/>
                  </a:lnTo>
                  <a:lnTo>
                    <a:pt x="4952999" y="6077"/>
                  </a:lnTo>
                  <a:lnTo>
                    <a:pt x="4952999" y="3447"/>
                  </a:lnTo>
                  <a:lnTo>
                    <a:pt x="4953464" y="2324"/>
                  </a:lnTo>
                  <a:lnTo>
                    <a:pt x="4955324" y="464"/>
                  </a:lnTo>
                  <a:lnTo>
                    <a:pt x="4956446" y="0"/>
                  </a:lnTo>
                  <a:lnTo>
                    <a:pt x="4959077" y="0"/>
                  </a:lnTo>
                  <a:lnTo>
                    <a:pt x="4960199" y="464"/>
                  </a:lnTo>
                  <a:lnTo>
                    <a:pt x="4962059" y="2324"/>
                  </a:lnTo>
                  <a:lnTo>
                    <a:pt x="4962524" y="3447"/>
                  </a:lnTo>
                  <a:lnTo>
                    <a:pt x="4962524" y="6077"/>
                  </a:lnTo>
                  <a:lnTo>
                    <a:pt x="4962059" y="7200"/>
                  </a:lnTo>
                  <a:lnTo>
                    <a:pt x="4960199" y="9060"/>
                  </a:lnTo>
                  <a:lnTo>
                    <a:pt x="4959077" y="9524"/>
                  </a:lnTo>
                  <a:close/>
                </a:path>
                <a:path w="5486400" h="9525">
                  <a:moveTo>
                    <a:pt x="5006702" y="9524"/>
                  </a:moveTo>
                  <a:lnTo>
                    <a:pt x="5004071" y="9524"/>
                  </a:lnTo>
                  <a:lnTo>
                    <a:pt x="5002949" y="9060"/>
                  </a:lnTo>
                  <a:lnTo>
                    <a:pt x="5001089" y="7200"/>
                  </a:lnTo>
                  <a:lnTo>
                    <a:pt x="5000624" y="6077"/>
                  </a:lnTo>
                  <a:lnTo>
                    <a:pt x="5000624" y="3447"/>
                  </a:lnTo>
                  <a:lnTo>
                    <a:pt x="5001089" y="2324"/>
                  </a:lnTo>
                  <a:lnTo>
                    <a:pt x="5002949" y="464"/>
                  </a:lnTo>
                  <a:lnTo>
                    <a:pt x="5004071" y="0"/>
                  </a:lnTo>
                  <a:lnTo>
                    <a:pt x="5006702" y="0"/>
                  </a:lnTo>
                  <a:lnTo>
                    <a:pt x="5007824" y="464"/>
                  </a:lnTo>
                  <a:lnTo>
                    <a:pt x="5009684" y="2324"/>
                  </a:lnTo>
                  <a:lnTo>
                    <a:pt x="5010149" y="3447"/>
                  </a:lnTo>
                  <a:lnTo>
                    <a:pt x="5010149" y="6077"/>
                  </a:lnTo>
                  <a:lnTo>
                    <a:pt x="5009684" y="7200"/>
                  </a:lnTo>
                  <a:lnTo>
                    <a:pt x="5007824" y="9060"/>
                  </a:lnTo>
                  <a:lnTo>
                    <a:pt x="5006702" y="9524"/>
                  </a:lnTo>
                  <a:close/>
                </a:path>
                <a:path w="5486400" h="9525">
                  <a:moveTo>
                    <a:pt x="5054326" y="9524"/>
                  </a:moveTo>
                  <a:lnTo>
                    <a:pt x="5051696" y="9524"/>
                  </a:lnTo>
                  <a:lnTo>
                    <a:pt x="5050574" y="9060"/>
                  </a:lnTo>
                  <a:lnTo>
                    <a:pt x="5048714" y="7200"/>
                  </a:lnTo>
                  <a:lnTo>
                    <a:pt x="5048249" y="6077"/>
                  </a:lnTo>
                  <a:lnTo>
                    <a:pt x="5048249" y="3447"/>
                  </a:lnTo>
                  <a:lnTo>
                    <a:pt x="5048714" y="2324"/>
                  </a:lnTo>
                  <a:lnTo>
                    <a:pt x="5050574" y="464"/>
                  </a:lnTo>
                  <a:lnTo>
                    <a:pt x="5051696" y="0"/>
                  </a:lnTo>
                  <a:lnTo>
                    <a:pt x="5054326" y="0"/>
                  </a:lnTo>
                  <a:lnTo>
                    <a:pt x="5055449" y="464"/>
                  </a:lnTo>
                  <a:lnTo>
                    <a:pt x="5057309" y="2324"/>
                  </a:lnTo>
                  <a:lnTo>
                    <a:pt x="5057774" y="3447"/>
                  </a:lnTo>
                  <a:lnTo>
                    <a:pt x="5057774" y="6077"/>
                  </a:lnTo>
                  <a:lnTo>
                    <a:pt x="5057309" y="7200"/>
                  </a:lnTo>
                  <a:lnTo>
                    <a:pt x="5055449" y="9060"/>
                  </a:lnTo>
                  <a:lnTo>
                    <a:pt x="5054326" y="9524"/>
                  </a:lnTo>
                  <a:close/>
                </a:path>
                <a:path w="5486400" h="9525">
                  <a:moveTo>
                    <a:pt x="5101951" y="9524"/>
                  </a:moveTo>
                  <a:lnTo>
                    <a:pt x="5099322" y="9524"/>
                  </a:lnTo>
                  <a:lnTo>
                    <a:pt x="5098199" y="9060"/>
                  </a:lnTo>
                  <a:lnTo>
                    <a:pt x="5096339" y="7200"/>
                  </a:lnTo>
                  <a:lnTo>
                    <a:pt x="5095874" y="6077"/>
                  </a:lnTo>
                  <a:lnTo>
                    <a:pt x="5095874" y="3447"/>
                  </a:lnTo>
                  <a:lnTo>
                    <a:pt x="5096339" y="2324"/>
                  </a:lnTo>
                  <a:lnTo>
                    <a:pt x="5098199" y="464"/>
                  </a:lnTo>
                  <a:lnTo>
                    <a:pt x="5099322" y="0"/>
                  </a:lnTo>
                  <a:lnTo>
                    <a:pt x="5101951" y="0"/>
                  </a:lnTo>
                  <a:lnTo>
                    <a:pt x="5103074" y="464"/>
                  </a:lnTo>
                  <a:lnTo>
                    <a:pt x="5104934" y="2324"/>
                  </a:lnTo>
                  <a:lnTo>
                    <a:pt x="5105399" y="3447"/>
                  </a:lnTo>
                  <a:lnTo>
                    <a:pt x="5105399" y="6077"/>
                  </a:lnTo>
                  <a:lnTo>
                    <a:pt x="5104934" y="7200"/>
                  </a:lnTo>
                  <a:lnTo>
                    <a:pt x="5103074" y="9060"/>
                  </a:lnTo>
                  <a:lnTo>
                    <a:pt x="5101951" y="9524"/>
                  </a:lnTo>
                  <a:close/>
                </a:path>
                <a:path w="5486400" h="9525">
                  <a:moveTo>
                    <a:pt x="5149577" y="9524"/>
                  </a:moveTo>
                  <a:lnTo>
                    <a:pt x="5146946" y="9524"/>
                  </a:lnTo>
                  <a:lnTo>
                    <a:pt x="5145824" y="9060"/>
                  </a:lnTo>
                  <a:lnTo>
                    <a:pt x="5143964" y="7200"/>
                  </a:lnTo>
                  <a:lnTo>
                    <a:pt x="5143499" y="6077"/>
                  </a:lnTo>
                  <a:lnTo>
                    <a:pt x="5143499" y="3447"/>
                  </a:lnTo>
                  <a:lnTo>
                    <a:pt x="5143964" y="2324"/>
                  </a:lnTo>
                  <a:lnTo>
                    <a:pt x="5145824" y="464"/>
                  </a:lnTo>
                  <a:lnTo>
                    <a:pt x="5146946" y="0"/>
                  </a:lnTo>
                  <a:lnTo>
                    <a:pt x="5149577" y="0"/>
                  </a:lnTo>
                  <a:lnTo>
                    <a:pt x="5150699" y="464"/>
                  </a:lnTo>
                  <a:lnTo>
                    <a:pt x="5152559" y="2324"/>
                  </a:lnTo>
                  <a:lnTo>
                    <a:pt x="5153024" y="3447"/>
                  </a:lnTo>
                  <a:lnTo>
                    <a:pt x="5153024" y="6077"/>
                  </a:lnTo>
                  <a:lnTo>
                    <a:pt x="5152559" y="7200"/>
                  </a:lnTo>
                  <a:lnTo>
                    <a:pt x="5150699" y="9060"/>
                  </a:lnTo>
                  <a:lnTo>
                    <a:pt x="5149577" y="9524"/>
                  </a:lnTo>
                  <a:close/>
                </a:path>
                <a:path w="5486400" h="9525">
                  <a:moveTo>
                    <a:pt x="5197202" y="9524"/>
                  </a:moveTo>
                  <a:lnTo>
                    <a:pt x="5194571" y="9524"/>
                  </a:lnTo>
                  <a:lnTo>
                    <a:pt x="5193449" y="9060"/>
                  </a:lnTo>
                  <a:lnTo>
                    <a:pt x="5191589" y="7200"/>
                  </a:lnTo>
                  <a:lnTo>
                    <a:pt x="5191124" y="6077"/>
                  </a:lnTo>
                  <a:lnTo>
                    <a:pt x="5191124" y="3447"/>
                  </a:lnTo>
                  <a:lnTo>
                    <a:pt x="5191589" y="2324"/>
                  </a:lnTo>
                  <a:lnTo>
                    <a:pt x="5193449" y="464"/>
                  </a:lnTo>
                  <a:lnTo>
                    <a:pt x="5194571" y="0"/>
                  </a:lnTo>
                  <a:lnTo>
                    <a:pt x="5197202" y="0"/>
                  </a:lnTo>
                  <a:lnTo>
                    <a:pt x="5198324" y="464"/>
                  </a:lnTo>
                  <a:lnTo>
                    <a:pt x="5200184" y="2324"/>
                  </a:lnTo>
                  <a:lnTo>
                    <a:pt x="5200649" y="3447"/>
                  </a:lnTo>
                  <a:lnTo>
                    <a:pt x="5200649" y="6077"/>
                  </a:lnTo>
                  <a:lnTo>
                    <a:pt x="5200184" y="7200"/>
                  </a:lnTo>
                  <a:lnTo>
                    <a:pt x="5198324" y="9060"/>
                  </a:lnTo>
                  <a:lnTo>
                    <a:pt x="5197202" y="9524"/>
                  </a:lnTo>
                  <a:close/>
                </a:path>
                <a:path w="5486400" h="9525">
                  <a:moveTo>
                    <a:pt x="5244827" y="9524"/>
                  </a:moveTo>
                  <a:lnTo>
                    <a:pt x="5242196" y="9524"/>
                  </a:lnTo>
                  <a:lnTo>
                    <a:pt x="5241074" y="9060"/>
                  </a:lnTo>
                  <a:lnTo>
                    <a:pt x="5239214" y="7200"/>
                  </a:lnTo>
                  <a:lnTo>
                    <a:pt x="5238749" y="6077"/>
                  </a:lnTo>
                  <a:lnTo>
                    <a:pt x="5238749" y="3447"/>
                  </a:lnTo>
                  <a:lnTo>
                    <a:pt x="5239214" y="2324"/>
                  </a:lnTo>
                  <a:lnTo>
                    <a:pt x="5241074" y="464"/>
                  </a:lnTo>
                  <a:lnTo>
                    <a:pt x="5242196" y="0"/>
                  </a:lnTo>
                  <a:lnTo>
                    <a:pt x="5244827" y="0"/>
                  </a:lnTo>
                  <a:lnTo>
                    <a:pt x="5245949" y="464"/>
                  </a:lnTo>
                  <a:lnTo>
                    <a:pt x="5247809" y="2324"/>
                  </a:lnTo>
                  <a:lnTo>
                    <a:pt x="5248274" y="3447"/>
                  </a:lnTo>
                  <a:lnTo>
                    <a:pt x="5248274" y="6077"/>
                  </a:lnTo>
                  <a:lnTo>
                    <a:pt x="5247809" y="7200"/>
                  </a:lnTo>
                  <a:lnTo>
                    <a:pt x="5245949" y="9060"/>
                  </a:lnTo>
                  <a:lnTo>
                    <a:pt x="5244827" y="9524"/>
                  </a:lnTo>
                  <a:close/>
                </a:path>
                <a:path w="5486400" h="9525">
                  <a:moveTo>
                    <a:pt x="5292452" y="9524"/>
                  </a:moveTo>
                  <a:lnTo>
                    <a:pt x="5289821" y="9524"/>
                  </a:lnTo>
                  <a:lnTo>
                    <a:pt x="5288699" y="9060"/>
                  </a:lnTo>
                  <a:lnTo>
                    <a:pt x="5286839" y="7200"/>
                  </a:lnTo>
                  <a:lnTo>
                    <a:pt x="5286374" y="6077"/>
                  </a:lnTo>
                  <a:lnTo>
                    <a:pt x="5286374" y="3447"/>
                  </a:lnTo>
                  <a:lnTo>
                    <a:pt x="5286839" y="2324"/>
                  </a:lnTo>
                  <a:lnTo>
                    <a:pt x="5288699" y="464"/>
                  </a:lnTo>
                  <a:lnTo>
                    <a:pt x="5289821" y="0"/>
                  </a:lnTo>
                  <a:lnTo>
                    <a:pt x="5292452" y="0"/>
                  </a:lnTo>
                  <a:lnTo>
                    <a:pt x="5293574" y="464"/>
                  </a:lnTo>
                  <a:lnTo>
                    <a:pt x="5295434" y="2324"/>
                  </a:lnTo>
                  <a:lnTo>
                    <a:pt x="5295899" y="3447"/>
                  </a:lnTo>
                  <a:lnTo>
                    <a:pt x="5295899" y="6077"/>
                  </a:lnTo>
                  <a:lnTo>
                    <a:pt x="5295434" y="7200"/>
                  </a:lnTo>
                  <a:lnTo>
                    <a:pt x="5293574" y="9060"/>
                  </a:lnTo>
                  <a:lnTo>
                    <a:pt x="5292452" y="9524"/>
                  </a:lnTo>
                  <a:close/>
                </a:path>
                <a:path w="5486400" h="9525">
                  <a:moveTo>
                    <a:pt x="5340077" y="9524"/>
                  </a:moveTo>
                  <a:lnTo>
                    <a:pt x="5337446" y="9524"/>
                  </a:lnTo>
                  <a:lnTo>
                    <a:pt x="5336324" y="9060"/>
                  </a:lnTo>
                  <a:lnTo>
                    <a:pt x="5334464" y="7200"/>
                  </a:lnTo>
                  <a:lnTo>
                    <a:pt x="5333999" y="6077"/>
                  </a:lnTo>
                  <a:lnTo>
                    <a:pt x="5333999" y="3447"/>
                  </a:lnTo>
                  <a:lnTo>
                    <a:pt x="5334464" y="2324"/>
                  </a:lnTo>
                  <a:lnTo>
                    <a:pt x="5336324" y="464"/>
                  </a:lnTo>
                  <a:lnTo>
                    <a:pt x="5337446" y="0"/>
                  </a:lnTo>
                  <a:lnTo>
                    <a:pt x="5340077" y="0"/>
                  </a:lnTo>
                  <a:lnTo>
                    <a:pt x="5341199" y="464"/>
                  </a:lnTo>
                  <a:lnTo>
                    <a:pt x="5343059" y="2324"/>
                  </a:lnTo>
                  <a:lnTo>
                    <a:pt x="5343524" y="3447"/>
                  </a:lnTo>
                  <a:lnTo>
                    <a:pt x="5343524" y="6077"/>
                  </a:lnTo>
                  <a:lnTo>
                    <a:pt x="5343059" y="7200"/>
                  </a:lnTo>
                  <a:lnTo>
                    <a:pt x="5341199" y="9060"/>
                  </a:lnTo>
                  <a:lnTo>
                    <a:pt x="5340077" y="9524"/>
                  </a:lnTo>
                  <a:close/>
                </a:path>
                <a:path w="5486400" h="9525">
                  <a:moveTo>
                    <a:pt x="5387702" y="9524"/>
                  </a:moveTo>
                  <a:lnTo>
                    <a:pt x="5385071" y="9524"/>
                  </a:lnTo>
                  <a:lnTo>
                    <a:pt x="5383949" y="9060"/>
                  </a:lnTo>
                  <a:lnTo>
                    <a:pt x="5382089" y="7200"/>
                  </a:lnTo>
                  <a:lnTo>
                    <a:pt x="5381624" y="6077"/>
                  </a:lnTo>
                  <a:lnTo>
                    <a:pt x="5381624" y="3447"/>
                  </a:lnTo>
                  <a:lnTo>
                    <a:pt x="5382089" y="2324"/>
                  </a:lnTo>
                  <a:lnTo>
                    <a:pt x="5383949" y="464"/>
                  </a:lnTo>
                  <a:lnTo>
                    <a:pt x="5385071" y="0"/>
                  </a:lnTo>
                  <a:lnTo>
                    <a:pt x="5387702" y="0"/>
                  </a:lnTo>
                  <a:lnTo>
                    <a:pt x="5388824" y="464"/>
                  </a:lnTo>
                  <a:lnTo>
                    <a:pt x="5390684" y="2324"/>
                  </a:lnTo>
                  <a:lnTo>
                    <a:pt x="5391149" y="3447"/>
                  </a:lnTo>
                  <a:lnTo>
                    <a:pt x="5391149" y="6077"/>
                  </a:lnTo>
                  <a:lnTo>
                    <a:pt x="5390684" y="7200"/>
                  </a:lnTo>
                  <a:lnTo>
                    <a:pt x="5388824" y="9060"/>
                  </a:lnTo>
                  <a:lnTo>
                    <a:pt x="5387702" y="9524"/>
                  </a:lnTo>
                  <a:close/>
                </a:path>
                <a:path w="5486400" h="9525">
                  <a:moveTo>
                    <a:pt x="5435327" y="9524"/>
                  </a:moveTo>
                  <a:lnTo>
                    <a:pt x="5432696" y="9524"/>
                  </a:lnTo>
                  <a:lnTo>
                    <a:pt x="5431574" y="9060"/>
                  </a:lnTo>
                  <a:lnTo>
                    <a:pt x="5429714" y="7200"/>
                  </a:lnTo>
                  <a:lnTo>
                    <a:pt x="5429249" y="6077"/>
                  </a:lnTo>
                  <a:lnTo>
                    <a:pt x="5429249" y="3447"/>
                  </a:lnTo>
                  <a:lnTo>
                    <a:pt x="5429714" y="2324"/>
                  </a:lnTo>
                  <a:lnTo>
                    <a:pt x="5431574" y="464"/>
                  </a:lnTo>
                  <a:lnTo>
                    <a:pt x="5432696" y="0"/>
                  </a:lnTo>
                  <a:lnTo>
                    <a:pt x="5435327" y="0"/>
                  </a:lnTo>
                  <a:lnTo>
                    <a:pt x="5436449" y="464"/>
                  </a:lnTo>
                  <a:lnTo>
                    <a:pt x="5438309" y="2324"/>
                  </a:lnTo>
                  <a:lnTo>
                    <a:pt x="5438774" y="3447"/>
                  </a:lnTo>
                  <a:lnTo>
                    <a:pt x="5438774" y="6077"/>
                  </a:lnTo>
                  <a:lnTo>
                    <a:pt x="5438309" y="7200"/>
                  </a:lnTo>
                  <a:lnTo>
                    <a:pt x="5436449" y="9060"/>
                  </a:lnTo>
                  <a:lnTo>
                    <a:pt x="5435327" y="9524"/>
                  </a:lnTo>
                  <a:close/>
                </a:path>
                <a:path w="5486400" h="9525">
                  <a:moveTo>
                    <a:pt x="5482952" y="9524"/>
                  </a:moveTo>
                  <a:lnTo>
                    <a:pt x="5480321" y="9524"/>
                  </a:lnTo>
                  <a:lnTo>
                    <a:pt x="5479199" y="9060"/>
                  </a:lnTo>
                  <a:lnTo>
                    <a:pt x="5477339" y="7200"/>
                  </a:lnTo>
                  <a:lnTo>
                    <a:pt x="5476874" y="6077"/>
                  </a:lnTo>
                  <a:lnTo>
                    <a:pt x="5476874" y="3447"/>
                  </a:lnTo>
                  <a:lnTo>
                    <a:pt x="5477339" y="2324"/>
                  </a:lnTo>
                  <a:lnTo>
                    <a:pt x="5479199" y="464"/>
                  </a:lnTo>
                  <a:lnTo>
                    <a:pt x="5480321" y="0"/>
                  </a:lnTo>
                  <a:lnTo>
                    <a:pt x="5482952" y="0"/>
                  </a:lnTo>
                  <a:lnTo>
                    <a:pt x="5484074" y="464"/>
                  </a:lnTo>
                  <a:lnTo>
                    <a:pt x="5485934" y="2324"/>
                  </a:lnTo>
                  <a:lnTo>
                    <a:pt x="5486399" y="3447"/>
                  </a:lnTo>
                  <a:lnTo>
                    <a:pt x="5486399" y="6077"/>
                  </a:lnTo>
                  <a:lnTo>
                    <a:pt x="5485934" y="7200"/>
                  </a:lnTo>
                  <a:lnTo>
                    <a:pt x="5484074" y="9060"/>
                  </a:lnTo>
                  <a:lnTo>
                    <a:pt x="5482952" y="9524"/>
                  </a:lnTo>
                  <a:close/>
                </a:path>
              </a:pathLst>
            </a:custGeom>
            <a:solidFill>
              <a:srgbClr val="C7C6C3"/>
            </a:solidFill>
          </p:spPr>
          <p:txBody>
            <a:bodyPr wrap="square" lIns="0" tIns="0" rIns="0" bIns="0" rtlCol="0"/>
            <a:lstStyle/>
            <a:p>
              <a:endParaRPr/>
            </a:p>
          </p:txBody>
        </p:sp>
      </p:grpSp>
      <p:sp>
        <p:nvSpPr>
          <p:cNvPr id="6" name="object 6"/>
          <p:cNvSpPr txBox="1"/>
          <p:nvPr/>
        </p:nvSpPr>
        <p:spPr>
          <a:xfrm>
            <a:off x="532159" y="6592986"/>
            <a:ext cx="18097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Segoe UI"/>
                <a:cs typeface="Segoe UI"/>
              </a:rPr>
              <a:t>0%</a:t>
            </a:r>
            <a:endParaRPr sz="900">
              <a:latin typeface="Segoe UI"/>
              <a:cs typeface="Segoe UI"/>
            </a:endParaRPr>
          </a:p>
        </p:txBody>
      </p:sp>
      <p:sp>
        <p:nvSpPr>
          <p:cNvPr id="7" name="object 7"/>
          <p:cNvSpPr/>
          <p:nvPr/>
        </p:nvSpPr>
        <p:spPr>
          <a:xfrm>
            <a:off x="790562" y="5404802"/>
            <a:ext cx="5486400" cy="646430"/>
          </a:xfrm>
          <a:custGeom>
            <a:avLst/>
            <a:gdLst/>
            <a:ahLst/>
            <a:cxnLst/>
            <a:rect l="l" t="t" r="r" b="b"/>
            <a:pathLst>
              <a:path w="5486400" h="646429">
                <a:moveTo>
                  <a:pt x="9525" y="640359"/>
                </a:moveTo>
                <a:lnTo>
                  <a:pt x="9067" y="639241"/>
                </a:lnTo>
                <a:lnTo>
                  <a:pt x="7200" y="637374"/>
                </a:lnTo>
                <a:lnTo>
                  <a:pt x="6083" y="636905"/>
                </a:lnTo>
                <a:lnTo>
                  <a:pt x="3454" y="636905"/>
                </a:lnTo>
                <a:lnTo>
                  <a:pt x="2336" y="637374"/>
                </a:lnTo>
                <a:lnTo>
                  <a:pt x="469" y="639241"/>
                </a:lnTo>
                <a:lnTo>
                  <a:pt x="0" y="640359"/>
                </a:lnTo>
                <a:lnTo>
                  <a:pt x="0" y="642988"/>
                </a:lnTo>
                <a:lnTo>
                  <a:pt x="469" y="644105"/>
                </a:lnTo>
                <a:lnTo>
                  <a:pt x="2336" y="645972"/>
                </a:lnTo>
                <a:lnTo>
                  <a:pt x="3454" y="646430"/>
                </a:lnTo>
                <a:lnTo>
                  <a:pt x="6083" y="646430"/>
                </a:lnTo>
                <a:lnTo>
                  <a:pt x="7200" y="645972"/>
                </a:lnTo>
                <a:lnTo>
                  <a:pt x="9067" y="644105"/>
                </a:lnTo>
                <a:lnTo>
                  <a:pt x="9525" y="642988"/>
                </a:lnTo>
                <a:lnTo>
                  <a:pt x="9525" y="640359"/>
                </a:lnTo>
                <a:close/>
              </a:path>
              <a:path w="5486400" h="646429">
                <a:moveTo>
                  <a:pt x="9525" y="3454"/>
                </a:moveTo>
                <a:lnTo>
                  <a:pt x="9067" y="2336"/>
                </a:lnTo>
                <a:lnTo>
                  <a:pt x="7200" y="469"/>
                </a:lnTo>
                <a:lnTo>
                  <a:pt x="6083" y="0"/>
                </a:lnTo>
                <a:lnTo>
                  <a:pt x="3454" y="0"/>
                </a:lnTo>
                <a:lnTo>
                  <a:pt x="2336" y="469"/>
                </a:lnTo>
                <a:lnTo>
                  <a:pt x="469" y="2336"/>
                </a:lnTo>
                <a:lnTo>
                  <a:pt x="0" y="3454"/>
                </a:lnTo>
                <a:lnTo>
                  <a:pt x="0" y="6083"/>
                </a:lnTo>
                <a:lnTo>
                  <a:pt x="469" y="7200"/>
                </a:lnTo>
                <a:lnTo>
                  <a:pt x="2336" y="9067"/>
                </a:lnTo>
                <a:lnTo>
                  <a:pt x="3454" y="9525"/>
                </a:lnTo>
                <a:lnTo>
                  <a:pt x="6083" y="9525"/>
                </a:lnTo>
                <a:lnTo>
                  <a:pt x="7200" y="9067"/>
                </a:lnTo>
                <a:lnTo>
                  <a:pt x="9067" y="7200"/>
                </a:lnTo>
                <a:lnTo>
                  <a:pt x="9525" y="6083"/>
                </a:lnTo>
                <a:lnTo>
                  <a:pt x="9525" y="3454"/>
                </a:lnTo>
                <a:close/>
              </a:path>
              <a:path w="5486400" h="646429">
                <a:moveTo>
                  <a:pt x="57150" y="640359"/>
                </a:moveTo>
                <a:lnTo>
                  <a:pt x="56692" y="639241"/>
                </a:lnTo>
                <a:lnTo>
                  <a:pt x="54825" y="637374"/>
                </a:lnTo>
                <a:lnTo>
                  <a:pt x="53708" y="636905"/>
                </a:lnTo>
                <a:lnTo>
                  <a:pt x="51079" y="636905"/>
                </a:lnTo>
                <a:lnTo>
                  <a:pt x="49961" y="637374"/>
                </a:lnTo>
                <a:lnTo>
                  <a:pt x="48094" y="639241"/>
                </a:lnTo>
                <a:lnTo>
                  <a:pt x="47625" y="640359"/>
                </a:lnTo>
                <a:lnTo>
                  <a:pt x="47625" y="642988"/>
                </a:lnTo>
                <a:lnTo>
                  <a:pt x="48094" y="644105"/>
                </a:lnTo>
                <a:lnTo>
                  <a:pt x="49961" y="645972"/>
                </a:lnTo>
                <a:lnTo>
                  <a:pt x="51079" y="646430"/>
                </a:lnTo>
                <a:lnTo>
                  <a:pt x="53708" y="646430"/>
                </a:lnTo>
                <a:lnTo>
                  <a:pt x="54825" y="645972"/>
                </a:lnTo>
                <a:lnTo>
                  <a:pt x="56692" y="644105"/>
                </a:lnTo>
                <a:lnTo>
                  <a:pt x="57150" y="642988"/>
                </a:lnTo>
                <a:lnTo>
                  <a:pt x="57150" y="640359"/>
                </a:lnTo>
                <a:close/>
              </a:path>
              <a:path w="5486400" h="646429">
                <a:moveTo>
                  <a:pt x="57150" y="3454"/>
                </a:moveTo>
                <a:lnTo>
                  <a:pt x="56692" y="2336"/>
                </a:lnTo>
                <a:lnTo>
                  <a:pt x="54825" y="469"/>
                </a:lnTo>
                <a:lnTo>
                  <a:pt x="53708" y="0"/>
                </a:lnTo>
                <a:lnTo>
                  <a:pt x="51079" y="0"/>
                </a:lnTo>
                <a:lnTo>
                  <a:pt x="49961" y="469"/>
                </a:lnTo>
                <a:lnTo>
                  <a:pt x="48094" y="2336"/>
                </a:lnTo>
                <a:lnTo>
                  <a:pt x="47625" y="3454"/>
                </a:lnTo>
                <a:lnTo>
                  <a:pt x="47625" y="6083"/>
                </a:lnTo>
                <a:lnTo>
                  <a:pt x="48094" y="7200"/>
                </a:lnTo>
                <a:lnTo>
                  <a:pt x="49961" y="9067"/>
                </a:lnTo>
                <a:lnTo>
                  <a:pt x="51079" y="9525"/>
                </a:lnTo>
                <a:lnTo>
                  <a:pt x="53708" y="9525"/>
                </a:lnTo>
                <a:lnTo>
                  <a:pt x="54825" y="9067"/>
                </a:lnTo>
                <a:lnTo>
                  <a:pt x="56692" y="7200"/>
                </a:lnTo>
                <a:lnTo>
                  <a:pt x="57150" y="6083"/>
                </a:lnTo>
                <a:lnTo>
                  <a:pt x="57150" y="3454"/>
                </a:lnTo>
                <a:close/>
              </a:path>
              <a:path w="5486400" h="646429">
                <a:moveTo>
                  <a:pt x="104775" y="640359"/>
                </a:moveTo>
                <a:lnTo>
                  <a:pt x="104317" y="639241"/>
                </a:lnTo>
                <a:lnTo>
                  <a:pt x="102450" y="637374"/>
                </a:lnTo>
                <a:lnTo>
                  <a:pt x="101333" y="636905"/>
                </a:lnTo>
                <a:lnTo>
                  <a:pt x="98704" y="636905"/>
                </a:lnTo>
                <a:lnTo>
                  <a:pt x="97586" y="637374"/>
                </a:lnTo>
                <a:lnTo>
                  <a:pt x="95719" y="639241"/>
                </a:lnTo>
                <a:lnTo>
                  <a:pt x="95250" y="640359"/>
                </a:lnTo>
                <a:lnTo>
                  <a:pt x="95250" y="642988"/>
                </a:lnTo>
                <a:lnTo>
                  <a:pt x="95719" y="644105"/>
                </a:lnTo>
                <a:lnTo>
                  <a:pt x="97586" y="645972"/>
                </a:lnTo>
                <a:lnTo>
                  <a:pt x="98704" y="646430"/>
                </a:lnTo>
                <a:lnTo>
                  <a:pt x="101333" y="646430"/>
                </a:lnTo>
                <a:lnTo>
                  <a:pt x="102450" y="645972"/>
                </a:lnTo>
                <a:lnTo>
                  <a:pt x="104317" y="644105"/>
                </a:lnTo>
                <a:lnTo>
                  <a:pt x="104775" y="642988"/>
                </a:lnTo>
                <a:lnTo>
                  <a:pt x="104775" y="640359"/>
                </a:lnTo>
                <a:close/>
              </a:path>
              <a:path w="5486400" h="646429">
                <a:moveTo>
                  <a:pt x="104775" y="3454"/>
                </a:moveTo>
                <a:lnTo>
                  <a:pt x="104317" y="2336"/>
                </a:lnTo>
                <a:lnTo>
                  <a:pt x="102450" y="469"/>
                </a:lnTo>
                <a:lnTo>
                  <a:pt x="101333" y="0"/>
                </a:lnTo>
                <a:lnTo>
                  <a:pt x="98704" y="0"/>
                </a:lnTo>
                <a:lnTo>
                  <a:pt x="97586" y="469"/>
                </a:lnTo>
                <a:lnTo>
                  <a:pt x="95719" y="2336"/>
                </a:lnTo>
                <a:lnTo>
                  <a:pt x="95250" y="3454"/>
                </a:lnTo>
                <a:lnTo>
                  <a:pt x="95250" y="6083"/>
                </a:lnTo>
                <a:lnTo>
                  <a:pt x="95719" y="7200"/>
                </a:lnTo>
                <a:lnTo>
                  <a:pt x="97586" y="9067"/>
                </a:lnTo>
                <a:lnTo>
                  <a:pt x="98704" y="9525"/>
                </a:lnTo>
                <a:lnTo>
                  <a:pt x="101333" y="9525"/>
                </a:lnTo>
                <a:lnTo>
                  <a:pt x="102450" y="9067"/>
                </a:lnTo>
                <a:lnTo>
                  <a:pt x="104317" y="7200"/>
                </a:lnTo>
                <a:lnTo>
                  <a:pt x="104775" y="6083"/>
                </a:lnTo>
                <a:lnTo>
                  <a:pt x="104775" y="3454"/>
                </a:lnTo>
                <a:close/>
              </a:path>
              <a:path w="5486400" h="646429">
                <a:moveTo>
                  <a:pt x="152400" y="640359"/>
                </a:moveTo>
                <a:lnTo>
                  <a:pt x="151942" y="639241"/>
                </a:lnTo>
                <a:lnTo>
                  <a:pt x="150075" y="637374"/>
                </a:lnTo>
                <a:lnTo>
                  <a:pt x="148958" y="636905"/>
                </a:lnTo>
                <a:lnTo>
                  <a:pt x="146329" y="636905"/>
                </a:lnTo>
                <a:lnTo>
                  <a:pt x="145211" y="637374"/>
                </a:lnTo>
                <a:lnTo>
                  <a:pt x="143344" y="639241"/>
                </a:lnTo>
                <a:lnTo>
                  <a:pt x="142875" y="640359"/>
                </a:lnTo>
                <a:lnTo>
                  <a:pt x="142875" y="642988"/>
                </a:lnTo>
                <a:lnTo>
                  <a:pt x="143344" y="644105"/>
                </a:lnTo>
                <a:lnTo>
                  <a:pt x="145211" y="645972"/>
                </a:lnTo>
                <a:lnTo>
                  <a:pt x="146329" y="646430"/>
                </a:lnTo>
                <a:lnTo>
                  <a:pt x="148958" y="646430"/>
                </a:lnTo>
                <a:lnTo>
                  <a:pt x="150075" y="645972"/>
                </a:lnTo>
                <a:lnTo>
                  <a:pt x="151942" y="644105"/>
                </a:lnTo>
                <a:lnTo>
                  <a:pt x="152400" y="642988"/>
                </a:lnTo>
                <a:lnTo>
                  <a:pt x="152400" y="640359"/>
                </a:lnTo>
                <a:close/>
              </a:path>
              <a:path w="5486400" h="646429">
                <a:moveTo>
                  <a:pt x="152400" y="3454"/>
                </a:moveTo>
                <a:lnTo>
                  <a:pt x="151942" y="2336"/>
                </a:lnTo>
                <a:lnTo>
                  <a:pt x="150075" y="469"/>
                </a:lnTo>
                <a:lnTo>
                  <a:pt x="148958" y="0"/>
                </a:lnTo>
                <a:lnTo>
                  <a:pt x="146329" y="0"/>
                </a:lnTo>
                <a:lnTo>
                  <a:pt x="145211" y="469"/>
                </a:lnTo>
                <a:lnTo>
                  <a:pt x="143344" y="2336"/>
                </a:lnTo>
                <a:lnTo>
                  <a:pt x="142875" y="3454"/>
                </a:lnTo>
                <a:lnTo>
                  <a:pt x="142875" y="6083"/>
                </a:lnTo>
                <a:lnTo>
                  <a:pt x="143344" y="7200"/>
                </a:lnTo>
                <a:lnTo>
                  <a:pt x="145211" y="9067"/>
                </a:lnTo>
                <a:lnTo>
                  <a:pt x="146329" y="9525"/>
                </a:lnTo>
                <a:lnTo>
                  <a:pt x="148958" y="9525"/>
                </a:lnTo>
                <a:lnTo>
                  <a:pt x="150075" y="9067"/>
                </a:lnTo>
                <a:lnTo>
                  <a:pt x="151942" y="7200"/>
                </a:lnTo>
                <a:lnTo>
                  <a:pt x="152400" y="6083"/>
                </a:lnTo>
                <a:lnTo>
                  <a:pt x="152400" y="3454"/>
                </a:lnTo>
                <a:close/>
              </a:path>
              <a:path w="5486400" h="646429">
                <a:moveTo>
                  <a:pt x="200025" y="640359"/>
                </a:moveTo>
                <a:lnTo>
                  <a:pt x="199567" y="639241"/>
                </a:lnTo>
                <a:lnTo>
                  <a:pt x="197700" y="637374"/>
                </a:lnTo>
                <a:lnTo>
                  <a:pt x="196583" y="636905"/>
                </a:lnTo>
                <a:lnTo>
                  <a:pt x="193954" y="636905"/>
                </a:lnTo>
                <a:lnTo>
                  <a:pt x="192836" y="637374"/>
                </a:lnTo>
                <a:lnTo>
                  <a:pt x="190969" y="639241"/>
                </a:lnTo>
                <a:lnTo>
                  <a:pt x="190500" y="640359"/>
                </a:lnTo>
                <a:lnTo>
                  <a:pt x="190500" y="642988"/>
                </a:lnTo>
                <a:lnTo>
                  <a:pt x="190969" y="644105"/>
                </a:lnTo>
                <a:lnTo>
                  <a:pt x="192836" y="645972"/>
                </a:lnTo>
                <a:lnTo>
                  <a:pt x="193954" y="646430"/>
                </a:lnTo>
                <a:lnTo>
                  <a:pt x="196583" y="646430"/>
                </a:lnTo>
                <a:lnTo>
                  <a:pt x="197700" y="645972"/>
                </a:lnTo>
                <a:lnTo>
                  <a:pt x="199567" y="644105"/>
                </a:lnTo>
                <a:lnTo>
                  <a:pt x="200025" y="642988"/>
                </a:lnTo>
                <a:lnTo>
                  <a:pt x="200025" y="640359"/>
                </a:lnTo>
                <a:close/>
              </a:path>
              <a:path w="5486400" h="646429">
                <a:moveTo>
                  <a:pt x="200025" y="3454"/>
                </a:moveTo>
                <a:lnTo>
                  <a:pt x="199567" y="2336"/>
                </a:lnTo>
                <a:lnTo>
                  <a:pt x="197700" y="469"/>
                </a:lnTo>
                <a:lnTo>
                  <a:pt x="196583" y="0"/>
                </a:lnTo>
                <a:lnTo>
                  <a:pt x="193954" y="0"/>
                </a:lnTo>
                <a:lnTo>
                  <a:pt x="192836" y="469"/>
                </a:lnTo>
                <a:lnTo>
                  <a:pt x="190969" y="2336"/>
                </a:lnTo>
                <a:lnTo>
                  <a:pt x="190500" y="3454"/>
                </a:lnTo>
                <a:lnTo>
                  <a:pt x="190500" y="6083"/>
                </a:lnTo>
                <a:lnTo>
                  <a:pt x="190969" y="7200"/>
                </a:lnTo>
                <a:lnTo>
                  <a:pt x="192836" y="9067"/>
                </a:lnTo>
                <a:lnTo>
                  <a:pt x="193954" y="9525"/>
                </a:lnTo>
                <a:lnTo>
                  <a:pt x="196583" y="9525"/>
                </a:lnTo>
                <a:lnTo>
                  <a:pt x="197700" y="9067"/>
                </a:lnTo>
                <a:lnTo>
                  <a:pt x="199567" y="7200"/>
                </a:lnTo>
                <a:lnTo>
                  <a:pt x="200025" y="6083"/>
                </a:lnTo>
                <a:lnTo>
                  <a:pt x="200025" y="3454"/>
                </a:lnTo>
                <a:close/>
              </a:path>
              <a:path w="5486400" h="646429">
                <a:moveTo>
                  <a:pt x="247650" y="640359"/>
                </a:moveTo>
                <a:lnTo>
                  <a:pt x="247192" y="639241"/>
                </a:lnTo>
                <a:lnTo>
                  <a:pt x="245325" y="637374"/>
                </a:lnTo>
                <a:lnTo>
                  <a:pt x="244208" y="636905"/>
                </a:lnTo>
                <a:lnTo>
                  <a:pt x="241579" y="636905"/>
                </a:lnTo>
                <a:lnTo>
                  <a:pt x="240461" y="637374"/>
                </a:lnTo>
                <a:lnTo>
                  <a:pt x="238594" y="639241"/>
                </a:lnTo>
                <a:lnTo>
                  <a:pt x="238125" y="640359"/>
                </a:lnTo>
                <a:lnTo>
                  <a:pt x="238125" y="642988"/>
                </a:lnTo>
                <a:lnTo>
                  <a:pt x="238594" y="644105"/>
                </a:lnTo>
                <a:lnTo>
                  <a:pt x="240461" y="645972"/>
                </a:lnTo>
                <a:lnTo>
                  <a:pt x="241579" y="646430"/>
                </a:lnTo>
                <a:lnTo>
                  <a:pt x="244208" y="646430"/>
                </a:lnTo>
                <a:lnTo>
                  <a:pt x="245325" y="645972"/>
                </a:lnTo>
                <a:lnTo>
                  <a:pt x="247192" y="644105"/>
                </a:lnTo>
                <a:lnTo>
                  <a:pt x="247650" y="642988"/>
                </a:lnTo>
                <a:lnTo>
                  <a:pt x="247650" y="640359"/>
                </a:lnTo>
                <a:close/>
              </a:path>
              <a:path w="5486400" h="646429">
                <a:moveTo>
                  <a:pt x="247650" y="3454"/>
                </a:moveTo>
                <a:lnTo>
                  <a:pt x="247192" y="2336"/>
                </a:lnTo>
                <a:lnTo>
                  <a:pt x="245325" y="469"/>
                </a:lnTo>
                <a:lnTo>
                  <a:pt x="244208" y="0"/>
                </a:lnTo>
                <a:lnTo>
                  <a:pt x="241579" y="0"/>
                </a:lnTo>
                <a:lnTo>
                  <a:pt x="240461" y="469"/>
                </a:lnTo>
                <a:lnTo>
                  <a:pt x="238594" y="2336"/>
                </a:lnTo>
                <a:lnTo>
                  <a:pt x="238125" y="3454"/>
                </a:lnTo>
                <a:lnTo>
                  <a:pt x="238125" y="6083"/>
                </a:lnTo>
                <a:lnTo>
                  <a:pt x="238594" y="7200"/>
                </a:lnTo>
                <a:lnTo>
                  <a:pt x="240461" y="9067"/>
                </a:lnTo>
                <a:lnTo>
                  <a:pt x="241579" y="9525"/>
                </a:lnTo>
                <a:lnTo>
                  <a:pt x="244208" y="9525"/>
                </a:lnTo>
                <a:lnTo>
                  <a:pt x="245325" y="9067"/>
                </a:lnTo>
                <a:lnTo>
                  <a:pt x="247192" y="7200"/>
                </a:lnTo>
                <a:lnTo>
                  <a:pt x="247650" y="6083"/>
                </a:lnTo>
                <a:lnTo>
                  <a:pt x="247650" y="3454"/>
                </a:lnTo>
                <a:close/>
              </a:path>
              <a:path w="5486400" h="646429">
                <a:moveTo>
                  <a:pt x="295275" y="640359"/>
                </a:moveTo>
                <a:lnTo>
                  <a:pt x="294817" y="639241"/>
                </a:lnTo>
                <a:lnTo>
                  <a:pt x="292950" y="637374"/>
                </a:lnTo>
                <a:lnTo>
                  <a:pt x="291833" y="636905"/>
                </a:lnTo>
                <a:lnTo>
                  <a:pt x="289204" y="636905"/>
                </a:lnTo>
                <a:lnTo>
                  <a:pt x="288086" y="637374"/>
                </a:lnTo>
                <a:lnTo>
                  <a:pt x="286219" y="639241"/>
                </a:lnTo>
                <a:lnTo>
                  <a:pt x="285750" y="640359"/>
                </a:lnTo>
                <a:lnTo>
                  <a:pt x="285750" y="642988"/>
                </a:lnTo>
                <a:lnTo>
                  <a:pt x="286219" y="644105"/>
                </a:lnTo>
                <a:lnTo>
                  <a:pt x="288086" y="645972"/>
                </a:lnTo>
                <a:lnTo>
                  <a:pt x="289204" y="646430"/>
                </a:lnTo>
                <a:lnTo>
                  <a:pt x="291833" y="646430"/>
                </a:lnTo>
                <a:lnTo>
                  <a:pt x="292950" y="645972"/>
                </a:lnTo>
                <a:lnTo>
                  <a:pt x="294817" y="644105"/>
                </a:lnTo>
                <a:lnTo>
                  <a:pt x="295275" y="642988"/>
                </a:lnTo>
                <a:lnTo>
                  <a:pt x="295275" y="640359"/>
                </a:lnTo>
                <a:close/>
              </a:path>
              <a:path w="5486400" h="646429">
                <a:moveTo>
                  <a:pt x="295275" y="3454"/>
                </a:moveTo>
                <a:lnTo>
                  <a:pt x="294817" y="2336"/>
                </a:lnTo>
                <a:lnTo>
                  <a:pt x="292950" y="469"/>
                </a:lnTo>
                <a:lnTo>
                  <a:pt x="291833" y="0"/>
                </a:lnTo>
                <a:lnTo>
                  <a:pt x="289204" y="0"/>
                </a:lnTo>
                <a:lnTo>
                  <a:pt x="288086" y="469"/>
                </a:lnTo>
                <a:lnTo>
                  <a:pt x="286219" y="2336"/>
                </a:lnTo>
                <a:lnTo>
                  <a:pt x="285750" y="3454"/>
                </a:lnTo>
                <a:lnTo>
                  <a:pt x="285750" y="6083"/>
                </a:lnTo>
                <a:lnTo>
                  <a:pt x="286219" y="7200"/>
                </a:lnTo>
                <a:lnTo>
                  <a:pt x="288086" y="9067"/>
                </a:lnTo>
                <a:lnTo>
                  <a:pt x="289204" y="9525"/>
                </a:lnTo>
                <a:lnTo>
                  <a:pt x="291833" y="9525"/>
                </a:lnTo>
                <a:lnTo>
                  <a:pt x="292950" y="9067"/>
                </a:lnTo>
                <a:lnTo>
                  <a:pt x="294817" y="7200"/>
                </a:lnTo>
                <a:lnTo>
                  <a:pt x="295275" y="6083"/>
                </a:lnTo>
                <a:lnTo>
                  <a:pt x="295275" y="3454"/>
                </a:lnTo>
                <a:close/>
              </a:path>
              <a:path w="5486400" h="646429">
                <a:moveTo>
                  <a:pt x="342900" y="640359"/>
                </a:moveTo>
                <a:lnTo>
                  <a:pt x="342442" y="639241"/>
                </a:lnTo>
                <a:lnTo>
                  <a:pt x="340575" y="637374"/>
                </a:lnTo>
                <a:lnTo>
                  <a:pt x="339458" y="636905"/>
                </a:lnTo>
                <a:lnTo>
                  <a:pt x="336829" y="636905"/>
                </a:lnTo>
                <a:lnTo>
                  <a:pt x="335711" y="637374"/>
                </a:lnTo>
                <a:lnTo>
                  <a:pt x="333844" y="639241"/>
                </a:lnTo>
                <a:lnTo>
                  <a:pt x="333375" y="640359"/>
                </a:lnTo>
                <a:lnTo>
                  <a:pt x="333375" y="642988"/>
                </a:lnTo>
                <a:lnTo>
                  <a:pt x="333844" y="644105"/>
                </a:lnTo>
                <a:lnTo>
                  <a:pt x="335711" y="645972"/>
                </a:lnTo>
                <a:lnTo>
                  <a:pt x="336829" y="646430"/>
                </a:lnTo>
                <a:lnTo>
                  <a:pt x="339458" y="646430"/>
                </a:lnTo>
                <a:lnTo>
                  <a:pt x="340575" y="645972"/>
                </a:lnTo>
                <a:lnTo>
                  <a:pt x="342442" y="644105"/>
                </a:lnTo>
                <a:lnTo>
                  <a:pt x="342900" y="642988"/>
                </a:lnTo>
                <a:lnTo>
                  <a:pt x="342900" y="640359"/>
                </a:lnTo>
                <a:close/>
              </a:path>
              <a:path w="5486400" h="646429">
                <a:moveTo>
                  <a:pt x="342900" y="3454"/>
                </a:moveTo>
                <a:lnTo>
                  <a:pt x="342442" y="2336"/>
                </a:lnTo>
                <a:lnTo>
                  <a:pt x="340575" y="469"/>
                </a:lnTo>
                <a:lnTo>
                  <a:pt x="339458" y="0"/>
                </a:lnTo>
                <a:lnTo>
                  <a:pt x="336829" y="0"/>
                </a:lnTo>
                <a:lnTo>
                  <a:pt x="335711" y="469"/>
                </a:lnTo>
                <a:lnTo>
                  <a:pt x="333844" y="2336"/>
                </a:lnTo>
                <a:lnTo>
                  <a:pt x="333375" y="3454"/>
                </a:lnTo>
                <a:lnTo>
                  <a:pt x="333375" y="6083"/>
                </a:lnTo>
                <a:lnTo>
                  <a:pt x="333844" y="7200"/>
                </a:lnTo>
                <a:lnTo>
                  <a:pt x="335711" y="9067"/>
                </a:lnTo>
                <a:lnTo>
                  <a:pt x="336829" y="9525"/>
                </a:lnTo>
                <a:lnTo>
                  <a:pt x="339458" y="9525"/>
                </a:lnTo>
                <a:lnTo>
                  <a:pt x="340575" y="9067"/>
                </a:lnTo>
                <a:lnTo>
                  <a:pt x="342442" y="7200"/>
                </a:lnTo>
                <a:lnTo>
                  <a:pt x="342900" y="6083"/>
                </a:lnTo>
                <a:lnTo>
                  <a:pt x="342900" y="3454"/>
                </a:lnTo>
                <a:close/>
              </a:path>
              <a:path w="5486400" h="646429">
                <a:moveTo>
                  <a:pt x="390525" y="640359"/>
                </a:moveTo>
                <a:lnTo>
                  <a:pt x="390067" y="639241"/>
                </a:lnTo>
                <a:lnTo>
                  <a:pt x="388200" y="637374"/>
                </a:lnTo>
                <a:lnTo>
                  <a:pt x="387083" y="636905"/>
                </a:lnTo>
                <a:lnTo>
                  <a:pt x="384454" y="636905"/>
                </a:lnTo>
                <a:lnTo>
                  <a:pt x="383336" y="637374"/>
                </a:lnTo>
                <a:lnTo>
                  <a:pt x="381469" y="639241"/>
                </a:lnTo>
                <a:lnTo>
                  <a:pt x="381000" y="640359"/>
                </a:lnTo>
                <a:lnTo>
                  <a:pt x="381000" y="642988"/>
                </a:lnTo>
                <a:lnTo>
                  <a:pt x="381469" y="644105"/>
                </a:lnTo>
                <a:lnTo>
                  <a:pt x="383336" y="645972"/>
                </a:lnTo>
                <a:lnTo>
                  <a:pt x="384454" y="646430"/>
                </a:lnTo>
                <a:lnTo>
                  <a:pt x="387083" y="646430"/>
                </a:lnTo>
                <a:lnTo>
                  <a:pt x="388200" y="645972"/>
                </a:lnTo>
                <a:lnTo>
                  <a:pt x="390067" y="644105"/>
                </a:lnTo>
                <a:lnTo>
                  <a:pt x="390525" y="642988"/>
                </a:lnTo>
                <a:lnTo>
                  <a:pt x="390525" y="640359"/>
                </a:lnTo>
                <a:close/>
              </a:path>
              <a:path w="5486400" h="646429">
                <a:moveTo>
                  <a:pt x="390525" y="3454"/>
                </a:moveTo>
                <a:lnTo>
                  <a:pt x="390067" y="2336"/>
                </a:lnTo>
                <a:lnTo>
                  <a:pt x="388200" y="469"/>
                </a:lnTo>
                <a:lnTo>
                  <a:pt x="387083" y="0"/>
                </a:lnTo>
                <a:lnTo>
                  <a:pt x="384454" y="0"/>
                </a:lnTo>
                <a:lnTo>
                  <a:pt x="383336" y="469"/>
                </a:lnTo>
                <a:lnTo>
                  <a:pt x="381469" y="2336"/>
                </a:lnTo>
                <a:lnTo>
                  <a:pt x="381000" y="3454"/>
                </a:lnTo>
                <a:lnTo>
                  <a:pt x="381000" y="6083"/>
                </a:lnTo>
                <a:lnTo>
                  <a:pt x="381469" y="7200"/>
                </a:lnTo>
                <a:lnTo>
                  <a:pt x="383336" y="9067"/>
                </a:lnTo>
                <a:lnTo>
                  <a:pt x="384454" y="9525"/>
                </a:lnTo>
                <a:lnTo>
                  <a:pt x="387083" y="9525"/>
                </a:lnTo>
                <a:lnTo>
                  <a:pt x="388200" y="9067"/>
                </a:lnTo>
                <a:lnTo>
                  <a:pt x="390067" y="7200"/>
                </a:lnTo>
                <a:lnTo>
                  <a:pt x="390525" y="6083"/>
                </a:lnTo>
                <a:lnTo>
                  <a:pt x="390525" y="3454"/>
                </a:lnTo>
                <a:close/>
              </a:path>
              <a:path w="5486400" h="646429">
                <a:moveTo>
                  <a:pt x="438150" y="640359"/>
                </a:moveTo>
                <a:lnTo>
                  <a:pt x="437692" y="639241"/>
                </a:lnTo>
                <a:lnTo>
                  <a:pt x="435825" y="637374"/>
                </a:lnTo>
                <a:lnTo>
                  <a:pt x="434708" y="636905"/>
                </a:lnTo>
                <a:lnTo>
                  <a:pt x="432079" y="636905"/>
                </a:lnTo>
                <a:lnTo>
                  <a:pt x="430961" y="637374"/>
                </a:lnTo>
                <a:lnTo>
                  <a:pt x="429094" y="639241"/>
                </a:lnTo>
                <a:lnTo>
                  <a:pt x="428625" y="640359"/>
                </a:lnTo>
                <a:lnTo>
                  <a:pt x="428625" y="642988"/>
                </a:lnTo>
                <a:lnTo>
                  <a:pt x="429094" y="644105"/>
                </a:lnTo>
                <a:lnTo>
                  <a:pt x="430961" y="645972"/>
                </a:lnTo>
                <a:lnTo>
                  <a:pt x="432079" y="646430"/>
                </a:lnTo>
                <a:lnTo>
                  <a:pt x="434708" y="646430"/>
                </a:lnTo>
                <a:lnTo>
                  <a:pt x="435825" y="645972"/>
                </a:lnTo>
                <a:lnTo>
                  <a:pt x="437692" y="644105"/>
                </a:lnTo>
                <a:lnTo>
                  <a:pt x="438150" y="642988"/>
                </a:lnTo>
                <a:lnTo>
                  <a:pt x="438150" y="640359"/>
                </a:lnTo>
                <a:close/>
              </a:path>
              <a:path w="5486400" h="646429">
                <a:moveTo>
                  <a:pt x="438150" y="3454"/>
                </a:moveTo>
                <a:lnTo>
                  <a:pt x="437692" y="2336"/>
                </a:lnTo>
                <a:lnTo>
                  <a:pt x="435825" y="469"/>
                </a:lnTo>
                <a:lnTo>
                  <a:pt x="434708" y="0"/>
                </a:lnTo>
                <a:lnTo>
                  <a:pt x="432079" y="0"/>
                </a:lnTo>
                <a:lnTo>
                  <a:pt x="430961" y="469"/>
                </a:lnTo>
                <a:lnTo>
                  <a:pt x="429094" y="2336"/>
                </a:lnTo>
                <a:lnTo>
                  <a:pt x="428625" y="3454"/>
                </a:lnTo>
                <a:lnTo>
                  <a:pt x="428625" y="6083"/>
                </a:lnTo>
                <a:lnTo>
                  <a:pt x="429094" y="7200"/>
                </a:lnTo>
                <a:lnTo>
                  <a:pt x="430961" y="9067"/>
                </a:lnTo>
                <a:lnTo>
                  <a:pt x="432079" y="9525"/>
                </a:lnTo>
                <a:lnTo>
                  <a:pt x="434708" y="9525"/>
                </a:lnTo>
                <a:lnTo>
                  <a:pt x="435825" y="9067"/>
                </a:lnTo>
                <a:lnTo>
                  <a:pt x="437692" y="7200"/>
                </a:lnTo>
                <a:lnTo>
                  <a:pt x="438150" y="6083"/>
                </a:lnTo>
                <a:lnTo>
                  <a:pt x="438150" y="3454"/>
                </a:lnTo>
                <a:close/>
              </a:path>
              <a:path w="5486400" h="646429">
                <a:moveTo>
                  <a:pt x="485775" y="640359"/>
                </a:moveTo>
                <a:lnTo>
                  <a:pt x="485317" y="639241"/>
                </a:lnTo>
                <a:lnTo>
                  <a:pt x="483450" y="637374"/>
                </a:lnTo>
                <a:lnTo>
                  <a:pt x="482333" y="636905"/>
                </a:lnTo>
                <a:lnTo>
                  <a:pt x="479704" y="636905"/>
                </a:lnTo>
                <a:lnTo>
                  <a:pt x="478586" y="637374"/>
                </a:lnTo>
                <a:lnTo>
                  <a:pt x="476719" y="639241"/>
                </a:lnTo>
                <a:lnTo>
                  <a:pt x="476250" y="640359"/>
                </a:lnTo>
                <a:lnTo>
                  <a:pt x="476250" y="642988"/>
                </a:lnTo>
                <a:lnTo>
                  <a:pt x="476719" y="644105"/>
                </a:lnTo>
                <a:lnTo>
                  <a:pt x="478586" y="645972"/>
                </a:lnTo>
                <a:lnTo>
                  <a:pt x="479704" y="646430"/>
                </a:lnTo>
                <a:lnTo>
                  <a:pt x="482333" y="646430"/>
                </a:lnTo>
                <a:lnTo>
                  <a:pt x="483450" y="645972"/>
                </a:lnTo>
                <a:lnTo>
                  <a:pt x="485317" y="644105"/>
                </a:lnTo>
                <a:lnTo>
                  <a:pt x="485775" y="642988"/>
                </a:lnTo>
                <a:lnTo>
                  <a:pt x="485775" y="640359"/>
                </a:lnTo>
                <a:close/>
              </a:path>
              <a:path w="5486400" h="646429">
                <a:moveTo>
                  <a:pt x="485775" y="3454"/>
                </a:moveTo>
                <a:lnTo>
                  <a:pt x="485317" y="2336"/>
                </a:lnTo>
                <a:lnTo>
                  <a:pt x="483450" y="469"/>
                </a:lnTo>
                <a:lnTo>
                  <a:pt x="482333" y="0"/>
                </a:lnTo>
                <a:lnTo>
                  <a:pt x="479704" y="0"/>
                </a:lnTo>
                <a:lnTo>
                  <a:pt x="478586" y="469"/>
                </a:lnTo>
                <a:lnTo>
                  <a:pt x="476719" y="2336"/>
                </a:lnTo>
                <a:lnTo>
                  <a:pt x="476250" y="3454"/>
                </a:lnTo>
                <a:lnTo>
                  <a:pt x="476250" y="6083"/>
                </a:lnTo>
                <a:lnTo>
                  <a:pt x="476719" y="7200"/>
                </a:lnTo>
                <a:lnTo>
                  <a:pt x="478586" y="9067"/>
                </a:lnTo>
                <a:lnTo>
                  <a:pt x="479704" y="9525"/>
                </a:lnTo>
                <a:lnTo>
                  <a:pt x="482333" y="9525"/>
                </a:lnTo>
                <a:lnTo>
                  <a:pt x="483450" y="9067"/>
                </a:lnTo>
                <a:lnTo>
                  <a:pt x="485317" y="7200"/>
                </a:lnTo>
                <a:lnTo>
                  <a:pt x="485775" y="6083"/>
                </a:lnTo>
                <a:lnTo>
                  <a:pt x="485775" y="3454"/>
                </a:lnTo>
                <a:close/>
              </a:path>
              <a:path w="5486400" h="646429">
                <a:moveTo>
                  <a:pt x="533400" y="640359"/>
                </a:moveTo>
                <a:lnTo>
                  <a:pt x="532942" y="639241"/>
                </a:lnTo>
                <a:lnTo>
                  <a:pt x="531075" y="637374"/>
                </a:lnTo>
                <a:lnTo>
                  <a:pt x="529958" y="636905"/>
                </a:lnTo>
                <a:lnTo>
                  <a:pt x="527329" y="636905"/>
                </a:lnTo>
                <a:lnTo>
                  <a:pt x="526211" y="637374"/>
                </a:lnTo>
                <a:lnTo>
                  <a:pt x="524344" y="639241"/>
                </a:lnTo>
                <a:lnTo>
                  <a:pt x="523875" y="640359"/>
                </a:lnTo>
                <a:lnTo>
                  <a:pt x="523875" y="642988"/>
                </a:lnTo>
                <a:lnTo>
                  <a:pt x="524344" y="644105"/>
                </a:lnTo>
                <a:lnTo>
                  <a:pt x="526211" y="645972"/>
                </a:lnTo>
                <a:lnTo>
                  <a:pt x="527329" y="646430"/>
                </a:lnTo>
                <a:lnTo>
                  <a:pt x="529958" y="646430"/>
                </a:lnTo>
                <a:lnTo>
                  <a:pt x="531075" y="645972"/>
                </a:lnTo>
                <a:lnTo>
                  <a:pt x="532942" y="644105"/>
                </a:lnTo>
                <a:lnTo>
                  <a:pt x="533400" y="642988"/>
                </a:lnTo>
                <a:lnTo>
                  <a:pt x="533400" y="640359"/>
                </a:lnTo>
                <a:close/>
              </a:path>
              <a:path w="5486400" h="646429">
                <a:moveTo>
                  <a:pt x="533400" y="3454"/>
                </a:moveTo>
                <a:lnTo>
                  <a:pt x="532942" y="2336"/>
                </a:lnTo>
                <a:lnTo>
                  <a:pt x="531075" y="469"/>
                </a:lnTo>
                <a:lnTo>
                  <a:pt x="529958" y="0"/>
                </a:lnTo>
                <a:lnTo>
                  <a:pt x="527329" y="0"/>
                </a:lnTo>
                <a:lnTo>
                  <a:pt x="526211" y="469"/>
                </a:lnTo>
                <a:lnTo>
                  <a:pt x="524344" y="2336"/>
                </a:lnTo>
                <a:lnTo>
                  <a:pt x="523875" y="3454"/>
                </a:lnTo>
                <a:lnTo>
                  <a:pt x="523875" y="6083"/>
                </a:lnTo>
                <a:lnTo>
                  <a:pt x="524344" y="7200"/>
                </a:lnTo>
                <a:lnTo>
                  <a:pt x="526211" y="9067"/>
                </a:lnTo>
                <a:lnTo>
                  <a:pt x="527329" y="9525"/>
                </a:lnTo>
                <a:lnTo>
                  <a:pt x="529958" y="9525"/>
                </a:lnTo>
                <a:lnTo>
                  <a:pt x="531075" y="9067"/>
                </a:lnTo>
                <a:lnTo>
                  <a:pt x="532942" y="7200"/>
                </a:lnTo>
                <a:lnTo>
                  <a:pt x="533400" y="6083"/>
                </a:lnTo>
                <a:lnTo>
                  <a:pt x="533400" y="3454"/>
                </a:lnTo>
                <a:close/>
              </a:path>
              <a:path w="5486400" h="646429">
                <a:moveTo>
                  <a:pt x="581025" y="640359"/>
                </a:moveTo>
                <a:lnTo>
                  <a:pt x="580567" y="639241"/>
                </a:lnTo>
                <a:lnTo>
                  <a:pt x="578700" y="637374"/>
                </a:lnTo>
                <a:lnTo>
                  <a:pt x="577583" y="636905"/>
                </a:lnTo>
                <a:lnTo>
                  <a:pt x="574954" y="636905"/>
                </a:lnTo>
                <a:lnTo>
                  <a:pt x="573836" y="637374"/>
                </a:lnTo>
                <a:lnTo>
                  <a:pt x="571969" y="639241"/>
                </a:lnTo>
                <a:lnTo>
                  <a:pt x="571500" y="640359"/>
                </a:lnTo>
                <a:lnTo>
                  <a:pt x="571500" y="642988"/>
                </a:lnTo>
                <a:lnTo>
                  <a:pt x="571969" y="644105"/>
                </a:lnTo>
                <a:lnTo>
                  <a:pt x="573836" y="645972"/>
                </a:lnTo>
                <a:lnTo>
                  <a:pt x="574954" y="646430"/>
                </a:lnTo>
                <a:lnTo>
                  <a:pt x="577583" y="646430"/>
                </a:lnTo>
                <a:lnTo>
                  <a:pt x="578700" y="645972"/>
                </a:lnTo>
                <a:lnTo>
                  <a:pt x="580567" y="644105"/>
                </a:lnTo>
                <a:lnTo>
                  <a:pt x="581025" y="642988"/>
                </a:lnTo>
                <a:lnTo>
                  <a:pt x="581025" y="640359"/>
                </a:lnTo>
                <a:close/>
              </a:path>
              <a:path w="5486400" h="646429">
                <a:moveTo>
                  <a:pt x="581025" y="3454"/>
                </a:moveTo>
                <a:lnTo>
                  <a:pt x="580567" y="2336"/>
                </a:lnTo>
                <a:lnTo>
                  <a:pt x="578700" y="469"/>
                </a:lnTo>
                <a:lnTo>
                  <a:pt x="577583" y="0"/>
                </a:lnTo>
                <a:lnTo>
                  <a:pt x="574954" y="0"/>
                </a:lnTo>
                <a:lnTo>
                  <a:pt x="573836" y="469"/>
                </a:lnTo>
                <a:lnTo>
                  <a:pt x="571969" y="2336"/>
                </a:lnTo>
                <a:lnTo>
                  <a:pt x="571500" y="3454"/>
                </a:lnTo>
                <a:lnTo>
                  <a:pt x="571500" y="6083"/>
                </a:lnTo>
                <a:lnTo>
                  <a:pt x="571969" y="7200"/>
                </a:lnTo>
                <a:lnTo>
                  <a:pt x="573836" y="9067"/>
                </a:lnTo>
                <a:lnTo>
                  <a:pt x="574954" y="9525"/>
                </a:lnTo>
                <a:lnTo>
                  <a:pt x="577583" y="9525"/>
                </a:lnTo>
                <a:lnTo>
                  <a:pt x="578700" y="9067"/>
                </a:lnTo>
                <a:lnTo>
                  <a:pt x="580567" y="7200"/>
                </a:lnTo>
                <a:lnTo>
                  <a:pt x="581025" y="6083"/>
                </a:lnTo>
                <a:lnTo>
                  <a:pt x="581025" y="3454"/>
                </a:lnTo>
                <a:close/>
              </a:path>
              <a:path w="5486400" h="646429">
                <a:moveTo>
                  <a:pt x="628650" y="640359"/>
                </a:moveTo>
                <a:lnTo>
                  <a:pt x="628192" y="639241"/>
                </a:lnTo>
                <a:lnTo>
                  <a:pt x="626325" y="637374"/>
                </a:lnTo>
                <a:lnTo>
                  <a:pt x="625208" y="636905"/>
                </a:lnTo>
                <a:lnTo>
                  <a:pt x="622579" y="636905"/>
                </a:lnTo>
                <a:lnTo>
                  <a:pt x="621461" y="637374"/>
                </a:lnTo>
                <a:lnTo>
                  <a:pt x="619594" y="639241"/>
                </a:lnTo>
                <a:lnTo>
                  <a:pt x="619125" y="640359"/>
                </a:lnTo>
                <a:lnTo>
                  <a:pt x="619125" y="642988"/>
                </a:lnTo>
                <a:lnTo>
                  <a:pt x="619594" y="644105"/>
                </a:lnTo>
                <a:lnTo>
                  <a:pt x="621461" y="645972"/>
                </a:lnTo>
                <a:lnTo>
                  <a:pt x="622579" y="646430"/>
                </a:lnTo>
                <a:lnTo>
                  <a:pt x="625208" y="646430"/>
                </a:lnTo>
                <a:lnTo>
                  <a:pt x="626325" y="645972"/>
                </a:lnTo>
                <a:lnTo>
                  <a:pt x="628192" y="644105"/>
                </a:lnTo>
                <a:lnTo>
                  <a:pt x="628650" y="642988"/>
                </a:lnTo>
                <a:lnTo>
                  <a:pt x="628650" y="640359"/>
                </a:lnTo>
                <a:close/>
              </a:path>
              <a:path w="5486400" h="646429">
                <a:moveTo>
                  <a:pt x="628650" y="3454"/>
                </a:moveTo>
                <a:lnTo>
                  <a:pt x="628192" y="2336"/>
                </a:lnTo>
                <a:lnTo>
                  <a:pt x="626325" y="469"/>
                </a:lnTo>
                <a:lnTo>
                  <a:pt x="625208" y="0"/>
                </a:lnTo>
                <a:lnTo>
                  <a:pt x="622579" y="0"/>
                </a:lnTo>
                <a:lnTo>
                  <a:pt x="621461" y="469"/>
                </a:lnTo>
                <a:lnTo>
                  <a:pt x="619594" y="2336"/>
                </a:lnTo>
                <a:lnTo>
                  <a:pt x="619125" y="3454"/>
                </a:lnTo>
                <a:lnTo>
                  <a:pt x="619125" y="6083"/>
                </a:lnTo>
                <a:lnTo>
                  <a:pt x="619594" y="7200"/>
                </a:lnTo>
                <a:lnTo>
                  <a:pt x="621461" y="9067"/>
                </a:lnTo>
                <a:lnTo>
                  <a:pt x="622579" y="9525"/>
                </a:lnTo>
                <a:lnTo>
                  <a:pt x="625208" y="9525"/>
                </a:lnTo>
                <a:lnTo>
                  <a:pt x="626325" y="9067"/>
                </a:lnTo>
                <a:lnTo>
                  <a:pt x="628192" y="7200"/>
                </a:lnTo>
                <a:lnTo>
                  <a:pt x="628650" y="6083"/>
                </a:lnTo>
                <a:lnTo>
                  <a:pt x="628650" y="3454"/>
                </a:lnTo>
                <a:close/>
              </a:path>
              <a:path w="5486400" h="646429">
                <a:moveTo>
                  <a:pt x="676275" y="640359"/>
                </a:moveTo>
                <a:lnTo>
                  <a:pt x="675817" y="639241"/>
                </a:lnTo>
                <a:lnTo>
                  <a:pt x="673950" y="637374"/>
                </a:lnTo>
                <a:lnTo>
                  <a:pt x="672833" y="636905"/>
                </a:lnTo>
                <a:lnTo>
                  <a:pt x="670204" y="636905"/>
                </a:lnTo>
                <a:lnTo>
                  <a:pt x="669086" y="637374"/>
                </a:lnTo>
                <a:lnTo>
                  <a:pt x="667219" y="639241"/>
                </a:lnTo>
                <a:lnTo>
                  <a:pt x="666750" y="640359"/>
                </a:lnTo>
                <a:lnTo>
                  <a:pt x="666750" y="642988"/>
                </a:lnTo>
                <a:lnTo>
                  <a:pt x="667219" y="644105"/>
                </a:lnTo>
                <a:lnTo>
                  <a:pt x="669086" y="645972"/>
                </a:lnTo>
                <a:lnTo>
                  <a:pt x="670204" y="646430"/>
                </a:lnTo>
                <a:lnTo>
                  <a:pt x="672833" y="646430"/>
                </a:lnTo>
                <a:lnTo>
                  <a:pt x="673950" y="645972"/>
                </a:lnTo>
                <a:lnTo>
                  <a:pt x="675817" y="644105"/>
                </a:lnTo>
                <a:lnTo>
                  <a:pt x="676275" y="642988"/>
                </a:lnTo>
                <a:lnTo>
                  <a:pt x="676275" y="640359"/>
                </a:lnTo>
                <a:close/>
              </a:path>
              <a:path w="5486400" h="646429">
                <a:moveTo>
                  <a:pt x="676275" y="3454"/>
                </a:moveTo>
                <a:lnTo>
                  <a:pt x="675817" y="2336"/>
                </a:lnTo>
                <a:lnTo>
                  <a:pt x="673950" y="469"/>
                </a:lnTo>
                <a:lnTo>
                  <a:pt x="672833" y="0"/>
                </a:lnTo>
                <a:lnTo>
                  <a:pt x="670204" y="0"/>
                </a:lnTo>
                <a:lnTo>
                  <a:pt x="669086" y="469"/>
                </a:lnTo>
                <a:lnTo>
                  <a:pt x="667219" y="2336"/>
                </a:lnTo>
                <a:lnTo>
                  <a:pt x="666750" y="3454"/>
                </a:lnTo>
                <a:lnTo>
                  <a:pt x="666750" y="6083"/>
                </a:lnTo>
                <a:lnTo>
                  <a:pt x="667219" y="7200"/>
                </a:lnTo>
                <a:lnTo>
                  <a:pt x="669086" y="9067"/>
                </a:lnTo>
                <a:lnTo>
                  <a:pt x="670204" y="9525"/>
                </a:lnTo>
                <a:lnTo>
                  <a:pt x="672833" y="9525"/>
                </a:lnTo>
                <a:lnTo>
                  <a:pt x="673950" y="9067"/>
                </a:lnTo>
                <a:lnTo>
                  <a:pt x="675817" y="7200"/>
                </a:lnTo>
                <a:lnTo>
                  <a:pt x="676275" y="6083"/>
                </a:lnTo>
                <a:lnTo>
                  <a:pt x="676275" y="3454"/>
                </a:lnTo>
                <a:close/>
              </a:path>
              <a:path w="5486400" h="646429">
                <a:moveTo>
                  <a:pt x="723900" y="640359"/>
                </a:moveTo>
                <a:lnTo>
                  <a:pt x="723442" y="639241"/>
                </a:lnTo>
                <a:lnTo>
                  <a:pt x="721575" y="637374"/>
                </a:lnTo>
                <a:lnTo>
                  <a:pt x="720458" y="636905"/>
                </a:lnTo>
                <a:lnTo>
                  <a:pt x="717829" y="636905"/>
                </a:lnTo>
                <a:lnTo>
                  <a:pt x="716711" y="637374"/>
                </a:lnTo>
                <a:lnTo>
                  <a:pt x="714844" y="639241"/>
                </a:lnTo>
                <a:lnTo>
                  <a:pt x="714375" y="640359"/>
                </a:lnTo>
                <a:lnTo>
                  <a:pt x="714375" y="642988"/>
                </a:lnTo>
                <a:lnTo>
                  <a:pt x="714844" y="644105"/>
                </a:lnTo>
                <a:lnTo>
                  <a:pt x="716711" y="645972"/>
                </a:lnTo>
                <a:lnTo>
                  <a:pt x="717829" y="646430"/>
                </a:lnTo>
                <a:lnTo>
                  <a:pt x="720458" y="646430"/>
                </a:lnTo>
                <a:lnTo>
                  <a:pt x="721575" y="645972"/>
                </a:lnTo>
                <a:lnTo>
                  <a:pt x="723442" y="644105"/>
                </a:lnTo>
                <a:lnTo>
                  <a:pt x="723900" y="642988"/>
                </a:lnTo>
                <a:lnTo>
                  <a:pt x="723900" y="640359"/>
                </a:lnTo>
                <a:close/>
              </a:path>
              <a:path w="5486400" h="646429">
                <a:moveTo>
                  <a:pt x="723900" y="3454"/>
                </a:moveTo>
                <a:lnTo>
                  <a:pt x="723442" y="2336"/>
                </a:lnTo>
                <a:lnTo>
                  <a:pt x="721575" y="469"/>
                </a:lnTo>
                <a:lnTo>
                  <a:pt x="720458" y="0"/>
                </a:lnTo>
                <a:lnTo>
                  <a:pt x="717829" y="0"/>
                </a:lnTo>
                <a:lnTo>
                  <a:pt x="716711" y="469"/>
                </a:lnTo>
                <a:lnTo>
                  <a:pt x="714844" y="2336"/>
                </a:lnTo>
                <a:lnTo>
                  <a:pt x="714375" y="3454"/>
                </a:lnTo>
                <a:lnTo>
                  <a:pt x="714375" y="6083"/>
                </a:lnTo>
                <a:lnTo>
                  <a:pt x="714844" y="7200"/>
                </a:lnTo>
                <a:lnTo>
                  <a:pt x="716711" y="9067"/>
                </a:lnTo>
                <a:lnTo>
                  <a:pt x="717829" y="9525"/>
                </a:lnTo>
                <a:lnTo>
                  <a:pt x="720458" y="9525"/>
                </a:lnTo>
                <a:lnTo>
                  <a:pt x="721575" y="9067"/>
                </a:lnTo>
                <a:lnTo>
                  <a:pt x="723442" y="7200"/>
                </a:lnTo>
                <a:lnTo>
                  <a:pt x="723900" y="6083"/>
                </a:lnTo>
                <a:lnTo>
                  <a:pt x="723900" y="3454"/>
                </a:lnTo>
                <a:close/>
              </a:path>
              <a:path w="5486400" h="646429">
                <a:moveTo>
                  <a:pt x="771525" y="640359"/>
                </a:moveTo>
                <a:lnTo>
                  <a:pt x="771067" y="639241"/>
                </a:lnTo>
                <a:lnTo>
                  <a:pt x="769200" y="637374"/>
                </a:lnTo>
                <a:lnTo>
                  <a:pt x="768083" y="636905"/>
                </a:lnTo>
                <a:lnTo>
                  <a:pt x="765454" y="636905"/>
                </a:lnTo>
                <a:lnTo>
                  <a:pt x="764336" y="637374"/>
                </a:lnTo>
                <a:lnTo>
                  <a:pt x="762469" y="639241"/>
                </a:lnTo>
                <a:lnTo>
                  <a:pt x="762000" y="640359"/>
                </a:lnTo>
                <a:lnTo>
                  <a:pt x="762000" y="642988"/>
                </a:lnTo>
                <a:lnTo>
                  <a:pt x="762469" y="644105"/>
                </a:lnTo>
                <a:lnTo>
                  <a:pt x="764336" y="645972"/>
                </a:lnTo>
                <a:lnTo>
                  <a:pt x="765454" y="646430"/>
                </a:lnTo>
                <a:lnTo>
                  <a:pt x="768083" y="646430"/>
                </a:lnTo>
                <a:lnTo>
                  <a:pt x="769200" y="645972"/>
                </a:lnTo>
                <a:lnTo>
                  <a:pt x="771067" y="644105"/>
                </a:lnTo>
                <a:lnTo>
                  <a:pt x="771525" y="642988"/>
                </a:lnTo>
                <a:lnTo>
                  <a:pt x="771525" y="640359"/>
                </a:lnTo>
                <a:close/>
              </a:path>
              <a:path w="5486400" h="646429">
                <a:moveTo>
                  <a:pt x="771525" y="3454"/>
                </a:moveTo>
                <a:lnTo>
                  <a:pt x="771067" y="2336"/>
                </a:lnTo>
                <a:lnTo>
                  <a:pt x="769200" y="469"/>
                </a:lnTo>
                <a:lnTo>
                  <a:pt x="768083" y="0"/>
                </a:lnTo>
                <a:lnTo>
                  <a:pt x="765454" y="0"/>
                </a:lnTo>
                <a:lnTo>
                  <a:pt x="764336" y="469"/>
                </a:lnTo>
                <a:lnTo>
                  <a:pt x="762469" y="2336"/>
                </a:lnTo>
                <a:lnTo>
                  <a:pt x="762000" y="3454"/>
                </a:lnTo>
                <a:lnTo>
                  <a:pt x="762000" y="6083"/>
                </a:lnTo>
                <a:lnTo>
                  <a:pt x="762469" y="7200"/>
                </a:lnTo>
                <a:lnTo>
                  <a:pt x="764336" y="9067"/>
                </a:lnTo>
                <a:lnTo>
                  <a:pt x="765454" y="9525"/>
                </a:lnTo>
                <a:lnTo>
                  <a:pt x="768083" y="9525"/>
                </a:lnTo>
                <a:lnTo>
                  <a:pt x="769200" y="9067"/>
                </a:lnTo>
                <a:lnTo>
                  <a:pt x="771067" y="7200"/>
                </a:lnTo>
                <a:lnTo>
                  <a:pt x="771525" y="6083"/>
                </a:lnTo>
                <a:lnTo>
                  <a:pt x="771525" y="3454"/>
                </a:lnTo>
                <a:close/>
              </a:path>
              <a:path w="5486400" h="646429">
                <a:moveTo>
                  <a:pt x="819150" y="640359"/>
                </a:moveTo>
                <a:lnTo>
                  <a:pt x="818692" y="639241"/>
                </a:lnTo>
                <a:lnTo>
                  <a:pt x="816825" y="637374"/>
                </a:lnTo>
                <a:lnTo>
                  <a:pt x="815708" y="636905"/>
                </a:lnTo>
                <a:lnTo>
                  <a:pt x="813079" y="636905"/>
                </a:lnTo>
                <a:lnTo>
                  <a:pt x="811961" y="637374"/>
                </a:lnTo>
                <a:lnTo>
                  <a:pt x="810094" y="639241"/>
                </a:lnTo>
                <a:lnTo>
                  <a:pt x="809625" y="640359"/>
                </a:lnTo>
                <a:lnTo>
                  <a:pt x="809625" y="642988"/>
                </a:lnTo>
                <a:lnTo>
                  <a:pt x="810094" y="644105"/>
                </a:lnTo>
                <a:lnTo>
                  <a:pt x="811961" y="645972"/>
                </a:lnTo>
                <a:lnTo>
                  <a:pt x="813079" y="646430"/>
                </a:lnTo>
                <a:lnTo>
                  <a:pt x="815708" y="646430"/>
                </a:lnTo>
                <a:lnTo>
                  <a:pt x="816825" y="645972"/>
                </a:lnTo>
                <a:lnTo>
                  <a:pt x="818692" y="644105"/>
                </a:lnTo>
                <a:lnTo>
                  <a:pt x="819150" y="642988"/>
                </a:lnTo>
                <a:lnTo>
                  <a:pt x="819150" y="640359"/>
                </a:lnTo>
                <a:close/>
              </a:path>
              <a:path w="5486400" h="646429">
                <a:moveTo>
                  <a:pt x="819150" y="3454"/>
                </a:moveTo>
                <a:lnTo>
                  <a:pt x="818692" y="2336"/>
                </a:lnTo>
                <a:lnTo>
                  <a:pt x="816825" y="469"/>
                </a:lnTo>
                <a:lnTo>
                  <a:pt x="815708" y="0"/>
                </a:lnTo>
                <a:lnTo>
                  <a:pt x="813079" y="0"/>
                </a:lnTo>
                <a:lnTo>
                  <a:pt x="811961" y="469"/>
                </a:lnTo>
                <a:lnTo>
                  <a:pt x="810094" y="2336"/>
                </a:lnTo>
                <a:lnTo>
                  <a:pt x="809625" y="3454"/>
                </a:lnTo>
                <a:lnTo>
                  <a:pt x="809625" y="6083"/>
                </a:lnTo>
                <a:lnTo>
                  <a:pt x="810094" y="7200"/>
                </a:lnTo>
                <a:lnTo>
                  <a:pt x="811961" y="9067"/>
                </a:lnTo>
                <a:lnTo>
                  <a:pt x="813079" y="9525"/>
                </a:lnTo>
                <a:lnTo>
                  <a:pt x="815708" y="9525"/>
                </a:lnTo>
                <a:lnTo>
                  <a:pt x="816825" y="9067"/>
                </a:lnTo>
                <a:lnTo>
                  <a:pt x="818692" y="7200"/>
                </a:lnTo>
                <a:lnTo>
                  <a:pt x="819150" y="6083"/>
                </a:lnTo>
                <a:lnTo>
                  <a:pt x="819150" y="3454"/>
                </a:lnTo>
                <a:close/>
              </a:path>
              <a:path w="5486400" h="646429">
                <a:moveTo>
                  <a:pt x="866775" y="640359"/>
                </a:moveTo>
                <a:lnTo>
                  <a:pt x="866317" y="639241"/>
                </a:lnTo>
                <a:lnTo>
                  <a:pt x="864450" y="637374"/>
                </a:lnTo>
                <a:lnTo>
                  <a:pt x="863333" y="636905"/>
                </a:lnTo>
                <a:lnTo>
                  <a:pt x="860704" y="636905"/>
                </a:lnTo>
                <a:lnTo>
                  <a:pt x="859586" y="637374"/>
                </a:lnTo>
                <a:lnTo>
                  <a:pt x="857719" y="639241"/>
                </a:lnTo>
                <a:lnTo>
                  <a:pt x="857250" y="640359"/>
                </a:lnTo>
                <a:lnTo>
                  <a:pt x="857250" y="642988"/>
                </a:lnTo>
                <a:lnTo>
                  <a:pt x="857719" y="644105"/>
                </a:lnTo>
                <a:lnTo>
                  <a:pt x="859586" y="645972"/>
                </a:lnTo>
                <a:lnTo>
                  <a:pt x="860704" y="646430"/>
                </a:lnTo>
                <a:lnTo>
                  <a:pt x="863333" y="646430"/>
                </a:lnTo>
                <a:lnTo>
                  <a:pt x="864450" y="645972"/>
                </a:lnTo>
                <a:lnTo>
                  <a:pt x="866317" y="644105"/>
                </a:lnTo>
                <a:lnTo>
                  <a:pt x="866775" y="642988"/>
                </a:lnTo>
                <a:lnTo>
                  <a:pt x="866775" y="640359"/>
                </a:lnTo>
                <a:close/>
              </a:path>
              <a:path w="5486400" h="646429">
                <a:moveTo>
                  <a:pt x="866775" y="3454"/>
                </a:moveTo>
                <a:lnTo>
                  <a:pt x="866317" y="2336"/>
                </a:lnTo>
                <a:lnTo>
                  <a:pt x="864450" y="469"/>
                </a:lnTo>
                <a:lnTo>
                  <a:pt x="863333" y="0"/>
                </a:lnTo>
                <a:lnTo>
                  <a:pt x="860704" y="0"/>
                </a:lnTo>
                <a:lnTo>
                  <a:pt x="859586" y="469"/>
                </a:lnTo>
                <a:lnTo>
                  <a:pt x="857719" y="2336"/>
                </a:lnTo>
                <a:lnTo>
                  <a:pt x="857250" y="3454"/>
                </a:lnTo>
                <a:lnTo>
                  <a:pt x="857250" y="6083"/>
                </a:lnTo>
                <a:lnTo>
                  <a:pt x="857719" y="7200"/>
                </a:lnTo>
                <a:lnTo>
                  <a:pt x="859586" y="9067"/>
                </a:lnTo>
                <a:lnTo>
                  <a:pt x="860704" y="9525"/>
                </a:lnTo>
                <a:lnTo>
                  <a:pt x="863333" y="9525"/>
                </a:lnTo>
                <a:lnTo>
                  <a:pt x="864450" y="9067"/>
                </a:lnTo>
                <a:lnTo>
                  <a:pt x="866317" y="7200"/>
                </a:lnTo>
                <a:lnTo>
                  <a:pt x="866775" y="6083"/>
                </a:lnTo>
                <a:lnTo>
                  <a:pt x="866775" y="3454"/>
                </a:lnTo>
                <a:close/>
              </a:path>
              <a:path w="5486400" h="646429">
                <a:moveTo>
                  <a:pt x="914400" y="640359"/>
                </a:moveTo>
                <a:lnTo>
                  <a:pt x="913942" y="639241"/>
                </a:lnTo>
                <a:lnTo>
                  <a:pt x="912075" y="637374"/>
                </a:lnTo>
                <a:lnTo>
                  <a:pt x="910958" y="636905"/>
                </a:lnTo>
                <a:lnTo>
                  <a:pt x="908329" y="636905"/>
                </a:lnTo>
                <a:lnTo>
                  <a:pt x="907211" y="637374"/>
                </a:lnTo>
                <a:lnTo>
                  <a:pt x="905344" y="639241"/>
                </a:lnTo>
                <a:lnTo>
                  <a:pt x="904875" y="640359"/>
                </a:lnTo>
                <a:lnTo>
                  <a:pt x="904875" y="642988"/>
                </a:lnTo>
                <a:lnTo>
                  <a:pt x="905344" y="644105"/>
                </a:lnTo>
                <a:lnTo>
                  <a:pt x="907211" y="645972"/>
                </a:lnTo>
                <a:lnTo>
                  <a:pt x="908329" y="646430"/>
                </a:lnTo>
                <a:lnTo>
                  <a:pt x="910958" y="646430"/>
                </a:lnTo>
                <a:lnTo>
                  <a:pt x="912075" y="645972"/>
                </a:lnTo>
                <a:lnTo>
                  <a:pt x="913942" y="644105"/>
                </a:lnTo>
                <a:lnTo>
                  <a:pt x="914400" y="642988"/>
                </a:lnTo>
                <a:lnTo>
                  <a:pt x="914400" y="640359"/>
                </a:lnTo>
                <a:close/>
              </a:path>
              <a:path w="5486400" h="646429">
                <a:moveTo>
                  <a:pt x="914400" y="3454"/>
                </a:moveTo>
                <a:lnTo>
                  <a:pt x="913942" y="2336"/>
                </a:lnTo>
                <a:lnTo>
                  <a:pt x="912075" y="469"/>
                </a:lnTo>
                <a:lnTo>
                  <a:pt x="910958" y="0"/>
                </a:lnTo>
                <a:lnTo>
                  <a:pt x="908329" y="0"/>
                </a:lnTo>
                <a:lnTo>
                  <a:pt x="907211" y="469"/>
                </a:lnTo>
                <a:lnTo>
                  <a:pt x="905344" y="2336"/>
                </a:lnTo>
                <a:lnTo>
                  <a:pt x="904875" y="3454"/>
                </a:lnTo>
                <a:lnTo>
                  <a:pt x="904875" y="6083"/>
                </a:lnTo>
                <a:lnTo>
                  <a:pt x="905344" y="7200"/>
                </a:lnTo>
                <a:lnTo>
                  <a:pt x="907211" y="9067"/>
                </a:lnTo>
                <a:lnTo>
                  <a:pt x="908329" y="9525"/>
                </a:lnTo>
                <a:lnTo>
                  <a:pt x="910958" y="9525"/>
                </a:lnTo>
                <a:lnTo>
                  <a:pt x="912075" y="9067"/>
                </a:lnTo>
                <a:lnTo>
                  <a:pt x="913942" y="7200"/>
                </a:lnTo>
                <a:lnTo>
                  <a:pt x="914400" y="6083"/>
                </a:lnTo>
                <a:lnTo>
                  <a:pt x="914400" y="3454"/>
                </a:lnTo>
                <a:close/>
              </a:path>
              <a:path w="5486400" h="646429">
                <a:moveTo>
                  <a:pt x="962025" y="640359"/>
                </a:moveTo>
                <a:lnTo>
                  <a:pt x="961567" y="639241"/>
                </a:lnTo>
                <a:lnTo>
                  <a:pt x="959700" y="637374"/>
                </a:lnTo>
                <a:lnTo>
                  <a:pt x="958583" y="636905"/>
                </a:lnTo>
                <a:lnTo>
                  <a:pt x="955954" y="636905"/>
                </a:lnTo>
                <a:lnTo>
                  <a:pt x="954836" y="637374"/>
                </a:lnTo>
                <a:lnTo>
                  <a:pt x="952969" y="639241"/>
                </a:lnTo>
                <a:lnTo>
                  <a:pt x="952500" y="640359"/>
                </a:lnTo>
                <a:lnTo>
                  <a:pt x="952500" y="642988"/>
                </a:lnTo>
                <a:lnTo>
                  <a:pt x="952969" y="644105"/>
                </a:lnTo>
                <a:lnTo>
                  <a:pt x="954836" y="645972"/>
                </a:lnTo>
                <a:lnTo>
                  <a:pt x="955954" y="646430"/>
                </a:lnTo>
                <a:lnTo>
                  <a:pt x="958583" y="646430"/>
                </a:lnTo>
                <a:lnTo>
                  <a:pt x="959700" y="645972"/>
                </a:lnTo>
                <a:lnTo>
                  <a:pt x="961567" y="644105"/>
                </a:lnTo>
                <a:lnTo>
                  <a:pt x="962025" y="642988"/>
                </a:lnTo>
                <a:lnTo>
                  <a:pt x="962025" y="640359"/>
                </a:lnTo>
                <a:close/>
              </a:path>
              <a:path w="5486400" h="646429">
                <a:moveTo>
                  <a:pt x="962025" y="3454"/>
                </a:moveTo>
                <a:lnTo>
                  <a:pt x="961567" y="2336"/>
                </a:lnTo>
                <a:lnTo>
                  <a:pt x="959700" y="469"/>
                </a:lnTo>
                <a:lnTo>
                  <a:pt x="958583" y="0"/>
                </a:lnTo>
                <a:lnTo>
                  <a:pt x="955954" y="0"/>
                </a:lnTo>
                <a:lnTo>
                  <a:pt x="954836" y="469"/>
                </a:lnTo>
                <a:lnTo>
                  <a:pt x="952969" y="2336"/>
                </a:lnTo>
                <a:lnTo>
                  <a:pt x="952500" y="3454"/>
                </a:lnTo>
                <a:lnTo>
                  <a:pt x="952500" y="6083"/>
                </a:lnTo>
                <a:lnTo>
                  <a:pt x="952969" y="7200"/>
                </a:lnTo>
                <a:lnTo>
                  <a:pt x="954836" y="9067"/>
                </a:lnTo>
                <a:lnTo>
                  <a:pt x="955954" y="9525"/>
                </a:lnTo>
                <a:lnTo>
                  <a:pt x="958583" y="9525"/>
                </a:lnTo>
                <a:lnTo>
                  <a:pt x="959700" y="9067"/>
                </a:lnTo>
                <a:lnTo>
                  <a:pt x="961567" y="7200"/>
                </a:lnTo>
                <a:lnTo>
                  <a:pt x="962025" y="6083"/>
                </a:lnTo>
                <a:lnTo>
                  <a:pt x="962025" y="3454"/>
                </a:lnTo>
                <a:close/>
              </a:path>
              <a:path w="5486400" h="646429">
                <a:moveTo>
                  <a:pt x="1009650" y="640359"/>
                </a:moveTo>
                <a:lnTo>
                  <a:pt x="1009192" y="639241"/>
                </a:lnTo>
                <a:lnTo>
                  <a:pt x="1007325" y="637374"/>
                </a:lnTo>
                <a:lnTo>
                  <a:pt x="1006208" y="636905"/>
                </a:lnTo>
                <a:lnTo>
                  <a:pt x="1003579" y="636905"/>
                </a:lnTo>
                <a:lnTo>
                  <a:pt x="1002461" y="637374"/>
                </a:lnTo>
                <a:lnTo>
                  <a:pt x="1000594" y="639241"/>
                </a:lnTo>
                <a:lnTo>
                  <a:pt x="1000125" y="640359"/>
                </a:lnTo>
                <a:lnTo>
                  <a:pt x="1000125" y="642988"/>
                </a:lnTo>
                <a:lnTo>
                  <a:pt x="1000594" y="644105"/>
                </a:lnTo>
                <a:lnTo>
                  <a:pt x="1002461" y="645972"/>
                </a:lnTo>
                <a:lnTo>
                  <a:pt x="1003579" y="646430"/>
                </a:lnTo>
                <a:lnTo>
                  <a:pt x="1006208" y="646430"/>
                </a:lnTo>
                <a:lnTo>
                  <a:pt x="1007325" y="645972"/>
                </a:lnTo>
                <a:lnTo>
                  <a:pt x="1009192" y="644105"/>
                </a:lnTo>
                <a:lnTo>
                  <a:pt x="1009650" y="642988"/>
                </a:lnTo>
                <a:lnTo>
                  <a:pt x="1009650" y="640359"/>
                </a:lnTo>
                <a:close/>
              </a:path>
              <a:path w="5486400" h="646429">
                <a:moveTo>
                  <a:pt x="1009650" y="3454"/>
                </a:moveTo>
                <a:lnTo>
                  <a:pt x="1009192" y="2336"/>
                </a:lnTo>
                <a:lnTo>
                  <a:pt x="1007325" y="469"/>
                </a:lnTo>
                <a:lnTo>
                  <a:pt x="1006208" y="0"/>
                </a:lnTo>
                <a:lnTo>
                  <a:pt x="1003579" y="0"/>
                </a:lnTo>
                <a:lnTo>
                  <a:pt x="1002461" y="469"/>
                </a:lnTo>
                <a:lnTo>
                  <a:pt x="1000594" y="2336"/>
                </a:lnTo>
                <a:lnTo>
                  <a:pt x="1000125" y="3454"/>
                </a:lnTo>
                <a:lnTo>
                  <a:pt x="1000125" y="6083"/>
                </a:lnTo>
                <a:lnTo>
                  <a:pt x="1000594" y="7200"/>
                </a:lnTo>
                <a:lnTo>
                  <a:pt x="1002461" y="9067"/>
                </a:lnTo>
                <a:lnTo>
                  <a:pt x="1003579" y="9525"/>
                </a:lnTo>
                <a:lnTo>
                  <a:pt x="1006208" y="9525"/>
                </a:lnTo>
                <a:lnTo>
                  <a:pt x="1007325" y="9067"/>
                </a:lnTo>
                <a:lnTo>
                  <a:pt x="1009192" y="7200"/>
                </a:lnTo>
                <a:lnTo>
                  <a:pt x="1009650" y="6083"/>
                </a:lnTo>
                <a:lnTo>
                  <a:pt x="1009650" y="3454"/>
                </a:lnTo>
                <a:close/>
              </a:path>
              <a:path w="5486400" h="646429">
                <a:moveTo>
                  <a:pt x="1057275" y="640359"/>
                </a:moveTo>
                <a:lnTo>
                  <a:pt x="1056817" y="639241"/>
                </a:lnTo>
                <a:lnTo>
                  <a:pt x="1054950" y="637374"/>
                </a:lnTo>
                <a:lnTo>
                  <a:pt x="1053833" y="636905"/>
                </a:lnTo>
                <a:lnTo>
                  <a:pt x="1051204" y="636905"/>
                </a:lnTo>
                <a:lnTo>
                  <a:pt x="1050086" y="637374"/>
                </a:lnTo>
                <a:lnTo>
                  <a:pt x="1048219" y="639241"/>
                </a:lnTo>
                <a:lnTo>
                  <a:pt x="1047750" y="640359"/>
                </a:lnTo>
                <a:lnTo>
                  <a:pt x="1047750" y="642988"/>
                </a:lnTo>
                <a:lnTo>
                  <a:pt x="1048219" y="644105"/>
                </a:lnTo>
                <a:lnTo>
                  <a:pt x="1050086" y="645972"/>
                </a:lnTo>
                <a:lnTo>
                  <a:pt x="1051204" y="646430"/>
                </a:lnTo>
                <a:lnTo>
                  <a:pt x="1053833" y="646430"/>
                </a:lnTo>
                <a:lnTo>
                  <a:pt x="1054950" y="645972"/>
                </a:lnTo>
                <a:lnTo>
                  <a:pt x="1056817" y="644105"/>
                </a:lnTo>
                <a:lnTo>
                  <a:pt x="1057275" y="642988"/>
                </a:lnTo>
                <a:lnTo>
                  <a:pt x="1057275" y="640359"/>
                </a:lnTo>
                <a:close/>
              </a:path>
              <a:path w="5486400" h="646429">
                <a:moveTo>
                  <a:pt x="1057275" y="3454"/>
                </a:moveTo>
                <a:lnTo>
                  <a:pt x="1056817" y="2336"/>
                </a:lnTo>
                <a:lnTo>
                  <a:pt x="1054950" y="469"/>
                </a:lnTo>
                <a:lnTo>
                  <a:pt x="1053833" y="0"/>
                </a:lnTo>
                <a:lnTo>
                  <a:pt x="1051204" y="0"/>
                </a:lnTo>
                <a:lnTo>
                  <a:pt x="1050086" y="469"/>
                </a:lnTo>
                <a:lnTo>
                  <a:pt x="1048219" y="2336"/>
                </a:lnTo>
                <a:lnTo>
                  <a:pt x="1047750" y="3454"/>
                </a:lnTo>
                <a:lnTo>
                  <a:pt x="1047750" y="6083"/>
                </a:lnTo>
                <a:lnTo>
                  <a:pt x="1048219" y="7200"/>
                </a:lnTo>
                <a:lnTo>
                  <a:pt x="1050086" y="9067"/>
                </a:lnTo>
                <a:lnTo>
                  <a:pt x="1051204" y="9525"/>
                </a:lnTo>
                <a:lnTo>
                  <a:pt x="1053833" y="9525"/>
                </a:lnTo>
                <a:lnTo>
                  <a:pt x="1054950" y="9067"/>
                </a:lnTo>
                <a:lnTo>
                  <a:pt x="1056817" y="7200"/>
                </a:lnTo>
                <a:lnTo>
                  <a:pt x="1057275" y="6083"/>
                </a:lnTo>
                <a:lnTo>
                  <a:pt x="1057275" y="3454"/>
                </a:lnTo>
                <a:close/>
              </a:path>
              <a:path w="5486400" h="646429">
                <a:moveTo>
                  <a:pt x="1104900" y="640359"/>
                </a:moveTo>
                <a:lnTo>
                  <a:pt x="1104442" y="639241"/>
                </a:lnTo>
                <a:lnTo>
                  <a:pt x="1102575" y="637374"/>
                </a:lnTo>
                <a:lnTo>
                  <a:pt x="1101458" y="636905"/>
                </a:lnTo>
                <a:lnTo>
                  <a:pt x="1098829" y="636905"/>
                </a:lnTo>
                <a:lnTo>
                  <a:pt x="1097711" y="637374"/>
                </a:lnTo>
                <a:lnTo>
                  <a:pt x="1095844" y="639241"/>
                </a:lnTo>
                <a:lnTo>
                  <a:pt x="1095375" y="640359"/>
                </a:lnTo>
                <a:lnTo>
                  <a:pt x="1095375" y="642988"/>
                </a:lnTo>
                <a:lnTo>
                  <a:pt x="1095844" y="644105"/>
                </a:lnTo>
                <a:lnTo>
                  <a:pt x="1097711" y="645972"/>
                </a:lnTo>
                <a:lnTo>
                  <a:pt x="1098829" y="646430"/>
                </a:lnTo>
                <a:lnTo>
                  <a:pt x="1101458" y="646430"/>
                </a:lnTo>
                <a:lnTo>
                  <a:pt x="1102575" y="645972"/>
                </a:lnTo>
                <a:lnTo>
                  <a:pt x="1104442" y="644105"/>
                </a:lnTo>
                <a:lnTo>
                  <a:pt x="1104900" y="642988"/>
                </a:lnTo>
                <a:lnTo>
                  <a:pt x="1104900" y="640359"/>
                </a:lnTo>
                <a:close/>
              </a:path>
              <a:path w="5486400" h="646429">
                <a:moveTo>
                  <a:pt x="1104900" y="3454"/>
                </a:moveTo>
                <a:lnTo>
                  <a:pt x="1104442" y="2336"/>
                </a:lnTo>
                <a:lnTo>
                  <a:pt x="1102575" y="469"/>
                </a:lnTo>
                <a:lnTo>
                  <a:pt x="1101458" y="0"/>
                </a:lnTo>
                <a:lnTo>
                  <a:pt x="1098829" y="0"/>
                </a:lnTo>
                <a:lnTo>
                  <a:pt x="1097711" y="469"/>
                </a:lnTo>
                <a:lnTo>
                  <a:pt x="1095844" y="2336"/>
                </a:lnTo>
                <a:lnTo>
                  <a:pt x="1095375" y="3454"/>
                </a:lnTo>
                <a:lnTo>
                  <a:pt x="1095375" y="6083"/>
                </a:lnTo>
                <a:lnTo>
                  <a:pt x="1095844" y="7200"/>
                </a:lnTo>
                <a:lnTo>
                  <a:pt x="1097711" y="9067"/>
                </a:lnTo>
                <a:lnTo>
                  <a:pt x="1098829" y="9525"/>
                </a:lnTo>
                <a:lnTo>
                  <a:pt x="1101458" y="9525"/>
                </a:lnTo>
                <a:lnTo>
                  <a:pt x="1102575" y="9067"/>
                </a:lnTo>
                <a:lnTo>
                  <a:pt x="1104442" y="7200"/>
                </a:lnTo>
                <a:lnTo>
                  <a:pt x="1104900" y="6083"/>
                </a:lnTo>
                <a:lnTo>
                  <a:pt x="1104900" y="3454"/>
                </a:lnTo>
                <a:close/>
              </a:path>
              <a:path w="5486400" h="646429">
                <a:moveTo>
                  <a:pt x="1152525" y="640359"/>
                </a:moveTo>
                <a:lnTo>
                  <a:pt x="1152067" y="639241"/>
                </a:lnTo>
                <a:lnTo>
                  <a:pt x="1150200" y="637374"/>
                </a:lnTo>
                <a:lnTo>
                  <a:pt x="1149083" y="636905"/>
                </a:lnTo>
                <a:lnTo>
                  <a:pt x="1146454" y="636905"/>
                </a:lnTo>
                <a:lnTo>
                  <a:pt x="1145336" y="637374"/>
                </a:lnTo>
                <a:lnTo>
                  <a:pt x="1143469" y="639241"/>
                </a:lnTo>
                <a:lnTo>
                  <a:pt x="1143000" y="640359"/>
                </a:lnTo>
                <a:lnTo>
                  <a:pt x="1143000" y="642988"/>
                </a:lnTo>
                <a:lnTo>
                  <a:pt x="1143469" y="644105"/>
                </a:lnTo>
                <a:lnTo>
                  <a:pt x="1145336" y="645972"/>
                </a:lnTo>
                <a:lnTo>
                  <a:pt x="1146454" y="646430"/>
                </a:lnTo>
                <a:lnTo>
                  <a:pt x="1149083" y="646430"/>
                </a:lnTo>
                <a:lnTo>
                  <a:pt x="1150200" y="645972"/>
                </a:lnTo>
                <a:lnTo>
                  <a:pt x="1152067" y="644105"/>
                </a:lnTo>
                <a:lnTo>
                  <a:pt x="1152525" y="642988"/>
                </a:lnTo>
                <a:lnTo>
                  <a:pt x="1152525" y="640359"/>
                </a:lnTo>
                <a:close/>
              </a:path>
              <a:path w="5486400" h="646429">
                <a:moveTo>
                  <a:pt x="1152525" y="3454"/>
                </a:moveTo>
                <a:lnTo>
                  <a:pt x="1152067" y="2336"/>
                </a:lnTo>
                <a:lnTo>
                  <a:pt x="1150200" y="469"/>
                </a:lnTo>
                <a:lnTo>
                  <a:pt x="1149083" y="0"/>
                </a:lnTo>
                <a:lnTo>
                  <a:pt x="1146454" y="0"/>
                </a:lnTo>
                <a:lnTo>
                  <a:pt x="1145336" y="469"/>
                </a:lnTo>
                <a:lnTo>
                  <a:pt x="1143469" y="2336"/>
                </a:lnTo>
                <a:lnTo>
                  <a:pt x="1143000" y="3454"/>
                </a:lnTo>
                <a:lnTo>
                  <a:pt x="1143000" y="6083"/>
                </a:lnTo>
                <a:lnTo>
                  <a:pt x="1143469" y="7200"/>
                </a:lnTo>
                <a:lnTo>
                  <a:pt x="1145336" y="9067"/>
                </a:lnTo>
                <a:lnTo>
                  <a:pt x="1146454" y="9525"/>
                </a:lnTo>
                <a:lnTo>
                  <a:pt x="1149083" y="9525"/>
                </a:lnTo>
                <a:lnTo>
                  <a:pt x="1150200" y="9067"/>
                </a:lnTo>
                <a:lnTo>
                  <a:pt x="1152067" y="7200"/>
                </a:lnTo>
                <a:lnTo>
                  <a:pt x="1152525" y="6083"/>
                </a:lnTo>
                <a:lnTo>
                  <a:pt x="1152525" y="3454"/>
                </a:lnTo>
                <a:close/>
              </a:path>
              <a:path w="5486400" h="646429">
                <a:moveTo>
                  <a:pt x="1200150" y="640359"/>
                </a:moveTo>
                <a:lnTo>
                  <a:pt x="1199692" y="639241"/>
                </a:lnTo>
                <a:lnTo>
                  <a:pt x="1197825" y="637374"/>
                </a:lnTo>
                <a:lnTo>
                  <a:pt x="1196708" y="636905"/>
                </a:lnTo>
                <a:lnTo>
                  <a:pt x="1194079" y="636905"/>
                </a:lnTo>
                <a:lnTo>
                  <a:pt x="1192961" y="637374"/>
                </a:lnTo>
                <a:lnTo>
                  <a:pt x="1191094" y="639241"/>
                </a:lnTo>
                <a:lnTo>
                  <a:pt x="1190625" y="640359"/>
                </a:lnTo>
                <a:lnTo>
                  <a:pt x="1190625" y="642988"/>
                </a:lnTo>
                <a:lnTo>
                  <a:pt x="1191094" y="644105"/>
                </a:lnTo>
                <a:lnTo>
                  <a:pt x="1192961" y="645972"/>
                </a:lnTo>
                <a:lnTo>
                  <a:pt x="1194079" y="646430"/>
                </a:lnTo>
                <a:lnTo>
                  <a:pt x="1196708" y="646430"/>
                </a:lnTo>
                <a:lnTo>
                  <a:pt x="1197825" y="645972"/>
                </a:lnTo>
                <a:lnTo>
                  <a:pt x="1199692" y="644105"/>
                </a:lnTo>
                <a:lnTo>
                  <a:pt x="1200150" y="642988"/>
                </a:lnTo>
                <a:lnTo>
                  <a:pt x="1200150" y="640359"/>
                </a:lnTo>
                <a:close/>
              </a:path>
              <a:path w="5486400" h="646429">
                <a:moveTo>
                  <a:pt x="1200150" y="3454"/>
                </a:moveTo>
                <a:lnTo>
                  <a:pt x="1199692" y="2336"/>
                </a:lnTo>
                <a:lnTo>
                  <a:pt x="1197825" y="469"/>
                </a:lnTo>
                <a:lnTo>
                  <a:pt x="1196708" y="0"/>
                </a:lnTo>
                <a:lnTo>
                  <a:pt x="1194079" y="0"/>
                </a:lnTo>
                <a:lnTo>
                  <a:pt x="1192961" y="469"/>
                </a:lnTo>
                <a:lnTo>
                  <a:pt x="1191094" y="2336"/>
                </a:lnTo>
                <a:lnTo>
                  <a:pt x="1190625" y="3454"/>
                </a:lnTo>
                <a:lnTo>
                  <a:pt x="1190625" y="6083"/>
                </a:lnTo>
                <a:lnTo>
                  <a:pt x="1191094" y="7200"/>
                </a:lnTo>
                <a:lnTo>
                  <a:pt x="1192961" y="9067"/>
                </a:lnTo>
                <a:lnTo>
                  <a:pt x="1194079" y="9525"/>
                </a:lnTo>
                <a:lnTo>
                  <a:pt x="1196708" y="9525"/>
                </a:lnTo>
                <a:lnTo>
                  <a:pt x="1197825" y="9067"/>
                </a:lnTo>
                <a:lnTo>
                  <a:pt x="1199692" y="7200"/>
                </a:lnTo>
                <a:lnTo>
                  <a:pt x="1200150" y="6083"/>
                </a:lnTo>
                <a:lnTo>
                  <a:pt x="1200150" y="3454"/>
                </a:lnTo>
                <a:close/>
              </a:path>
              <a:path w="5486400" h="646429">
                <a:moveTo>
                  <a:pt x="1247775" y="640359"/>
                </a:moveTo>
                <a:lnTo>
                  <a:pt x="1247317" y="639241"/>
                </a:lnTo>
                <a:lnTo>
                  <a:pt x="1245450" y="637374"/>
                </a:lnTo>
                <a:lnTo>
                  <a:pt x="1244333" y="636905"/>
                </a:lnTo>
                <a:lnTo>
                  <a:pt x="1241704" y="636905"/>
                </a:lnTo>
                <a:lnTo>
                  <a:pt x="1240586" y="637374"/>
                </a:lnTo>
                <a:lnTo>
                  <a:pt x="1238719" y="639241"/>
                </a:lnTo>
                <a:lnTo>
                  <a:pt x="1238250" y="640359"/>
                </a:lnTo>
                <a:lnTo>
                  <a:pt x="1238250" y="642988"/>
                </a:lnTo>
                <a:lnTo>
                  <a:pt x="1238719" y="644105"/>
                </a:lnTo>
                <a:lnTo>
                  <a:pt x="1240586" y="645972"/>
                </a:lnTo>
                <a:lnTo>
                  <a:pt x="1241704" y="646430"/>
                </a:lnTo>
                <a:lnTo>
                  <a:pt x="1244333" y="646430"/>
                </a:lnTo>
                <a:lnTo>
                  <a:pt x="1245450" y="645972"/>
                </a:lnTo>
                <a:lnTo>
                  <a:pt x="1247317" y="644105"/>
                </a:lnTo>
                <a:lnTo>
                  <a:pt x="1247775" y="642988"/>
                </a:lnTo>
                <a:lnTo>
                  <a:pt x="1247775" y="640359"/>
                </a:lnTo>
                <a:close/>
              </a:path>
              <a:path w="5486400" h="646429">
                <a:moveTo>
                  <a:pt x="1247775" y="3454"/>
                </a:moveTo>
                <a:lnTo>
                  <a:pt x="1247317" y="2336"/>
                </a:lnTo>
                <a:lnTo>
                  <a:pt x="1245450" y="469"/>
                </a:lnTo>
                <a:lnTo>
                  <a:pt x="1244333" y="0"/>
                </a:lnTo>
                <a:lnTo>
                  <a:pt x="1241704" y="0"/>
                </a:lnTo>
                <a:lnTo>
                  <a:pt x="1240586" y="469"/>
                </a:lnTo>
                <a:lnTo>
                  <a:pt x="1238719" y="2336"/>
                </a:lnTo>
                <a:lnTo>
                  <a:pt x="1238250" y="3454"/>
                </a:lnTo>
                <a:lnTo>
                  <a:pt x="1238250" y="6083"/>
                </a:lnTo>
                <a:lnTo>
                  <a:pt x="1238719" y="7200"/>
                </a:lnTo>
                <a:lnTo>
                  <a:pt x="1240586" y="9067"/>
                </a:lnTo>
                <a:lnTo>
                  <a:pt x="1241704" y="9525"/>
                </a:lnTo>
                <a:lnTo>
                  <a:pt x="1244333" y="9525"/>
                </a:lnTo>
                <a:lnTo>
                  <a:pt x="1245450" y="9067"/>
                </a:lnTo>
                <a:lnTo>
                  <a:pt x="1247317" y="7200"/>
                </a:lnTo>
                <a:lnTo>
                  <a:pt x="1247775" y="6083"/>
                </a:lnTo>
                <a:lnTo>
                  <a:pt x="1247775" y="3454"/>
                </a:lnTo>
                <a:close/>
              </a:path>
              <a:path w="5486400" h="646429">
                <a:moveTo>
                  <a:pt x="1295400" y="640359"/>
                </a:moveTo>
                <a:lnTo>
                  <a:pt x="1294942" y="639241"/>
                </a:lnTo>
                <a:lnTo>
                  <a:pt x="1293075" y="637374"/>
                </a:lnTo>
                <a:lnTo>
                  <a:pt x="1291958" y="636905"/>
                </a:lnTo>
                <a:lnTo>
                  <a:pt x="1289329" y="636905"/>
                </a:lnTo>
                <a:lnTo>
                  <a:pt x="1288211" y="637374"/>
                </a:lnTo>
                <a:lnTo>
                  <a:pt x="1286344" y="639241"/>
                </a:lnTo>
                <a:lnTo>
                  <a:pt x="1285875" y="640359"/>
                </a:lnTo>
                <a:lnTo>
                  <a:pt x="1285875" y="642988"/>
                </a:lnTo>
                <a:lnTo>
                  <a:pt x="1286344" y="644105"/>
                </a:lnTo>
                <a:lnTo>
                  <a:pt x="1288211" y="645972"/>
                </a:lnTo>
                <a:lnTo>
                  <a:pt x="1289329" y="646430"/>
                </a:lnTo>
                <a:lnTo>
                  <a:pt x="1291958" y="646430"/>
                </a:lnTo>
                <a:lnTo>
                  <a:pt x="1293075" y="645972"/>
                </a:lnTo>
                <a:lnTo>
                  <a:pt x="1294942" y="644105"/>
                </a:lnTo>
                <a:lnTo>
                  <a:pt x="1295400" y="642988"/>
                </a:lnTo>
                <a:lnTo>
                  <a:pt x="1295400" y="640359"/>
                </a:lnTo>
                <a:close/>
              </a:path>
              <a:path w="5486400" h="646429">
                <a:moveTo>
                  <a:pt x="1295400" y="3454"/>
                </a:moveTo>
                <a:lnTo>
                  <a:pt x="1294942" y="2336"/>
                </a:lnTo>
                <a:lnTo>
                  <a:pt x="1293075" y="469"/>
                </a:lnTo>
                <a:lnTo>
                  <a:pt x="1291958" y="0"/>
                </a:lnTo>
                <a:lnTo>
                  <a:pt x="1289329" y="0"/>
                </a:lnTo>
                <a:lnTo>
                  <a:pt x="1288211" y="469"/>
                </a:lnTo>
                <a:lnTo>
                  <a:pt x="1286344" y="2336"/>
                </a:lnTo>
                <a:lnTo>
                  <a:pt x="1285875" y="3454"/>
                </a:lnTo>
                <a:lnTo>
                  <a:pt x="1285875" y="6083"/>
                </a:lnTo>
                <a:lnTo>
                  <a:pt x="1286344" y="7200"/>
                </a:lnTo>
                <a:lnTo>
                  <a:pt x="1288211" y="9067"/>
                </a:lnTo>
                <a:lnTo>
                  <a:pt x="1289329" y="9525"/>
                </a:lnTo>
                <a:lnTo>
                  <a:pt x="1291958" y="9525"/>
                </a:lnTo>
                <a:lnTo>
                  <a:pt x="1293075" y="9067"/>
                </a:lnTo>
                <a:lnTo>
                  <a:pt x="1294942" y="7200"/>
                </a:lnTo>
                <a:lnTo>
                  <a:pt x="1295400" y="6083"/>
                </a:lnTo>
                <a:lnTo>
                  <a:pt x="1295400" y="3454"/>
                </a:lnTo>
                <a:close/>
              </a:path>
              <a:path w="5486400" h="646429">
                <a:moveTo>
                  <a:pt x="1343025" y="640359"/>
                </a:moveTo>
                <a:lnTo>
                  <a:pt x="1342567" y="639241"/>
                </a:lnTo>
                <a:lnTo>
                  <a:pt x="1340700" y="637374"/>
                </a:lnTo>
                <a:lnTo>
                  <a:pt x="1339583" y="636905"/>
                </a:lnTo>
                <a:lnTo>
                  <a:pt x="1336954" y="636905"/>
                </a:lnTo>
                <a:lnTo>
                  <a:pt x="1335836" y="637374"/>
                </a:lnTo>
                <a:lnTo>
                  <a:pt x="1333969" y="639241"/>
                </a:lnTo>
                <a:lnTo>
                  <a:pt x="1333500" y="640359"/>
                </a:lnTo>
                <a:lnTo>
                  <a:pt x="1333500" y="642988"/>
                </a:lnTo>
                <a:lnTo>
                  <a:pt x="1333969" y="644105"/>
                </a:lnTo>
                <a:lnTo>
                  <a:pt x="1335836" y="645972"/>
                </a:lnTo>
                <a:lnTo>
                  <a:pt x="1336954" y="646430"/>
                </a:lnTo>
                <a:lnTo>
                  <a:pt x="1339583" y="646430"/>
                </a:lnTo>
                <a:lnTo>
                  <a:pt x="1340700" y="645972"/>
                </a:lnTo>
                <a:lnTo>
                  <a:pt x="1342567" y="644105"/>
                </a:lnTo>
                <a:lnTo>
                  <a:pt x="1343025" y="642988"/>
                </a:lnTo>
                <a:lnTo>
                  <a:pt x="1343025" y="640359"/>
                </a:lnTo>
                <a:close/>
              </a:path>
              <a:path w="5486400" h="646429">
                <a:moveTo>
                  <a:pt x="1343025" y="3454"/>
                </a:moveTo>
                <a:lnTo>
                  <a:pt x="1342567" y="2336"/>
                </a:lnTo>
                <a:lnTo>
                  <a:pt x="1340700" y="469"/>
                </a:lnTo>
                <a:lnTo>
                  <a:pt x="1339583" y="0"/>
                </a:lnTo>
                <a:lnTo>
                  <a:pt x="1336954" y="0"/>
                </a:lnTo>
                <a:lnTo>
                  <a:pt x="1335836" y="469"/>
                </a:lnTo>
                <a:lnTo>
                  <a:pt x="1333969" y="2336"/>
                </a:lnTo>
                <a:lnTo>
                  <a:pt x="1333500" y="3454"/>
                </a:lnTo>
                <a:lnTo>
                  <a:pt x="1333500" y="6083"/>
                </a:lnTo>
                <a:lnTo>
                  <a:pt x="1333969" y="7200"/>
                </a:lnTo>
                <a:lnTo>
                  <a:pt x="1335836" y="9067"/>
                </a:lnTo>
                <a:lnTo>
                  <a:pt x="1336954" y="9525"/>
                </a:lnTo>
                <a:lnTo>
                  <a:pt x="1339583" y="9525"/>
                </a:lnTo>
                <a:lnTo>
                  <a:pt x="1340700" y="9067"/>
                </a:lnTo>
                <a:lnTo>
                  <a:pt x="1342567" y="7200"/>
                </a:lnTo>
                <a:lnTo>
                  <a:pt x="1343025" y="6083"/>
                </a:lnTo>
                <a:lnTo>
                  <a:pt x="1343025" y="3454"/>
                </a:lnTo>
                <a:close/>
              </a:path>
              <a:path w="5486400" h="646429">
                <a:moveTo>
                  <a:pt x="1390650" y="640359"/>
                </a:moveTo>
                <a:lnTo>
                  <a:pt x="1390192" y="639241"/>
                </a:lnTo>
                <a:lnTo>
                  <a:pt x="1388325" y="637374"/>
                </a:lnTo>
                <a:lnTo>
                  <a:pt x="1387208" y="636905"/>
                </a:lnTo>
                <a:lnTo>
                  <a:pt x="1384579" y="636905"/>
                </a:lnTo>
                <a:lnTo>
                  <a:pt x="1383461" y="637374"/>
                </a:lnTo>
                <a:lnTo>
                  <a:pt x="1381594" y="639241"/>
                </a:lnTo>
                <a:lnTo>
                  <a:pt x="1381125" y="640359"/>
                </a:lnTo>
                <a:lnTo>
                  <a:pt x="1381125" y="642988"/>
                </a:lnTo>
                <a:lnTo>
                  <a:pt x="1381594" y="644105"/>
                </a:lnTo>
                <a:lnTo>
                  <a:pt x="1383461" y="645972"/>
                </a:lnTo>
                <a:lnTo>
                  <a:pt x="1384579" y="646430"/>
                </a:lnTo>
                <a:lnTo>
                  <a:pt x="1387208" y="646430"/>
                </a:lnTo>
                <a:lnTo>
                  <a:pt x="1388325" y="645972"/>
                </a:lnTo>
                <a:lnTo>
                  <a:pt x="1390192" y="644105"/>
                </a:lnTo>
                <a:lnTo>
                  <a:pt x="1390650" y="642988"/>
                </a:lnTo>
                <a:lnTo>
                  <a:pt x="1390650" y="640359"/>
                </a:lnTo>
                <a:close/>
              </a:path>
              <a:path w="5486400" h="646429">
                <a:moveTo>
                  <a:pt x="1390650" y="3454"/>
                </a:moveTo>
                <a:lnTo>
                  <a:pt x="1390192" y="2336"/>
                </a:lnTo>
                <a:lnTo>
                  <a:pt x="1388325" y="469"/>
                </a:lnTo>
                <a:lnTo>
                  <a:pt x="1387208" y="0"/>
                </a:lnTo>
                <a:lnTo>
                  <a:pt x="1384579" y="0"/>
                </a:lnTo>
                <a:lnTo>
                  <a:pt x="1383461" y="469"/>
                </a:lnTo>
                <a:lnTo>
                  <a:pt x="1381594" y="2336"/>
                </a:lnTo>
                <a:lnTo>
                  <a:pt x="1381125" y="3454"/>
                </a:lnTo>
                <a:lnTo>
                  <a:pt x="1381125" y="6083"/>
                </a:lnTo>
                <a:lnTo>
                  <a:pt x="1381594" y="7200"/>
                </a:lnTo>
                <a:lnTo>
                  <a:pt x="1383461" y="9067"/>
                </a:lnTo>
                <a:lnTo>
                  <a:pt x="1384579" y="9525"/>
                </a:lnTo>
                <a:lnTo>
                  <a:pt x="1387208" y="9525"/>
                </a:lnTo>
                <a:lnTo>
                  <a:pt x="1388325" y="9067"/>
                </a:lnTo>
                <a:lnTo>
                  <a:pt x="1390192" y="7200"/>
                </a:lnTo>
                <a:lnTo>
                  <a:pt x="1390650" y="6083"/>
                </a:lnTo>
                <a:lnTo>
                  <a:pt x="1390650" y="3454"/>
                </a:lnTo>
                <a:close/>
              </a:path>
              <a:path w="5486400" h="646429">
                <a:moveTo>
                  <a:pt x="1438275" y="640359"/>
                </a:moveTo>
                <a:lnTo>
                  <a:pt x="1437817" y="639241"/>
                </a:lnTo>
                <a:lnTo>
                  <a:pt x="1435950" y="637374"/>
                </a:lnTo>
                <a:lnTo>
                  <a:pt x="1434833" y="636905"/>
                </a:lnTo>
                <a:lnTo>
                  <a:pt x="1432204" y="636905"/>
                </a:lnTo>
                <a:lnTo>
                  <a:pt x="1431086" y="637374"/>
                </a:lnTo>
                <a:lnTo>
                  <a:pt x="1429219" y="639241"/>
                </a:lnTo>
                <a:lnTo>
                  <a:pt x="1428750" y="640359"/>
                </a:lnTo>
                <a:lnTo>
                  <a:pt x="1428750" y="642988"/>
                </a:lnTo>
                <a:lnTo>
                  <a:pt x="1429219" y="644105"/>
                </a:lnTo>
                <a:lnTo>
                  <a:pt x="1431086" y="645972"/>
                </a:lnTo>
                <a:lnTo>
                  <a:pt x="1432204" y="646430"/>
                </a:lnTo>
                <a:lnTo>
                  <a:pt x="1434833" y="646430"/>
                </a:lnTo>
                <a:lnTo>
                  <a:pt x="1435950" y="645972"/>
                </a:lnTo>
                <a:lnTo>
                  <a:pt x="1437817" y="644105"/>
                </a:lnTo>
                <a:lnTo>
                  <a:pt x="1438275" y="642988"/>
                </a:lnTo>
                <a:lnTo>
                  <a:pt x="1438275" y="640359"/>
                </a:lnTo>
                <a:close/>
              </a:path>
              <a:path w="5486400" h="646429">
                <a:moveTo>
                  <a:pt x="1438275" y="3454"/>
                </a:moveTo>
                <a:lnTo>
                  <a:pt x="1437817" y="2336"/>
                </a:lnTo>
                <a:lnTo>
                  <a:pt x="1435950" y="469"/>
                </a:lnTo>
                <a:lnTo>
                  <a:pt x="1434833" y="0"/>
                </a:lnTo>
                <a:lnTo>
                  <a:pt x="1432204" y="0"/>
                </a:lnTo>
                <a:lnTo>
                  <a:pt x="1431086" y="469"/>
                </a:lnTo>
                <a:lnTo>
                  <a:pt x="1429219" y="2336"/>
                </a:lnTo>
                <a:lnTo>
                  <a:pt x="1428750" y="3454"/>
                </a:lnTo>
                <a:lnTo>
                  <a:pt x="1428750" y="6083"/>
                </a:lnTo>
                <a:lnTo>
                  <a:pt x="1429219" y="7200"/>
                </a:lnTo>
                <a:lnTo>
                  <a:pt x="1431086" y="9067"/>
                </a:lnTo>
                <a:lnTo>
                  <a:pt x="1432204" y="9525"/>
                </a:lnTo>
                <a:lnTo>
                  <a:pt x="1434833" y="9525"/>
                </a:lnTo>
                <a:lnTo>
                  <a:pt x="1435950" y="9067"/>
                </a:lnTo>
                <a:lnTo>
                  <a:pt x="1437817" y="7200"/>
                </a:lnTo>
                <a:lnTo>
                  <a:pt x="1438275" y="6083"/>
                </a:lnTo>
                <a:lnTo>
                  <a:pt x="1438275" y="3454"/>
                </a:lnTo>
                <a:close/>
              </a:path>
              <a:path w="5486400" h="646429">
                <a:moveTo>
                  <a:pt x="1485900" y="640359"/>
                </a:moveTo>
                <a:lnTo>
                  <a:pt x="1485442" y="639241"/>
                </a:lnTo>
                <a:lnTo>
                  <a:pt x="1483575" y="637374"/>
                </a:lnTo>
                <a:lnTo>
                  <a:pt x="1482458" y="636905"/>
                </a:lnTo>
                <a:lnTo>
                  <a:pt x="1479829" y="636905"/>
                </a:lnTo>
                <a:lnTo>
                  <a:pt x="1478711" y="637374"/>
                </a:lnTo>
                <a:lnTo>
                  <a:pt x="1476844" y="639241"/>
                </a:lnTo>
                <a:lnTo>
                  <a:pt x="1476375" y="640359"/>
                </a:lnTo>
                <a:lnTo>
                  <a:pt x="1476375" y="642988"/>
                </a:lnTo>
                <a:lnTo>
                  <a:pt x="1476844" y="644105"/>
                </a:lnTo>
                <a:lnTo>
                  <a:pt x="1478711" y="645972"/>
                </a:lnTo>
                <a:lnTo>
                  <a:pt x="1479829" y="646430"/>
                </a:lnTo>
                <a:lnTo>
                  <a:pt x="1482458" y="646430"/>
                </a:lnTo>
                <a:lnTo>
                  <a:pt x="1483575" y="645972"/>
                </a:lnTo>
                <a:lnTo>
                  <a:pt x="1485442" y="644105"/>
                </a:lnTo>
                <a:lnTo>
                  <a:pt x="1485900" y="642988"/>
                </a:lnTo>
                <a:lnTo>
                  <a:pt x="1485900" y="640359"/>
                </a:lnTo>
                <a:close/>
              </a:path>
              <a:path w="5486400" h="646429">
                <a:moveTo>
                  <a:pt x="1485900" y="3454"/>
                </a:moveTo>
                <a:lnTo>
                  <a:pt x="1485442" y="2336"/>
                </a:lnTo>
                <a:lnTo>
                  <a:pt x="1483575" y="469"/>
                </a:lnTo>
                <a:lnTo>
                  <a:pt x="1482458" y="0"/>
                </a:lnTo>
                <a:lnTo>
                  <a:pt x="1479829" y="0"/>
                </a:lnTo>
                <a:lnTo>
                  <a:pt x="1478711" y="469"/>
                </a:lnTo>
                <a:lnTo>
                  <a:pt x="1476844" y="2336"/>
                </a:lnTo>
                <a:lnTo>
                  <a:pt x="1476375" y="3454"/>
                </a:lnTo>
                <a:lnTo>
                  <a:pt x="1476375" y="6083"/>
                </a:lnTo>
                <a:lnTo>
                  <a:pt x="1476844" y="7200"/>
                </a:lnTo>
                <a:lnTo>
                  <a:pt x="1478711" y="9067"/>
                </a:lnTo>
                <a:lnTo>
                  <a:pt x="1479829" y="9525"/>
                </a:lnTo>
                <a:lnTo>
                  <a:pt x="1482458" y="9525"/>
                </a:lnTo>
                <a:lnTo>
                  <a:pt x="1483575" y="9067"/>
                </a:lnTo>
                <a:lnTo>
                  <a:pt x="1485442" y="7200"/>
                </a:lnTo>
                <a:lnTo>
                  <a:pt x="1485900" y="6083"/>
                </a:lnTo>
                <a:lnTo>
                  <a:pt x="1485900" y="3454"/>
                </a:lnTo>
                <a:close/>
              </a:path>
              <a:path w="5486400" h="646429">
                <a:moveTo>
                  <a:pt x="1533525" y="640359"/>
                </a:moveTo>
                <a:lnTo>
                  <a:pt x="1533067" y="639241"/>
                </a:lnTo>
                <a:lnTo>
                  <a:pt x="1531200" y="637374"/>
                </a:lnTo>
                <a:lnTo>
                  <a:pt x="1530083" y="636905"/>
                </a:lnTo>
                <a:lnTo>
                  <a:pt x="1527454" y="636905"/>
                </a:lnTo>
                <a:lnTo>
                  <a:pt x="1526336" y="637374"/>
                </a:lnTo>
                <a:lnTo>
                  <a:pt x="1524469" y="639241"/>
                </a:lnTo>
                <a:lnTo>
                  <a:pt x="1524000" y="640359"/>
                </a:lnTo>
                <a:lnTo>
                  <a:pt x="1524000" y="642988"/>
                </a:lnTo>
                <a:lnTo>
                  <a:pt x="1524469" y="644105"/>
                </a:lnTo>
                <a:lnTo>
                  <a:pt x="1526336" y="645972"/>
                </a:lnTo>
                <a:lnTo>
                  <a:pt x="1527454" y="646430"/>
                </a:lnTo>
                <a:lnTo>
                  <a:pt x="1530083" y="646430"/>
                </a:lnTo>
                <a:lnTo>
                  <a:pt x="1531200" y="645972"/>
                </a:lnTo>
                <a:lnTo>
                  <a:pt x="1533067" y="644105"/>
                </a:lnTo>
                <a:lnTo>
                  <a:pt x="1533525" y="642988"/>
                </a:lnTo>
                <a:lnTo>
                  <a:pt x="1533525" y="640359"/>
                </a:lnTo>
                <a:close/>
              </a:path>
              <a:path w="5486400" h="646429">
                <a:moveTo>
                  <a:pt x="1533525" y="3454"/>
                </a:moveTo>
                <a:lnTo>
                  <a:pt x="1533067" y="2336"/>
                </a:lnTo>
                <a:lnTo>
                  <a:pt x="1531200" y="469"/>
                </a:lnTo>
                <a:lnTo>
                  <a:pt x="1530083" y="0"/>
                </a:lnTo>
                <a:lnTo>
                  <a:pt x="1527454" y="0"/>
                </a:lnTo>
                <a:lnTo>
                  <a:pt x="1526336" y="469"/>
                </a:lnTo>
                <a:lnTo>
                  <a:pt x="1524469" y="2336"/>
                </a:lnTo>
                <a:lnTo>
                  <a:pt x="1524000" y="3454"/>
                </a:lnTo>
                <a:lnTo>
                  <a:pt x="1524000" y="6083"/>
                </a:lnTo>
                <a:lnTo>
                  <a:pt x="1524469" y="7200"/>
                </a:lnTo>
                <a:lnTo>
                  <a:pt x="1526336" y="9067"/>
                </a:lnTo>
                <a:lnTo>
                  <a:pt x="1527454" y="9525"/>
                </a:lnTo>
                <a:lnTo>
                  <a:pt x="1530083" y="9525"/>
                </a:lnTo>
                <a:lnTo>
                  <a:pt x="1531200" y="9067"/>
                </a:lnTo>
                <a:lnTo>
                  <a:pt x="1533067" y="7200"/>
                </a:lnTo>
                <a:lnTo>
                  <a:pt x="1533525" y="6083"/>
                </a:lnTo>
                <a:lnTo>
                  <a:pt x="1533525" y="3454"/>
                </a:lnTo>
                <a:close/>
              </a:path>
              <a:path w="5486400" h="646429">
                <a:moveTo>
                  <a:pt x="1581150" y="640359"/>
                </a:moveTo>
                <a:lnTo>
                  <a:pt x="1580692" y="639241"/>
                </a:lnTo>
                <a:lnTo>
                  <a:pt x="1578825" y="637374"/>
                </a:lnTo>
                <a:lnTo>
                  <a:pt x="1577708" y="636905"/>
                </a:lnTo>
                <a:lnTo>
                  <a:pt x="1575079" y="636905"/>
                </a:lnTo>
                <a:lnTo>
                  <a:pt x="1573961" y="637374"/>
                </a:lnTo>
                <a:lnTo>
                  <a:pt x="1572094" y="639241"/>
                </a:lnTo>
                <a:lnTo>
                  <a:pt x="1571625" y="640359"/>
                </a:lnTo>
                <a:lnTo>
                  <a:pt x="1571625" y="642988"/>
                </a:lnTo>
                <a:lnTo>
                  <a:pt x="1572094" y="644105"/>
                </a:lnTo>
                <a:lnTo>
                  <a:pt x="1573961" y="645972"/>
                </a:lnTo>
                <a:lnTo>
                  <a:pt x="1575079" y="646430"/>
                </a:lnTo>
                <a:lnTo>
                  <a:pt x="1577708" y="646430"/>
                </a:lnTo>
                <a:lnTo>
                  <a:pt x="1578825" y="645972"/>
                </a:lnTo>
                <a:lnTo>
                  <a:pt x="1580692" y="644105"/>
                </a:lnTo>
                <a:lnTo>
                  <a:pt x="1581150" y="642988"/>
                </a:lnTo>
                <a:lnTo>
                  <a:pt x="1581150" y="640359"/>
                </a:lnTo>
                <a:close/>
              </a:path>
              <a:path w="5486400" h="646429">
                <a:moveTo>
                  <a:pt x="1581150" y="3454"/>
                </a:moveTo>
                <a:lnTo>
                  <a:pt x="1580692" y="2336"/>
                </a:lnTo>
                <a:lnTo>
                  <a:pt x="1578825" y="469"/>
                </a:lnTo>
                <a:lnTo>
                  <a:pt x="1577708" y="0"/>
                </a:lnTo>
                <a:lnTo>
                  <a:pt x="1575079" y="0"/>
                </a:lnTo>
                <a:lnTo>
                  <a:pt x="1573961" y="469"/>
                </a:lnTo>
                <a:lnTo>
                  <a:pt x="1572094" y="2336"/>
                </a:lnTo>
                <a:lnTo>
                  <a:pt x="1571625" y="3454"/>
                </a:lnTo>
                <a:lnTo>
                  <a:pt x="1571625" y="6083"/>
                </a:lnTo>
                <a:lnTo>
                  <a:pt x="1572094" y="7200"/>
                </a:lnTo>
                <a:lnTo>
                  <a:pt x="1573961" y="9067"/>
                </a:lnTo>
                <a:lnTo>
                  <a:pt x="1575079" y="9525"/>
                </a:lnTo>
                <a:lnTo>
                  <a:pt x="1577708" y="9525"/>
                </a:lnTo>
                <a:lnTo>
                  <a:pt x="1578825" y="9067"/>
                </a:lnTo>
                <a:lnTo>
                  <a:pt x="1580692" y="7200"/>
                </a:lnTo>
                <a:lnTo>
                  <a:pt x="1581150" y="6083"/>
                </a:lnTo>
                <a:lnTo>
                  <a:pt x="1581150" y="3454"/>
                </a:lnTo>
                <a:close/>
              </a:path>
              <a:path w="5486400" h="646429">
                <a:moveTo>
                  <a:pt x="1628775" y="640359"/>
                </a:moveTo>
                <a:lnTo>
                  <a:pt x="1628317" y="639241"/>
                </a:lnTo>
                <a:lnTo>
                  <a:pt x="1626450" y="637374"/>
                </a:lnTo>
                <a:lnTo>
                  <a:pt x="1625333" y="636905"/>
                </a:lnTo>
                <a:lnTo>
                  <a:pt x="1622704" y="636905"/>
                </a:lnTo>
                <a:lnTo>
                  <a:pt x="1621586" y="637374"/>
                </a:lnTo>
                <a:lnTo>
                  <a:pt x="1619719" y="639241"/>
                </a:lnTo>
                <a:lnTo>
                  <a:pt x="1619250" y="640359"/>
                </a:lnTo>
                <a:lnTo>
                  <a:pt x="1619250" y="642988"/>
                </a:lnTo>
                <a:lnTo>
                  <a:pt x="1619719" y="644105"/>
                </a:lnTo>
                <a:lnTo>
                  <a:pt x="1621586" y="645972"/>
                </a:lnTo>
                <a:lnTo>
                  <a:pt x="1622704" y="646430"/>
                </a:lnTo>
                <a:lnTo>
                  <a:pt x="1625333" y="646430"/>
                </a:lnTo>
                <a:lnTo>
                  <a:pt x="1626450" y="645972"/>
                </a:lnTo>
                <a:lnTo>
                  <a:pt x="1628317" y="644105"/>
                </a:lnTo>
                <a:lnTo>
                  <a:pt x="1628775" y="642988"/>
                </a:lnTo>
                <a:lnTo>
                  <a:pt x="1628775" y="640359"/>
                </a:lnTo>
                <a:close/>
              </a:path>
              <a:path w="5486400" h="646429">
                <a:moveTo>
                  <a:pt x="1628775" y="3454"/>
                </a:moveTo>
                <a:lnTo>
                  <a:pt x="1628317" y="2336"/>
                </a:lnTo>
                <a:lnTo>
                  <a:pt x="1626450" y="469"/>
                </a:lnTo>
                <a:lnTo>
                  <a:pt x="1625333" y="0"/>
                </a:lnTo>
                <a:lnTo>
                  <a:pt x="1622704" y="0"/>
                </a:lnTo>
                <a:lnTo>
                  <a:pt x="1621586" y="469"/>
                </a:lnTo>
                <a:lnTo>
                  <a:pt x="1619719" y="2336"/>
                </a:lnTo>
                <a:lnTo>
                  <a:pt x="1619250" y="3454"/>
                </a:lnTo>
                <a:lnTo>
                  <a:pt x="1619250" y="6083"/>
                </a:lnTo>
                <a:lnTo>
                  <a:pt x="1619719" y="7200"/>
                </a:lnTo>
                <a:lnTo>
                  <a:pt x="1621586" y="9067"/>
                </a:lnTo>
                <a:lnTo>
                  <a:pt x="1622704" y="9525"/>
                </a:lnTo>
                <a:lnTo>
                  <a:pt x="1625333" y="9525"/>
                </a:lnTo>
                <a:lnTo>
                  <a:pt x="1626450" y="9067"/>
                </a:lnTo>
                <a:lnTo>
                  <a:pt x="1628317" y="7200"/>
                </a:lnTo>
                <a:lnTo>
                  <a:pt x="1628775" y="6083"/>
                </a:lnTo>
                <a:lnTo>
                  <a:pt x="1628775" y="3454"/>
                </a:lnTo>
                <a:close/>
              </a:path>
              <a:path w="5486400" h="646429">
                <a:moveTo>
                  <a:pt x="1676400" y="640359"/>
                </a:moveTo>
                <a:lnTo>
                  <a:pt x="1675942" y="639241"/>
                </a:lnTo>
                <a:lnTo>
                  <a:pt x="1674075" y="637374"/>
                </a:lnTo>
                <a:lnTo>
                  <a:pt x="1672958" y="636905"/>
                </a:lnTo>
                <a:lnTo>
                  <a:pt x="1670329" y="636905"/>
                </a:lnTo>
                <a:lnTo>
                  <a:pt x="1669211" y="637374"/>
                </a:lnTo>
                <a:lnTo>
                  <a:pt x="1667344" y="639241"/>
                </a:lnTo>
                <a:lnTo>
                  <a:pt x="1666875" y="640359"/>
                </a:lnTo>
                <a:lnTo>
                  <a:pt x="1666875" y="642988"/>
                </a:lnTo>
                <a:lnTo>
                  <a:pt x="1667344" y="644105"/>
                </a:lnTo>
                <a:lnTo>
                  <a:pt x="1669211" y="645972"/>
                </a:lnTo>
                <a:lnTo>
                  <a:pt x="1670329" y="646430"/>
                </a:lnTo>
                <a:lnTo>
                  <a:pt x="1672958" y="646430"/>
                </a:lnTo>
                <a:lnTo>
                  <a:pt x="1674075" y="645972"/>
                </a:lnTo>
                <a:lnTo>
                  <a:pt x="1675942" y="644105"/>
                </a:lnTo>
                <a:lnTo>
                  <a:pt x="1676400" y="642988"/>
                </a:lnTo>
                <a:lnTo>
                  <a:pt x="1676400" y="640359"/>
                </a:lnTo>
                <a:close/>
              </a:path>
              <a:path w="5486400" h="646429">
                <a:moveTo>
                  <a:pt x="1676400" y="3454"/>
                </a:moveTo>
                <a:lnTo>
                  <a:pt x="1675942" y="2336"/>
                </a:lnTo>
                <a:lnTo>
                  <a:pt x="1674075" y="469"/>
                </a:lnTo>
                <a:lnTo>
                  <a:pt x="1672958" y="0"/>
                </a:lnTo>
                <a:lnTo>
                  <a:pt x="1670329" y="0"/>
                </a:lnTo>
                <a:lnTo>
                  <a:pt x="1669211" y="469"/>
                </a:lnTo>
                <a:lnTo>
                  <a:pt x="1667344" y="2336"/>
                </a:lnTo>
                <a:lnTo>
                  <a:pt x="1666875" y="3454"/>
                </a:lnTo>
                <a:lnTo>
                  <a:pt x="1666875" y="6083"/>
                </a:lnTo>
                <a:lnTo>
                  <a:pt x="1667344" y="7200"/>
                </a:lnTo>
                <a:lnTo>
                  <a:pt x="1669211" y="9067"/>
                </a:lnTo>
                <a:lnTo>
                  <a:pt x="1670329" y="9525"/>
                </a:lnTo>
                <a:lnTo>
                  <a:pt x="1672958" y="9525"/>
                </a:lnTo>
                <a:lnTo>
                  <a:pt x="1674075" y="9067"/>
                </a:lnTo>
                <a:lnTo>
                  <a:pt x="1675942" y="7200"/>
                </a:lnTo>
                <a:lnTo>
                  <a:pt x="1676400" y="6083"/>
                </a:lnTo>
                <a:lnTo>
                  <a:pt x="1676400" y="3454"/>
                </a:lnTo>
                <a:close/>
              </a:path>
              <a:path w="5486400" h="646429">
                <a:moveTo>
                  <a:pt x="1724025" y="640359"/>
                </a:moveTo>
                <a:lnTo>
                  <a:pt x="1723567" y="639241"/>
                </a:lnTo>
                <a:lnTo>
                  <a:pt x="1721700" y="637374"/>
                </a:lnTo>
                <a:lnTo>
                  <a:pt x="1720583" y="636905"/>
                </a:lnTo>
                <a:lnTo>
                  <a:pt x="1717954" y="636905"/>
                </a:lnTo>
                <a:lnTo>
                  <a:pt x="1716836" y="637374"/>
                </a:lnTo>
                <a:lnTo>
                  <a:pt x="1714969" y="639241"/>
                </a:lnTo>
                <a:lnTo>
                  <a:pt x="1714500" y="640359"/>
                </a:lnTo>
                <a:lnTo>
                  <a:pt x="1714500" y="642988"/>
                </a:lnTo>
                <a:lnTo>
                  <a:pt x="1714969" y="644105"/>
                </a:lnTo>
                <a:lnTo>
                  <a:pt x="1716836" y="645972"/>
                </a:lnTo>
                <a:lnTo>
                  <a:pt x="1717954" y="646430"/>
                </a:lnTo>
                <a:lnTo>
                  <a:pt x="1720583" y="646430"/>
                </a:lnTo>
                <a:lnTo>
                  <a:pt x="1721700" y="645972"/>
                </a:lnTo>
                <a:lnTo>
                  <a:pt x="1723567" y="644105"/>
                </a:lnTo>
                <a:lnTo>
                  <a:pt x="1724025" y="642988"/>
                </a:lnTo>
                <a:lnTo>
                  <a:pt x="1724025" y="640359"/>
                </a:lnTo>
                <a:close/>
              </a:path>
              <a:path w="5486400" h="646429">
                <a:moveTo>
                  <a:pt x="1724025" y="3454"/>
                </a:moveTo>
                <a:lnTo>
                  <a:pt x="1723567" y="2336"/>
                </a:lnTo>
                <a:lnTo>
                  <a:pt x="1721700" y="469"/>
                </a:lnTo>
                <a:lnTo>
                  <a:pt x="1720583" y="0"/>
                </a:lnTo>
                <a:lnTo>
                  <a:pt x="1717954" y="0"/>
                </a:lnTo>
                <a:lnTo>
                  <a:pt x="1716836" y="469"/>
                </a:lnTo>
                <a:lnTo>
                  <a:pt x="1714969" y="2336"/>
                </a:lnTo>
                <a:lnTo>
                  <a:pt x="1714500" y="3454"/>
                </a:lnTo>
                <a:lnTo>
                  <a:pt x="1714500" y="6083"/>
                </a:lnTo>
                <a:lnTo>
                  <a:pt x="1714969" y="7200"/>
                </a:lnTo>
                <a:lnTo>
                  <a:pt x="1716836" y="9067"/>
                </a:lnTo>
                <a:lnTo>
                  <a:pt x="1717954" y="9525"/>
                </a:lnTo>
                <a:lnTo>
                  <a:pt x="1720583" y="9525"/>
                </a:lnTo>
                <a:lnTo>
                  <a:pt x="1721700" y="9067"/>
                </a:lnTo>
                <a:lnTo>
                  <a:pt x="1723567" y="7200"/>
                </a:lnTo>
                <a:lnTo>
                  <a:pt x="1724025" y="6083"/>
                </a:lnTo>
                <a:lnTo>
                  <a:pt x="1724025" y="3454"/>
                </a:lnTo>
                <a:close/>
              </a:path>
              <a:path w="5486400" h="646429">
                <a:moveTo>
                  <a:pt x="1771650" y="640359"/>
                </a:moveTo>
                <a:lnTo>
                  <a:pt x="1771192" y="639241"/>
                </a:lnTo>
                <a:lnTo>
                  <a:pt x="1769325" y="637374"/>
                </a:lnTo>
                <a:lnTo>
                  <a:pt x="1768208" y="636905"/>
                </a:lnTo>
                <a:lnTo>
                  <a:pt x="1765579" y="636905"/>
                </a:lnTo>
                <a:lnTo>
                  <a:pt x="1764461" y="637374"/>
                </a:lnTo>
                <a:lnTo>
                  <a:pt x="1762594" y="639241"/>
                </a:lnTo>
                <a:lnTo>
                  <a:pt x="1762125" y="640359"/>
                </a:lnTo>
                <a:lnTo>
                  <a:pt x="1762125" y="642988"/>
                </a:lnTo>
                <a:lnTo>
                  <a:pt x="1762594" y="644105"/>
                </a:lnTo>
                <a:lnTo>
                  <a:pt x="1764461" y="645972"/>
                </a:lnTo>
                <a:lnTo>
                  <a:pt x="1765579" y="646430"/>
                </a:lnTo>
                <a:lnTo>
                  <a:pt x="1768208" y="646430"/>
                </a:lnTo>
                <a:lnTo>
                  <a:pt x="1769325" y="645972"/>
                </a:lnTo>
                <a:lnTo>
                  <a:pt x="1771192" y="644105"/>
                </a:lnTo>
                <a:lnTo>
                  <a:pt x="1771650" y="642988"/>
                </a:lnTo>
                <a:lnTo>
                  <a:pt x="1771650" y="640359"/>
                </a:lnTo>
                <a:close/>
              </a:path>
              <a:path w="5486400" h="646429">
                <a:moveTo>
                  <a:pt x="1771650" y="3454"/>
                </a:moveTo>
                <a:lnTo>
                  <a:pt x="1771192" y="2336"/>
                </a:lnTo>
                <a:lnTo>
                  <a:pt x="1769325" y="469"/>
                </a:lnTo>
                <a:lnTo>
                  <a:pt x="1768208" y="0"/>
                </a:lnTo>
                <a:lnTo>
                  <a:pt x="1765579" y="0"/>
                </a:lnTo>
                <a:lnTo>
                  <a:pt x="1764461" y="469"/>
                </a:lnTo>
                <a:lnTo>
                  <a:pt x="1762594" y="2336"/>
                </a:lnTo>
                <a:lnTo>
                  <a:pt x="1762125" y="3454"/>
                </a:lnTo>
                <a:lnTo>
                  <a:pt x="1762125" y="6083"/>
                </a:lnTo>
                <a:lnTo>
                  <a:pt x="1762594" y="7200"/>
                </a:lnTo>
                <a:lnTo>
                  <a:pt x="1764461" y="9067"/>
                </a:lnTo>
                <a:lnTo>
                  <a:pt x="1765579" y="9525"/>
                </a:lnTo>
                <a:lnTo>
                  <a:pt x="1768208" y="9525"/>
                </a:lnTo>
                <a:lnTo>
                  <a:pt x="1769325" y="9067"/>
                </a:lnTo>
                <a:lnTo>
                  <a:pt x="1771192" y="7200"/>
                </a:lnTo>
                <a:lnTo>
                  <a:pt x="1771650" y="6083"/>
                </a:lnTo>
                <a:lnTo>
                  <a:pt x="1771650" y="3454"/>
                </a:lnTo>
                <a:close/>
              </a:path>
              <a:path w="5486400" h="646429">
                <a:moveTo>
                  <a:pt x="1819275" y="640359"/>
                </a:moveTo>
                <a:lnTo>
                  <a:pt x="1818817" y="639241"/>
                </a:lnTo>
                <a:lnTo>
                  <a:pt x="1816950" y="637374"/>
                </a:lnTo>
                <a:lnTo>
                  <a:pt x="1815833" y="636905"/>
                </a:lnTo>
                <a:lnTo>
                  <a:pt x="1813204" y="636905"/>
                </a:lnTo>
                <a:lnTo>
                  <a:pt x="1812086" y="637374"/>
                </a:lnTo>
                <a:lnTo>
                  <a:pt x="1810219" y="639241"/>
                </a:lnTo>
                <a:lnTo>
                  <a:pt x="1809750" y="640359"/>
                </a:lnTo>
                <a:lnTo>
                  <a:pt x="1809750" y="642988"/>
                </a:lnTo>
                <a:lnTo>
                  <a:pt x="1810219" y="644105"/>
                </a:lnTo>
                <a:lnTo>
                  <a:pt x="1812086" y="645972"/>
                </a:lnTo>
                <a:lnTo>
                  <a:pt x="1813204" y="646430"/>
                </a:lnTo>
                <a:lnTo>
                  <a:pt x="1815833" y="646430"/>
                </a:lnTo>
                <a:lnTo>
                  <a:pt x="1816950" y="645972"/>
                </a:lnTo>
                <a:lnTo>
                  <a:pt x="1818817" y="644105"/>
                </a:lnTo>
                <a:lnTo>
                  <a:pt x="1819275" y="642988"/>
                </a:lnTo>
                <a:lnTo>
                  <a:pt x="1819275" y="640359"/>
                </a:lnTo>
                <a:close/>
              </a:path>
              <a:path w="5486400" h="646429">
                <a:moveTo>
                  <a:pt x="1819275" y="3454"/>
                </a:moveTo>
                <a:lnTo>
                  <a:pt x="1818817" y="2336"/>
                </a:lnTo>
                <a:lnTo>
                  <a:pt x="1816950" y="469"/>
                </a:lnTo>
                <a:lnTo>
                  <a:pt x="1815833" y="0"/>
                </a:lnTo>
                <a:lnTo>
                  <a:pt x="1813204" y="0"/>
                </a:lnTo>
                <a:lnTo>
                  <a:pt x="1812086" y="469"/>
                </a:lnTo>
                <a:lnTo>
                  <a:pt x="1810219" y="2336"/>
                </a:lnTo>
                <a:lnTo>
                  <a:pt x="1809750" y="3454"/>
                </a:lnTo>
                <a:lnTo>
                  <a:pt x="1809750" y="6083"/>
                </a:lnTo>
                <a:lnTo>
                  <a:pt x="1810219" y="7200"/>
                </a:lnTo>
                <a:lnTo>
                  <a:pt x="1812086" y="9067"/>
                </a:lnTo>
                <a:lnTo>
                  <a:pt x="1813204" y="9525"/>
                </a:lnTo>
                <a:lnTo>
                  <a:pt x="1815833" y="9525"/>
                </a:lnTo>
                <a:lnTo>
                  <a:pt x="1816950" y="9067"/>
                </a:lnTo>
                <a:lnTo>
                  <a:pt x="1818817" y="7200"/>
                </a:lnTo>
                <a:lnTo>
                  <a:pt x="1819275" y="6083"/>
                </a:lnTo>
                <a:lnTo>
                  <a:pt x="1819275" y="3454"/>
                </a:lnTo>
                <a:close/>
              </a:path>
              <a:path w="5486400" h="646429">
                <a:moveTo>
                  <a:pt x="1866900" y="640359"/>
                </a:moveTo>
                <a:lnTo>
                  <a:pt x="1866442" y="639241"/>
                </a:lnTo>
                <a:lnTo>
                  <a:pt x="1864575" y="637374"/>
                </a:lnTo>
                <a:lnTo>
                  <a:pt x="1863458" y="636905"/>
                </a:lnTo>
                <a:lnTo>
                  <a:pt x="1860829" y="636905"/>
                </a:lnTo>
                <a:lnTo>
                  <a:pt x="1859711" y="637374"/>
                </a:lnTo>
                <a:lnTo>
                  <a:pt x="1857844" y="639241"/>
                </a:lnTo>
                <a:lnTo>
                  <a:pt x="1857375" y="640359"/>
                </a:lnTo>
                <a:lnTo>
                  <a:pt x="1857375" y="642988"/>
                </a:lnTo>
                <a:lnTo>
                  <a:pt x="1857844" y="644105"/>
                </a:lnTo>
                <a:lnTo>
                  <a:pt x="1859711" y="645972"/>
                </a:lnTo>
                <a:lnTo>
                  <a:pt x="1860829" y="646430"/>
                </a:lnTo>
                <a:lnTo>
                  <a:pt x="1863458" y="646430"/>
                </a:lnTo>
                <a:lnTo>
                  <a:pt x="1864575" y="645972"/>
                </a:lnTo>
                <a:lnTo>
                  <a:pt x="1866442" y="644105"/>
                </a:lnTo>
                <a:lnTo>
                  <a:pt x="1866900" y="642988"/>
                </a:lnTo>
                <a:lnTo>
                  <a:pt x="1866900" y="640359"/>
                </a:lnTo>
                <a:close/>
              </a:path>
              <a:path w="5486400" h="646429">
                <a:moveTo>
                  <a:pt x="1866900" y="3454"/>
                </a:moveTo>
                <a:lnTo>
                  <a:pt x="1866442" y="2336"/>
                </a:lnTo>
                <a:lnTo>
                  <a:pt x="1864575" y="469"/>
                </a:lnTo>
                <a:lnTo>
                  <a:pt x="1863458" y="0"/>
                </a:lnTo>
                <a:lnTo>
                  <a:pt x="1860829" y="0"/>
                </a:lnTo>
                <a:lnTo>
                  <a:pt x="1859711" y="469"/>
                </a:lnTo>
                <a:lnTo>
                  <a:pt x="1857844" y="2336"/>
                </a:lnTo>
                <a:lnTo>
                  <a:pt x="1857375" y="3454"/>
                </a:lnTo>
                <a:lnTo>
                  <a:pt x="1857375" y="6083"/>
                </a:lnTo>
                <a:lnTo>
                  <a:pt x="1857844" y="7200"/>
                </a:lnTo>
                <a:lnTo>
                  <a:pt x="1859711" y="9067"/>
                </a:lnTo>
                <a:lnTo>
                  <a:pt x="1860829" y="9525"/>
                </a:lnTo>
                <a:lnTo>
                  <a:pt x="1863458" y="9525"/>
                </a:lnTo>
                <a:lnTo>
                  <a:pt x="1864575" y="9067"/>
                </a:lnTo>
                <a:lnTo>
                  <a:pt x="1866442" y="7200"/>
                </a:lnTo>
                <a:lnTo>
                  <a:pt x="1866900" y="6083"/>
                </a:lnTo>
                <a:lnTo>
                  <a:pt x="1866900" y="3454"/>
                </a:lnTo>
                <a:close/>
              </a:path>
              <a:path w="5486400" h="646429">
                <a:moveTo>
                  <a:pt x="1914525" y="640359"/>
                </a:moveTo>
                <a:lnTo>
                  <a:pt x="1914067" y="639241"/>
                </a:lnTo>
                <a:lnTo>
                  <a:pt x="1912200" y="637374"/>
                </a:lnTo>
                <a:lnTo>
                  <a:pt x="1911083" y="636905"/>
                </a:lnTo>
                <a:lnTo>
                  <a:pt x="1908454" y="636905"/>
                </a:lnTo>
                <a:lnTo>
                  <a:pt x="1907336" y="637374"/>
                </a:lnTo>
                <a:lnTo>
                  <a:pt x="1905469" y="639241"/>
                </a:lnTo>
                <a:lnTo>
                  <a:pt x="1905000" y="640359"/>
                </a:lnTo>
                <a:lnTo>
                  <a:pt x="1905000" y="642988"/>
                </a:lnTo>
                <a:lnTo>
                  <a:pt x="1905469" y="644105"/>
                </a:lnTo>
                <a:lnTo>
                  <a:pt x="1907336" y="645972"/>
                </a:lnTo>
                <a:lnTo>
                  <a:pt x="1908454" y="646430"/>
                </a:lnTo>
                <a:lnTo>
                  <a:pt x="1911083" y="646430"/>
                </a:lnTo>
                <a:lnTo>
                  <a:pt x="1912200" y="645972"/>
                </a:lnTo>
                <a:lnTo>
                  <a:pt x="1914067" y="644105"/>
                </a:lnTo>
                <a:lnTo>
                  <a:pt x="1914525" y="642988"/>
                </a:lnTo>
                <a:lnTo>
                  <a:pt x="1914525" y="640359"/>
                </a:lnTo>
                <a:close/>
              </a:path>
              <a:path w="5486400" h="646429">
                <a:moveTo>
                  <a:pt x="1914525" y="3454"/>
                </a:moveTo>
                <a:lnTo>
                  <a:pt x="1914067" y="2336"/>
                </a:lnTo>
                <a:lnTo>
                  <a:pt x="1912200" y="469"/>
                </a:lnTo>
                <a:lnTo>
                  <a:pt x="1911083" y="0"/>
                </a:lnTo>
                <a:lnTo>
                  <a:pt x="1908454" y="0"/>
                </a:lnTo>
                <a:lnTo>
                  <a:pt x="1907336" y="469"/>
                </a:lnTo>
                <a:lnTo>
                  <a:pt x="1905469" y="2336"/>
                </a:lnTo>
                <a:lnTo>
                  <a:pt x="1905000" y="3454"/>
                </a:lnTo>
                <a:lnTo>
                  <a:pt x="1905000" y="6083"/>
                </a:lnTo>
                <a:lnTo>
                  <a:pt x="1905469" y="7200"/>
                </a:lnTo>
                <a:lnTo>
                  <a:pt x="1907336" y="9067"/>
                </a:lnTo>
                <a:lnTo>
                  <a:pt x="1908454" y="9525"/>
                </a:lnTo>
                <a:lnTo>
                  <a:pt x="1911083" y="9525"/>
                </a:lnTo>
                <a:lnTo>
                  <a:pt x="1912200" y="9067"/>
                </a:lnTo>
                <a:lnTo>
                  <a:pt x="1914067" y="7200"/>
                </a:lnTo>
                <a:lnTo>
                  <a:pt x="1914525" y="6083"/>
                </a:lnTo>
                <a:lnTo>
                  <a:pt x="1914525" y="3454"/>
                </a:lnTo>
                <a:close/>
              </a:path>
              <a:path w="5486400" h="646429">
                <a:moveTo>
                  <a:pt x="1962150" y="640359"/>
                </a:moveTo>
                <a:lnTo>
                  <a:pt x="1961692" y="639241"/>
                </a:lnTo>
                <a:lnTo>
                  <a:pt x="1959825" y="637374"/>
                </a:lnTo>
                <a:lnTo>
                  <a:pt x="1958708" y="636905"/>
                </a:lnTo>
                <a:lnTo>
                  <a:pt x="1956079" y="636905"/>
                </a:lnTo>
                <a:lnTo>
                  <a:pt x="1954961" y="637374"/>
                </a:lnTo>
                <a:lnTo>
                  <a:pt x="1953094" y="639241"/>
                </a:lnTo>
                <a:lnTo>
                  <a:pt x="1952625" y="640359"/>
                </a:lnTo>
                <a:lnTo>
                  <a:pt x="1952625" y="642988"/>
                </a:lnTo>
                <a:lnTo>
                  <a:pt x="1953094" y="644105"/>
                </a:lnTo>
                <a:lnTo>
                  <a:pt x="1954961" y="645972"/>
                </a:lnTo>
                <a:lnTo>
                  <a:pt x="1956079" y="646430"/>
                </a:lnTo>
                <a:lnTo>
                  <a:pt x="1958708" y="646430"/>
                </a:lnTo>
                <a:lnTo>
                  <a:pt x="1959825" y="645972"/>
                </a:lnTo>
                <a:lnTo>
                  <a:pt x="1961692" y="644105"/>
                </a:lnTo>
                <a:lnTo>
                  <a:pt x="1962150" y="642988"/>
                </a:lnTo>
                <a:lnTo>
                  <a:pt x="1962150" y="640359"/>
                </a:lnTo>
                <a:close/>
              </a:path>
              <a:path w="5486400" h="646429">
                <a:moveTo>
                  <a:pt x="1962150" y="3454"/>
                </a:moveTo>
                <a:lnTo>
                  <a:pt x="1961692" y="2336"/>
                </a:lnTo>
                <a:lnTo>
                  <a:pt x="1959825" y="469"/>
                </a:lnTo>
                <a:lnTo>
                  <a:pt x="1958708" y="0"/>
                </a:lnTo>
                <a:lnTo>
                  <a:pt x="1956079" y="0"/>
                </a:lnTo>
                <a:lnTo>
                  <a:pt x="1954961" y="469"/>
                </a:lnTo>
                <a:lnTo>
                  <a:pt x="1953094" y="2336"/>
                </a:lnTo>
                <a:lnTo>
                  <a:pt x="1952625" y="3454"/>
                </a:lnTo>
                <a:lnTo>
                  <a:pt x="1952625" y="6083"/>
                </a:lnTo>
                <a:lnTo>
                  <a:pt x="1953094" y="7200"/>
                </a:lnTo>
                <a:lnTo>
                  <a:pt x="1954961" y="9067"/>
                </a:lnTo>
                <a:lnTo>
                  <a:pt x="1956079" y="9525"/>
                </a:lnTo>
                <a:lnTo>
                  <a:pt x="1958708" y="9525"/>
                </a:lnTo>
                <a:lnTo>
                  <a:pt x="1959825" y="9067"/>
                </a:lnTo>
                <a:lnTo>
                  <a:pt x="1961692" y="7200"/>
                </a:lnTo>
                <a:lnTo>
                  <a:pt x="1962150" y="6083"/>
                </a:lnTo>
                <a:lnTo>
                  <a:pt x="1962150" y="3454"/>
                </a:lnTo>
                <a:close/>
              </a:path>
              <a:path w="5486400" h="646429">
                <a:moveTo>
                  <a:pt x="2009775" y="640359"/>
                </a:moveTo>
                <a:lnTo>
                  <a:pt x="2009317" y="639241"/>
                </a:lnTo>
                <a:lnTo>
                  <a:pt x="2007450" y="637374"/>
                </a:lnTo>
                <a:lnTo>
                  <a:pt x="2006333" y="636905"/>
                </a:lnTo>
                <a:lnTo>
                  <a:pt x="2003704" y="636905"/>
                </a:lnTo>
                <a:lnTo>
                  <a:pt x="2002586" y="637374"/>
                </a:lnTo>
                <a:lnTo>
                  <a:pt x="2000719" y="639241"/>
                </a:lnTo>
                <a:lnTo>
                  <a:pt x="2000250" y="640359"/>
                </a:lnTo>
                <a:lnTo>
                  <a:pt x="2000250" y="642988"/>
                </a:lnTo>
                <a:lnTo>
                  <a:pt x="2000719" y="644105"/>
                </a:lnTo>
                <a:lnTo>
                  <a:pt x="2002586" y="645972"/>
                </a:lnTo>
                <a:lnTo>
                  <a:pt x="2003704" y="646430"/>
                </a:lnTo>
                <a:lnTo>
                  <a:pt x="2006333" y="646430"/>
                </a:lnTo>
                <a:lnTo>
                  <a:pt x="2007450" y="645972"/>
                </a:lnTo>
                <a:lnTo>
                  <a:pt x="2009317" y="644105"/>
                </a:lnTo>
                <a:lnTo>
                  <a:pt x="2009775" y="642988"/>
                </a:lnTo>
                <a:lnTo>
                  <a:pt x="2009775" y="640359"/>
                </a:lnTo>
                <a:close/>
              </a:path>
              <a:path w="5486400" h="646429">
                <a:moveTo>
                  <a:pt x="2009775" y="3454"/>
                </a:moveTo>
                <a:lnTo>
                  <a:pt x="2009317" y="2336"/>
                </a:lnTo>
                <a:lnTo>
                  <a:pt x="2007450" y="469"/>
                </a:lnTo>
                <a:lnTo>
                  <a:pt x="2006333" y="0"/>
                </a:lnTo>
                <a:lnTo>
                  <a:pt x="2003704" y="0"/>
                </a:lnTo>
                <a:lnTo>
                  <a:pt x="2002586" y="469"/>
                </a:lnTo>
                <a:lnTo>
                  <a:pt x="2000719" y="2336"/>
                </a:lnTo>
                <a:lnTo>
                  <a:pt x="2000250" y="3454"/>
                </a:lnTo>
                <a:lnTo>
                  <a:pt x="2000250" y="6083"/>
                </a:lnTo>
                <a:lnTo>
                  <a:pt x="2000719" y="7200"/>
                </a:lnTo>
                <a:lnTo>
                  <a:pt x="2002586" y="9067"/>
                </a:lnTo>
                <a:lnTo>
                  <a:pt x="2003704" y="9525"/>
                </a:lnTo>
                <a:lnTo>
                  <a:pt x="2006333" y="9525"/>
                </a:lnTo>
                <a:lnTo>
                  <a:pt x="2007450" y="9067"/>
                </a:lnTo>
                <a:lnTo>
                  <a:pt x="2009317" y="7200"/>
                </a:lnTo>
                <a:lnTo>
                  <a:pt x="2009775" y="6083"/>
                </a:lnTo>
                <a:lnTo>
                  <a:pt x="2009775" y="3454"/>
                </a:lnTo>
                <a:close/>
              </a:path>
              <a:path w="5486400" h="646429">
                <a:moveTo>
                  <a:pt x="2057400" y="640359"/>
                </a:moveTo>
                <a:lnTo>
                  <a:pt x="2056942" y="639241"/>
                </a:lnTo>
                <a:lnTo>
                  <a:pt x="2055075" y="637374"/>
                </a:lnTo>
                <a:lnTo>
                  <a:pt x="2053958" y="636905"/>
                </a:lnTo>
                <a:lnTo>
                  <a:pt x="2051329" y="636905"/>
                </a:lnTo>
                <a:lnTo>
                  <a:pt x="2050211" y="637374"/>
                </a:lnTo>
                <a:lnTo>
                  <a:pt x="2048344" y="639241"/>
                </a:lnTo>
                <a:lnTo>
                  <a:pt x="2047875" y="640359"/>
                </a:lnTo>
                <a:lnTo>
                  <a:pt x="2047875" y="642988"/>
                </a:lnTo>
                <a:lnTo>
                  <a:pt x="2048344" y="644105"/>
                </a:lnTo>
                <a:lnTo>
                  <a:pt x="2050211" y="645972"/>
                </a:lnTo>
                <a:lnTo>
                  <a:pt x="2051329" y="646430"/>
                </a:lnTo>
                <a:lnTo>
                  <a:pt x="2053958" y="646430"/>
                </a:lnTo>
                <a:lnTo>
                  <a:pt x="2055075" y="645972"/>
                </a:lnTo>
                <a:lnTo>
                  <a:pt x="2056942" y="644105"/>
                </a:lnTo>
                <a:lnTo>
                  <a:pt x="2057400" y="642988"/>
                </a:lnTo>
                <a:lnTo>
                  <a:pt x="2057400" y="640359"/>
                </a:lnTo>
                <a:close/>
              </a:path>
              <a:path w="5486400" h="646429">
                <a:moveTo>
                  <a:pt x="2057400" y="3454"/>
                </a:moveTo>
                <a:lnTo>
                  <a:pt x="2056942" y="2336"/>
                </a:lnTo>
                <a:lnTo>
                  <a:pt x="2055075" y="469"/>
                </a:lnTo>
                <a:lnTo>
                  <a:pt x="2053958" y="0"/>
                </a:lnTo>
                <a:lnTo>
                  <a:pt x="2051329" y="0"/>
                </a:lnTo>
                <a:lnTo>
                  <a:pt x="2050211" y="469"/>
                </a:lnTo>
                <a:lnTo>
                  <a:pt x="2048344" y="2336"/>
                </a:lnTo>
                <a:lnTo>
                  <a:pt x="2047875" y="3454"/>
                </a:lnTo>
                <a:lnTo>
                  <a:pt x="2047875" y="6083"/>
                </a:lnTo>
                <a:lnTo>
                  <a:pt x="2048344" y="7200"/>
                </a:lnTo>
                <a:lnTo>
                  <a:pt x="2050211" y="9067"/>
                </a:lnTo>
                <a:lnTo>
                  <a:pt x="2051329" y="9525"/>
                </a:lnTo>
                <a:lnTo>
                  <a:pt x="2053958" y="9525"/>
                </a:lnTo>
                <a:lnTo>
                  <a:pt x="2055075" y="9067"/>
                </a:lnTo>
                <a:lnTo>
                  <a:pt x="2056942" y="7200"/>
                </a:lnTo>
                <a:lnTo>
                  <a:pt x="2057400" y="6083"/>
                </a:lnTo>
                <a:lnTo>
                  <a:pt x="2057400" y="3454"/>
                </a:lnTo>
                <a:close/>
              </a:path>
              <a:path w="5486400" h="646429">
                <a:moveTo>
                  <a:pt x="2105025" y="640359"/>
                </a:moveTo>
                <a:lnTo>
                  <a:pt x="2104567" y="639241"/>
                </a:lnTo>
                <a:lnTo>
                  <a:pt x="2102700" y="637374"/>
                </a:lnTo>
                <a:lnTo>
                  <a:pt x="2101583" y="636905"/>
                </a:lnTo>
                <a:lnTo>
                  <a:pt x="2098954" y="636905"/>
                </a:lnTo>
                <a:lnTo>
                  <a:pt x="2097836" y="637374"/>
                </a:lnTo>
                <a:lnTo>
                  <a:pt x="2095969" y="639241"/>
                </a:lnTo>
                <a:lnTo>
                  <a:pt x="2095500" y="640359"/>
                </a:lnTo>
                <a:lnTo>
                  <a:pt x="2095500" y="642988"/>
                </a:lnTo>
                <a:lnTo>
                  <a:pt x="2095969" y="644105"/>
                </a:lnTo>
                <a:lnTo>
                  <a:pt x="2097836" y="645972"/>
                </a:lnTo>
                <a:lnTo>
                  <a:pt x="2098954" y="646430"/>
                </a:lnTo>
                <a:lnTo>
                  <a:pt x="2101583" y="646430"/>
                </a:lnTo>
                <a:lnTo>
                  <a:pt x="2102700" y="645972"/>
                </a:lnTo>
                <a:lnTo>
                  <a:pt x="2104567" y="644105"/>
                </a:lnTo>
                <a:lnTo>
                  <a:pt x="2105025" y="642988"/>
                </a:lnTo>
                <a:lnTo>
                  <a:pt x="2105025" y="640359"/>
                </a:lnTo>
                <a:close/>
              </a:path>
              <a:path w="5486400" h="646429">
                <a:moveTo>
                  <a:pt x="2105025" y="3454"/>
                </a:moveTo>
                <a:lnTo>
                  <a:pt x="2104567" y="2336"/>
                </a:lnTo>
                <a:lnTo>
                  <a:pt x="2102700" y="469"/>
                </a:lnTo>
                <a:lnTo>
                  <a:pt x="2101583" y="0"/>
                </a:lnTo>
                <a:lnTo>
                  <a:pt x="2098954" y="0"/>
                </a:lnTo>
                <a:lnTo>
                  <a:pt x="2097836" y="469"/>
                </a:lnTo>
                <a:lnTo>
                  <a:pt x="2095969" y="2336"/>
                </a:lnTo>
                <a:lnTo>
                  <a:pt x="2095500" y="3454"/>
                </a:lnTo>
                <a:lnTo>
                  <a:pt x="2095500" y="6083"/>
                </a:lnTo>
                <a:lnTo>
                  <a:pt x="2095969" y="7200"/>
                </a:lnTo>
                <a:lnTo>
                  <a:pt x="2097836" y="9067"/>
                </a:lnTo>
                <a:lnTo>
                  <a:pt x="2098954" y="9525"/>
                </a:lnTo>
                <a:lnTo>
                  <a:pt x="2101583" y="9525"/>
                </a:lnTo>
                <a:lnTo>
                  <a:pt x="2102700" y="9067"/>
                </a:lnTo>
                <a:lnTo>
                  <a:pt x="2104567" y="7200"/>
                </a:lnTo>
                <a:lnTo>
                  <a:pt x="2105025" y="6083"/>
                </a:lnTo>
                <a:lnTo>
                  <a:pt x="2105025" y="3454"/>
                </a:lnTo>
                <a:close/>
              </a:path>
              <a:path w="5486400" h="646429">
                <a:moveTo>
                  <a:pt x="2152650" y="640359"/>
                </a:moveTo>
                <a:lnTo>
                  <a:pt x="2152192" y="639241"/>
                </a:lnTo>
                <a:lnTo>
                  <a:pt x="2150326" y="637374"/>
                </a:lnTo>
                <a:lnTo>
                  <a:pt x="2149208" y="636905"/>
                </a:lnTo>
                <a:lnTo>
                  <a:pt x="2146579" y="636905"/>
                </a:lnTo>
                <a:lnTo>
                  <a:pt x="2145461" y="637374"/>
                </a:lnTo>
                <a:lnTo>
                  <a:pt x="2143595" y="639241"/>
                </a:lnTo>
                <a:lnTo>
                  <a:pt x="2143125" y="640359"/>
                </a:lnTo>
                <a:lnTo>
                  <a:pt x="2143125" y="642988"/>
                </a:lnTo>
                <a:lnTo>
                  <a:pt x="2143595" y="644105"/>
                </a:lnTo>
                <a:lnTo>
                  <a:pt x="2145461" y="645972"/>
                </a:lnTo>
                <a:lnTo>
                  <a:pt x="2146579" y="646430"/>
                </a:lnTo>
                <a:lnTo>
                  <a:pt x="2149208" y="646430"/>
                </a:lnTo>
                <a:lnTo>
                  <a:pt x="2150326" y="645972"/>
                </a:lnTo>
                <a:lnTo>
                  <a:pt x="2152192" y="644105"/>
                </a:lnTo>
                <a:lnTo>
                  <a:pt x="2152650" y="642988"/>
                </a:lnTo>
                <a:lnTo>
                  <a:pt x="2152650" y="640359"/>
                </a:lnTo>
                <a:close/>
              </a:path>
              <a:path w="5486400" h="646429">
                <a:moveTo>
                  <a:pt x="2152650" y="3454"/>
                </a:moveTo>
                <a:lnTo>
                  <a:pt x="2152192" y="2336"/>
                </a:lnTo>
                <a:lnTo>
                  <a:pt x="2150326" y="469"/>
                </a:lnTo>
                <a:lnTo>
                  <a:pt x="2149208" y="0"/>
                </a:lnTo>
                <a:lnTo>
                  <a:pt x="2146579" y="0"/>
                </a:lnTo>
                <a:lnTo>
                  <a:pt x="2145461" y="469"/>
                </a:lnTo>
                <a:lnTo>
                  <a:pt x="2143595" y="2336"/>
                </a:lnTo>
                <a:lnTo>
                  <a:pt x="2143125" y="3454"/>
                </a:lnTo>
                <a:lnTo>
                  <a:pt x="2143125" y="6083"/>
                </a:lnTo>
                <a:lnTo>
                  <a:pt x="2143595" y="7200"/>
                </a:lnTo>
                <a:lnTo>
                  <a:pt x="2145461" y="9067"/>
                </a:lnTo>
                <a:lnTo>
                  <a:pt x="2146579" y="9525"/>
                </a:lnTo>
                <a:lnTo>
                  <a:pt x="2149208" y="9525"/>
                </a:lnTo>
                <a:lnTo>
                  <a:pt x="2150326" y="9067"/>
                </a:lnTo>
                <a:lnTo>
                  <a:pt x="2152192" y="7200"/>
                </a:lnTo>
                <a:lnTo>
                  <a:pt x="2152650" y="6083"/>
                </a:lnTo>
                <a:lnTo>
                  <a:pt x="2152650" y="3454"/>
                </a:lnTo>
                <a:close/>
              </a:path>
              <a:path w="5486400" h="646429">
                <a:moveTo>
                  <a:pt x="2200275" y="640359"/>
                </a:moveTo>
                <a:lnTo>
                  <a:pt x="2199817" y="639241"/>
                </a:lnTo>
                <a:lnTo>
                  <a:pt x="2197951" y="637374"/>
                </a:lnTo>
                <a:lnTo>
                  <a:pt x="2196833" y="636905"/>
                </a:lnTo>
                <a:lnTo>
                  <a:pt x="2194204" y="636905"/>
                </a:lnTo>
                <a:lnTo>
                  <a:pt x="2193086" y="637374"/>
                </a:lnTo>
                <a:lnTo>
                  <a:pt x="2191220" y="639241"/>
                </a:lnTo>
                <a:lnTo>
                  <a:pt x="2190750" y="640359"/>
                </a:lnTo>
                <a:lnTo>
                  <a:pt x="2190750" y="642988"/>
                </a:lnTo>
                <a:lnTo>
                  <a:pt x="2191220" y="644105"/>
                </a:lnTo>
                <a:lnTo>
                  <a:pt x="2193086" y="645972"/>
                </a:lnTo>
                <a:lnTo>
                  <a:pt x="2194204" y="646430"/>
                </a:lnTo>
                <a:lnTo>
                  <a:pt x="2196833" y="646430"/>
                </a:lnTo>
                <a:lnTo>
                  <a:pt x="2197951" y="645972"/>
                </a:lnTo>
                <a:lnTo>
                  <a:pt x="2199817" y="644105"/>
                </a:lnTo>
                <a:lnTo>
                  <a:pt x="2200275" y="642988"/>
                </a:lnTo>
                <a:lnTo>
                  <a:pt x="2200275" y="640359"/>
                </a:lnTo>
                <a:close/>
              </a:path>
              <a:path w="5486400" h="646429">
                <a:moveTo>
                  <a:pt x="2200275" y="3454"/>
                </a:moveTo>
                <a:lnTo>
                  <a:pt x="2199817" y="2336"/>
                </a:lnTo>
                <a:lnTo>
                  <a:pt x="2197951" y="469"/>
                </a:lnTo>
                <a:lnTo>
                  <a:pt x="2196833" y="0"/>
                </a:lnTo>
                <a:lnTo>
                  <a:pt x="2194204" y="0"/>
                </a:lnTo>
                <a:lnTo>
                  <a:pt x="2193086" y="469"/>
                </a:lnTo>
                <a:lnTo>
                  <a:pt x="2191220" y="2336"/>
                </a:lnTo>
                <a:lnTo>
                  <a:pt x="2190750" y="3454"/>
                </a:lnTo>
                <a:lnTo>
                  <a:pt x="2190750" y="6083"/>
                </a:lnTo>
                <a:lnTo>
                  <a:pt x="2191220" y="7200"/>
                </a:lnTo>
                <a:lnTo>
                  <a:pt x="2193086" y="9067"/>
                </a:lnTo>
                <a:lnTo>
                  <a:pt x="2194204" y="9525"/>
                </a:lnTo>
                <a:lnTo>
                  <a:pt x="2196833" y="9525"/>
                </a:lnTo>
                <a:lnTo>
                  <a:pt x="2197951" y="9067"/>
                </a:lnTo>
                <a:lnTo>
                  <a:pt x="2199817" y="7200"/>
                </a:lnTo>
                <a:lnTo>
                  <a:pt x="2200275" y="6083"/>
                </a:lnTo>
                <a:lnTo>
                  <a:pt x="2200275" y="3454"/>
                </a:lnTo>
                <a:close/>
              </a:path>
              <a:path w="5486400" h="646429">
                <a:moveTo>
                  <a:pt x="2247900" y="640359"/>
                </a:moveTo>
                <a:lnTo>
                  <a:pt x="2247442" y="639241"/>
                </a:lnTo>
                <a:lnTo>
                  <a:pt x="2245576" y="637374"/>
                </a:lnTo>
                <a:lnTo>
                  <a:pt x="2244458" y="636905"/>
                </a:lnTo>
                <a:lnTo>
                  <a:pt x="2241829" y="636905"/>
                </a:lnTo>
                <a:lnTo>
                  <a:pt x="2240711" y="637374"/>
                </a:lnTo>
                <a:lnTo>
                  <a:pt x="2238845" y="639241"/>
                </a:lnTo>
                <a:lnTo>
                  <a:pt x="2238375" y="640359"/>
                </a:lnTo>
                <a:lnTo>
                  <a:pt x="2238375" y="642988"/>
                </a:lnTo>
                <a:lnTo>
                  <a:pt x="2238845" y="644105"/>
                </a:lnTo>
                <a:lnTo>
                  <a:pt x="2240711" y="645972"/>
                </a:lnTo>
                <a:lnTo>
                  <a:pt x="2241829" y="646430"/>
                </a:lnTo>
                <a:lnTo>
                  <a:pt x="2244458" y="646430"/>
                </a:lnTo>
                <a:lnTo>
                  <a:pt x="2245576" y="645972"/>
                </a:lnTo>
                <a:lnTo>
                  <a:pt x="2247442" y="644105"/>
                </a:lnTo>
                <a:lnTo>
                  <a:pt x="2247900" y="642988"/>
                </a:lnTo>
                <a:lnTo>
                  <a:pt x="2247900" y="640359"/>
                </a:lnTo>
                <a:close/>
              </a:path>
              <a:path w="5486400" h="646429">
                <a:moveTo>
                  <a:pt x="2247900" y="3454"/>
                </a:moveTo>
                <a:lnTo>
                  <a:pt x="2247442" y="2336"/>
                </a:lnTo>
                <a:lnTo>
                  <a:pt x="2245576" y="469"/>
                </a:lnTo>
                <a:lnTo>
                  <a:pt x="2244458" y="0"/>
                </a:lnTo>
                <a:lnTo>
                  <a:pt x="2241829" y="0"/>
                </a:lnTo>
                <a:lnTo>
                  <a:pt x="2240711" y="469"/>
                </a:lnTo>
                <a:lnTo>
                  <a:pt x="2238845" y="2336"/>
                </a:lnTo>
                <a:lnTo>
                  <a:pt x="2238375" y="3454"/>
                </a:lnTo>
                <a:lnTo>
                  <a:pt x="2238375" y="6083"/>
                </a:lnTo>
                <a:lnTo>
                  <a:pt x="2238845" y="7200"/>
                </a:lnTo>
                <a:lnTo>
                  <a:pt x="2240711" y="9067"/>
                </a:lnTo>
                <a:lnTo>
                  <a:pt x="2241829" y="9525"/>
                </a:lnTo>
                <a:lnTo>
                  <a:pt x="2244458" y="9525"/>
                </a:lnTo>
                <a:lnTo>
                  <a:pt x="2245576" y="9067"/>
                </a:lnTo>
                <a:lnTo>
                  <a:pt x="2247442" y="7200"/>
                </a:lnTo>
                <a:lnTo>
                  <a:pt x="2247900" y="6083"/>
                </a:lnTo>
                <a:lnTo>
                  <a:pt x="2247900" y="3454"/>
                </a:lnTo>
                <a:close/>
              </a:path>
              <a:path w="5486400" h="646429">
                <a:moveTo>
                  <a:pt x="2295525" y="640359"/>
                </a:moveTo>
                <a:lnTo>
                  <a:pt x="2295067" y="639241"/>
                </a:lnTo>
                <a:lnTo>
                  <a:pt x="2293201" y="637374"/>
                </a:lnTo>
                <a:lnTo>
                  <a:pt x="2292083" y="636905"/>
                </a:lnTo>
                <a:lnTo>
                  <a:pt x="2289454" y="636905"/>
                </a:lnTo>
                <a:lnTo>
                  <a:pt x="2288336" y="637374"/>
                </a:lnTo>
                <a:lnTo>
                  <a:pt x="2286470" y="639241"/>
                </a:lnTo>
                <a:lnTo>
                  <a:pt x="2286000" y="640359"/>
                </a:lnTo>
                <a:lnTo>
                  <a:pt x="2286000" y="642988"/>
                </a:lnTo>
                <a:lnTo>
                  <a:pt x="2286470" y="644105"/>
                </a:lnTo>
                <a:lnTo>
                  <a:pt x="2288336" y="645972"/>
                </a:lnTo>
                <a:lnTo>
                  <a:pt x="2289454" y="646430"/>
                </a:lnTo>
                <a:lnTo>
                  <a:pt x="2292083" y="646430"/>
                </a:lnTo>
                <a:lnTo>
                  <a:pt x="2293201" y="645972"/>
                </a:lnTo>
                <a:lnTo>
                  <a:pt x="2295067" y="644105"/>
                </a:lnTo>
                <a:lnTo>
                  <a:pt x="2295525" y="642988"/>
                </a:lnTo>
                <a:lnTo>
                  <a:pt x="2295525" y="640359"/>
                </a:lnTo>
                <a:close/>
              </a:path>
              <a:path w="5486400" h="646429">
                <a:moveTo>
                  <a:pt x="2295525" y="3454"/>
                </a:moveTo>
                <a:lnTo>
                  <a:pt x="2295067" y="2336"/>
                </a:lnTo>
                <a:lnTo>
                  <a:pt x="2293201" y="469"/>
                </a:lnTo>
                <a:lnTo>
                  <a:pt x="2292083" y="0"/>
                </a:lnTo>
                <a:lnTo>
                  <a:pt x="2289454" y="0"/>
                </a:lnTo>
                <a:lnTo>
                  <a:pt x="2288336" y="469"/>
                </a:lnTo>
                <a:lnTo>
                  <a:pt x="2286470" y="2336"/>
                </a:lnTo>
                <a:lnTo>
                  <a:pt x="2286000" y="3454"/>
                </a:lnTo>
                <a:lnTo>
                  <a:pt x="2286000" y="6083"/>
                </a:lnTo>
                <a:lnTo>
                  <a:pt x="2286470" y="7200"/>
                </a:lnTo>
                <a:lnTo>
                  <a:pt x="2288336" y="9067"/>
                </a:lnTo>
                <a:lnTo>
                  <a:pt x="2289454" y="9525"/>
                </a:lnTo>
                <a:lnTo>
                  <a:pt x="2292083" y="9525"/>
                </a:lnTo>
                <a:lnTo>
                  <a:pt x="2293201" y="9067"/>
                </a:lnTo>
                <a:lnTo>
                  <a:pt x="2295067" y="7200"/>
                </a:lnTo>
                <a:lnTo>
                  <a:pt x="2295525" y="6083"/>
                </a:lnTo>
                <a:lnTo>
                  <a:pt x="2295525" y="3454"/>
                </a:lnTo>
                <a:close/>
              </a:path>
              <a:path w="5486400" h="646429">
                <a:moveTo>
                  <a:pt x="2343150" y="640359"/>
                </a:moveTo>
                <a:lnTo>
                  <a:pt x="2342692" y="639241"/>
                </a:lnTo>
                <a:lnTo>
                  <a:pt x="2340826" y="637374"/>
                </a:lnTo>
                <a:lnTo>
                  <a:pt x="2339708" y="636905"/>
                </a:lnTo>
                <a:lnTo>
                  <a:pt x="2337079" y="636905"/>
                </a:lnTo>
                <a:lnTo>
                  <a:pt x="2335961" y="637374"/>
                </a:lnTo>
                <a:lnTo>
                  <a:pt x="2334095" y="639241"/>
                </a:lnTo>
                <a:lnTo>
                  <a:pt x="2333625" y="640359"/>
                </a:lnTo>
                <a:lnTo>
                  <a:pt x="2333625" y="642988"/>
                </a:lnTo>
                <a:lnTo>
                  <a:pt x="2334095" y="644105"/>
                </a:lnTo>
                <a:lnTo>
                  <a:pt x="2335961" y="645972"/>
                </a:lnTo>
                <a:lnTo>
                  <a:pt x="2337079" y="646430"/>
                </a:lnTo>
                <a:lnTo>
                  <a:pt x="2339708" y="646430"/>
                </a:lnTo>
                <a:lnTo>
                  <a:pt x="2340826" y="645972"/>
                </a:lnTo>
                <a:lnTo>
                  <a:pt x="2342692" y="644105"/>
                </a:lnTo>
                <a:lnTo>
                  <a:pt x="2343150" y="642988"/>
                </a:lnTo>
                <a:lnTo>
                  <a:pt x="2343150" y="640359"/>
                </a:lnTo>
                <a:close/>
              </a:path>
              <a:path w="5486400" h="646429">
                <a:moveTo>
                  <a:pt x="2343150" y="3454"/>
                </a:moveTo>
                <a:lnTo>
                  <a:pt x="2342692" y="2336"/>
                </a:lnTo>
                <a:lnTo>
                  <a:pt x="2340826" y="469"/>
                </a:lnTo>
                <a:lnTo>
                  <a:pt x="2339708" y="0"/>
                </a:lnTo>
                <a:lnTo>
                  <a:pt x="2337079" y="0"/>
                </a:lnTo>
                <a:lnTo>
                  <a:pt x="2335961" y="469"/>
                </a:lnTo>
                <a:lnTo>
                  <a:pt x="2334095" y="2336"/>
                </a:lnTo>
                <a:lnTo>
                  <a:pt x="2333625" y="3454"/>
                </a:lnTo>
                <a:lnTo>
                  <a:pt x="2333625" y="6083"/>
                </a:lnTo>
                <a:lnTo>
                  <a:pt x="2334095" y="7200"/>
                </a:lnTo>
                <a:lnTo>
                  <a:pt x="2335961" y="9067"/>
                </a:lnTo>
                <a:lnTo>
                  <a:pt x="2337079" y="9525"/>
                </a:lnTo>
                <a:lnTo>
                  <a:pt x="2339708" y="9525"/>
                </a:lnTo>
                <a:lnTo>
                  <a:pt x="2340826" y="9067"/>
                </a:lnTo>
                <a:lnTo>
                  <a:pt x="2342692" y="7200"/>
                </a:lnTo>
                <a:lnTo>
                  <a:pt x="2343150" y="6083"/>
                </a:lnTo>
                <a:lnTo>
                  <a:pt x="2343150" y="3454"/>
                </a:lnTo>
                <a:close/>
              </a:path>
              <a:path w="5486400" h="646429">
                <a:moveTo>
                  <a:pt x="2390775" y="640359"/>
                </a:moveTo>
                <a:lnTo>
                  <a:pt x="2390317" y="639241"/>
                </a:lnTo>
                <a:lnTo>
                  <a:pt x="2388451" y="637374"/>
                </a:lnTo>
                <a:lnTo>
                  <a:pt x="2387333" y="636905"/>
                </a:lnTo>
                <a:lnTo>
                  <a:pt x="2384704" y="636905"/>
                </a:lnTo>
                <a:lnTo>
                  <a:pt x="2383586" y="637374"/>
                </a:lnTo>
                <a:lnTo>
                  <a:pt x="2381720" y="639241"/>
                </a:lnTo>
                <a:lnTo>
                  <a:pt x="2381250" y="640359"/>
                </a:lnTo>
                <a:lnTo>
                  <a:pt x="2381250" y="642988"/>
                </a:lnTo>
                <a:lnTo>
                  <a:pt x="2381720" y="644105"/>
                </a:lnTo>
                <a:lnTo>
                  <a:pt x="2383586" y="645972"/>
                </a:lnTo>
                <a:lnTo>
                  <a:pt x="2384704" y="646430"/>
                </a:lnTo>
                <a:lnTo>
                  <a:pt x="2387333" y="646430"/>
                </a:lnTo>
                <a:lnTo>
                  <a:pt x="2388451" y="645972"/>
                </a:lnTo>
                <a:lnTo>
                  <a:pt x="2390317" y="644105"/>
                </a:lnTo>
                <a:lnTo>
                  <a:pt x="2390775" y="642988"/>
                </a:lnTo>
                <a:lnTo>
                  <a:pt x="2390775" y="640359"/>
                </a:lnTo>
                <a:close/>
              </a:path>
              <a:path w="5486400" h="646429">
                <a:moveTo>
                  <a:pt x="2390775" y="3454"/>
                </a:moveTo>
                <a:lnTo>
                  <a:pt x="2390317" y="2336"/>
                </a:lnTo>
                <a:lnTo>
                  <a:pt x="2388451" y="469"/>
                </a:lnTo>
                <a:lnTo>
                  <a:pt x="2387333" y="0"/>
                </a:lnTo>
                <a:lnTo>
                  <a:pt x="2384704" y="0"/>
                </a:lnTo>
                <a:lnTo>
                  <a:pt x="2383586" y="469"/>
                </a:lnTo>
                <a:lnTo>
                  <a:pt x="2381720" y="2336"/>
                </a:lnTo>
                <a:lnTo>
                  <a:pt x="2381250" y="3454"/>
                </a:lnTo>
                <a:lnTo>
                  <a:pt x="2381250" y="6083"/>
                </a:lnTo>
                <a:lnTo>
                  <a:pt x="2381720" y="7200"/>
                </a:lnTo>
                <a:lnTo>
                  <a:pt x="2383586" y="9067"/>
                </a:lnTo>
                <a:lnTo>
                  <a:pt x="2384704" y="9525"/>
                </a:lnTo>
                <a:lnTo>
                  <a:pt x="2387333" y="9525"/>
                </a:lnTo>
                <a:lnTo>
                  <a:pt x="2388451" y="9067"/>
                </a:lnTo>
                <a:lnTo>
                  <a:pt x="2390317" y="7200"/>
                </a:lnTo>
                <a:lnTo>
                  <a:pt x="2390775" y="6083"/>
                </a:lnTo>
                <a:lnTo>
                  <a:pt x="2390775" y="3454"/>
                </a:lnTo>
                <a:close/>
              </a:path>
              <a:path w="5486400" h="646429">
                <a:moveTo>
                  <a:pt x="2438400" y="640359"/>
                </a:moveTo>
                <a:lnTo>
                  <a:pt x="2437942" y="639241"/>
                </a:lnTo>
                <a:lnTo>
                  <a:pt x="2436076" y="637374"/>
                </a:lnTo>
                <a:lnTo>
                  <a:pt x="2434958" y="636905"/>
                </a:lnTo>
                <a:lnTo>
                  <a:pt x="2432329" y="636905"/>
                </a:lnTo>
                <a:lnTo>
                  <a:pt x="2431211" y="637374"/>
                </a:lnTo>
                <a:lnTo>
                  <a:pt x="2429345" y="639241"/>
                </a:lnTo>
                <a:lnTo>
                  <a:pt x="2428875" y="640359"/>
                </a:lnTo>
                <a:lnTo>
                  <a:pt x="2428875" y="642988"/>
                </a:lnTo>
                <a:lnTo>
                  <a:pt x="2429345" y="644105"/>
                </a:lnTo>
                <a:lnTo>
                  <a:pt x="2431211" y="645972"/>
                </a:lnTo>
                <a:lnTo>
                  <a:pt x="2432329" y="646430"/>
                </a:lnTo>
                <a:lnTo>
                  <a:pt x="2434958" y="646430"/>
                </a:lnTo>
                <a:lnTo>
                  <a:pt x="2436076" y="645972"/>
                </a:lnTo>
                <a:lnTo>
                  <a:pt x="2437942" y="644105"/>
                </a:lnTo>
                <a:lnTo>
                  <a:pt x="2438400" y="642988"/>
                </a:lnTo>
                <a:lnTo>
                  <a:pt x="2438400" y="640359"/>
                </a:lnTo>
                <a:close/>
              </a:path>
              <a:path w="5486400" h="646429">
                <a:moveTo>
                  <a:pt x="2438400" y="3454"/>
                </a:moveTo>
                <a:lnTo>
                  <a:pt x="2437942" y="2336"/>
                </a:lnTo>
                <a:lnTo>
                  <a:pt x="2436076" y="469"/>
                </a:lnTo>
                <a:lnTo>
                  <a:pt x="2434958" y="0"/>
                </a:lnTo>
                <a:lnTo>
                  <a:pt x="2432329" y="0"/>
                </a:lnTo>
                <a:lnTo>
                  <a:pt x="2431211" y="469"/>
                </a:lnTo>
                <a:lnTo>
                  <a:pt x="2429345" y="2336"/>
                </a:lnTo>
                <a:lnTo>
                  <a:pt x="2428875" y="3454"/>
                </a:lnTo>
                <a:lnTo>
                  <a:pt x="2428875" y="6083"/>
                </a:lnTo>
                <a:lnTo>
                  <a:pt x="2429345" y="7200"/>
                </a:lnTo>
                <a:lnTo>
                  <a:pt x="2431211" y="9067"/>
                </a:lnTo>
                <a:lnTo>
                  <a:pt x="2432329" y="9525"/>
                </a:lnTo>
                <a:lnTo>
                  <a:pt x="2434958" y="9525"/>
                </a:lnTo>
                <a:lnTo>
                  <a:pt x="2436076" y="9067"/>
                </a:lnTo>
                <a:lnTo>
                  <a:pt x="2437942" y="7200"/>
                </a:lnTo>
                <a:lnTo>
                  <a:pt x="2438400" y="6083"/>
                </a:lnTo>
                <a:lnTo>
                  <a:pt x="2438400" y="3454"/>
                </a:lnTo>
                <a:close/>
              </a:path>
              <a:path w="5486400" h="646429">
                <a:moveTo>
                  <a:pt x="2486025" y="640359"/>
                </a:moveTo>
                <a:lnTo>
                  <a:pt x="2485567" y="639241"/>
                </a:lnTo>
                <a:lnTo>
                  <a:pt x="2483701" y="637374"/>
                </a:lnTo>
                <a:lnTo>
                  <a:pt x="2482583" y="636905"/>
                </a:lnTo>
                <a:lnTo>
                  <a:pt x="2479954" y="636905"/>
                </a:lnTo>
                <a:lnTo>
                  <a:pt x="2478836" y="637374"/>
                </a:lnTo>
                <a:lnTo>
                  <a:pt x="2476970" y="639241"/>
                </a:lnTo>
                <a:lnTo>
                  <a:pt x="2476500" y="640359"/>
                </a:lnTo>
                <a:lnTo>
                  <a:pt x="2476500" y="642988"/>
                </a:lnTo>
                <a:lnTo>
                  <a:pt x="2476970" y="644105"/>
                </a:lnTo>
                <a:lnTo>
                  <a:pt x="2478836" y="645972"/>
                </a:lnTo>
                <a:lnTo>
                  <a:pt x="2479954" y="646430"/>
                </a:lnTo>
                <a:lnTo>
                  <a:pt x="2482583" y="646430"/>
                </a:lnTo>
                <a:lnTo>
                  <a:pt x="2483701" y="645972"/>
                </a:lnTo>
                <a:lnTo>
                  <a:pt x="2485567" y="644105"/>
                </a:lnTo>
                <a:lnTo>
                  <a:pt x="2486025" y="642988"/>
                </a:lnTo>
                <a:lnTo>
                  <a:pt x="2486025" y="640359"/>
                </a:lnTo>
                <a:close/>
              </a:path>
              <a:path w="5486400" h="646429">
                <a:moveTo>
                  <a:pt x="2486025" y="3454"/>
                </a:moveTo>
                <a:lnTo>
                  <a:pt x="2485567" y="2336"/>
                </a:lnTo>
                <a:lnTo>
                  <a:pt x="2483701" y="469"/>
                </a:lnTo>
                <a:lnTo>
                  <a:pt x="2482583" y="0"/>
                </a:lnTo>
                <a:lnTo>
                  <a:pt x="2479954" y="0"/>
                </a:lnTo>
                <a:lnTo>
                  <a:pt x="2478836" y="469"/>
                </a:lnTo>
                <a:lnTo>
                  <a:pt x="2476970" y="2336"/>
                </a:lnTo>
                <a:lnTo>
                  <a:pt x="2476500" y="3454"/>
                </a:lnTo>
                <a:lnTo>
                  <a:pt x="2476500" y="6083"/>
                </a:lnTo>
                <a:lnTo>
                  <a:pt x="2476970" y="7200"/>
                </a:lnTo>
                <a:lnTo>
                  <a:pt x="2478836" y="9067"/>
                </a:lnTo>
                <a:lnTo>
                  <a:pt x="2479954" y="9525"/>
                </a:lnTo>
                <a:lnTo>
                  <a:pt x="2482583" y="9525"/>
                </a:lnTo>
                <a:lnTo>
                  <a:pt x="2483701" y="9067"/>
                </a:lnTo>
                <a:lnTo>
                  <a:pt x="2485567" y="7200"/>
                </a:lnTo>
                <a:lnTo>
                  <a:pt x="2486025" y="6083"/>
                </a:lnTo>
                <a:lnTo>
                  <a:pt x="2486025" y="3454"/>
                </a:lnTo>
                <a:close/>
              </a:path>
              <a:path w="5486400" h="646429">
                <a:moveTo>
                  <a:pt x="2533650" y="640359"/>
                </a:moveTo>
                <a:lnTo>
                  <a:pt x="2533192" y="639241"/>
                </a:lnTo>
                <a:lnTo>
                  <a:pt x="2531326" y="637374"/>
                </a:lnTo>
                <a:lnTo>
                  <a:pt x="2530208" y="636905"/>
                </a:lnTo>
                <a:lnTo>
                  <a:pt x="2527579" y="636905"/>
                </a:lnTo>
                <a:lnTo>
                  <a:pt x="2526461" y="637374"/>
                </a:lnTo>
                <a:lnTo>
                  <a:pt x="2524595" y="639241"/>
                </a:lnTo>
                <a:lnTo>
                  <a:pt x="2524125" y="640359"/>
                </a:lnTo>
                <a:lnTo>
                  <a:pt x="2524125" y="642988"/>
                </a:lnTo>
                <a:lnTo>
                  <a:pt x="2524595" y="644105"/>
                </a:lnTo>
                <a:lnTo>
                  <a:pt x="2526461" y="645972"/>
                </a:lnTo>
                <a:lnTo>
                  <a:pt x="2527579" y="646430"/>
                </a:lnTo>
                <a:lnTo>
                  <a:pt x="2530208" y="646430"/>
                </a:lnTo>
                <a:lnTo>
                  <a:pt x="2531326" y="645972"/>
                </a:lnTo>
                <a:lnTo>
                  <a:pt x="2533192" y="644105"/>
                </a:lnTo>
                <a:lnTo>
                  <a:pt x="2533650" y="642988"/>
                </a:lnTo>
                <a:lnTo>
                  <a:pt x="2533650" y="640359"/>
                </a:lnTo>
                <a:close/>
              </a:path>
              <a:path w="5486400" h="646429">
                <a:moveTo>
                  <a:pt x="2533650" y="3454"/>
                </a:moveTo>
                <a:lnTo>
                  <a:pt x="2533192" y="2336"/>
                </a:lnTo>
                <a:lnTo>
                  <a:pt x="2531326" y="469"/>
                </a:lnTo>
                <a:lnTo>
                  <a:pt x="2530208" y="0"/>
                </a:lnTo>
                <a:lnTo>
                  <a:pt x="2527579" y="0"/>
                </a:lnTo>
                <a:lnTo>
                  <a:pt x="2526461" y="469"/>
                </a:lnTo>
                <a:lnTo>
                  <a:pt x="2524595" y="2336"/>
                </a:lnTo>
                <a:lnTo>
                  <a:pt x="2524125" y="3454"/>
                </a:lnTo>
                <a:lnTo>
                  <a:pt x="2524125" y="6083"/>
                </a:lnTo>
                <a:lnTo>
                  <a:pt x="2524595" y="7200"/>
                </a:lnTo>
                <a:lnTo>
                  <a:pt x="2526461" y="9067"/>
                </a:lnTo>
                <a:lnTo>
                  <a:pt x="2527579" y="9525"/>
                </a:lnTo>
                <a:lnTo>
                  <a:pt x="2530208" y="9525"/>
                </a:lnTo>
                <a:lnTo>
                  <a:pt x="2531326" y="9067"/>
                </a:lnTo>
                <a:lnTo>
                  <a:pt x="2533192" y="7200"/>
                </a:lnTo>
                <a:lnTo>
                  <a:pt x="2533650" y="6083"/>
                </a:lnTo>
                <a:lnTo>
                  <a:pt x="2533650" y="3454"/>
                </a:lnTo>
                <a:close/>
              </a:path>
              <a:path w="5486400" h="646429">
                <a:moveTo>
                  <a:pt x="2581275" y="640359"/>
                </a:moveTo>
                <a:lnTo>
                  <a:pt x="2580817" y="639241"/>
                </a:lnTo>
                <a:lnTo>
                  <a:pt x="2578951" y="637374"/>
                </a:lnTo>
                <a:lnTo>
                  <a:pt x="2577833" y="636905"/>
                </a:lnTo>
                <a:lnTo>
                  <a:pt x="2575204" y="636905"/>
                </a:lnTo>
                <a:lnTo>
                  <a:pt x="2574086" y="637374"/>
                </a:lnTo>
                <a:lnTo>
                  <a:pt x="2572220" y="639241"/>
                </a:lnTo>
                <a:lnTo>
                  <a:pt x="2571750" y="640359"/>
                </a:lnTo>
                <a:lnTo>
                  <a:pt x="2571750" y="642988"/>
                </a:lnTo>
                <a:lnTo>
                  <a:pt x="2572220" y="644105"/>
                </a:lnTo>
                <a:lnTo>
                  <a:pt x="2574086" y="645972"/>
                </a:lnTo>
                <a:lnTo>
                  <a:pt x="2575204" y="646430"/>
                </a:lnTo>
                <a:lnTo>
                  <a:pt x="2577833" y="646430"/>
                </a:lnTo>
                <a:lnTo>
                  <a:pt x="2578951" y="645972"/>
                </a:lnTo>
                <a:lnTo>
                  <a:pt x="2580817" y="644105"/>
                </a:lnTo>
                <a:lnTo>
                  <a:pt x="2581275" y="642988"/>
                </a:lnTo>
                <a:lnTo>
                  <a:pt x="2581275" y="640359"/>
                </a:lnTo>
                <a:close/>
              </a:path>
              <a:path w="5486400" h="646429">
                <a:moveTo>
                  <a:pt x="2581275" y="3454"/>
                </a:moveTo>
                <a:lnTo>
                  <a:pt x="2580817" y="2336"/>
                </a:lnTo>
                <a:lnTo>
                  <a:pt x="2578951" y="469"/>
                </a:lnTo>
                <a:lnTo>
                  <a:pt x="2577833" y="0"/>
                </a:lnTo>
                <a:lnTo>
                  <a:pt x="2575204" y="0"/>
                </a:lnTo>
                <a:lnTo>
                  <a:pt x="2574086" y="469"/>
                </a:lnTo>
                <a:lnTo>
                  <a:pt x="2572220" y="2336"/>
                </a:lnTo>
                <a:lnTo>
                  <a:pt x="2571750" y="3454"/>
                </a:lnTo>
                <a:lnTo>
                  <a:pt x="2571750" y="6083"/>
                </a:lnTo>
                <a:lnTo>
                  <a:pt x="2572220" y="7200"/>
                </a:lnTo>
                <a:lnTo>
                  <a:pt x="2574086" y="9067"/>
                </a:lnTo>
                <a:lnTo>
                  <a:pt x="2575204" y="9525"/>
                </a:lnTo>
                <a:lnTo>
                  <a:pt x="2577833" y="9525"/>
                </a:lnTo>
                <a:lnTo>
                  <a:pt x="2578951" y="9067"/>
                </a:lnTo>
                <a:lnTo>
                  <a:pt x="2580817" y="7200"/>
                </a:lnTo>
                <a:lnTo>
                  <a:pt x="2581275" y="6083"/>
                </a:lnTo>
                <a:lnTo>
                  <a:pt x="2581275" y="3454"/>
                </a:lnTo>
                <a:close/>
              </a:path>
              <a:path w="5486400" h="646429">
                <a:moveTo>
                  <a:pt x="2628900" y="640359"/>
                </a:moveTo>
                <a:lnTo>
                  <a:pt x="2628442" y="639241"/>
                </a:lnTo>
                <a:lnTo>
                  <a:pt x="2626576" y="637374"/>
                </a:lnTo>
                <a:lnTo>
                  <a:pt x="2625458" y="636905"/>
                </a:lnTo>
                <a:lnTo>
                  <a:pt x="2622829" y="636905"/>
                </a:lnTo>
                <a:lnTo>
                  <a:pt x="2621711" y="637374"/>
                </a:lnTo>
                <a:lnTo>
                  <a:pt x="2619845" y="639241"/>
                </a:lnTo>
                <a:lnTo>
                  <a:pt x="2619375" y="640359"/>
                </a:lnTo>
                <a:lnTo>
                  <a:pt x="2619375" y="642988"/>
                </a:lnTo>
                <a:lnTo>
                  <a:pt x="2619845" y="644105"/>
                </a:lnTo>
                <a:lnTo>
                  <a:pt x="2621711" y="645972"/>
                </a:lnTo>
                <a:lnTo>
                  <a:pt x="2622829" y="646430"/>
                </a:lnTo>
                <a:lnTo>
                  <a:pt x="2625458" y="646430"/>
                </a:lnTo>
                <a:lnTo>
                  <a:pt x="2626576" y="645972"/>
                </a:lnTo>
                <a:lnTo>
                  <a:pt x="2628442" y="644105"/>
                </a:lnTo>
                <a:lnTo>
                  <a:pt x="2628900" y="642988"/>
                </a:lnTo>
                <a:lnTo>
                  <a:pt x="2628900" y="640359"/>
                </a:lnTo>
                <a:close/>
              </a:path>
              <a:path w="5486400" h="646429">
                <a:moveTo>
                  <a:pt x="2628900" y="3454"/>
                </a:moveTo>
                <a:lnTo>
                  <a:pt x="2628442" y="2336"/>
                </a:lnTo>
                <a:lnTo>
                  <a:pt x="2626576" y="469"/>
                </a:lnTo>
                <a:lnTo>
                  <a:pt x="2625458" y="0"/>
                </a:lnTo>
                <a:lnTo>
                  <a:pt x="2622829" y="0"/>
                </a:lnTo>
                <a:lnTo>
                  <a:pt x="2621711" y="469"/>
                </a:lnTo>
                <a:lnTo>
                  <a:pt x="2619845" y="2336"/>
                </a:lnTo>
                <a:lnTo>
                  <a:pt x="2619375" y="3454"/>
                </a:lnTo>
                <a:lnTo>
                  <a:pt x="2619375" y="6083"/>
                </a:lnTo>
                <a:lnTo>
                  <a:pt x="2619845" y="7200"/>
                </a:lnTo>
                <a:lnTo>
                  <a:pt x="2621711" y="9067"/>
                </a:lnTo>
                <a:lnTo>
                  <a:pt x="2622829" y="9525"/>
                </a:lnTo>
                <a:lnTo>
                  <a:pt x="2625458" y="9525"/>
                </a:lnTo>
                <a:lnTo>
                  <a:pt x="2626576" y="9067"/>
                </a:lnTo>
                <a:lnTo>
                  <a:pt x="2628442" y="7200"/>
                </a:lnTo>
                <a:lnTo>
                  <a:pt x="2628900" y="6083"/>
                </a:lnTo>
                <a:lnTo>
                  <a:pt x="2628900" y="3454"/>
                </a:lnTo>
                <a:close/>
              </a:path>
              <a:path w="5486400" h="646429">
                <a:moveTo>
                  <a:pt x="2676525" y="640359"/>
                </a:moveTo>
                <a:lnTo>
                  <a:pt x="2676067" y="639241"/>
                </a:lnTo>
                <a:lnTo>
                  <a:pt x="2674201" y="637374"/>
                </a:lnTo>
                <a:lnTo>
                  <a:pt x="2673083" y="636905"/>
                </a:lnTo>
                <a:lnTo>
                  <a:pt x="2670454" y="636905"/>
                </a:lnTo>
                <a:lnTo>
                  <a:pt x="2669336" y="637374"/>
                </a:lnTo>
                <a:lnTo>
                  <a:pt x="2667470" y="639241"/>
                </a:lnTo>
                <a:lnTo>
                  <a:pt x="2667000" y="640359"/>
                </a:lnTo>
                <a:lnTo>
                  <a:pt x="2667000" y="642988"/>
                </a:lnTo>
                <a:lnTo>
                  <a:pt x="2667470" y="644105"/>
                </a:lnTo>
                <a:lnTo>
                  <a:pt x="2669336" y="645972"/>
                </a:lnTo>
                <a:lnTo>
                  <a:pt x="2670454" y="646430"/>
                </a:lnTo>
                <a:lnTo>
                  <a:pt x="2673083" y="646430"/>
                </a:lnTo>
                <a:lnTo>
                  <a:pt x="2674201" y="645972"/>
                </a:lnTo>
                <a:lnTo>
                  <a:pt x="2676067" y="644105"/>
                </a:lnTo>
                <a:lnTo>
                  <a:pt x="2676525" y="642988"/>
                </a:lnTo>
                <a:lnTo>
                  <a:pt x="2676525" y="640359"/>
                </a:lnTo>
                <a:close/>
              </a:path>
              <a:path w="5486400" h="646429">
                <a:moveTo>
                  <a:pt x="2676525" y="3454"/>
                </a:moveTo>
                <a:lnTo>
                  <a:pt x="2676067" y="2336"/>
                </a:lnTo>
                <a:lnTo>
                  <a:pt x="2674201" y="469"/>
                </a:lnTo>
                <a:lnTo>
                  <a:pt x="2673083" y="0"/>
                </a:lnTo>
                <a:lnTo>
                  <a:pt x="2670454" y="0"/>
                </a:lnTo>
                <a:lnTo>
                  <a:pt x="2669336" y="469"/>
                </a:lnTo>
                <a:lnTo>
                  <a:pt x="2667470" y="2336"/>
                </a:lnTo>
                <a:lnTo>
                  <a:pt x="2667000" y="3454"/>
                </a:lnTo>
                <a:lnTo>
                  <a:pt x="2667000" y="6083"/>
                </a:lnTo>
                <a:lnTo>
                  <a:pt x="2667470" y="7200"/>
                </a:lnTo>
                <a:lnTo>
                  <a:pt x="2669336" y="9067"/>
                </a:lnTo>
                <a:lnTo>
                  <a:pt x="2670454" y="9525"/>
                </a:lnTo>
                <a:lnTo>
                  <a:pt x="2673083" y="9525"/>
                </a:lnTo>
                <a:lnTo>
                  <a:pt x="2674201" y="9067"/>
                </a:lnTo>
                <a:lnTo>
                  <a:pt x="2676067" y="7200"/>
                </a:lnTo>
                <a:lnTo>
                  <a:pt x="2676525" y="6083"/>
                </a:lnTo>
                <a:lnTo>
                  <a:pt x="2676525" y="3454"/>
                </a:lnTo>
                <a:close/>
              </a:path>
              <a:path w="5486400" h="646429">
                <a:moveTo>
                  <a:pt x="2724150" y="640359"/>
                </a:moveTo>
                <a:lnTo>
                  <a:pt x="2723692" y="639241"/>
                </a:lnTo>
                <a:lnTo>
                  <a:pt x="2721826" y="637374"/>
                </a:lnTo>
                <a:lnTo>
                  <a:pt x="2720708" y="636905"/>
                </a:lnTo>
                <a:lnTo>
                  <a:pt x="2718079" y="636905"/>
                </a:lnTo>
                <a:lnTo>
                  <a:pt x="2716961" y="637374"/>
                </a:lnTo>
                <a:lnTo>
                  <a:pt x="2715095" y="639241"/>
                </a:lnTo>
                <a:lnTo>
                  <a:pt x="2714625" y="640359"/>
                </a:lnTo>
                <a:lnTo>
                  <a:pt x="2714625" y="642988"/>
                </a:lnTo>
                <a:lnTo>
                  <a:pt x="2715095" y="644105"/>
                </a:lnTo>
                <a:lnTo>
                  <a:pt x="2716961" y="645972"/>
                </a:lnTo>
                <a:lnTo>
                  <a:pt x="2718079" y="646430"/>
                </a:lnTo>
                <a:lnTo>
                  <a:pt x="2720708" y="646430"/>
                </a:lnTo>
                <a:lnTo>
                  <a:pt x="2721826" y="645972"/>
                </a:lnTo>
                <a:lnTo>
                  <a:pt x="2723692" y="644105"/>
                </a:lnTo>
                <a:lnTo>
                  <a:pt x="2724150" y="642988"/>
                </a:lnTo>
                <a:lnTo>
                  <a:pt x="2724150" y="640359"/>
                </a:lnTo>
                <a:close/>
              </a:path>
              <a:path w="5486400" h="646429">
                <a:moveTo>
                  <a:pt x="2724150" y="3454"/>
                </a:moveTo>
                <a:lnTo>
                  <a:pt x="2723692" y="2336"/>
                </a:lnTo>
                <a:lnTo>
                  <a:pt x="2721826" y="469"/>
                </a:lnTo>
                <a:lnTo>
                  <a:pt x="2720708" y="0"/>
                </a:lnTo>
                <a:lnTo>
                  <a:pt x="2718079" y="0"/>
                </a:lnTo>
                <a:lnTo>
                  <a:pt x="2716961" y="469"/>
                </a:lnTo>
                <a:lnTo>
                  <a:pt x="2715095" y="2336"/>
                </a:lnTo>
                <a:lnTo>
                  <a:pt x="2714625" y="3454"/>
                </a:lnTo>
                <a:lnTo>
                  <a:pt x="2714625" y="6083"/>
                </a:lnTo>
                <a:lnTo>
                  <a:pt x="2715095" y="7200"/>
                </a:lnTo>
                <a:lnTo>
                  <a:pt x="2716961" y="9067"/>
                </a:lnTo>
                <a:lnTo>
                  <a:pt x="2718079" y="9525"/>
                </a:lnTo>
                <a:lnTo>
                  <a:pt x="2720708" y="9525"/>
                </a:lnTo>
                <a:lnTo>
                  <a:pt x="2721826" y="9067"/>
                </a:lnTo>
                <a:lnTo>
                  <a:pt x="2723692" y="7200"/>
                </a:lnTo>
                <a:lnTo>
                  <a:pt x="2724150" y="6083"/>
                </a:lnTo>
                <a:lnTo>
                  <a:pt x="2724150" y="3454"/>
                </a:lnTo>
                <a:close/>
              </a:path>
              <a:path w="5486400" h="646429">
                <a:moveTo>
                  <a:pt x="2771775" y="640359"/>
                </a:moveTo>
                <a:lnTo>
                  <a:pt x="2771317" y="639241"/>
                </a:lnTo>
                <a:lnTo>
                  <a:pt x="2769451" y="637374"/>
                </a:lnTo>
                <a:lnTo>
                  <a:pt x="2768333" y="636905"/>
                </a:lnTo>
                <a:lnTo>
                  <a:pt x="2765704" y="636905"/>
                </a:lnTo>
                <a:lnTo>
                  <a:pt x="2764586" y="637374"/>
                </a:lnTo>
                <a:lnTo>
                  <a:pt x="2762720" y="639241"/>
                </a:lnTo>
                <a:lnTo>
                  <a:pt x="2762250" y="640359"/>
                </a:lnTo>
                <a:lnTo>
                  <a:pt x="2762250" y="642988"/>
                </a:lnTo>
                <a:lnTo>
                  <a:pt x="2762720" y="644105"/>
                </a:lnTo>
                <a:lnTo>
                  <a:pt x="2764586" y="645972"/>
                </a:lnTo>
                <a:lnTo>
                  <a:pt x="2765704" y="646430"/>
                </a:lnTo>
                <a:lnTo>
                  <a:pt x="2768333" y="646430"/>
                </a:lnTo>
                <a:lnTo>
                  <a:pt x="2769451" y="645972"/>
                </a:lnTo>
                <a:lnTo>
                  <a:pt x="2771317" y="644105"/>
                </a:lnTo>
                <a:lnTo>
                  <a:pt x="2771775" y="642988"/>
                </a:lnTo>
                <a:lnTo>
                  <a:pt x="2771775" y="640359"/>
                </a:lnTo>
                <a:close/>
              </a:path>
              <a:path w="5486400" h="646429">
                <a:moveTo>
                  <a:pt x="2771775" y="3454"/>
                </a:moveTo>
                <a:lnTo>
                  <a:pt x="2771317" y="2336"/>
                </a:lnTo>
                <a:lnTo>
                  <a:pt x="2769451" y="469"/>
                </a:lnTo>
                <a:lnTo>
                  <a:pt x="2768333" y="0"/>
                </a:lnTo>
                <a:lnTo>
                  <a:pt x="2765704" y="0"/>
                </a:lnTo>
                <a:lnTo>
                  <a:pt x="2764586" y="469"/>
                </a:lnTo>
                <a:lnTo>
                  <a:pt x="2762720" y="2336"/>
                </a:lnTo>
                <a:lnTo>
                  <a:pt x="2762250" y="3454"/>
                </a:lnTo>
                <a:lnTo>
                  <a:pt x="2762250" y="6083"/>
                </a:lnTo>
                <a:lnTo>
                  <a:pt x="2762720" y="7200"/>
                </a:lnTo>
                <a:lnTo>
                  <a:pt x="2764586" y="9067"/>
                </a:lnTo>
                <a:lnTo>
                  <a:pt x="2765704" y="9525"/>
                </a:lnTo>
                <a:lnTo>
                  <a:pt x="2768333" y="9525"/>
                </a:lnTo>
                <a:lnTo>
                  <a:pt x="2769451" y="9067"/>
                </a:lnTo>
                <a:lnTo>
                  <a:pt x="2771317" y="7200"/>
                </a:lnTo>
                <a:lnTo>
                  <a:pt x="2771775" y="6083"/>
                </a:lnTo>
                <a:lnTo>
                  <a:pt x="2771775" y="3454"/>
                </a:lnTo>
                <a:close/>
              </a:path>
              <a:path w="5486400" h="646429">
                <a:moveTo>
                  <a:pt x="2819400" y="640359"/>
                </a:moveTo>
                <a:lnTo>
                  <a:pt x="2818942" y="639241"/>
                </a:lnTo>
                <a:lnTo>
                  <a:pt x="2817076" y="637374"/>
                </a:lnTo>
                <a:lnTo>
                  <a:pt x="2815958" y="636905"/>
                </a:lnTo>
                <a:lnTo>
                  <a:pt x="2813329" y="636905"/>
                </a:lnTo>
                <a:lnTo>
                  <a:pt x="2812211" y="637374"/>
                </a:lnTo>
                <a:lnTo>
                  <a:pt x="2810345" y="639241"/>
                </a:lnTo>
                <a:lnTo>
                  <a:pt x="2809875" y="640359"/>
                </a:lnTo>
                <a:lnTo>
                  <a:pt x="2809875" y="642988"/>
                </a:lnTo>
                <a:lnTo>
                  <a:pt x="2810345" y="644105"/>
                </a:lnTo>
                <a:lnTo>
                  <a:pt x="2812211" y="645972"/>
                </a:lnTo>
                <a:lnTo>
                  <a:pt x="2813329" y="646430"/>
                </a:lnTo>
                <a:lnTo>
                  <a:pt x="2815958" y="646430"/>
                </a:lnTo>
                <a:lnTo>
                  <a:pt x="2817076" y="645972"/>
                </a:lnTo>
                <a:lnTo>
                  <a:pt x="2818942" y="644105"/>
                </a:lnTo>
                <a:lnTo>
                  <a:pt x="2819400" y="642988"/>
                </a:lnTo>
                <a:lnTo>
                  <a:pt x="2819400" y="640359"/>
                </a:lnTo>
                <a:close/>
              </a:path>
              <a:path w="5486400" h="646429">
                <a:moveTo>
                  <a:pt x="2819400" y="3454"/>
                </a:moveTo>
                <a:lnTo>
                  <a:pt x="2818942" y="2336"/>
                </a:lnTo>
                <a:lnTo>
                  <a:pt x="2817076" y="469"/>
                </a:lnTo>
                <a:lnTo>
                  <a:pt x="2815958" y="0"/>
                </a:lnTo>
                <a:lnTo>
                  <a:pt x="2813329" y="0"/>
                </a:lnTo>
                <a:lnTo>
                  <a:pt x="2812211" y="469"/>
                </a:lnTo>
                <a:lnTo>
                  <a:pt x="2810345" y="2336"/>
                </a:lnTo>
                <a:lnTo>
                  <a:pt x="2809875" y="3454"/>
                </a:lnTo>
                <a:lnTo>
                  <a:pt x="2809875" y="6083"/>
                </a:lnTo>
                <a:lnTo>
                  <a:pt x="2810345" y="7200"/>
                </a:lnTo>
                <a:lnTo>
                  <a:pt x="2812211" y="9067"/>
                </a:lnTo>
                <a:lnTo>
                  <a:pt x="2813329" y="9525"/>
                </a:lnTo>
                <a:lnTo>
                  <a:pt x="2815958" y="9525"/>
                </a:lnTo>
                <a:lnTo>
                  <a:pt x="2817076" y="9067"/>
                </a:lnTo>
                <a:lnTo>
                  <a:pt x="2818942" y="7200"/>
                </a:lnTo>
                <a:lnTo>
                  <a:pt x="2819400" y="6083"/>
                </a:lnTo>
                <a:lnTo>
                  <a:pt x="2819400" y="3454"/>
                </a:lnTo>
                <a:close/>
              </a:path>
              <a:path w="5486400" h="646429">
                <a:moveTo>
                  <a:pt x="2867025" y="640359"/>
                </a:moveTo>
                <a:lnTo>
                  <a:pt x="2866567" y="639241"/>
                </a:lnTo>
                <a:lnTo>
                  <a:pt x="2864701" y="637374"/>
                </a:lnTo>
                <a:lnTo>
                  <a:pt x="2863583" y="636905"/>
                </a:lnTo>
                <a:lnTo>
                  <a:pt x="2860954" y="636905"/>
                </a:lnTo>
                <a:lnTo>
                  <a:pt x="2859836" y="637374"/>
                </a:lnTo>
                <a:lnTo>
                  <a:pt x="2857970" y="639241"/>
                </a:lnTo>
                <a:lnTo>
                  <a:pt x="2857500" y="640359"/>
                </a:lnTo>
                <a:lnTo>
                  <a:pt x="2857500" y="642988"/>
                </a:lnTo>
                <a:lnTo>
                  <a:pt x="2857970" y="644105"/>
                </a:lnTo>
                <a:lnTo>
                  <a:pt x="2859836" y="645972"/>
                </a:lnTo>
                <a:lnTo>
                  <a:pt x="2860954" y="646430"/>
                </a:lnTo>
                <a:lnTo>
                  <a:pt x="2863583" y="646430"/>
                </a:lnTo>
                <a:lnTo>
                  <a:pt x="2864701" y="645972"/>
                </a:lnTo>
                <a:lnTo>
                  <a:pt x="2866567" y="644105"/>
                </a:lnTo>
                <a:lnTo>
                  <a:pt x="2867025" y="642988"/>
                </a:lnTo>
                <a:lnTo>
                  <a:pt x="2867025" y="640359"/>
                </a:lnTo>
                <a:close/>
              </a:path>
              <a:path w="5486400" h="646429">
                <a:moveTo>
                  <a:pt x="2867025" y="3454"/>
                </a:moveTo>
                <a:lnTo>
                  <a:pt x="2866567" y="2336"/>
                </a:lnTo>
                <a:lnTo>
                  <a:pt x="2864701" y="469"/>
                </a:lnTo>
                <a:lnTo>
                  <a:pt x="2863583" y="0"/>
                </a:lnTo>
                <a:lnTo>
                  <a:pt x="2860954" y="0"/>
                </a:lnTo>
                <a:lnTo>
                  <a:pt x="2859836" y="469"/>
                </a:lnTo>
                <a:lnTo>
                  <a:pt x="2857970" y="2336"/>
                </a:lnTo>
                <a:lnTo>
                  <a:pt x="2857500" y="3454"/>
                </a:lnTo>
                <a:lnTo>
                  <a:pt x="2857500" y="6083"/>
                </a:lnTo>
                <a:lnTo>
                  <a:pt x="2857970" y="7200"/>
                </a:lnTo>
                <a:lnTo>
                  <a:pt x="2859836" y="9067"/>
                </a:lnTo>
                <a:lnTo>
                  <a:pt x="2860954" y="9525"/>
                </a:lnTo>
                <a:lnTo>
                  <a:pt x="2863583" y="9525"/>
                </a:lnTo>
                <a:lnTo>
                  <a:pt x="2864701" y="9067"/>
                </a:lnTo>
                <a:lnTo>
                  <a:pt x="2866567" y="7200"/>
                </a:lnTo>
                <a:lnTo>
                  <a:pt x="2867025" y="6083"/>
                </a:lnTo>
                <a:lnTo>
                  <a:pt x="2867025" y="3454"/>
                </a:lnTo>
                <a:close/>
              </a:path>
              <a:path w="5486400" h="646429">
                <a:moveTo>
                  <a:pt x="2914650" y="640359"/>
                </a:moveTo>
                <a:lnTo>
                  <a:pt x="2914192" y="639241"/>
                </a:lnTo>
                <a:lnTo>
                  <a:pt x="2912326" y="637374"/>
                </a:lnTo>
                <a:lnTo>
                  <a:pt x="2911208" y="636905"/>
                </a:lnTo>
                <a:lnTo>
                  <a:pt x="2908579" y="636905"/>
                </a:lnTo>
                <a:lnTo>
                  <a:pt x="2907461" y="637374"/>
                </a:lnTo>
                <a:lnTo>
                  <a:pt x="2905595" y="639241"/>
                </a:lnTo>
                <a:lnTo>
                  <a:pt x="2905125" y="640359"/>
                </a:lnTo>
                <a:lnTo>
                  <a:pt x="2905125" y="642988"/>
                </a:lnTo>
                <a:lnTo>
                  <a:pt x="2905595" y="644105"/>
                </a:lnTo>
                <a:lnTo>
                  <a:pt x="2907461" y="645972"/>
                </a:lnTo>
                <a:lnTo>
                  <a:pt x="2908579" y="646430"/>
                </a:lnTo>
                <a:lnTo>
                  <a:pt x="2911208" y="646430"/>
                </a:lnTo>
                <a:lnTo>
                  <a:pt x="2912326" y="645972"/>
                </a:lnTo>
                <a:lnTo>
                  <a:pt x="2914192" y="644105"/>
                </a:lnTo>
                <a:lnTo>
                  <a:pt x="2914650" y="642988"/>
                </a:lnTo>
                <a:lnTo>
                  <a:pt x="2914650" y="640359"/>
                </a:lnTo>
                <a:close/>
              </a:path>
              <a:path w="5486400" h="646429">
                <a:moveTo>
                  <a:pt x="2914650" y="3454"/>
                </a:moveTo>
                <a:lnTo>
                  <a:pt x="2914192" y="2336"/>
                </a:lnTo>
                <a:lnTo>
                  <a:pt x="2912326" y="469"/>
                </a:lnTo>
                <a:lnTo>
                  <a:pt x="2911208" y="0"/>
                </a:lnTo>
                <a:lnTo>
                  <a:pt x="2908579" y="0"/>
                </a:lnTo>
                <a:lnTo>
                  <a:pt x="2907461" y="469"/>
                </a:lnTo>
                <a:lnTo>
                  <a:pt x="2905595" y="2336"/>
                </a:lnTo>
                <a:lnTo>
                  <a:pt x="2905125" y="3454"/>
                </a:lnTo>
                <a:lnTo>
                  <a:pt x="2905125" y="6083"/>
                </a:lnTo>
                <a:lnTo>
                  <a:pt x="2905595" y="7200"/>
                </a:lnTo>
                <a:lnTo>
                  <a:pt x="2907461" y="9067"/>
                </a:lnTo>
                <a:lnTo>
                  <a:pt x="2908579" y="9525"/>
                </a:lnTo>
                <a:lnTo>
                  <a:pt x="2911208" y="9525"/>
                </a:lnTo>
                <a:lnTo>
                  <a:pt x="2912326" y="9067"/>
                </a:lnTo>
                <a:lnTo>
                  <a:pt x="2914192" y="7200"/>
                </a:lnTo>
                <a:lnTo>
                  <a:pt x="2914650" y="6083"/>
                </a:lnTo>
                <a:lnTo>
                  <a:pt x="2914650" y="3454"/>
                </a:lnTo>
                <a:close/>
              </a:path>
              <a:path w="5486400" h="646429">
                <a:moveTo>
                  <a:pt x="2962275" y="640359"/>
                </a:moveTo>
                <a:lnTo>
                  <a:pt x="2961817" y="639241"/>
                </a:lnTo>
                <a:lnTo>
                  <a:pt x="2959951" y="637374"/>
                </a:lnTo>
                <a:lnTo>
                  <a:pt x="2958833" y="636905"/>
                </a:lnTo>
                <a:lnTo>
                  <a:pt x="2956204" y="636905"/>
                </a:lnTo>
                <a:lnTo>
                  <a:pt x="2955086" y="637374"/>
                </a:lnTo>
                <a:lnTo>
                  <a:pt x="2953220" y="639241"/>
                </a:lnTo>
                <a:lnTo>
                  <a:pt x="2952750" y="640359"/>
                </a:lnTo>
                <a:lnTo>
                  <a:pt x="2952750" y="642988"/>
                </a:lnTo>
                <a:lnTo>
                  <a:pt x="2953220" y="644105"/>
                </a:lnTo>
                <a:lnTo>
                  <a:pt x="2955086" y="645972"/>
                </a:lnTo>
                <a:lnTo>
                  <a:pt x="2956204" y="646430"/>
                </a:lnTo>
                <a:lnTo>
                  <a:pt x="2958833" y="646430"/>
                </a:lnTo>
                <a:lnTo>
                  <a:pt x="2959951" y="645972"/>
                </a:lnTo>
                <a:lnTo>
                  <a:pt x="2961817" y="644105"/>
                </a:lnTo>
                <a:lnTo>
                  <a:pt x="2962275" y="642988"/>
                </a:lnTo>
                <a:lnTo>
                  <a:pt x="2962275" y="640359"/>
                </a:lnTo>
                <a:close/>
              </a:path>
              <a:path w="5486400" h="646429">
                <a:moveTo>
                  <a:pt x="2962275" y="3454"/>
                </a:moveTo>
                <a:lnTo>
                  <a:pt x="2961817" y="2336"/>
                </a:lnTo>
                <a:lnTo>
                  <a:pt x="2959951" y="469"/>
                </a:lnTo>
                <a:lnTo>
                  <a:pt x="2958833" y="0"/>
                </a:lnTo>
                <a:lnTo>
                  <a:pt x="2956204" y="0"/>
                </a:lnTo>
                <a:lnTo>
                  <a:pt x="2955086" y="469"/>
                </a:lnTo>
                <a:lnTo>
                  <a:pt x="2953220" y="2336"/>
                </a:lnTo>
                <a:lnTo>
                  <a:pt x="2952750" y="3454"/>
                </a:lnTo>
                <a:lnTo>
                  <a:pt x="2952750" y="6083"/>
                </a:lnTo>
                <a:lnTo>
                  <a:pt x="2953220" y="7200"/>
                </a:lnTo>
                <a:lnTo>
                  <a:pt x="2955086" y="9067"/>
                </a:lnTo>
                <a:lnTo>
                  <a:pt x="2956204" y="9525"/>
                </a:lnTo>
                <a:lnTo>
                  <a:pt x="2958833" y="9525"/>
                </a:lnTo>
                <a:lnTo>
                  <a:pt x="2959951" y="9067"/>
                </a:lnTo>
                <a:lnTo>
                  <a:pt x="2961817" y="7200"/>
                </a:lnTo>
                <a:lnTo>
                  <a:pt x="2962275" y="6083"/>
                </a:lnTo>
                <a:lnTo>
                  <a:pt x="2962275" y="3454"/>
                </a:lnTo>
                <a:close/>
              </a:path>
              <a:path w="5486400" h="646429">
                <a:moveTo>
                  <a:pt x="3009900" y="640359"/>
                </a:moveTo>
                <a:lnTo>
                  <a:pt x="3009442" y="639241"/>
                </a:lnTo>
                <a:lnTo>
                  <a:pt x="3007576" y="637374"/>
                </a:lnTo>
                <a:lnTo>
                  <a:pt x="3006458" y="636905"/>
                </a:lnTo>
                <a:lnTo>
                  <a:pt x="3003829" y="636905"/>
                </a:lnTo>
                <a:lnTo>
                  <a:pt x="3002711" y="637374"/>
                </a:lnTo>
                <a:lnTo>
                  <a:pt x="3000845" y="639241"/>
                </a:lnTo>
                <a:lnTo>
                  <a:pt x="3000375" y="640359"/>
                </a:lnTo>
                <a:lnTo>
                  <a:pt x="3000375" y="642988"/>
                </a:lnTo>
                <a:lnTo>
                  <a:pt x="3000845" y="644105"/>
                </a:lnTo>
                <a:lnTo>
                  <a:pt x="3002711" y="645972"/>
                </a:lnTo>
                <a:lnTo>
                  <a:pt x="3003829" y="646430"/>
                </a:lnTo>
                <a:lnTo>
                  <a:pt x="3006458" y="646430"/>
                </a:lnTo>
                <a:lnTo>
                  <a:pt x="3007576" y="645972"/>
                </a:lnTo>
                <a:lnTo>
                  <a:pt x="3009442" y="644105"/>
                </a:lnTo>
                <a:lnTo>
                  <a:pt x="3009900" y="642988"/>
                </a:lnTo>
                <a:lnTo>
                  <a:pt x="3009900" y="640359"/>
                </a:lnTo>
                <a:close/>
              </a:path>
              <a:path w="5486400" h="646429">
                <a:moveTo>
                  <a:pt x="3009900" y="3454"/>
                </a:moveTo>
                <a:lnTo>
                  <a:pt x="3009442" y="2336"/>
                </a:lnTo>
                <a:lnTo>
                  <a:pt x="3007576" y="469"/>
                </a:lnTo>
                <a:lnTo>
                  <a:pt x="3006458" y="0"/>
                </a:lnTo>
                <a:lnTo>
                  <a:pt x="3003829" y="0"/>
                </a:lnTo>
                <a:lnTo>
                  <a:pt x="3002711" y="469"/>
                </a:lnTo>
                <a:lnTo>
                  <a:pt x="3000845" y="2336"/>
                </a:lnTo>
                <a:lnTo>
                  <a:pt x="3000375" y="3454"/>
                </a:lnTo>
                <a:lnTo>
                  <a:pt x="3000375" y="6083"/>
                </a:lnTo>
                <a:lnTo>
                  <a:pt x="3000845" y="7200"/>
                </a:lnTo>
                <a:lnTo>
                  <a:pt x="3002711" y="9067"/>
                </a:lnTo>
                <a:lnTo>
                  <a:pt x="3003829" y="9525"/>
                </a:lnTo>
                <a:lnTo>
                  <a:pt x="3006458" y="9525"/>
                </a:lnTo>
                <a:lnTo>
                  <a:pt x="3007576" y="9067"/>
                </a:lnTo>
                <a:lnTo>
                  <a:pt x="3009442" y="7200"/>
                </a:lnTo>
                <a:lnTo>
                  <a:pt x="3009900" y="6083"/>
                </a:lnTo>
                <a:lnTo>
                  <a:pt x="3009900" y="3454"/>
                </a:lnTo>
                <a:close/>
              </a:path>
              <a:path w="5486400" h="646429">
                <a:moveTo>
                  <a:pt x="3057525" y="640359"/>
                </a:moveTo>
                <a:lnTo>
                  <a:pt x="3057067" y="639241"/>
                </a:lnTo>
                <a:lnTo>
                  <a:pt x="3055201" y="637374"/>
                </a:lnTo>
                <a:lnTo>
                  <a:pt x="3054083" y="636905"/>
                </a:lnTo>
                <a:lnTo>
                  <a:pt x="3051454" y="636905"/>
                </a:lnTo>
                <a:lnTo>
                  <a:pt x="3050336" y="637374"/>
                </a:lnTo>
                <a:lnTo>
                  <a:pt x="3048470" y="639241"/>
                </a:lnTo>
                <a:lnTo>
                  <a:pt x="3048000" y="640359"/>
                </a:lnTo>
                <a:lnTo>
                  <a:pt x="3048000" y="642988"/>
                </a:lnTo>
                <a:lnTo>
                  <a:pt x="3048470" y="644105"/>
                </a:lnTo>
                <a:lnTo>
                  <a:pt x="3050336" y="645972"/>
                </a:lnTo>
                <a:lnTo>
                  <a:pt x="3051454" y="646430"/>
                </a:lnTo>
                <a:lnTo>
                  <a:pt x="3054083" y="646430"/>
                </a:lnTo>
                <a:lnTo>
                  <a:pt x="3055201" y="645972"/>
                </a:lnTo>
                <a:lnTo>
                  <a:pt x="3057067" y="644105"/>
                </a:lnTo>
                <a:lnTo>
                  <a:pt x="3057525" y="642988"/>
                </a:lnTo>
                <a:lnTo>
                  <a:pt x="3057525" y="640359"/>
                </a:lnTo>
                <a:close/>
              </a:path>
              <a:path w="5486400" h="646429">
                <a:moveTo>
                  <a:pt x="3057525" y="3454"/>
                </a:moveTo>
                <a:lnTo>
                  <a:pt x="3057067" y="2336"/>
                </a:lnTo>
                <a:lnTo>
                  <a:pt x="3055201" y="469"/>
                </a:lnTo>
                <a:lnTo>
                  <a:pt x="3054083" y="0"/>
                </a:lnTo>
                <a:lnTo>
                  <a:pt x="3051454" y="0"/>
                </a:lnTo>
                <a:lnTo>
                  <a:pt x="3050336" y="469"/>
                </a:lnTo>
                <a:lnTo>
                  <a:pt x="3048470" y="2336"/>
                </a:lnTo>
                <a:lnTo>
                  <a:pt x="3048000" y="3454"/>
                </a:lnTo>
                <a:lnTo>
                  <a:pt x="3048000" y="6083"/>
                </a:lnTo>
                <a:lnTo>
                  <a:pt x="3048470" y="7200"/>
                </a:lnTo>
                <a:lnTo>
                  <a:pt x="3050336" y="9067"/>
                </a:lnTo>
                <a:lnTo>
                  <a:pt x="3051454" y="9525"/>
                </a:lnTo>
                <a:lnTo>
                  <a:pt x="3054083" y="9525"/>
                </a:lnTo>
                <a:lnTo>
                  <a:pt x="3055201" y="9067"/>
                </a:lnTo>
                <a:lnTo>
                  <a:pt x="3057067" y="7200"/>
                </a:lnTo>
                <a:lnTo>
                  <a:pt x="3057525" y="6083"/>
                </a:lnTo>
                <a:lnTo>
                  <a:pt x="3057525" y="3454"/>
                </a:lnTo>
                <a:close/>
              </a:path>
              <a:path w="5486400" h="646429">
                <a:moveTo>
                  <a:pt x="3105150" y="640359"/>
                </a:moveTo>
                <a:lnTo>
                  <a:pt x="3104692" y="639241"/>
                </a:lnTo>
                <a:lnTo>
                  <a:pt x="3102826" y="637374"/>
                </a:lnTo>
                <a:lnTo>
                  <a:pt x="3101708" y="636905"/>
                </a:lnTo>
                <a:lnTo>
                  <a:pt x="3099079" y="636905"/>
                </a:lnTo>
                <a:lnTo>
                  <a:pt x="3097961" y="637374"/>
                </a:lnTo>
                <a:lnTo>
                  <a:pt x="3096095" y="639241"/>
                </a:lnTo>
                <a:lnTo>
                  <a:pt x="3095625" y="640359"/>
                </a:lnTo>
                <a:lnTo>
                  <a:pt x="3095625" y="642988"/>
                </a:lnTo>
                <a:lnTo>
                  <a:pt x="3096095" y="644105"/>
                </a:lnTo>
                <a:lnTo>
                  <a:pt x="3097961" y="645972"/>
                </a:lnTo>
                <a:lnTo>
                  <a:pt x="3099079" y="646430"/>
                </a:lnTo>
                <a:lnTo>
                  <a:pt x="3101708" y="646430"/>
                </a:lnTo>
                <a:lnTo>
                  <a:pt x="3102826" y="645972"/>
                </a:lnTo>
                <a:lnTo>
                  <a:pt x="3104692" y="644105"/>
                </a:lnTo>
                <a:lnTo>
                  <a:pt x="3105150" y="642988"/>
                </a:lnTo>
                <a:lnTo>
                  <a:pt x="3105150" y="640359"/>
                </a:lnTo>
                <a:close/>
              </a:path>
              <a:path w="5486400" h="646429">
                <a:moveTo>
                  <a:pt x="3105150" y="3454"/>
                </a:moveTo>
                <a:lnTo>
                  <a:pt x="3104692" y="2336"/>
                </a:lnTo>
                <a:lnTo>
                  <a:pt x="3102826" y="469"/>
                </a:lnTo>
                <a:lnTo>
                  <a:pt x="3101708" y="0"/>
                </a:lnTo>
                <a:lnTo>
                  <a:pt x="3099079" y="0"/>
                </a:lnTo>
                <a:lnTo>
                  <a:pt x="3097961" y="469"/>
                </a:lnTo>
                <a:lnTo>
                  <a:pt x="3096095" y="2336"/>
                </a:lnTo>
                <a:lnTo>
                  <a:pt x="3095625" y="3454"/>
                </a:lnTo>
                <a:lnTo>
                  <a:pt x="3095625" y="6083"/>
                </a:lnTo>
                <a:lnTo>
                  <a:pt x="3096095" y="7200"/>
                </a:lnTo>
                <a:lnTo>
                  <a:pt x="3097961" y="9067"/>
                </a:lnTo>
                <a:lnTo>
                  <a:pt x="3099079" y="9525"/>
                </a:lnTo>
                <a:lnTo>
                  <a:pt x="3101708" y="9525"/>
                </a:lnTo>
                <a:lnTo>
                  <a:pt x="3102826" y="9067"/>
                </a:lnTo>
                <a:lnTo>
                  <a:pt x="3104692" y="7200"/>
                </a:lnTo>
                <a:lnTo>
                  <a:pt x="3105150" y="6083"/>
                </a:lnTo>
                <a:lnTo>
                  <a:pt x="3105150" y="3454"/>
                </a:lnTo>
                <a:close/>
              </a:path>
              <a:path w="5486400" h="646429">
                <a:moveTo>
                  <a:pt x="3152775" y="640359"/>
                </a:moveTo>
                <a:lnTo>
                  <a:pt x="3152317" y="639241"/>
                </a:lnTo>
                <a:lnTo>
                  <a:pt x="3150451" y="637374"/>
                </a:lnTo>
                <a:lnTo>
                  <a:pt x="3149333" y="636905"/>
                </a:lnTo>
                <a:lnTo>
                  <a:pt x="3146704" y="636905"/>
                </a:lnTo>
                <a:lnTo>
                  <a:pt x="3145586" y="637374"/>
                </a:lnTo>
                <a:lnTo>
                  <a:pt x="3143720" y="639241"/>
                </a:lnTo>
                <a:lnTo>
                  <a:pt x="3143250" y="640359"/>
                </a:lnTo>
                <a:lnTo>
                  <a:pt x="3143250" y="642988"/>
                </a:lnTo>
                <a:lnTo>
                  <a:pt x="3143720" y="644105"/>
                </a:lnTo>
                <a:lnTo>
                  <a:pt x="3145586" y="645972"/>
                </a:lnTo>
                <a:lnTo>
                  <a:pt x="3146704" y="646430"/>
                </a:lnTo>
                <a:lnTo>
                  <a:pt x="3149333" y="646430"/>
                </a:lnTo>
                <a:lnTo>
                  <a:pt x="3150451" y="645972"/>
                </a:lnTo>
                <a:lnTo>
                  <a:pt x="3152317" y="644105"/>
                </a:lnTo>
                <a:lnTo>
                  <a:pt x="3152775" y="642988"/>
                </a:lnTo>
                <a:lnTo>
                  <a:pt x="3152775" y="640359"/>
                </a:lnTo>
                <a:close/>
              </a:path>
              <a:path w="5486400" h="646429">
                <a:moveTo>
                  <a:pt x="3152775" y="3454"/>
                </a:moveTo>
                <a:lnTo>
                  <a:pt x="3152317" y="2336"/>
                </a:lnTo>
                <a:lnTo>
                  <a:pt x="3150451" y="469"/>
                </a:lnTo>
                <a:lnTo>
                  <a:pt x="3149333" y="0"/>
                </a:lnTo>
                <a:lnTo>
                  <a:pt x="3146704" y="0"/>
                </a:lnTo>
                <a:lnTo>
                  <a:pt x="3145586" y="469"/>
                </a:lnTo>
                <a:lnTo>
                  <a:pt x="3143720" y="2336"/>
                </a:lnTo>
                <a:lnTo>
                  <a:pt x="3143250" y="3454"/>
                </a:lnTo>
                <a:lnTo>
                  <a:pt x="3143250" y="6083"/>
                </a:lnTo>
                <a:lnTo>
                  <a:pt x="3143720" y="7200"/>
                </a:lnTo>
                <a:lnTo>
                  <a:pt x="3145586" y="9067"/>
                </a:lnTo>
                <a:lnTo>
                  <a:pt x="3146704" y="9525"/>
                </a:lnTo>
                <a:lnTo>
                  <a:pt x="3149333" y="9525"/>
                </a:lnTo>
                <a:lnTo>
                  <a:pt x="3150451" y="9067"/>
                </a:lnTo>
                <a:lnTo>
                  <a:pt x="3152317" y="7200"/>
                </a:lnTo>
                <a:lnTo>
                  <a:pt x="3152775" y="6083"/>
                </a:lnTo>
                <a:lnTo>
                  <a:pt x="3152775" y="3454"/>
                </a:lnTo>
                <a:close/>
              </a:path>
              <a:path w="5486400" h="646429">
                <a:moveTo>
                  <a:pt x="3200400" y="640359"/>
                </a:moveTo>
                <a:lnTo>
                  <a:pt x="3199942" y="639241"/>
                </a:lnTo>
                <a:lnTo>
                  <a:pt x="3198076" y="637374"/>
                </a:lnTo>
                <a:lnTo>
                  <a:pt x="3196958" y="636905"/>
                </a:lnTo>
                <a:lnTo>
                  <a:pt x="3194329" y="636905"/>
                </a:lnTo>
                <a:lnTo>
                  <a:pt x="3193211" y="637374"/>
                </a:lnTo>
                <a:lnTo>
                  <a:pt x="3191345" y="639241"/>
                </a:lnTo>
                <a:lnTo>
                  <a:pt x="3190875" y="640359"/>
                </a:lnTo>
                <a:lnTo>
                  <a:pt x="3190875" y="642988"/>
                </a:lnTo>
                <a:lnTo>
                  <a:pt x="3191345" y="644105"/>
                </a:lnTo>
                <a:lnTo>
                  <a:pt x="3193211" y="645972"/>
                </a:lnTo>
                <a:lnTo>
                  <a:pt x="3194329" y="646430"/>
                </a:lnTo>
                <a:lnTo>
                  <a:pt x="3196958" y="646430"/>
                </a:lnTo>
                <a:lnTo>
                  <a:pt x="3198076" y="645972"/>
                </a:lnTo>
                <a:lnTo>
                  <a:pt x="3199942" y="644105"/>
                </a:lnTo>
                <a:lnTo>
                  <a:pt x="3200400" y="642988"/>
                </a:lnTo>
                <a:lnTo>
                  <a:pt x="3200400" y="640359"/>
                </a:lnTo>
                <a:close/>
              </a:path>
              <a:path w="5486400" h="646429">
                <a:moveTo>
                  <a:pt x="3200400" y="3454"/>
                </a:moveTo>
                <a:lnTo>
                  <a:pt x="3199942" y="2336"/>
                </a:lnTo>
                <a:lnTo>
                  <a:pt x="3198076" y="469"/>
                </a:lnTo>
                <a:lnTo>
                  <a:pt x="3196958" y="0"/>
                </a:lnTo>
                <a:lnTo>
                  <a:pt x="3194329" y="0"/>
                </a:lnTo>
                <a:lnTo>
                  <a:pt x="3193211" y="469"/>
                </a:lnTo>
                <a:lnTo>
                  <a:pt x="3191345" y="2336"/>
                </a:lnTo>
                <a:lnTo>
                  <a:pt x="3190875" y="3454"/>
                </a:lnTo>
                <a:lnTo>
                  <a:pt x="3190875" y="6083"/>
                </a:lnTo>
                <a:lnTo>
                  <a:pt x="3191345" y="7200"/>
                </a:lnTo>
                <a:lnTo>
                  <a:pt x="3193211" y="9067"/>
                </a:lnTo>
                <a:lnTo>
                  <a:pt x="3194329" y="9525"/>
                </a:lnTo>
                <a:lnTo>
                  <a:pt x="3196958" y="9525"/>
                </a:lnTo>
                <a:lnTo>
                  <a:pt x="3198076" y="9067"/>
                </a:lnTo>
                <a:lnTo>
                  <a:pt x="3199942" y="7200"/>
                </a:lnTo>
                <a:lnTo>
                  <a:pt x="3200400" y="6083"/>
                </a:lnTo>
                <a:lnTo>
                  <a:pt x="3200400" y="3454"/>
                </a:lnTo>
                <a:close/>
              </a:path>
              <a:path w="5486400" h="646429">
                <a:moveTo>
                  <a:pt x="3248025" y="640359"/>
                </a:moveTo>
                <a:lnTo>
                  <a:pt x="3247567" y="639241"/>
                </a:lnTo>
                <a:lnTo>
                  <a:pt x="3245701" y="637374"/>
                </a:lnTo>
                <a:lnTo>
                  <a:pt x="3244583" y="636905"/>
                </a:lnTo>
                <a:lnTo>
                  <a:pt x="3241954" y="636905"/>
                </a:lnTo>
                <a:lnTo>
                  <a:pt x="3240836" y="637374"/>
                </a:lnTo>
                <a:lnTo>
                  <a:pt x="3238970" y="639241"/>
                </a:lnTo>
                <a:lnTo>
                  <a:pt x="3238500" y="640359"/>
                </a:lnTo>
                <a:lnTo>
                  <a:pt x="3238500" y="642988"/>
                </a:lnTo>
                <a:lnTo>
                  <a:pt x="3238970" y="644105"/>
                </a:lnTo>
                <a:lnTo>
                  <a:pt x="3240836" y="645972"/>
                </a:lnTo>
                <a:lnTo>
                  <a:pt x="3241954" y="646430"/>
                </a:lnTo>
                <a:lnTo>
                  <a:pt x="3244583" y="646430"/>
                </a:lnTo>
                <a:lnTo>
                  <a:pt x="3245701" y="645972"/>
                </a:lnTo>
                <a:lnTo>
                  <a:pt x="3247567" y="644105"/>
                </a:lnTo>
                <a:lnTo>
                  <a:pt x="3248025" y="642988"/>
                </a:lnTo>
                <a:lnTo>
                  <a:pt x="3248025" y="640359"/>
                </a:lnTo>
                <a:close/>
              </a:path>
              <a:path w="5486400" h="646429">
                <a:moveTo>
                  <a:pt x="3248025" y="3454"/>
                </a:moveTo>
                <a:lnTo>
                  <a:pt x="3247567" y="2336"/>
                </a:lnTo>
                <a:lnTo>
                  <a:pt x="3245701" y="469"/>
                </a:lnTo>
                <a:lnTo>
                  <a:pt x="3244583" y="0"/>
                </a:lnTo>
                <a:lnTo>
                  <a:pt x="3241954" y="0"/>
                </a:lnTo>
                <a:lnTo>
                  <a:pt x="3240836" y="469"/>
                </a:lnTo>
                <a:lnTo>
                  <a:pt x="3238970" y="2336"/>
                </a:lnTo>
                <a:lnTo>
                  <a:pt x="3238500" y="3454"/>
                </a:lnTo>
                <a:lnTo>
                  <a:pt x="3238500" y="6083"/>
                </a:lnTo>
                <a:lnTo>
                  <a:pt x="3238970" y="7200"/>
                </a:lnTo>
                <a:lnTo>
                  <a:pt x="3240836" y="9067"/>
                </a:lnTo>
                <a:lnTo>
                  <a:pt x="3241954" y="9525"/>
                </a:lnTo>
                <a:lnTo>
                  <a:pt x="3244583" y="9525"/>
                </a:lnTo>
                <a:lnTo>
                  <a:pt x="3245701" y="9067"/>
                </a:lnTo>
                <a:lnTo>
                  <a:pt x="3247567" y="7200"/>
                </a:lnTo>
                <a:lnTo>
                  <a:pt x="3248025" y="6083"/>
                </a:lnTo>
                <a:lnTo>
                  <a:pt x="3248025" y="3454"/>
                </a:lnTo>
                <a:close/>
              </a:path>
              <a:path w="5486400" h="646429">
                <a:moveTo>
                  <a:pt x="3295650" y="640359"/>
                </a:moveTo>
                <a:lnTo>
                  <a:pt x="3295192" y="639241"/>
                </a:lnTo>
                <a:lnTo>
                  <a:pt x="3293326" y="637374"/>
                </a:lnTo>
                <a:lnTo>
                  <a:pt x="3292208" y="636905"/>
                </a:lnTo>
                <a:lnTo>
                  <a:pt x="3289579" y="636905"/>
                </a:lnTo>
                <a:lnTo>
                  <a:pt x="3288461" y="637374"/>
                </a:lnTo>
                <a:lnTo>
                  <a:pt x="3286595" y="639241"/>
                </a:lnTo>
                <a:lnTo>
                  <a:pt x="3286125" y="640359"/>
                </a:lnTo>
                <a:lnTo>
                  <a:pt x="3286125" y="642988"/>
                </a:lnTo>
                <a:lnTo>
                  <a:pt x="3286595" y="644105"/>
                </a:lnTo>
                <a:lnTo>
                  <a:pt x="3288461" y="645972"/>
                </a:lnTo>
                <a:lnTo>
                  <a:pt x="3289579" y="646430"/>
                </a:lnTo>
                <a:lnTo>
                  <a:pt x="3292208" y="646430"/>
                </a:lnTo>
                <a:lnTo>
                  <a:pt x="3293326" y="645972"/>
                </a:lnTo>
                <a:lnTo>
                  <a:pt x="3295192" y="644105"/>
                </a:lnTo>
                <a:lnTo>
                  <a:pt x="3295650" y="642988"/>
                </a:lnTo>
                <a:lnTo>
                  <a:pt x="3295650" y="640359"/>
                </a:lnTo>
                <a:close/>
              </a:path>
              <a:path w="5486400" h="646429">
                <a:moveTo>
                  <a:pt x="3295650" y="3454"/>
                </a:moveTo>
                <a:lnTo>
                  <a:pt x="3295192" y="2336"/>
                </a:lnTo>
                <a:lnTo>
                  <a:pt x="3293326" y="469"/>
                </a:lnTo>
                <a:lnTo>
                  <a:pt x="3292208" y="0"/>
                </a:lnTo>
                <a:lnTo>
                  <a:pt x="3289579" y="0"/>
                </a:lnTo>
                <a:lnTo>
                  <a:pt x="3288461" y="469"/>
                </a:lnTo>
                <a:lnTo>
                  <a:pt x="3286595" y="2336"/>
                </a:lnTo>
                <a:lnTo>
                  <a:pt x="3286125" y="3454"/>
                </a:lnTo>
                <a:lnTo>
                  <a:pt x="3286125" y="6083"/>
                </a:lnTo>
                <a:lnTo>
                  <a:pt x="3286595" y="7200"/>
                </a:lnTo>
                <a:lnTo>
                  <a:pt x="3288461" y="9067"/>
                </a:lnTo>
                <a:lnTo>
                  <a:pt x="3289579" y="9525"/>
                </a:lnTo>
                <a:lnTo>
                  <a:pt x="3292208" y="9525"/>
                </a:lnTo>
                <a:lnTo>
                  <a:pt x="3293326" y="9067"/>
                </a:lnTo>
                <a:lnTo>
                  <a:pt x="3295192" y="7200"/>
                </a:lnTo>
                <a:lnTo>
                  <a:pt x="3295650" y="6083"/>
                </a:lnTo>
                <a:lnTo>
                  <a:pt x="3295650" y="3454"/>
                </a:lnTo>
                <a:close/>
              </a:path>
              <a:path w="5486400" h="646429">
                <a:moveTo>
                  <a:pt x="3343275" y="640359"/>
                </a:moveTo>
                <a:lnTo>
                  <a:pt x="3342817" y="639241"/>
                </a:lnTo>
                <a:lnTo>
                  <a:pt x="3340951" y="637374"/>
                </a:lnTo>
                <a:lnTo>
                  <a:pt x="3339833" y="636905"/>
                </a:lnTo>
                <a:lnTo>
                  <a:pt x="3337204" y="636905"/>
                </a:lnTo>
                <a:lnTo>
                  <a:pt x="3336086" y="637374"/>
                </a:lnTo>
                <a:lnTo>
                  <a:pt x="3334220" y="639241"/>
                </a:lnTo>
                <a:lnTo>
                  <a:pt x="3333750" y="640359"/>
                </a:lnTo>
                <a:lnTo>
                  <a:pt x="3333750" y="642988"/>
                </a:lnTo>
                <a:lnTo>
                  <a:pt x="3334220" y="644105"/>
                </a:lnTo>
                <a:lnTo>
                  <a:pt x="3336086" y="645972"/>
                </a:lnTo>
                <a:lnTo>
                  <a:pt x="3337204" y="646430"/>
                </a:lnTo>
                <a:lnTo>
                  <a:pt x="3339833" y="646430"/>
                </a:lnTo>
                <a:lnTo>
                  <a:pt x="3340951" y="645972"/>
                </a:lnTo>
                <a:lnTo>
                  <a:pt x="3342817" y="644105"/>
                </a:lnTo>
                <a:lnTo>
                  <a:pt x="3343275" y="642988"/>
                </a:lnTo>
                <a:lnTo>
                  <a:pt x="3343275" y="640359"/>
                </a:lnTo>
                <a:close/>
              </a:path>
              <a:path w="5486400" h="646429">
                <a:moveTo>
                  <a:pt x="3343275" y="3454"/>
                </a:moveTo>
                <a:lnTo>
                  <a:pt x="3342817" y="2336"/>
                </a:lnTo>
                <a:lnTo>
                  <a:pt x="3340951" y="469"/>
                </a:lnTo>
                <a:lnTo>
                  <a:pt x="3339833" y="0"/>
                </a:lnTo>
                <a:lnTo>
                  <a:pt x="3337204" y="0"/>
                </a:lnTo>
                <a:lnTo>
                  <a:pt x="3336086" y="469"/>
                </a:lnTo>
                <a:lnTo>
                  <a:pt x="3334220" y="2336"/>
                </a:lnTo>
                <a:lnTo>
                  <a:pt x="3333750" y="3454"/>
                </a:lnTo>
                <a:lnTo>
                  <a:pt x="3333750" y="6083"/>
                </a:lnTo>
                <a:lnTo>
                  <a:pt x="3334220" y="7200"/>
                </a:lnTo>
                <a:lnTo>
                  <a:pt x="3336086" y="9067"/>
                </a:lnTo>
                <a:lnTo>
                  <a:pt x="3337204" y="9525"/>
                </a:lnTo>
                <a:lnTo>
                  <a:pt x="3339833" y="9525"/>
                </a:lnTo>
                <a:lnTo>
                  <a:pt x="3340951" y="9067"/>
                </a:lnTo>
                <a:lnTo>
                  <a:pt x="3342817" y="7200"/>
                </a:lnTo>
                <a:lnTo>
                  <a:pt x="3343275" y="6083"/>
                </a:lnTo>
                <a:lnTo>
                  <a:pt x="3343275" y="3454"/>
                </a:lnTo>
                <a:close/>
              </a:path>
              <a:path w="5486400" h="646429">
                <a:moveTo>
                  <a:pt x="3390900" y="640359"/>
                </a:moveTo>
                <a:lnTo>
                  <a:pt x="3390442" y="639241"/>
                </a:lnTo>
                <a:lnTo>
                  <a:pt x="3388576" y="637374"/>
                </a:lnTo>
                <a:lnTo>
                  <a:pt x="3387458" y="636905"/>
                </a:lnTo>
                <a:lnTo>
                  <a:pt x="3384829" y="636905"/>
                </a:lnTo>
                <a:lnTo>
                  <a:pt x="3383711" y="637374"/>
                </a:lnTo>
                <a:lnTo>
                  <a:pt x="3381845" y="639241"/>
                </a:lnTo>
                <a:lnTo>
                  <a:pt x="3381375" y="640359"/>
                </a:lnTo>
                <a:lnTo>
                  <a:pt x="3381375" y="642988"/>
                </a:lnTo>
                <a:lnTo>
                  <a:pt x="3381845" y="644105"/>
                </a:lnTo>
                <a:lnTo>
                  <a:pt x="3383711" y="645972"/>
                </a:lnTo>
                <a:lnTo>
                  <a:pt x="3384829" y="646430"/>
                </a:lnTo>
                <a:lnTo>
                  <a:pt x="3387458" y="646430"/>
                </a:lnTo>
                <a:lnTo>
                  <a:pt x="3388576" y="645972"/>
                </a:lnTo>
                <a:lnTo>
                  <a:pt x="3390442" y="644105"/>
                </a:lnTo>
                <a:lnTo>
                  <a:pt x="3390900" y="642988"/>
                </a:lnTo>
                <a:lnTo>
                  <a:pt x="3390900" y="640359"/>
                </a:lnTo>
                <a:close/>
              </a:path>
              <a:path w="5486400" h="646429">
                <a:moveTo>
                  <a:pt x="3390900" y="3454"/>
                </a:moveTo>
                <a:lnTo>
                  <a:pt x="3390442" y="2336"/>
                </a:lnTo>
                <a:lnTo>
                  <a:pt x="3388576" y="469"/>
                </a:lnTo>
                <a:lnTo>
                  <a:pt x="3387458" y="0"/>
                </a:lnTo>
                <a:lnTo>
                  <a:pt x="3384829" y="0"/>
                </a:lnTo>
                <a:lnTo>
                  <a:pt x="3383711" y="469"/>
                </a:lnTo>
                <a:lnTo>
                  <a:pt x="3381845" y="2336"/>
                </a:lnTo>
                <a:lnTo>
                  <a:pt x="3381375" y="3454"/>
                </a:lnTo>
                <a:lnTo>
                  <a:pt x="3381375" y="6083"/>
                </a:lnTo>
                <a:lnTo>
                  <a:pt x="3381845" y="7200"/>
                </a:lnTo>
                <a:lnTo>
                  <a:pt x="3383711" y="9067"/>
                </a:lnTo>
                <a:lnTo>
                  <a:pt x="3384829" y="9525"/>
                </a:lnTo>
                <a:lnTo>
                  <a:pt x="3387458" y="9525"/>
                </a:lnTo>
                <a:lnTo>
                  <a:pt x="3388576" y="9067"/>
                </a:lnTo>
                <a:lnTo>
                  <a:pt x="3390442" y="7200"/>
                </a:lnTo>
                <a:lnTo>
                  <a:pt x="3390900" y="6083"/>
                </a:lnTo>
                <a:lnTo>
                  <a:pt x="3390900" y="3454"/>
                </a:lnTo>
                <a:close/>
              </a:path>
              <a:path w="5486400" h="646429">
                <a:moveTo>
                  <a:pt x="3438525" y="640359"/>
                </a:moveTo>
                <a:lnTo>
                  <a:pt x="3438067" y="639241"/>
                </a:lnTo>
                <a:lnTo>
                  <a:pt x="3436201" y="637374"/>
                </a:lnTo>
                <a:lnTo>
                  <a:pt x="3435083" y="636905"/>
                </a:lnTo>
                <a:lnTo>
                  <a:pt x="3432454" y="636905"/>
                </a:lnTo>
                <a:lnTo>
                  <a:pt x="3431336" y="637374"/>
                </a:lnTo>
                <a:lnTo>
                  <a:pt x="3429470" y="639241"/>
                </a:lnTo>
                <a:lnTo>
                  <a:pt x="3429000" y="640359"/>
                </a:lnTo>
                <a:lnTo>
                  <a:pt x="3429000" y="642988"/>
                </a:lnTo>
                <a:lnTo>
                  <a:pt x="3429470" y="644105"/>
                </a:lnTo>
                <a:lnTo>
                  <a:pt x="3431336" y="645972"/>
                </a:lnTo>
                <a:lnTo>
                  <a:pt x="3432454" y="646430"/>
                </a:lnTo>
                <a:lnTo>
                  <a:pt x="3435083" y="646430"/>
                </a:lnTo>
                <a:lnTo>
                  <a:pt x="3436201" y="645972"/>
                </a:lnTo>
                <a:lnTo>
                  <a:pt x="3438067" y="644105"/>
                </a:lnTo>
                <a:lnTo>
                  <a:pt x="3438525" y="642988"/>
                </a:lnTo>
                <a:lnTo>
                  <a:pt x="3438525" y="640359"/>
                </a:lnTo>
                <a:close/>
              </a:path>
              <a:path w="5486400" h="646429">
                <a:moveTo>
                  <a:pt x="3438525" y="3454"/>
                </a:moveTo>
                <a:lnTo>
                  <a:pt x="3438067" y="2336"/>
                </a:lnTo>
                <a:lnTo>
                  <a:pt x="3436201" y="469"/>
                </a:lnTo>
                <a:lnTo>
                  <a:pt x="3435083" y="0"/>
                </a:lnTo>
                <a:lnTo>
                  <a:pt x="3432454" y="0"/>
                </a:lnTo>
                <a:lnTo>
                  <a:pt x="3431336" y="469"/>
                </a:lnTo>
                <a:lnTo>
                  <a:pt x="3429470" y="2336"/>
                </a:lnTo>
                <a:lnTo>
                  <a:pt x="3429000" y="3454"/>
                </a:lnTo>
                <a:lnTo>
                  <a:pt x="3429000" y="6083"/>
                </a:lnTo>
                <a:lnTo>
                  <a:pt x="3429470" y="7200"/>
                </a:lnTo>
                <a:lnTo>
                  <a:pt x="3431336" y="9067"/>
                </a:lnTo>
                <a:lnTo>
                  <a:pt x="3432454" y="9525"/>
                </a:lnTo>
                <a:lnTo>
                  <a:pt x="3435083" y="9525"/>
                </a:lnTo>
                <a:lnTo>
                  <a:pt x="3436201" y="9067"/>
                </a:lnTo>
                <a:lnTo>
                  <a:pt x="3438067" y="7200"/>
                </a:lnTo>
                <a:lnTo>
                  <a:pt x="3438525" y="6083"/>
                </a:lnTo>
                <a:lnTo>
                  <a:pt x="3438525" y="3454"/>
                </a:lnTo>
                <a:close/>
              </a:path>
              <a:path w="5486400" h="646429">
                <a:moveTo>
                  <a:pt x="3486150" y="640359"/>
                </a:moveTo>
                <a:lnTo>
                  <a:pt x="3485692" y="639241"/>
                </a:lnTo>
                <a:lnTo>
                  <a:pt x="3483826" y="637374"/>
                </a:lnTo>
                <a:lnTo>
                  <a:pt x="3482708" y="636905"/>
                </a:lnTo>
                <a:lnTo>
                  <a:pt x="3480079" y="636905"/>
                </a:lnTo>
                <a:lnTo>
                  <a:pt x="3478961" y="637374"/>
                </a:lnTo>
                <a:lnTo>
                  <a:pt x="3477095" y="639241"/>
                </a:lnTo>
                <a:lnTo>
                  <a:pt x="3476625" y="640359"/>
                </a:lnTo>
                <a:lnTo>
                  <a:pt x="3476625" y="642988"/>
                </a:lnTo>
                <a:lnTo>
                  <a:pt x="3477095" y="644105"/>
                </a:lnTo>
                <a:lnTo>
                  <a:pt x="3478961" y="645972"/>
                </a:lnTo>
                <a:lnTo>
                  <a:pt x="3480079" y="646430"/>
                </a:lnTo>
                <a:lnTo>
                  <a:pt x="3482708" y="646430"/>
                </a:lnTo>
                <a:lnTo>
                  <a:pt x="3483826" y="645972"/>
                </a:lnTo>
                <a:lnTo>
                  <a:pt x="3485692" y="644105"/>
                </a:lnTo>
                <a:lnTo>
                  <a:pt x="3486150" y="642988"/>
                </a:lnTo>
                <a:lnTo>
                  <a:pt x="3486150" y="640359"/>
                </a:lnTo>
                <a:close/>
              </a:path>
              <a:path w="5486400" h="646429">
                <a:moveTo>
                  <a:pt x="3486150" y="3454"/>
                </a:moveTo>
                <a:lnTo>
                  <a:pt x="3485692" y="2336"/>
                </a:lnTo>
                <a:lnTo>
                  <a:pt x="3483826" y="469"/>
                </a:lnTo>
                <a:lnTo>
                  <a:pt x="3482708" y="0"/>
                </a:lnTo>
                <a:lnTo>
                  <a:pt x="3480079" y="0"/>
                </a:lnTo>
                <a:lnTo>
                  <a:pt x="3478961" y="469"/>
                </a:lnTo>
                <a:lnTo>
                  <a:pt x="3477095" y="2336"/>
                </a:lnTo>
                <a:lnTo>
                  <a:pt x="3476625" y="3454"/>
                </a:lnTo>
                <a:lnTo>
                  <a:pt x="3476625" y="6083"/>
                </a:lnTo>
                <a:lnTo>
                  <a:pt x="3477095" y="7200"/>
                </a:lnTo>
                <a:lnTo>
                  <a:pt x="3478961" y="9067"/>
                </a:lnTo>
                <a:lnTo>
                  <a:pt x="3480079" y="9525"/>
                </a:lnTo>
                <a:lnTo>
                  <a:pt x="3482708" y="9525"/>
                </a:lnTo>
                <a:lnTo>
                  <a:pt x="3483826" y="9067"/>
                </a:lnTo>
                <a:lnTo>
                  <a:pt x="3485692" y="7200"/>
                </a:lnTo>
                <a:lnTo>
                  <a:pt x="3486150" y="6083"/>
                </a:lnTo>
                <a:lnTo>
                  <a:pt x="3486150" y="3454"/>
                </a:lnTo>
                <a:close/>
              </a:path>
              <a:path w="5486400" h="646429">
                <a:moveTo>
                  <a:pt x="3533775" y="640359"/>
                </a:moveTo>
                <a:lnTo>
                  <a:pt x="3533317" y="639241"/>
                </a:lnTo>
                <a:lnTo>
                  <a:pt x="3531451" y="637374"/>
                </a:lnTo>
                <a:lnTo>
                  <a:pt x="3530333" y="636905"/>
                </a:lnTo>
                <a:lnTo>
                  <a:pt x="3527704" y="636905"/>
                </a:lnTo>
                <a:lnTo>
                  <a:pt x="3526586" y="637374"/>
                </a:lnTo>
                <a:lnTo>
                  <a:pt x="3524720" y="639241"/>
                </a:lnTo>
                <a:lnTo>
                  <a:pt x="3524250" y="640359"/>
                </a:lnTo>
                <a:lnTo>
                  <a:pt x="3524250" y="642988"/>
                </a:lnTo>
                <a:lnTo>
                  <a:pt x="3524720" y="644105"/>
                </a:lnTo>
                <a:lnTo>
                  <a:pt x="3526586" y="645972"/>
                </a:lnTo>
                <a:lnTo>
                  <a:pt x="3527704" y="646430"/>
                </a:lnTo>
                <a:lnTo>
                  <a:pt x="3530333" y="646430"/>
                </a:lnTo>
                <a:lnTo>
                  <a:pt x="3531451" y="645972"/>
                </a:lnTo>
                <a:lnTo>
                  <a:pt x="3533317" y="644105"/>
                </a:lnTo>
                <a:lnTo>
                  <a:pt x="3533775" y="642988"/>
                </a:lnTo>
                <a:lnTo>
                  <a:pt x="3533775" y="640359"/>
                </a:lnTo>
                <a:close/>
              </a:path>
              <a:path w="5486400" h="646429">
                <a:moveTo>
                  <a:pt x="3533775" y="3454"/>
                </a:moveTo>
                <a:lnTo>
                  <a:pt x="3533317" y="2336"/>
                </a:lnTo>
                <a:lnTo>
                  <a:pt x="3531451" y="469"/>
                </a:lnTo>
                <a:lnTo>
                  <a:pt x="3530333" y="0"/>
                </a:lnTo>
                <a:lnTo>
                  <a:pt x="3527704" y="0"/>
                </a:lnTo>
                <a:lnTo>
                  <a:pt x="3526586" y="469"/>
                </a:lnTo>
                <a:lnTo>
                  <a:pt x="3524720" y="2336"/>
                </a:lnTo>
                <a:lnTo>
                  <a:pt x="3524250" y="3454"/>
                </a:lnTo>
                <a:lnTo>
                  <a:pt x="3524250" y="6083"/>
                </a:lnTo>
                <a:lnTo>
                  <a:pt x="3524720" y="7200"/>
                </a:lnTo>
                <a:lnTo>
                  <a:pt x="3526586" y="9067"/>
                </a:lnTo>
                <a:lnTo>
                  <a:pt x="3527704" y="9525"/>
                </a:lnTo>
                <a:lnTo>
                  <a:pt x="3530333" y="9525"/>
                </a:lnTo>
                <a:lnTo>
                  <a:pt x="3531451" y="9067"/>
                </a:lnTo>
                <a:lnTo>
                  <a:pt x="3533317" y="7200"/>
                </a:lnTo>
                <a:lnTo>
                  <a:pt x="3533775" y="6083"/>
                </a:lnTo>
                <a:lnTo>
                  <a:pt x="3533775" y="3454"/>
                </a:lnTo>
                <a:close/>
              </a:path>
              <a:path w="5486400" h="646429">
                <a:moveTo>
                  <a:pt x="3581400" y="640359"/>
                </a:moveTo>
                <a:lnTo>
                  <a:pt x="3580942" y="639241"/>
                </a:lnTo>
                <a:lnTo>
                  <a:pt x="3579076" y="637374"/>
                </a:lnTo>
                <a:lnTo>
                  <a:pt x="3577958" y="636905"/>
                </a:lnTo>
                <a:lnTo>
                  <a:pt x="3575329" y="636905"/>
                </a:lnTo>
                <a:lnTo>
                  <a:pt x="3574211" y="637374"/>
                </a:lnTo>
                <a:lnTo>
                  <a:pt x="3572345" y="639241"/>
                </a:lnTo>
                <a:lnTo>
                  <a:pt x="3571875" y="640359"/>
                </a:lnTo>
                <a:lnTo>
                  <a:pt x="3571875" y="642988"/>
                </a:lnTo>
                <a:lnTo>
                  <a:pt x="3572345" y="644105"/>
                </a:lnTo>
                <a:lnTo>
                  <a:pt x="3574211" y="645972"/>
                </a:lnTo>
                <a:lnTo>
                  <a:pt x="3575329" y="646430"/>
                </a:lnTo>
                <a:lnTo>
                  <a:pt x="3577958" y="646430"/>
                </a:lnTo>
                <a:lnTo>
                  <a:pt x="3579076" y="645972"/>
                </a:lnTo>
                <a:lnTo>
                  <a:pt x="3580942" y="644105"/>
                </a:lnTo>
                <a:lnTo>
                  <a:pt x="3581400" y="642988"/>
                </a:lnTo>
                <a:lnTo>
                  <a:pt x="3581400" y="640359"/>
                </a:lnTo>
                <a:close/>
              </a:path>
              <a:path w="5486400" h="646429">
                <a:moveTo>
                  <a:pt x="3581400" y="3454"/>
                </a:moveTo>
                <a:lnTo>
                  <a:pt x="3580942" y="2336"/>
                </a:lnTo>
                <a:lnTo>
                  <a:pt x="3579076" y="469"/>
                </a:lnTo>
                <a:lnTo>
                  <a:pt x="3577958" y="0"/>
                </a:lnTo>
                <a:lnTo>
                  <a:pt x="3575329" y="0"/>
                </a:lnTo>
                <a:lnTo>
                  <a:pt x="3574211" y="469"/>
                </a:lnTo>
                <a:lnTo>
                  <a:pt x="3572345" y="2336"/>
                </a:lnTo>
                <a:lnTo>
                  <a:pt x="3571875" y="3454"/>
                </a:lnTo>
                <a:lnTo>
                  <a:pt x="3571875" y="6083"/>
                </a:lnTo>
                <a:lnTo>
                  <a:pt x="3572345" y="7200"/>
                </a:lnTo>
                <a:lnTo>
                  <a:pt x="3574211" y="9067"/>
                </a:lnTo>
                <a:lnTo>
                  <a:pt x="3575329" y="9525"/>
                </a:lnTo>
                <a:lnTo>
                  <a:pt x="3577958" y="9525"/>
                </a:lnTo>
                <a:lnTo>
                  <a:pt x="3579076" y="9067"/>
                </a:lnTo>
                <a:lnTo>
                  <a:pt x="3580942" y="7200"/>
                </a:lnTo>
                <a:lnTo>
                  <a:pt x="3581400" y="6083"/>
                </a:lnTo>
                <a:lnTo>
                  <a:pt x="3581400" y="3454"/>
                </a:lnTo>
                <a:close/>
              </a:path>
              <a:path w="5486400" h="646429">
                <a:moveTo>
                  <a:pt x="3629025" y="640359"/>
                </a:moveTo>
                <a:lnTo>
                  <a:pt x="3628567" y="639241"/>
                </a:lnTo>
                <a:lnTo>
                  <a:pt x="3626701" y="637374"/>
                </a:lnTo>
                <a:lnTo>
                  <a:pt x="3625583" y="636905"/>
                </a:lnTo>
                <a:lnTo>
                  <a:pt x="3622954" y="636905"/>
                </a:lnTo>
                <a:lnTo>
                  <a:pt x="3621836" y="637374"/>
                </a:lnTo>
                <a:lnTo>
                  <a:pt x="3619970" y="639241"/>
                </a:lnTo>
                <a:lnTo>
                  <a:pt x="3619500" y="640359"/>
                </a:lnTo>
                <a:lnTo>
                  <a:pt x="3619500" y="642988"/>
                </a:lnTo>
                <a:lnTo>
                  <a:pt x="3619970" y="644105"/>
                </a:lnTo>
                <a:lnTo>
                  <a:pt x="3621836" y="645972"/>
                </a:lnTo>
                <a:lnTo>
                  <a:pt x="3622954" y="646430"/>
                </a:lnTo>
                <a:lnTo>
                  <a:pt x="3625583" y="646430"/>
                </a:lnTo>
                <a:lnTo>
                  <a:pt x="3626701" y="645972"/>
                </a:lnTo>
                <a:lnTo>
                  <a:pt x="3628567" y="644105"/>
                </a:lnTo>
                <a:lnTo>
                  <a:pt x="3629025" y="642988"/>
                </a:lnTo>
                <a:lnTo>
                  <a:pt x="3629025" y="640359"/>
                </a:lnTo>
                <a:close/>
              </a:path>
              <a:path w="5486400" h="646429">
                <a:moveTo>
                  <a:pt x="3629025" y="3454"/>
                </a:moveTo>
                <a:lnTo>
                  <a:pt x="3628567" y="2336"/>
                </a:lnTo>
                <a:lnTo>
                  <a:pt x="3626701" y="469"/>
                </a:lnTo>
                <a:lnTo>
                  <a:pt x="3625583" y="0"/>
                </a:lnTo>
                <a:lnTo>
                  <a:pt x="3622954" y="0"/>
                </a:lnTo>
                <a:lnTo>
                  <a:pt x="3621836" y="469"/>
                </a:lnTo>
                <a:lnTo>
                  <a:pt x="3619970" y="2336"/>
                </a:lnTo>
                <a:lnTo>
                  <a:pt x="3619500" y="3454"/>
                </a:lnTo>
                <a:lnTo>
                  <a:pt x="3619500" y="6083"/>
                </a:lnTo>
                <a:lnTo>
                  <a:pt x="3619970" y="7200"/>
                </a:lnTo>
                <a:lnTo>
                  <a:pt x="3621836" y="9067"/>
                </a:lnTo>
                <a:lnTo>
                  <a:pt x="3622954" y="9525"/>
                </a:lnTo>
                <a:lnTo>
                  <a:pt x="3625583" y="9525"/>
                </a:lnTo>
                <a:lnTo>
                  <a:pt x="3626701" y="9067"/>
                </a:lnTo>
                <a:lnTo>
                  <a:pt x="3628567" y="7200"/>
                </a:lnTo>
                <a:lnTo>
                  <a:pt x="3629025" y="6083"/>
                </a:lnTo>
                <a:lnTo>
                  <a:pt x="3629025" y="3454"/>
                </a:lnTo>
                <a:close/>
              </a:path>
              <a:path w="5486400" h="646429">
                <a:moveTo>
                  <a:pt x="3676650" y="640359"/>
                </a:moveTo>
                <a:lnTo>
                  <a:pt x="3676192" y="639241"/>
                </a:lnTo>
                <a:lnTo>
                  <a:pt x="3674326" y="637374"/>
                </a:lnTo>
                <a:lnTo>
                  <a:pt x="3673208" y="636905"/>
                </a:lnTo>
                <a:lnTo>
                  <a:pt x="3670579" y="636905"/>
                </a:lnTo>
                <a:lnTo>
                  <a:pt x="3669461" y="637374"/>
                </a:lnTo>
                <a:lnTo>
                  <a:pt x="3667595" y="639241"/>
                </a:lnTo>
                <a:lnTo>
                  <a:pt x="3667125" y="640359"/>
                </a:lnTo>
                <a:lnTo>
                  <a:pt x="3667125" y="642988"/>
                </a:lnTo>
                <a:lnTo>
                  <a:pt x="3667595" y="644105"/>
                </a:lnTo>
                <a:lnTo>
                  <a:pt x="3669461" y="645972"/>
                </a:lnTo>
                <a:lnTo>
                  <a:pt x="3670579" y="646430"/>
                </a:lnTo>
                <a:lnTo>
                  <a:pt x="3673208" y="646430"/>
                </a:lnTo>
                <a:lnTo>
                  <a:pt x="3674326" y="645972"/>
                </a:lnTo>
                <a:lnTo>
                  <a:pt x="3676192" y="644105"/>
                </a:lnTo>
                <a:lnTo>
                  <a:pt x="3676650" y="642988"/>
                </a:lnTo>
                <a:lnTo>
                  <a:pt x="3676650" y="640359"/>
                </a:lnTo>
                <a:close/>
              </a:path>
              <a:path w="5486400" h="646429">
                <a:moveTo>
                  <a:pt x="3676650" y="3454"/>
                </a:moveTo>
                <a:lnTo>
                  <a:pt x="3676192" y="2336"/>
                </a:lnTo>
                <a:lnTo>
                  <a:pt x="3674326" y="469"/>
                </a:lnTo>
                <a:lnTo>
                  <a:pt x="3673208" y="0"/>
                </a:lnTo>
                <a:lnTo>
                  <a:pt x="3670579" y="0"/>
                </a:lnTo>
                <a:lnTo>
                  <a:pt x="3669461" y="469"/>
                </a:lnTo>
                <a:lnTo>
                  <a:pt x="3667595" y="2336"/>
                </a:lnTo>
                <a:lnTo>
                  <a:pt x="3667125" y="3454"/>
                </a:lnTo>
                <a:lnTo>
                  <a:pt x="3667125" y="6083"/>
                </a:lnTo>
                <a:lnTo>
                  <a:pt x="3667595" y="7200"/>
                </a:lnTo>
                <a:lnTo>
                  <a:pt x="3669461" y="9067"/>
                </a:lnTo>
                <a:lnTo>
                  <a:pt x="3670579" y="9525"/>
                </a:lnTo>
                <a:lnTo>
                  <a:pt x="3673208" y="9525"/>
                </a:lnTo>
                <a:lnTo>
                  <a:pt x="3674326" y="9067"/>
                </a:lnTo>
                <a:lnTo>
                  <a:pt x="3676192" y="7200"/>
                </a:lnTo>
                <a:lnTo>
                  <a:pt x="3676650" y="6083"/>
                </a:lnTo>
                <a:lnTo>
                  <a:pt x="3676650" y="3454"/>
                </a:lnTo>
                <a:close/>
              </a:path>
              <a:path w="5486400" h="646429">
                <a:moveTo>
                  <a:pt x="3724275" y="640359"/>
                </a:moveTo>
                <a:lnTo>
                  <a:pt x="3723817" y="639241"/>
                </a:lnTo>
                <a:lnTo>
                  <a:pt x="3721951" y="637374"/>
                </a:lnTo>
                <a:lnTo>
                  <a:pt x="3720833" y="636905"/>
                </a:lnTo>
                <a:lnTo>
                  <a:pt x="3718204" y="636905"/>
                </a:lnTo>
                <a:lnTo>
                  <a:pt x="3717086" y="637374"/>
                </a:lnTo>
                <a:lnTo>
                  <a:pt x="3715220" y="639241"/>
                </a:lnTo>
                <a:lnTo>
                  <a:pt x="3714750" y="640359"/>
                </a:lnTo>
                <a:lnTo>
                  <a:pt x="3714750" y="642988"/>
                </a:lnTo>
                <a:lnTo>
                  <a:pt x="3715220" y="644105"/>
                </a:lnTo>
                <a:lnTo>
                  <a:pt x="3717086" y="645972"/>
                </a:lnTo>
                <a:lnTo>
                  <a:pt x="3718204" y="646430"/>
                </a:lnTo>
                <a:lnTo>
                  <a:pt x="3720833" y="646430"/>
                </a:lnTo>
                <a:lnTo>
                  <a:pt x="3721951" y="645972"/>
                </a:lnTo>
                <a:lnTo>
                  <a:pt x="3723817" y="644105"/>
                </a:lnTo>
                <a:lnTo>
                  <a:pt x="3724275" y="642988"/>
                </a:lnTo>
                <a:lnTo>
                  <a:pt x="3724275" y="640359"/>
                </a:lnTo>
                <a:close/>
              </a:path>
              <a:path w="5486400" h="646429">
                <a:moveTo>
                  <a:pt x="3724275" y="3454"/>
                </a:moveTo>
                <a:lnTo>
                  <a:pt x="3723817" y="2336"/>
                </a:lnTo>
                <a:lnTo>
                  <a:pt x="3721951" y="469"/>
                </a:lnTo>
                <a:lnTo>
                  <a:pt x="3720833" y="0"/>
                </a:lnTo>
                <a:lnTo>
                  <a:pt x="3718204" y="0"/>
                </a:lnTo>
                <a:lnTo>
                  <a:pt x="3717086" y="469"/>
                </a:lnTo>
                <a:lnTo>
                  <a:pt x="3715220" y="2336"/>
                </a:lnTo>
                <a:lnTo>
                  <a:pt x="3714750" y="3454"/>
                </a:lnTo>
                <a:lnTo>
                  <a:pt x="3714750" y="6083"/>
                </a:lnTo>
                <a:lnTo>
                  <a:pt x="3715220" y="7200"/>
                </a:lnTo>
                <a:lnTo>
                  <a:pt x="3717086" y="9067"/>
                </a:lnTo>
                <a:lnTo>
                  <a:pt x="3718204" y="9525"/>
                </a:lnTo>
                <a:lnTo>
                  <a:pt x="3720833" y="9525"/>
                </a:lnTo>
                <a:lnTo>
                  <a:pt x="3721951" y="9067"/>
                </a:lnTo>
                <a:lnTo>
                  <a:pt x="3723817" y="7200"/>
                </a:lnTo>
                <a:lnTo>
                  <a:pt x="3724275" y="6083"/>
                </a:lnTo>
                <a:lnTo>
                  <a:pt x="3724275" y="3454"/>
                </a:lnTo>
                <a:close/>
              </a:path>
              <a:path w="5486400" h="646429">
                <a:moveTo>
                  <a:pt x="3771900" y="640359"/>
                </a:moveTo>
                <a:lnTo>
                  <a:pt x="3771442" y="639241"/>
                </a:lnTo>
                <a:lnTo>
                  <a:pt x="3769576" y="637374"/>
                </a:lnTo>
                <a:lnTo>
                  <a:pt x="3768458" y="636905"/>
                </a:lnTo>
                <a:lnTo>
                  <a:pt x="3765829" y="636905"/>
                </a:lnTo>
                <a:lnTo>
                  <a:pt x="3764711" y="637374"/>
                </a:lnTo>
                <a:lnTo>
                  <a:pt x="3762845" y="639241"/>
                </a:lnTo>
                <a:lnTo>
                  <a:pt x="3762375" y="640359"/>
                </a:lnTo>
                <a:lnTo>
                  <a:pt x="3762375" y="642988"/>
                </a:lnTo>
                <a:lnTo>
                  <a:pt x="3762845" y="644105"/>
                </a:lnTo>
                <a:lnTo>
                  <a:pt x="3764711" y="645972"/>
                </a:lnTo>
                <a:lnTo>
                  <a:pt x="3765829" y="646430"/>
                </a:lnTo>
                <a:lnTo>
                  <a:pt x="3768458" y="646430"/>
                </a:lnTo>
                <a:lnTo>
                  <a:pt x="3769576" y="645972"/>
                </a:lnTo>
                <a:lnTo>
                  <a:pt x="3771442" y="644105"/>
                </a:lnTo>
                <a:lnTo>
                  <a:pt x="3771900" y="642988"/>
                </a:lnTo>
                <a:lnTo>
                  <a:pt x="3771900" y="640359"/>
                </a:lnTo>
                <a:close/>
              </a:path>
              <a:path w="5486400" h="646429">
                <a:moveTo>
                  <a:pt x="3771900" y="3454"/>
                </a:moveTo>
                <a:lnTo>
                  <a:pt x="3771442" y="2336"/>
                </a:lnTo>
                <a:lnTo>
                  <a:pt x="3769576" y="469"/>
                </a:lnTo>
                <a:lnTo>
                  <a:pt x="3768458" y="0"/>
                </a:lnTo>
                <a:lnTo>
                  <a:pt x="3765829" y="0"/>
                </a:lnTo>
                <a:lnTo>
                  <a:pt x="3764711" y="469"/>
                </a:lnTo>
                <a:lnTo>
                  <a:pt x="3762845" y="2336"/>
                </a:lnTo>
                <a:lnTo>
                  <a:pt x="3762375" y="3454"/>
                </a:lnTo>
                <a:lnTo>
                  <a:pt x="3762375" y="6083"/>
                </a:lnTo>
                <a:lnTo>
                  <a:pt x="3762845" y="7200"/>
                </a:lnTo>
                <a:lnTo>
                  <a:pt x="3764711" y="9067"/>
                </a:lnTo>
                <a:lnTo>
                  <a:pt x="3765829" y="9525"/>
                </a:lnTo>
                <a:lnTo>
                  <a:pt x="3768458" y="9525"/>
                </a:lnTo>
                <a:lnTo>
                  <a:pt x="3769576" y="9067"/>
                </a:lnTo>
                <a:lnTo>
                  <a:pt x="3771442" y="7200"/>
                </a:lnTo>
                <a:lnTo>
                  <a:pt x="3771900" y="6083"/>
                </a:lnTo>
                <a:lnTo>
                  <a:pt x="3771900" y="3454"/>
                </a:lnTo>
                <a:close/>
              </a:path>
              <a:path w="5486400" h="646429">
                <a:moveTo>
                  <a:pt x="3819525" y="640359"/>
                </a:moveTo>
                <a:lnTo>
                  <a:pt x="3819067" y="639241"/>
                </a:lnTo>
                <a:lnTo>
                  <a:pt x="3817201" y="637374"/>
                </a:lnTo>
                <a:lnTo>
                  <a:pt x="3816083" y="636905"/>
                </a:lnTo>
                <a:lnTo>
                  <a:pt x="3813454" y="636905"/>
                </a:lnTo>
                <a:lnTo>
                  <a:pt x="3812336" y="637374"/>
                </a:lnTo>
                <a:lnTo>
                  <a:pt x="3810470" y="639241"/>
                </a:lnTo>
                <a:lnTo>
                  <a:pt x="3810000" y="640359"/>
                </a:lnTo>
                <a:lnTo>
                  <a:pt x="3810000" y="642988"/>
                </a:lnTo>
                <a:lnTo>
                  <a:pt x="3810470" y="644105"/>
                </a:lnTo>
                <a:lnTo>
                  <a:pt x="3812336" y="645972"/>
                </a:lnTo>
                <a:lnTo>
                  <a:pt x="3813454" y="646430"/>
                </a:lnTo>
                <a:lnTo>
                  <a:pt x="3816083" y="646430"/>
                </a:lnTo>
                <a:lnTo>
                  <a:pt x="3817201" y="645972"/>
                </a:lnTo>
                <a:lnTo>
                  <a:pt x="3819067" y="644105"/>
                </a:lnTo>
                <a:lnTo>
                  <a:pt x="3819525" y="642988"/>
                </a:lnTo>
                <a:lnTo>
                  <a:pt x="3819525" y="640359"/>
                </a:lnTo>
                <a:close/>
              </a:path>
              <a:path w="5486400" h="646429">
                <a:moveTo>
                  <a:pt x="3819525" y="3454"/>
                </a:moveTo>
                <a:lnTo>
                  <a:pt x="3819067" y="2336"/>
                </a:lnTo>
                <a:lnTo>
                  <a:pt x="3817201" y="469"/>
                </a:lnTo>
                <a:lnTo>
                  <a:pt x="3816083" y="0"/>
                </a:lnTo>
                <a:lnTo>
                  <a:pt x="3813454" y="0"/>
                </a:lnTo>
                <a:lnTo>
                  <a:pt x="3812336" y="469"/>
                </a:lnTo>
                <a:lnTo>
                  <a:pt x="3810470" y="2336"/>
                </a:lnTo>
                <a:lnTo>
                  <a:pt x="3810000" y="3454"/>
                </a:lnTo>
                <a:lnTo>
                  <a:pt x="3810000" y="6083"/>
                </a:lnTo>
                <a:lnTo>
                  <a:pt x="3810470" y="7200"/>
                </a:lnTo>
                <a:lnTo>
                  <a:pt x="3812336" y="9067"/>
                </a:lnTo>
                <a:lnTo>
                  <a:pt x="3813454" y="9525"/>
                </a:lnTo>
                <a:lnTo>
                  <a:pt x="3816083" y="9525"/>
                </a:lnTo>
                <a:lnTo>
                  <a:pt x="3817201" y="9067"/>
                </a:lnTo>
                <a:lnTo>
                  <a:pt x="3819067" y="7200"/>
                </a:lnTo>
                <a:lnTo>
                  <a:pt x="3819525" y="6083"/>
                </a:lnTo>
                <a:lnTo>
                  <a:pt x="3819525" y="3454"/>
                </a:lnTo>
                <a:close/>
              </a:path>
              <a:path w="5486400" h="646429">
                <a:moveTo>
                  <a:pt x="3867150" y="640359"/>
                </a:moveTo>
                <a:lnTo>
                  <a:pt x="3866692" y="639241"/>
                </a:lnTo>
                <a:lnTo>
                  <a:pt x="3864826" y="637374"/>
                </a:lnTo>
                <a:lnTo>
                  <a:pt x="3863708" y="636905"/>
                </a:lnTo>
                <a:lnTo>
                  <a:pt x="3861079" y="636905"/>
                </a:lnTo>
                <a:lnTo>
                  <a:pt x="3859949" y="637374"/>
                </a:lnTo>
                <a:lnTo>
                  <a:pt x="3858095" y="639241"/>
                </a:lnTo>
                <a:lnTo>
                  <a:pt x="3857625" y="640359"/>
                </a:lnTo>
                <a:lnTo>
                  <a:pt x="3857625" y="642988"/>
                </a:lnTo>
                <a:lnTo>
                  <a:pt x="3858095" y="644105"/>
                </a:lnTo>
                <a:lnTo>
                  <a:pt x="3859949" y="645972"/>
                </a:lnTo>
                <a:lnTo>
                  <a:pt x="3861079" y="646430"/>
                </a:lnTo>
                <a:lnTo>
                  <a:pt x="3863708" y="646430"/>
                </a:lnTo>
                <a:lnTo>
                  <a:pt x="3864826" y="645972"/>
                </a:lnTo>
                <a:lnTo>
                  <a:pt x="3866692" y="644105"/>
                </a:lnTo>
                <a:lnTo>
                  <a:pt x="3867150" y="642988"/>
                </a:lnTo>
                <a:lnTo>
                  <a:pt x="3867150" y="640359"/>
                </a:lnTo>
                <a:close/>
              </a:path>
              <a:path w="5486400" h="646429">
                <a:moveTo>
                  <a:pt x="3867150" y="3454"/>
                </a:moveTo>
                <a:lnTo>
                  <a:pt x="3866692" y="2336"/>
                </a:lnTo>
                <a:lnTo>
                  <a:pt x="3864826" y="469"/>
                </a:lnTo>
                <a:lnTo>
                  <a:pt x="3863708" y="0"/>
                </a:lnTo>
                <a:lnTo>
                  <a:pt x="3861079" y="0"/>
                </a:lnTo>
                <a:lnTo>
                  <a:pt x="3859949" y="469"/>
                </a:lnTo>
                <a:lnTo>
                  <a:pt x="3858095" y="2336"/>
                </a:lnTo>
                <a:lnTo>
                  <a:pt x="3857625" y="3454"/>
                </a:lnTo>
                <a:lnTo>
                  <a:pt x="3857625" y="6083"/>
                </a:lnTo>
                <a:lnTo>
                  <a:pt x="3858095" y="7200"/>
                </a:lnTo>
                <a:lnTo>
                  <a:pt x="3859949" y="9067"/>
                </a:lnTo>
                <a:lnTo>
                  <a:pt x="3861079" y="9525"/>
                </a:lnTo>
                <a:lnTo>
                  <a:pt x="3863708" y="9525"/>
                </a:lnTo>
                <a:lnTo>
                  <a:pt x="3864826" y="9067"/>
                </a:lnTo>
                <a:lnTo>
                  <a:pt x="3866692" y="7200"/>
                </a:lnTo>
                <a:lnTo>
                  <a:pt x="3867150" y="6083"/>
                </a:lnTo>
                <a:lnTo>
                  <a:pt x="3867150" y="3454"/>
                </a:lnTo>
                <a:close/>
              </a:path>
              <a:path w="5486400" h="646429">
                <a:moveTo>
                  <a:pt x="3914775" y="640359"/>
                </a:moveTo>
                <a:lnTo>
                  <a:pt x="3914317" y="639241"/>
                </a:lnTo>
                <a:lnTo>
                  <a:pt x="3912451" y="637374"/>
                </a:lnTo>
                <a:lnTo>
                  <a:pt x="3911333" y="636905"/>
                </a:lnTo>
                <a:lnTo>
                  <a:pt x="3908704" y="636905"/>
                </a:lnTo>
                <a:lnTo>
                  <a:pt x="3907574" y="637374"/>
                </a:lnTo>
                <a:lnTo>
                  <a:pt x="3905720" y="639241"/>
                </a:lnTo>
                <a:lnTo>
                  <a:pt x="3905250" y="640359"/>
                </a:lnTo>
                <a:lnTo>
                  <a:pt x="3905250" y="642988"/>
                </a:lnTo>
                <a:lnTo>
                  <a:pt x="3905720" y="644105"/>
                </a:lnTo>
                <a:lnTo>
                  <a:pt x="3907574" y="645972"/>
                </a:lnTo>
                <a:lnTo>
                  <a:pt x="3908704" y="646430"/>
                </a:lnTo>
                <a:lnTo>
                  <a:pt x="3911333" y="646430"/>
                </a:lnTo>
                <a:lnTo>
                  <a:pt x="3912451" y="645972"/>
                </a:lnTo>
                <a:lnTo>
                  <a:pt x="3914317" y="644105"/>
                </a:lnTo>
                <a:lnTo>
                  <a:pt x="3914775" y="642988"/>
                </a:lnTo>
                <a:lnTo>
                  <a:pt x="3914775" y="640359"/>
                </a:lnTo>
                <a:close/>
              </a:path>
              <a:path w="5486400" h="646429">
                <a:moveTo>
                  <a:pt x="3914775" y="3454"/>
                </a:moveTo>
                <a:lnTo>
                  <a:pt x="3914317" y="2336"/>
                </a:lnTo>
                <a:lnTo>
                  <a:pt x="3912451" y="469"/>
                </a:lnTo>
                <a:lnTo>
                  <a:pt x="3911333" y="0"/>
                </a:lnTo>
                <a:lnTo>
                  <a:pt x="3908704" y="0"/>
                </a:lnTo>
                <a:lnTo>
                  <a:pt x="3907574" y="469"/>
                </a:lnTo>
                <a:lnTo>
                  <a:pt x="3905720" y="2336"/>
                </a:lnTo>
                <a:lnTo>
                  <a:pt x="3905250" y="3454"/>
                </a:lnTo>
                <a:lnTo>
                  <a:pt x="3905250" y="6083"/>
                </a:lnTo>
                <a:lnTo>
                  <a:pt x="3905720" y="7200"/>
                </a:lnTo>
                <a:lnTo>
                  <a:pt x="3907574" y="9067"/>
                </a:lnTo>
                <a:lnTo>
                  <a:pt x="3908704" y="9525"/>
                </a:lnTo>
                <a:lnTo>
                  <a:pt x="3911333" y="9525"/>
                </a:lnTo>
                <a:lnTo>
                  <a:pt x="3912451" y="9067"/>
                </a:lnTo>
                <a:lnTo>
                  <a:pt x="3914317" y="7200"/>
                </a:lnTo>
                <a:lnTo>
                  <a:pt x="3914775" y="6083"/>
                </a:lnTo>
                <a:lnTo>
                  <a:pt x="3914775" y="3454"/>
                </a:lnTo>
                <a:close/>
              </a:path>
              <a:path w="5486400" h="646429">
                <a:moveTo>
                  <a:pt x="3962400" y="640359"/>
                </a:moveTo>
                <a:lnTo>
                  <a:pt x="3961942" y="639241"/>
                </a:lnTo>
                <a:lnTo>
                  <a:pt x="3960076" y="637374"/>
                </a:lnTo>
                <a:lnTo>
                  <a:pt x="3958958" y="636905"/>
                </a:lnTo>
                <a:lnTo>
                  <a:pt x="3956329" y="636905"/>
                </a:lnTo>
                <a:lnTo>
                  <a:pt x="3955211" y="637374"/>
                </a:lnTo>
                <a:lnTo>
                  <a:pt x="3953345" y="639241"/>
                </a:lnTo>
                <a:lnTo>
                  <a:pt x="3952875" y="640359"/>
                </a:lnTo>
                <a:lnTo>
                  <a:pt x="3952875" y="642988"/>
                </a:lnTo>
                <a:lnTo>
                  <a:pt x="3953345" y="644105"/>
                </a:lnTo>
                <a:lnTo>
                  <a:pt x="3955211" y="645972"/>
                </a:lnTo>
                <a:lnTo>
                  <a:pt x="3956329" y="646430"/>
                </a:lnTo>
                <a:lnTo>
                  <a:pt x="3958958" y="646430"/>
                </a:lnTo>
                <a:lnTo>
                  <a:pt x="3960076" y="645972"/>
                </a:lnTo>
                <a:lnTo>
                  <a:pt x="3961942" y="644105"/>
                </a:lnTo>
                <a:lnTo>
                  <a:pt x="3962400" y="642988"/>
                </a:lnTo>
                <a:lnTo>
                  <a:pt x="3962400" y="640359"/>
                </a:lnTo>
                <a:close/>
              </a:path>
              <a:path w="5486400" h="646429">
                <a:moveTo>
                  <a:pt x="3962400" y="3454"/>
                </a:moveTo>
                <a:lnTo>
                  <a:pt x="3961942" y="2336"/>
                </a:lnTo>
                <a:lnTo>
                  <a:pt x="3960076" y="469"/>
                </a:lnTo>
                <a:lnTo>
                  <a:pt x="3958958" y="0"/>
                </a:lnTo>
                <a:lnTo>
                  <a:pt x="3956329" y="0"/>
                </a:lnTo>
                <a:lnTo>
                  <a:pt x="3955211" y="469"/>
                </a:lnTo>
                <a:lnTo>
                  <a:pt x="3953345" y="2336"/>
                </a:lnTo>
                <a:lnTo>
                  <a:pt x="3952875" y="3454"/>
                </a:lnTo>
                <a:lnTo>
                  <a:pt x="3952875" y="6083"/>
                </a:lnTo>
                <a:lnTo>
                  <a:pt x="3953345" y="7200"/>
                </a:lnTo>
                <a:lnTo>
                  <a:pt x="3955211" y="9067"/>
                </a:lnTo>
                <a:lnTo>
                  <a:pt x="3956329" y="9525"/>
                </a:lnTo>
                <a:lnTo>
                  <a:pt x="3958958" y="9525"/>
                </a:lnTo>
                <a:lnTo>
                  <a:pt x="3960076" y="9067"/>
                </a:lnTo>
                <a:lnTo>
                  <a:pt x="3961942" y="7200"/>
                </a:lnTo>
                <a:lnTo>
                  <a:pt x="3962400" y="6083"/>
                </a:lnTo>
                <a:lnTo>
                  <a:pt x="3962400" y="3454"/>
                </a:lnTo>
                <a:close/>
              </a:path>
              <a:path w="5486400" h="646429">
                <a:moveTo>
                  <a:pt x="4010025" y="640359"/>
                </a:moveTo>
                <a:lnTo>
                  <a:pt x="4009567" y="639241"/>
                </a:lnTo>
                <a:lnTo>
                  <a:pt x="4007701" y="637374"/>
                </a:lnTo>
                <a:lnTo>
                  <a:pt x="4006583" y="636905"/>
                </a:lnTo>
                <a:lnTo>
                  <a:pt x="4003954" y="636905"/>
                </a:lnTo>
                <a:lnTo>
                  <a:pt x="4002836" y="637374"/>
                </a:lnTo>
                <a:lnTo>
                  <a:pt x="4000970" y="639241"/>
                </a:lnTo>
                <a:lnTo>
                  <a:pt x="4000500" y="640359"/>
                </a:lnTo>
                <a:lnTo>
                  <a:pt x="4000500" y="642988"/>
                </a:lnTo>
                <a:lnTo>
                  <a:pt x="4000970" y="644105"/>
                </a:lnTo>
                <a:lnTo>
                  <a:pt x="4002836" y="645972"/>
                </a:lnTo>
                <a:lnTo>
                  <a:pt x="4003954" y="646430"/>
                </a:lnTo>
                <a:lnTo>
                  <a:pt x="4006583" y="646430"/>
                </a:lnTo>
                <a:lnTo>
                  <a:pt x="4007701" y="645972"/>
                </a:lnTo>
                <a:lnTo>
                  <a:pt x="4009567" y="644105"/>
                </a:lnTo>
                <a:lnTo>
                  <a:pt x="4010025" y="642988"/>
                </a:lnTo>
                <a:lnTo>
                  <a:pt x="4010025" y="640359"/>
                </a:lnTo>
                <a:close/>
              </a:path>
              <a:path w="5486400" h="646429">
                <a:moveTo>
                  <a:pt x="4010025" y="3454"/>
                </a:moveTo>
                <a:lnTo>
                  <a:pt x="4009567" y="2336"/>
                </a:lnTo>
                <a:lnTo>
                  <a:pt x="4007701" y="469"/>
                </a:lnTo>
                <a:lnTo>
                  <a:pt x="4006583" y="0"/>
                </a:lnTo>
                <a:lnTo>
                  <a:pt x="4003954" y="0"/>
                </a:lnTo>
                <a:lnTo>
                  <a:pt x="4002836" y="469"/>
                </a:lnTo>
                <a:lnTo>
                  <a:pt x="4000970" y="2336"/>
                </a:lnTo>
                <a:lnTo>
                  <a:pt x="4000500" y="3454"/>
                </a:lnTo>
                <a:lnTo>
                  <a:pt x="4000500" y="6083"/>
                </a:lnTo>
                <a:lnTo>
                  <a:pt x="4000970" y="7200"/>
                </a:lnTo>
                <a:lnTo>
                  <a:pt x="4002836" y="9067"/>
                </a:lnTo>
                <a:lnTo>
                  <a:pt x="4003954" y="9525"/>
                </a:lnTo>
                <a:lnTo>
                  <a:pt x="4006583" y="9525"/>
                </a:lnTo>
                <a:lnTo>
                  <a:pt x="4007701" y="9067"/>
                </a:lnTo>
                <a:lnTo>
                  <a:pt x="4009567" y="7200"/>
                </a:lnTo>
                <a:lnTo>
                  <a:pt x="4010025" y="6083"/>
                </a:lnTo>
                <a:lnTo>
                  <a:pt x="4010025" y="3454"/>
                </a:lnTo>
                <a:close/>
              </a:path>
              <a:path w="5486400" h="646429">
                <a:moveTo>
                  <a:pt x="4057650" y="640359"/>
                </a:moveTo>
                <a:lnTo>
                  <a:pt x="4057192" y="639241"/>
                </a:lnTo>
                <a:lnTo>
                  <a:pt x="4055326" y="637374"/>
                </a:lnTo>
                <a:lnTo>
                  <a:pt x="4054208" y="636905"/>
                </a:lnTo>
                <a:lnTo>
                  <a:pt x="4051579" y="636905"/>
                </a:lnTo>
                <a:lnTo>
                  <a:pt x="4050461" y="637374"/>
                </a:lnTo>
                <a:lnTo>
                  <a:pt x="4048595" y="639241"/>
                </a:lnTo>
                <a:lnTo>
                  <a:pt x="4048125" y="640359"/>
                </a:lnTo>
                <a:lnTo>
                  <a:pt x="4048125" y="642988"/>
                </a:lnTo>
                <a:lnTo>
                  <a:pt x="4048595" y="644105"/>
                </a:lnTo>
                <a:lnTo>
                  <a:pt x="4050461" y="645972"/>
                </a:lnTo>
                <a:lnTo>
                  <a:pt x="4051579" y="646430"/>
                </a:lnTo>
                <a:lnTo>
                  <a:pt x="4054208" y="646430"/>
                </a:lnTo>
                <a:lnTo>
                  <a:pt x="4055326" y="645972"/>
                </a:lnTo>
                <a:lnTo>
                  <a:pt x="4057192" y="644105"/>
                </a:lnTo>
                <a:lnTo>
                  <a:pt x="4057650" y="642988"/>
                </a:lnTo>
                <a:lnTo>
                  <a:pt x="4057650" y="640359"/>
                </a:lnTo>
                <a:close/>
              </a:path>
              <a:path w="5486400" h="646429">
                <a:moveTo>
                  <a:pt x="4057650" y="3454"/>
                </a:moveTo>
                <a:lnTo>
                  <a:pt x="4057192" y="2336"/>
                </a:lnTo>
                <a:lnTo>
                  <a:pt x="4055326" y="469"/>
                </a:lnTo>
                <a:lnTo>
                  <a:pt x="4054208" y="0"/>
                </a:lnTo>
                <a:lnTo>
                  <a:pt x="4051579" y="0"/>
                </a:lnTo>
                <a:lnTo>
                  <a:pt x="4050461" y="469"/>
                </a:lnTo>
                <a:lnTo>
                  <a:pt x="4048595" y="2336"/>
                </a:lnTo>
                <a:lnTo>
                  <a:pt x="4048125" y="3454"/>
                </a:lnTo>
                <a:lnTo>
                  <a:pt x="4048125" y="6083"/>
                </a:lnTo>
                <a:lnTo>
                  <a:pt x="4048595" y="7200"/>
                </a:lnTo>
                <a:lnTo>
                  <a:pt x="4050461" y="9067"/>
                </a:lnTo>
                <a:lnTo>
                  <a:pt x="4051579" y="9525"/>
                </a:lnTo>
                <a:lnTo>
                  <a:pt x="4054208" y="9525"/>
                </a:lnTo>
                <a:lnTo>
                  <a:pt x="4055326" y="9067"/>
                </a:lnTo>
                <a:lnTo>
                  <a:pt x="4057192" y="7200"/>
                </a:lnTo>
                <a:lnTo>
                  <a:pt x="4057650" y="6083"/>
                </a:lnTo>
                <a:lnTo>
                  <a:pt x="4057650" y="3454"/>
                </a:lnTo>
                <a:close/>
              </a:path>
              <a:path w="5486400" h="646429">
                <a:moveTo>
                  <a:pt x="4105275" y="640359"/>
                </a:moveTo>
                <a:lnTo>
                  <a:pt x="4104817" y="639241"/>
                </a:lnTo>
                <a:lnTo>
                  <a:pt x="4102951" y="637374"/>
                </a:lnTo>
                <a:lnTo>
                  <a:pt x="4101833" y="636905"/>
                </a:lnTo>
                <a:lnTo>
                  <a:pt x="4099204" y="636905"/>
                </a:lnTo>
                <a:lnTo>
                  <a:pt x="4098086" y="637374"/>
                </a:lnTo>
                <a:lnTo>
                  <a:pt x="4096220" y="639241"/>
                </a:lnTo>
                <a:lnTo>
                  <a:pt x="4095750" y="640359"/>
                </a:lnTo>
                <a:lnTo>
                  <a:pt x="4095750" y="642988"/>
                </a:lnTo>
                <a:lnTo>
                  <a:pt x="4096220" y="644105"/>
                </a:lnTo>
                <a:lnTo>
                  <a:pt x="4098086" y="645972"/>
                </a:lnTo>
                <a:lnTo>
                  <a:pt x="4099204" y="646430"/>
                </a:lnTo>
                <a:lnTo>
                  <a:pt x="4101833" y="646430"/>
                </a:lnTo>
                <a:lnTo>
                  <a:pt x="4102951" y="645972"/>
                </a:lnTo>
                <a:lnTo>
                  <a:pt x="4104817" y="644105"/>
                </a:lnTo>
                <a:lnTo>
                  <a:pt x="4105275" y="642988"/>
                </a:lnTo>
                <a:lnTo>
                  <a:pt x="4105275" y="640359"/>
                </a:lnTo>
                <a:close/>
              </a:path>
              <a:path w="5486400" h="646429">
                <a:moveTo>
                  <a:pt x="4105275" y="3454"/>
                </a:moveTo>
                <a:lnTo>
                  <a:pt x="4104817" y="2336"/>
                </a:lnTo>
                <a:lnTo>
                  <a:pt x="4102951" y="469"/>
                </a:lnTo>
                <a:lnTo>
                  <a:pt x="4101833" y="0"/>
                </a:lnTo>
                <a:lnTo>
                  <a:pt x="4099204" y="0"/>
                </a:lnTo>
                <a:lnTo>
                  <a:pt x="4098086" y="469"/>
                </a:lnTo>
                <a:lnTo>
                  <a:pt x="4096220" y="2336"/>
                </a:lnTo>
                <a:lnTo>
                  <a:pt x="4095750" y="3454"/>
                </a:lnTo>
                <a:lnTo>
                  <a:pt x="4095750" y="6083"/>
                </a:lnTo>
                <a:lnTo>
                  <a:pt x="4096220" y="7200"/>
                </a:lnTo>
                <a:lnTo>
                  <a:pt x="4098086" y="9067"/>
                </a:lnTo>
                <a:lnTo>
                  <a:pt x="4099204" y="9525"/>
                </a:lnTo>
                <a:lnTo>
                  <a:pt x="4101833" y="9525"/>
                </a:lnTo>
                <a:lnTo>
                  <a:pt x="4102951" y="9067"/>
                </a:lnTo>
                <a:lnTo>
                  <a:pt x="4104817" y="7200"/>
                </a:lnTo>
                <a:lnTo>
                  <a:pt x="4105275" y="6083"/>
                </a:lnTo>
                <a:lnTo>
                  <a:pt x="4105275" y="3454"/>
                </a:lnTo>
                <a:close/>
              </a:path>
              <a:path w="5486400" h="646429">
                <a:moveTo>
                  <a:pt x="4152900" y="640359"/>
                </a:moveTo>
                <a:lnTo>
                  <a:pt x="4152442" y="639241"/>
                </a:lnTo>
                <a:lnTo>
                  <a:pt x="4150576" y="637374"/>
                </a:lnTo>
                <a:lnTo>
                  <a:pt x="4149458" y="636905"/>
                </a:lnTo>
                <a:lnTo>
                  <a:pt x="4146829" y="636905"/>
                </a:lnTo>
                <a:lnTo>
                  <a:pt x="4145711" y="637374"/>
                </a:lnTo>
                <a:lnTo>
                  <a:pt x="4143845" y="639241"/>
                </a:lnTo>
                <a:lnTo>
                  <a:pt x="4143375" y="640359"/>
                </a:lnTo>
                <a:lnTo>
                  <a:pt x="4143375" y="642988"/>
                </a:lnTo>
                <a:lnTo>
                  <a:pt x="4143845" y="644105"/>
                </a:lnTo>
                <a:lnTo>
                  <a:pt x="4145711" y="645972"/>
                </a:lnTo>
                <a:lnTo>
                  <a:pt x="4146829" y="646430"/>
                </a:lnTo>
                <a:lnTo>
                  <a:pt x="4149458" y="646430"/>
                </a:lnTo>
                <a:lnTo>
                  <a:pt x="4150576" y="645972"/>
                </a:lnTo>
                <a:lnTo>
                  <a:pt x="4152442" y="644105"/>
                </a:lnTo>
                <a:lnTo>
                  <a:pt x="4152900" y="642988"/>
                </a:lnTo>
                <a:lnTo>
                  <a:pt x="4152900" y="640359"/>
                </a:lnTo>
                <a:close/>
              </a:path>
              <a:path w="5486400" h="646429">
                <a:moveTo>
                  <a:pt x="4152900" y="3454"/>
                </a:moveTo>
                <a:lnTo>
                  <a:pt x="4152442" y="2336"/>
                </a:lnTo>
                <a:lnTo>
                  <a:pt x="4150576" y="469"/>
                </a:lnTo>
                <a:lnTo>
                  <a:pt x="4149458" y="0"/>
                </a:lnTo>
                <a:lnTo>
                  <a:pt x="4146829" y="0"/>
                </a:lnTo>
                <a:lnTo>
                  <a:pt x="4145711" y="469"/>
                </a:lnTo>
                <a:lnTo>
                  <a:pt x="4143845" y="2336"/>
                </a:lnTo>
                <a:lnTo>
                  <a:pt x="4143375" y="3454"/>
                </a:lnTo>
                <a:lnTo>
                  <a:pt x="4143375" y="6083"/>
                </a:lnTo>
                <a:lnTo>
                  <a:pt x="4143845" y="7200"/>
                </a:lnTo>
                <a:lnTo>
                  <a:pt x="4145711" y="9067"/>
                </a:lnTo>
                <a:lnTo>
                  <a:pt x="4146829" y="9525"/>
                </a:lnTo>
                <a:lnTo>
                  <a:pt x="4149458" y="9525"/>
                </a:lnTo>
                <a:lnTo>
                  <a:pt x="4150576" y="9067"/>
                </a:lnTo>
                <a:lnTo>
                  <a:pt x="4152442" y="7200"/>
                </a:lnTo>
                <a:lnTo>
                  <a:pt x="4152900" y="6083"/>
                </a:lnTo>
                <a:lnTo>
                  <a:pt x="4152900" y="3454"/>
                </a:lnTo>
                <a:close/>
              </a:path>
              <a:path w="5486400" h="646429">
                <a:moveTo>
                  <a:pt x="4200525" y="640359"/>
                </a:moveTo>
                <a:lnTo>
                  <a:pt x="4200067" y="639241"/>
                </a:lnTo>
                <a:lnTo>
                  <a:pt x="4198201" y="637374"/>
                </a:lnTo>
                <a:lnTo>
                  <a:pt x="4197083" y="636905"/>
                </a:lnTo>
                <a:lnTo>
                  <a:pt x="4194454" y="636905"/>
                </a:lnTo>
                <a:lnTo>
                  <a:pt x="4193336" y="637374"/>
                </a:lnTo>
                <a:lnTo>
                  <a:pt x="4191470" y="639241"/>
                </a:lnTo>
                <a:lnTo>
                  <a:pt x="4191000" y="640359"/>
                </a:lnTo>
                <a:lnTo>
                  <a:pt x="4191000" y="642988"/>
                </a:lnTo>
                <a:lnTo>
                  <a:pt x="4191470" y="644105"/>
                </a:lnTo>
                <a:lnTo>
                  <a:pt x="4193336" y="645972"/>
                </a:lnTo>
                <a:lnTo>
                  <a:pt x="4194454" y="646430"/>
                </a:lnTo>
                <a:lnTo>
                  <a:pt x="4197083" y="646430"/>
                </a:lnTo>
                <a:lnTo>
                  <a:pt x="4198201" y="645972"/>
                </a:lnTo>
                <a:lnTo>
                  <a:pt x="4200067" y="644105"/>
                </a:lnTo>
                <a:lnTo>
                  <a:pt x="4200525" y="642988"/>
                </a:lnTo>
                <a:lnTo>
                  <a:pt x="4200525" y="640359"/>
                </a:lnTo>
                <a:close/>
              </a:path>
              <a:path w="5486400" h="646429">
                <a:moveTo>
                  <a:pt x="4200525" y="3454"/>
                </a:moveTo>
                <a:lnTo>
                  <a:pt x="4200067" y="2336"/>
                </a:lnTo>
                <a:lnTo>
                  <a:pt x="4198201" y="469"/>
                </a:lnTo>
                <a:lnTo>
                  <a:pt x="4197083" y="0"/>
                </a:lnTo>
                <a:lnTo>
                  <a:pt x="4194454" y="0"/>
                </a:lnTo>
                <a:lnTo>
                  <a:pt x="4193336" y="469"/>
                </a:lnTo>
                <a:lnTo>
                  <a:pt x="4191470" y="2336"/>
                </a:lnTo>
                <a:lnTo>
                  <a:pt x="4191000" y="3454"/>
                </a:lnTo>
                <a:lnTo>
                  <a:pt x="4191000" y="6083"/>
                </a:lnTo>
                <a:lnTo>
                  <a:pt x="4191470" y="7200"/>
                </a:lnTo>
                <a:lnTo>
                  <a:pt x="4193336" y="9067"/>
                </a:lnTo>
                <a:lnTo>
                  <a:pt x="4194454" y="9525"/>
                </a:lnTo>
                <a:lnTo>
                  <a:pt x="4197083" y="9525"/>
                </a:lnTo>
                <a:lnTo>
                  <a:pt x="4198201" y="9067"/>
                </a:lnTo>
                <a:lnTo>
                  <a:pt x="4200067" y="7200"/>
                </a:lnTo>
                <a:lnTo>
                  <a:pt x="4200525" y="6083"/>
                </a:lnTo>
                <a:lnTo>
                  <a:pt x="4200525" y="3454"/>
                </a:lnTo>
                <a:close/>
              </a:path>
              <a:path w="5486400" h="646429">
                <a:moveTo>
                  <a:pt x="4248150" y="640359"/>
                </a:moveTo>
                <a:lnTo>
                  <a:pt x="4247693" y="639241"/>
                </a:lnTo>
                <a:lnTo>
                  <a:pt x="4245826" y="637374"/>
                </a:lnTo>
                <a:lnTo>
                  <a:pt x="4244708" y="636905"/>
                </a:lnTo>
                <a:lnTo>
                  <a:pt x="4242079" y="636905"/>
                </a:lnTo>
                <a:lnTo>
                  <a:pt x="4240962" y="637374"/>
                </a:lnTo>
                <a:lnTo>
                  <a:pt x="4239095" y="639241"/>
                </a:lnTo>
                <a:lnTo>
                  <a:pt x="4238625" y="640359"/>
                </a:lnTo>
                <a:lnTo>
                  <a:pt x="4238625" y="642988"/>
                </a:lnTo>
                <a:lnTo>
                  <a:pt x="4239095" y="644105"/>
                </a:lnTo>
                <a:lnTo>
                  <a:pt x="4240962" y="645972"/>
                </a:lnTo>
                <a:lnTo>
                  <a:pt x="4242079" y="646430"/>
                </a:lnTo>
                <a:lnTo>
                  <a:pt x="4244708" y="646430"/>
                </a:lnTo>
                <a:lnTo>
                  <a:pt x="4245826" y="645972"/>
                </a:lnTo>
                <a:lnTo>
                  <a:pt x="4247693" y="644105"/>
                </a:lnTo>
                <a:lnTo>
                  <a:pt x="4248150" y="642988"/>
                </a:lnTo>
                <a:lnTo>
                  <a:pt x="4248150" y="640359"/>
                </a:lnTo>
                <a:close/>
              </a:path>
              <a:path w="5486400" h="646429">
                <a:moveTo>
                  <a:pt x="4248150" y="3454"/>
                </a:moveTo>
                <a:lnTo>
                  <a:pt x="4247693" y="2336"/>
                </a:lnTo>
                <a:lnTo>
                  <a:pt x="4245826" y="469"/>
                </a:lnTo>
                <a:lnTo>
                  <a:pt x="4244708" y="0"/>
                </a:lnTo>
                <a:lnTo>
                  <a:pt x="4242079" y="0"/>
                </a:lnTo>
                <a:lnTo>
                  <a:pt x="4240962" y="469"/>
                </a:lnTo>
                <a:lnTo>
                  <a:pt x="4239095" y="2336"/>
                </a:lnTo>
                <a:lnTo>
                  <a:pt x="4238625" y="3454"/>
                </a:lnTo>
                <a:lnTo>
                  <a:pt x="4238625" y="6083"/>
                </a:lnTo>
                <a:lnTo>
                  <a:pt x="4239095" y="7200"/>
                </a:lnTo>
                <a:lnTo>
                  <a:pt x="4240962" y="9067"/>
                </a:lnTo>
                <a:lnTo>
                  <a:pt x="4242079" y="9525"/>
                </a:lnTo>
                <a:lnTo>
                  <a:pt x="4244708" y="9525"/>
                </a:lnTo>
                <a:lnTo>
                  <a:pt x="4245826" y="9067"/>
                </a:lnTo>
                <a:lnTo>
                  <a:pt x="4247693" y="7200"/>
                </a:lnTo>
                <a:lnTo>
                  <a:pt x="4248150" y="6083"/>
                </a:lnTo>
                <a:lnTo>
                  <a:pt x="4248150" y="3454"/>
                </a:lnTo>
                <a:close/>
              </a:path>
              <a:path w="5486400" h="646429">
                <a:moveTo>
                  <a:pt x="4295775" y="640359"/>
                </a:moveTo>
                <a:lnTo>
                  <a:pt x="4295318" y="639241"/>
                </a:lnTo>
                <a:lnTo>
                  <a:pt x="4293451" y="637374"/>
                </a:lnTo>
                <a:lnTo>
                  <a:pt x="4292333" y="636905"/>
                </a:lnTo>
                <a:lnTo>
                  <a:pt x="4289704" y="636905"/>
                </a:lnTo>
                <a:lnTo>
                  <a:pt x="4288587" y="637374"/>
                </a:lnTo>
                <a:lnTo>
                  <a:pt x="4286720" y="639241"/>
                </a:lnTo>
                <a:lnTo>
                  <a:pt x="4286250" y="640359"/>
                </a:lnTo>
                <a:lnTo>
                  <a:pt x="4286250" y="642988"/>
                </a:lnTo>
                <a:lnTo>
                  <a:pt x="4286720" y="644105"/>
                </a:lnTo>
                <a:lnTo>
                  <a:pt x="4288587" y="645972"/>
                </a:lnTo>
                <a:lnTo>
                  <a:pt x="4289704" y="646430"/>
                </a:lnTo>
                <a:lnTo>
                  <a:pt x="4292333" y="646430"/>
                </a:lnTo>
                <a:lnTo>
                  <a:pt x="4293451" y="645972"/>
                </a:lnTo>
                <a:lnTo>
                  <a:pt x="4295318" y="644105"/>
                </a:lnTo>
                <a:lnTo>
                  <a:pt x="4295775" y="642988"/>
                </a:lnTo>
                <a:lnTo>
                  <a:pt x="4295775" y="640359"/>
                </a:lnTo>
                <a:close/>
              </a:path>
              <a:path w="5486400" h="646429">
                <a:moveTo>
                  <a:pt x="4295775" y="3454"/>
                </a:moveTo>
                <a:lnTo>
                  <a:pt x="4295318" y="2336"/>
                </a:lnTo>
                <a:lnTo>
                  <a:pt x="4293451" y="469"/>
                </a:lnTo>
                <a:lnTo>
                  <a:pt x="4292333" y="0"/>
                </a:lnTo>
                <a:lnTo>
                  <a:pt x="4289704" y="0"/>
                </a:lnTo>
                <a:lnTo>
                  <a:pt x="4288587" y="469"/>
                </a:lnTo>
                <a:lnTo>
                  <a:pt x="4286720" y="2336"/>
                </a:lnTo>
                <a:lnTo>
                  <a:pt x="4286250" y="3454"/>
                </a:lnTo>
                <a:lnTo>
                  <a:pt x="4286250" y="6083"/>
                </a:lnTo>
                <a:lnTo>
                  <a:pt x="4286720" y="7200"/>
                </a:lnTo>
                <a:lnTo>
                  <a:pt x="4288587" y="9067"/>
                </a:lnTo>
                <a:lnTo>
                  <a:pt x="4289704" y="9525"/>
                </a:lnTo>
                <a:lnTo>
                  <a:pt x="4292333" y="9525"/>
                </a:lnTo>
                <a:lnTo>
                  <a:pt x="4293451" y="9067"/>
                </a:lnTo>
                <a:lnTo>
                  <a:pt x="4295318" y="7200"/>
                </a:lnTo>
                <a:lnTo>
                  <a:pt x="4295775" y="6083"/>
                </a:lnTo>
                <a:lnTo>
                  <a:pt x="4295775" y="3454"/>
                </a:lnTo>
                <a:close/>
              </a:path>
              <a:path w="5486400" h="646429">
                <a:moveTo>
                  <a:pt x="4343400" y="640359"/>
                </a:moveTo>
                <a:lnTo>
                  <a:pt x="4342943" y="639241"/>
                </a:lnTo>
                <a:lnTo>
                  <a:pt x="4341076" y="637374"/>
                </a:lnTo>
                <a:lnTo>
                  <a:pt x="4339958" y="636905"/>
                </a:lnTo>
                <a:lnTo>
                  <a:pt x="4337329" y="636905"/>
                </a:lnTo>
                <a:lnTo>
                  <a:pt x="4336199" y="637374"/>
                </a:lnTo>
                <a:lnTo>
                  <a:pt x="4334345" y="639241"/>
                </a:lnTo>
                <a:lnTo>
                  <a:pt x="4333875" y="640359"/>
                </a:lnTo>
                <a:lnTo>
                  <a:pt x="4333875" y="642988"/>
                </a:lnTo>
                <a:lnTo>
                  <a:pt x="4334345" y="644105"/>
                </a:lnTo>
                <a:lnTo>
                  <a:pt x="4336199" y="645972"/>
                </a:lnTo>
                <a:lnTo>
                  <a:pt x="4337329" y="646430"/>
                </a:lnTo>
                <a:lnTo>
                  <a:pt x="4339958" y="646430"/>
                </a:lnTo>
                <a:lnTo>
                  <a:pt x="4341076" y="645972"/>
                </a:lnTo>
                <a:lnTo>
                  <a:pt x="4342943" y="644105"/>
                </a:lnTo>
                <a:lnTo>
                  <a:pt x="4343400" y="642988"/>
                </a:lnTo>
                <a:lnTo>
                  <a:pt x="4343400" y="640359"/>
                </a:lnTo>
                <a:close/>
              </a:path>
              <a:path w="5486400" h="646429">
                <a:moveTo>
                  <a:pt x="4343400" y="3454"/>
                </a:moveTo>
                <a:lnTo>
                  <a:pt x="4342943" y="2336"/>
                </a:lnTo>
                <a:lnTo>
                  <a:pt x="4341076" y="469"/>
                </a:lnTo>
                <a:lnTo>
                  <a:pt x="4339958" y="0"/>
                </a:lnTo>
                <a:lnTo>
                  <a:pt x="4337329" y="0"/>
                </a:lnTo>
                <a:lnTo>
                  <a:pt x="4336199" y="469"/>
                </a:lnTo>
                <a:lnTo>
                  <a:pt x="4334345" y="2336"/>
                </a:lnTo>
                <a:lnTo>
                  <a:pt x="4333875" y="3454"/>
                </a:lnTo>
                <a:lnTo>
                  <a:pt x="4333875" y="6083"/>
                </a:lnTo>
                <a:lnTo>
                  <a:pt x="4334345" y="7200"/>
                </a:lnTo>
                <a:lnTo>
                  <a:pt x="4336199" y="9067"/>
                </a:lnTo>
                <a:lnTo>
                  <a:pt x="4337329" y="9525"/>
                </a:lnTo>
                <a:lnTo>
                  <a:pt x="4339958" y="9525"/>
                </a:lnTo>
                <a:lnTo>
                  <a:pt x="4341076" y="9067"/>
                </a:lnTo>
                <a:lnTo>
                  <a:pt x="4342943" y="7200"/>
                </a:lnTo>
                <a:lnTo>
                  <a:pt x="4343400" y="6083"/>
                </a:lnTo>
                <a:lnTo>
                  <a:pt x="4343400" y="3454"/>
                </a:lnTo>
                <a:close/>
              </a:path>
              <a:path w="5486400" h="646429">
                <a:moveTo>
                  <a:pt x="4391025" y="640359"/>
                </a:moveTo>
                <a:lnTo>
                  <a:pt x="4390568" y="639241"/>
                </a:lnTo>
                <a:lnTo>
                  <a:pt x="4388701" y="637374"/>
                </a:lnTo>
                <a:lnTo>
                  <a:pt x="4387583" y="636905"/>
                </a:lnTo>
                <a:lnTo>
                  <a:pt x="4384954" y="636905"/>
                </a:lnTo>
                <a:lnTo>
                  <a:pt x="4383824" y="637374"/>
                </a:lnTo>
                <a:lnTo>
                  <a:pt x="4381970" y="639241"/>
                </a:lnTo>
                <a:lnTo>
                  <a:pt x="4381500" y="640359"/>
                </a:lnTo>
                <a:lnTo>
                  <a:pt x="4381500" y="642988"/>
                </a:lnTo>
                <a:lnTo>
                  <a:pt x="4381970" y="644105"/>
                </a:lnTo>
                <a:lnTo>
                  <a:pt x="4383824" y="645972"/>
                </a:lnTo>
                <a:lnTo>
                  <a:pt x="4384954" y="646430"/>
                </a:lnTo>
                <a:lnTo>
                  <a:pt x="4387583" y="646430"/>
                </a:lnTo>
                <a:lnTo>
                  <a:pt x="4388701" y="645972"/>
                </a:lnTo>
                <a:lnTo>
                  <a:pt x="4390568" y="644105"/>
                </a:lnTo>
                <a:lnTo>
                  <a:pt x="4391025" y="642988"/>
                </a:lnTo>
                <a:lnTo>
                  <a:pt x="4391025" y="640359"/>
                </a:lnTo>
                <a:close/>
              </a:path>
              <a:path w="5486400" h="646429">
                <a:moveTo>
                  <a:pt x="4391025" y="3454"/>
                </a:moveTo>
                <a:lnTo>
                  <a:pt x="4390568" y="2336"/>
                </a:lnTo>
                <a:lnTo>
                  <a:pt x="4388701" y="469"/>
                </a:lnTo>
                <a:lnTo>
                  <a:pt x="4387583" y="0"/>
                </a:lnTo>
                <a:lnTo>
                  <a:pt x="4384954" y="0"/>
                </a:lnTo>
                <a:lnTo>
                  <a:pt x="4383824" y="469"/>
                </a:lnTo>
                <a:lnTo>
                  <a:pt x="4381970" y="2336"/>
                </a:lnTo>
                <a:lnTo>
                  <a:pt x="4381500" y="3454"/>
                </a:lnTo>
                <a:lnTo>
                  <a:pt x="4381500" y="6083"/>
                </a:lnTo>
                <a:lnTo>
                  <a:pt x="4381970" y="7200"/>
                </a:lnTo>
                <a:lnTo>
                  <a:pt x="4383824" y="9067"/>
                </a:lnTo>
                <a:lnTo>
                  <a:pt x="4384954" y="9525"/>
                </a:lnTo>
                <a:lnTo>
                  <a:pt x="4387583" y="9525"/>
                </a:lnTo>
                <a:lnTo>
                  <a:pt x="4388701" y="9067"/>
                </a:lnTo>
                <a:lnTo>
                  <a:pt x="4390568" y="7200"/>
                </a:lnTo>
                <a:lnTo>
                  <a:pt x="4391025" y="6083"/>
                </a:lnTo>
                <a:lnTo>
                  <a:pt x="4391025" y="3454"/>
                </a:lnTo>
                <a:close/>
              </a:path>
              <a:path w="5486400" h="646429">
                <a:moveTo>
                  <a:pt x="4438650" y="640359"/>
                </a:moveTo>
                <a:lnTo>
                  <a:pt x="4438193" y="639241"/>
                </a:lnTo>
                <a:lnTo>
                  <a:pt x="4436326" y="637374"/>
                </a:lnTo>
                <a:lnTo>
                  <a:pt x="4435208" y="636905"/>
                </a:lnTo>
                <a:lnTo>
                  <a:pt x="4432579" y="636905"/>
                </a:lnTo>
                <a:lnTo>
                  <a:pt x="4431449" y="637374"/>
                </a:lnTo>
                <a:lnTo>
                  <a:pt x="4429595" y="639241"/>
                </a:lnTo>
                <a:lnTo>
                  <a:pt x="4429125" y="640359"/>
                </a:lnTo>
                <a:lnTo>
                  <a:pt x="4429125" y="642988"/>
                </a:lnTo>
                <a:lnTo>
                  <a:pt x="4429595" y="644105"/>
                </a:lnTo>
                <a:lnTo>
                  <a:pt x="4431449" y="645972"/>
                </a:lnTo>
                <a:lnTo>
                  <a:pt x="4432579" y="646430"/>
                </a:lnTo>
                <a:lnTo>
                  <a:pt x="4435208" y="646430"/>
                </a:lnTo>
                <a:lnTo>
                  <a:pt x="4436326" y="645972"/>
                </a:lnTo>
                <a:lnTo>
                  <a:pt x="4438193" y="644105"/>
                </a:lnTo>
                <a:lnTo>
                  <a:pt x="4438650" y="642988"/>
                </a:lnTo>
                <a:lnTo>
                  <a:pt x="4438650" y="640359"/>
                </a:lnTo>
                <a:close/>
              </a:path>
              <a:path w="5486400" h="646429">
                <a:moveTo>
                  <a:pt x="4438650" y="3454"/>
                </a:moveTo>
                <a:lnTo>
                  <a:pt x="4438193" y="2336"/>
                </a:lnTo>
                <a:lnTo>
                  <a:pt x="4436326" y="469"/>
                </a:lnTo>
                <a:lnTo>
                  <a:pt x="4435208" y="0"/>
                </a:lnTo>
                <a:lnTo>
                  <a:pt x="4432579" y="0"/>
                </a:lnTo>
                <a:lnTo>
                  <a:pt x="4431449" y="469"/>
                </a:lnTo>
                <a:lnTo>
                  <a:pt x="4429595" y="2336"/>
                </a:lnTo>
                <a:lnTo>
                  <a:pt x="4429125" y="3454"/>
                </a:lnTo>
                <a:lnTo>
                  <a:pt x="4429125" y="6083"/>
                </a:lnTo>
                <a:lnTo>
                  <a:pt x="4429595" y="7200"/>
                </a:lnTo>
                <a:lnTo>
                  <a:pt x="4431449" y="9067"/>
                </a:lnTo>
                <a:lnTo>
                  <a:pt x="4432579" y="9525"/>
                </a:lnTo>
                <a:lnTo>
                  <a:pt x="4435208" y="9525"/>
                </a:lnTo>
                <a:lnTo>
                  <a:pt x="4436326" y="9067"/>
                </a:lnTo>
                <a:lnTo>
                  <a:pt x="4438193" y="7200"/>
                </a:lnTo>
                <a:lnTo>
                  <a:pt x="4438650" y="6083"/>
                </a:lnTo>
                <a:lnTo>
                  <a:pt x="4438650" y="3454"/>
                </a:lnTo>
                <a:close/>
              </a:path>
              <a:path w="5486400" h="646429">
                <a:moveTo>
                  <a:pt x="4486275" y="640359"/>
                </a:moveTo>
                <a:lnTo>
                  <a:pt x="4485818" y="639241"/>
                </a:lnTo>
                <a:lnTo>
                  <a:pt x="4483951" y="637374"/>
                </a:lnTo>
                <a:lnTo>
                  <a:pt x="4482833" y="636905"/>
                </a:lnTo>
                <a:lnTo>
                  <a:pt x="4480204" y="636905"/>
                </a:lnTo>
                <a:lnTo>
                  <a:pt x="4479087" y="637374"/>
                </a:lnTo>
                <a:lnTo>
                  <a:pt x="4477220" y="639241"/>
                </a:lnTo>
                <a:lnTo>
                  <a:pt x="4476750" y="640359"/>
                </a:lnTo>
                <a:lnTo>
                  <a:pt x="4476750" y="642988"/>
                </a:lnTo>
                <a:lnTo>
                  <a:pt x="4477220" y="644105"/>
                </a:lnTo>
                <a:lnTo>
                  <a:pt x="4479087" y="645972"/>
                </a:lnTo>
                <a:lnTo>
                  <a:pt x="4480204" y="646430"/>
                </a:lnTo>
                <a:lnTo>
                  <a:pt x="4482833" y="646430"/>
                </a:lnTo>
                <a:lnTo>
                  <a:pt x="4483951" y="645972"/>
                </a:lnTo>
                <a:lnTo>
                  <a:pt x="4485818" y="644105"/>
                </a:lnTo>
                <a:lnTo>
                  <a:pt x="4486275" y="642988"/>
                </a:lnTo>
                <a:lnTo>
                  <a:pt x="4486275" y="640359"/>
                </a:lnTo>
                <a:close/>
              </a:path>
              <a:path w="5486400" h="646429">
                <a:moveTo>
                  <a:pt x="4486275" y="3454"/>
                </a:moveTo>
                <a:lnTo>
                  <a:pt x="4485818" y="2336"/>
                </a:lnTo>
                <a:lnTo>
                  <a:pt x="4483951" y="469"/>
                </a:lnTo>
                <a:lnTo>
                  <a:pt x="4482833" y="0"/>
                </a:lnTo>
                <a:lnTo>
                  <a:pt x="4480204" y="0"/>
                </a:lnTo>
                <a:lnTo>
                  <a:pt x="4479087" y="469"/>
                </a:lnTo>
                <a:lnTo>
                  <a:pt x="4477220" y="2336"/>
                </a:lnTo>
                <a:lnTo>
                  <a:pt x="4476750" y="3454"/>
                </a:lnTo>
                <a:lnTo>
                  <a:pt x="4476750" y="6083"/>
                </a:lnTo>
                <a:lnTo>
                  <a:pt x="4477220" y="7200"/>
                </a:lnTo>
                <a:lnTo>
                  <a:pt x="4479087" y="9067"/>
                </a:lnTo>
                <a:lnTo>
                  <a:pt x="4480204" y="9525"/>
                </a:lnTo>
                <a:lnTo>
                  <a:pt x="4482833" y="9525"/>
                </a:lnTo>
                <a:lnTo>
                  <a:pt x="4483951" y="9067"/>
                </a:lnTo>
                <a:lnTo>
                  <a:pt x="4485818" y="7200"/>
                </a:lnTo>
                <a:lnTo>
                  <a:pt x="4486275" y="6083"/>
                </a:lnTo>
                <a:lnTo>
                  <a:pt x="4486275" y="3454"/>
                </a:lnTo>
                <a:close/>
              </a:path>
              <a:path w="5486400" h="646429">
                <a:moveTo>
                  <a:pt x="4533900" y="640359"/>
                </a:moveTo>
                <a:lnTo>
                  <a:pt x="4533443" y="639241"/>
                </a:lnTo>
                <a:lnTo>
                  <a:pt x="4531576" y="637374"/>
                </a:lnTo>
                <a:lnTo>
                  <a:pt x="4530458" y="636905"/>
                </a:lnTo>
                <a:lnTo>
                  <a:pt x="4527829" y="636905"/>
                </a:lnTo>
                <a:lnTo>
                  <a:pt x="4526712" y="637374"/>
                </a:lnTo>
                <a:lnTo>
                  <a:pt x="4524845" y="639241"/>
                </a:lnTo>
                <a:lnTo>
                  <a:pt x="4524375" y="640359"/>
                </a:lnTo>
                <a:lnTo>
                  <a:pt x="4524375" y="642988"/>
                </a:lnTo>
                <a:lnTo>
                  <a:pt x="4524845" y="644105"/>
                </a:lnTo>
                <a:lnTo>
                  <a:pt x="4526712" y="645972"/>
                </a:lnTo>
                <a:lnTo>
                  <a:pt x="4527829" y="646430"/>
                </a:lnTo>
                <a:lnTo>
                  <a:pt x="4530458" y="646430"/>
                </a:lnTo>
                <a:lnTo>
                  <a:pt x="4531576" y="645972"/>
                </a:lnTo>
                <a:lnTo>
                  <a:pt x="4533443" y="644105"/>
                </a:lnTo>
                <a:lnTo>
                  <a:pt x="4533900" y="642988"/>
                </a:lnTo>
                <a:lnTo>
                  <a:pt x="4533900" y="640359"/>
                </a:lnTo>
                <a:close/>
              </a:path>
              <a:path w="5486400" h="646429">
                <a:moveTo>
                  <a:pt x="4533900" y="3454"/>
                </a:moveTo>
                <a:lnTo>
                  <a:pt x="4533443" y="2336"/>
                </a:lnTo>
                <a:lnTo>
                  <a:pt x="4531576" y="469"/>
                </a:lnTo>
                <a:lnTo>
                  <a:pt x="4530458" y="0"/>
                </a:lnTo>
                <a:lnTo>
                  <a:pt x="4527829" y="0"/>
                </a:lnTo>
                <a:lnTo>
                  <a:pt x="4526712" y="469"/>
                </a:lnTo>
                <a:lnTo>
                  <a:pt x="4524845" y="2336"/>
                </a:lnTo>
                <a:lnTo>
                  <a:pt x="4524375" y="3454"/>
                </a:lnTo>
                <a:lnTo>
                  <a:pt x="4524375" y="6083"/>
                </a:lnTo>
                <a:lnTo>
                  <a:pt x="4524845" y="7200"/>
                </a:lnTo>
                <a:lnTo>
                  <a:pt x="4526712" y="9067"/>
                </a:lnTo>
                <a:lnTo>
                  <a:pt x="4527829" y="9525"/>
                </a:lnTo>
                <a:lnTo>
                  <a:pt x="4530458" y="9525"/>
                </a:lnTo>
                <a:lnTo>
                  <a:pt x="4531576" y="9067"/>
                </a:lnTo>
                <a:lnTo>
                  <a:pt x="4533443" y="7200"/>
                </a:lnTo>
                <a:lnTo>
                  <a:pt x="4533900" y="6083"/>
                </a:lnTo>
                <a:lnTo>
                  <a:pt x="4533900" y="3454"/>
                </a:lnTo>
                <a:close/>
              </a:path>
              <a:path w="5486400" h="646429">
                <a:moveTo>
                  <a:pt x="4581525" y="640359"/>
                </a:moveTo>
                <a:lnTo>
                  <a:pt x="4581068" y="639241"/>
                </a:lnTo>
                <a:lnTo>
                  <a:pt x="4579201" y="637374"/>
                </a:lnTo>
                <a:lnTo>
                  <a:pt x="4578083" y="636905"/>
                </a:lnTo>
                <a:lnTo>
                  <a:pt x="4575454" y="636905"/>
                </a:lnTo>
                <a:lnTo>
                  <a:pt x="4574337" y="637374"/>
                </a:lnTo>
                <a:lnTo>
                  <a:pt x="4572470" y="639241"/>
                </a:lnTo>
                <a:lnTo>
                  <a:pt x="4572000" y="640359"/>
                </a:lnTo>
                <a:lnTo>
                  <a:pt x="4572000" y="642988"/>
                </a:lnTo>
                <a:lnTo>
                  <a:pt x="4572470" y="644105"/>
                </a:lnTo>
                <a:lnTo>
                  <a:pt x="4574337" y="645972"/>
                </a:lnTo>
                <a:lnTo>
                  <a:pt x="4575454" y="646430"/>
                </a:lnTo>
                <a:lnTo>
                  <a:pt x="4578083" y="646430"/>
                </a:lnTo>
                <a:lnTo>
                  <a:pt x="4579201" y="645972"/>
                </a:lnTo>
                <a:lnTo>
                  <a:pt x="4581068" y="644105"/>
                </a:lnTo>
                <a:lnTo>
                  <a:pt x="4581525" y="642988"/>
                </a:lnTo>
                <a:lnTo>
                  <a:pt x="4581525" y="640359"/>
                </a:lnTo>
                <a:close/>
              </a:path>
              <a:path w="5486400" h="646429">
                <a:moveTo>
                  <a:pt x="4581525" y="3454"/>
                </a:moveTo>
                <a:lnTo>
                  <a:pt x="4581068" y="2336"/>
                </a:lnTo>
                <a:lnTo>
                  <a:pt x="4579201" y="469"/>
                </a:lnTo>
                <a:lnTo>
                  <a:pt x="4578083" y="0"/>
                </a:lnTo>
                <a:lnTo>
                  <a:pt x="4575454" y="0"/>
                </a:lnTo>
                <a:lnTo>
                  <a:pt x="4574337" y="469"/>
                </a:lnTo>
                <a:lnTo>
                  <a:pt x="4572470" y="2336"/>
                </a:lnTo>
                <a:lnTo>
                  <a:pt x="4572000" y="3454"/>
                </a:lnTo>
                <a:lnTo>
                  <a:pt x="4572000" y="6083"/>
                </a:lnTo>
                <a:lnTo>
                  <a:pt x="4572470" y="7200"/>
                </a:lnTo>
                <a:lnTo>
                  <a:pt x="4574337" y="9067"/>
                </a:lnTo>
                <a:lnTo>
                  <a:pt x="4575454" y="9525"/>
                </a:lnTo>
                <a:lnTo>
                  <a:pt x="4578083" y="9525"/>
                </a:lnTo>
                <a:lnTo>
                  <a:pt x="4579201" y="9067"/>
                </a:lnTo>
                <a:lnTo>
                  <a:pt x="4581068" y="7200"/>
                </a:lnTo>
                <a:lnTo>
                  <a:pt x="4581525" y="6083"/>
                </a:lnTo>
                <a:lnTo>
                  <a:pt x="4581525" y="3454"/>
                </a:lnTo>
                <a:close/>
              </a:path>
              <a:path w="5486400" h="646429">
                <a:moveTo>
                  <a:pt x="4629150" y="640359"/>
                </a:moveTo>
                <a:lnTo>
                  <a:pt x="4628693" y="639241"/>
                </a:lnTo>
                <a:lnTo>
                  <a:pt x="4626826" y="637374"/>
                </a:lnTo>
                <a:lnTo>
                  <a:pt x="4625708" y="636905"/>
                </a:lnTo>
                <a:lnTo>
                  <a:pt x="4623079" y="636905"/>
                </a:lnTo>
                <a:lnTo>
                  <a:pt x="4621962" y="637374"/>
                </a:lnTo>
                <a:lnTo>
                  <a:pt x="4620095" y="639241"/>
                </a:lnTo>
                <a:lnTo>
                  <a:pt x="4619625" y="640359"/>
                </a:lnTo>
                <a:lnTo>
                  <a:pt x="4619625" y="642988"/>
                </a:lnTo>
                <a:lnTo>
                  <a:pt x="4620095" y="644105"/>
                </a:lnTo>
                <a:lnTo>
                  <a:pt x="4621962" y="645972"/>
                </a:lnTo>
                <a:lnTo>
                  <a:pt x="4623079" y="646430"/>
                </a:lnTo>
                <a:lnTo>
                  <a:pt x="4625708" y="646430"/>
                </a:lnTo>
                <a:lnTo>
                  <a:pt x="4626826" y="645972"/>
                </a:lnTo>
                <a:lnTo>
                  <a:pt x="4628693" y="644105"/>
                </a:lnTo>
                <a:lnTo>
                  <a:pt x="4629150" y="642988"/>
                </a:lnTo>
                <a:lnTo>
                  <a:pt x="4629150" y="640359"/>
                </a:lnTo>
                <a:close/>
              </a:path>
              <a:path w="5486400" h="646429">
                <a:moveTo>
                  <a:pt x="4629150" y="3454"/>
                </a:moveTo>
                <a:lnTo>
                  <a:pt x="4628693" y="2336"/>
                </a:lnTo>
                <a:lnTo>
                  <a:pt x="4626826" y="469"/>
                </a:lnTo>
                <a:lnTo>
                  <a:pt x="4625708" y="0"/>
                </a:lnTo>
                <a:lnTo>
                  <a:pt x="4623079" y="0"/>
                </a:lnTo>
                <a:lnTo>
                  <a:pt x="4621962" y="469"/>
                </a:lnTo>
                <a:lnTo>
                  <a:pt x="4620095" y="2336"/>
                </a:lnTo>
                <a:lnTo>
                  <a:pt x="4619625" y="3454"/>
                </a:lnTo>
                <a:lnTo>
                  <a:pt x="4619625" y="6083"/>
                </a:lnTo>
                <a:lnTo>
                  <a:pt x="4620095" y="7200"/>
                </a:lnTo>
                <a:lnTo>
                  <a:pt x="4621962" y="9067"/>
                </a:lnTo>
                <a:lnTo>
                  <a:pt x="4623079" y="9525"/>
                </a:lnTo>
                <a:lnTo>
                  <a:pt x="4625708" y="9525"/>
                </a:lnTo>
                <a:lnTo>
                  <a:pt x="4626826" y="9067"/>
                </a:lnTo>
                <a:lnTo>
                  <a:pt x="4628693" y="7200"/>
                </a:lnTo>
                <a:lnTo>
                  <a:pt x="4629150" y="6083"/>
                </a:lnTo>
                <a:lnTo>
                  <a:pt x="4629150" y="3454"/>
                </a:lnTo>
                <a:close/>
              </a:path>
              <a:path w="5486400" h="646429">
                <a:moveTo>
                  <a:pt x="4676775" y="640359"/>
                </a:moveTo>
                <a:lnTo>
                  <a:pt x="4676318" y="639241"/>
                </a:lnTo>
                <a:lnTo>
                  <a:pt x="4674451" y="637374"/>
                </a:lnTo>
                <a:lnTo>
                  <a:pt x="4673333" y="636905"/>
                </a:lnTo>
                <a:lnTo>
                  <a:pt x="4670704" y="636905"/>
                </a:lnTo>
                <a:lnTo>
                  <a:pt x="4669587" y="637374"/>
                </a:lnTo>
                <a:lnTo>
                  <a:pt x="4667720" y="639241"/>
                </a:lnTo>
                <a:lnTo>
                  <a:pt x="4667250" y="640359"/>
                </a:lnTo>
                <a:lnTo>
                  <a:pt x="4667250" y="642988"/>
                </a:lnTo>
                <a:lnTo>
                  <a:pt x="4667720" y="644105"/>
                </a:lnTo>
                <a:lnTo>
                  <a:pt x="4669587" y="645972"/>
                </a:lnTo>
                <a:lnTo>
                  <a:pt x="4670704" y="646430"/>
                </a:lnTo>
                <a:lnTo>
                  <a:pt x="4673333" y="646430"/>
                </a:lnTo>
                <a:lnTo>
                  <a:pt x="4674451" y="645972"/>
                </a:lnTo>
                <a:lnTo>
                  <a:pt x="4676318" y="644105"/>
                </a:lnTo>
                <a:lnTo>
                  <a:pt x="4676775" y="642988"/>
                </a:lnTo>
                <a:lnTo>
                  <a:pt x="4676775" y="640359"/>
                </a:lnTo>
                <a:close/>
              </a:path>
              <a:path w="5486400" h="646429">
                <a:moveTo>
                  <a:pt x="4676775" y="3454"/>
                </a:moveTo>
                <a:lnTo>
                  <a:pt x="4676318" y="2336"/>
                </a:lnTo>
                <a:lnTo>
                  <a:pt x="4674451" y="469"/>
                </a:lnTo>
                <a:lnTo>
                  <a:pt x="4673333" y="0"/>
                </a:lnTo>
                <a:lnTo>
                  <a:pt x="4670704" y="0"/>
                </a:lnTo>
                <a:lnTo>
                  <a:pt x="4669587" y="469"/>
                </a:lnTo>
                <a:lnTo>
                  <a:pt x="4667720" y="2336"/>
                </a:lnTo>
                <a:lnTo>
                  <a:pt x="4667250" y="3454"/>
                </a:lnTo>
                <a:lnTo>
                  <a:pt x="4667250" y="6083"/>
                </a:lnTo>
                <a:lnTo>
                  <a:pt x="4667720" y="7200"/>
                </a:lnTo>
                <a:lnTo>
                  <a:pt x="4669587" y="9067"/>
                </a:lnTo>
                <a:lnTo>
                  <a:pt x="4670704" y="9525"/>
                </a:lnTo>
                <a:lnTo>
                  <a:pt x="4673333" y="9525"/>
                </a:lnTo>
                <a:lnTo>
                  <a:pt x="4674451" y="9067"/>
                </a:lnTo>
                <a:lnTo>
                  <a:pt x="4676318" y="7200"/>
                </a:lnTo>
                <a:lnTo>
                  <a:pt x="4676775" y="6083"/>
                </a:lnTo>
                <a:lnTo>
                  <a:pt x="4676775" y="3454"/>
                </a:lnTo>
                <a:close/>
              </a:path>
              <a:path w="5486400" h="646429">
                <a:moveTo>
                  <a:pt x="4724400" y="640359"/>
                </a:moveTo>
                <a:lnTo>
                  <a:pt x="4723943" y="639241"/>
                </a:lnTo>
                <a:lnTo>
                  <a:pt x="4722076" y="637374"/>
                </a:lnTo>
                <a:lnTo>
                  <a:pt x="4720958" y="636905"/>
                </a:lnTo>
                <a:lnTo>
                  <a:pt x="4718329" y="636905"/>
                </a:lnTo>
                <a:lnTo>
                  <a:pt x="4717212" y="637374"/>
                </a:lnTo>
                <a:lnTo>
                  <a:pt x="4715345" y="639241"/>
                </a:lnTo>
                <a:lnTo>
                  <a:pt x="4714875" y="640359"/>
                </a:lnTo>
                <a:lnTo>
                  <a:pt x="4714875" y="642988"/>
                </a:lnTo>
                <a:lnTo>
                  <a:pt x="4715345" y="644105"/>
                </a:lnTo>
                <a:lnTo>
                  <a:pt x="4717212" y="645972"/>
                </a:lnTo>
                <a:lnTo>
                  <a:pt x="4718329" y="646430"/>
                </a:lnTo>
                <a:lnTo>
                  <a:pt x="4720958" y="646430"/>
                </a:lnTo>
                <a:lnTo>
                  <a:pt x="4722076" y="645972"/>
                </a:lnTo>
                <a:lnTo>
                  <a:pt x="4723943" y="644105"/>
                </a:lnTo>
                <a:lnTo>
                  <a:pt x="4724400" y="642988"/>
                </a:lnTo>
                <a:lnTo>
                  <a:pt x="4724400" y="640359"/>
                </a:lnTo>
                <a:close/>
              </a:path>
              <a:path w="5486400" h="646429">
                <a:moveTo>
                  <a:pt x="4724400" y="3454"/>
                </a:moveTo>
                <a:lnTo>
                  <a:pt x="4723943" y="2336"/>
                </a:lnTo>
                <a:lnTo>
                  <a:pt x="4722076" y="469"/>
                </a:lnTo>
                <a:lnTo>
                  <a:pt x="4720958" y="0"/>
                </a:lnTo>
                <a:lnTo>
                  <a:pt x="4718329" y="0"/>
                </a:lnTo>
                <a:lnTo>
                  <a:pt x="4717212" y="469"/>
                </a:lnTo>
                <a:lnTo>
                  <a:pt x="4715345" y="2336"/>
                </a:lnTo>
                <a:lnTo>
                  <a:pt x="4714875" y="3454"/>
                </a:lnTo>
                <a:lnTo>
                  <a:pt x="4714875" y="6083"/>
                </a:lnTo>
                <a:lnTo>
                  <a:pt x="4715345" y="7200"/>
                </a:lnTo>
                <a:lnTo>
                  <a:pt x="4717212" y="9067"/>
                </a:lnTo>
                <a:lnTo>
                  <a:pt x="4718329" y="9525"/>
                </a:lnTo>
                <a:lnTo>
                  <a:pt x="4720958" y="9525"/>
                </a:lnTo>
                <a:lnTo>
                  <a:pt x="4722076" y="9067"/>
                </a:lnTo>
                <a:lnTo>
                  <a:pt x="4723943" y="7200"/>
                </a:lnTo>
                <a:lnTo>
                  <a:pt x="4724400" y="6083"/>
                </a:lnTo>
                <a:lnTo>
                  <a:pt x="4724400" y="3454"/>
                </a:lnTo>
                <a:close/>
              </a:path>
              <a:path w="5486400" h="646429">
                <a:moveTo>
                  <a:pt x="4772025" y="640359"/>
                </a:moveTo>
                <a:lnTo>
                  <a:pt x="4771568" y="639241"/>
                </a:lnTo>
                <a:lnTo>
                  <a:pt x="4769701" y="637374"/>
                </a:lnTo>
                <a:lnTo>
                  <a:pt x="4768583" y="636905"/>
                </a:lnTo>
                <a:lnTo>
                  <a:pt x="4765954" y="636905"/>
                </a:lnTo>
                <a:lnTo>
                  <a:pt x="4764837" y="637374"/>
                </a:lnTo>
                <a:lnTo>
                  <a:pt x="4762970" y="639241"/>
                </a:lnTo>
                <a:lnTo>
                  <a:pt x="4762500" y="640359"/>
                </a:lnTo>
                <a:lnTo>
                  <a:pt x="4762500" y="642988"/>
                </a:lnTo>
                <a:lnTo>
                  <a:pt x="4762970" y="644105"/>
                </a:lnTo>
                <a:lnTo>
                  <a:pt x="4764837" y="645972"/>
                </a:lnTo>
                <a:lnTo>
                  <a:pt x="4765954" y="646430"/>
                </a:lnTo>
                <a:lnTo>
                  <a:pt x="4768583" y="646430"/>
                </a:lnTo>
                <a:lnTo>
                  <a:pt x="4769701" y="645972"/>
                </a:lnTo>
                <a:lnTo>
                  <a:pt x="4771568" y="644105"/>
                </a:lnTo>
                <a:lnTo>
                  <a:pt x="4772025" y="642988"/>
                </a:lnTo>
                <a:lnTo>
                  <a:pt x="4772025" y="640359"/>
                </a:lnTo>
                <a:close/>
              </a:path>
              <a:path w="5486400" h="646429">
                <a:moveTo>
                  <a:pt x="4772025" y="3454"/>
                </a:moveTo>
                <a:lnTo>
                  <a:pt x="4771568" y="2336"/>
                </a:lnTo>
                <a:lnTo>
                  <a:pt x="4769701" y="469"/>
                </a:lnTo>
                <a:lnTo>
                  <a:pt x="4768583" y="0"/>
                </a:lnTo>
                <a:lnTo>
                  <a:pt x="4765954" y="0"/>
                </a:lnTo>
                <a:lnTo>
                  <a:pt x="4764837" y="469"/>
                </a:lnTo>
                <a:lnTo>
                  <a:pt x="4762970" y="2336"/>
                </a:lnTo>
                <a:lnTo>
                  <a:pt x="4762500" y="3454"/>
                </a:lnTo>
                <a:lnTo>
                  <a:pt x="4762500" y="6083"/>
                </a:lnTo>
                <a:lnTo>
                  <a:pt x="4762970" y="7200"/>
                </a:lnTo>
                <a:lnTo>
                  <a:pt x="4764837" y="9067"/>
                </a:lnTo>
                <a:lnTo>
                  <a:pt x="4765954" y="9525"/>
                </a:lnTo>
                <a:lnTo>
                  <a:pt x="4768583" y="9525"/>
                </a:lnTo>
                <a:lnTo>
                  <a:pt x="4769701" y="9067"/>
                </a:lnTo>
                <a:lnTo>
                  <a:pt x="4771568" y="7200"/>
                </a:lnTo>
                <a:lnTo>
                  <a:pt x="4772025" y="6083"/>
                </a:lnTo>
                <a:lnTo>
                  <a:pt x="4772025" y="3454"/>
                </a:lnTo>
                <a:close/>
              </a:path>
              <a:path w="5486400" h="646429">
                <a:moveTo>
                  <a:pt x="4819650" y="640359"/>
                </a:moveTo>
                <a:lnTo>
                  <a:pt x="4819193" y="639241"/>
                </a:lnTo>
                <a:lnTo>
                  <a:pt x="4817326" y="637374"/>
                </a:lnTo>
                <a:lnTo>
                  <a:pt x="4816208" y="636905"/>
                </a:lnTo>
                <a:lnTo>
                  <a:pt x="4813579" y="636905"/>
                </a:lnTo>
                <a:lnTo>
                  <a:pt x="4812449" y="637374"/>
                </a:lnTo>
                <a:lnTo>
                  <a:pt x="4810595" y="639241"/>
                </a:lnTo>
                <a:lnTo>
                  <a:pt x="4810125" y="640359"/>
                </a:lnTo>
                <a:lnTo>
                  <a:pt x="4810125" y="642988"/>
                </a:lnTo>
                <a:lnTo>
                  <a:pt x="4810595" y="644105"/>
                </a:lnTo>
                <a:lnTo>
                  <a:pt x="4812449" y="645972"/>
                </a:lnTo>
                <a:lnTo>
                  <a:pt x="4813579" y="646430"/>
                </a:lnTo>
                <a:lnTo>
                  <a:pt x="4816208" y="646430"/>
                </a:lnTo>
                <a:lnTo>
                  <a:pt x="4817326" y="645972"/>
                </a:lnTo>
                <a:lnTo>
                  <a:pt x="4819193" y="644105"/>
                </a:lnTo>
                <a:lnTo>
                  <a:pt x="4819650" y="642988"/>
                </a:lnTo>
                <a:lnTo>
                  <a:pt x="4819650" y="640359"/>
                </a:lnTo>
                <a:close/>
              </a:path>
              <a:path w="5486400" h="646429">
                <a:moveTo>
                  <a:pt x="4819650" y="3454"/>
                </a:moveTo>
                <a:lnTo>
                  <a:pt x="4819193" y="2336"/>
                </a:lnTo>
                <a:lnTo>
                  <a:pt x="4817326" y="469"/>
                </a:lnTo>
                <a:lnTo>
                  <a:pt x="4816208" y="0"/>
                </a:lnTo>
                <a:lnTo>
                  <a:pt x="4813579" y="0"/>
                </a:lnTo>
                <a:lnTo>
                  <a:pt x="4812449" y="469"/>
                </a:lnTo>
                <a:lnTo>
                  <a:pt x="4810595" y="2336"/>
                </a:lnTo>
                <a:lnTo>
                  <a:pt x="4810125" y="3454"/>
                </a:lnTo>
                <a:lnTo>
                  <a:pt x="4810125" y="6083"/>
                </a:lnTo>
                <a:lnTo>
                  <a:pt x="4810595" y="7200"/>
                </a:lnTo>
                <a:lnTo>
                  <a:pt x="4812449" y="9067"/>
                </a:lnTo>
                <a:lnTo>
                  <a:pt x="4813579" y="9525"/>
                </a:lnTo>
                <a:lnTo>
                  <a:pt x="4816208" y="9525"/>
                </a:lnTo>
                <a:lnTo>
                  <a:pt x="4817326" y="9067"/>
                </a:lnTo>
                <a:lnTo>
                  <a:pt x="4819193" y="7200"/>
                </a:lnTo>
                <a:lnTo>
                  <a:pt x="4819650" y="6083"/>
                </a:lnTo>
                <a:lnTo>
                  <a:pt x="4819650" y="3454"/>
                </a:lnTo>
                <a:close/>
              </a:path>
              <a:path w="5486400" h="646429">
                <a:moveTo>
                  <a:pt x="4867275" y="640359"/>
                </a:moveTo>
                <a:lnTo>
                  <a:pt x="4866818" y="639241"/>
                </a:lnTo>
                <a:lnTo>
                  <a:pt x="4864951" y="637374"/>
                </a:lnTo>
                <a:lnTo>
                  <a:pt x="4863833" y="636905"/>
                </a:lnTo>
                <a:lnTo>
                  <a:pt x="4861204" y="636905"/>
                </a:lnTo>
                <a:lnTo>
                  <a:pt x="4860074" y="637374"/>
                </a:lnTo>
                <a:lnTo>
                  <a:pt x="4858220" y="639241"/>
                </a:lnTo>
                <a:lnTo>
                  <a:pt x="4857750" y="640359"/>
                </a:lnTo>
                <a:lnTo>
                  <a:pt x="4857750" y="642988"/>
                </a:lnTo>
                <a:lnTo>
                  <a:pt x="4858220" y="644105"/>
                </a:lnTo>
                <a:lnTo>
                  <a:pt x="4860074" y="645972"/>
                </a:lnTo>
                <a:lnTo>
                  <a:pt x="4861204" y="646430"/>
                </a:lnTo>
                <a:lnTo>
                  <a:pt x="4863833" y="646430"/>
                </a:lnTo>
                <a:lnTo>
                  <a:pt x="4864951" y="645972"/>
                </a:lnTo>
                <a:lnTo>
                  <a:pt x="4866818" y="644105"/>
                </a:lnTo>
                <a:lnTo>
                  <a:pt x="4867275" y="642988"/>
                </a:lnTo>
                <a:lnTo>
                  <a:pt x="4867275" y="640359"/>
                </a:lnTo>
                <a:close/>
              </a:path>
              <a:path w="5486400" h="646429">
                <a:moveTo>
                  <a:pt x="4867275" y="3454"/>
                </a:moveTo>
                <a:lnTo>
                  <a:pt x="4866818" y="2336"/>
                </a:lnTo>
                <a:lnTo>
                  <a:pt x="4864951" y="469"/>
                </a:lnTo>
                <a:lnTo>
                  <a:pt x="4863833" y="0"/>
                </a:lnTo>
                <a:lnTo>
                  <a:pt x="4861204" y="0"/>
                </a:lnTo>
                <a:lnTo>
                  <a:pt x="4860074" y="469"/>
                </a:lnTo>
                <a:lnTo>
                  <a:pt x="4858220" y="2336"/>
                </a:lnTo>
                <a:lnTo>
                  <a:pt x="4857750" y="3454"/>
                </a:lnTo>
                <a:lnTo>
                  <a:pt x="4857750" y="6083"/>
                </a:lnTo>
                <a:lnTo>
                  <a:pt x="4858220" y="7200"/>
                </a:lnTo>
                <a:lnTo>
                  <a:pt x="4860074" y="9067"/>
                </a:lnTo>
                <a:lnTo>
                  <a:pt x="4861204" y="9525"/>
                </a:lnTo>
                <a:lnTo>
                  <a:pt x="4863833" y="9525"/>
                </a:lnTo>
                <a:lnTo>
                  <a:pt x="4864951" y="9067"/>
                </a:lnTo>
                <a:lnTo>
                  <a:pt x="4866818" y="7200"/>
                </a:lnTo>
                <a:lnTo>
                  <a:pt x="4867275" y="6083"/>
                </a:lnTo>
                <a:lnTo>
                  <a:pt x="4867275" y="3454"/>
                </a:lnTo>
                <a:close/>
              </a:path>
              <a:path w="5486400" h="646429">
                <a:moveTo>
                  <a:pt x="4914900" y="640359"/>
                </a:moveTo>
                <a:lnTo>
                  <a:pt x="4914443" y="639241"/>
                </a:lnTo>
                <a:lnTo>
                  <a:pt x="4912576" y="637374"/>
                </a:lnTo>
                <a:lnTo>
                  <a:pt x="4911458" y="636905"/>
                </a:lnTo>
                <a:lnTo>
                  <a:pt x="4908829" y="636905"/>
                </a:lnTo>
                <a:lnTo>
                  <a:pt x="4907699" y="637374"/>
                </a:lnTo>
                <a:lnTo>
                  <a:pt x="4905845" y="639241"/>
                </a:lnTo>
                <a:lnTo>
                  <a:pt x="4905375" y="640359"/>
                </a:lnTo>
                <a:lnTo>
                  <a:pt x="4905375" y="642988"/>
                </a:lnTo>
                <a:lnTo>
                  <a:pt x="4905845" y="644105"/>
                </a:lnTo>
                <a:lnTo>
                  <a:pt x="4907699" y="645972"/>
                </a:lnTo>
                <a:lnTo>
                  <a:pt x="4908829" y="646430"/>
                </a:lnTo>
                <a:lnTo>
                  <a:pt x="4911458" y="646430"/>
                </a:lnTo>
                <a:lnTo>
                  <a:pt x="4912576" y="645972"/>
                </a:lnTo>
                <a:lnTo>
                  <a:pt x="4914443" y="644105"/>
                </a:lnTo>
                <a:lnTo>
                  <a:pt x="4914900" y="642988"/>
                </a:lnTo>
                <a:lnTo>
                  <a:pt x="4914900" y="640359"/>
                </a:lnTo>
                <a:close/>
              </a:path>
              <a:path w="5486400" h="646429">
                <a:moveTo>
                  <a:pt x="4914900" y="3454"/>
                </a:moveTo>
                <a:lnTo>
                  <a:pt x="4914443" y="2336"/>
                </a:lnTo>
                <a:lnTo>
                  <a:pt x="4912576" y="469"/>
                </a:lnTo>
                <a:lnTo>
                  <a:pt x="4911458" y="0"/>
                </a:lnTo>
                <a:lnTo>
                  <a:pt x="4908829" y="0"/>
                </a:lnTo>
                <a:lnTo>
                  <a:pt x="4907699" y="469"/>
                </a:lnTo>
                <a:lnTo>
                  <a:pt x="4905845" y="2336"/>
                </a:lnTo>
                <a:lnTo>
                  <a:pt x="4905375" y="3454"/>
                </a:lnTo>
                <a:lnTo>
                  <a:pt x="4905375" y="6083"/>
                </a:lnTo>
                <a:lnTo>
                  <a:pt x="4905845" y="7200"/>
                </a:lnTo>
                <a:lnTo>
                  <a:pt x="4907699" y="9067"/>
                </a:lnTo>
                <a:lnTo>
                  <a:pt x="4908829" y="9525"/>
                </a:lnTo>
                <a:lnTo>
                  <a:pt x="4911458" y="9525"/>
                </a:lnTo>
                <a:lnTo>
                  <a:pt x="4912576" y="9067"/>
                </a:lnTo>
                <a:lnTo>
                  <a:pt x="4914443" y="7200"/>
                </a:lnTo>
                <a:lnTo>
                  <a:pt x="4914900" y="6083"/>
                </a:lnTo>
                <a:lnTo>
                  <a:pt x="4914900" y="3454"/>
                </a:lnTo>
                <a:close/>
              </a:path>
              <a:path w="5486400" h="646429">
                <a:moveTo>
                  <a:pt x="4962525" y="640359"/>
                </a:moveTo>
                <a:lnTo>
                  <a:pt x="4962068" y="639241"/>
                </a:lnTo>
                <a:lnTo>
                  <a:pt x="4960201" y="637374"/>
                </a:lnTo>
                <a:lnTo>
                  <a:pt x="4959083" y="636905"/>
                </a:lnTo>
                <a:lnTo>
                  <a:pt x="4956454" y="636905"/>
                </a:lnTo>
                <a:lnTo>
                  <a:pt x="4955324" y="637374"/>
                </a:lnTo>
                <a:lnTo>
                  <a:pt x="4953470" y="639241"/>
                </a:lnTo>
                <a:lnTo>
                  <a:pt x="4953000" y="640359"/>
                </a:lnTo>
                <a:lnTo>
                  <a:pt x="4953000" y="642988"/>
                </a:lnTo>
                <a:lnTo>
                  <a:pt x="4953470" y="644105"/>
                </a:lnTo>
                <a:lnTo>
                  <a:pt x="4955324" y="645972"/>
                </a:lnTo>
                <a:lnTo>
                  <a:pt x="4956454" y="646430"/>
                </a:lnTo>
                <a:lnTo>
                  <a:pt x="4959083" y="646430"/>
                </a:lnTo>
                <a:lnTo>
                  <a:pt x="4960201" y="645972"/>
                </a:lnTo>
                <a:lnTo>
                  <a:pt x="4962068" y="644105"/>
                </a:lnTo>
                <a:lnTo>
                  <a:pt x="4962525" y="642988"/>
                </a:lnTo>
                <a:lnTo>
                  <a:pt x="4962525" y="640359"/>
                </a:lnTo>
                <a:close/>
              </a:path>
              <a:path w="5486400" h="646429">
                <a:moveTo>
                  <a:pt x="4962525" y="3454"/>
                </a:moveTo>
                <a:lnTo>
                  <a:pt x="4962068" y="2336"/>
                </a:lnTo>
                <a:lnTo>
                  <a:pt x="4960201" y="469"/>
                </a:lnTo>
                <a:lnTo>
                  <a:pt x="4959083" y="0"/>
                </a:lnTo>
                <a:lnTo>
                  <a:pt x="4956454" y="0"/>
                </a:lnTo>
                <a:lnTo>
                  <a:pt x="4955324" y="469"/>
                </a:lnTo>
                <a:lnTo>
                  <a:pt x="4953470" y="2336"/>
                </a:lnTo>
                <a:lnTo>
                  <a:pt x="4953000" y="3454"/>
                </a:lnTo>
                <a:lnTo>
                  <a:pt x="4953000" y="6083"/>
                </a:lnTo>
                <a:lnTo>
                  <a:pt x="4953470" y="7200"/>
                </a:lnTo>
                <a:lnTo>
                  <a:pt x="4955324" y="9067"/>
                </a:lnTo>
                <a:lnTo>
                  <a:pt x="4956454" y="9525"/>
                </a:lnTo>
                <a:lnTo>
                  <a:pt x="4959083" y="9525"/>
                </a:lnTo>
                <a:lnTo>
                  <a:pt x="4960201" y="9067"/>
                </a:lnTo>
                <a:lnTo>
                  <a:pt x="4962068" y="7200"/>
                </a:lnTo>
                <a:lnTo>
                  <a:pt x="4962525" y="6083"/>
                </a:lnTo>
                <a:lnTo>
                  <a:pt x="4962525" y="3454"/>
                </a:lnTo>
                <a:close/>
              </a:path>
              <a:path w="5486400" h="646429">
                <a:moveTo>
                  <a:pt x="5010150" y="640359"/>
                </a:moveTo>
                <a:lnTo>
                  <a:pt x="5009693" y="639241"/>
                </a:lnTo>
                <a:lnTo>
                  <a:pt x="5007826" y="637374"/>
                </a:lnTo>
                <a:lnTo>
                  <a:pt x="5006708" y="636905"/>
                </a:lnTo>
                <a:lnTo>
                  <a:pt x="5004079" y="636905"/>
                </a:lnTo>
                <a:lnTo>
                  <a:pt x="5002949" y="637374"/>
                </a:lnTo>
                <a:lnTo>
                  <a:pt x="5001095" y="639241"/>
                </a:lnTo>
                <a:lnTo>
                  <a:pt x="5000625" y="640359"/>
                </a:lnTo>
                <a:lnTo>
                  <a:pt x="5000625" y="642988"/>
                </a:lnTo>
                <a:lnTo>
                  <a:pt x="5001095" y="644105"/>
                </a:lnTo>
                <a:lnTo>
                  <a:pt x="5002949" y="645972"/>
                </a:lnTo>
                <a:lnTo>
                  <a:pt x="5004079" y="646430"/>
                </a:lnTo>
                <a:lnTo>
                  <a:pt x="5006708" y="646430"/>
                </a:lnTo>
                <a:lnTo>
                  <a:pt x="5007826" y="645972"/>
                </a:lnTo>
                <a:lnTo>
                  <a:pt x="5009693" y="644105"/>
                </a:lnTo>
                <a:lnTo>
                  <a:pt x="5010150" y="642988"/>
                </a:lnTo>
                <a:lnTo>
                  <a:pt x="5010150" y="640359"/>
                </a:lnTo>
                <a:close/>
              </a:path>
              <a:path w="5486400" h="646429">
                <a:moveTo>
                  <a:pt x="5010150" y="3454"/>
                </a:moveTo>
                <a:lnTo>
                  <a:pt x="5009693" y="2336"/>
                </a:lnTo>
                <a:lnTo>
                  <a:pt x="5007826" y="469"/>
                </a:lnTo>
                <a:lnTo>
                  <a:pt x="5006708" y="0"/>
                </a:lnTo>
                <a:lnTo>
                  <a:pt x="5004079" y="0"/>
                </a:lnTo>
                <a:lnTo>
                  <a:pt x="5002949" y="469"/>
                </a:lnTo>
                <a:lnTo>
                  <a:pt x="5001095" y="2336"/>
                </a:lnTo>
                <a:lnTo>
                  <a:pt x="5000625" y="3454"/>
                </a:lnTo>
                <a:lnTo>
                  <a:pt x="5000625" y="6083"/>
                </a:lnTo>
                <a:lnTo>
                  <a:pt x="5001095" y="7200"/>
                </a:lnTo>
                <a:lnTo>
                  <a:pt x="5002949" y="9067"/>
                </a:lnTo>
                <a:lnTo>
                  <a:pt x="5004079" y="9525"/>
                </a:lnTo>
                <a:lnTo>
                  <a:pt x="5006708" y="9525"/>
                </a:lnTo>
                <a:lnTo>
                  <a:pt x="5007826" y="9067"/>
                </a:lnTo>
                <a:lnTo>
                  <a:pt x="5009693" y="7200"/>
                </a:lnTo>
                <a:lnTo>
                  <a:pt x="5010150" y="6083"/>
                </a:lnTo>
                <a:lnTo>
                  <a:pt x="5010150" y="3454"/>
                </a:lnTo>
                <a:close/>
              </a:path>
              <a:path w="5486400" h="646429">
                <a:moveTo>
                  <a:pt x="5057775" y="640359"/>
                </a:moveTo>
                <a:lnTo>
                  <a:pt x="5057318" y="639241"/>
                </a:lnTo>
                <a:lnTo>
                  <a:pt x="5055451" y="637374"/>
                </a:lnTo>
                <a:lnTo>
                  <a:pt x="5054333" y="636905"/>
                </a:lnTo>
                <a:lnTo>
                  <a:pt x="5051704" y="636905"/>
                </a:lnTo>
                <a:lnTo>
                  <a:pt x="5050574" y="637374"/>
                </a:lnTo>
                <a:lnTo>
                  <a:pt x="5048720" y="639241"/>
                </a:lnTo>
                <a:lnTo>
                  <a:pt x="5048250" y="640359"/>
                </a:lnTo>
                <a:lnTo>
                  <a:pt x="5048250" y="642988"/>
                </a:lnTo>
                <a:lnTo>
                  <a:pt x="5048720" y="644105"/>
                </a:lnTo>
                <a:lnTo>
                  <a:pt x="5050574" y="645972"/>
                </a:lnTo>
                <a:lnTo>
                  <a:pt x="5051704" y="646430"/>
                </a:lnTo>
                <a:lnTo>
                  <a:pt x="5054333" y="646430"/>
                </a:lnTo>
                <a:lnTo>
                  <a:pt x="5055451" y="645972"/>
                </a:lnTo>
                <a:lnTo>
                  <a:pt x="5057318" y="644105"/>
                </a:lnTo>
                <a:lnTo>
                  <a:pt x="5057775" y="642988"/>
                </a:lnTo>
                <a:lnTo>
                  <a:pt x="5057775" y="640359"/>
                </a:lnTo>
                <a:close/>
              </a:path>
              <a:path w="5486400" h="646429">
                <a:moveTo>
                  <a:pt x="5057775" y="3454"/>
                </a:moveTo>
                <a:lnTo>
                  <a:pt x="5057318" y="2336"/>
                </a:lnTo>
                <a:lnTo>
                  <a:pt x="5055451" y="469"/>
                </a:lnTo>
                <a:lnTo>
                  <a:pt x="5054333" y="0"/>
                </a:lnTo>
                <a:lnTo>
                  <a:pt x="5051704" y="0"/>
                </a:lnTo>
                <a:lnTo>
                  <a:pt x="5050574" y="469"/>
                </a:lnTo>
                <a:lnTo>
                  <a:pt x="5048720" y="2336"/>
                </a:lnTo>
                <a:lnTo>
                  <a:pt x="5048250" y="3454"/>
                </a:lnTo>
                <a:lnTo>
                  <a:pt x="5048250" y="6083"/>
                </a:lnTo>
                <a:lnTo>
                  <a:pt x="5048720" y="7200"/>
                </a:lnTo>
                <a:lnTo>
                  <a:pt x="5050574" y="9067"/>
                </a:lnTo>
                <a:lnTo>
                  <a:pt x="5051704" y="9525"/>
                </a:lnTo>
                <a:lnTo>
                  <a:pt x="5054333" y="9525"/>
                </a:lnTo>
                <a:lnTo>
                  <a:pt x="5055451" y="9067"/>
                </a:lnTo>
                <a:lnTo>
                  <a:pt x="5057318" y="7200"/>
                </a:lnTo>
                <a:lnTo>
                  <a:pt x="5057775" y="6083"/>
                </a:lnTo>
                <a:lnTo>
                  <a:pt x="5057775" y="3454"/>
                </a:lnTo>
                <a:close/>
              </a:path>
              <a:path w="5486400" h="646429">
                <a:moveTo>
                  <a:pt x="5105400" y="640359"/>
                </a:moveTo>
                <a:lnTo>
                  <a:pt x="5104943" y="639241"/>
                </a:lnTo>
                <a:lnTo>
                  <a:pt x="5103076" y="637374"/>
                </a:lnTo>
                <a:lnTo>
                  <a:pt x="5101958" y="636905"/>
                </a:lnTo>
                <a:lnTo>
                  <a:pt x="5099329" y="636905"/>
                </a:lnTo>
                <a:lnTo>
                  <a:pt x="5098212" y="637374"/>
                </a:lnTo>
                <a:lnTo>
                  <a:pt x="5096345" y="639241"/>
                </a:lnTo>
                <a:lnTo>
                  <a:pt x="5095875" y="640359"/>
                </a:lnTo>
                <a:lnTo>
                  <a:pt x="5095875" y="642988"/>
                </a:lnTo>
                <a:lnTo>
                  <a:pt x="5096345" y="644105"/>
                </a:lnTo>
                <a:lnTo>
                  <a:pt x="5098212" y="645972"/>
                </a:lnTo>
                <a:lnTo>
                  <a:pt x="5099329" y="646430"/>
                </a:lnTo>
                <a:lnTo>
                  <a:pt x="5101958" y="646430"/>
                </a:lnTo>
                <a:lnTo>
                  <a:pt x="5103076" y="645972"/>
                </a:lnTo>
                <a:lnTo>
                  <a:pt x="5104943" y="644105"/>
                </a:lnTo>
                <a:lnTo>
                  <a:pt x="5105400" y="642988"/>
                </a:lnTo>
                <a:lnTo>
                  <a:pt x="5105400" y="640359"/>
                </a:lnTo>
                <a:close/>
              </a:path>
              <a:path w="5486400" h="646429">
                <a:moveTo>
                  <a:pt x="5105400" y="3454"/>
                </a:moveTo>
                <a:lnTo>
                  <a:pt x="5104943" y="2336"/>
                </a:lnTo>
                <a:lnTo>
                  <a:pt x="5103076" y="469"/>
                </a:lnTo>
                <a:lnTo>
                  <a:pt x="5101958" y="0"/>
                </a:lnTo>
                <a:lnTo>
                  <a:pt x="5099329" y="0"/>
                </a:lnTo>
                <a:lnTo>
                  <a:pt x="5098212" y="469"/>
                </a:lnTo>
                <a:lnTo>
                  <a:pt x="5096345" y="2336"/>
                </a:lnTo>
                <a:lnTo>
                  <a:pt x="5095875" y="3454"/>
                </a:lnTo>
                <a:lnTo>
                  <a:pt x="5095875" y="6083"/>
                </a:lnTo>
                <a:lnTo>
                  <a:pt x="5096345" y="7200"/>
                </a:lnTo>
                <a:lnTo>
                  <a:pt x="5098212" y="9067"/>
                </a:lnTo>
                <a:lnTo>
                  <a:pt x="5099329" y="9525"/>
                </a:lnTo>
                <a:lnTo>
                  <a:pt x="5101958" y="9525"/>
                </a:lnTo>
                <a:lnTo>
                  <a:pt x="5103076" y="9067"/>
                </a:lnTo>
                <a:lnTo>
                  <a:pt x="5104943" y="7200"/>
                </a:lnTo>
                <a:lnTo>
                  <a:pt x="5105400" y="6083"/>
                </a:lnTo>
                <a:lnTo>
                  <a:pt x="5105400" y="3454"/>
                </a:lnTo>
                <a:close/>
              </a:path>
              <a:path w="5486400" h="646429">
                <a:moveTo>
                  <a:pt x="5153025" y="640359"/>
                </a:moveTo>
                <a:lnTo>
                  <a:pt x="5152568" y="639241"/>
                </a:lnTo>
                <a:lnTo>
                  <a:pt x="5150701" y="637374"/>
                </a:lnTo>
                <a:lnTo>
                  <a:pt x="5149583" y="636905"/>
                </a:lnTo>
                <a:lnTo>
                  <a:pt x="5146954" y="636905"/>
                </a:lnTo>
                <a:lnTo>
                  <a:pt x="5145824" y="637374"/>
                </a:lnTo>
                <a:lnTo>
                  <a:pt x="5143970" y="639241"/>
                </a:lnTo>
                <a:lnTo>
                  <a:pt x="5143500" y="640359"/>
                </a:lnTo>
                <a:lnTo>
                  <a:pt x="5143500" y="642988"/>
                </a:lnTo>
                <a:lnTo>
                  <a:pt x="5143970" y="644105"/>
                </a:lnTo>
                <a:lnTo>
                  <a:pt x="5145824" y="645972"/>
                </a:lnTo>
                <a:lnTo>
                  <a:pt x="5146954" y="646430"/>
                </a:lnTo>
                <a:lnTo>
                  <a:pt x="5149583" y="646430"/>
                </a:lnTo>
                <a:lnTo>
                  <a:pt x="5150701" y="645972"/>
                </a:lnTo>
                <a:lnTo>
                  <a:pt x="5152568" y="644105"/>
                </a:lnTo>
                <a:lnTo>
                  <a:pt x="5153025" y="642988"/>
                </a:lnTo>
                <a:lnTo>
                  <a:pt x="5153025" y="640359"/>
                </a:lnTo>
                <a:close/>
              </a:path>
              <a:path w="5486400" h="646429">
                <a:moveTo>
                  <a:pt x="5153025" y="3454"/>
                </a:moveTo>
                <a:lnTo>
                  <a:pt x="5152568" y="2336"/>
                </a:lnTo>
                <a:lnTo>
                  <a:pt x="5150701" y="469"/>
                </a:lnTo>
                <a:lnTo>
                  <a:pt x="5149583" y="0"/>
                </a:lnTo>
                <a:lnTo>
                  <a:pt x="5146954" y="0"/>
                </a:lnTo>
                <a:lnTo>
                  <a:pt x="5145824" y="469"/>
                </a:lnTo>
                <a:lnTo>
                  <a:pt x="5143970" y="2336"/>
                </a:lnTo>
                <a:lnTo>
                  <a:pt x="5143500" y="3454"/>
                </a:lnTo>
                <a:lnTo>
                  <a:pt x="5143500" y="6083"/>
                </a:lnTo>
                <a:lnTo>
                  <a:pt x="5143970" y="7200"/>
                </a:lnTo>
                <a:lnTo>
                  <a:pt x="5145824" y="9067"/>
                </a:lnTo>
                <a:lnTo>
                  <a:pt x="5146954" y="9525"/>
                </a:lnTo>
                <a:lnTo>
                  <a:pt x="5149583" y="9525"/>
                </a:lnTo>
                <a:lnTo>
                  <a:pt x="5150701" y="9067"/>
                </a:lnTo>
                <a:lnTo>
                  <a:pt x="5152568" y="7200"/>
                </a:lnTo>
                <a:lnTo>
                  <a:pt x="5153025" y="6083"/>
                </a:lnTo>
                <a:lnTo>
                  <a:pt x="5153025" y="3454"/>
                </a:lnTo>
                <a:close/>
              </a:path>
              <a:path w="5486400" h="646429">
                <a:moveTo>
                  <a:pt x="5200650" y="640359"/>
                </a:moveTo>
                <a:lnTo>
                  <a:pt x="5200193" y="639241"/>
                </a:lnTo>
                <a:lnTo>
                  <a:pt x="5198326" y="637374"/>
                </a:lnTo>
                <a:lnTo>
                  <a:pt x="5197208" y="636905"/>
                </a:lnTo>
                <a:lnTo>
                  <a:pt x="5194579" y="636905"/>
                </a:lnTo>
                <a:lnTo>
                  <a:pt x="5193449" y="637374"/>
                </a:lnTo>
                <a:lnTo>
                  <a:pt x="5191595" y="639241"/>
                </a:lnTo>
                <a:lnTo>
                  <a:pt x="5191125" y="640359"/>
                </a:lnTo>
                <a:lnTo>
                  <a:pt x="5191125" y="642988"/>
                </a:lnTo>
                <a:lnTo>
                  <a:pt x="5191595" y="644105"/>
                </a:lnTo>
                <a:lnTo>
                  <a:pt x="5193449" y="645972"/>
                </a:lnTo>
                <a:lnTo>
                  <a:pt x="5194579" y="646430"/>
                </a:lnTo>
                <a:lnTo>
                  <a:pt x="5197208" y="646430"/>
                </a:lnTo>
                <a:lnTo>
                  <a:pt x="5198326" y="645972"/>
                </a:lnTo>
                <a:lnTo>
                  <a:pt x="5200193" y="644105"/>
                </a:lnTo>
                <a:lnTo>
                  <a:pt x="5200650" y="642988"/>
                </a:lnTo>
                <a:lnTo>
                  <a:pt x="5200650" y="640359"/>
                </a:lnTo>
                <a:close/>
              </a:path>
              <a:path w="5486400" h="646429">
                <a:moveTo>
                  <a:pt x="5200650" y="3454"/>
                </a:moveTo>
                <a:lnTo>
                  <a:pt x="5200193" y="2336"/>
                </a:lnTo>
                <a:lnTo>
                  <a:pt x="5198326" y="469"/>
                </a:lnTo>
                <a:lnTo>
                  <a:pt x="5197208" y="0"/>
                </a:lnTo>
                <a:lnTo>
                  <a:pt x="5194579" y="0"/>
                </a:lnTo>
                <a:lnTo>
                  <a:pt x="5193449" y="469"/>
                </a:lnTo>
                <a:lnTo>
                  <a:pt x="5191595" y="2336"/>
                </a:lnTo>
                <a:lnTo>
                  <a:pt x="5191125" y="3454"/>
                </a:lnTo>
                <a:lnTo>
                  <a:pt x="5191125" y="6083"/>
                </a:lnTo>
                <a:lnTo>
                  <a:pt x="5191595" y="7200"/>
                </a:lnTo>
                <a:lnTo>
                  <a:pt x="5193449" y="9067"/>
                </a:lnTo>
                <a:lnTo>
                  <a:pt x="5194579" y="9525"/>
                </a:lnTo>
                <a:lnTo>
                  <a:pt x="5197208" y="9525"/>
                </a:lnTo>
                <a:lnTo>
                  <a:pt x="5198326" y="9067"/>
                </a:lnTo>
                <a:lnTo>
                  <a:pt x="5200193" y="7200"/>
                </a:lnTo>
                <a:lnTo>
                  <a:pt x="5200650" y="6083"/>
                </a:lnTo>
                <a:lnTo>
                  <a:pt x="5200650" y="3454"/>
                </a:lnTo>
                <a:close/>
              </a:path>
              <a:path w="5486400" h="646429">
                <a:moveTo>
                  <a:pt x="5248275" y="640359"/>
                </a:moveTo>
                <a:lnTo>
                  <a:pt x="5247818" y="639241"/>
                </a:lnTo>
                <a:lnTo>
                  <a:pt x="5245951" y="637374"/>
                </a:lnTo>
                <a:lnTo>
                  <a:pt x="5244833" y="636905"/>
                </a:lnTo>
                <a:lnTo>
                  <a:pt x="5242204" y="636905"/>
                </a:lnTo>
                <a:lnTo>
                  <a:pt x="5241074" y="637374"/>
                </a:lnTo>
                <a:lnTo>
                  <a:pt x="5239220" y="639241"/>
                </a:lnTo>
                <a:lnTo>
                  <a:pt x="5238750" y="640359"/>
                </a:lnTo>
                <a:lnTo>
                  <a:pt x="5238750" y="642988"/>
                </a:lnTo>
                <a:lnTo>
                  <a:pt x="5239220" y="644105"/>
                </a:lnTo>
                <a:lnTo>
                  <a:pt x="5241074" y="645972"/>
                </a:lnTo>
                <a:lnTo>
                  <a:pt x="5242204" y="646430"/>
                </a:lnTo>
                <a:lnTo>
                  <a:pt x="5244833" y="646430"/>
                </a:lnTo>
                <a:lnTo>
                  <a:pt x="5245951" y="645972"/>
                </a:lnTo>
                <a:lnTo>
                  <a:pt x="5247818" y="644105"/>
                </a:lnTo>
                <a:lnTo>
                  <a:pt x="5248275" y="642988"/>
                </a:lnTo>
                <a:lnTo>
                  <a:pt x="5248275" y="640359"/>
                </a:lnTo>
                <a:close/>
              </a:path>
              <a:path w="5486400" h="646429">
                <a:moveTo>
                  <a:pt x="5248275" y="3454"/>
                </a:moveTo>
                <a:lnTo>
                  <a:pt x="5247818" y="2336"/>
                </a:lnTo>
                <a:lnTo>
                  <a:pt x="5245951" y="469"/>
                </a:lnTo>
                <a:lnTo>
                  <a:pt x="5244833" y="0"/>
                </a:lnTo>
                <a:lnTo>
                  <a:pt x="5242204" y="0"/>
                </a:lnTo>
                <a:lnTo>
                  <a:pt x="5241074" y="469"/>
                </a:lnTo>
                <a:lnTo>
                  <a:pt x="5239220" y="2336"/>
                </a:lnTo>
                <a:lnTo>
                  <a:pt x="5238750" y="3454"/>
                </a:lnTo>
                <a:lnTo>
                  <a:pt x="5238750" y="6083"/>
                </a:lnTo>
                <a:lnTo>
                  <a:pt x="5239220" y="7200"/>
                </a:lnTo>
                <a:lnTo>
                  <a:pt x="5241074" y="9067"/>
                </a:lnTo>
                <a:lnTo>
                  <a:pt x="5242204" y="9525"/>
                </a:lnTo>
                <a:lnTo>
                  <a:pt x="5244833" y="9525"/>
                </a:lnTo>
                <a:lnTo>
                  <a:pt x="5245951" y="9067"/>
                </a:lnTo>
                <a:lnTo>
                  <a:pt x="5247818" y="7200"/>
                </a:lnTo>
                <a:lnTo>
                  <a:pt x="5248275" y="6083"/>
                </a:lnTo>
                <a:lnTo>
                  <a:pt x="5248275" y="3454"/>
                </a:lnTo>
                <a:close/>
              </a:path>
              <a:path w="5486400" h="646429">
                <a:moveTo>
                  <a:pt x="5295900" y="640359"/>
                </a:moveTo>
                <a:lnTo>
                  <a:pt x="5295443" y="639241"/>
                </a:lnTo>
                <a:lnTo>
                  <a:pt x="5293576" y="637374"/>
                </a:lnTo>
                <a:lnTo>
                  <a:pt x="5292458" y="636905"/>
                </a:lnTo>
                <a:lnTo>
                  <a:pt x="5289829" y="636905"/>
                </a:lnTo>
                <a:lnTo>
                  <a:pt x="5288699" y="637374"/>
                </a:lnTo>
                <a:lnTo>
                  <a:pt x="5286845" y="639241"/>
                </a:lnTo>
                <a:lnTo>
                  <a:pt x="5286375" y="640359"/>
                </a:lnTo>
                <a:lnTo>
                  <a:pt x="5286375" y="642988"/>
                </a:lnTo>
                <a:lnTo>
                  <a:pt x="5286845" y="644105"/>
                </a:lnTo>
                <a:lnTo>
                  <a:pt x="5288699" y="645972"/>
                </a:lnTo>
                <a:lnTo>
                  <a:pt x="5289829" y="646430"/>
                </a:lnTo>
                <a:lnTo>
                  <a:pt x="5292458" y="646430"/>
                </a:lnTo>
                <a:lnTo>
                  <a:pt x="5293576" y="645972"/>
                </a:lnTo>
                <a:lnTo>
                  <a:pt x="5295443" y="644105"/>
                </a:lnTo>
                <a:lnTo>
                  <a:pt x="5295900" y="642988"/>
                </a:lnTo>
                <a:lnTo>
                  <a:pt x="5295900" y="640359"/>
                </a:lnTo>
                <a:close/>
              </a:path>
              <a:path w="5486400" h="646429">
                <a:moveTo>
                  <a:pt x="5295900" y="3454"/>
                </a:moveTo>
                <a:lnTo>
                  <a:pt x="5295443" y="2336"/>
                </a:lnTo>
                <a:lnTo>
                  <a:pt x="5293576" y="469"/>
                </a:lnTo>
                <a:lnTo>
                  <a:pt x="5292458" y="0"/>
                </a:lnTo>
                <a:lnTo>
                  <a:pt x="5289829" y="0"/>
                </a:lnTo>
                <a:lnTo>
                  <a:pt x="5288699" y="469"/>
                </a:lnTo>
                <a:lnTo>
                  <a:pt x="5286845" y="2336"/>
                </a:lnTo>
                <a:lnTo>
                  <a:pt x="5286375" y="3454"/>
                </a:lnTo>
                <a:lnTo>
                  <a:pt x="5286375" y="6083"/>
                </a:lnTo>
                <a:lnTo>
                  <a:pt x="5286845" y="7200"/>
                </a:lnTo>
                <a:lnTo>
                  <a:pt x="5288699" y="9067"/>
                </a:lnTo>
                <a:lnTo>
                  <a:pt x="5289829" y="9525"/>
                </a:lnTo>
                <a:lnTo>
                  <a:pt x="5292458" y="9525"/>
                </a:lnTo>
                <a:lnTo>
                  <a:pt x="5293576" y="9067"/>
                </a:lnTo>
                <a:lnTo>
                  <a:pt x="5295443" y="7200"/>
                </a:lnTo>
                <a:lnTo>
                  <a:pt x="5295900" y="6083"/>
                </a:lnTo>
                <a:lnTo>
                  <a:pt x="5295900" y="3454"/>
                </a:lnTo>
                <a:close/>
              </a:path>
              <a:path w="5486400" h="646429">
                <a:moveTo>
                  <a:pt x="5343525" y="640359"/>
                </a:moveTo>
                <a:lnTo>
                  <a:pt x="5343068" y="639241"/>
                </a:lnTo>
                <a:lnTo>
                  <a:pt x="5341201" y="637374"/>
                </a:lnTo>
                <a:lnTo>
                  <a:pt x="5340083" y="636905"/>
                </a:lnTo>
                <a:lnTo>
                  <a:pt x="5337454" y="636905"/>
                </a:lnTo>
                <a:lnTo>
                  <a:pt x="5336324" y="637374"/>
                </a:lnTo>
                <a:lnTo>
                  <a:pt x="5334470" y="639241"/>
                </a:lnTo>
                <a:lnTo>
                  <a:pt x="5334000" y="640359"/>
                </a:lnTo>
                <a:lnTo>
                  <a:pt x="5334000" y="642988"/>
                </a:lnTo>
                <a:lnTo>
                  <a:pt x="5334470" y="644105"/>
                </a:lnTo>
                <a:lnTo>
                  <a:pt x="5336324" y="645972"/>
                </a:lnTo>
                <a:lnTo>
                  <a:pt x="5337454" y="646430"/>
                </a:lnTo>
                <a:lnTo>
                  <a:pt x="5340083" y="646430"/>
                </a:lnTo>
                <a:lnTo>
                  <a:pt x="5341201" y="645972"/>
                </a:lnTo>
                <a:lnTo>
                  <a:pt x="5343068" y="644105"/>
                </a:lnTo>
                <a:lnTo>
                  <a:pt x="5343525" y="642988"/>
                </a:lnTo>
                <a:lnTo>
                  <a:pt x="5343525" y="640359"/>
                </a:lnTo>
                <a:close/>
              </a:path>
              <a:path w="5486400" h="646429">
                <a:moveTo>
                  <a:pt x="5343525" y="3454"/>
                </a:moveTo>
                <a:lnTo>
                  <a:pt x="5343068" y="2336"/>
                </a:lnTo>
                <a:lnTo>
                  <a:pt x="5341201" y="469"/>
                </a:lnTo>
                <a:lnTo>
                  <a:pt x="5340083" y="0"/>
                </a:lnTo>
                <a:lnTo>
                  <a:pt x="5337454" y="0"/>
                </a:lnTo>
                <a:lnTo>
                  <a:pt x="5336324" y="469"/>
                </a:lnTo>
                <a:lnTo>
                  <a:pt x="5334470" y="2336"/>
                </a:lnTo>
                <a:lnTo>
                  <a:pt x="5334000" y="3454"/>
                </a:lnTo>
                <a:lnTo>
                  <a:pt x="5334000" y="6083"/>
                </a:lnTo>
                <a:lnTo>
                  <a:pt x="5334470" y="7200"/>
                </a:lnTo>
                <a:lnTo>
                  <a:pt x="5336324" y="9067"/>
                </a:lnTo>
                <a:lnTo>
                  <a:pt x="5337454" y="9525"/>
                </a:lnTo>
                <a:lnTo>
                  <a:pt x="5340083" y="9525"/>
                </a:lnTo>
                <a:lnTo>
                  <a:pt x="5341201" y="9067"/>
                </a:lnTo>
                <a:lnTo>
                  <a:pt x="5343068" y="7200"/>
                </a:lnTo>
                <a:lnTo>
                  <a:pt x="5343525" y="6083"/>
                </a:lnTo>
                <a:lnTo>
                  <a:pt x="5343525" y="3454"/>
                </a:lnTo>
                <a:close/>
              </a:path>
              <a:path w="5486400" h="646429">
                <a:moveTo>
                  <a:pt x="5391150" y="640359"/>
                </a:moveTo>
                <a:lnTo>
                  <a:pt x="5390693" y="639241"/>
                </a:lnTo>
                <a:lnTo>
                  <a:pt x="5388826" y="637374"/>
                </a:lnTo>
                <a:lnTo>
                  <a:pt x="5387708" y="636905"/>
                </a:lnTo>
                <a:lnTo>
                  <a:pt x="5385079" y="636905"/>
                </a:lnTo>
                <a:lnTo>
                  <a:pt x="5383949" y="637374"/>
                </a:lnTo>
                <a:lnTo>
                  <a:pt x="5382095" y="639241"/>
                </a:lnTo>
                <a:lnTo>
                  <a:pt x="5381625" y="640359"/>
                </a:lnTo>
                <a:lnTo>
                  <a:pt x="5381625" y="642988"/>
                </a:lnTo>
                <a:lnTo>
                  <a:pt x="5382095" y="644105"/>
                </a:lnTo>
                <a:lnTo>
                  <a:pt x="5383949" y="645972"/>
                </a:lnTo>
                <a:lnTo>
                  <a:pt x="5385079" y="646430"/>
                </a:lnTo>
                <a:lnTo>
                  <a:pt x="5387708" y="646430"/>
                </a:lnTo>
                <a:lnTo>
                  <a:pt x="5388826" y="645972"/>
                </a:lnTo>
                <a:lnTo>
                  <a:pt x="5390693" y="644105"/>
                </a:lnTo>
                <a:lnTo>
                  <a:pt x="5391150" y="642988"/>
                </a:lnTo>
                <a:lnTo>
                  <a:pt x="5391150" y="640359"/>
                </a:lnTo>
                <a:close/>
              </a:path>
              <a:path w="5486400" h="646429">
                <a:moveTo>
                  <a:pt x="5391150" y="3454"/>
                </a:moveTo>
                <a:lnTo>
                  <a:pt x="5390693" y="2336"/>
                </a:lnTo>
                <a:lnTo>
                  <a:pt x="5388826" y="469"/>
                </a:lnTo>
                <a:lnTo>
                  <a:pt x="5387708" y="0"/>
                </a:lnTo>
                <a:lnTo>
                  <a:pt x="5385079" y="0"/>
                </a:lnTo>
                <a:lnTo>
                  <a:pt x="5383949" y="469"/>
                </a:lnTo>
                <a:lnTo>
                  <a:pt x="5382095" y="2336"/>
                </a:lnTo>
                <a:lnTo>
                  <a:pt x="5381625" y="3454"/>
                </a:lnTo>
                <a:lnTo>
                  <a:pt x="5381625" y="6083"/>
                </a:lnTo>
                <a:lnTo>
                  <a:pt x="5382095" y="7200"/>
                </a:lnTo>
                <a:lnTo>
                  <a:pt x="5383949" y="9067"/>
                </a:lnTo>
                <a:lnTo>
                  <a:pt x="5385079" y="9525"/>
                </a:lnTo>
                <a:lnTo>
                  <a:pt x="5387708" y="9525"/>
                </a:lnTo>
                <a:lnTo>
                  <a:pt x="5388826" y="9067"/>
                </a:lnTo>
                <a:lnTo>
                  <a:pt x="5390693" y="7200"/>
                </a:lnTo>
                <a:lnTo>
                  <a:pt x="5391150" y="6083"/>
                </a:lnTo>
                <a:lnTo>
                  <a:pt x="5391150" y="3454"/>
                </a:lnTo>
                <a:close/>
              </a:path>
              <a:path w="5486400" h="646429">
                <a:moveTo>
                  <a:pt x="5438775" y="640359"/>
                </a:moveTo>
                <a:lnTo>
                  <a:pt x="5438318" y="639241"/>
                </a:lnTo>
                <a:lnTo>
                  <a:pt x="5436451" y="637374"/>
                </a:lnTo>
                <a:lnTo>
                  <a:pt x="5435333" y="636905"/>
                </a:lnTo>
                <a:lnTo>
                  <a:pt x="5432704" y="636905"/>
                </a:lnTo>
                <a:lnTo>
                  <a:pt x="5431574" y="637374"/>
                </a:lnTo>
                <a:lnTo>
                  <a:pt x="5429720" y="639241"/>
                </a:lnTo>
                <a:lnTo>
                  <a:pt x="5429250" y="640359"/>
                </a:lnTo>
                <a:lnTo>
                  <a:pt x="5429250" y="642988"/>
                </a:lnTo>
                <a:lnTo>
                  <a:pt x="5429720" y="644105"/>
                </a:lnTo>
                <a:lnTo>
                  <a:pt x="5431574" y="645972"/>
                </a:lnTo>
                <a:lnTo>
                  <a:pt x="5432704" y="646430"/>
                </a:lnTo>
                <a:lnTo>
                  <a:pt x="5435333" y="646430"/>
                </a:lnTo>
                <a:lnTo>
                  <a:pt x="5436451" y="645972"/>
                </a:lnTo>
                <a:lnTo>
                  <a:pt x="5438318" y="644105"/>
                </a:lnTo>
                <a:lnTo>
                  <a:pt x="5438775" y="642988"/>
                </a:lnTo>
                <a:lnTo>
                  <a:pt x="5438775" y="640359"/>
                </a:lnTo>
                <a:close/>
              </a:path>
              <a:path w="5486400" h="646429">
                <a:moveTo>
                  <a:pt x="5438775" y="3454"/>
                </a:moveTo>
                <a:lnTo>
                  <a:pt x="5438318" y="2336"/>
                </a:lnTo>
                <a:lnTo>
                  <a:pt x="5436451" y="469"/>
                </a:lnTo>
                <a:lnTo>
                  <a:pt x="5435333" y="0"/>
                </a:lnTo>
                <a:lnTo>
                  <a:pt x="5432704" y="0"/>
                </a:lnTo>
                <a:lnTo>
                  <a:pt x="5431574" y="469"/>
                </a:lnTo>
                <a:lnTo>
                  <a:pt x="5429720" y="2336"/>
                </a:lnTo>
                <a:lnTo>
                  <a:pt x="5429250" y="3454"/>
                </a:lnTo>
                <a:lnTo>
                  <a:pt x="5429250" y="6083"/>
                </a:lnTo>
                <a:lnTo>
                  <a:pt x="5429720" y="7200"/>
                </a:lnTo>
                <a:lnTo>
                  <a:pt x="5431574" y="9067"/>
                </a:lnTo>
                <a:lnTo>
                  <a:pt x="5432704" y="9525"/>
                </a:lnTo>
                <a:lnTo>
                  <a:pt x="5435333" y="9525"/>
                </a:lnTo>
                <a:lnTo>
                  <a:pt x="5436451" y="9067"/>
                </a:lnTo>
                <a:lnTo>
                  <a:pt x="5438318" y="7200"/>
                </a:lnTo>
                <a:lnTo>
                  <a:pt x="5438775" y="6083"/>
                </a:lnTo>
                <a:lnTo>
                  <a:pt x="5438775" y="3454"/>
                </a:lnTo>
                <a:close/>
              </a:path>
              <a:path w="5486400" h="646429">
                <a:moveTo>
                  <a:pt x="5486400" y="640359"/>
                </a:moveTo>
                <a:lnTo>
                  <a:pt x="5485943" y="639241"/>
                </a:lnTo>
                <a:lnTo>
                  <a:pt x="5484076" y="637374"/>
                </a:lnTo>
                <a:lnTo>
                  <a:pt x="5482958" y="636905"/>
                </a:lnTo>
                <a:lnTo>
                  <a:pt x="5480329" y="636905"/>
                </a:lnTo>
                <a:lnTo>
                  <a:pt x="5479199" y="637374"/>
                </a:lnTo>
                <a:lnTo>
                  <a:pt x="5477345" y="639241"/>
                </a:lnTo>
                <a:lnTo>
                  <a:pt x="5476875" y="640359"/>
                </a:lnTo>
                <a:lnTo>
                  <a:pt x="5476875" y="642988"/>
                </a:lnTo>
                <a:lnTo>
                  <a:pt x="5477345" y="644105"/>
                </a:lnTo>
                <a:lnTo>
                  <a:pt x="5479199" y="645972"/>
                </a:lnTo>
                <a:lnTo>
                  <a:pt x="5480329" y="646430"/>
                </a:lnTo>
                <a:lnTo>
                  <a:pt x="5482958" y="646430"/>
                </a:lnTo>
                <a:lnTo>
                  <a:pt x="5484076" y="645972"/>
                </a:lnTo>
                <a:lnTo>
                  <a:pt x="5485943" y="644105"/>
                </a:lnTo>
                <a:lnTo>
                  <a:pt x="5486400" y="642988"/>
                </a:lnTo>
                <a:lnTo>
                  <a:pt x="5486400" y="640359"/>
                </a:lnTo>
                <a:close/>
              </a:path>
              <a:path w="5486400" h="646429">
                <a:moveTo>
                  <a:pt x="5486400" y="3454"/>
                </a:moveTo>
                <a:lnTo>
                  <a:pt x="5485943" y="2336"/>
                </a:lnTo>
                <a:lnTo>
                  <a:pt x="5484076" y="469"/>
                </a:lnTo>
                <a:lnTo>
                  <a:pt x="5482958" y="0"/>
                </a:lnTo>
                <a:lnTo>
                  <a:pt x="5480329" y="0"/>
                </a:lnTo>
                <a:lnTo>
                  <a:pt x="5479199" y="469"/>
                </a:lnTo>
                <a:lnTo>
                  <a:pt x="5477345" y="2336"/>
                </a:lnTo>
                <a:lnTo>
                  <a:pt x="5476875" y="3454"/>
                </a:lnTo>
                <a:lnTo>
                  <a:pt x="5476875" y="6083"/>
                </a:lnTo>
                <a:lnTo>
                  <a:pt x="5477345" y="7200"/>
                </a:lnTo>
                <a:lnTo>
                  <a:pt x="5479199" y="9067"/>
                </a:lnTo>
                <a:lnTo>
                  <a:pt x="5480329" y="9525"/>
                </a:lnTo>
                <a:lnTo>
                  <a:pt x="5482958" y="9525"/>
                </a:lnTo>
                <a:lnTo>
                  <a:pt x="5484076" y="9067"/>
                </a:lnTo>
                <a:lnTo>
                  <a:pt x="5485943" y="7200"/>
                </a:lnTo>
                <a:lnTo>
                  <a:pt x="5486400" y="6083"/>
                </a:lnTo>
                <a:lnTo>
                  <a:pt x="5486400" y="3454"/>
                </a:lnTo>
                <a:close/>
              </a:path>
            </a:pathLst>
          </a:custGeom>
          <a:solidFill>
            <a:srgbClr val="C7C6C3"/>
          </a:solidFill>
        </p:spPr>
        <p:txBody>
          <a:bodyPr wrap="square" lIns="0" tIns="0" rIns="0" bIns="0" rtlCol="0"/>
          <a:lstStyle/>
          <a:p>
            <a:endParaRPr/>
          </a:p>
        </p:txBody>
      </p:sp>
      <p:sp>
        <p:nvSpPr>
          <p:cNvPr id="8" name="object 8"/>
          <p:cNvSpPr txBox="1"/>
          <p:nvPr/>
        </p:nvSpPr>
        <p:spPr>
          <a:xfrm>
            <a:off x="470544" y="5956081"/>
            <a:ext cx="242570"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Segoe UI"/>
                <a:cs typeface="Segoe UI"/>
              </a:rPr>
              <a:t>20%</a:t>
            </a:r>
            <a:endParaRPr sz="900">
              <a:latin typeface="Segoe UI"/>
              <a:cs typeface="Segoe UI"/>
            </a:endParaRPr>
          </a:p>
        </p:txBody>
      </p:sp>
      <p:sp>
        <p:nvSpPr>
          <p:cNvPr id="9" name="object 9"/>
          <p:cNvSpPr txBox="1"/>
          <p:nvPr/>
        </p:nvSpPr>
        <p:spPr>
          <a:xfrm>
            <a:off x="470544" y="5319176"/>
            <a:ext cx="242570"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Segoe UI"/>
                <a:cs typeface="Segoe UI"/>
              </a:rPr>
              <a:t>40%</a:t>
            </a:r>
            <a:endParaRPr sz="900">
              <a:latin typeface="Segoe UI"/>
              <a:cs typeface="Segoe UI"/>
            </a:endParaRPr>
          </a:p>
        </p:txBody>
      </p:sp>
      <p:sp>
        <p:nvSpPr>
          <p:cNvPr id="10" name="object 10"/>
          <p:cNvSpPr txBox="1"/>
          <p:nvPr/>
        </p:nvSpPr>
        <p:spPr>
          <a:xfrm>
            <a:off x="268595" y="5135338"/>
            <a:ext cx="177800" cy="1494790"/>
          </a:xfrm>
          <a:prstGeom prst="rect">
            <a:avLst/>
          </a:prstGeom>
        </p:spPr>
        <p:txBody>
          <a:bodyPr vert="vert270" wrap="square" lIns="0" tIns="0" rIns="0" bIns="0" rtlCol="0">
            <a:spAutoFit/>
          </a:bodyPr>
          <a:lstStyle/>
          <a:p>
            <a:pPr marL="12700">
              <a:lnSpc>
                <a:spcPts val="1275"/>
              </a:lnSpc>
            </a:pPr>
            <a:r>
              <a:rPr sz="1200" spc="-60" dirty="0">
                <a:solidFill>
                  <a:srgbClr val="252423"/>
                </a:solidFill>
                <a:latin typeface="Tahoma"/>
                <a:cs typeface="Tahoma"/>
              </a:rPr>
              <a:t>Percentage</a:t>
            </a:r>
            <a:r>
              <a:rPr sz="1200" spc="-65" dirty="0">
                <a:solidFill>
                  <a:srgbClr val="252423"/>
                </a:solidFill>
                <a:latin typeface="Tahoma"/>
                <a:cs typeface="Tahoma"/>
              </a:rPr>
              <a:t> </a:t>
            </a:r>
            <a:r>
              <a:rPr sz="1200" spc="-75" dirty="0">
                <a:solidFill>
                  <a:srgbClr val="252423"/>
                </a:solidFill>
                <a:latin typeface="Tahoma"/>
                <a:cs typeface="Tahoma"/>
              </a:rPr>
              <a:t>of</a:t>
            </a:r>
            <a:r>
              <a:rPr sz="1200" spc="-60" dirty="0">
                <a:solidFill>
                  <a:srgbClr val="252423"/>
                </a:solidFill>
                <a:latin typeface="Tahoma"/>
                <a:cs typeface="Tahoma"/>
              </a:rPr>
              <a:t> </a:t>
            </a:r>
            <a:r>
              <a:rPr sz="1200" spc="-75" dirty="0">
                <a:solidFill>
                  <a:srgbClr val="252423"/>
                </a:solidFill>
                <a:latin typeface="Tahoma"/>
                <a:cs typeface="Tahoma"/>
              </a:rPr>
              <a:t>Total</a:t>
            </a:r>
            <a:r>
              <a:rPr sz="1200" spc="-60" dirty="0">
                <a:solidFill>
                  <a:srgbClr val="252423"/>
                </a:solidFill>
                <a:latin typeface="Tahoma"/>
                <a:cs typeface="Tahoma"/>
              </a:rPr>
              <a:t> </a:t>
            </a:r>
            <a:r>
              <a:rPr sz="1200" spc="-20" dirty="0">
                <a:solidFill>
                  <a:srgbClr val="252423"/>
                </a:solidFill>
                <a:latin typeface="Tahoma"/>
                <a:cs typeface="Tahoma"/>
              </a:rPr>
              <a:t>sold</a:t>
            </a:r>
            <a:endParaRPr sz="1200">
              <a:latin typeface="Tahoma"/>
              <a:cs typeface="Tahoma"/>
            </a:endParaRPr>
          </a:p>
        </p:txBody>
      </p:sp>
      <p:sp>
        <p:nvSpPr>
          <p:cNvPr id="11" name="object 11"/>
          <p:cNvSpPr txBox="1"/>
          <p:nvPr/>
        </p:nvSpPr>
        <p:spPr>
          <a:xfrm>
            <a:off x="1798852" y="6704012"/>
            <a:ext cx="433705"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605D5C"/>
                </a:solidFill>
                <a:latin typeface="Segoe UI"/>
                <a:cs typeface="Segoe UI"/>
              </a:rPr>
              <a:t>skincare</a:t>
            </a:r>
            <a:endParaRPr sz="900">
              <a:latin typeface="Segoe UI"/>
              <a:cs typeface="Segoe UI"/>
            </a:endParaRPr>
          </a:p>
        </p:txBody>
      </p:sp>
      <p:sp>
        <p:nvSpPr>
          <p:cNvPr id="12" name="object 12"/>
          <p:cNvSpPr txBox="1"/>
          <p:nvPr/>
        </p:nvSpPr>
        <p:spPr>
          <a:xfrm>
            <a:off x="3139628" y="6696229"/>
            <a:ext cx="802640" cy="363855"/>
          </a:xfrm>
          <a:prstGeom prst="rect">
            <a:avLst/>
          </a:prstGeom>
        </p:spPr>
        <p:txBody>
          <a:bodyPr vert="horz" wrap="square" lIns="0" tIns="20320" rIns="0" bIns="0" rtlCol="0">
            <a:spAutoFit/>
          </a:bodyPr>
          <a:lstStyle/>
          <a:p>
            <a:pPr algn="ctr">
              <a:lnSpc>
                <a:spcPct val="100000"/>
              </a:lnSpc>
              <a:spcBef>
                <a:spcPts val="160"/>
              </a:spcBef>
            </a:pPr>
            <a:r>
              <a:rPr sz="900" spc="-10" dirty="0">
                <a:solidFill>
                  <a:srgbClr val="605D5C"/>
                </a:solidFill>
                <a:latin typeface="Segoe UI"/>
                <a:cs typeface="Segoe UI"/>
              </a:rPr>
              <a:t>haircare</a:t>
            </a:r>
            <a:endParaRPr sz="900">
              <a:latin typeface="Segoe UI"/>
              <a:cs typeface="Segoe UI"/>
            </a:endParaRPr>
          </a:p>
          <a:p>
            <a:pPr algn="ctr">
              <a:lnSpc>
                <a:spcPct val="100000"/>
              </a:lnSpc>
              <a:spcBef>
                <a:spcPts val="80"/>
              </a:spcBef>
            </a:pPr>
            <a:r>
              <a:rPr sz="1200" spc="-55" dirty="0">
                <a:solidFill>
                  <a:srgbClr val="252423"/>
                </a:solidFill>
                <a:latin typeface="Tahoma"/>
                <a:cs typeface="Tahoma"/>
              </a:rPr>
              <a:t>Product</a:t>
            </a:r>
            <a:r>
              <a:rPr sz="1200" spc="-40" dirty="0">
                <a:solidFill>
                  <a:srgbClr val="252423"/>
                </a:solidFill>
                <a:latin typeface="Tahoma"/>
                <a:cs typeface="Tahoma"/>
              </a:rPr>
              <a:t> </a:t>
            </a:r>
            <a:r>
              <a:rPr sz="1200" spc="-20" dirty="0">
                <a:solidFill>
                  <a:srgbClr val="252423"/>
                </a:solidFill>
                <a:latin typeface="Tahoma"/>
                <a:cs typeface="Tahoma"/>
              </a:rPr>
              <a:t>type</a:t>
            </a:r>
            <a:endParaRPr sz="1200">
              <a:latin typeface="Tahoma"/>
              <a:cs typeface="Tahoma"/>
            </a:endParaRPr>
          </a:p>
        </p:txBody>
      </p:sp>
      <p:sp>
        <p:nvSpPr>
          <p:cNvPr id="13" name="object 13"/>
          <p:cNvSpPr txBox="1"/>
          <p:nvPr/>
        </p:nvSpPr>
        <p:spPr>
          <a:xfrm>
            <a:off x="4806486" y="6704012"/>
            <a:ext cx="520065"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605D5C"/>
                </a:solidFill>
                <a:latin typeface="Segoe UI"/>
                <a:cs typeface="Segoe UI"/>
              </a:rPr>
              <a:t>cosmetics</a:t>
            </a:r>
            <a:endParaRPr sz="900">
              <a:latin typeface="Segoe UI"/>
              <a:cs typeface="Segoe UI"/>
            </a:endParaRPr>
          </a:p>
        </p:txBody>
      </p:sp>
      <p:grpSp>
        <p:nvGrpSpPr>
          <p:cNvPr id="14" name="object 14"/>
          <p:cNvGrpSpPr/>
          <p:nvPr/>
        </p:nvGrpSpPr>
        <p:grpSpPr>
          <a:xfrm>
            <a:off x="1134109" y="4822062"/>
            <a:ext cx="4478655" cy="1856739"/>
            <a:chOff x="1134109" y="4822062"/>
            <a:chExt cx="4478655" cy="1856739"/>
          </a:xfrm>
        </p:grpSpPr>
        <p:sp>
          <p:nvSpPr>
            <p:cNvPr id="15" name="object 15"/>
            <p:cNvSpPr/>
            <p:nvPr/>
          </p:nvSpPr>
          <p:spPr>
            <a:xfrm>
              <a:off x="1405466" y="5246512"/>
              <a:ext cx="1156335" cy="1432560"/>
            </a:xfrm>
            <a:custGeom>
              <a:avLst/>
              <a:gdLst/>
              <a:ahLst/>
              <a:cxnLst/>
              <a:rect l="l" t="t" r="r" b="b"/>
              <a:pathLst>
                <a:path w="1156335" h="1432559">
                  <a:moveTo>
                    <a:pt x="1156034" y="1432100"/>
                  </a:moveTo>
                  <a:lnTo>
                    <a:pt x="0" y="1432100"/>
                  </a:lnTo>
                  <a:lnTo>
                    <a:pt x="0" y="0"/>
                  </a:lnTo>
                  <a:lnTo>
                    <a:pt x="1156034" y="0"/>
                  </a:lnTo>
                  <a:lnTo>
                    <a:pt x="1156034" y="1432100"/>
                  </a:lnTo>
                  <a:close/>
                </a:path>
              </a:pathLst>
            </a:custGeom>
            <a:solidFill>
              <a:srgbClr val="E66B37"/>
            </a:solidFill>
          </p:spPr>
          <p:txBody>
            <a:bodyPr wrap="square" lIns="0" tIns="0" rIns="0" bIns="0" rtlCol="0"/>
            <a:lstStyle/>
            <a:p>
              <a:endParaRPr/>
            </a:p>
          </p:txBody>
        </p:sp>
        <p:sp>
          <p:nvSpPr>
            <p:cNvPr id="16" name="object 16"/>
            <p:cNvSpPr/>
            <p:nvPr/>
          </p:nvSpPr>
          <p:spPr>
            <a:xfrm>
              <a:off x="2930789" y="5738362"/>
              <a:ext cx="1156335" cy="940435"/>
            </a:xfrm>
            <a:custGeom>
              <a:avLst/>
              <a:gdLst/>
              <a:ahLst/>
              <a:cxnLst/>
              <a:rect l="l" t="t" r="r" b="b"/>
              <a:pathLst>
                <a:path w="1156335" h="940434">
                  <a:moveTo>
                    <a:pt x="1156034" y="940249"/>
                  </a:moveTo>
                  <a:lnTo>
                    <a:pt x="0" y="940249"/>
                  </a:lnTo>
                  <a:lnTo>
                    <a:pt x="0" y="0"/>
                  </a:lnTo>
                  <a:lnTo>
                    <a:pt x="1156034" y="0"/>
                  </a:lnTo>
                  <a:lnTo>
                    <a:pt x="1156034" y="940249"/>
                  </a:lnTo>
                  <a:close/>
                </a:path>
              </a:pathLst>
            </a:custGeom>
            <a:solidFill>
              <a:srgbClr val="12239D"/>
            </a:solidFill>
          </p:spPr>
          <p:txBody>
            <a:bodyPr wrap="square" lIns="0" tIns="0" rIns="0" bIns="0" rtlCol="0"/>
            <a:lstStyle/>
            <a:p>
              <a:endParaRPr/>
            </a:p>
          </p:txBody>
        </p:sp>
        <p:sp>
          <p:nvSpPr>
            <p:cNvPr id="17" name="object 17"/>
            <p:cNvSpPr/>
            <p:nvPr/>
          </p:nvSpPr>
          <p:spPr>
            <a:xfrm>
              <a:off x="4456112" y="5866437"/>
              <a:ext cx="1156335" cy="812800"/>
            </a:xfrm>
            <a:custGeom>
              <a:avLst/>
              <a:gdLst/>
              <a:ahLst/>
              <a:cxnLst/>
              <a:rect l="l" t="t" r="r" b="b"/>
              <a:pathLst>
                <a:path w="1156335" h="812800">
                  <a:moveTo>
                    <a:pt x="1156034" y="812175"/>
                  </a:moveTo>
                  <a:lnTo>
                    <a:pt x="0" y="812175"/>
                  </a:lnTo>
                  <a:lnTo>
                    <a:pt x="0" y="0"/>
                  </a:lnTo>
                  <a:lnTo>
                    <a:pt x="1156034" y="0"/>
                  </a:lnTo>
                  <a:lnTo>
                    <a:pt x="1156034" y="812175"/>
                  </a:lnTo>
                  <a:close/>
                </a:path>
              </a:pathLst>
            </a:custGeom>
            <a:solidFill>
              <a:srgbClr val="118CFF"/>
            </a:solidFill>
          </p:spPr>
          <p:txBody>
            <a:bodyPr wrap="square" lIns="0" tIns="0" rIns="0" bIns="0" rtlCol="0"/>
            <a:lstStyle/>
            <a:p>
              <a:endParaRPr/>
            </a:p>
          </p:txBody>
        </p:sp>
        <p:pic>
          <p:nvPicPr>
            <p:cNvPr id="18" name="object 18"/>
            <p:cNvPicPr/>
            <p:nvPr/>
          </p:nvPicPr>
          <p:blipFill>
            <a:blip r:embed="rId2" cstate="print"/>
            <a:stretch>
              <a:fillRect/>
            </a:stretch>
          </p:blipFill>
          <p:spPr>
            <a:xfrm>
              <a:off x="1134109" y="4822062"/>
              <a:ext cx="95249" cy="95249"/>
            </a:xfrm>
            <a:prstGeom prst="rect">
              <a:avLst/>
            </a:prstGeom>
          </p:spPr>
        </p:pic>
        <p:pic>
          <p:nvPicPr>
            <p:cNvPr id="19" name="object 19"/>
            <p:cNvPicPr/>
            <p:nvPr/>
          </p:nvPicPr>
          <p:blipFill>
            <a:blip r:embed="rId3" cstate="print"/>
            <a:stretch>
              <a:fillRect/>
            </a:stretch>
          </p:blipFill>
          <p:spPr>
            <a:xfrm>
              <a:off x="1753234" y="4822062"/>
              <a:ext cx="95249" cy="95249"/>
            </a:xfrm>
            <a:prstGeom prst="rect">
              <a:avLst/>
            </a:prstGeom>
          </p:spPr>
        </p:pic>
      </p:grpSp>
      <p:sp>
        <p:nvSpPr>
          <p:cNvPr id="20" name="object 20"/>
          <p:cNvSpPr txBox="1"/>
          <p:nvPr/>
        </p:nvSpPr>
        <p:spPr>
          <a:xfrm>
            <a:off x="263525" y="4457763"/>
            <a:ext cx="2165350" cy="495300"/>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252423"/>
                </a:solidFill>
                <a:latin typeface="Tahoma"/>
                <a:cs typeface="Tahoma"/>
              </a:rPr>
              <a:t>Products</a:t>
            </a:r>
            <a:r>
              <a:rPr sz="1400" spc="-80" dirty="0">
                <a:solidFill>
                  <a:srgbClr val="252423"/>
                </a:solidFill>
                <a:latin typeface="Tahoma"/>
                <a:cs typeface="Tahoma"/>
              </a:rPr>
              <a:t> </a:t>
            </a:r>
            <a:r>
              <a:rPr sz="1400" spc="-35" dirty="0">
                <a:solidFill>
                  <a:srgbClr val="252423"/>
                </a:solidFill>
                <a:latin typeface="Tahoma"/>
                <a:cs typeface="Tahoma"/>
              </a:rPr>
              <a:t>sold</a:t>
            </a:r>
            <a:r>
              <a:rPr sz="1400" spc="-80" dirty="0">
                <a:solidFill>
                  <a:srgbClr val="252423"/>
                </a:solidFill>
                <a:latin typeface="Tahoma"/>
                <a:cs typeface="Tahoma"/>
              </a:rPr>
              <a:t> by </a:t>
            </a:r>
            <a:r>
              <a:rPr sz="1400" spc="-55" dirty="0">
                <a:solidFill>
                  <a:srgbClr val="252423"/>
                </a:solidFill>
                <a:latin typeface="Tahoma"/>
                <a:cs typeface="Tahoma"/>
              </a:rPr>
              <a:t>Product</a:t>
            </a:r>
            <a:r>
              <a:rPr sz="1400" spc="-80" dirty="0">
                <a:solidFill>
                  <a:srgbClr val="252423"/>
                </a:solidFill>
                <a:latin typeface="Tahoma"/>
                <a:cs typeface="Tahoma"/>
              </a:rPr>
              <a:t> </a:t>
            </a:r>
            <a:r>
              <a:rPr sz="1400" spc="-35" dirty="0">
                <a:solidFill>
                  <a:srgbClr val="252423"/>
                </a:solidFill>
                <a:latin typeface="Tahoma"/>
                <a:cs typeface="Tahoma"/>
              </a:rPr>
              <a:t>type</a:t>
            </a:r>
            <a:endParaRPr sz="1400">
              <a:latin typeface="Tahoma"/>
              <a:cs typeface="Tahoma"/>
            </a:endParaRPr>
          </a:p>
          <a:p>
            <a:pPr marL="12700">
              <a:lnSpc>
                <a:spcPct val="100000"/>
              </a:lnSpc>
              <a:spcBef>
                <a:spcPts val="820"/>
              </a:spcBef>
              <a:tabLst>
                <a:tab pos="980440" algn="l"/>
                <a:tab pos="1607185" algn="l"/>
              </a:tabLst>
            </a:pPr>
            <a:r>
              <a:rPr sz="1000" b="1" dirty="0">
                <a:solidFill>
                  <a:srgbClr val="605D5C"/>
                </a:solidFill>
                <a:latin typeface="Segoe UI"/>
                <a:cs typeface="Segoe UI"/>
              </a:rPr>
              <a:t>Product</a:t>
            </a:r>
            <a:r>
              <a:rPr sz="1000" b="1" spc="-25" dirty="0">
                <a:solidFill>
                  <a:srgbClr val="605D5C"/>
                </a:solidFill>
                <a:latin typeface="Segoe UI"/>
                <a:cs typeface="Segoe UI"/>
              </a:rPr>
              <a:t> </a:t>
            </a:r>
            <a:r>
              <a:rPr sz="1000" b="1" spc="-20" dirty="0">
                <a:solidFill>
                  <a:srgbClr val="605D5C"/>
                </a:solidFill>
                <a:latin typeface="Segoe UI"/>
                <a:cs typeface="Segoe UI"/>
              </a:rPr>
              <a:t>type</a:t>
            </a:r>
            <a:r>
              <a:rPr sz="1000" b="1" dirty="0">
                <a:solidFill>
                  <a:srgbClr val="605D5C"/>
                </a:solidFill>
                <a:latin typeface="Segoe UI"/>
                <a:cs typeface="Segoe UI"/>
              </a:rPr>
              <a:t>	</a:t>
            </a:r>
            <a:r>
              <a:rPr sz="1000" spc="-10" dirty="0">
                <a:solidFill>
                  <a:srgbClr val="605D5C"/>
                </a:solidFill>
                <a:latin typeface="Segoe UI"/>
                <a:cs typeface="Segoe UI"/>
              </a:rPr>
              <a:t>skincare</a:t>
            </a:r>
            <a:r>
              <a:rPr sz="1000" dirty="0">
                <a:solidFill>
                  <a:srgbClr val="605D5C"/>
                </a:solidFill>
                <a:latin typeface="Segoe UI"/>
                <a:cs typeface="Segoe UI"/>
              </a:rPr>
              <a:t>	</a:t>
            </a:r>
            <a:r>
              <a:rPr sz="1000" spc="-10" dirty="0">
                <a:solidFill>
                  <a:srgbClr val="605D5C"/>
                </a:solidFill>
                <a:latin typeface="Segoe UI"/>
                <a:cs typeface="Segoe UI"/>
              </a:rPr>
              <a:t>haircare</a:t>
            </a:r>
            <a:endParaRPr sz="1000">
              <a:latin typeface="Segoe UI"/>
              <a:cs typeface="Segoe UI"/>
            </a:endParaRPr>
          </a:p>
        </p:txBody>
      </p:sp>
      <p:pic>
        <p:nvPicPr>
          <p:cNvPr id="21" name="object 21"/>
          <p:cNvPicPr/>
          <p:nvPr/>
        </p:nvPicPr>
        <p:blipFill>
          <a:blip r:embed="rId4" cstate="print"/>
          <a:stretch>
            <a:fillRect/>
          </a:stretch>
        </p:blipFill>
        <p:spPr>
          <a:xfrm>
            <a:off x="2372359" y="4822062"/>
            <a:ext cx="95249" cy="95249"/>
          </a:xfrm>
          <a:prstGeom prst="rect">
            <a:avLst/>
          </a:prstGeom>
        </p:spPr>
      </p:pic>
      <p:sp>
        <p:nvSpPr>
          <p:cNvPr id="22" name="object 22"/>
          <p:cNvSpPr txBox="1"/>
          <p:nvPr/>
        </p:nvSpPr>
        <p:spPr>
          <a:xfrm>
            <a:off x="2476748" y="4775231"/>
            <a:ext cx="574675" cy="177800"/>
          </a:xfrm>
          <a:prstGeom prst="rect">
            <a:avLst/>
          </a:prstGeom>
        </p:spPr>
        <p:txBody>
          <a:bodyPr vert="horz" wrap="square" lIns="0" tIns="12700" rIns="0" bIns="0" rtlCol="0">
            <a:spAutoFit/>
          </a:bodyPr>
          <a:lstStyle/>
          <a:p>
            <a:pPr marL="12700">
              <a:lnSpc>
                <a:spcPct val="100000"/>
              </a:lnSpc>
              <a:spcBef>
                <a:spcPts val="100"/>
              </a:spcBef>
            </a:pPr>
            <a:r>
              <a:rPr sz="1000" spc="-10" dirty="0">
                <a:solidFill>
                  <a:srgbClr val="605D5C"/>
                </a:solidFill>
                <a:latin typeface="Segoe UI"/>
                <a:cs typeface="Segoe UI"/>
              </a:rPr>
              <a:t>cosmetics</a:t>
            </a:r>
            <a:endParaRPr sz="1000">
              <a:latin typeface="Segoe UI"/>
              <a:cs typeface="Segoe UI"/>
            </a:endParaRPr>
          </a:p>
        </p:txBody>
      </p:sp>
      <p:sp>
        <p:nvSpPr>
          <p:cNvPr id="23" name="object 23"/>
          <p:cNvSpPr txBox="1"/>
          <p:nvPr/>
        </p:nvSpPr>
        <p:spPr>
          <a:xfrm>
            <a:off x="263525" y="1705038"/>
            <a:ext cx="129286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52423"/>
                </a:solidFill>
                <a:latin typeface="Tahoma"/>
                <a:cs typeface="Tahoma"/>
              </a:rPr>
              <a:t>Revenue</a:t>
            </a:r>
            <a:r>
              <a:rPr sz="1400" spc="-60" dirty="0">
                <a:solidFill>
                  <a:srgbClr val="252423"/>
                </a:solidFill>
                <a:latin typeface="Tahoma"/>
                <a:cs typeface="Tahoma"/>
              </a:rPr>
              <a:t> </a:t>
            </a:r>
            <a:r>
              <a:rPr sz="1400" spc="-10" dirty="0">
                <a:solidFill>
                  <a:srgbClr val="252423"/>
                </a:solidFill>
                <a:latin typeface="Tahoma"/>
                <a:cs typeface="Tahoma"/>
              </a:rPr>
              <a:t>Analysis</a:t>
            </a:r>
            <a:endParaRPr sz="1400" dirty="0">
              <a:latin typeface="Tahoma"/>
              <a:cs typeface="Tahoma"/>
            </a:endParaRPr>
          </a:p>
        </p:txBody>
      </p:sp>
      <p:sp>
        <p:nvSpPr>
          <p:cNvPr id="24" name="object 24"/>
          <p:cNvSpPr/>
          <p:nvPr/>
        </p:nvSpPr>
        <p:spPr>
          <a:xfrm>
            <a:off x="719124" y="2462212"/>
            <a:ext cx="5534025" cy="1628775"/>
          </a:xfrm>
          <a:custGeom>
            <a:avLst/>
            <a:gdLst/>
            <a:ahLst/>
            <a:cxnLst/>
            <a:rect l="l" t="t" r="r" b="b"/>
            <a:pathLst>
              <a:path w="5534025" h="1628775">
                <a:moveTo>
                  <a:pt x="9525" y="1622704"/>
                </a:moveTo>
                <a:lnTo>
                  <a:pt x="9067" y="1621586"/>
                </a:lnTo>
                <a:lnTo>
                  <a:pt x="7200" y="1619719"/>
                </a:lnTo>
                <a:lnTo>
                  <a:pt x="6083" y="1619250"/>
                </a:lnTo>
                <a:lnTo>
                  <a:pt x="3454" y="1619250"/>
                </a:lnTo>
                <a:lnTo>
                  <a:pt x="2336" y="1619719"/>
                </a:lnTo>
                <a:lnTo>
                  <a:pt x="469" y="1621586"/>
                </a:lnTo>
                <a:lnTo>
                  <a:pt x="0" y="1622704"/>
                </a:lnTo>
                <a:lnTo>
                  <a:pt x="0" y="1625333"/>
                </a:lnTo>
                <a:lnTo>
                  <a:pt x="469" y="1626450"/>
                </a:lnTo>
                <a:lnTo>
                  <a:pt x="2336" y="1628317"/>
                </a:lnTo>
                <a:lnTo>
                  <a:pt x="3454" y="1628775"/>
                </a:lnTo>
                <a:lnTo>
                  <a:pt x="6083" y="1628775"/>
                </a:lnTo>
                <a:lnTo>
                  <a:pt x="7200" y="1628317"/>
                </a:lnTo>
                <a:lnTo>
                  <a:pt x="9067" y="1626450"/>
                </a:lnTo>
                <a:lnTo>
                  <a:pt x="9525" y="1625333"/>
                </a:lnTo>
                <a:lnTo>
                  <a:pt x="9525" y="1622704"/>
                </a:lnTo>
                <a:close/>
              </a:path>
              <a:path w="5534025" h="1628775">
                <a:moveTo>
                  <a:pt x="9525" y="813079"/>
                </a:moveTo>
                <a:lnTo>
                  <a:pt x="9067" y="811961"/>
                </a:lnTo>
                <a:lnTo>
                  <a:pt x="7200" y="810094"/>
                </a:lnTo>
                <a:lnTo>
                  <a:pt x="6083" y="809625"/>
                </a:lnTo>
                <a:lnTo>
                  <a:pt x="3454" y="809625"/>
                </a:lnTo>
                <a:lnTo>
                  <a:pt x="2336" y="810094"/>
                </a:lnTo>
                <a:lnTo>
                  <a:pt x="469" y="811961"/>
                </a:lnTo>
                <a:lnTo>
                  <a:pt x="0" y="813079"/>
                </a:lnTo>
                <a:lnTo>
                  <a:pt x="0" y="815708"/>
                </a:lnTo>
                <a:lnTo>
                  <a:pt x="469" y="816825"/>
                </a:lnTo>
                <a:lnTo>
                  <a:pt x="2336" y="818692"/>
                </a:lnTo>
                <a:lnTo>
                  <a:pt x="3454" y="819150"/>
                </a:lnTo>
                <a:lnTo>
                  <a:pt x="6083" y="819150"/>
                </a:lnTo>
                <a:lnTo>
                  <a:pt x="7200" y="818692"/>
                </a:lnTo>
                <a:lnTo>
                  <a:pt x="9067" y="816825"/>
                </a:lnTo>
                <a:lnTo>
                  <a:pt x="9525" y="815708"/>
                </a:lnTo>
                <a:lnTo>
                  <a:pt x="9525" y="813079"/>
                </a:lnTo>
                <a:close/>
              </a:path>
              <a:path w="5534025" h="1628775">
                <a:moveTo>
                  <a:pt x="9525" y="3454"/>
                </a:moveTo>
                <a:lnTo>
                  <a:pt x="9067" y="2336"/>
                </a:lnTo>
                <a:lnTo>
                  <a:pt x="7200" y="469"/>
                </a:lnTo>
                <a:lnTo>
                  <a:pt x="6083" y="0"/>
                </a:lnTo>
                <a:lnTo>
                  <a:pt x="3454" y="0"/>
                </a:lnTo>
                <a:lnTo>
                  <a:pt x="2336" y="469"/>
                </a:lnTo>
                <a:lnTo>
                  <a:pt x="469" y="2336"/>
                </a:lnTo>
                <a:lnTo>
                  <a:pt x="0" y="3454"/>
                </a:lnTo>
                <a:lnTo>
                  <a:pt x="0" y="6083"/>
                </a:lnTo>
                <a:lnTo>
                  <a:pt x="469" y="7200"/>
                </a:lnTo>
                <a:lnTo>
                  <a:pt x="2336" y="9067"/>
                </a:lnTo>
                <a:lnTo>
                  <a:pt x="3454" y="9525"/>
                </a:lnTo>
                <a:lnTo>
                  <a:pt x="6083" y="9525"/>
                </a:lnTo>
                <a:lnTo>
                  <a:pt x="7200" y="9067"/>
                </a:lnTo>
                <a:lnTo>
                  <a:pt x="9067" y="7200"/>
                </a:lnTo>
                <a:lnTo>
                  <a:pt x="9525" y="6083"/>
                </a:lnTo>
                <a:lnTo>
                  <a:pt x="9525" y="3454"/>
                </a:lnTo>
                <a:close/>
              </a:path>
              <a:path w="5534025" h="1628775">
                <a:moveTo>
                  <a:pt x="57150" y="1622704"/>
                </a:moveTo>
                <a:lnTo>
                  <a:pt x="56692" y="1621586"/>
                </a:lnTo>
                <a:lnTo>
                  <a:pt x="54825" y="1619719"/>
                </a:lnTo>
                <a:lnTo>
                  <a:pt x="53708" y="1619250"/>
                </a:lnTo>
                <a:lnTo>
                  <a:pt x="51079" y="1619250"/>
                </a:lnTo>
                <a:lnTo>
                  <a:pt x="49961" y="1619719"/>
                </a:lnTo>
                <a:lnTo>
                  <a:pt x="48094" y="1621586"/>
                </a:lnTo>
                <a:lnTo>
                  <a:pt x="47625" y="1622704"/>
                </a:lnTo>
                <a:lnTo>
                  <a:pt x="47625" y="1625333"/>
                </a:lnTo>
                <a:lnTo>
                  <a:pt x="48094" y="1626450"/>
                </a:lnTo>
                <a:lnTo>
                  <a:pt x="49961" y="1628317"/>
                </a:lnTo>
                <a:lnTo>
                  <a:pt x="51079" y="1628775"/>
                </a:lnTo>
                <a:lnTo>
                  <a:pt x="53708" y="1628775"/>
                </a:lnTo>
                <a:lnTo>
                  <a:pt x="54825" y="1628317"/>
                </a:lnTo>
                <a:lnTo>
                  <a:pt x="56692" y="1626450"/>
                </a:lnTo>
                <a:lnTo>
                  <a:pt x="57150" y="1625333"/>
                </a:lnTo>
                <a:lnTo>
                  <a:pt x="57150" y="1622704"/>
                </a:lnTo>
                <a:close/>
              </a:path>
              <a:path w="5534025" h="1628775">
                <a:moveTo>
                  <a:pt x="57150" y="813079"/>
                </a:moveTo>
                <a:lnTo>
                  <a:pt x="56692" y="811961"/>
                </a:lnTo>
                <a:lnTo>
                  <a:pt x="54825" y="810094"/>
                </a:lnTo>
                <a:lnTo>
                  <a:pt x="53708" y="809625"/>
                </a:lnTo>
                <a:lnTo>
                  <a:pt x="51079" y="809625"/>
                </a:lnTo>
                <a:lnTo>
                  <a:pt x="49961" y="810094"/>
                </a:lnTo>
                <a:lnTo>
                  <a:pt x="48094" y="811961"/>
                </a:lnTo>
                <a:lnTo>
                  <a:pt x="47625" y="813079"/>
                </a:lnTo>
                <a:lnTo>
                  <a:pt x="47625" y="815708"/>
                </a:lnTo>
                <a:lnTo>
                  <a:pt x="48094" y="816825"/>
                </a:lnTo>
                <a:lnTo>
                  <a:pt x="49961" y="818692"/>
                </a:lnTo>
                <a:lnTo>
                  <a:pt x="51079" y="819150"/>
                </a:lnTo>
                <a:lnTo>
                  <a:pt x="53708" y="819150"/>
                </a:lnTo>
                <a:lnTo>
                  <a:pt x="54825" y="818692"/>
                </a:lnTo>
                <a:lnTo>
                  <a:pt x="56692" y="816825"/>
                </a:lnTo>
                <a:lnTo>
                  <a:pt x="57150" y="815708"/>
                </a:lnTo>
                <a:lnTo>
                  <a:pt x="57150" y="813079"/>
                </a:lnTo>
                <a:close/>
              </a:path>
              <a:path w="5534025" h="1628775">
                <a:moveTo>
                  <a:pt x="57150" y="3454"/>
                </a:moveTo>
                <a:lnTo>
                  <a:pt x="56692" y="2336"/>
                </a:lnTo>
                <a:lnTo>
                  <a:pt x="54825" y="469"/>
                </a:lnTo>
                <a:lnTo>
                  <a:pt x="53708" y="0"/>
                </a:lnTo>
                <a:lnTo>
                  <a:pt x="51079" y="0"/>
                </a:lnTo>
                <a:lnTo>
                  <a:pt x="49961" y="469"/>
                </a:lnTo>
                <a:lnTo>
                  <a:pt x="48094" y="2336"/>
                </a:lnTo>
                <a:lnTo>
                  <a:pt x="47625" y="3454"/>
                </a:lnTo>
                <a:lnTo>
                  <a:pt x="47625" y="6083"/>
                </a:lnTo>
                <a:lnTo>
                  <a:pt x="48094" y="7200"/>
                </a:lnTo>
                <a:lnTo>
                  <a:pt x="49961" y="9067"/>
                </a:lnTo>
                <a:lnTo>
                  <a:pt x="51079" y="9525"/>
                </a:lnTo>
                <a:lnTo>
                  <a:pt x="53708" y="9525"/>
                </a:lnTo>
                <a:lnTo>
                  <a:pt x="54825" y="9067"/>
                </a:lnTo>
                <a:lnTo>
                  <a:pt x="56692" y="7200"/>
                </a:lnTo>
                <a:lnTo>
                  <a:pt x="57150" y="6083"/>
                </a:lnTo>
                <a:lnTo>
                  <a:pt x="57150" y="3454"/>
                </a:lnTo>
                <a:close/>
              </a:path>
              <a:path w="5534025" h="1628775">
                <a:moveTo>
                  <a:pt x="104775" y="1622704"/>
                </a:moveTo>
                <a:lnTo>
                  <a:pt x="104317" y="1621586"/>
                </a:lnTo>
                <a:lnTo>
                  <a:pt x="102450" y="1619719"/>
                </a:lnTo>
                <a:lnTo>
                  <a:pt x="101333" y="1619250"/>
                </a:lnTo>
                <a:lnTo>
                  <a:pt x="98704" y="1619250"/>
                </a:lnTo>
                <a:lnTo>
                  <a:pt x="97586" y="1619719"/>
                </a:lnTo>
                <a:lnTo>
                  <a:pt x="95719" y="1621586"/>
                </a:lnTo>
                <a:lnTo>
                  <a:pt x="95250" y="1622704"/>
                </a:lnTo>
                <a:lnTo>
                  <a:pt x="95250" y="1625333"/>
                </a:lnTo>
                <a:lnTo>
                  <a:pt x="95719" y="1626450"/>
                </a:lnTo>
                <a:lnTo>
                  <a:pt x="97586" y="1628317"/>
                </a:lnTo>
                <a:lnTo>
                  <a:pt x="98704" y="1628775"/>
                </a:lnTo>
                <a:lnTo>
                  <a:pt x="101333" y="1628775"/>
                </a:lnTo>
                <a:lnTo>
                  <a:pt x="102450" y="1628317"/>
                </a:lnTo>
                <a:lnTo>
                  <a:pt x="104317" y="1626450"/>
                </a:lnTo>
                <a:lnTo>
                  <a:pt x="104775" y="1625333"/>
                </a:lnTo>
                <a:lnTo>
                  <a:pt x="104775" y="1622704"/>
                </a:lnTo>
                <a:close/>
              </a:path>
              <a:path w="5534025" h="1628775">
                <a:moveTo>
                  <a:pt x="104775" y="813079"/>
                </a:moveTo>
                <a:lnTo>
                  <a:pt x="104317" y="811961"/>
                </a:lnTo>
                <a:lnTo>
                  <a:pt x="102450" y="810094"/>
                </a:lnTo>
                <a:lnTo>
                  <a:pt x="101333" y="809625"/>
                </a:lnTo>
                <a:lnTo>
                  <a:pt x="98704" y="809625"/>
                </a:lnTo>
                <a:lnTo>
                  <a:pt x="97586" y="810094"/>
                </a:lnTo>
                <a:lnTo>
                  <a:pt x="95719" y="811961"/>
                </a:lnTo>
                <a:lnTo>
                  <a:pt x="95250" y="813079"/>
                </a:lnTo>
                <a:lnTo>
                  <a:pt x="95250" y="815708"/>
                </a:lnTo>
                <a:lnTo>
                  <a:pt x="95719" y="816825"/>
                </a:lnTo>
                <a:lnTo>
                  <a:pt x="97586" y="818692"/>
                </a:lnTo>
                <a:lnTo>
                  <a:pt x="98704" y="819150"/>
                </a:lnTo>
                <a:lnTo>
                  <a:pt x="101333" y="819150"/>
                </a:lnTo>
                <a:lnTo>
                  <a:pt x="102450" y="818692"/>
                </a:lnTo>
                <a:lnTo>
                  <a:pt x="104317" y="816825"/>
                </a:lnTo>
                <a:lnTo>
                  <a:pt x="104775" y="815708"/>
                </a:lnTo>
                <a:lnTo>
                  <a:pt x="104775" y="813079"/>
                </a:lnTo>
                <a:close/>
              </a:path>
              <a:path w="5534025" h="1628775">
                <a:moveTo>
                  <a:pt x="104775" y="3454"/>
                </a:moveTo>
                <a:lnTo>
                  <a:pt x="104317" y="2336"/>
                </a:lnTo>
                <a:lnTo>
                  <a:pt x="102450" y="469"/>
                </a:lnTo>
                <a:lnTo>
                  <a:pt x="101333" y="0"/>
                </a:lnTo>
                <a:lnTo>
                  <a:pt x="98704" y="0"/>
                </a:lnTo>
                <a:lnTo>
                  <a:pt x="97586" y="469"/>
                </a:lnTo>
                <a:lnTo>
                  <a:pt x="95719" y="2336"/>
                </a:lnTo>
                <a:lnTo>
                  <a:pt x="95250" y="3454"/>
                </a:lnTo>
                <a:lnTo>
                  <a:pt x="95250" y="6083"/>
                </a:lnTo>
                <a:lnTo>
                  <a:pt x="95719" y="7200"/>
                </a:lnTo>
                <a:lnTo>
                  <a:pt x="97586" y="9067"/>
                </a:lnTo>
                <a:lnTo>
                  <a:pt x="98704" y="9525"/>
                </a:lnTo>
                <a:lnTo>
                  <a:pt x="101333" y="9525"/>
                </a:lnTo>
                <a:lnTo>
                  <a:pt x="102450" y="9067"/>
                </a:lnTo>
                <a:lnTo>
                  <a:pt x="104317" y="7200"/>
                </a:lnTo>
                <a:lnTo>
                  <a:pt x="104775" y="6083"/>
                </a:lnTo>
                <a:lnTo>
                  <a:pt x="104775" y="3454"/>
                </a:lnTo>
                <a:close/>
              </a:path>
              <a:path w="5534025" h="1628775">
                <a:moveTo>
                  <a:pt x="152400" y="1622704"/>
                </a:moveTo>
                <a:lnTo>
                  <a:pt x="151942" y="1621586"/>
                </a:lnTo>
                <a:lnTo>
                  <a:pt x="150075" y="1619719"/>
                </a:lnTo>
                <a:lnTo>
                  <a:pt x="148958" y="1619250"/>
                </a:lnTo>
                <a:lnTo>
                  <a:pt x="146329" y="1619250"/>
                </a:lnTo>
                <a:lnTo>
                  <a:pt x="145211" y="1619719"/>
                </a:lnTo>
                <a:lnTo>
                  <a:pt x="143344" y="1621586"/>
                </a:lnTo>
                <a:lnTo>
                  <a:pt x="142875" y="1622704"/>
                </a:lnTo>
                <a:lnTo>
                  <a:pt x="142875" y="1625333"/>
                </a:lnTo>
                <a:lnTo>
                  <a:pt x="143344" y="1626450"/>
                </a:lnTo>
                <a:lnTo>
                  <a:pt x="145211" y="1628317"/>
                </a:lnTo>
                <a:lnTo>
                  <a:pt x="146329" y="1628775"/>
                </a:lnTo>
                <a:lnTo>
                  <a:pt x="148958" y="1628775"/>
                </a:lnTo>
                <a:lnTo>
                  <a:pt x="150075" y="1628317"/>
                </a:lnTo>
                <a:lnTo>
                  <a:pt x="151942" y="1626450"/>
                </a:lnTo>
                <a:lnTo>
                  <a:pt x="152400" y="1625333"/>
                </a:lnTo>
                <a:lnTo>
                  <a:pt x="152400" y="1622704"/>
                </a:lnTo>
                <a:close/>
              </a:path>
              <a:path w="5534025" h="1628775">
                <a:moveTo>
                  <a:pt x="152400" y="813079"/>
                </a:moveTo>
                <a:lnTo>
                  <a:pt x="151942" y="811961"/>
                </a:lnTo>
                <a:lnTo>
                  <a:pt x="150075" y="810094"/>
                </a:lnTo>
                <a:lnTo>
                  <a:pt x="148958" y="809625"/>
                </a:lnTo>
                <a:lnTo>
                  <a:pt x="146329" y="809625"/>
                </a:lnTo>
                <a:lnTo>
                  <a:pt x="145211" y="810094"/>
                </a:lnTo>
                <a:lnTo>
                  <a:pt x="143344" y="811961"/>
                </a:lnTo>
                <a:lnTo>
                  <a:pt x="142875" y="813079"/>
                </a:lnTo>
                <a:lnTo>
                  <a:pt x="142875" y="815708"/>
                </a:lnTo>
                <a:lnTo>
                  <a:pt x="143344" y="816825"/>
                </a:lnTo>
                <a:lnTo>
                  <a:pt x="145211" y="818692"/>
                </a:lnTo>
                <a:lnTo>
                  <a:pt x="146329" y="819150"/>
                </a:lnTo>
                <a:lnTo>
                  <a:pt x="148958" y="819150"/>
                </a:lnTo>
                <a:lnTo>
                  <a:pt x="150075" y="818692"/>
                </a:lnTo>
                <a:lnTo>
                  <a:pt x="151942" y="816825"/>
                </a:lnTo>
                <a:lnTo>
                  <a:pt x="152400" y="815708"/>
                </a:lnTo>
                <a:lnTo>
                  <a:pt x="152400" y="813079"/>
                </a:lnTo>
                <a:close/>
              </a:path>
              <a:path w="5534025" h="1628775">
                <a:moveTo>
                  <a:pt x="152400" y="3454"/>
                </a:moveTo>
                <a:lnTo>
                  <a:pt x="151942" y="2336"/>
                </a:lnTo>
                <a:lnTo>
                  <a:pt x="150075" y="469"/>
                </a:lnTo>
                <a:lnTo>
                  <a:pt x="148958" y="0"/>
                </a:lnTo>
                <a:lnTo>
                  <a:pt x="146329" y="0"/>
                </a:lnTo>
                <a:lnTo>
                  <a:pt x="145211" y="469"/>
                </a:lnTo>
                <a:lnTo>
                  <a:pt x="143344" y="2336"/>
                </a:lnTo>
                <a:lnTo>
                  <a:pt x="142875" y="3454"/>
                </a:lnTo>
                <a:lnTo>
                  <a:pt x="142875" y="6083"/>
                </a:lnTo>
                <a:lnTo>
                  <a:pt x="143344" y="7200"/>
                </a:lnTo>
                <a:lnTo>
                  <a:pt x="145211" y="9067"/>
                </a:lnTo>
                <a:lnTo>
                  <a:pt x="146329" y="9525"/>
                </a:lnTo>
                <a:lnTo>
                  <a:pt x="148958" y="9525"/>
                </a:lnTo>
                <a:lnTo>
                  <a:pt x="150075" y="9067"/>
                </a:lnTo>
                <a:lnTo>
                  <a:pt x="151942" y="7200"/>
                </a:lnTo>
                <a:lnTo>
                  <a:pt x="152400" y="6083"/>
                </a:lnTo>
                <a:lnTo>
                  <a:pt x="152400" y="3454"/>
                </a:lnTo>
                <a:close/>
              </a:path>
              <a:path w="5534025" h="1628775">
                <a:moveTo>
                  <a:pt x="200025" y="1622704"/>
                </a:moveTo>
                <a:lnTo>
                  <a:pt x="199567" y="1621586"/>
                </a:lnTo>
                <a:lnTo>
                  <a:pt x="197700" y="1619719"/>
                </a:lnTo>
                <a:lnTo>
                  <a:pt x="196583" y="1619250"/>
                </a:lnTo>
                <a:lnTo>
                  <a:pt x="193954" y="1619250"/>
                </a:lnTo>
                <a:lnTo>
                  <a:pt x="192836" y="1619719"/>
                </a:lnTo>
                <a:lnTo>
                  <a:pt x="190969" y="1621586"/>
                </a:lnTo>
                <a:lnTo>
                  <a:pt x="190500" y="1622704"/>
                </a:lnTo>
                <a:lnTo>
                  <a:pt x="190500" y="1625333"/>
                </a:lnTo>
                <a:lnTo>
                  <a:pt x="190969" y="1626450"/>
                </a:lnTo>
                <a:lnTo>
                  <a:pt x="192836" y="1628317"/>
                </a:lnTo>
                <a:lnTo>
                  <a:pt x="193954" y="1628775"/>
                </a:lnTo>
                <a:lnTo>
                  <a:pt x="196583" y="1628775"/>
                </a:lnTo>
                <a:lnTo>
                  <a:pt x="197700" y="1628317"/>
                </a:lnTo>
                <a:lnTo>
                  <a:pt x="199567" y="1626450"/>
                </a:lnTo>
                <a:lnTo>
                  <a:pt x="200025" y="1625333"/>
                </a:lnTo>
                <a:lnTo>
                  <a:pt x="200025" y="1622704"/>
                </a:lnTo>
                <a:close/>
              </a:path>
              <a:path w="5534025" h="1628775">
                <a:moveTo>
                  <a:pt x="200025" y="813079"/>
                </a:moveTo>
                <a:lnTo>
                  <a:pt x="199567" y="811961"/>
                </a:lnTo>
                <a:lnTo>
                  <a:pt x="197700" y="810094"/>
                </a:lnTo>
                <a:lnTo>
                  <a:pt x="196583" y="809625"/>
                </a:lnTo>
                <a:lnTo>
                  <a:pt x="193954" y="809625"/>
                </a:lnTo>
                <a:lnTo>
                  <a:pt x="192836" y="810094"/>
                </a:lnTo>
                <a:lnTo>
                  <a:pt x="190969" y="811961"/>
                </a:lnTo>
                <a:lnTo>
                  <a:pt x="190500" y="813079"/>
                </a:lnTo>
                <a:lnTo>
                  <a:pt x="190500" y="815708"/>
                </a:lnTo>
                <a:lnTo>
                  <a:pt x="190969" y="816825"/>
                </a:lnTo>
                <a:lnTo>
                  <a:pt x="192836" y="818692"/>
                </a:lnTo>
                <a:lnTo>
                  <a:pt x="193954" y="819150"/>
                </a:lnTo>
                <a:lnTo>
                  <a:pt x="196583" y="819150"/>
                </a:lnTo>
                <a:lnTo>
                  <a:pt x="197700" y="818692"/>
                </a:lnTo>
                <a:lnTo>
                  <a:pt x="199567" y="816825"/>
                </a:lnTo>
                <a:lnTo>
                  <a:pt x="200025" y="815708"/>
                </a:lnTo>
                <a:lnTo>
                  <a:pt x="200025" y="813079"/>
                </a:lnTo>
                <a:close/>
              </a:path>
              <a:path w="5534025" h="1628775">
                <a:moveTo>
                  <a:pt x="200025" y="3454"/>
                </a:moveTo>
                <a:lnTo>
                  <a:pt x="199567" y="2336"/>
                </a:lnTo>
                <a:lnTo>
                  <a:pt x="197700" y="469"/>
                </a:lnTo>
                <a:lnTo>
                  <a:pt x="196583" y="0"/>
                </a:lnTo>
                <a:lnTo>
                  <a:pt x="193954" y="0"/>
                </a:lnTo>
                <a:lnTo>
                  <a:pt x="192836" y="469"/>
                </a:lnTo>
                <a:lnTo>
                  <a:pt x="190969" y="2336"/>
                </a:lnTo>
                <a:lnTo>
                  <a:pt x="190500" y="3454"/>
                </a:lnTo>
                <a:lnTo>
                  <a:pt x="190500" y="6083"/>
                </a:lnTo>
                <a:lnTo>
                  <a:pt x="190969" y="7200"/>
                </a:lnTo>
                <a:lnTo>
                  <a:pt x="192836" y="9067"/>
                </a:lnTo>
                <a:lnTo>
                  <a:pt x="193954" y="9525"/>
                </a:lnTo>
                <a:lnTo>
                  <a:pt x="196583" y="9525"/>
                </a:lnTo>
                <a:lnTo>
                  <a:pt x="197700" y="9067"/>
                </a:lnTo>
                <a:lnTo>
                  <a:pt x="199567" y="7200"/>
                </a:lnTo>
                <a:lnTo>
                  <a:pt x="200025" y="6083"/>
                </a:lnTo>
                <a:lnTo>
                  <a:pt x="200025" y="3454"/>
                </a:lnTo>
                <a:close/>
              </a:path>
              <a:path w="5534025" h="1628775">
                <a:moveTo>
                  <a:pt x="247650" y="1622704"/>
                </a:moveTo>
                <a:lnTo>
                  <a:pt x="247192" y="1621586"/>
                </a:lnTo>
                <a:lnTo>
                  <a:pt x="245325" y="1619719"/>
                </a:lnTo>
                <a:lnTo>
                  <a:pt x="244208" y="1619250"/>
                </a:lnTo>
                <a:lnTo>
                  <a:pt x="241579" y="1619250"/>
                </a:lnTo>
                <a:lnTo>
                  <a:pt x="240461" y="1619719"/>
                </a:lnTo>
                <a:lnTo>
                  <a:pt x="238594" y="1621586"/>
                </a:lnTo>
                <a:lnTo>
                  <a:pt x="238125" y="1622704"/>
                </a:lnTo>
                <a:lnTo>
                  <a:pt x="238125" y="1625333"/>
                </a:lnTo>
                <a:lnTo>
                  <a:pt x="238594" y="1626450"/>
                </a:lnTo>
                <a:lnTo>
                  <a:pt x="240461" y="1628317"/>
                </a:lnTo>
                <a:lnTo>
                  <a:pt x="241579" y="1628775"/>
                </a:lnTo>
                <a:lnTo>
                  <a:pt x="244208" y="1628775"/>
                </a:lnTo>
                <a:lnTo>
                  <a:pt x="245325" y="1628317"/>
                </a:lnTo>
                <a:lnTo>
                  <a:pt x="247192" y="1626450"/>
                </a:lnTo>
                <a:lnTo>
                  <a:pt x="247650" y="1625333"/>
                </a:lnTo>
                <a:lnTo>
                  <a:pt x="247650" y="1622704"/>
                </a:lnTo>
                <a:close/>
              </a:path>
              <a:path w="5534025" h="1628775">
                <a:moveTo>
                  <a:pt x="247650" y="813079"/>
                </a:moveTo>
                <a:lnTo>
                  <a:pt x="247192" y="811961"/>
                </a:lnTo>
                <a:lnTo>
                  <a:pt x="245325" y="810094"/>
                </a:lnTo>
                <a:lnTo>
                  <a:pt x="244208" y="809625"/>
                </a:lnTo>
                <a:lnTo>
                  <a:pt x="241579" y="809625"/>
                </a:lnTo>
                <a:lnTo>
                  <a:pt x="240461" y="810094"/>
                </a:lnTo>
                <a:lnTo>
                  <a:pt x="238594" y="811961"/>
                </a:lnTo>
                <a:lnTo>
                  <a:pt x="238125" y="813079"/>
                </a:lnTo>
                <a:lnTo>
                  <a:pt x="238125" y="815708"/>
                </a:lnTo>
                <a:lnTo>
                  <a:pt x="238594" y="816825"/>
                </a:lnTo>
                <a:lnTo>
                  <a:pt x="240461" y="818692"/>
                </a:lnTo>
                <a:lnTo>
                  <a:pt x="241579" y="819150"/>
                </a:lnTo>
                <a:lnTo>
                  <a:pt x="244208" y="819150"/>
                </a:lnTo>
                <a:lnTo>
                  <a:pt x="245325" y="818692"/>
                </a:lnTo>
                <a:lnTo>
                  <a:pt x="247192" y="816825"/>
                </a:lnTo>
                <a:lnTo>
                  <a:pt x="247650" y="815708"/>
                </a:lnTo>
                <a:lnTo>
                  <a:pt x="247650" y="813079"/>
                </a:lnTo>
                <a:close/>
              </a:path>
              <a:path w="5534025" h="1628775">
                <a:moveTo>
                  <a:pt x="247650" y="3454"/>
                </a:moveTo>
                <a:lnTo>
                  <a:pt x="247192" y="2336"/>
                </a:lnTo>
                <a:lnTo>
                  <a:pt x="245325" y="469"/>
                </a:lnTo>
                <a:lnTo>
                  <a:pt x="244208" y="0"/>
                </a:lnTo>
                <a:lnTo>
                  <a:pt x="241579" y="0"/>
                </a:lnTo>
                <a:lnTo>
                  <a:pt x="240461" y="469"/>
                </a:lnTo>
                <a:lnTo>
                  <a:pt x="238594" y="2336"/>
                </a:lnTo>
                <a:lnTo>
                  <a:pt x="238125" y="3454"/>
                </a:lnTo>
                <a:lnTo>
                  <a:pt x="238125" y="6083"/>
                </a:lnTo>
                <a:lnTo>
                  <a:pt x="238594" y="7200"/>
                </a:lnTo>
                <a:lnTo>
                  <a:pt x="240461" y="9067"/>
                </a:lnTo>
                <a:lnTo>
                  <a:pt x="241579" y="9525"/>
                </a:lnTo>
                <a:lnTo>
                  <a:pt x="244208" y="9525"/>
                </a:lnTo>
                <a:lnTo>
                  <a:pt x="245325" y="9067"/>
                </a:lnTo>
                <a:lnTo>
                  <a:pt x="247192" y="7200"/>
                </a:lnTo>
                <a:lnTo>
                  <a:pt x="247650" y="6083"/>
                </a:lnTo>
                <a:lnTo>
                  <a:pt x="247650" y="3454"/>
                </a:lnTo>
                <a:close/>
              </a:path>
              <a:path w="5534025" h="1628775">
                <a:moveTo>
                  <a:pt x="295275" y="1622704"/>
                </a:moveTo>
                <a:lnTo>
                  <a:pt x="294817" y="1621586"/>
                </a:lnTo>
                <a:lnTo>
                  <a:pt x="292950" y="1619719"/>
                </a:lnTo>
                <a:lnTo>
                  <a:pt x="291833" y="1619250"/>
                </a:lnTo>
                <a:lnTo>
                  <a:pt x="289204" y="1619250"/>
                </a:lnTo>
                <a:lnTo>
                  <a:pt x="288086" y="1619719"/>
                </a:lnTo>
                <a:lnTo>
                  <a:pt x="286219" y="1621586"/>
                </a:lnTo>
                <a:lnTo>
                  <a:pt x="285750" y="1622704"/>
                </a:lnTo>
                <a:lnTo>
                  <a:pt x="285750" y="1625333"/>
                </a:lnTo>
                <a:lnTo>
                  <a:pt x="286219" y="1626450"/>
                </a:lnTo>
                <a:lnTo>
                  <a:pt x="288086" y="1628317"/>
                </a:lnTo>
                <a:lnTo>
                  <a:pt x="289204" y="1628775"/>
                </a:lnTo>
                <a:lnTo>
                  <a:pt x="291833" y="1628775"/>
                </a:lnTo>
                <a:lnTo>
                  <a:pt x="292950" y="1628317"/>
                </a:lnTo>
                <a:lnTo>
                  <a:pt x="294817" y="1626450"/>
                </a:lnTo>
                <a:lnTo>
                  <a:pt x="295275" y="1625333"/>
                </a:lnTo>
                <a:lnTo>
                  <a:pt x="295275" y="1622704"/>
                </a:lnTo>
                <a:close/>
              </a:path>
              <a:path w="5534025" h="1628775">
                <a:moveTo>
                  <a:pt x="295275" y="813079"/>
                </a:moveTo>
                <a:lnTo>
                  <a:pt x="294817" y="811961"/>
                </a:lnTo>
                <a:lnTo>
                  <a:pt x="292950" y="810094"/>
                </a:lnTo>
                <a:lnTo>
                  <a:pt x="291833" y="809625"/>
                </a:lnTo>
                <a:lnTo>
                  <a:pt x="289204" y="809625"/>
                </a:lnTo>
                <a:lnTo>
                  <a:pt x="288086" y="810094"/>
                </a:lnTo>
                <a:lnTo>
                  <a:pt x="286219" y="811961"/>
                </a:lnTo>
                <a:lnTo>
                  <a:pt x="285750" y="813079"/>
                </a:lnTo>
                <a:lnTo>
                  <a:pt x="285750" y="815708"/>
                </a:lnTo>
                <a:lnTo>
                  <a:pt x="286219" y="816825"/>
                </a:lnTo>
                <a:lnTo>
                  <a:pt x="288086" y="818692"/>
                </a:lnTo>
                <a:lnTo>
                  <a:pt x="289204" y="819150"/>
                </a:lnTo>
                <a:lnTo>
                  <a:pt x="291833" y="819150"/>
                </a:lnTo>
                <a:lnTo>
                  <a:pt x="292950" y="818692"/>
                </a:lnTo>
                <a:lnTo>
                  <a:pt x="294817" y="816825"/>
                </a:lnTo>
                <a:lnTo>
                  <a:pt x="295275" y="815708"/>
                </a:lnTo>
                <a:lnTo>
                  <a:pt x="295275" y="813079"/>
                </a:lnTo>
                <a:close/>
              </a:path>
              <a:path w="5534025" h="1628775">
                <a:moveTo>
                  <a:pt x="295275" y="3454"/>
                </a:moveTo>
                <a:lnTo>
                  <a:pt x="294817" y="2336"/>
                </a:lnTo>
                <a:lnTo>
                  <a:pt x="292950" y="469"/>
                </a:lnTo>
                <a:lnTo>
                  <a:pt x="291833" y="0"/>
                </a:lnTo>
                <a:lnTo>
                  <a:pt x="289204" y="0"/>
                </a:lnTo>
                <a:lnTo>
                  <a:pt x="288086" y="469"/>
                </a:lnTo>
                <a:lnTo>
                  <a:pt x="286219" y="2336"/>
                </a:lnTo>
                <a:lnTo>
                  <a:pt x="285750" y="3454"/>
                </a:lnTo>
                <a:lnTo>
                  <a:pt x="285750" y="6083"/>
                </a:lnTo>
                <a:lnTo>
                  <a:pt x="286219" y="7200"/>
                </a:lnTo>
                <a:lnTo>
                  <a:pt x="288086" y="9067"/>
                </a:lnTo>
                <a:lnTo>
                  <a:pt x="289204" y="9525"/>
                </a:lnTo>
                <a:lnTo>
                  <a:pt x="291833" y="9525"/>
                </a:lnTo>
                <a:lnTo>
                  <a:pt x="292950" y="9067"/>
                </a:lnTo>
                <a:lnTo>
                  <a:pt x="294817" y="7200"/>
                </a:lnTo>
                <a:lnTo>
                  <a:pt x="295275" y="6083"/>
                </a:lnTo>
                <a:lnTo>
                  <a:pt x="295275" y="3454"/>
                </a:lnTo>
                <a:close/>
              </a:path>
              <a:path w="5534025" h="1628775">
                <a:moveTo>
                  <a:pt x="342900" y="1622704"/>
                </a:moveTo>
                <a:lnTo>
                  <a:pt x="342442" y="1621586"/>
                </a:lnTo>
                <a:lnTo>
                  <a:pt x="340575" y="1619719"/>
                </a:lnTo>
                <a:lnTo>
                  <a:pt x="339458" y="1619250"/>
                </a:lnTo>
                <a:lnTo>
                  <a:pt x="336829" y="1619250"/>
                </a:lnTo>
                <a:lnTo>
                  <a:pt x="335711" y="1619719"/>
                </a:lnTo>
                <a:lnTo>
                  <a:pt x="333844" y="1621586"/>
                </a:lnTo>
                <a:lnTo>
                  <a:pt x="333375" y="1622704"/>
                </a:lnTo>
                <a:lnTo>
                  <a:pt x="333375" y="1625333"/>
                </a:lnTo>
                <a:lnTo>
                  <a:pt x="333844" y="1626450"/>
                </a:lnTo>
                <a:lnTo>
                  <a:pt x="335711" y="1628317"/>
                </a:lnTo>
                <a:lnTo>
                  <a:pt x="336829" y="1628775"/>
                </a:lnTo>
                <a:lnTo>
                  <a:pt x="339458" y="1628775"/>
                </a:lnTo>
                <a:lnTo>
                  <a:pt x="340575" y="1628317"/>
                </a:lnTo>
                <a:lnTo>
                  <a:pt x="342442" y="1626450"/>
                </a:lnTo>
                <a:lnTo>
                  <a:pt x="342900" y="1625333"/>
                </a:lnTo>
                <a:lnTo>
                  <a:pt x="342900" y="1622704"/>
                </a:lnTo>
                <a:close/>
              </a:path>
              <a:path w="5534025" h="1628775">
                <a:moveTo>
                  <a:pt x="342900" y="813079"/>
                </a:moveTo>
                <a:lnTo>
                  <a:pt x="342442" y="811961"/>
                </a:lnTo>
                <a:lnTo>
                  <a:pt x="340575" y="810094"/>
                </a:lnTo>
                <a:lnTo>
                  <a:pt x="339458" y="809625"/>
                </a:lnTo>
                <a:lnTo>
                  <a:pt x="336829" y="809625"/>
                </a:lnTo>
                <a:lnTo>
                  <a:pt x="335711" y="810094"/>
                </a:lnTo>
                <a:lnTo>
                  <a:pt x="333844" y="811961"/>
                </a:lnTo>
                <a:lnTo>
                  <a:pt x="333375" y="813079"/>
                </a:lnTo>
                <a:lnTo>
                  <a:pt x="333375" y="815708"/>
                </a:lnTo>
                <a:lnTo>
                  <a:pt x="333844" y="816825"/>
                </a:lnTo>
                <a:lnTo>
                  <a:pt x="335711" y="818692"/>
                </a:lnTo>
                <a:lnTo>
                  <a:pt x="336829" y="819150"/>
                </a:lnTo>
                <a:lnTo>
                  <a:pt x="339458" y="819150"/>
                </a:lnTo>
                <a:lnTo>
                  <a:pt x="340575" y="818692"/>
                </a:lnTo>
                <a:lnTo>
                  <a:pt x="342442" y="816825"/>
                </a:lnTo>
                <a:lnTo>
                  <a:pt x="342900" y="815708"/>
                </a:lnTo>
                <a:lnTo>
                  <a:pt x="342900" y="813079"/>
                </a:lnTo>
                <a:close/>
              </a:path>
              <a:path w="5534025" h="1628775">
                <a:moveTo>
                  <a:pt x="342900" y="3454"/>
                </a:moveTo>
                <a:lnTo>
                  <a:pt x="342442" y="2336"/>
                </a:lnTo>
                <a:lnTo>
                  <a:pt x="340575" y="469"/>
                </a:lnTo>
                <a:lnTo>
                  <a:pt x="339458" y="0"/>
                </a:lnTo>
                <a:lnTo>
                  <a:pt x="336829" y="0"/>
                </a:lnTo>
                <a:lnTo>
                  <a:pt x="335711" y="469"/>
                </a:lnTo>
                <a:lnTo>
                  <a:pt x="333844" y="2336"/>
                </a:lnTo>
                <a:lnTo>
                  <a:pt x="333375" y="3454"/>
                </a:lnTo>
                <a:lnTo>
                  <a:pt x="333375" y="6083"/>
                </a:lnTo>
                <a:lnTo>
                  <a:pt x="333844" y="7200"/>
                </a:lnTo>
                <a:lnTo>
                  <a:pt x="335711" y="9067"/>
                </a:lnTo>
                <a:lnTo>
                  <a:pt x="336829" y="9525"/>
                </a:lnTo>
                <a:lnTo>
                  <a:pt x="339458" y="9525"/>
                </a:lnTo>
                <a:lnTo>
                  <a:pt x="340575" y="9067"/>
                </a:lnTo>
                <a:lnTo>
                  <a:pt x="342442" y="7200"/>
                </a:lnTo>
                <a:lnTo>
                  <a:pt x="342900" y="6083"/>
                </a:lnTo>
                <a:lnTo>
                  <a:pt x="342900" y="3454"/>
                </a:lnTo>
                <a:close/>
              </a:path>
              <a:path w="5534025" h="1628775">
                <a:moveTo>
                  <a:pt x="390525" y="1622704"/>
                </a:moveTo>
                <a:lnTo>
                  <a:pt x="390067" y="1621586"/>
                </a:lnTo>
                <a:lnTo>
                  <a:pt x="388200" y="1619719"/>
                </a:lnTo>
                <a:lnTo>
                  <a:pt x="387083" y="1619250"/>
                </a:lnTo>
                <a:lnTo>
                  <a:pt x="384454" y="1619250"/>
                </a:lnTo>
                <a:lnTo>
                  <a:pt x="383336" y="1619719"/>
                </a:lnTo>
                <a:lnTo>
                  <a:pt x="381469" y="1621586"/>
                </a:lnTo>
                <a:lnTo>
                  <a:pt x="381000" y="1622704"/>
                </a:lnTo>
                <a:lnTo>
                  <a:pt x="381000" y="1625333"/>
                </a:lnTo>
                <a:lnTo>
                  <a:pt x="381469" y="1626450"/>
                </a:lnTo>
                <a:lnTo>
                  <a:pt x="383336" y="1628317"/>
                </a:lnTo>
                <a:lnTo>
                  <a:pt x="384454" y="1628775"/>
                </a:lnTo>
                <a:lnTo>
                  <a:pt x="387083" y="1628775"/>
                </a:lnTo>
                <a:lnTo>
                  <a:pt x="388200" y="1628317"/>
                </a:lnTo>
                <a:lnTo>
                  <a:pt x="390067" y="1626450"/>
                </a:lnTo>
                <a:lnTo>
                  <a:pt x="390525" y="1625333"/>
                </a:lnTo>
                <a:lnTo>
                  <a:pt x="390525" y="1622704"/>
                </a:lnTo>
                <a:close/>
              </a:path>
              <a:path w="5534025" h="1628775">
                <a:moveTo>
                  <a:pt x="390525" y="813079"/>
                </a:moveTo>
                <a:lnTo>
                  <a:pt x="390067" y="811961"/>
                </a:lnTo>
                <a:lnTo>
                  <a:pt x="388200" y="810094"/>
                </a:lnTo>
                <a:lnTo>
                  <a:pt x="387083" y="809625"/>
                </a:lnTo>
                <a:lnTo>
                  <a:pt x="384454" y="809625"/>
                </a:lnTo>
                <a:lnTo>
                  <a:pt x="383336" y="810094"/>
                </a:lnTo>
                <a:lnTo>
                  <a:pt x="381469" y="811961"/>
                </a:lnTo>
                <a:lnTo>
                  <a:pt x="381000" y="813079"/>
                </a:lnTo>
                <a:lnTo>
                  <a:pt x="381000" y="815708"/>
                </a:lnTo>
                <a:lnTo>
                  <a:pt x="381469" y="816825"/>
                </a:lnTo>
                <a:lnTo>
                  <a:pt x="383336" y="818692"/>
                </a:lnTo>
                <a:lnTo>
                  <a:pt x="384454" y="819150"/>
                </a:lnTo>
                <a:lnTo>
                  <a:pt x="387083" y="819150"/>
                </a:lnTo>
                <a:lnTo>
                  <a:pt x="388200" y="818692"/>
                </a:lnTo>
                <a:lnTo>
                  <a:pt x="390067" y="816825"/>
                </a:lnTo>
                <a:lnTo>
                  <a:pt x="390525" y="815708"/>
                </a:lnTo>
                <a:lnTo>
                  <a:pt x="390525" y="813079"/>
                </a:lnTo>
                <a:close/>
              </a:path>
              <a:path w="5534025" h="1628775">
                <a:moveTo>
                  <a:pt x="390525" y="3454"/>
                </a:moveTo>
                <a:lnTo>
                  <a:pt x="390067" y="2336"/>
                </a:lnTo>
                <a:lnTo>
                  <a:pt x="388200" y="469"/>
                </a:lnTo>
                <a:lnTo>
                  <a:pt x="387083" y="0"/>
                </a:lnTo>
                <a:lnTo>
                  <a:pt x="384454" y="0"/>
                </a:lnTo>
                <a:lnTo>
                  <a:pt x="383336" y="469"/>
                </a:lnTo>
                <a:lnTo>
                  <a:pt x="381469" y="2336"/>
                </a:lnTo>
                <a:lnTo>
                  <a:pt x="381000" y="3454"/>
                </a:lnTo>
                <a:lnTo>
                  <a:pt x="381000" y="6083"/>
                </a:lnTo>
                <a:lnTo>
                  <a:pt x="381469" y="7200"/>
                </a:lnTo>
                <a:lnTo>
                  <a:pt x="383336" y="9067"/>
                </a:lnTo>
                <a:lnTo>
                  <a:pt x="384454" y="9525"/>
                </a:lnTo>
                <a:lnTo>
                  <a:pt x="387083" y="9525"/>
                </a:lnTo>
                <a:lnTo>
                  <a:pt x="388200" y="9067"/>
                </a:lnTo>
                <a:lnTo>
                  <a:pt x="390067" y="7200"/>
                </a:lnTo>
                <a:lnTo>
                  <a:pt x="390525" y="6083"/>
                </a:lnTo>
                <a:lnTo>
                  <a:pt x="390525" y="3454"/>
                </a:lnTo>
                <a:close/>
              </a:path>
              <a:path w="5534025" h="1628775">
                <a:moveTo>
                  <a:pt x="438150" y="1622704"/>
                </a:moveTo>
                <a:lnTo>
                  <a:pt x="437692" y="1621586"/>
                </a:lnTo>
                <a:lnTo>
                  <a:pt x="435825" y="1619719"/>
                </a:lnTo>
                <a:lnTo>
                  <a:pt x="434708" y="1619250"/>
                </a:lnTo>
                <a:lnTo>
                  <a:pt x="432079" y="1619250"/>
                </a:lnTo>
                <a:lnTo>
                  <a:pt x="430961" y="1619719"/>
                </a:lnTo>
                <a:lnTo>
                  <a:pt x="429094" y="1621586"/>
                </a:lnTo>
                <a:lnTo>
                  <a:pt x="428625" y="1622704"/>
                </a:lnTo>
                <a:lnTo>
                  <a:pt x="428625" y="1625333"/>
                </a:lnTo>
                <a:lnTo>
                  <a:pt x="429094" y="1626450"/>
                </a:lnTo>
                <a:lnTo>
                  <a:pt x="430961" y="1628317"/>
                </a:lnTo>
                <a:lnTo>
                  <a:pt x="432079" y="1628775"/>
                </a:lnTo>
                <a:lnTo>
                  <a:pt x="434708" y="1628775"/>
                </a:lnTo>
                <a:lnTo>
                  <a:pt x="435825" y="1628317"/>
                </a:lnTo>
                <a:lnTo>
                  <a:pt x="437692" y="1626450"/>
                </a:lnTo>
                <a:lnTo>
                  <a:pt x="438150" y="1625333"/>
                </a:lnTo>
                <a:lnTo>
                  <a:pt x="438150" y="1622704"/>
                </a:lnTo>
                <a:close/>
              </a:path>
              <a:path w="5534025" h="1628775">
                <a:moveTo>
                  <a:pt x="438150" y="813079"/>
                </a:moveTo>
                <a:lnTo>
                  <a:pt x="437692" y="811961"/>
                </a:lnTo>
                <a:lnTo>
                  <a:pt x="435825" y="810094"/>
                </a:lnTo>
                <a:lnTo>
                  <a:pt x="434708" y="809625"/>
                </a:lnTo>
                <a:lnTo>
                  <a:pt x="432079" y="809625"/>
                </a:lnTo>
                <a:lnTo>
                  <a:pt x="430961" y="810094"/>
                </a:lnTo>
                <a:lnTo>
                  <a:pt x="429094" y="811961"/>
                </a:lnTo>
                <a:lnTo>
                  <a:pt x="428625" y="813079"/>
                </a:lnTo>
                <a:lnTo>
                  <a:pt x="428625" y="815708"/>
                </a:lnTo>
                <a:lnTo>
                  <a:pt x="429094" y="816825"/>
                </a:lnTo>
                <a:lnTo>
                  <a:pt x="430961" y="818692"/>
                </a:lnTo>
                <a:lnTo>
                  <a:pt x="432079" y="819150"/>
                </a:lnTo>
                <a:lnTo>
                  <a:pt x="434708" y="819150"/>
                </a:lnTo>
                <a:lnTo>
                  <a:pt x="435825" y="818692"/>
                </a:lnTo>
                <a:lnTo>
                  <a:pt x="437692" y="816825"/>
                </a:lnTo>
                <a:lnTo>
                  <a:pt x="438150" y="815708"/>
                </a:lnTo>
                <a:lnTo>
                  <a:pt x="438150" y="813079"/>
                </a:lnTo>
                <a:close/>
              </a:path>
              <a:path w="5534025" h="1628775">
                <a:moveTo>
                  <a:pt x="438150" y="3454"/>
                </a:moveTo>
                <a:lnTo>
                  <a:pt x="437692" y="2336"/>
                </a:lnTo>
                <a:lnTo>
                  <a:pt x="435825" y="469"/>
                </a:lnTo>
                <a:lnTo>
                  <a:pt x="434708" y="0"/>
                </a:lnTo>
                <a:lnTo>
                  <a:pt x="432079" y="0"/>
                </a:lnTo>
                <a:lnTo>
                  <a:pt x="430961" y="469"/>
                </a:lnTo>
                <a:lnTo>
                  <a:pt x="429094" y="2336"/>
                </a:lnTo>
                <a:lnTo>
                  <a:pt x="428625" y="3454"/>
                </a:lnTo>
                <a:lnTo>
                  <a:pt x="428625" y="6083"/>
                </a:lnTo>
                <a:lnTo>
                  <a:pt x="429094" y="7200"/>
                </a:lnTo>
                <a:lnTo>
                  <a:pt x="430961" y="9067"/>
                </a:lnTo>
                <a:lnTo>
                  <a:pt x="432079" y="9525"/>
                </a:lnTo>
                <a:lnTo>
                  <a:pt x="434708" y="9525"/>
                </a:lnTo>
                <a:lnTo>
                  <a:pt x="435825" y="9067"/>
                </a:lnTo>
                <a:lnTo>
                  <a:pt x="437692" y="7200"/>
                </a:lnTo>
                <a:lnTo>
                  <a:pt x="438150" y="6083"/>
                </a:lnTo>
                <a:lnTo>
                  <a:pt x="438150" y="3454"/>
                </a:lnTo>
                <a:close/>
              </a:path>
              <a:path w="5534025" h="1628775">
                <a:moveTo>
                  <a:pt x="485775" y="1622704"/>
                </a:moveTo>
                <a:lnTo>
                  <a:pt x="485317" y="1621586"/>
                </a:lnTo>
                <a:lnTo>
                  <a:pt x="483450" y="1619719"/>
                </a:lnTo>
                <a:lnTo>
                  <a:pt x="482333" y="1619250"/>
                </a:lnTo>
                <a:lnTo>
                  <a:pt x="479704" y="1619250"/>
                </a:lnTo>
                <a:lnTo>
                  <a:pt x="478586" y="1619719"/>
                </a:lnTo>
                <a:lnTo>
                  <a:pt x="476719" y="1621586"/>
                </a:lnTo>
                <a:lnTo>
                  <a:pt x="476250" y="1622704"/>
                </a:lnTo>
                <a:lnTo>
                  <a:pt x="476250" y="1625333"/>
                </a:lnTo>
                <a:lnTo>
                  <a:pt x="476719" y="1626450"/>
                </a:lnTo>
                <a:lnTo>
                  <a:pt x="478586" y="1628317"/>
                </a:lnTo>
                <a:lnTo>
                  <a:pt x="479704" y="1628775"/>
                </a:lnTo>
                <a:lnTo>
                  <a:pt x="482333" y="1628775"/>
                </a:lnTo>
                <a:lnTo>
                  <a:pt x="483450" y="1628317"/>
                </a:lnTo>
                <a:lnTo>
                  <a:pt x="485317" y="1626450"/>
                </a:lnTo>
                <a:lnTo>
                  <a:pt x="485775" y="1625333"/>
                </a:lnTo>
                <a:lnTo>
                  <a:pt x="485775" y="1622704"/>
                </a:lnTo>
                <a:close/>
              </a:path>
              <a:path w="5534025" h="1628775">
                <a:moveTo>
                  <a:pt x="485775" y="813079"/>
                </a:moveTo>
                <a:lnTo>
                  <a:pt x="485317" y="811961"/>
                </a:lnTo>
                <a:lnTo>
                  <a:pt x="483450" y="810094"/>
                </a:lnTo>
                <a:lnTo>
                  <a:pt x="482333" y="809625"/>
                </a:lnTo>
                <a:lnTo>
                  <a:pt x="479704" y="809625"/>
                </a:lnTo>
                <a:lnTo>
                  <a:pt x="478586" y="810094"/>
                </a:lnTo>
                <a:lnTo>
                  <a:pt x="476719" y="811961"/>
                </a:lnTo>
                <a:lnTo>
                  <a:pt x="476250" y="813079"/>
                </a:lnTo>
                <a:lnTo>
                  <a:pt x="476250" y="815708"/>
                </a:lnTo>
                <a:lnTo>
                  <a:pt x="476719" y="816825"/>
                </a:lnTo>
                <a:lnTo>
                  <a:pt x="478586" y="818692"/>
                </a:lnTo>
                <a:lnTo>
                  <a:pt x="479704" y="819150"/>
                </a:lnTo>
                <a:lnTo>
                  <a:pt x="482333" y="819150"/>
                </a:lnTo>
                <a:lnTo>
                  <a:pt x="483450" y="818692"/>
                </a:lnTo>
                <a:lnTo>
                  <a:pt x="485317" y="816825"/>
                </a:lnTo>
                <a:lnTo>
                  <a:pt x="485775" y="815708"/>
                </a:lnTo>
                <a:lnTo>
                  <a:pt x="485775" y="813079"/>
                </a:lnTo>
                <a:close/>
              </a:path>
              <a:path w="5534025" h="1628775">
                <a:moveTo>
                  <a:pt x="485775" y="3454"/>
                </a:moveTo>
                <a:lnTo>
                  <a:pt x="485317" y="2336"/>
                </a:lnTo>
                <a:lnTo>
                  <a:pt x="483450" y="469"/>
                </a:lnTo>
                <a:lnTo>
                  <a:pt x="482333" y="0"/>
                </a:lnTo>
                <a:lnTo>
                  <a:pt x="479704" y="0"/>
                </a:lnTo>
                <a:lnTo>
                  <a:pt x="478586" y="469"/>
                </a:lnTo>
                <a:lnTo>
                  <a:pt x="476719" y="2336"/>
                </a:lnTo>
                <a:lnTo>
                  <a:pt x="476250" y="3454"/>
                </a:lnTo>
                <a:lnTo>
                  <a:pt x="476250" y="6083"/>
                </a:lnTo>
                <a:lnTo>
                  <a:pt x="476719" y="7200"/>
                </a:lnTo>
                <a:lnTo>
                  <a:pt x="478586" y="9067"/>
                </a:lnTo>
                <a:lnTo>
                  <a:pt x="479704" y="9525"/>
                </a:lnTo>
                <a:lnTo>
                  <a:pt x="482333" y="9525"/>
                </a:lnTo>
                <a:lnTo>
                  <a:pt x="483450" y="9067"/>
                </a:lnTo>
                <a:lnTo>
                  <a:pt x="485317" y="7200"/>
                </a:lnTo>
                <a:lnTo>
                  <a:pt x="485775" y="6083"/>
                </a:lnTo>
                <a:lnTo>
                  <a:pt x="485775" y="3454"/>
                </a:lnTo>
                <a:close/>
              </a:path>
              <a:path w="5534025" h="1628775">
                <a:moveTo>
                  <a:pt x="533400" y="1622704"/>
                </a:moveTo>
                <a:lnTo>
                  <a:pt x="532942" y="1621586"/>
                </a:lnTo>
                <a:lnTo>
                  <a:pt x="531075" y="1619719"/>
                </a:lnTo>
                <a:lnTo>
                  <a:pt x="529958" y="1619250"/>
                </a:lnTo>
                <a:lnTo>
                  <a:pt x="527329" y="1619250"/>
                </a:lnTo>
                <a:lnTo>
                  <a:pt x="526211" y="1619719"/>
                </a:lnTo>
                <a:lnTo>
                  <a:pt x="524344" y="1621586"/>
                </a:lnTo>
                <a:lnTo>
                  <a:pt x="523875" y="1622704"/>
                </a:lnTo>
                <a:lnTo>
                  <a:pt x="523875" y="1625333"/>
                </a:lnTo>
                <a:lnTo>
                  <a:pt x="524344" y="1626450"/>
                </a:lnTo>
                <a:lnTo>
                  <a:pt x="526211" y="1628317"/>
                </a:lnTo>
                <a:lnTo>
                  <a:pt x="527329" y="1628775"/>
                </a:lnTo>
                <a:lnTo>
                  <a:pt x="529958" y="1628775"/>
                </a:lnTo>
                <a:lnTo>
                  <a:pt x="531075" y="1628317"/>
                </a:lnTo>
                <a:lnTo>
                  <a:pt x="532942" y="1626450"/>
                </a:lnTo>
                <a:lnTo>
                  <a:pt x="533400" y="1625333"/>
                </a:lnTo>
                <a:lnTo>
                  <a:pt x="533400" y="1622704"/>
                </a:lnTo>
                <a:close/>
              </a:path>
              <a:path w="5534025" h="1628775">
                <a:moveTo>
                  <a:pt x="533400" y="813079"/>
                </a:moveTo>
                <a:lnTo>
                  <a:pt x="532942" y="811961"/>
                </a:lnTo>
                <a:lnTo>
                  <a:pt x="531075" y="810094"/>
                </a:lnTo>
                <a:lnTo>
                  <a:pt x="529958" y="809625"/>
                </a:lnTo>
                <a:lnTo>
                  <a:pt x="527329" y="809625"/>
                </a:lnTo>
                <a:lnTo>
                  <a:pt x="526211" y="810094"/>
                </a:lnTo>
                <a:lnTo>
                  <a:pt x="524344" y="811961"/>
                </a:lnTo>
                <a:lnTo>
                  <a:pt x="523875" y="813079"/>
                </a:lnTo>
                <a:lnTo>
                  <a:pt x="523875" y="815708"/>
                </a:lnTo>
                <a:lnTo>
                  <a:pt x="524344" y="816825"/>
                </a:lnTo>
                <a:lnTo>
                  <a:pt x="526211" y="818692"/>
                </a:lnTo>
                <a:lnTo>
                  <a:pt x="527329" y="819150"/>
                </a:lnTo>
                <a:lnTo>
                  <a:pt x="529958" y="819150"/>
                </a:lnTo>
                <a:lnTo>
                  <a:pt x="531075" y="818692"/>
                </a:lnTo>
                <a:lnTo>
                  <a:pt x="532942" y="816825"/>
                </a:lnTo>
                <a:lnTo>
                  <a:pt x="533400" y="815708"/>
                </a:lnTo>
                <a:lnTo>
                  <a:pt x="533400" y="813079"/>
                </a:lnTo>
                <a:close/>
              </a:path>
              <a:path w="5534025" h="1628775">
                <a:moveTo>
                  <a:pt x="533400" y="3454"/>
                </a:moveTo>
                <a:lnTo>
                  <a:pt x="532942" y="2336"/>
                </a:lnTo>
                <a:lnTo>
                  <a:pt x="531075" y="469"/>
                </a:lnTo>
                <a:lnTo>
                  <a:pt x="529958" y="0"/>
                </a:lnTo>
                <a:lnTo>
                  <a:pt x="527329" y="0"/>
                </a:lnTo>
                <a:lnTo>
                  <a:pt x="526211" y="469"/>
                </a:lnTo>
                <a:lnTo>
                  <a:pt x="524344" y="2336"/>
                </a:lnTo>
                <a:lnTo>
                  <a:pt x="523875" y="3454"/>
                </a:lnTo>
                <a:lnTo>
                  <a:pt x="523875" y="6083"/>
                </a:lnTo>
                <a:lnTo>
                  <a:pt x="524344" y="7200"/>
                </a:lnTo>
                <a:lnTo>
                  <a:pt x="526211" y="9067"/>
                </a:lnTo>
                <a:lnTo>
                  <a:pt x="527329" y="9525"/>
                </a:lnTo>
                <a:lnTo>
                  <a:pt x="529958" y="9525"/>
                </a:lnTo>
                <a:lnTo>
                  <a:pt x="531075" y="9067"/>
                </a:lnTo>
                <a:lnTo>
                  <a:pt x="532942" y="7200"/>
                </a:lnTo>
                <a:lnTo>
                  <a:pt x="533400" y="6083"/>
                </a:lnTo>
                <a:lnTo>
                  <a:pt x="533400" y="3454"/>
                </a:lnTo>
                <a:close/>
              </a:path>
              <a:path w="5534025" h="1628775">
                <a:moveTo>
                  <a:pt x="581025" y="1622704"/>
                </a:moveTo>
                <a:lnTo>
                  <a:pt x="580567" y="1621586"/>
                </a:lnTo>
                <a:lnTo>
                  <a:pt x="578700" y="1619719"/>
                </a:lnTo>
                <a:lnTo>
                  <a:pt x="577583" y="1619250"/>
                </a:lnTo>
                <a:lnTo>
                  <a:pt x="574954" y="1619250"/>
                </a:lnTo>
                <a:lnTo>
                  <a:pt x="573836" y="1619719"/>
                </a:lnTo>
                <a:lnTo>
                  <a:pt x="571969" y="1621586"/>
                </a:lnTo>
                <a:lnTo>
                  <a:pt x="571500" y="1622704"/>
                </a:lnTo>
                <a:lnTo>
                  <a:pt x="571500" y="1625333"/>
                </a:lnTo>
                <a:lnTo>
                  <a:pt x="571969" y="1626450"/>
                </a:lnTo>
                <a:lnTo>
                  <a:pt x="573836" y="1628317"/>
                </a:lnTo>
                <a:lnTo>
                  <a:pt x="574954" y="1628775"/>
                </a:lnTo>
                <a:lnTo>
                  <a:pt x="577583" y="1628775"/>
                </a:lnTo>
                <a:lnTo>
                  <a:pt x="578700" y="1628317"/>
                </a:lnTo>
                <a:lnTo>
                  <a:pt x="580567" y="1626450"/>
                </a:lnTo>
                <a:lnTo>
                  <a:pt x="581025" y="1625333"/>
                </a:lnTo>
                <a:lnTo>
                  <a:pt x="581025" y="1622704"/>
                </a:lnTo>
                <a:close/>
              </a:path>
              <a:path w="5534025" h="1628775">
                <a:moveTo>
                  <a:pt x="581025" y="813079"/>
                </a:moveTo>
                <a:lnTo>
                  <a:pt x="580567" y="811961"/>
                </a:lnTo>
                <a:lnTo>
                  <a:pt x="578700" y="810094"/>
                </a:lnTo>
                <a:lnTo>
                  <a:pt x="577583" y="809625"/>
                </a:lnTo>
                <a:lnTo>
                  <a:pt x="574954" y="809625"/>
                </a:lnTo>
                <a:lnTo>
                  <a:pt x="573836" y="810094"/>
                </a:lnTo>
                <a:lnTo>
                  <a:pt x="571969" y="811961"/>
                </a:lnTo>
                <a:lnTo>
                  <a:pt x="571500" y="813079"/>
                </a:lnTo>
                <a:lnTo>
                  <a:pt x="571500" y="815708"/>
                </a:lnTo>
                <a:lnTo>
                  <a:pt x="571969" y="816825"/>
                </a:lnTo>
                <a:lnTo>
                  <a:pt x="573836" y="818692"/>
                </a:lnTo>
                <a:lnTo>
                  <a:pt x="574954" y="819150"/>
                </a:lnTo>
                <a:lnTo>
                  <a:pt x="577583" y="819150"/>
                </a:lnTo>
                <a:lnTo>
                  <a:pt x="578700" y="818692"/>
                </a:lnTo>
                <a:lnTo>
                  <a:pt x="580567" y="816825"/>
                </a:lnTo>
                <a:lnTo>
                  <a:pt x="581025" y="815708"/>
                </a:lnTo>
                <a:lnTo>
                  <a:pt x="581025" y="813079"/>
                </a:lnTo>
                <a:close/>
              </a:path>
              <a:path w="5534025" h="1628775">
                <a:moveTo>
                  <a:pt x="581025" y="3454"/>
                </a:moveTo>
                <a:lnTo>
                  <a:pt x="580567" y="2336"/>
                </a:lnTo>
                <a:lnTo>
                  <a:pt x="578700" y="469"/>
                </a:lnTo>
                <a:lnTo>
                  <a:pt x="577583" y="0"/>
                </a:lnTo>
                <a:lnTo>
                  <a:pt x="574954" y="0"/>
                </a:lnTo>
                <a:lnTo>
                  <a:pt x="573836" y="469"/>
                </a:lnTo>
                <a:lnTo>
                  <a:pt x="571969" y="2336"/>
                </a:lnTo>
                <a:lnTo>
                  <a:pt x="571500" y="3454"/>
                </a:lnTo>
                <a:lnTo>
                  <a:pt x="571500" y="6083"/>
                </a:lnTo>
                <a:lnTo>
                  <a:pt x="571969" y="7200"/>
                </a:lnTo>
                <a:lnTo>
                  <a:pt x="573836" y="9067"/>
                </a:lnTo>
                <a:lnTo>
                  <a:pt x="574954" y="9525"/>
                </a:lnTo>
                <a:lnTo>
                  <a:pt x="577583" y="9525"/>
                </a:lnTo>
                <a:lnTo>
                  <a:pt x="578700" y="9067"/>
                </a:lnTo>
                <a:lnTo>
                  <a:pt x="580567" y="7200"/>
                </a:lnTo>
                <a:lnTo>
                  <a:pt x="581025" y="6083"/>
                </a:lnTo>
                <a:lnTo>
                  <a:pt x="581025" y="3454"/>
                </a:lnTo>
                <a:close/>
              </a:path>
              <a:path w="5534025" h="1628775">
                <a:moveTo>
                  <a:pt x="628650" y="1622704"/>
                </a:moveTo>
                <a:lnTo>
                  <a:pt x="628192" y="1621586"/>
                </a:lnTo>
                <a:lnTo>
                  <a:pt x="626325" y="1619719"/>
                </a:lnTo>
                <a:lnTo>
                  <a:pt x="625208" y="1619250"/>
                </a:lnTo>
                <a:lnTo>
                  <a:pt x="622579" y="1619250"/>
                </a:lnTo>
                <a:lnTo>
                  <a:pt x="621461" y="1619719"/>
                </a:lnTo>
                <a:lnTo>
                  <a:pt x="619594" y="1621586"/>
                </a:lnTo>
                <a:lnTo>
                  <a:pt x="619125" y="1622704"/>
                </a:lnTo>
                <a:lnTo>
                  <a:pt x="619125" y="1625333"/>
                </a:lnTo>
                <a:lnTo>
                  <a:pt x="619594" y="1626450"/>
                </a:lnTo>
                <a:lnTo>
                  <a:pt x="621461" y="1628317"/>
                </a:lnTo>
                <a:lnTo>
                  <a:pt x="622579" y="1628775"/>
                </a:lnTo>
                <a:lnTo>
                  <a:pt x="625208" y="1628775"/>
                </a:lnTo>
                <a:lnTo>
                  <a:pt x="626325" y="1628317"/>
                </a:lnTo>
                <a:lnTo>
                  <a:pt x="628192" y="1626450"/>
                </a:lnTo>
                <a:lnTo>
                  <a:pt x="628650" y="1625333"/>
                </a:lnTo>
                <a:lnTo>
                  <a:pt x="628650" y="1622704"/>
                </a:lnTo>
                <a:close/>
              </a:path>
              <a:path w="5534025" h="1628775">
                <a:moveTo>
                  <a:pt x="628650" y="813079"/>
                </a:moveTo>
                <a:lnTo>
                  <a:pt x="628192" y="811961"/>
                </a:lnTo>
                <a:lnTo>
                  <a:pt x="626325" y="810094"/>
                </a:lnTo>
                <a:lnTo>
                  <a:pt x="625208" y="809625"/>
                </a:lnTo>
                <a:lnTo>
                  <a:pt x="622579" y="809625"/>
                </a:lnTo>
                <a:lnTo>
                  <a:pt x="621461" y="810094"/>
                </a:lnTo>
                <a:lnTo>
                  <a:pt x="619594" y="811961"/>
                </a:lnTo>
                <a:lnTo>
                  <a:pt x="619125" y="813079"/>
                </a:lnTo>
                <a:lnTo>
                  <a:pt x="619125" y="815708"/>
                </a:lnTo>
                <a:lnTo>
                  <a:pt x="619594" y="816825"/>
                </a:lnTo>
                <a:lnTo>
                  <a:pt x="621461" y="818692"/>
                </a:lnTo>
                <a:lnTo>
                  <a:pt x="622579" y="819150"/>
                </a:lnTo>
                <a:lnTo>
                  <a:pt x="625208" y="819150"/>
                </a:lnTo>
                <a:lnTo>
                  <a:pt x="626325" y="818692"/>
                </a:lnTo>
                <a:lnTo>
                  <a:pt x="628192" y="816825"/>
                </a:lnTo>
                <a:lnTo>
                  <a:pt x="628650" y="815708"/>
                </a:lnTo>
                <a:lnTo>
                  <a:pt x="628650" y="813079"/>
                </a:lnTo>
                <a:close/>
              </a:path>
              <a:path w="5534025" h="1628775">
                <a:moveTo>
                  <a:pt x="628650" y="3454"/>
                </a:moveTo>
                <a:lnTo>
                  <a:pt x="628192" y="2336"/>
                </a:lnTo>
                <a:lnTo>
                  <a:pt x="626325" y="469"/>
                </a:lnTo>
                <a:lnTo>
                  <a:pt x="625208" y="0"/>
                </a:lnTo>
                <a:lnTo>
                  <a:pt x="622579" y="0"/>
                </a:lnTo>
                <a:lnTo>
                  <a:pt x="621461" y="469"/>
                </a:lnTo>
                <a:lnTo>
                  <a:pt x="619594" y="2336"/>
                </a:lnTo>
                <a:lnTo>
                  <a:pt x="619125" y="3454"/>
                </a:lnTo>
                <a:lnTo>
                  <a:pt x="619125" y="6083"/>
                </a:lnTo>
                <a:lnTo>
                  <a:pt x="619594" y="7200"/>
                </a:lnTo>
                <a:lnTo>
                  <a:pt x="621461" y="9067"/>
                </a:lnTo>
                <a:lnTo>
                  <a:pt x="622579" y="9525"/>
                </a:lnTo>
                <a:lnTo>
                  <a:pt x="625208" y="9525"/>
                </a:lnTo>
                <a:lnTo>
                  <a:pt x="626325" y="9067"/>
                </a:lnTo>
                <a:lnTo>
                  <a:pt x="628192" y="7200"/>
                </a:lnTo>
                <a:lnTo>
                  <a:pt x="628650" y="6083"/>
                </a:lnTo>
                <a:lnTo>
                  <a:pt x="628650" y="3454"/>
                </a:lnTo>
                <a:close/>
              </a:path>
              <a:path w="5534025" h="1628775">
                <a:moveTo>
                  <a:pt x="676275" y="1622704"/>
                </a:moveTo>
                <a:lnTo>
                  <a:pt x="675817" y="1621586"/>
                </a:lnTo>
                <a:lnTo>
                  <a:pt x="673950" y="1619719"/>
                </a:lnTo>
                <a:lnTo>
                  <a:pt x="672833" y="1619250"/>
                </a:lnTo>
                <a:lnTo>
                  <a:pt x="670204" y="1619250"/>
                </a:lnTo>
                <a:lnTo>
                  <a:pt x="669086" y="1619719"/>
                </a:lnTo>
                <a:lnTo>
                  <a:pt x="667219" y="1621586"/>
                </a:lnTo>
                <a:lnTo>
                  <a:pt x="666750" y="1622704"/>
                </a:lnTo>
                <a:lnTo>
                  <a:pt x="666750" y="1625333"/>
                </a:lnTo>
                <a:lnTo>
                  <a:pt x="667219" y="1626450"/>
                </a:lnTo>
                <a:lnTo>
                  <a:pt x="669086" y="1628317"/>
                </a:lnTo>
                <a:lnTo>
                  <a:pt x="670204" y="1628775"/>
                </a:lnTo>
                <a:lnTo>
                  <a:pt x="672833" y="1628775"/>
                </a:lnTo>
                <a:lnTo>
                  <a:pt x="673950" y="1628317"/>
                </a:lnTo>
                <a:lnTo>
                  <a:pt x="675817" y="1626450"/>
                </a:lnTo>
                <a:lnTo>
                  <a:pt x="676275" y="1625333"/>
                </a:lnTo>
                <a:lnTo>
                  <a:pt x="676275" y="1622704"/>
                </a:lnTo>
                <a:close/>
              </a:path>
              <a:path w="5534025" h="1628775">
                <a:moveTo>
                  <a:pt x="676275" y="813079"/>
                </a:moveTo>
                <a:lnTo>
                  <a:pt x="675817" y="811961"/>
                </a:lnTo>
                <a:lnTo>
                  <a:pt x="673950" y="810094"/>
                </a:lnTo>
                <a:lnTo>
                  <a:pt x="672833" y="809625"/>
                </a:lnTo>
                <a:lnTo>
                  <a:pt x="670204" y="809625"/>
                </a:lnTo>
                <a:lnTo>
                  <a:pt x="669086" y="810094"/>
                </a:lnTo>
                <a:lnTo>
                  <a:pt x="667219" y="811961"/>
                </a:lnTo>
                <a:lnTo>
                  <a:pt x="666750" y="813079"/>
                </a:lnTo>
                <a:lnTo>
                  <a:pt x="666750" y="815708"/>
                </a:lnTo>
                <a:lnTo>
                  <a:pt x="667219" y="816825"/>
                </a:lnTo>
                <a:lnTo>
                  <a:pt x="669086" y="818692"/>
                </a:lnTo>
                <a:lnTo>
                  <a:pt x="670204" y="819150"/>
                </a:lnTo>
                <a:lnTo>
                  <a:pt x="672833" y="819150"/>
                </a:lnTo>
                <a:lnTo>
                  <a:pt x="673950" y="818692"/>
                </a:lnTo>
                <a:lnTo>
                  <a:pt x="675817" y="816825"/>
                </a:lnTo>
                <a:lnTo>
                  <a:pt x="676275" y="815708"/>
                </a:lnTo>
                <a:lnTo>
                  <a:pt x="676275" y="813079"/>
                </a:lnTo>
                <a:close/>
              </a:path>
              <a:path w="5534025" h="1628775">
                <a:moveTo>
                  <a:pt x="676275" y="3454"/>
                </a:moveTo>
                <a:lnTo>
                  <a:pt x="675817" y="2336"/>
                </a:lnTo>
                <a:lnTo>
                  <a:pt x="673950" y="469"/>
                </a:lnTo>
                <a:lnTo>
                  <a:pt x="672833" y="0"/>
                </a:lnTo>
                <a:lnTo>
                  <a:pt x="670204" y="0"/>
                </a:lnTo>
                <a:lnTo>
                  <a:pt x="669086" y="469"/>
                </a:lnTo>
                <a:lnTo>
                  <a:pt x="667219" y="2336"/>
                </a:lnTo>
                <a:lnTo>
                  <a:pt x="666750" y="3454"/>
                </a:lnTo>
                <a:lnTo>
                  <a:pt x="666750" y="6083"/>
                </a:lnTo>
                <a:lnTo>
                  <a:pt x="667219" y="7200"/>
                </a:lnTo>
                <a:lnTo>
                  <a:pt x="669086" y="9067"/>
                </a:lnTo>
                <a:lnTo>
                  <a:pt x="670204" y="9525"/>
                </a:lnTo>
                <a:lnTo>
                  <a:pt x="672833" y="9525"/>
                </a:lnTo>
                <a:lnTo>
                  <a:pt x="673950" y="9067"/>
                </a:lnTo>
                <a:lnTo>
                  <a:pt x="675817" y="7200"/>
                </a:lnTo>
                <a:lnTo>
                  <a:pt x="676275" y="6083"/>
                </a:lnTo>
                <a:lnTo>
                  <a:pt x="676275" y="3454"/>
                </a:lnTo>
                <a:close/>
              </a:path>
              <a:path w="5534025" h="1628775">
                <a:moveTo>
                  <a:pt x="723900" y="1622704"/>
                </a:moveTo>
                <a:lnTo>
                  <a:pt x="723442" y="1621586"/>
                </a:lnTo>
                <a:lnTo>
                  <a:pt x="721575" y="1619719"/>
                </a:lnTo>
                <a:lnTo>
                  <a:pt x="720458" y="1619250"/>
                </a:lnTo>
                <a:lnTo>
                  <a:pt x="717829" y="1619250"/>
                </a:lnTo>
                <a:lnTo>
                  <a:pt x="716711" y="1619719"/>
                </a:lnTo>
                <a:lnTo>
                  <a:pt x="714844" y="1621586"/>
                </a:lnTo>
                <a:lnTo>
                  <a:pt x="714375" y="1622704"/>
                </a:lnTo>
                <a:lnTo>
                  <a:pt x="714375" y="1625333"/>
                </a:lnTo>
                <a:lnTo>
                  <a:pt x="714844" y="1626450"/>
                </a:lnTo>
                <a:lnTo>
                  <a:pt x="716711" y="1628317"/>
                </a:lnTo>
                <a:lnTo>
                  <a:pt x="717829" y="1628775"/>
                </a:lnTo>
                <a:lnTo>
                  <a:pt x="720458" y="1628775"/>
                </a:lnTo>
                <a:lnTo>
                  <a:pt x="721575" y="1628317"/>
                </a:lnTo>
                <a:lnTo>
                  <a:pt x="723442" y="1626450"/>
                </a:lnTo>
                <a:lnTo>
                  <a:pt x="723900" y="1625333"/>
                </a:lnTo>
                <a:lnTo>
                  <a:pt x="723900" y="1622704"/>
                </a:lnTo>
                <a:close/>
              </a:path>
              <a:path w="5534025" h="1628775">
                <a:moveTo>
                  <a:pt x="723900" y="813079"/>
                </a:moveTo>
                <a:lnTo>
                  <a:pt x="723442" y="811961"/>
                </a:lnTo>
                <a:lnTo>
                  <a:pt x="721575" y="810094"/>
                </a:lnTo>
                <a:lnTo>
                  <a:pt x="720458" y="809625"/>
                </a:lnTo>
                <a:lnTo>
                  <a:pt x="717829" y="809625"/>
                </a:lnTo>
                <a:lnTo>
                  <a:pt x="716711" y="810094"/>
                </a:lnTo>
                <a:lnTo>
                  <a:pt x="714844" y="811961"/>
                </a:lnTo>
                <a:lnTo>
                  <a:pt x="714375" y="813079"/>
                </a:lnTo>
                <a:lnTo>
                  <a:pt x="714375" y="815708"/>
                </a:lnTo>
                <a:lnTo>
                  <a:pt x="714844" y="816825"/>
                </a:lnTo>
                <a:lnTo>
                  <a:pt x="716711" y="818692"/>
                </a:lnTo>
                <a:lnTo>
                  <a:pt x="717829" y="819150"/>
                </a:lnTo>
                <a:lnTo>
                  <a:pt x="720458" y="819150"/>
                </a:lnTo>
                <a:lnTo>
                  <a:pt x="721575" y="818692"/>
                </a:lnTo>
                <a:lnTo>
                  <a:pt x="723442" y="816825"/>
                </a:lnTo>
                <a:lnTo>
                  <a:pt x="723900" y="815708"/>
                </a:lnTo>
                <a:lnTo>
                  <a:pt x="723900" y="813079"/>
                </a:lnTo>
                <a:close/>
              </a:path>
              <a:path w="5534025" h="1628775">
                <a:moveTo>
                  <a:pt x="723900" y="3454"/>
                </a:moveTo>
                <a:lnTo>
                  <a:pt x="723442" y="2336"/>
                </a:lnTo>
                <a:lnTo>
                  <a:pt x="721575" y="469"/>
                </a:lnTo>
                <a:lnTo>
                  <a:pt x="720458" y="0"/>
                </a:lnTo>
                <a:lnTo>
                  <a:pt x="717829" y="0"/>
                </a:lnTo>
                <a:lnTo>
                  <a:pt x="716711" y="469"/>
                </a:lnTo>
                <a:lnTo>
                  <a:pt x="714844" y="2336"/>
                </a:lnTo>
                <a:lnTo>
                  <a:pt x="714375" y="3454"/>
                </a:lnTo>
                <a:lnTo>
                  <a:pt x="714375" y="6083"/>
                </a:lnTo>
                <a:lnTo>
                  <a:pt x="714844" y="7200"/>
                </a:lnTo>
                <a:lnTo>
                  <a:pt x="716711" y="9067"/>
                </a:lnTo>
                <a:lnTo>
                  <a:pt x="717829" y="9525"/>
                </a:lnTo>
                <a:lnTo>
                  <a:pt x="720458" y="9525"/>
                </a:lnTo>
                <a:lnTo>
                  <a:pt x="721575" y="9067"/>
                </a:lnTo>
                <a:lnTo>
                  <a:pt x="723442" y="7200"/>
                </a:lnTo>
                <a:lnTo>
                  <a:pt x="723900" y="6083"/>
                </a:lnTo>
                <a:lnTo>
                  <a:pt x="723900" y="3454"/>
                </a:lnTo>
                <a:close/>
              </a:path>
              <a:path w="5534025" h="1628775">
                <a:moveTo>
                  <a:pt x="771525" y="1622704"/>
                </a:moveTo>
                <a:lnTo>
                  <a:pt x="771067" y="1621586"/>
                </a:lnTo>
                <a:lnTo>
                  <a:pt x="769200" y="1619719"/>
                </a:lnTo>
                <a:lnTo>
                  <a:pt x="768083" y="1619250"/>
                </a:lnTo>
                <a:lnTo>
                  <a:pt x="765454" y="1619250"/>
                </a:lnTo>
                <a:lnTo>
                  <a:pt x="764336" y="1619719"/>
                </a:lnTo>
                <a:lnTo>
                  <a:pt x="762469" y="1621586"/>
                </a:lnTo>
                <a:lnTo>
                  <a:pt x="762000" y="1622704"/>
                </a:lnTo>
                <a:lnTo>
                  <a:pt x="762000" y="1625333"/>
                </a:lnTo>
                <a:lnTo>
                  <a:pt x="762469" y="1626450"/>
                </a:lnTo>
                <a:lnTo>
                  <a:pt x="764336" y="1628317"/>
                </a:lnTo>
                <a:lnTo>
                  <a:pt x="765454" y="1628775"/>
                </a:lnTo>
                <a:lnTo>
                  <a:pt x="768083" y="1628775"/>
                </a:lnTo>
                <a:lnTo>
                  <a:pt x="769200" y="1628317"/>
                </a:lnTo>
                <a:lnTo>
                  <a:pt x="771067" y="1626450"/>
                </a:lnTo>
                <a:lnTo>
                  <a:pt x="771525" y="1625333"/>
                </a:lnTo>
                <a:lnTo>
                  <a:pt x="771525" y="1622704"/>
                </a:lnTo>
                <a:close/>
              </a:path>
              <a:path w="5534025" h="1628775">
                <a:moveTo>
                  <a:pt x="771525" y="813079"/>
                </a:moveTo>
                <a:lnTo>
                  <a:pt x="771067" y="811961"/>
                </a:lnTo>
                <a:lnTo>
                  <a:pt x="769200" y="810094"/>
                </a:lnTo>
                <a:lnTo>
                  <a:pt x="768083" y="809625"/>
                </a:lnTo>
                <a:lnTo>
                  <a:pt x="765454" y="809625"/>
                </a:lnTo>
                <a:lnTo>
                  <a:pt x="764336" y="810094"/>
                </a:lnTo>
                <a:lnTo>
                  <a:pt x="762469" y="811961"/>
                </a:lnTo>
                <a:lnTo>
                  <a:pt x="762000" y="813079"/>
                </a:lnTo>
                <a:lnTo>
                  <a:pt x="762000" y="815708"/>
                </a:lnTo>
                <a:lnTo>
                  <a:pt x="762469" y="816825"/>
                </a:lnTo>
                <a:lnTo>
                  <a:pt x="764336" y="818692"/>
                </a:lnTo>
                <a:lnTo>
                  <a:pt x="765454" y="819150"/>
                </a:lnTo>
                <a:lnTo>
                  <a:pt x="768083" y="819150"/>
                </a:lnTo>
                <a:lnTo>
                  <a:pt x="769200" y="818692"/>
                </a:lnTo>
                <a:lnTo>
                  <a:pt x="771067" y="816825"/>
                </a:lnTo>
                <a:lnTo>
                  <a:pt x="771525" y="815708"/>
                </a:lnTo>
                <a:lnTo>
                  <a:pt x="771525" y="813079"/>
                </a:lnTo>
                <a:close/>
              </a:path>
              <a:path w="5534025" h="1628775">
                <a:moveTo>
                  <a:pt x="771525" y="3454"/>
                </a:moveTo>
                <a:lnTo>
                  <a:pt x="771067" y="2336"/>
                </a:lnTo>
                <a:lnTo>
                  <a:pt x="769200" y="469"/>
                </a:lnTo>
                <a:lnTo>
                  <a:pt x="768083" y="0"/>
                </a:lnTo>
                <a:lnTo>
                  <a:pt x="765454" y="0"/>
                </a:lnTo>
                <a:lnTo>
                  <a:pt x="764336" y="469"/>
                </a:lnTo>
                <a:lnTo>
                  <a:pt x="762469" y="2336"/>
                </a:lnTo>
                <a:lnTo>
                  <a:pt x="762000" y="3454"/>
                </a:lnTo>
                <a:lnTo>
                  <a:pt x="762000" y="6083"/>
                </a:lnTo>
                <a:lnTo>
                  <a:pt x="762469" y="7200"/>
                </a:lnTo>
                <a:lnTo>
                  <a:pt x="764336" y="9067"/>
                </a:lnTo>
                <a:lnTo>
                  <a:pt x="765454" y="9525"/>
                </a:lnTo>
                <a:lnTo>
                  <a:pt x="768083" y="9525"/>
                </a:lnTo>
                <a:lnTo>
                  <a:pt x="769200" y="9067"/>
                </a:lnTo>
                <a:lnTo>
                  <a:pt x="771067" y="7200"/>
                </a:lnTo>
                <a:lnTo>
                  <a:pt x="771525" y="6083"/>
                </a:lnTo>
                <a:lnTo>
                  <a:pt x="771525" y="3454"/>
                </a:lnTo>
                <a:close/>
              </a:path>
              <a:path w="5534025" h="1628775">
                <a:moveTo>
                  <a:pt x="819150" y="1622704"/>
                </a:moveTo>
                <a:lnTo>
                  <a:pt x="818692" y="1621586"/>
                </a:lnTo>
                <a:lnTo>
                  <a:pt x="816825" y="1619719"/>
                </a:lnTo>
                <a:lnTo>
                  <a:pt x="815708" y="1619250"/>
                </a:lnTo>
                <a:lnTo>
                  <a:pt x="813079" y="1619250"/>
                </a:lnTo>
                <a:lnTo>
                  <a:pt x="811961" y="1619719"/>
                </a:lnTo>
                <a:lnTo>
                  <a:pt x="810094" y="1621586"/>
                </a:lnTo>
                <a:lnTo>
                  <a:pt x="809625" y="1622704"/>
                </a:lnTo>
                <a:lnTo>
                  <a:pt x="809625" y="1625333"/>
                </a:lnTo>
                <a:lnTo>
                  <a:pt x="810094" y="1626450"/>
                </a:lnTo>
                <a:lnTo>
                  <a:pt x="811961" y="1628317"/>
                </a:lnTo>
                <a:lnTo>
                  <a:pt x="813079" y="1628775"/>
                </a:lnTo>
                <a:lnTo>
                  <a:pt x="815708" y="1628775"/>
                </a:lnTo>
                <a:lnTo>
                  <a:pt x="816825" y="1628317"/>
                </a:lnTo>
                <a:lnTo>
                  <a:pt x="818692" y="1626450"/>
                </a:lnTo>
                <a:lnTo>
                  <a:pt x="819150" y="1625333"/>
                </a:lnTo>
                <a:lnTo>
                  <a:pt x="819150" y="1622704"/>
                </a:lnTo>
                <a:close/>
              </a:path>
              <a:path w="5534025" h="1628775">
                <a:moveTo>
                  <a:pt x="819150" y="813079"/>
                </a:moveTo>
                <a:lnTo>
                  <a:pt x="818692" y="811961"/>
                </a:lnTo>
                <a:lnTo>
                  <a:pt x="816825" y="810094"/>
                </a:lnTo>
                <a:lnTo>
                  <a:pt x="815708" y="809625"/>
                </a:lnTo>
                <a:lnTo>
                  <a:pt x="813079" y="809625"/>
                </a:lnTo>
                <a:lnTo>
                  <a:pt x="811961" y="810094"/>
                </a:lnTo>
                <a:lnTo>
                  <a:pt x="810094" y="811961"/>
                </a:lnTo>
                <a:lnTo>
                  <a:pt x="809625" y="813079"/>
                </a:lnTo>
                <a:lnTo>
                  <a:pt x="809625" y="815708"/>
                </a:lnTo>
                <a:lnTo>
                  <a:pt x="810094" y="816825"/>
                </a:lnTo>
                <a:lnTo>
                  <a:pt x="811961" y="818692"/>
                </a:lnTo>
                <a:lnTo>
                  <a:pt x="813079" y="819150"/>
                </a:lnTo>
                <a:lnTo>
                  <a:pt x="815708" y="819150"/>
                </a:lnTo>
                <a:lnTo>
                  <a:pt x="816825" y="818692"/>
                </a:lnTo>
                <a:lnTo>
                  <a:pt x="818692" y="816825"/>
                </a:lnTo>
                <a:lnTo>
                  <a:pt x="819150" y="815708"/>
                </a:lnTo>
                <a:lnTo>
                  <a:pt x="819150" y="813079"/>
                </a:lnTo>
                <a:close/>
              </a:path>
              <a:path w="5534025" h="1628775">
                <a:moveTo>
                  <a:pt x="819150" y="3454"/>
                </a:moveTo>
                <a:lnTo>
                  <a:pt x="818692" y="2336"/>
                </a:lnTo>
                <a:lnTo>
                  <a:pt x="816825" y="469"/>
                </a:lnTo>
                <a:lnTo>
                  <a:pt x="815708" y="0"/>
                </a:lnTo>
                <a:lnTo>
                  <a:pt x="813079" y="0"/>
                </a:lnTo>
                <a:lnTo>
                  <a:pt x="811961" y="469"/>
                </a:lnTo>
                <a:lnTo>
                  <a:pt x="810094" y="2336"/>
                </a:lnTo>
                <a:lnTo>
                  <a:pt x="809625" y="3454"/>
                </a:lnTo>
                <a:lnTo>
                  <a:pt x="809625" y="6083"/>
                </a:lnTo>
                <a:lnTo>
                  <a:pt x="810094" y="7200"/>
                </a:lnTo>
                <a:lnTo>
                  <a:pt x="811961" y="9067"/>
                </a:lnTo>
                <a:lnTo>
                  <a:pt x="813079" y="9525"/>
                </a:lnTo>
                <a:lnTo>
                  <a:pt x="815708" y="9525"/>
                </a:lnTo>
                <a:lnTo>
                  <a:pt x="816825" y="9067"/>
                </a:lnTo>
                <a:lnTo>
                  <a:pt x="818692" y="7200"/>
                </a:lnTo>
                <a:lnTo>
                  <a:pt x="819150" y="6083"/>
                </a:lnTo>
                <a:lnTo>
                  <a:pt x="819150" y="3454"/>
                </a:lnTo>
                <a:close/>
              </a:path>
              <a:path w="5534025" h="1628775">
                <a:moveTo>
                  <a:pt x="866775" y="1622704"/>
                </a:moveTo>
                <a:lnTo>
                  <a:pt x="866317" y="1621586"/>
                </a:lnTo>
                <a:lnTo>
                  <a:pt x="864450" y="1619719"/>
                </a:lnTo>
                <a:lnTo>
                  <a:pt x="863333" y="1619250"/>
                </a:lnTo>
                <a:lnTo>
                  <a:pt x="860704" y="1619250"/>
                </a:lnTo>
                <a:lnTo>
                  <a:pt x="859586" y="1619719"/>
                </a:lnTo>
                <a:lnTo>
                  <a:pt x="857719" y="1621586"/>
                </a:lnTo>
                <a:lnTo>
                  <a:pt x="857250" y="1622704"/>
                </a:lnTo>
                <a:lnTo>
                  <a:pt x="857250" y="1625333"/>
                </a:lnTo>
                <a:lnTo>
                  <a:pt x="857719" y="1626450"/>
                </a:lnTo>
                <a:lnTo>
                  <a:pt x="859586" y="1628317"/>
                </a:lnTo>
                <a:lnTo>
                  <a:pt x="860704" y="1628775"/>
                </a:lnTo>
                <a:lnTo>
                  <a:pt x="863333" y="1628775"/>
                </a:lnTo>
                <a:lnTo>
                  <a:pt x="864450" y="1628317"/>
                </a:lnTo>
                <a:lnTo>
                  <a:pt x="866317" y="1626450"/>
                </a:lnTo>
                <a:lnTo>
                  <a:pt x="866775" y="1625333"/>
                </a:lnTo>
                <a:lnTo>
                  <a:pt x="866775" y="1622704"/>
                </a:lnTo>
                <a:close/>
              </a:path>
              <a:path w="5534025" h="1628775">
                <a:moveTo>
                  <a:pt x="866775" y="813079"/>
                </a:moveTo>
                <a:lnTo>
                  <a:pt x="866317" y="811961"/>
                </a:lnTo>
                <a:lnTo>
                  <a:pt x="864450" y="810094"/>
                </a:lnTo>
                <a:lnTo>
                  <a:pt x="863333" y="809625"/>
                </a:lnTo>
                <a:lnTo>
                  <a:pt x="860704" y="809625"/>
                </a:lnTo>
                <a:lnTo>
                  <a:pt x="859586" y="810094"/>
                </a:lnTo>
                <a:lnTo>
                  <a:pt x="857719" y="811961"/>
                </a:lnTo>
                <a:lnTo>
                  <a:pt x="857250" y="813079"/>
                </a:lnTo>
                <a:lnTo>
                  <a:pt x="857250" y="815708"/>
                </a:lnTo>
                <a:lnTo>
                  <a:pt x="857719" y="816825"/>
                </a:lnTo>
                <a:lnTo>
                  <a:pt x="859586" y="818692"/>
                </a:lnTo>
                <a:lnTo>
                  <a:pt x="860704" y="819150"/>
                </a:lnTo>
                <a:lnTo>
                  <a:pt x="863333" y="819150"/>
                </a:lnTo>
                <a:lnTo>
                  <a:pt x="864450" y="818692"/>
                </a:lnTo>
                <a:lnTo>
                  <a:pt x="866317" y="816825"/>
                </a:lnTo>
                <a:lnTo>
                  <a:pt x="866775" y="815708"/>
                </a:lnTo>
                <a:lnTo>
                  <a:pt x="866775" y="813079"/>
                </a:lnTo>
                <a:close/>
              </a:path>
              <a:path w="5534025" h="1628775">
                <a:moveTo>
                  <a:pt x="866775" y="3454"/>
                </a:moveTo>
                <a:lnTo>
                  <a:pt x="866317" y="2336"/>
                </a:lnTo>
                <a:lnTo>
                  <a:pt x="864450" y="469"/>
                </a:lnTo>
                <a:lnTo>
                  <a:pt x="863333" y="0"/>
                </a:lnTo>
                <a:lnTo>
                  <a:pt x="860704" y="0"/>
                </a:lnTo>
                <a:lnTo>
                  <a:pt x="859586" y="469"/>
                </a:lnTo>
                <a:lnTo>
                  <a:pt x="857719" y="2336"/>
                </a:lnTo>
                <a:lnTo>
                  <a:pt x="857250" y="3454"/>
                </a:lnTo>
                <a:lnTo>
                  <a:pt x="857250" y="6083"/>
                </a:lnTo>
                <a:lnTo>
                  <a:pt x="857719" y="7200"/>
                </a:lnTo>
                <a:lnTo>
                  <a:pt x="859586" y="9067"/>
                </a:lnTo>
                <a:lnTo>
                  <a:pt x="860704" y="9525"/>
                </a:lnTo>
                <a:lnTo>
                  <a:pt x="863333" y="9525"/>
                </a:lnTo>
                <a:lnTo>
                  <a:pt x="864450" y="9067"/>
                </a:lnTo>
                <a:lnTo>
                  <a:pt x="866317" y="7200"/>
                </a:lnTo>
                <a:lnTo>
                  <a:pt x="866775" y="6083"/>
                </a:lnTo>
                <a:lnTo>
                  <a:pt x="866775" y="3454"/>
                </a:lnTo>
                <a:close/>
              </a:path>
              <a:path w="5534025" h="1628775">
                <a:moveTo>
                  <a:pt x="914400" y="1622704"/>
                </a:moveTo>
                <a:lnTo>
                  <a:pt x="913942" y="1621586"/>
                </a:lnTo>
                <a:lnTo>
                  <a:pt x="912075" y="1619719"/>
                </a:lnTo>
                <a:lnTo>
                  <a:pt x="910958" y="1619250"/>
                </a:lnTo>
                <a:lnTo>
                  <a:pt x="908329" y="1619250"/>
                </a:lnTo>
                <a:lnTo>
                  <a:pt x="907211" y="1619719"/>
                </a:lnTo>
                <a:lnTo>
                  <a:pt x="905344" y="1621586"/>
                </a:lnTo>
                <a:lnTo>
                  <a:pt x="904875" y="1622704"/>
                </a:lnTo>
                <a:lnTo>
                  <a:pt x="904875" y="1625333"/>
                </a:lnTo>
                <a:lnTo>
                  <a:pt x="905344" y="1626450"/>
                </a:lnTo>
                <a:lnTo>
                  <a:pt x="907211" y="1628317"/>
                </a:lnTo>
                <a:lnTo>
                  <a:pt x="908329" y="1628775"/>
                </a:lnTo>
                <a:lnTo>
                  <a:pt x="910958" y="1628775"/>
                </a:lnTo>
                <a:lnTo>
                  <a:pt x="912075" y="1628317"/>
                </a:lnTo>
                <a:lnTo>
                  <a:pt x="913942" y="1626450"/>
                </a:lnTo>
                <a:lnTo>
                  <a:pt x="914400" y="1625333"/>
                </a:lnTo>
                <a:lnTo>
                  <a:pt x="914400" y="1622704"/>
                </a:lnTo>
                <a:close/>
              </a:path>
              <a:path w="5534025" h="1628775">
                <a:moveTo>
                  <a:pt x="914400" y="813079"/>
                </a:moveTo>
                <a:lnTo>
                  <a:pt x="913942" y="811961"/>
                </a:lnTo>
                <a:lnTo>
                  <a:pt x="912075" y="810094"/>
                </a:lnTo>
                <a:lnTo>
                  <a:pt x="910958" y="809625"/>
                </a:lnTo>
                <a:lnTo>
                  <a:pt x="908329" y="809625"/>
                </a:lnTo>
                <a:lnTo>
                  <a:pt x="907211" y="810094"/>
                </a:lnTo>
                <a:lnTo>
                  <a:pt x="905344" y="811961"/>
                </a:lnTo>
                <a:lnTo>
                  <a:pt x="904875" y="813079"/>
                </a:lnTo>
                <a:lnTo>
                  <a:pt x="904875" y="815708"/>
                </a:lnTo>
                <a:lnTo>
                  <a:pt x="905344" y="816825"/>
                </a:lnTo>
                <a:lnTo>
                  <a:pt x="907211" y="818692"/>
                </a:lnTo>
                <a:lnTo>
                  <a:pt x="908329" y="819150"/>
                </a:lnTo>
                <a:lnTo>
                  <a:pt x="910958" y="819150"/>
                </a:lnTo>
                <a:lnTo>
                  <a:pt x="912075" y="818692"/>
                </a:lnTo>
                <a:lnTo>
                  <a:pt x="913942" y="816825"/>
                </a:lnTo>
                <a:lnTo>
                  <a:pt x="914400" y="815708"/>
                </a:lnTo>
                <a:lnTo>
                  <a:pt x="914400" y="813079"/>
                </a:lnTo>
                <a:close/>
              </a:path>
              <a:path w="5534025" h="1628775">
                <a:moveTo>
                  <a:pt x="914400" y="3454"/>
                </a:moveTo>
                <a:lnTo>
                  <a:pt x="913942" y="2336"/>
                </a:lnTo>
                <a:lnTo>
                  <a:pt x="912075" y="469"/>
                </a:lnTo>
                <a:lnTo>
                  <a:pt x="910958" y="0"/>
                </a:lnTo>
                <a:lnTo>
                  <a:pt x="908329" y="0"/>
                </a:lnTo>
                <a:lnTo>
                  <a:pt x="907211" y="469"/>
                </a:lnTo>
                <a:lnTo>
                  <a:pt x="905344" y="2336"/>
                </a:lnTo>
                <a:lnTo>
                  <a:pt x="904875" y="3454"/>
                </a:lnTo>
                <a:lnTo>
                  <a:pt x="904875" y="6083"/>
                </a:lnTo>
                <a:lnTo>
                  <a:pt x="905344" y="7200"/>
                </a:lnTo>
                <a:lnTo>
                  <a:pt x="907211" y="9067"/>
                </a:lnTo>
                <a:lnTo>
                  <a:pt x="908329" y="9525"/>
                </a:lnTo>
                <a:lnTo>
                  <a:pt x="910958" y="9525"/>
                </a:lnTo>
                <a:lnTo>
                  <a:pt x="912075" y="9067"/>
                </a:lnTo>
                <a:lnTo>
                  <a:pt x="913942" y="7200"/>
                </a:lnTo>
                <a:lnTo>
                  <a:pt x="914400" y="6083"/>
                </a:lnTo>
                <a:lnTo>
                  <a:pt x="914400" y="3454"/>
                </a:lnTo>
                <a:close/>
              </a:path>
              <a:path w="5534025" h="1628775">
                <a:moveTo>
                  <a:pt x="962025" y="1622704"/>
                </a:moveTo>
                <a:lnTo>
                  <a:pt x="961567" y="1621586"/>
                </a:lnTo>
                <a:lnTo>
                  <a:pt x="959700" y="1619719"/>
                </a:lnTo>
                <a:lnTo>
                  <a:pt x="958583" y="1619250"/>
                </a:lnTo>
                <a:lnTo>
                  <a:pt x="955954" y="1619250"/>
                </a:lnTo>
                <a:lnTo>
                  <a:pt x="954836" y="1619719"/>
                </a:lnTo>
                <a:lnTo>
                  <a:pt x="952969" y="1621586"/>
                </a:lnTo>
                <a:lnTo>
                  <a:pt x="952500" y="1622704"/>
                </a:lnTo>
                <a:lnTo>
                  <a:pt x="952500" y="1625333"/>
                </a:lnTo>
                <a:lnTo>
                  <a:pt x="952969" y="1626450"/>
                </a:lnTo>
                <a:lnTo>
                  <a:pt x="954836" y="1628317"/>
                </a:lnTo>
                <a:lnTo>
                  <a:pt x="955954" y="1628775"/>
                </a:lnTo>
                <a:lnTo>
                  <a:pt x="958583" y="1628775"/>
                </a:lnTo>
                <a:lnTo>
                  <a:pt x="959700" y="1628317"/>
                </a:lnTo>
                <a:lnTo>
                  <a:pt x="961567" y="1626450"/>
                </a:lnTo>
                <a:lnTo>
                  <a:pt x="962025" y="1625333"/>
                </a:lnTo>
                <a:lnTo>
                  <a:pt x="962025" y="1622704"/>
                </a:lnTo>
                <a:close/>
              </a:path>
              <a:path w="5534025" h="1628775">
                <a:moveTo>
                  <a:pt x="962025" y="813079"/>
                </a:moveTo>
                <a:lnTo>
                  <a:pt x="961567" y="811961"/>
                </a:lnTo>
                <a:lnTo>
                  <a:pt x="959700" y="810094"/>
                </a:lnTo>
                <a:lnTo>
                  <a:pt x="958583" y="809625"/>
                </a:lnTo>
                <a:lnTo>
                  <a:pt x="955954" y="809625"/>
                </a:lnTo>
                <a:lnTo>
                  <a:pt x="954836" y="810094"/>
                </a:lnTo>
                <a:lnTo>
                  <a:pt x="952969" y="811961"/>
                </a:lnTo>
                <a:lnTo>
                  <a:pt x="952500" y="813079"/>
                </a:lnTo>
                <a:lnTo>
                  <a:pt x="952500" y="815708"/>
                </a:lnTo>
                <a:lnTo>
                  <a:pt x="952969" y="816825"/>
                </a:lnTo>
                <a:lnTo>
                  <a:pt x="954836" y="818692"/>
                </a:lnTo>
                <a:lnTo>
                  <a:pt x="955954" y="819150"/>
                </a:lnTo>
                <a:lnTo>
                  <a:pt x="958583" y="819150"/>
                </a:lnTo>
                <a:lnTo>
                  <a:pt x="959700" y="818692"/>
                </a:lnTo>
                <a:lnTo>
                  <a:pt x="961567" y="816825"/>
                </a:lnTo>
                <a:lnTo>
                  <a:pt x="962025" y="815708"/>
                </a:lnTo>
                <a:lnTo>
                  <a:pt x="962025" y="813079"/>
                </a:lnTo>
                <a:close/>
              </a:path>
              <a:path w="5534025" h="1628775">
                <a:moveTo>
                  <a:pt x="962025" y="3454"/>
                </a:moveTo>
                <a:lnTo>
                  <a:pt x="961567" y="2336"/>
                </a:lnTo>
                <a:lnTo>
                  <a:pt x="959700" y="469"/>
                </a:lnTo>
                <a:lnTo>
                  <a:pt x="958583" y="0"/>
                </a:lnTo>
                <a:lnTo>
                  <a:pt x="955954" y="0"/>
                </a:lnTo>
                <a:lnTo>
                  <a:pt x="954836" y="469"/>
                </a:lnTo>
                <a:lnTo>
                  <a:pt x="952969" y="2336"/>
                </a:lnTo>
                <a:lnTo>
                  <a:pt x="952500" y="3454"/>
                </a:lnTo>
                <a:lnTo>
                  <a:pt x="952500" y="6083"/>
                </a:lnTo>
                <a:lnTo>
                  <a:pt x="952969" y="7200"/>
                </a:lnTo>
                <a:lnTo>
                  <a:pt x="954836" y="9067"/>
                </a:lnTo>
                <a:lnTo>
                  <a:pt x="955954" y="9525"/>
                </a:lnTo>
                <a:lnTo>
                  <a:pt x="958583" y="9525"/>
                </a:lnTo>
                <a:lnTo>
                  <a:pt x="959700" y="9067"/>
                </a:lnTo>
                <a:lnTo>
                  <a:pt x="961567" y="7200"/>
                </a:lnTo>
                <a:lnTo>
                  <a:pt x="962025" y="6083"/>
                </a:lnTo>
                <a:lnTo>
                  <a:pt x="962025" y="3454"/>
                </a:lnTo>
                <a:close/>
              </a:path>
              <a:path w="5534025" h="1628775">
                <a:moveTo>
                  <a:pt x="1009650" y="1622704"/>
                </a:moveTo>
                <a:lnTo>
                  <a:pt x="1009192" y="1621586"/>
                </a:lnTo>
                <a:lnTo>
                  <a:pt x="1007325" y="1619719"/>
                </a:lnTo>
                <a:lnTo>
                  <a:pt x="1006208" y="1619250"/>
                </a:lnTo>
                <a:lnTo>
                  <a:pt x="1003579" y="1619250"/>
                </a:lnTo>
                <a:lnTo>
                  <a:pt x="1002461" y="1619719"/>
                </a:lnTo>
                <a:lnTo>
                  <a:pt x="1000594" y="1621586"/>
                </a:lnTo>
                <a:lnTo>
                  <a:pt x="1000125" y="1622704"/>
                </a:lnTo>
                <a:lnTo>
                  <a:pt x="1000125" y="1625333"/>
                </a:lnTo>
                <a:lnTo>
                  <a:pt x="1000594" y="1626450"/>
                </a:lnTo>
                <a:lnTo>
                  <a:pt x="1002461" y="1628317"/>
                </a:lnTo>
                <a:lnTo>
                  <a:pt x="1003579" y="1628775"/>
                </a:lnTo>
                <a:lnTo>
                  <a:pt x="1006208" y="1628775"/>
                </a:lnTo>
                <a:lnTo>
                  <a:pt x="1007325" y="1628317"/>
                </a:lnTo>
                <a:lnTo>
                  <a:pt x="1009192" y="1626450"/>
                </a:lnTo>
                <a:lnTo>
                  <a:pt x="1009650" y="1625333"/>
                </a:lnTo>
                <a:lnTo>
                  <a:pt x="1009650" y="1622704"/>
                </a:lnTo>
                <a:close/>
              </a:path>
              <a:path w="5534025" h="1628775">
                <a:moveTo>
                  <a:pt x="1009650" y="813079"/>
                </a:moveTo>
                <a:lnTo>
                  <a:pt x="1009192" y="811961"/>
                </a:lnTo>
                <a:lnTo>
                  <a:pt x="1007325" y="810094"/>
                </a:lnTo>
                <a:lnTo>
                  <a:pt x="1006208" y="809625"/>
                </a:lnTo>
                <a:lnTo>
                  <a:pt x="1003579" y="809625"/>
                </a:lnTo>
                <a:lnTo>
                  <a:pt x="1002461" y="810094"/>
                </a:lnTo>
                <a:lnTo>
                  <a:pt x="1000594" y="811961"/>
                </a:lnTo>
                <a:lnTo>
                  <a:pt x="1000125" y="813079"/>
                </a:lnTo>
                <a:lnTo>
                  <a:pt x="1000125" y="815708"/>
                </a:lnTo>
                <a:lnTo>
                  <a:pt x="1000594" y="816825"/>
                </a:lnTo>
                <a:lnTo>
                  <a:pt x="1002461" y="818692"/>
                </a:lnTo>
                <a:lnTo>
                  <a:pt x="1003579" y="819150"/>
                </a:lnTo>
                <a:lnTo>
                  <a:pt x="1006208" y="819150"/>
                </a:lnTo>
                <a:lnTo>
                  <a:pt x="1007325" y="818692"/>
                </a:lnTo>
                <a:lnTo>
                  <a:pt x="1009192" y="816825"/>
                </a:lnTo>
                <a:lnTo>
                  <a:pt x="1009650" y="815708"/>
                </a:lnTo>
                <a:lnTo>
                  <a:pt x="1009650" y="813079"/>
                </a:lnTo>
                <a:close/>
              </a:path>
              <a:path w="5534025" h="1628775">
                <a:moveTo>
                  <a:pt x="1009650" y="3454"/>
                </a:moveTo>
                <a:lnTo>
                  <a:pt x="1009192" y="2336"/>
                </a:lnTo>
                <a:lnTo>
                  <a:pt x="1007325" y="469"/>
                </a:lnTo>
                <a:lnTo>
                  <a:pt x="1006208" y="0"/>
                </a:lnTo>
                <a:lnTo>
                  <a:pt x="1003579" y="0"/>
                </a:lnTo>
                <a:lnTo>
                  <a:pt x="1002461" y="469"/>
                </a:lnTo>
                <a:lnTo>
                  <a:pt x="1000594" y="2336"/>
                </a:lnTo>
                <a:lnTo>
                  <a:pt x="1000125" y="3454"/>
                </a:lnTo>
                <a:lnTo>
                  <a:pt x="1000125" y="6083"/>
                </a:lnTo>
                <a:lnTo>
                  <a:pt x="1000594" y="7200"/>
                </a:lnTo>
                <a:lnTo>
                  <a:pt x="1002461" y="9067"/>
                </a:lnTo>
                <a:lnTo>
                  <a:pt x="1003579" y="9525"/>
                </a:lnTo>
                <a:lnTo>
                  <a:pt x="1006208" y="9525"/>
                </a:lnTo>
                <a:lnTo>
                  <a:pt x="1007325" y="9067"/>
                </a:lnTo>
                <a:lnTo>
                  <a:pt x="1009192" y="7200"/>
                </a:lnTo>
                <a:lnTo>
                  <a:pt x="1009650" y="6083"/>
                </a:lnTo>
                <a:lnTo>
                  <a:pt x="1009650" y="3454"/>
                </a:lnTo>
                <a:close/>
              </a:path>
              <a:path w="5534025" h="1628775">
                <a:moveTo>
                  <a:pt x="1057275" y="1622704"/>
                </a:moveTo>
                <a:lnTo>
                  <a:pt x="1056817" y="1621586"/>
                </a:lnTo>
                <a:lnTo>
                  <a:pt x="1054950" y="1619719"/>
                </a:lnTo>
                <a:lnTo>
                  <a:pt x="1053833" y="1619250"/>
                </a:lnTo>
                <a:lnTo>
                  <a:pt x="1051204" y="1619250"/>
                </a:lnTo>
                <a:lnTo>
                  <a:pt x="1050086" y="1619719"/>
                </a:lnTo>
                <a:lnTo>
                  <a:pt x="1048219" y="1621586"/>
                </a:lnTo>
                <a:lnTo>
                  <a:pt x="1047750" y="1622704"/>
                </a:lnTo>
                <a:lnTo>
                  <a:pt x="1047750" y="1625333"/>
                </a:lnTo>
                <a:lnTo>
                  <a:pt x="1048219" y="1626450"/>
                </a:lnTo>
                <a:lnTo>
                  <a:pt x="1050086" y="1628317"/>
                </a:lnTo>
                <a:lnTo>
                  <a:pt x="1051204" y="1628775"/>
                </a:lnTo>
                <a:lnTo>
                  <a:pt x="1053833" y="1628775"/>
                </a:lnTo>
                <a:lnTo>
                  <a:pt x="1054950" y="1628317"/>
                </a:lnTo>
                <a:lnTo>
                  <a:pt x="1056817" y="1626450"/>
                </a:lnTo>
                <a:lnTo>
                  <a:pt x="1057275" y="1625333"/>
                </a:lnTo>
                <a:lnTo>
                  <a:pt x="1057275" y="1622704"/>
                </a:lnTo>
                <a:close/>
              </a:path>
              <a:path w="5534025" h="1628775">
                <a:moveTo>
                  <a:pt x="1057275" y="813079"/>
                </a:moveTo>
                <a:lnTo>
                  <a:pt x="1056817" y="811961"/>
                </a:lnTo>
                <a:lnTo>
                  <a:pt x="1054950" y="810094"/>
                </a:lnTo>
                <a:lnTo>
                  <a:pt x="1053833" y="809625"/>
                </a:lnTo>
                <a:lnTo>
                  <a:pt x="1051204" y="809625"/>
                </a:lnTo>
                <a:lnTo>
                  <a:pt x="1050086" y="810094"/>
                </a:lnTo>
                <a:lnTo>
                  <a:pt x="1048219" y="811961"/>
                </a:lnTo>
                <a:lnTo>
                  <a:pt x="1047750" y="813079"/>
                </a:lnTo>
                <a:lnTo>
                  <a:pt x="1047750" y="815708"/>
                </a:lnTo>
                <a:lnTo>
                  <a:pt x="1048219" y="816825"/>
                </a:lnTo>
                <a:lnTo>
                  <a:pt x="1050086" y="818692"/>
                </a:lnTo>
                <a:lnTo>
                  <a:pt x="1051204" y="819150"/>
                </a:lnTo>
                <a:lnTo>
                  <a:pt x="1053833" y="819150"/>
                </a:lnTo>
                <a:lnTo>
                  <a:pt x="1054950" y="818692"/>
                </a:lnTo>
                <a:lnTo>
                  <a:pt x="1056817" y="816825"/>
                </a:lnTo>
                <a:lnTo>
                  <a:pt x="1057275" y="815708"/>
                </a:lnTo>
                <a:lnTo>
                  <a:pt x="1057275" y="813079"/>
                </a:lnTo>
                <a:close/>
              </a:path>
              <a:path w="5534025" h="1628775">
                <a:moveTo>
                  <a:pt x="1057275" y="3454"/>
                </a:moveTo>
                <a:lnTo>
                  <a:pt x="1056817" y="2336"/>
                </a:lnTo>
                <a:lnTo>
                  <a:pt x="1054950" y="469"/>
                </a:lnTo>
                <a:lnTo>
                  <a:pt x="1053833" y="0"/>
                </a:lnTo>
                <a:lnTo>
                  <a:pt x="1051204" y="0"/>
                </a:lnTo>
                <a:lnTo>
                  <a:pt x="1050086" y="469"/>
                </a:lnTo>
                <a:lnTo>
                  <a:pt x="1048219" y="2336"/>
                </a:lnTo>
                <a:lnTo>
                  <a:pt x="1047750" y="3454"/>
                </a:lnTo>
                <a:lnTo>
                  <a:pt x="1047750" y="6083"/>
                </a:lnTo>
                <a:lnTo>
                  <a:pt x="1048219" y="7200"/>
                </a:lnTo>
                <a:lnTo>
                  <a:pt x="1050086" y="9067"/>
                </a:lnTo>
                <a:lnTo>
                  <a:pt x="1051204" y="9525"/>
                </a:lnTo>
                <a:lnTo>
                  <a:pt x="1053833" y="9525"/>
                </a:lnTo>
                <a:lnTo>
                  <a:pt x="1054950" y="9067"/>
                </a:lnTo>
                <a:lnTo>
                  <a:pt x="1056817" y="7200"/>
                </a:lnTo>
                <a:lnTo>
                  <a:pt x="1057275" y="6083"/>
                </a:lnTo>
                <a:lnTo>
                  <a:pt x="1057275" y="3454"/>
                </a:lnTo>
                <a:close/>
              </a:path>
              <a:path w="5534025" h="1628775">
                <a:moveTo>
                  <a:pt x="1104900" y="1622704"/>
                </a:moveTo>
                <a:lnTo>
                  <a:pt x="1104442" y="1621586"/>
                </a:lnTo>
                <a:lnTo>
                  <a:pt x="1102575" y="1619719"/>
                </a:lnTo>
                <a:lnTo>
                  <a:pt x="1101458" y="1619250"/>
                </a:lnTo>
                <a:lnTo>
                  <a:pt x="1098829" y="1619250"/>
                </a:lnTo>
                <a:lnTo>
                  <a:pt x="1097711" y="1619719"/>
                </a:lnTo>
                <a:lnTo>
                  <a:pt x="1095844" y="1621586"/>
                </a:lnTo>
                <a:lnTo>
                  <a:pt x="1095375" y="1622704"/>
                </a:lnTo>
                <a:lnTo>
                  <a:pt x="1095375" y="1625333"/>
                </a:lnTo>
                <a:lnTo>
                  <a:pt x="1095844" y="1626450"/>
                </a:lnTo>
                <a:lnTo>
                  <a:pt x="1097711" y="1628317"/>
                </a:lnTo>
                <a:lnTo>
                  <a:pt x="1098829" y="1628775"/>
                </a:lnTo>
                <a:lnTo>
                  <a:pt x="1101458" y="1628775"/>
                </a:lnTo>
                <a:lnTo>
                  <a:pt x="1102575" y="1628317"/>
                </a:lnTo>
                <a:lnTo>
                  <a:pt x="1104442" y="1626450"/>
                </a:lnTo>
                <a:lnTo>
                  <a:pt x="1104900" y="1625333"/>
                </a:lnTo>
                <a:lnTo>
                  <a:pt x="1104900" y="1622704"/>
                </a:lnTo>
                <a:close/>
              </a:path>
              <a:path w="5534025" h="1628775">
                <a:moveTo>
                  <a:pt x="1104900" y="813079"/>
                </a:moveTo>
                <a:lnTo>
                  <a:pt x="1104442" y="811961"/>
                </a:lnTo>
                <a:lnTo>
                  <a:pt x="1102575" y="810094"/>
                </a:lnTo>
                <a:lnTo>
                  <a:pt x="1101458" y="809625"/>
                </a:lnTo>
                <a:lnTo>
                  <a:pt x="1098829" y="809625"/>
                </a:lnTo>
                <a:lnTo>
                  <a:pt x="1097711" y="810094"/>
                </a:lnTo>
                <a:lnTo>
                  <a:pt x="1095844" y="811961"/>
                </a:lnTo>
                <a:lnTo>
                  <a:pt x="1095375" y="813079"/>
                </a:lnTo>
                <a:lnTo>
                  <a:pt x="1095375" y="815708"/>
                </a:lnTo>
                <a:lnTo>
                  <a:pt x="1095844" y="816825"/>
                </a:lnTo>
                <a:lnTo>
                  <a:pt x="1097711" y="818692"/>
                </a:lnTo>
                <a:lnTo>
                  <a:pt x="1098829" y="819150"/>
                </a:lnTo>
                <a:lnTo>
                  <a:pt x="1101458" y="819150"/>
                </a:lnTo>
                <a:lnTo>
                  <a:pt x="1102575" y="818692"/>
                </a:lnTo>
                <a:lnTo>
                  <a:pt x="1104442" y="816825"/>
                </a:lnTo>
                <a:lnTo>
                  <a:pt x="1104900" y="815708"/>
                </a:lnTo>
                <a:lnTo>
                  <a:pt x="1104900" y="813079"/>
                </a:lnTo>
                <a:close/>
              </a:path>
              <a:path w="5534025" h="1628775">
                <a:moveTo>
                  <a:pt x="1104900" y="3454"/>
                </a:moveTo>
                <a:lnTo>
                  <a:pt x="1104442" y="2336"/>
                </a:lnTo>
                <a:lnTo>
                  <a:pt x="1102575" y="469"/>
                </a:lnTo>
                <a:lnTo>
                  <a:pt x="1101458" y="0"/>
                </a:lnTo>
                <a:lnTo>
                  <a:pt x="1098829" y="0"/>
                </a:lnTo>
                <a:lnTo>
                  <a:pt x="1097711" y="469"/>
                </a:lnTo>
                <a:lnTo>
                  <a:pt x="1095844" y="2336"/>
                </a:lnTo>
                <a:lnTo>
                  <a:pt x="1095375" y="3454"/>
                </a:lnTo>
                <a:lnTo>
                  <a:pt x="1095375" y="6083"/>
                </a:lnTo>
                <a:lnTo>
                  <a:pt x="1095844" y="7200"/>
                </a:lnTo>
                <a:lnTo>
                  <a:pt x="1097711" y="9067"/>
                </a:lnTo>
                <a:lnTo>
                  <a:pt x="1098829" y="9525"/>
                </a:lnTo>
                <a:lnTo>
                  <a:pt x="1101458" y="9525"/>
                </a:lnTo>
                <a:lnTo>
                  <a:pt x="1102575" y="9067"/>
                </a:lnTo>
                <a:lnTo>
                  <a:pt x="1104442" y="7200"/>
                </a:lnTo>
                <a:lnTo>
                  <a:pt x="1104900" y="6083"/>
                </a:lnTo>
                <a:lnTo>
                  <a:pt x="1104900" y="3454"/>
                </a:lnTo>
                <a:close/>
              </a:path>
              <a:path w="5534025" h="1628775">
                <a:moveTo>
                  <a:pt x="1152525" y="1622704"/>
                </a:moveTo>
                <a:lnTo>
                  <a:pt x="1152067" y="1621586"/>
                </a:lnTo>
                <a:lnTo>
                  <a:pt x="1150200" y="1619719"/>
                </a:lnTo>
                <a:lnTo>
                  <a:pt x="1149083" y="1619250"/>
                </a:lnTo>
                <a:lnTo>
                  <a:pt x="1146454" y="1619250"/>
                </a:lnTo>
                <a:lnTo>
                  <a:pt x="1145336" y="1619719"/>
                </a:lnTo>
                <a:lnTo>
                  <a:pt x="1143469" y="1621586"/>
                </a:lnTo>
                <a:lnTo>
                  <a:pt x="1143000" y="1622704"/>
                </a:lnTo>
                <a:lnTo>
                  <a:pt x="1143000" y="1625333"/>
                </a:lnTo>
                <a:lnTo>
                  <a:pt x="1143469" y="1626450"/>
                </a:lnTo>
                <a:lnTo>
                  <a:pt x="1145336" y="1628317"/>
                </a:lnTo>
                <a:lnTo>
                  <a:pt x="1146454" y="1628775"/>
                </a:lnTo>
                <a:lnTo>
                  <a:pt x="1149083" y="1628775"/>
                </a:lnTo>
                <a:lnTo>
                  <a:pt x="1150200" y="1628317"/>
                </a:lnTo>
                <a:lnTo>
                  <a:pt x="1152067" y="1626450"/>
                </a:lnTo>
                <a:lnTo>
                  <a:pt x="1152525" y="1625333"/>
                </a:lnTo>
                <a:lnTo>
                  <a:pt x="1152525" y="1622704"/>
                </a:lnTo>
                <a:close/>
              </a:path>
              <a:path w="5534025" h="1628775">
                <a:moveTo>
                  <a:pt x="1152525" y="813079"/>
                </a:moveTo>
                <a:lnTo>
                  <a:pt x="1152067" y="811961"/>
                </a:lnTo>
                <a:lnTo>
                  <a:pt x="1150200" y="810094"/>
                </a:lnTo>
                <a:lnTo>
                  <a:pt x="1149083" y="809625"/>
                </a:lnTo>
                <a:lnTo>
                  <a:pt x="1146454" y="809625"/>
                </a:lnTo>
                <a:lnTo>
                  <a:pt x="1145336" y="810094"/>
                </a:lnTo>
                <a:lnTo>
                  <a:pt x="1143469" y="811961"/>
                </a:lnTo>
                <a:lnTo>
                  <a:pt x="1143000" y="813079"/>
                </a:lnTo>
                <a:lnTo>
                  <a:pt x="1143000" y="815708"/>
                </a:lnTo>
                <a:lnTo>
                  <a:pt x="1143469" y="816825"/>
                </a:lnTo>
                <a:lnTo>
                  <a:pt x="1145336" y="818692"/>
                </a:lnTo>
                <a:lnTo>
                  <a:pt x="1146454" y="819150"/>
                </a:lnTo>
                <a:lnTo>
                  <a:pt x="1149083" y="819150"/>
                </a:lnTo>
                <a:lnTo>
                  <a:pt x="1150200" y="818692"/>
                </a:lnTo>
                <a:lnTo>
                  <a:pt x="1152067" y="816825"/>
                </a:lnTo>
                <a:lnTo>
                  <a:pt x="1152525" y="815708"/>
                </a:lnTo>
                <a:lnTo>
                  <a:pt x="1152525" y="813079"/>
                </a:lnTo>
                <a:close/>
              </a:path>
              <a:path w="5534025" h="1628775">
                <a:moveTo>
                  <a:pt x="1152525" y="3454"/>
                </a:moveTo>
                <a:lnTo>
                  <a:pt x="1152067" y="2336"/>
                </a:lnTo>
                <a:lnTo>
                  <a:pt x="1150200" y="469"/>
                </a:lnTo>
                <a:lnTo>
                  <a:pt x="1149083" y="0"/>
                </a:lnTo>
                <a:lnTo>
                  <a:pt x="1146454" y="0"/>
                </a:lnTo>
                <a:lnTo>
                  <a:pt x="1145336" y="469"/>
                </a:lnTo>
                <a:lnTo>
                  <a:pt x="1143469" y="2336"/>
                </a:lnTo>
                <a:lnTo>
                  <a:pt x="1143000" y="3454"/>
                </a:lnTo>
                <a:lnTo>
                  <a:pt x="1143000" y="6083"/>
                </a:lnTo>
                <a:lnTo>
                  <a:pt x="1143469" y="7200"/>
                </a:lnTo>
                <a:lnTo>
                  <a:pt x="1145336" y="9067"/>
                </a:lnTo>
                <a:lnTo>
                  <a:pt x="1146454" y="9525"/>
                </a:lnTo>
                <a:lnTo>
                  <a:pt x="1149083" y="9525"/>
                </a:lnTo>
                <a:lnTo>
                  <a:pt x="1150200" y="9067"/>
                </a:lnTo>
                <a:lnTo>
                  <a:pt x="1152067" y="7200"/>
                </a:lnTo>
                <a:lnTo>
                  <a:pt x="1152525" y="6083"/>
                </a:lnTo>
                <a:lnTo>
                  <a:pt x="1152525" y="3454"/>
                </a:lnTo>
                <a:close/>
              </a:path>
              <a:path w="5534025" h="1628775">
                <a:moveTo>
                  <a:pt x="1200150" y="1622704"/>
                </a:moveTo>
                <a:lnTo>
                  <a:pt x="1199692" y="1621586"/>
                </a:lnTo>
                <a:lnTo>
                  <a:pt x="1197825" y="1619719"/>
                </a:lnTo>
                <a:lnTo>
                  <a:pt x="1196708" y="1619250"/>
                </a:lnTo>
                <a:lnTo>
                  <a:pt x="1194079" y="1619250"/>
                </a:lnTo>
                <a:lnTo>
                  <a:pt x="1192961" y="1619719"/>
                </a:lnTo>
                <a:lnTo>
                  <a:pt x="1191094" y="1621586"/>
                </a:lnTo>
                <a:lnTo>
                  <a:pt x="1190625" y="1622704"/>
                </a:lnTo>
                <a:lnTo>
                  <a:pt x="1190625" y="1625333"/>
                </a:lnTo>
                <a:lnTo>
                  <a:pt x="1191094" y="1626450"/>
                </a:lnTo>
                <a:lnTo>
                  <a:pt x="1192961" y="1628317"/>
                </a:lnTo>
                <a:lnTo>
                  <a:pt x="1194079" y="1628775"/>
                </a:lnTo>
                <a:lnTo>
                  <a:pt x="1196708" y="1628775"/>
                </a:lnTo>
                <a:lnTo>
                  <a:pt x="1197825" y="1628317"/>
                </a:lnTo>
                <a:lnTo>
                  <a:pt x="1199692" y="1626450"/>
                </a:lnTo>
                <a:lnTo>
                  <a:pt x="1200150" y="1625333"/>
                </a:lnTo>
                <a:lnTo>
                  <a:pt x="1200150" y="1622704"/>
                </a:lnTo>
                <a:close/>
              </a:path>
              <a:path w="5534025" h="1628775">
                <a:moveTo>
                  <a:pt x="1200150" y="813079"/>
                </a:moveTo>
                <a:lnTo>
                  <a:pt x="1199692" y="811961"/>
                </a:lnTo>
                <a:lnTo>
                  <a:pt x="1197825" y="810094"/>
                </a:lnTo>
                <a:lnTo>
                  <a:pt x="1196708" y="809625"/>
                </a:lnTo>
                <a:lnTo>
                  <a:pt x="1194079" y="809625"/>
                </a:lnTo>
                <a:lnTo>
                  <a:pt x="1192961" y="810094"/>
                </a:lnTo>
                <a:lnTo>
                  <a:pt x="1191094" y="811961"/>
                </a:lnTo>
                <a:lnTo>
                  <a:pt x="1190625" y="813079"/>
                </a:lnTo>
                <a:lnTo>
                  <a:pt x="1190625" y="815708"/>
                </a:lnTo>
                <a:lnTo>
                  <a:pt x="1191094" y="816825"/>
                </a:lnTo>
                <a:lnTo>
                  <a:pt x="1192961" y="818692"/>
                </a:lnTo>
                <a:lnTo>
                  <a:pt x="1194079" y="819150"/>
                </a:lnTo>
                <a:lnTo>
                  <a:pt x="1196708" y="819150"/>
                </a:lnTo>
                <a:lnTo>
                  <a:pt x="1197825" y="818692"/>
                </a:lnTo>
                <a:lnTo>
                  <a:pt x="1199692" y="816825"/>
                </a:lnTo>
                <a:lnTo>
                  <a:pt x="1200150" y="815708"/>
                </a:lnTo>
                <a:lnTo>
                  <a:pt x="1200150" y="813079"/>
                </a:lnTo>
                <a:close/>
              </a:path>
              <a:path w="5534025" h="1628775">
                <a:moveTo>
                  <a:pt x="1200150" y="3454"/>
                </a:moveTo>
                <a:lnTo>
                  <a:pt x="1199692" y="2336"/>
                </a:lnTo>
                <a:lnTo>
                  <a:pt x="1197825" y="469"/>
                </a:lnTo>
                <a:lnTo>
                  <a:pt x="1196708" y="0"/>
                </a:lnTo>
                <a:lnTo>
                  <a:pt x="1194079" y="0"/>
                </a:lnTo>
                <a:lnTo>
                  <a:pt x="1192961" y="469"/>
                </a:lnTo>
                <a:lnTo>
                  <a:pt x="1191094" y="2336"/>
                </a:lnTo>
                <a:lnTo>
                  <a:pt x="1190625" y="3454"/>
                </a:lnTo>
                <a:lnTo>
                  <a:pt x="1190625" y="6083"/>
                </a:lnTo>
                <a:lnTo>
                  <a:pt x="1191094" y="7200"/>
                </a:lnTo>
                <a:lnTo>
                  <a:pt x="1192961" y="9067"/>
                </a:lnTo>
                <a:lnTo>
                  <a:pt x="1194079" y="9525"/>
                </a:lnTo>
                <a:lnTo>
                  <a:pt x="1196708" y="9525"/>
                </a:lnTo>
                <a:lnTo>
                  <a:pt x="1197825" y="9067"/>
                </a:lnTo>
                <a:lnTo>
                  <a:pt x="1199692" y="7200"/>
                </a:lnTo>
                <a:lnTo>
                  <a:pt x="1200150" y="6083"/>
                </a:lnTo>
                <a:lnTo>
                  <a:pt x="1200150" y="3454"/>
                </a:lnTo>
                <a:close/>
              </a:path>
              <a:path w="5534025" h="1628775">
                <a:moveTo>
                  <a:pt x="1247775" y="1622704"/>
                </a:moveTo>
                <a:lnTo>
                  <a:pt x="1247317" y="1621586"/>
                </a:lnTo>
                <a:lnTo>
                  <a:pt x="1245450" y="1619719"/>
                </a:lnTo>
                <a:lnTo>
                  <a:pt x="1244333" y="1619250"/>
                </a:lnTo>
                <a:lnTo>
                  <a:pt x="1241704" y="1619250"/>
                </a:lnTo>
                <a:lnTo>
                  <a:pt x="1240586" y="1619719"/>
                </a:lnTo>
                <a:lnTo>
                  <a:pt x="1238719" y="1621586"/>
                </a:lnTo>
                <a:lnTo>
                  <a:pt x="1238250" y="1622704"/>
                </a:lnTo>
                <a:lnTo>
                  <a:pt x="1238250" y="1625333"/>
                </a:lnTo>
                <a:lnTo>
                  <a:pt x="1238719" y="1626450"/>
                </a:lnTo>
                <a:lnTo>
                  <a:pt x="1240586" y="1628317"/>
                </a:lnTo>
                <a:lnTo>
                  <a:pt x="1241704" y="1628775"/>
                </a:lnTo>
                <a:lnTo>
                  <a:pt x="1244333" y="1628775"/>
                </a:lnTo>
                <a:lnTo>
                  <a:pt x="1245450" y="1628317"/>
                </a:lnTo>
                <a:lnTo>
                  <a:pt x="1247317" y="1626450"/>
                </a:lnTo>
                <a:lnTo>
                  <a:pt x="1247775" y="1625333"/>
                </a:lnTo>
                <a:lnTo>
                  <a:pt x="1247775" y="1622704"/>
                </a:lnTo>
                <a:close/>
              </a:path>
              <a:path w="5534025" h="1628775">
                <a:moveTo>
                  <a:pt x="1247775" y="813079"/>
                </a:moveTo>
                <a:lnTo>
                  <a:pt x="1247317" y="811961"/>
                </a:lnTo>
                <a:lnTo>
                  <a:pt x="1245450" y="810094"/>
                </a:lnTo>
                <a:lnTo>
                  <a:pt x="1244333" y="809625"/>
                </a:lnTo>
                <a:lnTo>
                  <a:pt x="1241704" y="809625"/>
                </a:lnTo>
                <a:lnTo>
                  <a:pt x="1240586" y="810094"/>
                </a:lnTo>
                <a:lnTo>
                  <a:pt x="1238719" y="811961"/>
                </a:lnTo>
                <a:lnTo>
                  <a:pt x="1238250" y="813079"/>
                </a:lnTo>
                <a:lnTo>
                  <a:pt x="1238250" y="815708"/>
                </a:lnTo>
                <a:lnTo>
                  <a:pt x="1238719" y="816825"/>
                </a:lnTo>
                <a:lnTo>
                  <a:pt x="1240586" y="818692"/>
                </a:lnTo>
                <a:lnTo>
                  <a:pt x="1241704" y="819150"/>
                </a:lnTo>
                <a:lnTo>
                  <a:pt x="1244333" y="819150"/>
                </a:lnTo>
                <a:lnTo>
                  <a:pt x="1245450" y="818692"/>
                </a:lnTo>
                <a:lnTo>
                  <a:pt x="1247317" y="816825"/>
                </a:lnTo>
                <a:lnTo>
                  <a:pt x="1247775" y="815708"/>
                </a:lnTo>
                <a:lnTo>
                  <a:pt x="1247775" y="813079"/>
                </a:lnTo>
                <a:close/>
              </a:path>
              <a:path w="5534025" h="1628775">
                <a:moveTo>
                  <a:pt x="1247775" y="3454"/>
                </a:moveTo>
                <a:lnTo>
                  <a:pt x="1247317" y="2336"/>
                </a:lnTo>
                <a:lnTo>
                  <a:pt x="1245450" y="469"/>
                </a:lnTo>
                <a:lnTo>
                  <a:pt x="1244333" y="0"/>
                </a:lnTo>
                <a:lnTo>
                  <a:pt x="1241704" y="0"/>
                </a:lnTo>
                <a:lnTo>
                  <a:pt x="1240586" y="469"/>
                </a:lnTo>
                <a:lnTo>
                  <a:pt x="1238719" y="2336"/>
                </a:lnTo>
                <a:lnTo>
                  <a:pt x="1238250" y="3454"/>
                </a:lnTo>
                <a:lnTo>
                  <a:pt x="1238250" y="6083"/>
                </a:lnTo>
                <a:lnTo>
                  <a:pt x="1238719" y="7200"/>
                </a:lnTo>
                <a:lnTo>
                  <a:pt x="1240586" y="9067"/>
                </a:lnTo>
                <a:lnTo>
                  <a:pt x="1241704" y="9525"/>
                </a:lnTo>
                <a:lnTo>
                  <a:pt x="1244333" y="9525"/>
                </a:lnTo>
                <a:lnTo>
                  <a:pt x="1245450" y="9067"/>
                </a:lnTo>
                <a:lnTo>
                  <a:pt x="1247317" y="7200"/>
                </a:lnTo>
                <a:lnTo>
                  <a:pt x="1247775" y="6083"/>
                </a:lnTo>
                <a:lnTo>
                  <a:pt x="1247775" y="3454"/>
                </a:lnTo>
                <a:close/>
              </a:path>
              <a:path w="5534025" h="1628775">
                <a:moveTo>
                  <a:pt x="1295400" y="1622704"/>
                </a:moveTo>
                <a:lnTo>
                  <a:pt x="1294942" y="1621586"/>
                </a:lnTo>
                <a:lnTo>
                  <a:pt x="1293075" y="1619719"/>
                </a:lnTo>
                <a:lnTo>
                  <a:pt x="1291958" y="1619250"/>
                </a:lnTo>
                <a:lnTo>
                  <a:pt x="1289329" y="1619250"/>
                </a:lnTo>
                <a:lnTo>
                  <a:pt x="1288211" y="1619719"/>
                </a:lnTo>
                <a:lnTo>
                  <a:pt x="1286344" y="1621586"/>
                </a:lnTo>
                <a:lnTo>
                  <a:pt x="1285875" y="1622704"/>
                </a:lnTo>
                <a:lnTo>
                  <a:pt x="1285875" y="1625333"/>
                </a:lnTo>
                <a:lnTo>
                  <a:pt x="1286344" y="1626450"/>
                </a:lnTo>
                <a:lnTo>
                  <a:pt x="1288211" y="1628317"/>
                </a:lnTo>
                <a:lnTo>
                  <a:pt x="1289329" y="1628775"/>
                </a:lnTo>
                <a:lnTo>
                  <a:pt x="1291958" y="1628775"/>
                </a:lnTo>
                <a:lnTo>
                  <a:pt x="1293075" y="1628317"/>
                </a:lnTo>
                <a:lnTo>
                  <a:pt x="1294942" y="1626450"/>
                </a:lnTo>
                <a:lnTo>
                  <a:pt x="1295400" y="1625333"/>
                </a:lnTo>
                <a:lnTo>
                  <a:pt x="1295400" y="1622704"/>
                </a:lnTo>
                <a:close/>
              </a:path>
              <a:path w="5534025" h="1628775">
                <a:moveTo>
                  <a:pt x="1295400" y="813079"/>
                </a:moveTo>
                <a:lnTo>
                  <a:pt x="1294942" y="811961"/>
                </a:lnTo>
                <a:lnTo>
                  <a:pt x="1293075" y="810094"/>
                </a:lnTo>
                <a:lnTo>
                  <a:pt x="1291958" y="809625"/>
                </a:lnTo>
                <a:lnTo>
                  <a:pt x="1289329" y="809625"/>
                </a:lnTo>
                <a:lnTo>
                  <a:pt x="1288211" y="810094"/>
                </a:lnTo>
                <a:lnTo>
                  <a:pt x="1286344" y="811961"/>
                </a:lnTo>
                <a:lnTo>
                  <a:pt x="1285875" y="813079"/>
                </a:lnTo>
                <a:lnTo>
                  <a:pt x="1285875" y="815708"/>
                </a:lnTo>
                <a:lnTo>
                  <a:pt x="1286344" y="816825"/>
                </a:lnTo>
                <a:lnTo>
                  <a:pt x="1288211" y="818692"/>
                </a:lnTo>
                <a:lnTo>
                  <a:pt x="1289329" y="819150"/>
                </a:lnTo>
                <a:lnTo>
                  <a:pt x="1291958" y="819150"/>
                </a:lnTo>
                <a:lnTo>
                  <a:pt x="1293075" y="818692"/>
                </a:lnTo>
                <a:lnTo>
                  <a:pt x="1294942" y="816825"/>
                </a:lnTo>
                <a:lnTo>
                  <a:pt x="1295400" y="815708"/>
                </a:lnTo>
                <a:lnTo>
                  <a:pt x="1295400" y="813079"/>
                </a:lnTo>
                <a:close/>
              </a:path>
              <a:path w="5534025" h="1628775">
                <a:moveTo>
                  <a:pt x="1295400" y="3454"/>
                </a:moveTo>
                <a:lnTo>
                  <a:pt x="1294942" y="2336"/>
                </a:lnTo>
                <a:lnTo>
                  <a:pt x="1293075" y="469"/>
                </a:lnTo>
                <a:lnTo>
                  <a:pt x="1291958" y="0"/>
                </a:lnTo>
                <a:lnTo>
                  <a:pt x="1289329" y="0"/>
                </a:lnTo>
                <a:lnTo>
                  <a:pt x="1288211" y="469"/>
                </a:lnTo>
                <a:lnTo>
                  <a:pt x="1286344" y="2336"/>
                </a:lnTo>
                <a:lnTo>
                  <a:pt x="1285875" y="3454"/>
                </a:lnTo>
                <a:lnTo>
                  <a:pt x="1285875" y="6083"/>
                </a:lnTo>
                <a:lnTo>
                  <a:pt x="1286344" y="7200"/>
                </a:lnTo>
                <a:lnTo>
                  <a:pt x="1288211" y="9067"/>
                </a:lnTo>
                <a:lnTo>
                  <a:pt x="1289329" y="9525"/>
                </a:lnTo>
                <a:lnTo>
                  <a:pt x="1291958" y="9525"/>
                </a:lnTo>
                <a:lnTo>
                  <a:pt x="1293075" y="9067"/>
                </a:lnTo>
                <a:lnTo>
                  <a:pt x="1294942" y="7200"/>
                </a:lnTo>
                <a:lnTo>
                  <a:pt x="1295400" y="6083"/>
                </a:lnTo>
                <a:lnTo>
                  <a:pt x="1295400" y="3454"/>
                </a:lnTo>
                <a:close/>
              </a:path>
              <a:path w="5534025" h="1628775">
                <a:moveTo>
                  <a:pt x="1343025" y="1622704"/>
                </a:moveTo>
                <a:lnTo>
                  <a:pt x="1342567" y="1621586"/>
                </a:lnTo>
                <a:lnTo>
                  <a:pt x="1340700" y="1619719"/>
                </a:lnTo>
                <a:lnTo>
                  <a:pt x="1339583" y="1619250"/>
                </a:lnTo>
                <a:lnTo>
                  <a:pt x="1336954" y="1619250"/>
                </a:lnTo>
                <a:lnTo>
                  <a:pt x="1335836" y="1619719"/>
                </a:lnTo>
                <a:lnTo>
                  <a:pt x="1333969" y="1621586"/>
                </a:lnTo>
                <a:lnTo>
                  <a:pt x="1333500" y="1622704"/>
                </a:lnTo>
                <a:lnTo>
                  <a:pt x="1333500" y="1625333"/>
                </a:lnTo>
                <a:lnTo>
                  <a:pt x="1333969" y="1626450"/>
                </a:lnTo>
                <a:lnTo>
                  <a:pt x="1335836" y="1628317"/>
                </a:lnTo>
                <a:lnTo>
                  <a:pt x="1336954" y="1628775"/>
                </a:lnTo>
                <a:lnTo>
                  <a:pt x="1339583" y="1628775"/>
                </a:lnTo>
                <a:lnTo>
                  <a:pt x="1340700" y="1628317"/>
                </a:lnTo>
                <a:lnTo>
                  <a:pt x="1342567" y="1626450"/>
                </a:lnTo>
                <a:lnTo>
                  <a:pt x="1343025" y="1625333"/>
                </a:lnTo>
                <a:lnTo>
                  <a:pt x="1343025" y="1622704"/>
                </a:lnTo>
                <a:close/>
              </a:path>
              <a:path w="5534025" h="1628775">
                <a:moveTo>
                  <a:pt x="1343025" y="813079"/>
                </a:moveTo>
                <a:lnTo>
                  <a:pt x="1342567" y="811961"/>
                </a:lnTo>
                <a:lnTo>
                  <a:pt x="1340700" y="810094"/>
                </a:lnTo>
                <a:lnTo>
                  <a:pt x="1339583" y="809625"/>
                </a:lnTo>
                <a:lnTo>
                  <a:pt x="1336954" y="809625"/>
                </a:lnTo>
                <a:lnTo>
                  <a:pt x="1335836" y="810094"/>
                </a:lnTo>
                <a:lnTo>
                  <a:pt x="1333969" y="811961"/>
                </a:lnTo>
                <a:lnTo>
                  <a:pt x="1333500" y="813079"/>
                </a:lnTo>
                <a:lnTo>
                  <a:pt x="1333500" y="815708"/>
                </a:lnTo>
                <a:lnTo>
                  <a:pt x="1333969" y="816825"/>
                </a:lnTo>
                <a:lnTo>
                  <a:pt x="1335836" y="818692"/>
                </a:lnTo>
                <a:lnTo>
                  <a:pt x="1336954" y="819150"/>
                </a:lnTo>
                <a:lnTo>
                  <a:pt x="1339583" y="819150"/>
                </a:lnTo>
                <a:lnTo>
                  <a:pt x="1340700" y="818692"/>
                </a:lnTo>
                <a:lnTo>
                  <a:pt x="1342567" y="816825"/>
                </a:lnTo>
                <a:lnTo>
                  <a:pt x="1343025" y="815708"/>
                </a:lnTo>
                <a:lnTo>
                  <a:pt x="1343025" y="813079"/>
                </a:lnTo>
                <a:close/>
              </a:path>
              <a:path w="5534025" h="1628775">
                <a:moveTo>
                  <a:pt x="1343025" y="3454"/>
                </a:moveTo>
                <a:lnTo>
                  <a:pt x="1342567" y="2336"/>
                </a:lnTo>
                <a:lnTo>
                  <a:pt x="1340700" y="469"/>
                </a:lnTo>
                <a:lnTo>
                  <a:pt x="1339583" y="0"/>
                </a:lnTo>
                <a:lnTo>
                  <a:pt x="1336954" y="0"/>
                </a:lnTo>
                <a:lnTo>
                  <a:pt x="1335836" y="469"/>
                </a:lnTo>
                <a:lnTo>
                  <a:pt x="1333969" y="2336"/>
                </a:lnTo>
                <a:lnTo>
                  <a:pt x="1333500" y="3454"/>
                </a:lnTo>
                <a:lnTo>
                  <a:pt x="1333500" y="6083"/>
                </a:lnTo>
                <a:lnTo>
                  <a:pt x="1333969" y="7200"/>
                </a:lnTo>
                <a:lnTo>
                  <a:pt x="1335836" y="9067"/>
                </a:lnTo>
                <a:lnTo>
                  <a:pt x="1336954" y="9525"/>
                </a:lnTo>
                <a:lnTo>
                  <a:pt x="1339583" y="9525"/>
                </a:lnTo>
                <a:lnTo>
                  <a:pt x="1340700" y="9067"/>
                </a:lnTo>
                <a:lnTo>
                  <a:pt x="1342567" y="7200"/>
                </a:lnTo>
                <a:lnTo>
                  <a:pt x="1343025" y="6083"/>
                </a:lnTo>
                <a:lnTo>
                  <a:pt x="1343025" y="3454"/>
                </a:lnTo>
                <a:close/>
              </a:path>
              <a:path w="5534025" h="1628775">
                <a:moveTo>
                  <a:pt x="1390650" y="1622704"/>
                </a:moveTo>
                <a:lnTo>
                  <a:pt x="1390192" y="1621586"/>
                </a:lnTo>
                <a:lnTo>
                  <a:pt x="1388325" y="1619719"/>
                </a:lnTo>
                <a:lnTo>
                  <a:pt x="1387208" y="1619250"/>
                </a:lnTo>
                <a:lnTo>
                  <a:pt x="1384579" y="1619250"/>
                </a:lnTo>
                <a:lnTo>
                  <a:pt x="1383461" y="1619719"/>
                </a:lnTo>
                <a:lnTo>
                  <a:pt x="1381594" y="1621586"/>
                </a:lnTo>
                <a:lnTo>
                  <a:pt x="1381125" y="1622704"/>
                </a:lnTo>
                <a:lnTo>
                  <a:pt x="1381125" y="1625333"/>
                </a:lnTo>
                <a:lnTo>
                  <a:pt x="1381594" y="1626450"/>
                </a:lnTo>
                <a:lnTo>
                  <a:pt x="1383461" y="1628317"/>
                </a:lnTo>
                <a:lnTo>
                  <a:pt x="1384579" y="1628775"/>
                </a:lnTo>
                <a:lnTo>
                  <a:pt x="1387208" y="1628775"/>
                </a:lnTo>
                <a:lnTo>
                  <a:pt x="1388325" y="1628317"/>
                </a:lnTo>
                <a:lnTo>
                  <a:pt x="1390192" y="1626450"/>
                </a:lnTo>
                <a:lnTo>
                  <a:pt x="1390650" y="1625333"/>
                </a:lnTo>
                <a:lnTo>
                  <a:pt x="1390650" y="1622704"/>
                </a:lnTo>
                <a:close/>
              </a:path>
              <a:path w="5534025" h="1628775">
                <a:moveTo>
                  <a:pt x="1390650" y="813079"/>
                </a:moveTo>
                <a:lnTo>
                  <a:pt x="1390192" y="811961"/>
                </a:lnTo>
                <a:lnTo>
                  <a:pt x="1388325" y="810094"/>
                </a:lnTo>
                <a:lnTo>
                  <a:pt x="1387208" y="809625"/>
                </a:lnTo>
                <a:lnTo>
                  <a:pt x="1384579" y="809625"/>
                </a:lnTo>
                <a:lnTo>
                  <a:pt x="1383461" y="810094"/>
                </a:lnTo>
                <a:lnTo>
                  <a:pt x="1381594" y="811961"/>
                </a:lnTo>
                <a:lnTo>
                  <a:pt x="1381125" y="813079"/>
                </a:lnTo>
                <a:lnTo>
                  <a:pt x="1381125" y="815708"/>
                </a:lnTo>
                <a:lnTo>
                  <a:pt x="1381594" y="816825"/>
                </a:lnTo>
                <a:lnTo>
                  <a:pt x="1383461" y="818692"/>
                </a:lnTo>
                <a:lnTo>
                  <a:pt x="1384579" y="819150"/>
                </a:lnTo>
                <a:lnTo>
                  <a:pt x="1387208" y="819150"/>
                </a:lnTo>
                <a:lnTo>
                  <a:pt x="1388325" y="818692"/>
                </a:lnTo>
                <a:lnTo>
                  <a:pt x="1390192" y="816825"/>
                </a:lnTo>
                <a:lnTo>
                  <a:pt x="1390650" y="815708"/>
                </a:lnTo>
                <a:lnTo>
                  <a:pt x="1390650" y="813079"/>
                </a:lnTo>
                <a:close/>
              </a:path>
              <a:path w="5534025" h="1628775">
                <a:moveTo>
                  <a:pt x="1390650" y="3454"/>
                </a:moveTo>
                <a:lnTo>
                  <a:pt x="1390192" y="2336"/>
                </a:lnTo>
                <a:lnTo>
                  <a:pt x="1388325" y="469"/>
                </a:lnTo>
                <a:lnTo>
                  <a:pt x="1387208" y="0"/>
                </a:lnTo>
                <a:lnTo>
                  <a:pt x="1384579" y="0"/>
                </a:lnTo>
                <a:lnTo>
                  <a:pt x="1383461" y="469"/>
                </a:lnTo>
                <a:lnTo>
                  <a:pt x="1381594" y="2336"/>
                </a:lnTo>
                <a:lnTo>
                  <a:pt x="1381125" y="3454"/>
                </a:lnTo>
                <a:lnTo>
                  <a:pt x="1381125" y="6083"/>
                </a:lnTo>
                <a:lnTo>
                  <a:pt x="1381594" y="7200"/>
                </a:lnTo>
                <a:lnTo>
                  <a:pt x="1383461" y="9067"/>
                </a:lnTo>
                <a:lnTo>
                  <a:pt x="1384579" y="9525"/>
                </a:lnTo>
                <a:lnTo>
                  <a:pt x="1387208" y="9525"/>
                </a:lnTo>
                <a:lnTo>
                  <a:pt x="1388325" y="9067"/>
                </a:lnTo>
                <a:lnTo>
                  <a:pt x="1390192" y="7200"/>
                </a:lnTo>
                <a:lnTo>
                  <a:pt x="1390650" y="6083"/>
                </a:lnTo>
                <a:lnTo>
                  <a:pt x="1390650" y="3454"/>
                </a:lnTo>
                <a:close/>
              </a:path>
              <a:path w="5534025" h="1628775">
                <a:moveTo>
                  <a:pt x="1438275" y="1622704"/>
                </a:moveTo>
                <a:lnTo>
                  <a:pt x="1437817" y="1621586"/>
                </a:lnTo>
                <a:lnTo>
                  <a:pt x="1435950" y="1619719"/>
                </a:lnTo>
                <a:lnTo>
                  <a:pt x="1434833" y="1619250"/>
                </a:lnTo>
                <a:lnTo>
                  <a:pt x="1432204" y="1619250"/>
                </a:lnTo>
                <a:lnTo>
                  <a:pt x="1431086" y="1619719"/>
                </a:lnTo>
                <a:lnTo>
                  <a:pt x="1429219" y="1621586"/>
                </a:lnTo>
                <a:lnTo>
                  <a:pt x="1428750" y="1622704"/>
                </a:lnTo>
                <a:lnTo>
                  <a:pt x="1428750" y="1625333"/>
                </a:lnTo>
                <a:lnTo>
                  <a:pt x="1429219" y="1626450"/>
                </a:lnTo>
                <a:lnTo>
                  <a:pt x="1431086" y="1628317"/>
                </a:lnTo>
                <a:lnTo>
                  <a:pt x="1432204" y="1628775"/>
                </a:lnTo>
                <a:lnTo>
                  <a:pt x="1434833" y="1628775"/>
                </a:lnTo>
                <a:lnTo>
                  <a:pt x="1435950" y="1628317"/>
                </a:lnTo>
                <a:lnTo>
                  <a:pt x="1437817" y="1626450"/>
                </a:lnTo>
                <a:lnTo>
                  <a:pt x="1438275" y="1625333"/>
                </a:lnTo>
                <a:lnTo>
                  <a:pt x="1438275" y="1622704"/>
                </a:lnTo>
                <a:close/>
              </a:path>
              <a:path w="5534025" h="1628775">
                <a:moveTo>
                  <a:pt x="1438275" y="813079"/>
                </a:moveTo>
                <a:lnTo>
                  <a:pt x="1437817" y="811961"/>
                </a:lnTo>
                <a:lnTo>
                  <a:pt x="1435950" y="810094"/>
                </a:lnTo>
                <a:lnTo>
                  <a:pt x="1434833" y="809625"/>
                </a:lnTo>
                <a:lnTo>
                  <a:pt x="1432204" y="809625"/>
                </a:lnTo>
                <a:lnTo>
                  <a:pt x="1431086" y="810094"/>
                </a:lnTo>
                <a:lnTo>
                  <a:pt x="1429219" y="811961"/>
                </a:lnTo>
                <a:lnTo>
                  <a:pt x="1428750" y="813079"/>
                </a:lnTo>
                <a:lnTo>
                  <a:pt x="1428750" y="815708"/>
                </a:lnTo>
                <a:lnTo>
                  <a:pt x="1429219" y="816825"/>
                </a:lnTo>
                <a:lnTo>
                  <a:pt x="1431086" y="818692"/>
                </a:lnTo>
                <a:lnTo>
                  <a:pt x="1432204" y="819150"/>
                </a:lnTo>
                <a:lnTo>
                  <a:pt x="1434833" y="819150"/>
                </a:lnTo>
                <a:lnTo>
                  <a:pt x="1435950" y="818692"/>
                </a:lnTo>
                <a:lnTo>
                  <a:pt x="1437817" y="816825"/>
                </a:lnTo>
                <a:lnTo>
                  <a:pt x="1438275" y="815708"/>
                </a:lnTo>
                <a:lnTo>
                  <a:pt x="1438275" y="813079"/>
                </a:lnTo>
                <a:close/>
              </a:path>
              <a:path w="5534025" h="1628775">
                <a:moveTo>
                  <a:pt x="1438275" y="3454"/>
                </a:moveTo>
                <a:lnTo>
                  <a:pt x="1437817" y="2336"/>
                </a:lnTo>
                <a:lnTo>
                  <a:pt x="1435950" y="469"/>
                </a:lnTo>
                <a:lnTo>
                  <a:pt x="1434833" y="0"/>
                </a:lnTo>
                <a:lnTo>
                  <a:pt x="1432204" y="0"/>
                </a:lnTo>
                <a:lnTo>
                  <a:pt x="1431086" y="469"/>
                </a:lnTo>
                <a:lnTo>
                  <a:pt x="1429219" y="2336"/>
                </a:lnTo>
                <a:lnTo>
                  <a:pt x="1428750" y="3454"/>
                </a:lnTo>
                <a:lnTo>
                  <a:pt x="1428750" y="6083"/>
                </a:lnTo>
                <a:lnTo>
                  <a:pt x="1429219" y="7200"/>
                </a:lnTo>
                <a:lnTo>
                  <a:pt x="1431086" y="9067"/>
                </a:lnTo>
                <a:lnTo>
                  <a:pt x="1432204" y="9525"/>
                </a:lnTo>
                <a:lnTo>
                  <a:pt x="1434833" y="9525"/>
                </a:lnTo>
                <a:lnTo>
                  <a:pt x="1435950" y="9067"/>
                </a:lnTo>
                <a:lnTo>
                  <a:pt x="1437817" y="7200"/>
                </a:lnTo>
                <a:lnTo>
                  <a:pt x="1438275" y="6083"/>
                </a:lnTo>
                <a:lnTo>
                  <a:pt x="1438275" y="3454"/>
                </a:lnTo>
                <a:close/>
              </a:path>
              <a:path w="5534025" h="1628775">
                <a:moveTo>
                  <a:pt x="1485900" y="1622704"/>
                </a:moveTo>
                <a:lnTo>
                  <a:pt x="1485442" y="1621586"/>
                </a:lnTo>
                <a:lnTo>
                  <a:pt x="1483575" y="1619719"/>
                </a:lnTo>
                <a:lnTo>
                  <a:pt x="1482458" y="1619250"/>
                </a:lnTo>
                <a:lnTo>
                  <a:pt x="1479829" y="1619250"/>
                </a:lnTo>
                <a:lnTo>
                  <a:pt x="1478711" y="1619719"/>
                </a:lnTo>
                <a:lnTo>
                  <a:pt x="1476844" y="1621586"/>
                </a:lnTo>
                <a:lnTo>
                  <a:pt x="1476375" y="1622704"/>
                </a:lnTo>
                <a:lnTo>
                  <a:pt x="1476375" y="1625333"/>
                </a:lnTo>
                <a:lnTo>
                  <a:pt x="1476844" y="1626450"/>
                </a:lnTo>
                <a:lnTo>
                  <a:pt x="1478711" y="1628317"/>
                </a:lnTo>
                <a:lnTo>
                  <a:pt x="1479829" y="1628775"/>
                </a:lnTo>
                <a:lnTo>
                  <a:pt x="1482458" y="1628775"/>
                </a:lnTo>
                <a:lnTo>
                  <a:pt x="1483575" y="1628317"/>
                </a:lnTo>
                <a:lnTo>
                  <a:pt x="1485442" y="1626450"/>
                </a:lnTo>
                <a:lnTo>
                  <a:pt x="1485900" y="1625333"/>
                </a:lnTo>
                <a:lnTo>
                  <a:pt x="1485900" y="1622704"/>
                </a:lnTo>
                <a:close/>
              </a:path>
              <a:path w="5534025" h="1628775">
                <a:moveTo>
                  <a:pt x="1485900" y="813079"/>
                </a:moveTo>
                <a:lnTo>
                  <a:pt x="1485442" y="811961"/>
                </a:lnTo>
                <a:lnTo>
                  <a:pt x="1483575" y="810094"/>
                </a:lnTo>
                <a:lnTo>
                  <a:pt x="1482458" y="809625"/>
                </a:lnTo>
                <a:lnTo>
                  <a:pt x="1479829" y="809625"/>
                </a:lnTo>
                <a:lnTo>
                  <a:pt x="1478711" y="810094"/>
                </a:lnTo>
                <a:lnTo>
                  <a:pt x="1476844" y="811961"/>
                </a:lnTo>
                <a:lnTo>
                  <a:pt x="1476375" y="813079"/>
                </a:lnTo>
                <a:lnTo>
                  <a:pt x="1476375" y="815708"/>
                </a:lnTo>
                <a:lnTo>
                  <a:pt x="1476844" y="816825"/>
                </a:lnTo>
                <a:lnTo>
                  <a:pt x="1478711" y="818692"/>
                </a:lnTo>
                <a:lnTo>
                  <a:pt x="1479829" y="819150"/>
                </a:lnTo>
                <a:lnTo>
                  <a:pt x="1482458" y="819150"/>
                </a:lnTo>
                <a:lnTo>
                  <a:pt x="1483575" y="818692"/>
                </a:lnTo>
                <a:lnTo>
                  <a:pt x="1485442" y="816825"/>
                </a:lnTo>
                <a:lnTo>
                  <a:pt x="1485900" y="815708"/>
                </a:lnTo>
                <a:lnTo>
                  <a:pt x="1485900" y="813079"/>
                </a:lnTo>
                <a:close/>
              </a:path>
              <a:path w="5534025" h="1628775">
                <a:moveTo>
                  <a:pt x="1485900" y="3454"/>
                </a:moveTo>
                <a:lnTo>
                  <a:pt x="1485442" y="2336"/>
                </a:lnTo>
                <a:lnTo>
                  <a:pt x="1483575" y="469"/>
                </a:lnTo>
                <a:lnTo>
                  <a:pt x="1482458" y="0"/>
                </a:lnTo>
                <a:lnTo>
                  <a:pt x="1479829" y="0"/>
                </a:lnTo>
                <a:lnTo>
                  <a:pt x="1478711" y="469"/>
                </a:lnTo>
                <a:lnTo>
                  <a:pt x="1476844" y="2336"/>
                </a:lnTo>
                <a:lnTo>
                  <a:pt x="1476375" y="3454"/>
                </a:lnTo>
                <a:lnTo>
                  <a:pt x="1476375" y="6083"/>
                </a:lnTo>
                <a:lnTo>
                  <a:pt x="1476844" y="7200"/>
                </a:lnTo>
                <a:lnTo>
                  <a:pt x="1478711" y="9067"/>
                </a:lnTo>
                <a:lnTo>
                  <a:pt x="1479829" y="9525"/>
                </a:lnTo>
                <a:lnTo>
                  <a:pt x="1482458" y="9525"/>
                </a:lnTo>
                <a:lnTo>
                  <a:pt x="1483575" y="9067"/>
                </a:lnTo>
                <a:lnTo>
                  <a:pt x="1485442" y="7200"/>
                </a:lnTo>
                <a:lnTo>
                  <a:pt x="1485900" y="6083"/>
                </a:lnTo>
                <a:lnTo>
                  <a:pt x="1485900" y="3454"/>
                </a:lnTo>
                <a:close/>
              </a:path>
              <a:path w="5534025" h="1628775">
                <a:moveTo>
                  <a:pt x="1533525" y="1622704"/>
                </a:moveTo>
                <a:lnTo>
                  <a:pt x="1533067" y="1621586"/>
                </a:lnTo>
                <a:lnTo>
                  <a:pt x="1531200" y="1619719"/>
                </a:lnTo>
                <a:lnTo>
                  <a:pt x="1530083" y="1619250"/>
                </a:lnTo>
                <a:lnTo>
                  <a:pt x="1527454" y="1619250"/>
                </a:lnTo>
                <a:lnTo>
                  <a:pt x="1526336" y="1619719"/>
                </a:lnTo>
                <a:lnTo>
                  <a:pt x="1524469" y="1621586"/>
                </a:lnTo>
                <a:lnTo>
                  <a:pt x="1524000" y="1622704"/>
                </a:lnTo>
                <a:lnTo>
                  <a:pt x="1524000" y="1625333"/>
                </a:lnTo>
                <a:lnTo>
                  <a:pt x="1524469" y="1626450"/>
                </a:lnTo>
                <a:lnTo>
                  <a:pt x="1526336" y="1628317"/>
                </a:lnTo>
                <a:lnTo>
                  <a:pt x="1527454" y="1628775"/>
                </a:lnTo>
                <a:lnTo>
                  <a:pt x="1530083" y="1628775"/>
                </a:lnTo>
                <a:lnTo>
                  <a:pt x="1531200" y="1628317"/>
                </a:lnTo>
                <a:lnTo>
                  <a:pt x="1533067" y="1626450"/>
                </a:lnTo>
                <a:lnTo>
                  <a:pt x="1533525" y="1625333"/>
                </a:lnTo>
                <a:lnTo>
                  <a:pt x="1533525" y="1622704"/>
                </a:lnTo>
                <a:close/>
              </a:path>
              <a:path w="5534025" h="1628775">
                <a:moveTo>
                  <a:pt x="1533525" y="813079"/>
                </a:moveTo>
                <a:lnTo>
                  <a:pt x="1533067" y="811961"/>
                </a:lnTo>
                <a:lnTo>
                  <a:pt x="1531200" y="810094"/>
                </a:lnTo>
                <a:lnTo>
                  <a:pt x="1530083" y="809625"/>
                </a:lnTo>
                <a:lnTo>
                  <a:pt x="1527454" y="809625"/>
                </a:lnTo>
                <a:lnTo>
                  <a:pt x="1526336" y="810094"/>
                </a:lnTo>
                <a:lnTo>
                  <a:pt x="1524469" y="811961"/>
                </a:lnTo>
                <a:lnTo>
                  <a:pt x="1524000" y="813079"/>
                </a:lnTo>
                <a:lnTo>
                  <a:pt x="1524000" y="815708"/>
                </a:lnTo>
                <a:lnTo>
                  <a:pt x="1524469" y="816825"/>
                </a:lnTo>
                <a:lnTo>
                  <a:pt x="1526336" y="818692"/>
                </a:lnTo>
                <a:lnTo>
                  <a:pt x="1527454" y="819150"/>
                </a:lnTo>
                <a:lnTo>
                  <a:pt x="1530083" y="819150"/>
                </a:lnTo>
                <a:lnTo>
                  <a:pt x="1531200" y="818692"/>
                </a:lnTo>
                <a:lnTo>
                  <a:pt x="1533067" y="816825"/>
                </a:lnTo>
                <a:lnTo>
                  <a:pt x="1533525" y="815708"/>
                </a:lnTo>
                <a:lnTo>
                  <a:pt x="1533525" y="813079"/>
                </a:lnTo>
                <a:close/>
              </a:path>
              <a:path w="5534025" h="1628775">
                <a:moveTo>
                  <a:pt x="1533525" y="3454"/>
                </a:moveTo>
                <a:lnTo>
                  <a:pt x="1533067" y="2336"/>
                </a:lnTo>
                <a:lnTo>
                  <a:pt x="1531200" y="469"/>
                </a:lnTo>
                <a:lnTo>
                  <a:pt x="1530083" y="0"/>
                </a:lnTo>
                <a:lnTo>
                  <a:pt x="1527454" y="0"/>
                </a:lnTo>
                <a:lnTo>
                  <a:pt x="1526336" y="469"/>
                </a:lnTo>
                <a:lnTo>
                  <a:pt x="1524469" y="2336"/>
                </a:lnTo>
                <a:lnTo>
                  <a:pt x="1524000" y="3454"/>
                </a:lnTo>
                <a:lnTo>
                  <a:pt x="1524000" y="6083"/>
                </a:lnTo>
                <a:lnTo>
                  <a:pt x="1524469" y="7200"/>
                </a:lnTo>
                <a:lnTo>
                  <a:pt x="1526336" y="9067"/>
                </a:lnTo>
                <a:lnTo>
                  <a:pt x="1527454" y="9525"/>
                </a:lnTo>
                <a:lnTo>
                  <a:pt x="1530083" y="9525"/>
                </a:lnTo>
                <a:lnTo>
                  <a:pt x="1531200" y="9067"/>
                </a:lnTo>
                <a:lnTo>
                  <a:pt x="1533067" y="7200"/>
                </a:lnTo>
                <a:lnTo>
                  <a:pt x="1533525" y="6083"/>
                </a:lnTo>
                <a:lnTo>
                  <a:pt x="1533525" y="3454"/>
                </a:lnTo>
                <a:close/>
              </a:path>
              <a:path w="5534025" h="1628775">
                <a:moveTo>
                  <a:pt x="1581150" y="1622704"/>
                </a:moveTo>
                <a:lnTo>
                  <a:pt x="1580692" y="1621586"/>
                </a:lnTo>
                <a:lnTo>
                  <a:pt x="1578825" y="1619719"/>
                </a:lnTo>
                <a:lnTo>
                  <a:pt x="1577708" y="1619250"/>
                </a:lnTo>
                <a:lnTo>
                  <a:pt x="1575079" y="1619250"/>
                </a:lnTo>
                <a:lnTo>
                  <a:pt x="1573961" y="1619719"/>
                </a:lnTo>
                <a:lnTo>
                  <a:pt x="1572094" y="1621586"/>
                </a:lnTo>
                <a:lnTo>
                  <a:pt x="1571625" y="1622704"/>
                </a:lnTo>
                <a:lnTo>
                  <a:pt x="1571625" y="1625333"/>
                </a:lnTo>
                <a:lnTo>
                  <a:pt x="1572094" y="1626450"/>
                </a:lnTo>
                <a:lnTo>
                  <a:pt x="1573961" y="1628317"/>
                </a:lnTo>
                <a:lnTo>
                  <a:pt x="1575079" y="1628775"/>
                </a:lnTo>
                <a:lnTo>
                  <a:pt x="1577708" y="1628775"/>
                </a:lnTo>
                <a:lnTo>
                  <a:pt x="1578825" y="1628317"/>
                </a:lnTo>
                <a:lnTo>
                  <a:pt x="1580692" y="1626450"/>
                </a:lnTo>
                <a:lnTo>
                  <a:pt x="1581150" y="1625333"/>
                </a:lnTo>
                <a:lnTo>
                  <a:pt x="1581150" y="1622704"/>
                </a:lnTo>
                <a:close/>
              </a:path>
              <a:path w="5534025" h="1628775">
                <a:moveTo>
                  <a:pt x="1581150" y="813079"/>
                </a:moveTo>
                <a:lnTo>
                  <a:pt x="1580692" y="811961"/>
                </a:lnTo>
                <a:lnTo>
                  <a:pt x="1578825" y="810094"/>
                </a:lnTo>
                <a:lnTo>
                  <a:pt x="1577708" y="809625"/>
                </a:lnTo>
                <a:lnTo>
                  <a:pt x="1575079" y="809625"/>
                </a:lnTo>
                <a:lnTo>
                  <a:pt x="1573961" y="810094"/>
                </a:lnTo>
                <a:lnTo>
                  <a:pt x="1572094" y="811961"/>
                </a:lnTo>
                <a:lnTo>
                  <a:pt x="1571625" y="813079"/>
                </a:lnTo>
                <a:lnTo>
                  <a:pt x="1571625" y="815708"/>
                </a:lnTo>
                <a:lnTo>
                  <a:pt x="1572094" y="816825"/>
                </a:lnTo>
                <a:lnTo>
                  <a:pt x="1573961" y="818692"/>
                </a:lnTo>
                <a:lnTo>
                  <a:pt x="1575079" y="819150"/>
                </a:lnTo>
                <a:lnTo>
                  <a:pt x="1577708" y="819150"/>
                </a:lnTo>
                <a:lnTo>
                  <a:pt x="1578825" y="818692"/>
                </a:lnTo>
                <a:lnTo>
                  <a:pt x="1580692" y="816825"/>
                </a:lnTo>
                <a:lnTo>
                  <a:pt x="1581150" y="815708"/>
                </a:lnTo>
                <a:lnTo>
                  <a:pt x="1581150" y="813079"/>
                </a:lnTo>
                <a:close/>
              </a:path>
              <a:path w="5534025" h="1628775">
                <a:moveTo>
                  <a:pt x="1581150" y="3454"/>
                </a:moveTo>
                <a:lnTo>
                  <a:pt x="1580692" y="2336"/>
                </a:lnTo>
                <a:lnTo>
                  <a:pt x="1578825" y="469"/>
                </a:lnTo>
                <a:lnTo>
                  <a:pt x="1577708" y="0"/>
                </a:lnTo>
                <a:lnTo>
                  <a:pt x="1575079" y="0"/>
                </a:lnTo>
                <a:lnTo>
                  <a:pt x="1573961" y="469"/>
                </a:lnTo>
                <a:lnTo>
                  <a:pt x="1572094" y="2336"/>
                </a:lnTo>
                <a:lnTo>
                  <a:pt x="1571625" y="3454"/>
                </a:lnTo>
                <a:lnTo>
                  <a:pt x="1571625" y="6083"/>
                </a:lnTo>
                <a:lnTo>
                  <a:pt x="1572094" y="7200"/>
                </a:lnTo>
                <a:lnTo>
                  <a:pt x="1573961" y="9067"/>
                </a:lnTo>
                <a:lnTo>
                  <a:pt x="1575079" y="9525"/>
                </a:lnTo>
                <a:lnTo>
                  <a:pt x="1577708" y="9525"/>
                </a:lnTo>
                <a:lnTo>
                  <a:pt x="1578825" y="9067"/>
                </a:lnTo>
                <a:lnTo>
                  <a:pt x="1580692" y="7200"/>
                </a:lnTo>
                <a:lnTo>
                  <a:pt x="1581150" y="6083"/>
                </a:lnTo>
                <a:lnTo>
                  <a:pt x="1581150" y="3454"/>
                </a:lnTo>
                <a:close/>
              </a:path>
              <a:path w="5534025" h="1628775">
                <a:moveTo>
                  <a:pt x="1628775" y="1622704"/>
                </a:moveTo>
                <a:lnTo>
                  <a:pt x="1628317" y="1621586"/>
                </a:lnTo>
                <a:lnTo>
                  <a:pt x="1626450" y="1619719"/>
                </a:lnTo>
                <a:lnTo>
                  <a:pt x="1625333" y="1619250"/>
                </a:lnTo>
                <a:lnTo>
                  <a:pt x="1622704" y="1619250"/>
                </a:lnTo>
                <a:lnTo>
                  <a:pt x="1621586" y="1619719"/>
                </a:lnTo>
                <a:lnTo>
                  <a:pt x="1619719" y="1621586"/>
                </a:lnTo>
                <a:lnTo>
                  <a:pt x="1619250" y="1622704"/>
                </a:lnTo>
                <a:lnTo>
                  <a:pt x="1619250" y="1625333"/>
                </a:lnTo>
                <a:lnTo>
                  <a:pt x="1619719" y="1626450"/>
                </a:lnTo>
                <a:lnTo>
                  <a:pt x="1621586" y="1628317"/>
                </a:lnTo>
                <a:lnTo>
                  <a:pt x="1622704" y="1628775"/>
                </a:lnTo>
                <a:lnTo>
                  <a:pt x="1625333" y="1628775"/>
                </a:lnTo>
                <a:lnTo>
                  <a:pt x="1626450" y="1628317"/>
                </a:lnTo>
                <a:lnTo>
                  <a:pt x="1628317" y="1626450"/>
                </a:lnTo>
                <a:lnTo>
                  <a:pt x="1628775" y="1625333"/>
                </a:lnTo>
                <a:lnTo>
                  <a:pt x="1628775" y="1622704"/>
                </a:lnTo>
                <a:close/>
              </a:path>
              <a:path w="5534025" h="1628775">
                <a:moveTo>
                  <a:pt x="1628775" y="813079"/>
                </a:moveTo>
                <a:lnTo>
                  <a:pt x="1628317" y="811961"/>
                </a:lnTo>
                <a:lnTo>
                  <a:pt x="1626450" y="810094"/>
                </a:lnTo>
                <a:lnTo>
                  <a:pt x="1625333" y="809625"/>
                </a:lnTo>
                <a:lnTo>
                  <a:pt x="1622704" y="809625"/>
                </a:lnTo>
                <a:lnTo>
                  <a:pt x="1621586" y="810094"/>
                </a:lnTo>
                <a:lnTo>
                  <a:pt x="1619719" y="811961"/>
                </a:lnTo>
                <a:lnTo>
                  <a:pt x="1619250" y="813079"/>
                </a:lnTo>
                <a:lnTo>
                  <a:pt x="1619250" y="815708"/>
                </a:lnTo>
                <a:lnTo>
                  <a:pt x="1619719" y="816825"/>
                </a:lnTo>
                <a:lnTo>
                  <a:pt x="1621586" y="818692"/>
                </a:lnTo>
                <a:lnTo>
                  <a:pt x="1622704" y="819150"/>
                </a:lnTo>
                <a:lnTo>
                  <a:pt x="1625333" y="819150"/>
                </a:lnTo>
                <a:lnTo>
                  <a:pt x="1626450" y="818692"/>
                </a:lnTo>
                <a:lnTo>
                  <a:pt x="1628317" y="816825"/>
                </a:lnTo>
                <a:lnTo>
                  <a:pt x="1628775" y="815708"/>
                </a:lnTo>
                <a:lnTo>
                  <a:pt x="1628775" y="813079"/>
                </a:lnTo>
                <a:close/>
              </a:path>
              <a:path w="5534025" h="1628775">
                <a:moveTo>
                  <a:pt x="1628775" y="3454"/>
                </a:moveTo>
                <a:lnTo>
                  <a:pt x="1628317" y="2336"/>
                </a:lnTo>
                <a:lnTo>
                  <a:pt x="1626450" y="469"/>
                </a:lnTo>
                <a:lnTo>
                  <a:pt x="1625333" y="0"/>
                </a:lnTo>
                <a:lnTo>
                  <a:pt x="1622704" y="0"/>
                </a:lnTo>
                <a:lnTo>
                  <a:pt x="1621586" y="469"/>
                </a:lnTo>
                <a:lnTo>
                  <a:pt x="1619719" y="2336"/>
                </a:lnTo>
                <a:lnTo>
                  <a:pt x="1619250" y="3454"/>
                </a:lnTo>
                <a:lnTo>
                  <a:pt x="1619250" y="6083"/>
                </a:lnTo>
                <a:lnTo>
                  <a:pt x="1619719" y="7200"/>
                </a:lnTo>
                <a:lnTo>
                  <a:pt x="1621586" y="9067"/>
                </a:lnTo>
                <a:lnTo>
                  <a:pt x="1622704" y="9525"/>
                </a:lnTo>
                <a:lnTo>
                  <a:pt x="1625333" y="9525"/>
                </a:lnTo>
                <a:lnTo>
                  <a:pt x="1626450" y="9067"/>
                </a:lnTo>
                <a:lnTo>
                  <a:pt x="1628317" y="7200"/>
                </a:lnTo>
                <a:lnTo>
                  <a:pt x="1628775" y="6083"/>
                </a:lnTo>
                <a:lnTo>
                  <a:pt x="1628775" y="3454"/>
                </a:lnTo>
                <a:close/>
              </a:path>
              <a:path w="5534025" h="1628775">
                <a:moveTo>
                  <a:pt x="1676400" y="1622704"/>
                </a:moveTo>
                <a:lnTo>
                  <a:pt x="1675942" y="1621586"/>
                </a:lnTo>
                <a:lnTo>
                  <a:pt x="1674075" y="1619719"/>
                </a:lnTo>
                <a:lnTo>
                  <a:pt x="1672958" y="1619250"/>
                </a:lnTo>
                <a:lnTo>
                  <a:pt x="1670329" y="1619250"/>
                </a:lnTo>
                <a:lnTo>
                  <a:pt x="1669211" y="1619719"/>
                </a:lnTo>
                <a:lnTo>
                  <a:pt x="1667344" y="1621586"/>
                </a:lnTo>
                <a:lnTo>
                  <a:pt x="1666875" y="1622704"/>
                </a:lnTo>
                <a:lnTo>
                  <a:pt x="1666875" y="1625333"/>
                </a:lnTo>
                <a:lnTo>
                  <a:pt x="1667344" y="1626450"/>
                </a:lnTo>
                <a:lnTo>
                  <a:pt x="1669211" y="1628317"/>
                </a:lnTo>
                <a:lnTo>
                  <a:pt x="1670329" y="1628775"/>
                </a:lnTo>
                <a:lnTo>
                  <a:pt x="1672958" y="1628775"/>
                </a:lnTo>
                <a:lnTo>
                  <a:pt x="1674075" y="1628317"/>
                </a:lnTo>
                <a:lnTo>
                  <a:pt x="1675942" y="1626450"/>
                </a:lnTo>
                <a:lnTo>
                  <a:pt x="1676400" y="1625333"/>
                </a:lnTo>
                <a:lnTo>
                  <a:pt x="1676400" y="1622704"/>
                </a:lnTo>
                <a:close/>
              </a:path>
              <a:path w="5534025" h="1628775">
                <a:moveTo>
                  <a:pt x="1676400" y="813079"/>
                </a:moveTo>
                <a:lnTo>
                  <a:pt x="1675942" y="811961"/>
                </a:lnTo>
                <a:lnTo>
                  <a:pt x="1674075" y="810094"/>
                </a:lnTo>
                <a:lnTo>
                  <a:pt x="1672958" y="809625"/>
                </a:lnTo>
                <a:lnTo>
                  <a:pt x="1670329" y="809625"/>
                </a:lnTo>
                <a:lnTo>
                  <a:pt x="1669211" y="810094"/>
                </a:lnTo>
                <a:lnTo>
                  <a:pt x="1667344" y="811961"/>
                </a:lnTo>
                <a:lnTo>
                  <a:pt x="1666875" y="813079"/>
                </a:lnTo>
                <a:lnTo>
                  <a:pt x="1666875" y="815708"/>
                </a:lnTo>
                <a:lnTo>
                  <a:pt x="1667344" y="816825"/>
                </a:lnTo>
                <a:lnTo>
                  <a:pt x="1669211" y="818692"/>
                </a:lnTo>
                <a:lnTo>
                  <a:pt x="1670329" y="819150"/>
                </a:lnTo>
                <a:lnTo>
                  <a:pt x="1672958" y="819150"/>
                </a:lnTo>
                <a:lnTo>
                  <a:pt x="1674075" y="818692"/>
                </a:lnTo>
                <a:lnTo>
                  <a:pt x="1675942" y="816825"/>
                </a:lnTo>
                <a:lnTo>
                  <a:pt x="1676400" y="815708"/>
                </a:lnTo>
                <a:lnTo>
                  <a:pt x="1676400" y="813079"/>
                </a:lnTo>
                <a:close/>
              </a:path>
              <a:path w="5534025" h="1628775">
                <a:moveTo>
                  <a:pt x="1676400" y="3454"/>
                </a:moveTo>
                <a:lnTo>
                  <a:pt x="1675942" y="2336"/>
                </a:lnTo>
                <a:lnTo>
                  <a:pt x="1674075" y="469"/>
                </a:lnTo>
                <a:lnTo>
                  <a:pt x="1672958" y="0"/>
                </a:lnTo>
                <a:lnTo>
                  <a:pt x="1670329" y="0"/>
                </a:lnTo>
                <a:lnTo>
                  <a:pt x="1669211" y="469"/>
                </a:lnTo>
                <a:lnTo>
                  <a:pt x="1667344" y="2336"/>
                </a:lnTo>
                <a:lnTo>
                  <a:pt x="1666875" y="3454"/>
                </a:lnTo>
                <a:lnTo>
                  <a:pt x="1666875" y="6083"/>
                </a:lnTo>
                <a:lnTo>
                  <a:pt x="1667344" y="7200"/>
                </a:lnTo>
                <a:lnTo>
                  <a:pt x="1669211" y="9067"/>
                </a:lnTo>
                <a:lnTo>
                  <a:pt x="1670329" y="9525"/>
                </a:lnTo>
                <a:lnTo>
                  <a:pt x="1672958" y="9525"/>
                </a:lnTo>
                <a:lnTo>
                  <a:pt x="1674075" y="9067"/>
                </a:lnTo>
                <a:lnTo>
                  <a:pt x="1675942" y="7200"/>
                </a:lnTo>
                <a:lnTo>
                  <a:pt x="1676400" y="6083"/>
                </a:lnTo>
                <a:lnTo>
                  <a:pt x="1676400" y="3454"/>
                </a:lnTo>
                <a:close/>
              </a:path>
              <a:path w="5534025" h="1628775">
                <a:moveTo>
                  <a:pt x="1724025" y="1622704"/>
                </a:moveTo>
                <a:lnTo>
                  <a:pt x="1723567" y="1621586"/>
                </a:lnTo>
                <a:lnTo>
                  <a:pt x="1721700" y="1619719"/>
                </a:lnTo>
                <a:lnTo>
                  <a:pt x="1720583" y="1619250"/>
                </a:lnTo>
                <a:lnTo>
                  <a:pt x="1717954" y="1619250"/>
                </a:lnTo>
                <a:lnTo>
                  <a:pt x="1716836" y="1619719"/>
                </a:lnTo>
                <a:lnTo>
                  <a:pt x="1714969" y="1621586"/>
                </a:lnTo>
                <a:lnTo>
                  <a:pt x="1714500" y="1622704"/>
                </a:lnTo>
                <a:lnTo>
                  <a:pt x="1714500" y="1625333"/>
                </a:lnTo>
                <a:lnTo>
                  <a:pt x="1714969" y="1626450"/>
                </a:lnTo>
                <a:lnTo>
                  <a:pt x="1716836" y="1628317"/>
                </a:lnTo>
                <a:lnTo>
                  <a:pt x="1717954" y="1628775"/>
                </a:lnTo>
                <a:lnTo>
                  <a:pt x="1720583" y="1628775"/>
                </a:lnTo>
                <a:lnTo>
                  <a:pt x="1721700" y="1628317"/>
                </a:lnTo>
                <a:lnTo>
                  <a:pt x="1723567" y="1626450"/>
                </a:lnTo>
                <a:lnTo>
                  <a:pt x="1724025" y="1625333"/>
                </a:lnTo>
                <a:lnTo>
                  <a:pt x="1724025" y="1622704"/>
                </a:lnTo>
                <a:close/>
              </a:path>
              <a:path w="5534025" h="1628775">
                <a:moveTo>
                  <a:pt x="1724025" y="813079"/>
                </a:moveTo>
                <a:lnTo>
                  <a:pt x="1723567" y="811961"/>
                </a:lnTo>
                <a:lnTo>
                  <a:pt x="1721700" y="810094"/>
                </a:lnTo>
                <a:lnTo>
                  <a:pt x="1720583" y="809625"/>
                </a:lnTo>
                <a:lnTo>
                  <a:pt x="1717954" y="809625"/>
                </a:lnTo>
                <a:lnTo>
                  <a:pt x="1716836" y="810094"/>
                </a:lnTo>
                <a:lnTo>
                  <a:pt x="1714969" y="811961"/>
                </a:lnTo>
                <a:lnTo>
                  <a:pt x="1714500" y="813079"/>
                </a:lnTo>
                <a:lnTo>
                  <a:pt x="1714500" y="815708"/>
                </a:lnTo>
                <a:lnTo>
                  <a:pt x="1714969" y="816825"/>
                </a:lnTo>
                <a:lnTo>
                  <a:pt x="1716836" y="818692"/>
                </a:lnTo>
                <a:lnTo>
                  <a:pt x="1717954" y="819150"/>
                </a:lnTo>
                <a:lnTo>
                  <a:pt x="1720583" y="819150"/>
                </a:lnTo>
                <a:lnTo>
                  <a:pt x="1721700" y="818692"/>
                </a:lnTo>
                <a:lnTo>
                  <a:pt x="1723567" y="816825"/>
                </a:lnTo>
                <a:lnTo>
                  <a:pt x="1724025" y="815708"/>
                </a:lnTo>
                <a:lnTo>
                  <a:pt x="1724025" y="813079"/>
                </a:lnTo>
                <a:close/>
              </a:path>
              <a:path w="5534025" h="1628775">
                <a:moveTo>
                  <a:pt x="1724025" y="3454"/>
                </a:moveTo>
                <a:lnTo>
                  <a:pt x="1723567" y="2336"/>
                </a:lnTo>
                <a:lnTo>
                  <a:pt x="1721700" y="469"/>
                </a:lnTo>
                <a:lnTo>
                  <a:pt x="1720583" y="0"/>
                </a:lnTo>
                <a:lnTo>
                  <a:pt x="1717954" y="0"/>
                </a:lnTo>
                <a:lnTo>
                  <a:pt x="1716836" y="469"/>
                </a:lnTo>
                <a:lnTo>
                  <a:pt x="1714969" y="2336"/>
                </a:lnTo>
                <a:lnTo>
                  <a:pt x="1714500" y="3454"/>
                </a:lnTo>
                <a:lnTo>
                  <a:pt x="1714500" y="6083"/>
                </a:lnTo>
                <a:lnTo>
                  <a:pt x="1714969" y="7200"/>
                </a:lnTo>
                <a:lnTo>
                  <a:pt x="1716836" y="9067"/>
                </a:lnTo>
                <a:lnTo>
                  <a:pt x="1717954" y="9525"/>
                </a:lnTo>
                <a:lnTo>
                  <a:pt x="1720583" y="9525"/>
                </a:lnTo>
                <a:lnTo>
                  <a:pt x="1721700" y="9067"/>
                </a:lnTo>
                <a:lnTo>
                  <a:pt x="1723567" y="7200"/>
                </a:lnTo>
                <a:lnTo>
                  <a:pt x="1724025" y="6083"/>
                </a:lnTo>
                <a:lnTo>
                  <a:pt x="1724025" y="3454"/>
                </a:lnTo>
                <a:close/>
              </a:path>
              <a:path w="5534025" h="1628775">
                <a:moveTo>
                  <a:pt x="1771650" y="1622704"/>
                </a:moveTo>
                <a:lnTo>
                  <a:pt x="1771192" y="1621586"/>
                </a:lnTo>
                <a:lnTo>
                  <a:pt x="1769325" y="1619719"/>
                </a:lnTo>
                <a:lnTo>
                  <a:pt x="1768208" y="1619250"/>
                </a:lnTo>
                <a:lnTo>
                  <a:pt x="1765579" y="1619250"/>
                </a:lnTo>
                <a:lnTo>
                  <a:pt x="1764461" y="1619719"/>
                </a:lnTo>
                <a:lnTo>
                  <a:pt x="1762594" y="1621586"/>
                </a:lnTo>
                <a:lnTo>
                  <a:pt x="1762137" y="1622704"/>
                </a:lnTo>
                <a:lnTo>
                  <a:pt x="1762137" y="1625333"/>
                </a:lnTo>
                <a:lnTo>
                  <a:pt x="1762594" y="1626450"/>
                </a:lnTo>
                <a:lnTo>
                  <a:pt x="1764461" y="1628317"/>
                </a:lnTo>
                <a:lnTo>
                  <a:pt x="1765579" y="1628775"/>
                </a:lnTo>
                <a:lnTo>
                  <a:pt x="1768208" y="1628775"/>
                </a:lnTo>
                <a:lnTo>
                  <a:pt x="1769325" y="1628317"/>
                </a:lnTo>
                <a:lnTo>
                  <a:pt x="1771192" y="1626450"/>
                </a:lnTo>
                <a:lnTo>
                  <a:pt x="1771650" y="1625333"/>
                </a:lnTo>
                <a:lnTo>
                  <a:pt x="1771650" y="1622704"/>
                </a:lnTo>
                <a:close/>
              </a:path>
              <a:path w="5534025" h="1628775">
                <a:moveTo>
                  <a:pt x="1771650" y="813079"/>
                </a:moveTo>
                <a:lnTo>
                  <a:pt x="1771192" y="811961"/>
                </a:lnTo>
                <a:lnTo>
                  <a:pt x="1769325" y="810094"/>
                </a:lnTo>
                <a:lnTo>
                  <a:pt x="1768208" y="809625"/>
                </a:lnTo>
                <a:lnTo>
                  <a:pt x="1765579" y="809625"/>
                </a:lnTo>
                <a:lnTo>
                  <a:pt x="1764461" y="810094"/>
                </a:lnTo>
                <a:lnTo>
                  <a:pt x="1762594" y="811961"/>
                </a:lnTo>
                <a:lnTo>
                  <a:pt x="1762137" y="813079"/>
                </a:lnTo>
                <a:lnTo>
                  <a:pt x="1762137" y="815708"/>
                </a:lnTo>
                <a:lnTo>
                  <a:pt x="1762594" y="816825"/>
                </a:lnTo>
                <a:lnTo>
                  <a:pt x="1764461" y="818692"/>
                </a:lnTo>
                <a:lnTo>
                  <a:pt x="1765579" y="819150"/>
                </a:lnTo>
                <a:lnTo>
                  <a:pt x="1768208" y="819150"/>
                </a:lnTo>
                <a:lnTo>
                  <a:pt x="1769325" y="818692"/>
                </a:lnTo>
                <a:lnTo>
                  <a:pt x="1771192" y="816825"/>
                </a:lnTo>
                <a:lnTo>
                  <a:pt x="1771650" y="815708"/>
                </a:lnTo>
                <a:lnTo>
                  <a:pt x="1771650" y="813079"/>
                </a:lnTo>
                <a:close/>
              </a:path>
              <a:path w="5534025" h="1628775">
                <a:moveTo>
                  <a:pt x="1771650" y="3454"/>
                </a:moveTo>
                <a:lnTo>
                  <a:pt x="1771192" y="2336"/>
                </a:lnTo>
                <a:lnTo>
                  <a:pt x="1769325" y="469"/>
                </a:lnTo>
                <a:lnTo>
                  <a:pt x="1768208" y="0"/>
                </a:lnTo>
                <a:lnTo>
                  <a:pt x="1765579" y="0"/>
                </a:lnTo>
                <a:lnTo>
                  <a:pt x="1764461" y="469"/>
                </a:lnTo>
                <a:lnTo>
                  <a:pt x="1762594" y="2336"/>
                </a:lnTo>
                <a:lnTo>
                  <a:pt x="1762137" y="3454"/>
                </a:lnTo>
                <a:lnTo>
                  <a:pt x="1762137" y="6083"/>
                </a:lnTo>
                <a:lnTo>
                  <a:pt x="1762594" y="7200"/>
                </a:lnTo>
                <a:lnTo>
                  <a:pt x="1764461" y="9067"/>
                </a:lnTo>
                <a:lnTo>
                  <a:pt x="1765579" y="9525"/>
                </a:lnTo>
                <a:lnTo>
                  <a:pt x="1768208" y="9525"/>
                </a:lnTo>
                <a:lnTo>
                  <a:pt x="1769325" y="9067"/>
                </a:lnTo>
                <a:lnTo>
                  <a:pt x="1771192" y="7200"/>
                </a:lnTo>
                <a:lnTo>
                  <a:pt x="1771650" y="6083"/>
                </a:lnTo>
                <a:lnTo>
                  <a:pt x="1771650" y="3454"/>
                </a:lnTo>
                <a:close/>
              </a:path>
              <a:path w="5534025" h="1628775">
                <a:moveTo>
                  <a:pt x="1819275" y="1622704"/>
                </a:moveTo>
                <a:lnTo>
                  <a:pt x="1818817" y="1621586"/>
                </a:lnTo>
                <a:lnTo>
                  <a:pt x="1816950" y="1619719"/>
                </a:lnTo>
                <a:lnTo>
                  <a:pt x="1815833" y="1619250"/>
                </a:lnTo>
                <a:lnTo>
                  <a:pt x="1813204" y="1619250"/>
                </a:lnTo>
                <a:lnTo>
                  <a:pt x="1812086" y="1619719"/>
                </a:lnTo>
                <a:lnTo>
                  <a:pt x="1810219" y="1621586"/>
                </a:lnTo>
                <a:lnTo>
                  <a:pt x="1809750" y="1622704"/>
                </a:lnTo>
                <a:lnTo>
                  <a:pt x="1809750" y="1625333"/>
                </a:lnTo>
                <a:lnTo>
                  <a:pt x="1810219" y="1626450"/>
                </a:lnTo>
                <a:lnTo>
                  <a:pt x="1812086" y="1628317"/>
                </a:lnTo>
                <a:lnTo>
                  <a:pt x="1813204" y="1628775"/>
                </a:lnTo>
                <a:lnTo>
                  <a:pt x="1815833" y="1628775"/>
                </a:lnTo>
                <a:lnTo>
                  <a:pt x="1816950" y="1628317"/>
                </a:lnTo>
                <a:lnTo>
                  <a:pt x="1818817" y="1626450"/>
                </a:lnTo>
                <a:lnTo>
                  <a:pt x="1819275" y="1625333"/>
                </a:lnTo>
                <a:lnTo>
                  <a:pt x="1819275" y="1622704"/>
                </a:lnTo>
                <a:close/>
              </a:path>
              <a:path w="5534025" h="1628775">
                <a:moveTo>
                  <a:pt x="1819275" y="813079"/>
                </a:moveTo>
                <a:lnTo>
                  <a:pt x="1818817" y="811961"/>
                </a:lnTo>
                <a:lnTo>
                  <a:pt x="1816950" y="810094"/>
                </a:lnTo>
                <a:lnTo>
                  <a:pt x="1815833" y="809625"/>
                </a:lnTo>
                <a:lnTo>
                  <a:pt x="1813204" y="809625"/>
                </a:lnTo>
                <a:lnTo>
                  <a:pt x="1812086" y="810094"/>
                </a:lnTo>
                <a:lnTo>
                  <a:pt x="1810219" y="811961"/>
                </a:lnTo>
                <a:lnTo>
                  <a:pt x="1809750" y="813079"/>
                </a:lnTo>
                <a:lnTo>
                  <a:pt x="1809750" y="815708"/>
                </a:lnTo>
                <a:lnTo>
                  <a:pt x="1810219" y="816825"/>
                </a:lnTo>
                <a:lnTo>
                  <a:pt x="1812086" y="818692"/>
                </a:lnTo>
                <a:lnTo>
                  <a:pt x="1813204" y="819150"/>
                </a:lnTo>
                <a:lnTo>
                  <a:pt x="1815833" y="819150"/>
                </a:lnTo>
                <a:lnTo>
                  <a:pt x="1816950" y="818692"/>
                </a:lnTo>
                <a:lnTo>
                  <a:pt x="1818817" y="816825"/>
                </a:lnTo>
                <a:lnTo>
                  <a:pt x="1819275" y="815708"/>
                </a:lnTo>
                <a:lnTo>
                  <a:pt x="1819275" y="813079"/>
                </a:lnTo>
                <a:close/>
              </a:path>
              <a:path w="5534025" h="1628775">
                <a:moveTo>
                  <a:pt x="1819275" y="3454"/>
                </a:moveTo>
                <a:lnTo>
                  <a:pt x="1818817" y="2336"/>
                </a:lnTo>
                <a:lnTo>
                  <a:pt x="1816950" y="469"/>
                </a:lnTo>
                <a:lnTo>
                  <a:pt x="1815833" y="0"/>
                </a:lnTo>
                <a:lnTo>
                  <a:pt x="1813204" y="0"/>
                </a:lnTo>
                <a:lnTo>
                  <a:pt x="1812086" y="469"/>
                </a:lnTo>
                <a:lnTo>
                  <a:pt x="1810219" y="2336"/>
                </a:lnTo>
                <a:lnTo>
                  <a:pt x="1809750" y="3454"/>
                </a:lnTo>
                <a:lnTo>
                  <a:pt x="1809750" y="6083"/>
                </a:lnTo>
                <a:lnTo>
                  <a:pt x="1810219" y="7200"/>
                </a:lnTo>
                <a:lnTo>
                  <a:pt x="1812086" y="9067"/>
                </a:lnTo>
                <a:lnTo>
                  <a:pt x="1813204" y="9525"/>
                </a:lnTo>
                <a:lnTo>
                  <a:pt x="1815833" y="9525"/>
                </a:lnTo>
                <a:lnTo>
                  <a:pt x="1816950" y="9067"/>
                </a:lnTo>
                <a:lnTo>
                  <a:pt x="1818817" y="7200"/>
                </a:lnTo>
                <a:lnTo>
                  <a:pt x="1819275" y="6083"/>
                </a:lnTo>
                <a:lnTo>
                  <a:pt x="1819275" y="3454"/>
                </a:lnTo>
                <a:close/>
              </a:path>
              <a:path w="5534025" h="1628775">
                <a:moveTo>
                  <a:pt x="1866900" y="1622704"/>
                </a:moveTo>
                <a:lnTo>
                  <a:pt x="1866442" y="1621586"/>
                </a:lnTo>
                <a:lnTo>
                  <a:pt x="1864575" y="1619719"/>
                </a:lnTo>
                <a:lnTo>
                  <a:pt x="1863458" y="1619250"/>
                </a:lnTo>
                <a:lnTo>
                  <a:pt x="1860829" y="1619250"/>
                </a:lnTo>
                <a:lnTo>
                  <a:pt x="1859711" y="1619719"/>
                </a:lnTo>
                <a:lnTo>
                  <a:pt x="1857844" y="1621586"/>
                </a:lnTo>
                <a:lnTo>
                  <a:pt x="1857375" y="1622704"/>
                </a:lnTo>
                <a:lnTo>
                  <a:pt x="1857375" y="1625333"/>
                </a:lnTo>
                <a:lnTo>
                  <a:pt x="1857844" y="1626450"/>
                </a:lnTo>
                <a:lnTo>
                  <a:pt x="1859711" y="1628317"/>
                </a:lnTo>
                <a:lnTo>
                  <a:pt x="1860829" y="1628775"/>
                </a:lnTo>
                <a:lnTo>
                  <a:pt x="1863458" y="1628775"/>
                </a:lnTo>
                <a:lnTo>
                  <a:pt x="1864575" y="1628317"/>
                </a:lnTo>
                <a:lnTo>
                  <a:pt x="1866442" y="1626450"/>
                </a:lnTo>
                <a:lnTo>
                  <a:pt x="1866900" y="1625333"/>
                </a:lnTo>
                <a:lnTo>
                  <a:pt x="1866900" y="1622704"/>
                </a:lnTo>
                <a:close/>
              </a:path>
              <a:path w="5534025" h="1628775">
                <a:moveTo>
                  <a:pt x="1866900" y="813079"/>
                </a:moveTo>
                <a:lnTo>
                  <a:pt x="1866442" y="811961"/>
                </a:lnTo>
                <a:lnTo>
                  <a:pt x="1864575" y="810094"/>
                </a:lnTo>
                <a:lnTo>
                  <a:pt x="1863458" y="809625"/>
                </a:lnTo>
                <a:lnTo>
                  <a:pt x="1860829" y="809625"/>
                </a:lnTo>
                <a:lnTo>
                  <a:pt x="1859711" y="810094"/>
                </a:lnTo>
                <a:lnTo>
                  <a:pt x="1857844" y="811961"/>
                </a:lnTo>
                <a:lnTo>
                  <a:pt x="1857375" y="813079"/>
                </a:lnTo>
                <a:lnTo>
                  <a:pt x="1857375" y="815708"/>
                </a:lnTo>
                <a:lnTo>
                  <a:pt x="1857844" y="816825"/>
                </a:lnTo>
                <a:lnTo>
                  <a:pt x="1859711" y="818692"/>
                </a:lnTo>
                <a:lnTo>
                  <a:pt x="1860829" y="819150"/>
                </a:lnTo>
                <a:lnTo>
                  <a:pt x="1863458" y="819150"/>
                </a:lnTo>
                <a:lnTo>
                  <a:pt x="1864575" y="818692"/>
                </a:lnTo>
                <a:lnTo>
                  <a:pt x="1866442" y="816825"/>
                </a:lnTo>
                <a:lnTo>
                  <a:pt x="1866900" y="815708"/>
                </a:lnTo>
                <a:lnTo>
                  <a:pt x="1866900" y="813079"/>
                </a:lnTo>
                <a:close/>
              </a:path>
              <a:path w="5534025" h="1628775">
                <a:moveTo>
                  <a:pt x="1866900" y="3454"/>
                </a:moveTo>
                <a:lnTo>
                  <a:pt x="1866442" y="2336"/>
                </a:lnTo>
                <a:lnTo>
                  <a:pt x="1864575" y="469"/>
                </a:lnTo>
                <a:lnTo>
                  <a:pt x="1863458" y="0"/>
                </a:lnTo>
                <a:lnTo>
                  <a:pt x="1860829" y="0"/>
                </a:lnTo>
                <a:lnTo>
                  <a:pt x="1859711" y="469"/>
                </a:lnTo>
                <a:lnTo>
                  <a:pt x="1857844" y="2336"/>
                </a:lnTo>
                <a:lnTo>
                  <a:pt x="1857375" y="3454"/>
                </a:lnTo>
                <a:lnTo>
                  <a:pt x="1857375" y="6083"/>
                </a:lnTo>
                <a:lnTo>
                  <a:pt x="1857844" y="7200"/>
                </a:lnTo>
                <a:lnTo>
                  <a:pt x="1859711" y="9067"/>
                </a:lnTo>
                <a:lnTo>
                  <a:pt x="1860829" y="9525"/>
                </a:lnTo>
                <a:lnTo>
                  <a:pt x="1863458" y="9525"/>
                </a:lnTo>
                <a:lnTo>
                  <a:pt x="1864575" y="9067"/>
                </a:lnTo>
                <a:lnTo>
                  <a:pt x="1866442" y="7200"/>
                </a:lnTo>
                <a:lnTo>
                  <a:pt x="1866900" y="6083"/>
                </a:lnTo>
                <a:lnTo>
                  <a:pt x="1866900" y="3454"/>
                </a:lnTo>
                <a:close/>
              </a:path>
              <a:path w="5534025" h="1628775">
                <a:moveTo>
                  <a:pt x="1914525" y="1622704"/>
                </a:moveTo>
                <a:lnTo>
                  <a:pt x="1914067" y="1621586"/>
                </a:lnTo>
                <a:lnTo>
                  <a:pt x="1912200" y="1619719"/>
                </a:lnTo>
                <a:lnTo>
                  <a:pt x="1911083" y="1619250"/>
                </a:lnTo>
                <a:lnTo>
                  <a:pt x="1908454" y="1619250"/>
                </a:lnTo>
                <a:lnTo>
                  <a:pt x="1907336" y="1619719"/>
                </a:lnTo>
                <a:lnTo>
                  <a:pt x="1905469" y="1621586"/>
                </a:lnTo>
                <a:lnTo>
                  <a:pt x="1905000" y="1622704"/>
                </a:lnTo>
                <a:lnTo>
                  <a:pt x="1905000" y="1625333"/>
                </a:lnTo>
                <a:lnTo>
                  <a:pt x="1905469" y="1626450"/>
                </a:lnTo>
                <a:lnTo>
                  <a:pt x="1907336" y="1628317"/>
                </a:lnTo>
                <a:lnTo>
                  <a:pt x="1908454" y="1628775"/>
                </a:lnTo>
                <a:lnTo>
                  <a:pt x="1911083" y="1628775"/>
                </a:lnTo>
                <a:lnTo>
                  <a:pt x="1912200" y="1628317"/>
                </a:lnTo>
                <a:lnTo>
                  <a:pt x="1914067" y="1626450"/>
                </a:lnTo>
                <a:lnTo>
                  <a:pt x="1914525" y="1625333"/>
                </a:lnTo>
                <a:lnTo>
                  <a:pt x="1914525" y="1622704"/>
                </a:lnTo>
                <a:close/>
              </a:path>
              <a:path w="5534025" h="1628775">
                <a:moveTo>
                  <a:pt x="1914525" y="813079"/>
                </a:moveTo>
                <a:lnTo>
                  <a:pt x="1914067" y="811961"/>
                </a:lnTo>
                <a:lnTo>
                  <a:pt x="1912200" y="810094"/>
                </a:lnTo>
                <a:lnTo>
                  <a:pt x="1911083" y="809625"/>
                </a:lnTo>
                <a:lnTo>
                  <a:pt x="1908454" y="809625"/>
                </a:lnTo>
                <a:lnTo>
                  <a:pt x="1907336" y="810094"/>
                </a:lnTo>
                <a:lnTo>
                  <a:pt x="1905469" y="811961"/>
                </a:lnTo>
                <a:lnTo>
                  <a:pt x="1905000" y="813079"/>
                </a:lnTo>
                <a:lnTo>
                  <a:pt x="1905000" y="815708"/>
                </a:lnTo>
                <a:lnTo>
                  <a:pt x="1905469" y="816825"/>
                </a:lnTo>
                <a:lnTo>
                  <a:pt x="1907336" y="818692"/>
                </a:lnTo>
                <a:lnTo>
                  <a:pt x="1908454" y="819150"/>
                </a:lnTo>
                <a:lnTo>
                  <a:pt x="1911083" y="819150"/>
                </a:lnTo>
                <a:lnTo>
                  <a:pt x="1912200" y="818692"/>
                </a:lnTo>
                <a:lnTo>
                  <a:pt x="1914067" y="816825"/>
                </a:lnTo>
                <a:lnTo>
                  <a:pt x="1914525" y="815708"/>
                </a:lnTo>
                <a:lnTo>
                  <a:pt x="1914525" y="813079"/>
                </a:lnTo>
                <a:close/>
              </a:path>
              <a:path w="5534025" h="1628775">
                <a:moveTo>
                  <a:pt x="1914525" y="3454"/>
                </a:moveTo>
                <a:lnTo>
                  <a:pt x="1914067" y="2336"/>
                </a:lnTo>
                <a:lnTo>
                  <a:pt x="1912200" y="469"/>
                </a:lnTo>
                <a:lnTo>
                  <a:pt x="1911083" y="0"/>
                </a:lnTo>
                <a:lnTo>
                  <a:pt x="1908454" y="0"/>
                </a:lnTo>
                <a:lnTo>
                  <a:pt x="1907336" y="469"/>
                </a:lnTo>
                <a:lnTo>
                  <a:pt x="1905469" y="2336"/>
                </a:lnTo>
                <a:lnTo>
                  <a:pt x="1905000" y="3454"/>
                </a:lnTo>
                <a:lnTo>
                  <a:pt x="1905000" y="6083"/>
                </a:lnTo>
                <a:lnTo>
                  <a:pt x="1905469" y="7200"/>
                </a:lnTo>
                <a:lnTo>
                  <a:pt x="1907336" y="9067"/>
                </a:lnTo>
                <a:lnTo>
                  <a:pt x="1908454" y="9525"/>
                </a:lnTo>
                <a:lnTo>
                  <a:pt x="1911083" y="9525"/>
                </a:lnTo>
                <a:lnTo>
                  <a:pt x="1912200" y="9067"/>
                </a:lnTo>
                <a:lnTo>
                  <a:pt x="1914067" y="7200"/>
                </a:lnTo>
                <a:lnTo>
                  <a:pt x="1914525" y="6083"/>
                </a:lnTo>
                <a:lnTo>
                  <a:pt x="1914525" y="3454"/>
                </a:lnTo>
                <a:close/>
              </a:path>
              <a:path w="5534025" h="1628775">
                <a:moveTo>
                  <a:pt x="1962150" y="1622704"/>
                </a:moveTo>
                <a:lnTo>
                  <a:pt x="1961692" y="1621586"/>
                </a:lnTo>
                <a:lnTo>
                  <a:pt x="1959825" y="1619719"/>
                </a:lnTo>
                <a:lnTo>
                  <a:pt x="1958708" y="1619250"/>
                </a:lnTo>
                <a:lnTo>
                  <a:pt x="1956079" y="1619250"/>
                </a:lnTo>
                <a:lnTo>
                  <a:pt x="1954961" y="1619719"/>
                </a:lnTo>
                <a:lnTo>
                  <a:pt x="1953094" y="1621586"/>
                </a:lnTo>
                <a:lnTo>
                  <a:pt x="1952625" y="1622704"/>
                </a:lnTo>
                <a:lnTo>
                  <a:pt x="1952625" y="1625333"/>
                </a:lnTo>
                <a:lnTo>
                  <a:pt x="1953094" y="1626450"/>
                </a:lnTo>
                <a:lnTo>
                  <a:pt x="1954961" y="1628317"/>
                </a:lnTo>
                <a:lnTo>
                  <a:pt x="1956079" y="1628775"/>
                </a:lnTo>
                <a:lnTo>
                  <a:pt x="1958708" y="1628775"/>
                </a:lnTo>
                <a:lnTo>
                  <a:pt x="1959825" y="1628317"/>
                </a:lnTo>
                <a:lnTo>
                  <a:pt x="1961692" y="1626450"/>
                </a:lnTo>
                <a:lnTo>
                  <a:pt x="1962150" y="1625333"/>
                </a:lnTo>
                <a:lnTo>
                  <a:pt x="1962150" y="1622704"/>
                </a:lnTo>
                <a:close/>
              </a:path>
              <a:path w="5534025" h="1628775">
                <a:moveTo>
                  <a:pt x="1962150" y="813079"/>
                </a:moveTo>
                <a:lnTo>
                  <a:pt x="1961692" y="811961"/>
                </a:lnTo>
                <a:lnTo>
                  <a:pt x="1959825" y="810094"/>
                </a:lnTo>
                <a:lnTo>
                  <a:pt x="1958708" y="809625"/>
                </a:lnTo>
                <a:lnTo>
                  <a:pt x="1956079" y="809625"/>
                </a:lnTo>
                <a:lnTo>
                  <a:pt x="1954961" y="810094"/>
                </a:lnTo>
                <a:lnTo>
                  <a:pt x="1953094" y="811961"/>
                </a:lnTo>
                <a:lnTo>
                  <a:pt x="1952625" y="813079"/>
                </a:lnTo>
                <a:lnTo>
                  <a:pt x="1952625" y="815708"/>
                </a:lnTo>
                <a:lnTo>
                  <a:pt x="1953094" y="816825"/>
                </a:lnTo>
                <a:lnTo>
                  <a:pt x="1954961" y="818692"/>
                </a:lnTo>
                <a:lnTo>
                  <a:pt x="1956079" y="819150"/>
                </a:lnTo>
                <a:lnTo>
                  <a:pt x="1958708" y="819150"/>
                </a:lnTo>
                <a:lnTo>
                  <a:pt x="1959825" y="818692"/>
                </a:lnTo>
                <a:lnTo>
                  <a:pt x="1961692" y="816825"/>
                </a:lnTo>
                <a:lnTo>
                  <a:pt x="1962150" y="815708"/>
                </a:lnTo>
                <a:lnTo>
                  <a:pt x="1962150" y="813079"/>
                </a:lnTo>
                <a:close/>
              </a:path>
              <a:path w="5534025" h="1628775">
                <a:moveTo>
                  <a:pt x="1962150" y="3454"/>
                </a:moveTo>
                <a:lnTo>
                  <a:pt x="1961692" y="2336"/>
                </a:lnTo>
                <a:lnTo>
                  <a:pt x="1959825" y="469"/>
                </a:lnTo>
                <a:lnTo>
                  <a:pt x="1958708" y="0"/>
                </a:lnTo>
                <a:lnTo>
                  <a:pt x="1956079" y="0"/>
                </a:lnTo>
                <a:lnTo>
                  <a:pt x="1954961" y="469"/>
                </a:lnTo>
                <a:lnTo>
                  <a:pt x="1953094" y="2336"/>
                </a:lnTo>
                <a:lnTo>
                  <a:pt x="1952625" y="3454"/>
                </a:lnTo>
                <a:lnTo>
                  <a:pt x="1952625" y="6083"/>
                </a:lnTo>
                <a:lnTo>
                  <a:pt x="1953094" y="7200"/>
                </a:lnTo>
                <a:lnTo>
                  <a:pt x="1954961" y="9067"/>
                </a:lnTo>
                <a:lnTo>
                  <a:pt x="1956079" y="9525"/>
                </a:lnTo>
                <a:lnTo>
                  <a:pt x="1958708" y="9525"/>
                </a:lnTo>
                <a:lnTo>
                  <a:pt x="1959825" y="9067"/>
                </a:lnTo>
                <a:lnTo>
                  <a:pt x="1961692" y="7200"/>
                </a:lnTo>
                <a:lnTo>
                  <a:pt x="1962150" y="6083"/>
                </a:lnTo>
                <a:lnTo>
                  <a:pt x="1962150" y="3454"/>
                </a:lnTo>
                <a:close/>
              </a:path>
              <a:path w="5534025" h="1628775">
                <a:moveTo>
                  <a:pt x="2009775" y="1622704"/>
                </a:moveTo>
                <a:lnTo>
                  <a:pt x="2009317" y="1621586"/>
                </a:lnTo>
                <a:lnTo>
                  <a:pt x="2007450" y="1619719"/>
                </a:lnTo>
                <a:lnTo>
                  <a:pt x="2006333" y="1619250"/>
                </a:lnTo>
                <a:lnTo>
                  <a:pt x="2003704" y="1619250"/>
                </a:lnTo>
                <a:lnTo>
                  <a:pt x="2002586" y="1619719"/>
                </a:lnTo>
                <a:lnTo>
                  <a:pt x="2000719" y="1621586"/>
                </a:lnTo>
                <a:lnTo>
                  <a:pt x="2000250" y="1622704"/>
                </a:lnTo>
                <a:lnTo>
                  <a:pt x="2000250" y="1625333"/>
                </a:lnTo>
                <a:lnTo>
                  <a:pt x="2000719" y="1626450"/>
                </a:lnTo>
                <a:lnTo>
                  <a:pt x="2002586" y="1628317"/>
                </a:lnTo>
                <a:lnTo>
                  <a:pt x="2003704" y="1628775"/>
                </a:lnTo>
                <a:lnTo>
                  <a:pt x="2006333" y="1628775"/>
                </a:lnTo>
                <a:lnTo>
                  <a:pt x="2007450" y="1628317"/>
                </a:lnTo>
                <a:lnTo>
                  <a:pt x="2009317" y="1626450"/>
                </a:lnTo>
                <a:lnTo>
                  <a:pt x="2009775" y="1625333"/>
                </a:lnTo>
                <a:lnTo>
                  <a:pt x="2009775" y="1622704"/>
                </a:lnTo>
                <a:close/>
              </a:path>
              <a:path w="5534025" h="1628775">
                <a:moveTo>
                  <a:pt x="2009775" y="813079"/>
                </a:moveTo>
                <a:lnTo>
                  <a:pt x="2009317" y="811961"/>
                </a:lnTo>
                <a:lnTo>
                  <a:pt x="2007450" y="810094"/>
                </a:lnTo>
                <a:lnTo>
                  <a:pt x="2006333" y="809625"/>
                </a:lnTo>
                <a:lnTo>
                  <a:pt x="2003704" y="809625"/>
                </a:lnTo>
                <a:lnTo>
                  <a:pt x="2002586" y="810094"/>
                </a:lnTo>
                <a:lnTo>
                  <a:pt x="2000719" y="811961"/>
                </a:lnTo>
                <a:lnTo>
                  <a:pt x="2000250" y="813079"/>
                </a:lnTo>
                <a:lnTo>
                  <a:pt x="2000250" y="815708"/>
                </a:lnTo>
                <a:lnTo>
                  <a:pt x="2000719" y="816825"/>
                </a:lnTo>
                <a:lnTo>
                  <a:pt x="2002586" y="818692"/>
                </a:lnTo>
                <a:lnTo>
                  <a:pt x="2003704" y="819150"/>
                </a:lnTo>
                <a:lnTo>
                  <a:pt x="2006333" y="819150"/>
                </a:lnTo>
                <a:lnTo>
                  <a:pt x="2007450" y="818692"/>
                </a:lnTo>
                <a:lnTo>
                  <a:pt x="2009317" y="816825"/>
                </a:lnTo>
                <a:lnTo>
                  <a:pt x="2009775" y="815708"/>
                </a:lnTo>
                <a:lnTo>
                  <a:pt x="2009775" y="813079"/>
                </a:lnTo>
                <a:close/>
              </a:path>
              <a:path w="5534025" h="1628775">
                <a:moveTo>
                  <a:pt x="2009775" y="3454"/>
                </a:moveTo>
                <a:lnTo>
                  <a:pt x="2009317" y="2336"/>
                </a:lnTo>
                <a:lnTo>
                  <a:pt x="2007450" y="469"/>
                </a:lnTo>
                <a:lnTo>
                  <a:pt x="2006333" y="0"/>
                </a:lnTo>
                <a:lnTo>
                  <a:pt x="2003704" y="0"/>
                </a:lnTo>
                <a:lnTo>
                  <a:pt x="2002586" y="469"/>
                </a:lnTo>
                <a:lnTo>
                  <a:pt x="2000719" y="2336"/>
                </a:lnTo>
                <a:lnTo>
                  <a:pt x="2000250" y="3454"/>
                </a:lnTo>
                <a:lnTo>
                  <a:pt x="2000250" y="6083"/>
                </a:lnTo>
                <a:lnTo>
                  <a:pt x="2000719" y="7200"/>
                </a:lnTo>
                <a:lnTo>
                  <a:pt x="2002586" y="9067"/>
                </a:lnTo>
                <a:lnTo>
                  <a:pt x="2003704" y="9525"/>
                </a:lnTo>
                <a:lnTo>
                  <a:pt x="2006333" y="9525"/>
                </a:lnTo>
                <a:lnTo>
                  <a:pt x="2007450" y="9067"/>
                </a:lnTo>
                <a:lnTo>
                  <a:pt x="2009317" y="7200"/>
                </a:lnTo>
                <a:lnTo>
                  <a:pt x="2009775" y="6083"/>
                </a:lnTo>
                <a:lnTo>
                  <a:pt x="2009775" y="3454"/>
                </a:lnTo>
                <a:close/>
              </a:path>
              <a:path w="5534025" h="1628775">
                <a:moveTo>
                  <a:pt x="2057400" y="1622704"/>
                </a:moveTo>
                <a:lnTo>
                  <a:pt x="2056942" y="1621586"/>
                </a:lnTo>
                <a:lnTo>
                  <a:pt x="2055075" y="1619719"/>
                </a:lnTo>
                <a:lnTo>
                  <a:pt x="2053958" y="1619250"/>
                </a:lnTo>
                <a:lnTo>
                  <a:pt x="2051329" y="1619250"/>
                </a:lnTo>
                <a:lnTo>
                  <a:pt x="2050211" y="1619719"/>
                </a:lnTo>
                <a:lnTo>
                  <a:pt x="2048344" y="1621586"/>
                </a:lnTo>
                <a:lnTo>
                  <a:pt x="2047875" y="1622704"/>
                </a:lnTo>
                <a:lnTo>
                  <a:pt x="2047875" y="1625333"/>
                </a:lnTo>
                <a:lnTo>
                  <a:pt x="2048344" y="1626450"/>
                </a:lnTo>
                <a:lnTo>
                  <a:pt x="2050211" y="1628317"/>
                </a:lnTo>
                <a:lnTo>
                  <a:pt x="2051329" y="1628775"/>
                </a:lnTo>
                <a:lnTo>
                  <a:pt x="2053958" y="1628775"/>
                </a:lnTo>
                <a:lnTo>
                  <a:pt x="2055075" y="1628317"/>
                </a:lnTo>
                <a:lnTo>
                  <a:pt x="2056942" y="1626450"/>
                </a:lnTo>
                <a:lnTo>
                  <a:pt x="2057400" y="1625333"/>
                </a:lnTo>
                <a:lnTo>
                  <a:pt x="2057400" y="1622704"/>
                </a:lnTo>
                <a:close/>
              </a:path>
              <a:path w="5534025" h="1628775">
                <a:moveTo>
                  <a:pt x="2057400" y="813079"/>
                </a:moveTo>
                <a:lnTo>
                  <a:pt x="2056942" y="811961"/>
                </a:lnTo>
                <a:lnTo>
                  <a:pt x="2055075" y="810094"/>
                </a:lnTo>
                <a:lnTo>
                  <a:pt x="2053958" y="809625"/>
                </a:lnTo>
                <a:lnTo>
                  <a:pt x="2051329" y="809625"/>
                </a:lnTo>
                <a:lnTo>
                  <a:pt x="2050211" y="810094"/>
                </a:lnTo>
                <a:lnTo>
                  <a:pt x="2048344" y="811961"/>
                </a:lnTo>
                <a:lnTo>
                  <a:pt x="2047875" y="813079"/>
                </a:lnTo>
                <a:lnTo>
                  <a:pt x="2047875" y="815708"/>
                </a:lnTo>
                <a:lnTo>
                  <a:pt x="2048344" y="816825"/>
                </a:lnTo>
                <a:lnTo>
                  <a:pt x="2050211" y="818692"/>
                </a:lnTo>
                <a:lnTo>
                  <a:pt x="2051329" y="819150"/>
                </a:lnTo>
                <a:lnTo>
                  <a:pt x="2053958" y="819150"/>
                </a:lnTo>
                <a:lnTo>
                  <a:pt x="2055075" y="818692"/>
                </a:lnTo>
                <a:lnTo>
                  <a:pt x="2056942" y="816825"/>
                </a:lnTo>
                <a:lnTo>
                  <a:pt x="2057400" y="815708"/>
                </a:lnTo>
                <a:lnTo>
                  <a:pt x="2057400" y="813079"/>
                </a:lnTo>
                <a:close/>
              </a:path>
              <a:path w="5534025" h="1628775">
                <a:moveTo>
                  <a:pt x="2057400" y="3454"/>
                </a:moveTo>
                <a:lnTo>
                  <a:pt x="2056942" y="2336"/>
                </a:lnTo>
                <a:lnTo>
                  <a:pt x="2055075" y="469"/>
                </a:lnTo>
                <a:lnTo>
                  <a:pt x="2053958" y="0"/>
                </a:lnTo>
                <a:lnTo>
                  <a:pt x="2051329" y="0"/>
                </a:lnTo>
                <a:lnTo>
                  <a:pt x="2050211" y="469"/>
                </a:lnTo>
                <a:lnTo>
                  <a:pt x="2048344" y="2336"/>
                </a:lnTo>
                <a:lnTo>
                  <a:pt x="2047875" y="3454"/>
                </a:lnTo>
                <a:lnTo>
                  <a:pt x="2047875" y="6083"/>
                </a:lnTo>
                <a:lnTo>
                  <a:pt x="2048344" y="7200"/>
                </a:lnTo>
                <a:lnTo>
                  <a:pt x="2050211" y="9067"/>
                </a:lnTo>
                <a:lnTo>
                  <a:pt x="2051329" y="9525"/>
                </a:lnTo>
                <a:lnTo>
                  <a:pt x="2053958" y="9525"/>
                </a:lnTo>
                <a:lnTo>
                  <a:pt x="2055075" y="9067"/>
                </a:lnTo>
                <a:lnTo>
                  <a:pt x="2056942" y="7200"/>
                </a:lnTo>
                <a:lnTo>
                  <a:pt x="2057400" y="6083"/>
                </a:lnTo>
                <a:lnTo>
                  <a:pt x="2057400" y="3454"/>
                </a:lnTo>
                <a:close/>
              </a:path>
              <a:path w="5534025" h="1628775">
                <a:moveTo>
                  <a:pt x="2105025" y="1622704"/>
                </a:moveTo>
                <a:lnTo>
                  <a:pt x="2104567" y="1621586"/>
                </a:lnTo>
                <a:lnTo>
                  <a:pt x="2102700" y="1619719"/>
                </a:lnTo>
                <a:lnTo>
                  <a:pt x="2101583" y="1619250"/>
                </a:lnTo>
                <a:lnTo>
                  <a:pt x="2098954" y="1619250"/>
                </a:lnTo>
                <a:lnTo>
                  <a:pt x="2097836" y="1619719"/>
                </a:lnTo>
                <a:lnTo>
                  <a:pt x="2095969" y="1621586"/>
                </a:lnTo>
                <a:lnTo>
                  <a:pt x="2095500" y="1622704"/>
                </a:lnTo>
                <a:lnTo>
                  <a:pt x="2095500" y="1625333"/>
                </a:lnTo>
                <a:lnTo>
                  <a:pt x="2095969" y="1626450"/>
                </a:lnTo>
                <a:lnTo>
                  <a:pt x="2097836" y="1628317"/>
                </a:lnTo>
                <a:lnTo>
                  <a:pt x="2098954" y="1628775"/>
                </a:lnTo>
                <a:lnTo>
                  <a:pt x="2101583" y="1628775"/>
                </a:lnTo>
                <a:lnTo>
                  <a:pt x="2102700" y="1628317"/>
                </a:lnTo>
                <a:lnTo>
                  <a:pt x="2104567" y="1626450"/>
                </a:lnTo>
                <a:lnTo>
                  <a:pt x="2105025" y="1625333"/>
                </a:lnTo>
                <a:lnTo>
                  <a:pt x="2105025" y="1622704"/>
                </a:lnTo>
                <a:close/>
              </a:path>
              <a:path w="5534025" h="1628775">
                <a:moveTo>
                  <a:pt x="2105025" y="813079"/>
                </a:moveTo>
                <a:lnTo>
                  <a:pt x="2104567" y="811961"/>
                </a:lnTo>
                <a:lnTo>
                  <a:pt x="2102700" y="810094"/>
                </a:lnTo>
                <a:lnTo>
                  <a:pt x="2101583" y="809625"/>
                </a:lnTo>
                <a:lnTo>
                  <a:pt x="2098954" y="809625"/>
                </a:lnTo>
                <a:lnTo>
                  <a:pt x="2097836" y="810094"/>
                </a:lnTo>
                <a:lnTo>
                  <a:pt x="2095969" y="811961"/>
                </a:lnTo>
                <a:lnTo>
                  <a:pt x="2095500" y="813079"/>
                </a:lnTo>
                <a:lnTo>
                  <a:pt x="2095500" y="815708"/>
                </a:lnTo>
                <a:lnTo>
                  <a:pt x="2095969" y="816825"/>
                </a:lnTo>
                <a:lnTo>
                  <a:pt x="2097836" y="818692"/>
                </a:lnTo>
                <a:lnTo>
                  <a:pt x="2098954" y="819150"/>
                </a:lnTo>
                <a:lnTo>
                  <a:pt x="2101583" y="819150"/>
                </a:lnTo>
                <a:lnTo>
                  <a:pt x="2102700" y="818692"/>
                </a:lnTo>
                <a:lnTo>
                  <a:pt x="2104567" y="816825"/>
                </a:lnTo>
                <a:lnTo>
                  <a:pt x="2105025" y="815708"/>
                </a:lnTo>
                <a:lnTo>
                  <a:pt x="2105025" y="813079"/>
                </a:lnTo>
                <a:close/>
              </a:path>
              <a:path w="5534025" h="1628775">
                <a:moveTo>
                  <a:pt x="2105025" y="3454"/>
                </a:moveTo>
                <a:lnTo>
                  <a:pt x="2104567" y="2336"/>
                </a:lnTo>
                <a:lnTo>
                  <a:pt x="2102700" y="469"/>
                </a:lnTo>
                <a:lnTo>
                  <a:pt x="2101583" y="0"/>
                </a:lnTo>
                <a:lnTo>
                  <a:pt x="2098954" y="0"/>
                </a:lnTo>
                <a:lnTo>
                  <a:pt x="2097836" y="469"/>
                </a:lnTo>
                <a:lnTo>
                  <a:pt x="2095969" y="2336"/>
                </a:lnTo>
                <a:lnTo>
                  <a:pt x="2095500" y="3454"/>
                </a:lnTo>
                <a:lnTo>
                  <a:pt x="2095500" y="6083"/>
                </a:lnTo>
                <a:lnTo>
                  <a:pt x="2095969" y="7200"/>
                </a:lnTo>
                <a:lnTo>
                  <a:pt x="2097836" y="9067"/>
                </a:lnTo>
                <a:lnTo>
                  <a:pt x="2098954" y="9525"/>
                </a:lnTo>
                <a:lnTo>
                  <a:pt x="2101583" y="9525"/>
                </a:lnTo>
                <a:lnTo>
                  <a:pt x="2102700" y="9067"/>
                </a:lnTo>
                <a:lnTo>
                  <a:pt x="2104567" y="7200"/>
                </a:lnTo>
                <a:lnTo>
                  <a:pt x="2105025" y="6083"/>
                </a:lnTo>
                <a:lnTo>
                  <a:pt x="2105025" y="3454"/>
                </a:lnTo>
                <a:close/>
              </a:path>
              <a:path w="5534025" h="1628775">
                <a:moveTo>
                  <a:pt x="2152650" y="1622704"/>
                </a:moveTo>
                <a:lnTo>
                  <a:pt x="2152192" y="1621586"/>
                </a:lnTo>
                <a:lnTo>
                  <a:pt x="2150326" y="1619719"/>
                </a:lnTo>
                <a:lnTo>
                  <a:pt x="2149208" y="1619250"/>
                </a:lnTo>
                <a:lnTo>
                  <a:pt x="2146579" y="1619250"/>
                </a:lnTo>
                <a:lnTo>
                  <a:pt x="2145461" y="1619719"/>
                </a:lnTo>
                <a:lnTo>
                  <a:pt x="2143595" y="1621586"/>
                </a:lnTo>
                <a:lnTo>
                  <a:pt x="2143125" y="1622704"/>
                </a:lnTo>
                <a:lnTo>
                  <a:pt x="2143125" y="1625333"/>
                </a:lnTo>
                <a:lnTo>
                  <a:pt x="2143595" y="1626450"/>
                </a:lnTo>
                <a:lnTo>
                  <a:pt x="2145461" y="1628317"/>
                </a:lnTo>
                <a:lnTo>
                  <a:pt x="2146579" y="1628775"/>
                </a:lnTo>
                <a:lnTo>
                  <a:pt x="2149208" y="1628775"/>
                </a:lnTo>
                <a:lnTo>
                  <a:pt x="2150326" y="1628317"/>
                </a:lnTo>
                <a:lnTo>
                  <a:pt x="2152192" y="1626450"/>
                </a:lnTo>
                <a:lnTo>
                  <a:pt x="2152650" y="1625333"/>
                </a:lnTo>
                <a:lnTo>
                  <a:pt x="2152650" y="1622704"/>
                </a:lnTo>
                <a:close/>
              </a:path>
              <a:path w="5534025" h="1628775">
                <a:moveTo>
                  <a:pt x="2152650" y="813079"/>
                </a:moveTo>
                <a:lnTo>
                  <a:pt x="2152192" y="811961"/>
                </a:lnTo>
                <a:lnTo>
                  <a:pt x="2150326" y="810094"/>
                </a:lnTo>
                <a:lnTo>
                  <a:pt x="2149208" y="809625"/>
                </a:lnTo>
                <a:lnTo>
                  <a:pt x="2146579" y="809625"/>
                </a:lnTo>
                <a:lnTo>
                  <a:pt x="2145461" y="810094"/>
                </a:lnTo>
                <a:lnTo>
                  <a:pt x="2143595" y="811961"/>
                </a:lnTo>
                <a:lnTo>
                  <a:pt x="2143125" y="813079"/>
                </a:lnTo>
                <a:lnTo>
                  <a:pt x="2143125" y="815708"/>
                </a:lnTo>
                <a:lnTo>
                  <a:pt x="2143595" y="816825"/>
                </a:lnTo>
                <a:lnTo>
                  <a:pt x="2145461" y="818692"/>
                </a:lnTo>
                <a:lnTo>
                  <a:pt x="2146579" y="819150"/>
                </a:lnTo>
                <a:lnTo>
                  <a:pt x="2149208" y="819150"/>
                </a:lnTo>
                <a:lnTo>
                  <a:pt x="2150326" y="818692"/>
                </a:lnTo>
                <a:lnTo>
                  <a:pt x="2152192" y="816825"/>
                </a:lnTo>
                <a:lnTo>
                  <a:pt x="2152650" y="815708"/>
                </a:lnTo>
                <a:lnTo>
                  <a:pt x="2152650" y="813079"/>
                </a:lnTo>
                <a:close/>
              </a:path>
              <a:path w="5534025" h="1628775">
                <a:moveTo>
                  <a:pt x="2152650" y="3454"/>
                </a:moveTo>
                <a:lnTo>
                  <a:pt x="2152192" y="2336"/>
                </a:lnTo>
                <a:lnTo>
                  <a:pt x="2150326" y="469"/>
                </a:lnTo>
                <a:lnTo>
                  <a:pt x="2149208" y="0"/>
                </a:lnTo>
                <a:lnTo>
                  <a:pt x="2146579" y="0"/>
                </a:lnTo>
                <a:lnTo>
                  <a:pt x="2145461" y="469"/>
                </a:lnTo>
                <a:lnTo>
                  <a:pt x="2143595" y="2336"/>
                </a:lnTo>
                <a:lnTo>
                  <a:pt x="2143125" y="3454"/>
                </a:lnTo>
                <a:lnTo>
                  <a:pt x="2143125" y="6083"/>
                </a:lnTo>
                <a:lnTo>
                  <a:pt x="2143595" y="7200"/>
                </a:lnTo>
                <a:lnTo>
                  <a:pt x="2145461" y="9067"/>
                </a:lnTo>
                <a:lnTo>
                  <a:pt x="2146579" y="9525"/>
                </a:lnTo>
                <a:lnTo>
                  <a:pt x="2149208" y="9525"/>
                </a:lnTo>
                <a:lnTo>
                  <a:pt x="2150326" y="9067"/>
                </a:lnTo>
                <a:lnTo>
                  <a:pt x="2152192" y="7200"/>
                </a:lnTo>
                <a:lnTo>
                  <a:pt x="2152650" y="6083"/>
                </a:lnTo>
                <a:lnTo>
                  <a:pt x="2152650" y="3454"/>
                </a:lnTo>
                <a:close/>
              </a:path>
              <a:path w="5534025" h="1628775">
                <a:moveTo>
                  <a:pt x="2200275" y="1622704"/>
                </a:moveTo>
                <a:lnTo>
                  <a:pt x="2199817" y="1621586"/>
                </a:lnTo>
                <a:lnTo>
                  <a:pt x="2197951" y="1619719"/>
                </a:lnTo>
                <a:lnTo>
                  <a:pt x="2196833" y="1619250"/>
                </a:lnTo>
                <a:lnTo>
                  <a:pt x="2194204" y="1619250"/>
                </a:lnTo>
                <a:lnTo>
                  <a:pt x="2193086" y="1619719"/>
                </a:lnTo>
                <a:lnTo>
                  <a:pt x="2191220" y="1621586"/>
                </a:lnTo>
                <a:lnTo>
                  <a:pt x="2190750" y="1622704"/>
                </a:lnTo>
                <a:lnTo>
                  <a:pt x="2190750" y="1625333"/>
                </a:lnTo>
                <a:lnTo>
                  <a:pt x="2191220" y="1626450"/>
                </a:lnTo>
                <a:lnTo>
                  <a:pt x="2193086" y="1628317"/>
                </a:lnTo>
                <a:lnTo>
                  <a:pt x="2194204" y="1628775"/>
                </a:lnTo>
                <a:lnTo>
                  <a:pt x="2196833" y="1628775"/>
                </a:lnTo>
                <a:lnTo>
                  <a:pt x="2197951" y="1628317"/>
                </a:lnTo>
                <a:lnTo>
                  <a:pt x="2199817" y="1626450"/>
                </a:lnTo>
                <a:lnTo>
                  <a:pt x="2200275" y="1625333"/>
                </a:lnTo>
                <a:lnTo>
                  <a:pt x="2200275" y="1622704"/>
                </a:lnTo>
                <a:close/>
              </a:path>
              <a:path w="5534025" h="1628775">
                <a:moveTo>
                  <a:pt x="2200275" y="813079"/>
                </a:moveTo>
                <a:lnTo>
                  <a:pt x="2199817" y="811961"/>
                </a:lnTo>
                <a:lnTo>
                  <a:pt x="2197951" y="810094"/>
                </a:lnTo>
                <a:lnTo>
                  <a:pt x="2196833" y="809625"/>
                </a:lnTo>
                <a:lnTo>
                  <a:pt x="2194204" y="809625"/>
                </a:lnTo>
                <a:lnTo>
                  <a:pt x="2193086" y="810094"/>
                </a:lnTo>
                <a:lnTo>
                  <a:pt x="2191220" y="811961"/>
                </a:lnTo>
                <a:lnTo>
                  <a:pt x="2190750" y="813079"/>
                </a:lnTo>
                <a:lnTo>
                  <a:pt x="2190750" y="815708"/>
                </a:lnTo>
                <a:lnTo>
                  <a:pt x="2191220" y="816825"/>
                </a:lnTo>
                <a:lnTo>
                  <a:pt x="2193086" y="818692"/>
                </a:lnTo>
                <a:lnTo>
                  <a:pt x="2194204" y="819150"/>
                </a:lnTo>
                <a:lnTo>
                  <a:pt x="2196833" y="819150"/>
                </a:lnTo>
                <a:lnTo>
                  <a:pt x="2197951" y="818692"/>
                </a:lnTo>
                <a:lnTo>
                  <a:pt x="2199817" y="816825"/>
                </a:lnTo>
                <a:lnTo>
                  <a:pt x="2200275" y="815708"/>
                </a:lnTo>
                <a:lnTo>
                  <a:pt x="2200275" y="813079"/>
                </a:lnTo>
                <a:close/>
              </a:path>
              <a:path w="5534025" h="1628775">
                <a:moveTo>
                  <a:pt x="2200275" y="3454"/>
                </a:moveTo>
                <a:lnTo>
                  <a:pt x="2199817" y="2336"/>
                </a:lnTo>
                <a:lnTo>
                  <a:pt x="2197951" y="469"/>
                </a:lnTo>
                <a:lnTo>
                  <a:pt x="2196833" y="0"/>
                </a:lnTo>
                <a:lnTo>
                  <a:pt x="2194204" y="0"/>
                </a:lnTo>
                <a:lnTo>
                  <a:pt x="2193086" y="469"/>
                </a:lnTo>
                <a:lnTo>
                  <a:pt x="2191220" y="2336"/>
                </a:lnTo>
                <a:lnTo>
                  <a:pt x="2190750" y="3454"/>
                </a:lnTo>
                <a:lnTo>
                  <a:pt x="2190750" y="6083"/>
                </a:lnTo>
                <a:lnTo>
                  <a:pt x="2191220" y="7200"/>
                </a:lnTo>
                <a:lnTo>
                  <a:pt x="2193086" y="9067"/>
                </a:lnTo>
                <a:lnTo>
                  <a:pt x="2194204" y="9525"/>
                </a:lnTo>
                <a:lnTo>
                  <a:pt x="2196833" y="9525"/>
                </a:lnTo>
                <a:lnTo>
                  <a:pt x="2197951" y="9067"/>
                </a:lnTo>
                <a:lnTo>
                  <a:pt x="2199817" y="7200"/>
                </a:lnTo>
                <a:lnTo>
                  <a:pt x="2200275" y="6083"/>
                </a:lnTo>
                <a:lnTo>
                  <a:pt x="2200275" y="3454"/>
                </a:lnTo>
                <a:close/>
              </a:path>
              <a:path w="5534025" h="1628775">
                <a:moveTo>
                  <a:pt x="2247900" y="1622704"/>
                </a:moveTo>
                <a:lnTo>
                  <a:pt x="2247442" y="1621586"/>
                </a:lnTo>
                <a:lnTo>
                  <a:pt x="2245576" y="1619719"/>
                </a:lnTo>
                <a:lnTo>
                  <a:pt x="2244458" y="1619250"/>
                </a:lnTo>
                <a:lnTo>
                  <a:pt x="2241829" y="1619250"/>
                </a:lnTo>
                <a:lnTo>
                  <a:pt x="2240711" y="1619719"/>
                </a:lnTo>
                <a:lnTo>
                  <a:pt x="2238845" y="1621586"/>
                </a:lnTo>
                <a:lnTo>
                  <a:pt x="2238375" y="1622704"/>
                </a:lnTo>
                <a:lnTo>
                  <a:pt x="2238375" y="1625333"/>
                </a:lnTo>
                <a:lnTo>
                  <a:pt x="2238845" y="1626450"/>
                </a:lnTo>
                <a:lnTo>
                  <a:pt x="2240711" y="1628317"/>
                </a:lnTo>
                <a:lnTo>
                  <a:pt x="2241829" y="1628775"/>
                </a:lnTo>
                <a:lnTo>
                  <a:pt x="2244458" y="1628775"/>
                </a:lnTo>
                <a:lnTo>
                  <a:pt x="2245576" y="1628317"/>
                </a:lnTo>
                <a:lnTo>
                  <a:pt x="2247442" y="1626450"/>
                </a:lnTo>
                <a:lnTo>
                  <a:pt x="2247900" y="1625333"/>
                </a:lnTo>
                <a:lnTo>
                  <a:pt x="2247900" y="1622704"/>
                </a:lnTo>
                <a:close/>
              </a:path>
              <a:path w="5534025" h="1628775">
                <a:moveTo>
                  <a:pt x="2247900" y="813079"/>
                </a:moveTo>
                <a:lnTo>
                  <a:pt x="2247442" y="811961"/>
                </a:lnTo>
                <a:lnTo>
                  <a:pt x="2245576" y="810094"/>
                </a:lnTo>
                <a:lnTo>
                  <a:pt x="2244458" y="809625"/>
                </a:lnTo>
                <a:lnTo>
                  <a:pt x="2241829" y="809625"/>
                </a:lnTo>
                <a:lnTo>
                  <a:pt x="2240711" y="810094"/>
                </a:lnTo>
                <a:lnTo>
                  <a:pt x="2238845" y="811961"/>
                </a:lnTo>
                <a:lnTo>
                  <a:pt x="2238375" y="813079"/>
                </a:lnTo>
                <a:lnTo>
                  <a:pt x="2238375" y="815708"/>
                </a:lnTo>
                <a:lnTo>
                  <a:pt x="2238845" y="816825"/>
                </a:lnTo>
                <a:lnTo>
                  <a:pt x="2240711" y="818692"/>
                </a:lnTo>
                <a:lnTo>
                  <a:pt x="2241829" y="819150"/>
                </a:lnTo>
                <a:lnTo>
                  <a:pt x="2244458" y="819150"/>
                </a:lnTo>
                <a:lnTo>
                  <a:pt x="2245576" y="818692"/>
                </a:lnTo>
                <a:lnTo>
                  <a:pt x="2247442" y="816825"/>
                </a:lnTo>
                <a:lnTo>
                  <a:pt x="2247900" y="815708"/>
                </a:lnTo>
                <a:lnTo>
                  <a:pt x="2247900" y="813079"/>
                </a:lnTo>
                <a:close/>
              </a:path>
              <a:path w="5534025" h="1628775">
                <a:moveTo>
                  <a:pt x="2247900" y="3454"/>
                </a:moveTo>
                <a:lnTo>
                  <a:pt x="2247442" y="2336"/>
                </a:lnTo>
                <a:lnTo>
                  <a:pt x="2245576" y="469"/>
                </a:lnTo>
                <a:lnTo>
                  <a:pt x="2244458" y="0"/>
                </a:lnTo>
                <a:lnTo>
                  <a:pt x="2241829" y="0"/>
                </a:lnTo>
                <a:lnTo>
                  <a:pt x="2240711" y="469"/>
                </a:lnTo>
                <a:lnTo>
                  <a:pt x="2238845" y="2336"/>
                </a:lnTo>
                <a:lnTo>
                  <a:pt x="2238375" y="3454"/>
                </a:lnTo>
                <a:lnTo>
                  <a:pt x="2238375" y="6083"/>
                </a:lnTo>
                <a:lnTo>
                  <a:pt x="2238845" y="7200"/>
                </a:lnTo>
                <a:lnTo>
                  <a:pt x="2240711" y="9067"/>
                </a:lnTo>
                <a:lnTo>
                  <a:pt x="2241829" y="9525"/>
                </a:lnTo>
                <a:lnTo>
                  <a:pt x="2244458" y="9525"/>
                </a:lnTo>
                <a:lnTo>
                  <a:pt x="2245576" y="9067"/>
                </a:lnTo>
                <a:lnTo>
                  <a:pt x="2247442" y="7200"/>
                </a:lnTo>
                <a:lnTo>
                  <a:pt x="2247900" y="6083"/>
                </a:lnTo>
                <a:lnTo>
                  <a:pt x="2247900" y="3454"/>
                </a:lnTo>
                <a:close/>
              </a:path>
              <a:path w="5534025" h="1628775">
                <a:moveTo>
                  <a:pt x="2295525" y="1622704"/>
                </a:moveTo>
                <a:lnTo>
                  <a:pt x="2295067" y="1621586"/>
                </a:lnTo>
                <a:lnTo>
                  <a:pt x="2293201" y="1619719"/>
                </a:lnTo>
                <a:lnTo>
                  <a:pt x="2292083" y="1619250"/>
                </a:lnTo>
                <a:lnTo>
                  <a:pt x="2289454" y="1619250"/>
                </a:lnTo>
                <a:lnTo>
                  <a:pt x="2288336" y="1619719"/>
                </a:lnTo>
                <a:lnTo>
                  <a:pt x="2286470" y="1621586"/>
                </a:lnTo>
                <a:lnTo>
                  <a:pt x="2286000" y="1622704"/>
                </a:lnTo>
                <a:lnTo>
                  <a:pt x="2286000" y="1625333"/>
                </a:lnTo>
                <a:lnTo>
                  <a:pt x="2286470" y="1626450"/>
                </a:lnTo>
                <a:lnTo>
                  <a:pt x="2288336" y="1628317"/>
                </a:lnTo>
                <a:lnTo>
                  <a:pt x="2289454" y="1628775"/>
                </a:lnTo>
                <a:lnTo>
                  <a:pt x="2292083" y="1628775"/>
                </a:lnTo>
                <a:lnTo>
                  <a:pt x="2293201" y="1628317"/>
                </a:lnTo>
                <a:lnTo>
                  <a:pt x="2295067" y="1626450"/>
                </a:lnTo>
                <a:lnTo>
                  <a:pt x="2295525" y="1625333"/>
                </a:lnTo>
                <a:lnTo>
                  <a:pt x="2295525" y="1622704"/>
                </a:lnTo>
                <a:close/>
              </a:path>
              <a:path w="5534025" h="1628775">
                <a:moveTo>
                  <a:pt x="2295525" y="813079"/>
                </a:moveTo>
                <a:lnTo>
                  <a:pt x="2295067" y="811961"/>
                </a:lnTo>
                <a:lnTo>
                  <a:pt x="2293201" y="810094"/>
                </a:lnTo>
                <a:lnTo>
                  <a:pt x="2292083" y="809625"/>
                </a:lnTo>
                <a:lnTo>
                  <a:pt x="2289454" y="809625"/>
                </a:lnTo>
                <a:lnTo>
                  <a:pt x="2288336" y="810094"/>
                </a:lnTo>
                <a:lnTo>
                  <a:pt x="2286470" y="811961"/>
                </a:lnTo>
                <a:lnTo>
                  <a:pt x="2286000" y="813079"/>
                </a:lnTo>
                <a:lnTo>
                  <a:pt x="2286000" y="815708"/>
                </a:lnTo>
                <a:lnTo>
                  <a:pt x="2286470" y="816825"/>
                </a:lnTo>
                <a:lnTo>
                  <a:pt x="2288336" y="818692"/>
                </a:lnTo>
                <a:lnTo>
                  <a:pt x="2289454" y="819150"/>
                </a:lnTo>
                <a:lnTo>
                  <a:pt x="2292083" y="819150"/>
                </a:lnTo>
                <a:lnTo>
                  <a:pt x="2293201" y="818692"/>
                </a:lnTo>
                <a:lnTo>
                  <a:pt x="2295067" y="816825"/>
                </a:lnTo>
                <a:lnTo>
                  <a:pt x="2295525" y="815708"/>
                </a:lnTo>
                <a:lnTo>
                  <a:pt x="2295525" y="813079"/>
                </a:lnTo>
                <a:close/>
              </a:path>
              <a:path w="5534025" h="1628775">
                <a:moveTo>
                  <a:pt x="2295525" y="3454"/>
                </a:moveTo>
                <a:lnTo>
                  <a:pt x="2295067" y="2336"/>
                </a:lnTo>
                <a:lnTo>
                  <a:pt x="2293201" y="469"/>
                </a:lnTo>
                <a:lnTo>
                  <a:pt x="2292083" y="0"/>
                </a:lnTo>
                <a:lnTo>
                  <a:pt x="2289454" y="0"/>
                </a:lnTo>
                <a:lnTo>
                  <a:pt x="2288336" y="469"/>
                </a:lnTo>
                <a:lnTo>
                  <a:pt x="2286470" y="2336"/>
                </a:lnTo>
                <a:lnTo>
                  <a:pt x="2286000" y="3454"/>
                </a:lnTo>
                <a:lnTo>
                  <a:pt x="2286000" y="6083"/>
                </a:lnTo>
                <a:lnTo>
                  <a:pt x="2286470" y="7200"/>
                </a:lnTo>
                <a:lnTo>
                  <a:pt x="2288336" y="9067"/>
                </a:lnTo>
                <a:lnTo>
                  <a:pt x="2289454" y="9525"/>
                </a:lnTo>
                <a:lnTo>
                  <a:pt x="2292083" y="9525"/>
                </a:lnTo>
                <a:lnTo>
                  <a:pt x="2293201" y="9067"/>
                </a:lnTo>
                <a:lnTo>
                  <a:pt x="2295067" y="7200"/>
                </a:lnTo>
                <a:lnTo>
                  <a:pt x="2295525" y="6083"/>
                </a:lnTo>
                <a:lnTo>
                  <a:pt x="2295525" y="3454"/>
                </a:lnTo>
                <a:close/>
              </a:path>
              <a:path w="5534025" h="1628775">
                <a:moveTo>
                  <a:pt x="2343150" y="1622704"/>
                </a:moveTo>
                <a:lnTo>
                  <a:pt x="2342692" y="1621586"/>
                </a:lnTo>
                <a:lnTo>
                  <a:pt x="2340826" y="1619719"/>
                </a:lnTo>
                <a:lnTo>
                  <a:pt x="2339708" y="1619250"/>
                </a:lnTo>
                <a:lnTo>
                  <a:pt x="2337079" y="1619250"/>
                </a:lnTo>
                <a:lnTo>
                  <a:pt x="2335961" y="1619719"/>
                </a:lnTo>
                <a:lnTo>
                  <a:pt x="2334095" y="1621586"/>
                </a:lnTo>
                <a:lnTo>
                  <a:pt x="2333625" y="1622704"/>
                </a:lnTo>
                <a:lnTo>
                  <a:pt x="2333625" y="1625333"/>
                </a:lnTo>
                <a:lnTo>
                  <a:pt x="2334095" y="1626450"/>
                </a:lnTo>
                <a:lnTo>
                  <a:pt x="2335961" y="1628317"/>
                </a:lnTo>
                <a:lnTo>
                  <a:pt x="2337079" y="1628775"/>
                </a:lnTo>
                <a:lnTo>
                  <a:pt x="2339708" y="1628775"/>
                </a:lnTo>
                <a:lnTo>
                  <a:pt x="2340826" y="1628317"/>
                </a:lnTo>
                <a:lnTo>
                  <a:pt x="2342692" y="1626450"/>
                </a:lnTo>
                <a:lnTo>
                  <a:pt x="2343150" y="1625333"/>
                </a:lnTo>
                <a:lnTo>
                  <a:pt x="2343150" y="1622704"/>
                </a:lnTo>
                <a:close/>
              </a:path>
              <a:path w="5534025" h="1628775">
                <a:moveTo>
                  <a:pt x="2343150" y="813079"/>
                </a:moveTo>
                <a:lnTo>
                  <a:pt x="2342692" y="811961"/>
                </a:lnTo>
                <a:lnTo>
                  <a:pt x="2340826" y="810094"/>
                </a:lnTo>
                <a:lnTo>
                  <a:pt x="2339708" y="809625"/>
                </a:lnTo>
                <a:lnTo>
                  <a:pt x="2337079" y="809625"/>
                </a:lnTo>
                <a:lnTo>
                  <a:pt x="2335961" y="810094"/>
                </a:lnTo>
                <a:lnTo>
                  <a:pt x="2334095" y="811961"/>
                </a:lnTo>
                <a:lnTo>
                  <a:pt x="2333625" y="813079"/>
                </a:lnTo>
                <a:lnTo>
                  <a:pt x="2333625" y="815708"/>
                </a:lnTo>
                <a:lnTo>
                  <a:pt x="2334095" y="816825"/>
                </a:lnTo>
                <a:lnTo>
                  <a:pt x="2335961" y="818692"/>
                </a:lnTo>
                <a:lnTo>
                  <a:pt x="2337079" y="819150"/>
                </a:lnTo>
                <a:lnTo>
                  <a:pt x="2339708" y="819150"/>
                </a:lnTo>
                <a:lnTo>
                  <a:pt x="2340826" y="818692"/>
                </a:lnTo>
                <a:lnTo>
                  <a:pt x="2342692" y="816825"/>
                </a:lnTo>
                <a:lnTo>
                  <a:pt x="2343150" y="815708"/>
                </a:lnTo>
                <a:lnTo>
                  <a:pt x="2343150" y="813079"/>
                </a:lnTo>
                <a:close/>
              </a:path>
              <a:path w="5534025" h="1628775">
                <a:moveTo>
                  <a:pt x="2343150" y="3454"/>
                </a:moveTo>
                <a:lnTo>
                  <a:pt x="2342692" y="2336"/>
                </a:lnTo>
                <a:lnTo>
                  <a:pt x="2340826" y="469"/>
                </a:lnTo>
                <a:lnTo>
                  <a:pt x="2339708" y="0"/>
                </a:lnTo>
                <a:lnTo>
                  <a:pt x="2337079" y="0"/>
                </a:lnTo>
                <a:lnTo>
                  <a:pt x="2335961" y="469"/>
                </a:lnTo>
                <a:lnTo>
                  <a:pt x="2334095" y="2336"/>
                </a:lnTo>
                <a:lnTo>
                  <a:pt x="2333625" y="3454"/>
                </a:lnTo>
                <a:lnTo>
                  <a:pt x="2333625" y="6083"/>
                </a:lnTo>
                <a:lnTo>
                  <a:pt x="2334095" y="7200"/>
                </a:lnTo>
                <a:lnTo>
                  <a:pt x="2335961" y="9067"/>
                </a:lnTo>
                <a:lnTo>
                  <a:pt x="2337079" y="9525"/>
                </a:lnTo>
                <a:lnTo>
                  <a:pt x="2339708" y="9525"/>
                </a:lnTo>
                <a:lnTo>
                  <a:pt x="2340826" y="9067"/>
                </a:lnTo>
                <a:lnTo>
                  <a:pt x="2342692" y="7200"/>
                </a:lnTo>
                <a:lnTo>
                  <a:pt x="2343150" y="6083"/>
                </a:lnTo>
                <a:lnTo>
                  <a:pt x="2343150" y="3454"/>
                </a:lnTo>
                <a:close/>
              </a:path>
              <a:path w="5534025" h="1628775">
                <a:moveTo>
                  <a:pt x="2390775" y="1622704"/>
                </a:moveTo>
                <a:lnTo>
                  <a:pt x="2390317" y="1621586"/>
                </a:lnTo>
                <a:lnTo>
                  <a:pt x="2388451" y="1619719"/>
                </a:lnTo>
                <a:lnTo>
                  <a:pt x="2387333" y="1619250"/>
                </a:lnTo>
                <a:lnTo>
                  <a:pt x="2384704" y="1619250"/>
                </a:lnTo>
                <a:lnTo>
                  <a:pt x="2383586" y="1619719"/>
                </a:lnTo>
                <a:lnTo>
                  <a:pt x="2381720" y="1621586"/>
                </a:lnTo>
                <a:lnTo>
                  <a:pt x="2381250" y="1622704"/>
                </a:lnTo>
                <a:lnTo>
                  <a:pt x="2381250" y="1625333"/>
                </a:lnTo>
                <a:lnTo>
                  <a:pt x="2381720" y="1626450"/>
                </a:lnTo>
                <a:lnTo>
                  <a:pt x="2383586" y="1628317"/>
                </a:lnTo>
                <a:lnTo>
                  <a:pt x="2384704" y="1628775"/>
                </a:lnTo>
                <a:lnTo>
                  <a:pt x="2387333" y="1628775"/>
                </a:lnTo>
                <a:lnTo>
                  <a:pt x="2388451" y="1628317"/>
                </a:lnTo>
                <a:lnTo>
                  <a:pt x="2390317" y="1626450"/>
                </a:lnTo>
                <a:lnTo>
                  <a:pt x="2390775" y="1625333"/>
                </a:lnTo>
                <a:lnTo>
                  <a:pt x="2390775" y="1622704"/>
                </a:lnTo>
                <a:close/>
              </a:path>
              <a:path w="5534025" h="1628775">
                <a:moveTo>
                  <a:pt x="2390775" y="813079"/>
                </a:moveTo>
                <a:lnTo>
                  <a:pt x="2390317" y="811961"/>
                </a:lnTo>
                <a:lnTo>
                  <a:pt x="2388451" y="810094"/>
                </a:lnTo>
                <a:lnTo>
                  <a:pt x="2387333" y="809625"/>
                </a:lnTo>
                <a:lnTo>
                  <a:pt x="2384704" y="809625"/>
                </a:lnTo>
                <a:lnTo>
                  <a:pt x="2383586" y="810094"/>
                </a:lnTo>
                <a:lnTo>
                  <a:pt x="2381720" y="811961"/>
                </a:lnTo>
                <a:lnTo>
                  <a:pt x="2381250" y="813079"/>
                </a:lnTo>
                <a:lnTo>
                  <a:pt x="2381250" y="815708"/>
                </a:lnTo>
                <a:lnTo>
                  <a:pt x="2381720" y="816825"/>
                </a:lnTo>
                <a:lnTo>
                  <a:pt x="2383586" y="818692"/>
                </a:lnTo>
                <a:lnTo>
                  <a:pt x="2384704" y="819150"/>
                </a:lnTo>
                <a:lnTo>
                  <a:pt x="2387333" y="819150"/>
                </a:lnTo>
                <a:lnTo>
                  <a:pt x="2388451" y="818692"/>
                </a:lnTo>
                <a:lnTo>
                  <a:pt x="2390317" y="816825"/>
                </a:lnTo>
                <a:lnTo>
                  <a:pt x="2390775" y="815708"/>
                </a:lnTo>
                <a:lnTo>
                  <a:pt x="2390775" y="813079"/>
                </a:lnTo>
                <a:close/>
              </a:path>
              <a:path w="5534025" h="1628775">
                <a:moveTo>
                  <a:pt x="2390775" y="3454"/>
                </a:moveTo>
                <a:lnTo>
                  <a:pt x="2390317" y="2336"/>
                </a:lnTo>
                <a:lnTo>
                  <a:pt x="2388451" y="469"/>
                </a:lnTo>
                <a:lnTo>
                  <a:pt x="2387333" y="0"/>
                </a:lnTo>
                <a:lnTo>
                  <a:pt x="2384704" y="0"/>
                </a:lnTo>
                <a:lnTo>
                  <a:pt x="2383586" y="469"/>
                </a:lnTo>
                <a:lnTo>
                  <a:pt x="2381720" y="2336"/>
                </a:lnTo>
                <a:lnTo>
                  <a:pt x="2381250" y="3454"/>
                </a:lnTo>
                <a:lnTo>
                  <a:pt x="2381250" y="6083"/>
                </a:lnTo>
                <a:lnTo>
                  <a:pt x="2381720" y="7200"/>
                </a:lnTo>
                <a:lnTo>
                  <a:pt x="2383586" y="9067"/>
                </a:lnTo>
                <a:lnTo>
                  <a:pt x="2384704" y="9525"/>
                </a:lnTo>
                <a:lnTo>
                  <a:pt x="2387333" y="9525"/>
                </a:lnTo>
                <a:lnTo>
                  <a:pt x="2388451" y="9067"/>
                </a:lnTo>
                <a:lnTo>
                  <a:pt x="2390317" y="7200"/>
                </a:lnTo>
                <a:lnTo>
                  <a:pt x="2390775" y="6083"/>
                </a:lnTo>
                <a:lnTo>
                  <a:pt x="2390775" y="3454"/>
                </a:lnTo>
                <a:close/>
              </a:path>
              <a:path w="5534025" h="1628775">
                <a:moveTo>
                  <a:pt x="2438400" y="1622704"/>
                </a:moveTo>
                <a:lnTo>
                  <a:pt x="2437942" y="1621586"/>
                </a:lnTo>
                <a:lnTo>
                  <a:pt x="2436076" y="1619719"/>
                </a:lnTo>
                <a:lnTo>
                  <a:pt x="2434958" y="1619250"/>
                </a:lnTo>
                <a:lnTo>
                  <a:pt x="2432329" y="1619250"/>
                </a:lnTo>
                <a:lnTo>
                  <a:pt x="2431211" y="1619719"/>
                </a:lnTo>
                <a:lnTo>
                  <a:pt x="2429345" y="1621586"/>
                </a:lnTo>
                <a:lnTo>
                  <a:pt x="2428875" y="1622704"/>
                </a:lnTo>
                <a:lnTo>
                  <a:pt x="2428875" y="1625333"/>
                </a:lnTo>
                <a:lnTo>
                  <a:pt x="2429345" y="1626450"/>
                </a:lnTo>
                <a:lnTo>
                  <a:pt x="2431211" y="1628317"/>
                </a:lnTo>
                <a:lnTo>
                  <a:pt x="2432329" y="1628775"/>
                </a:lnTo>
                <a:lnTo>
                  <a:pt x="2434958" y="1628775"/>
                </a:lnTo>
                <a:lnTo>
                  <a:pt x="2436076" y="1628317"/>
                </a:lnTo>
                <a:lnTo>
                  <a:pt x="2437942" y="1626450"/>
                </a:lnTo>
                <a:lnTo>
                  <a:pt x="2438400" y="1625333"/>
                </a:lnTo>
                <a:lnTo>
                  <a:pt x="2438400" y="1622704"/>
                </a:lnTo>
                <a:close/>
              </a:path>
              <a:path w="5534025" h="1628775">
                <a:moveTo>
                  <a:pt x="2438400" y="813079"/>
                </a:moveTo>
                <a:lnTo>
                  <a:pt x="2437942" y="811961"/>
                </a:lnTo>
                <a:lnTo>
                  <a:pt x="2436076" y="810094"/>
                </a:lnTo>
                <a:lnTo>
                  <a:pt x="2434958" y="809625"/>
                </a:lnTo>
                <a:lnTo>
                  <a:pt x="2432329" y="809625"/>
                </a:lnTo>
                <a:lnTo>
                  <a:pt x="2431211" y="810094"/>
                </a:lnTo>
                <a:lnTo>
                  <a:pt x="2429345" y="811961"/>
                </a:lnTo>
                <a:lnTo>
                  <a:pt x="2428875" y="813079"/>
                </a:lnTo>
                <a:lnTo>
                  <a:pt x="2428875" y="815708"/>
                </a:lnTo>
                <a:lnTo>
                  <a:pt x="2429345" y="816825"/>
                </a:lnTo>
                <a:lnTo>
                  <a:pt x="2431211" y="818692"/>
                </a:lnTo>
                <a:lnTo>
                  <a:pt x="2432329" y="819150"/>
                </a:lnTo>
                <a:lnTo>
                  <a:pt x="2434958" y="819150"/>
                </a:lnTo>
                <a:lnTo>
                  <a:pt x="2436076" y="818692"/>
                </a:lnTo>
                <a:lnTo>
                  <a:pt x="2437942" y="816825"/>
                </a:lnTo>
                <a:lnTo>
                  <a:pt x="2438400" y="815708"/>
                </a:lnTo>
                <a:lnTo>
                  <a:pt x="2438400" y="813079"/>
                </a:lnTo>
                <a:close/>
              </a:path>
              <a:path w="5534025" h="1628775">
                <a:moveTo>
                  <a:pt x="2438400" y="3454"/>
                </a:moveTo>
                <a:lnTo>
                  <a:pt x="2437942" y="2336"/>
                </a:lnTo>
                <a:lnTo>
                  <a:pt x="2436076" y="469"/>
                </a:lnTo>
                <a:lnTo>
                  <a:pt x="2434958" y="0"/>
                </a:lnTo>
                <a:lnTo>
                  <a:pt x="2432329" y="0"/>
                </a:lnTo>
                <a:lnTo>
                  <a:pt x="2431211" y="469"/>
                </a:lnTo>
                <a:lnTo>
                  <a:pt x="2429345" y="2336"/>
                </a:lnTo>
                <a:lnTo>
                  <a:pt x="2428875" y="3454"/>
                </a:lnTo>
                <a:lnTo>
                  <a:pt x="2428875" y="6083"/>
                </a:lnTo>
                <a:lnTo>
                  <a:pt x="2429345" y="7200"/>
                </a:lnTo>
                <a:lnTo>
                  <a:pt x="2431211" y="9067"/>
                </a:lnTo>
                <a:lnTo>
                  <a:pt x="2432329" y="9525"/>
                </a:lnTo>
                <a:lnTo>
                  <a:pt x="2434958" y="9525"/>
                </a:lnTo>
                <a:lnTo>
                  <a:pt x="2436076" y="9067"/>
                </a:lnTo>
                <a:lnTo>
                  <a:pt x="2437942" y="7200"/>
                </a:lnTo>
                <a:lnTo>
                  <a:pt x="2438400" y="6083"/>
                </a:lnTo>
                <a:lnTo>
                  <a:pt x="2438400" y="3454"/>
                </a:lnTo>
                <a:close/>
              </a:path>
              <a:path w="5534025" h="1628775">
                <a:moveTo>
                  <a:pt x="2486025" y="1622704"/>
                </a:moveTo>
                <a:lnTo>
                  <a:pt x="2485567" y="1621586"/>
                </a:lnTo>
                <a:lnTo>
                  <a:pt x="2483701" y="1619719"/>
                </a:lnTo>
                <a:lnTo>
                  <a:pt x="2482583" y="1619250"/>
                </a:lnTo>
                <a:lnTo>
                  <a:pt x="2479954" y="1619250"/>
                </a:lnTo>
                <a:lnTo>
                  <a:pt x="2478836" y="1619719"/>
                </a:lnTo>
                <a:lnTo>
                  <a:pt x="2476970" y="1621586"/>
                </a:lnTo>
                <a:lnTo>
                  <a:pt x="2476500" y="1622704"/>
                </a:lnTo>
                <a:lnTo>
                  <a:pt x="2476500" y="1625333"/>
                </a:lnTo>
                <a:lnTo>
                  <a:pt x="2476970" y="1626450"/>
                </a:lnTo>
                <a:lnTo>
                  <a:pt x="2478836" y="1628317"/>
                </a:lnTo>
                <a:lnTo>
                  <a:pt x="2479954" y="1628775"/>
                </a:lnTo>
                <a:lnTo>
                  <a:pt x="2482583" y="1628775"/>
                </a:lnTo>
                <a:lnTo>
                  <a:pt x="2483701" y="1628317"/>
                </a:lnTo>
                <a:lnTo>
                  <a:pt x="2485567" y="1626450"/>
                </a:lnTo>
                <a:lnTo>
                  <a:pt x="2486025" y="1625333"/>
                </a:lnTo>
                <a:lnTo>
                  <a:pt x="2486025" y="1622704"/>
                </a:lnTo>
                <a:close/>
              </a:path>
              <a:path w="5534025" h="1628775">
                <a:moveTo>
                  <a:pt x="2486025" y="813079"/>
                </a:moveTo>
                <a:lnTo>
                  <a:pt x="2485567" y="811961"/>
                </a:lnTo>
                <a:lnTo>
                  <a:pt x="2483701" y="810094"/>
                </a:lnTo>
                <a:lnTo>
                  <a:pt x="2482583" y="809625"/>
                </a:lnTo>
                <a:lnTo>
                  <a:pt x="2479954" y="809625"/>
                </a:lnTo>
                <a:lnTo>
                  <a:pt x="2478836" y="810094"/>
                </a:lnTo>
                <a:lnTo>
                  <a:pt x="2476970" y="811961"/>
                </a:lnTo>
                <a:lnTo>
                  <a:pt x="2476500" y="813079"/>
                </a:lnTo>
                <a:lnTo>
                  <a:pt x="2476500" y="815708"/>
                </a:lnTo>
                <a:lnTo>
                  <a:pt x="2476970" y="816825"/>
                </a:lnTo>
                <a:lnTo>
                  <a:pt x="2478836" y="818692"/>
                </a:lnTo>
                <a:lnTo>
                  <a:pt x="2479954" y="819150"/>
                </a:lnTo>
                <a:lnTo>
                  <a:pt x="2482583" y="819150"/>
                </a:lnTo>
                <a:lnTo>
                  <a:pt x="2483701" y="818692"/>
                </a:lnTo>
                <a:lnTo>
                  <a:pt x="2485567" y="816825"/>
                </a:lnTo>
                <a:lnTo>
                  <a:pt x="2486025" y="815708"/>
                </a:lnTo>
                <a:lnTo>
                  <a:pt x="2486025" y="813079"/>
                </a:lnTo>
                <a:close/>
              </a:path>
              <a:path w="5534025" h="1628775">
                <a:moveTo>
                  <a:pt x="2486025" y="3454"/>
                </a:moveTo>
                <a:lnTo>
                  <a:pt x="2485567" y="2336"/>
                </a:lnTo>
                <a:lnTo>
                  <a:pt x="2483701" y="469"/>
                </a:lnTo>
                <a:lnTo>
                  <a:pt x="2482583" y="0"/>
                </a:lnTo>
                <a:lnTo>
                  <a:pt x="2479954" y="0"/>
                </a:lnTo>
                <a:lnTo>
                  <a:pt x="2478836" y="469"/>
                </a:lnTo>
                <a:lnTo>
                  <a:pt x="2476970" y="2336"/>
                </a:lnTo>
                <a:lnTo>
                  <a:pt x="2476500" y="3454"/>
                </a:lnTo>
                <a:lnTo>
                  <a:pt x="2476500" y="6083"/>
                </a:lnTo>
                <a:lnTo>
                  <a:pt x="2476970" y="7200"/>
                </a:lnTo>
                <a:lnTo>
                  <a:pt x="2478836" y="9067"/>
                </a:lnTo>
                <a:lnTo>
                  <a:pt x="2479954" y="9525"/>
                </a:lnTo>
                <a:lnTo>
                  <a:pt x="2482583" y="9525"/>
                </a:lnTo>
                <a:lnTo>
                  <a:pt x="2483701" y="9067"/>
                </a:lnTo>
                <a:lnTo>
                  <a:pt x="2485567" y="7200"/>
                </a:lnTo>
                <a:lnTo>
                  <a:pt x="2486025" y="6083"/>
                </a:lnTo>
                <a:lnTo>
                  <a:pt x="2486025" y="3454"/>
                </a:lnTo>
                <a:close/>
              </a:path>
              <a:path w="5534025" h="1628775">
                <a:moveTo>
                  <a:pt x="2533650" y="1622704"/>
                </a:moveTo>
                <a:lnTo>
                  <a:pt x="2533192" y="1621586"/>
                </a:lnTo>
                <a:lnTo>
                  <a:pt x="2531326" y="1619719"/>
                </a:lnTo>
                <a:lnTo>
                  <a:pt x="2530208" y="1619250"/>
                </a:lnTo>
                <a:lnTo>
                  <a:pt x="2527579" y="1619250"/>
                </a:lnTo>
                <a:lnTo>
                  <a:pt x="2526461" y="1619719"/>
                </a:lnTo>
                <a:lnTo>
                  <a:pt x="2524595" y="1621586"/>
                </a:lnTo>
                <a:lnTo>
                  <a:pt x="2524125" y="1622704"/>
                </a:lnTo>
                <a:lnTo>
                  <a:pt x="2524125" y="1625333"/>
                </a:lnTo>
                <a:lnTo>
                  <a:pt x="2524595" y="1626450"/>
                </a:lnTo>
                <a:lnTo>
                  <a:pt x="2526461" y="1628317"/>
                </a:lnTo>
                <a:lnTo>
                  <a:pt x="2527579" y="1628775"/>
                </a:lnTo>
                <a:lnTo>
                  <a:pt x="2530208" y="1628775"/>
                </a:lnTo>
                <a:lnTo>
                  <a:pt x="2531326" y="1628317"/>
                </a:lnTo>
                <a:lnTo>
                  <a:pt x="2533192" y="1626450"/>
                </a:lnTo>
                <a:lnTo>
                  <a:pt x="2533650" y="1625333"/>
                </a:lnTo>
                <a:lnTo>
                  <a:pt x="2533650" y="1622704"/>
                </a:lnTo>
                <a:close/>
              </a:path>
              <a:path w="5534025" h="1628775">
                <a:moveTo>
                  <a:pt x="2533650" y="813079"/>
                </a:moveTo>
                <a:lnTo>
                  <a:pt x="2533192" y="811961"/>
                </a:lnTo>
                <a:lnTo>
                  <a:pt x="2531326" y="810094"/>
                </a:lnTo>
                <a:lnTo>
                  <a:pt x="2530208" y="809625"/>
                </a:lnTo>
                <a:lnTo>
                  <a:pt x="2527579" y="809625"/>
                </a:lnTo>
                <a:lnTo>
                  <a:pt x="2526461" y="810094"/>
                </a:lnTo>
                <a:lnTo>
                  <a:pt x="2524595" y="811961"/>
                </a:lnTo>
                <a:lnTo>
                  <a:pt x="2524125" y="813079"/>
                </a:lnTo>
                <a:lnTo>
                  <a:pt x="2524125" y="815708"/>
                </a:lnTo>
                <a:lnTo>
                  <a:pt x="2524595" y="816825"/>
                </a:lnTo>
                <a:lnTo>
                  <a:pt x="2526461" y="818692"/>
                </a:lnTo>
                <a:lnTo>
                  <a:pt x="2527579" y="819150"/>
                </a:lnTo>
                <a:lnTo>
                  <a:pt x="2530208" y="819150"/>
                </a:lnTo>
                <a:lnTo>
                  <a:pt x="2531326" y="818692"/>
                </a:lnTo>
                <a:lnTo>
                  <a:pt x="2533192" y="816825"/>
                </a:lnTo>
                <a:lnTo>
                  <a:pt x="2533650" y="815708"/>
                </a:lnTo>
                <a:lnTo>
                  <a:pt x="2533650" y="813079"/>
                </a:lnTo>
                <a:close/>
              </a:path>
              <a:path w="5534025" h="1628775">
                <a:moveTo>
                  <a:pt x="2533650" y="3454"/>
                </a:moveTo>
                <a:lnTo>
                  <a:pt x="2533192" y="2336"/>
                </a:lnTo>
                <a:lnTo>
                  <a:pt x="2531326" y="469"/>
                </a:lnTo>
                <a:lnTo>
                  <a:pt x="2530208" y="0"/>
                </a:lnTo>
                <a:lnTo>
                  <a:pt x="2527579" y="0"/>
                </a:lnTo>
                <a:lnTo>
                  <a:pt x="2526461" y="469"/>
                </a:lnTo>
                <a:lnTo>
                  <a:pt x="2524595" y="2336"/>
                </a:lnTo>
                <a:lnTo>
                  <a:pt x="2524125" y="3454"/>
                </a:lnTo>
                <a:lnTo>
                  <a:pt x="2524125" y="6083"/>
                </a:lnTo>
                <a:lnTo>
                  <a:pt x="2524595" y="7200"/>
                </a:lnTo>
                <a:lnTo>
                  <a:pt x="2526461" y="9067"/>
                </a:lnTo>
                <a:lnTo>
                  <a:pt x="2527579" y="9525"/>
                </a:lnTo>
                <a:lnTo>
                  <a:pt x="2530208" y="9525"/>
                </a:lnTo>
                <a:lnTo>
                  <a:pt x="2531326" y="9067"/>
                </a:lnTo>
                <a:lnTo>
                  <a:pt x="2533192" y="7200"/>
                </a:lnTo>
                <a:lnTo>
                  <a:pt x="2533650" y="6083"/>
                </a:lnTo>
                <a:lnTo>
                  <a:pt x="2533650" y="3454"/>
                </a:lnTo>
                <a:close/>
              </a:path>
              <a:path w="5534025" h="1628775">
                <a:moveTo>
                  <a:pt x="2581275" y="1622704"/>
                </a:moveTo>
                <a:lnTo>
                  <a:pt x="2580817" y="1621586"/>
                </a:lnTo>
                <a:lnTo>
                  <a:pt x="2578951" y="1619719"/>
                </a:lnTo>
                <a:lnTo>
                  <a:pt x="2577833" y="1619250"/>
                </a:lnTo>
                <a:lnTo>
                  <a:pt x="2575204" y="1619250"/>
                </a:lnTo>
                <a:lnTo>
                  <a:pt x="2574086" y="1619719"/>
                </a:lnTo>
                <a:lnTo>
                  <a:pt x="2572220" y="1621586"/>
                </a:lnTo>
                <a:lnTo>
                  <a:pt x="2571750" y="1622704"/>
                </a:lnTo>
                <a:lnTo>
                  <a:pt x="2571750" y="1625333"/>
                </a:lnTo>
                <a:lnTo>
                  <a:pt x="2572220" y="1626450"/>
                </a:lnTo>
                <a:lnTo>
                  <a:pt x="2574086" y="1628317"/>
                </a:lnTo>
                <a:lnTo>
                  <a:pt x="2575204" y="1628775"/>
                </a:lnTo>
                <a:lnTo>
                  <a:pt x="2577833" y="1628775"/>
                </a:lnTo>
                <a:lnTo>
                  <a:pt x="2578951" y="1628317"/>
                </a:lnTo>
                <a:lnTo>
                  <a:pt x="2580817" y="1626450"/>
                </a:lnTo>
                <a:lnTo>
                  <a:pt x="2581275" y="1625333"/>
                </a:lnTo>
                <a:lnTo>
                  <a:pt x="2581275" y="1622704"/>
                </a:lnTo>
                <a:close/>
              </a:path>
              <a:path w="5534025" h="1628775">
                <a:moveTo>
                  <a:pt x="2581275" y="813079"/>
                </a:moveTo>
                <a:lnTo>
                  <a:pt x="2580817" y="811961"/>
                </a:lnTo>
                <a:lnTo>
                  <a:pt x="2578951" y="810094"/>
                </a:lnTo>
                <a:lnTo>
                  <a:pt x="2577833" y="809625"/>
                </a:lnTo>
                <a:lnTo>
                  <a:pt x="2575204" y="809625"/>
                </a:lnTo>
                <a:lnTo>
                  <a:pt x="2574086" y="810094"/>
                </a:lnTo>
                <a:lnTo>
                  <a:pt x="2572220" y="811961"/>
                </a:lnTo>
                <a:lnTo>
                  <a:pt x="2571750" y="813079"/>
                </a:lnTo>
                <a:lnTo>
                  <a:pt x="2571750" y="815708"/>
                </a:lnTo>
                <a:lnTo>
                  <a:pt x="2572220" y="816825"/>
                </a:lnTo>
                <a:lnTo>
                  <a:pt x="2574086" y="818692"/>
                </a:lnTo>
                <a:lnTo>
                  <a:pt x="2575204" y="819150"/>
                </a:lnTo>
                <a:lnTo>
                  <a:pt x="2577833" y="819150"/>
                </a:lnTo>
                <a:lnTo>
                  <a:pt x="2578951" y="818692"/>
                </a:lnTo>
                <a:lnTo>
                  <a:pt x="2580817" y="816825"/>
                </a:lnTo>
                <a:lnTo>
                  <a:pt x="2581275" y="815708"/>
                </a:lnTo>
                <a:lnTo>
                  <a:pt x="2581275" y="813079"/>
                </a:lnTo>
                <a:close/>
              </a:path>
              <a:path w="5534025" h="1628775">
                <a:moveTo>
                  <a:pt x="2581275" y="3454"/>
                </a:moveTo>
                <a:lnTo>
                  <a:pt x="2580817" y="2336"/>
                </a:lnTo>
                <a:lnTo>
                  <a:pt x="2578951" y="469"/>
                </a:lnTo>
                <a:lnTo>
                  <a:pt x="2577833" y="0"/>
                </a:lnTo>
                <a:lnTo>
                  <a:pt x="2575204" y="0"/>
                </a:lnTo>
                <a:lnTo>
                  <a:pt x="2574086" y="469"/>
                </a:lnTo>
                <a:lnTo>
                  <a:pt x="2572220" y="2336"/>
                </a:lnTo>
                <a:lnTo>
                  <a:pt x="2571750" y="3454"/>
                </a:lnTo>
                <a:lnTo>
                  <a:pt x="2571750" y="6083"/>
                </a:lnTo>
                <a:lnTo>
                  <a:pt x="2572220" y="7200"/>
                </a:lnTo>
                <a:lnTo>
                  <a:pt x="2574086" y="9067"/>
                </a:lnTo>
                <a:lnTo>
                  <a:pt x="2575204" y="9525"/>
                </a:lnTo>
                <a:lnTo>
                  <a:pt x="2577833" y="9525"/>
                </a:lnTo>
                <a:lnTo>
                  <a:pt x="2578951" y="9067"/>
                </a:lnTo>
                <a:lnTo>
                  <a:pt x="2580817" y="7200"/>
                </a:lnTo>
                <a:lnTo>
                  <a:pt x="2581275" y="6083"/>
                </a:lnTo>
                <a:lnTo>
                  <a:pt x="2581275" y="3454"/>
                </a:lnTo>
                <a:close/>
              </a:path>
              <a:path w="5534025" h="1628775">
                <a:moveTo>
                  <a:pt x="2628900" y="1622704"/>
                </a:moveTo>
                <a:lnTo>
                  <a:pt x="2628442" y="1621586"/>
                </a:lnTo>
                <a:lnTo>
                  <a:pt x="2626576" y="1619719"/>
                </a:lnTo>
                <a:lnTo>
                  <a:pt x="2625458" y="1619250"/>
                </a:lnTo>
                <a:lnTo>
                  <a:pt x="2622829" y="1619250"/>
                </a:lnTo>
                <a:lnTo>
                  <a:pt x="2621711" y="1619719"/>
                </a:lnTo>
                <a:lnTo>
                  <a:pt x="2619845" y="1621586"/>
                </a:lnTo>
                <a:lnTo>
                  <a:pt x="2619375" y="1622704"/>
                </a:lnTo>
                <a:lnTo>
                  <a:pt x="2619375" y="1625333"/>
                </a:lnTo>
                <a:lnTo>
                  <a:pt x="2619845" y="1626450"/>
                </a:lnTo>
                <a:lnTo>
                  <a:pt x="2621711" y="1628317"/>
                </a:lnTo>
                <a:lnTo>
                  <a:pt x="2622829" y="1628775"/>
                </a:lnTo>
                <a:lnTo>
                  <a:pt x="2625458" y="1628775"/>
                </a:lnTo>
                <a:lnTo>
                  <a:pt x="2626576" y="1628317"/>
                </a:lnTo>
                <a:lnTo>
                  <a:pt x="2628442" y="1626450"/>
                </a:lnTo>
                <a:lnTo>
                  <a:pt x="2628900" y="1625333"/>
                </a:lnTo>
                <a:lnTo>
                  <a:pt x="2628900" y="1622704"/>
                </a:lnTo>
                <a:close/>
              </a:path>
              <a:path w="5534025" h="1628775">
                <a:moveTo>
                  <a:pt x="2628900" y="813079"/>
                </a:moveTo>
                <a:lnTo>
                  <a:pt x="2628442" y="811961"/>
                </a:lnTo>
                <a:lnTo>
                  <a:pt x="2626576" y="810094"/>
                </a:lnTo>
                <a:lnTo>
                  <a:pt x="2625458" y="809625"/>
                </a:lnTo>
                <a:lnTo>
                  <a:pt x="2622829" y="809625"/>
                </a:lnTo>
                <a:lnTo>
                  <a:pt x="2621711" y="810094"/>
                </a:lnTo>
                <a:lnTo>
                  <a:pt x="2619845" y="811961"/>
                </a:lnTo>
                <a:lnTo>
                  <a:pt x="2619375" y="813079"/>
                </a:lnTo>
                <a:lnTo>
                  <a:pt x="2619375" y="815708"/>
                </a:lnTo>
                <a:lnTo>
                  <a:pt x="2619845" y="816825"/>
                </a:lnTo>
                <a:lnTo>
                  <a:pt x="2621711" y="818692"/>
                </a:lnTo>
                <a:lnTo>
                  <a:pt x="2622829" y="819150"/>
                </a:lnTo>
                <a:lnTo>
                  <a:pt x="2625458" y="819150"/>
                </a:lnTo>
                <a:lnTo>
                  <a:pt x="2626576" y="818692"/>
                </a:lnTo>
                <a:lnTo>
                  <a:pt x="2628442" y="816825"/>
                </a:lnTo>
                <a:lnTo>
                  <a:pt x="2628900" y="815708"/>
                </a:lnTo>
                <a:lnTo>
                  <a:pt x="2628900" y="813079"/>
                </a:lnTo>
                <a:close/>
              </a:path>
              <a:path w="5534025" h="1628775">
                <a:moveTo>
                  <a:pt x="2628900" y="3454"/>
                </a:moveTo>
                <a:lnTo>
                  <a:pt x="2628442" y="2336"/>
                </a:lnTo>
                <a:lnTo>
                  <a:pt x="2626576" y="469"/>
                </a:lnTo>
                <a:lnTo>
                  <a:pt x="2625458" y="0"/>
                </a:lnTo>
                <a:lnTo>
                  <a:pt x="2622829" y="0"/>
                </a:lnTo>
                <a:lnTo>
                  <a:pt x="2621711" y="469"/>
                </a:lnTo>
                <a:lnTo>
                  <a:pt x="2619845" y="2336"/>
                </a:lnTo>
                <a:lnTo>
                  <a:pt x="2619375" y="3454"/>
                </a:lnTo>
                <a:lnTo>
                  <a:pt x="2619375" y="6083"/>
                </a:lnTo>
                <a:lnTo>
                  <a:pt x="2619845" y="7200"/>
                </a:lnTo>
                <a:lnTo>
                  <a:pt x="2621711" y="9067"/>
                </a:lnTo>
                <a:lnTo>
                  <a:pt x="2622829" y="9525"/>
                </a:lnTo>
                <a:lnTo>
                  <a:pt x="2625458" y="9525"/>
                </a:lnTo>
                <a:lnTo>
                  <a:pt x="2626576" y="9067"/>
                </a:lnTo>
                <a:lnTo>
                  <a:pt x="2628442" y="7200"/>
                </a:lnTo>
                <a:lnTo>
                  <a:pt x="2628900" y="6083"/>
                </a:lnTo>
                <a:lnTo>
                  <a:pt x="2628900" y="3454"/>
                </a:lnTo>
                <a:close/>
              </a:path>
              <a:path w="5534025" h="1628775">
                <a:moveTo>
                  <a:pt x="2676525" y="1622704"/>
                </a:moveTo>
                <a:lnTo>
                  <a:pt x="2676067" y="1621586"/>
                </a:lnTo>
                <a:lnTo>
                  <a:pt x="2674201" y="1619719"/>
                </a:lnTo>
                <a:lnTo>
                  <a:pt x="2673083" y="1619250"/>
                </a:lnTo>
                <a:lnTo>
                  <a:pt x="2670454" y="1619250"/>
                </a:lnTo>
                <a:lnTo>
                  <a:pt x="2669336" y="1619719"/>
                </a:lnTo>
                <a:lnTo>
                  <a:pt x="2667470" y="1621586"/>
                </a:lnTo>
                <a:lnTo>
                  <a:pt x="2667000" y="1622704"/>
                </a:lnTo>
                <a:lnTo>
                  <a:pt x="2667000" y="1625333"/>
                </a:lnTo>
                <a:lnTo>
                  <a:pt x="2667470" y="1626450"/>
                </a:lnTo>
                <a:lnTo>
                  <a:pt x="2669336" y="1628317"/>
                </a:lnTo>
                <a:lnTo>
                  <a:pt x="2670454" y="1628775"/>
                </a:lnTo>
                <a:lnTo>
                  <a:pt x="2673083" y="1628775"/>
                </a:lnTo>
                <a:lnTo>
                  <a:pt x="2674201" y="1628317"/>
                </a:lnTo>
                <a:lnTo>
                  <a:pt x="2676067" y="1626450"/>
                </a:lnTo>
                <a:lnTo>
                  <a:pt x="2676525" y="1625333"/>
                </a:lnTo>
                <a:lnTo>
                  <a:pt x="2676525" y="1622704"/>
                </a:lnTo>
                <a:close/>
              </a:path>
              <a:path w="5534025" h="1628775">
                <a:moveTo>
                  <a:pt x="2676525" y="813079"/>
                </a:moveTo>
                <a:lnTo>
                  <a:pt x="2676067" y="811961"/>
                </a:lnTo>
                <a:lnTo>
                  <a:pt x="2674201" y="810094"/>
                </a:lnTo>
                <a:lnTo>
                  <a:pt x="2673083" y="809625"/>
                </a:lnTo>
                <a:lnTo>
                  <a:pt x="2670454" y="809625"/>
                </a:lnTo>
                <a:lnTo>
                  <a:pt x="2669336" y="810094"/>
                </a:lnTo>
                <a:lnTo>
                  <a:pt x="2667470" y="811961"/>
                </a:lnTo>
                <a:lnTo>
                  <a:pt x="2667000" y="813079"/>
                </a:lnTo>
                <a:lnTo>
                  <a:pt x="2667000" y="815708"/>
                </a:lnTo>
                <a:lnTo>
                  <a:pt x="2667470" y="816825"/>
                </a:lnTo>
                <a:lnTo>
                  <a:pt x="2669336" y="818692"/>
                </a:lnTo>
                <a:lnTo>
                  <a:pt x="2670454" y="819150"/>
                </a:lnTo>
                <a:lnTo>
                  <a:pt x="2673083" y="819150"/>
                </a:lnTo>
                <a:lnTo>
                  <a:pt x="2674201" y="818692"/>
                </a:lnTo>
                <a:lnTo>
                  <a:pt x="2676067" y="816825"/>
                </a:lnTo>
                <a:lnTo>
                  <a:pt x="2676525" y="815708"/>
                </a:lnTo>
                <a:lnTo>
                  <a:pt x="2676525" y="813079"/>
                </a:lnTo>
                <a:close/>
              </a:path>
              <a:path w="5534025" h="1628775">
                <a:moveTo>
                  <a:pt x="2676525" y="3454"/>
                </a:moveTo>
                <a:lnTo>
                  <a:pt x="2676067" y="2336"/>
                </a:lnTo>
                <a:lnTo>
                  <a:pt x="2674201" y="469"/>
                </a:lnTo>
                <a:lnTo>
                  <a:pt x="2673083" y="0"/>
                </a:lnTo>
                <a:lnTo>
                  <a:pt x="2670454" y="0"/>
                </a:lnTo>
                <a:lnTo>
                  <a:pt x="2669336" y="469"/>
                </a:lnTo>
                <a:lnTo>
                  <a:pt x="2667470" y="2336"/>
                </a:lnTo>
                <a:lnTo>
                  <a:pt x="2667000" y="3454"/>
                </a:lnTo>
                <a:lnTo>
                  <a:pt x="2667000" y="6083"/>
                </a:lnTo>
                <a:lnTo>
                  <a:pt x="2667470" y="7200"/>
                </a:lnTo>
                <a:lnTo>
                  <a:pt x="2669336" y="9067"/>
                </a:lnTo>
                <a:lnTo>
                  <a:pt x="2670454" y="9525"/>
                </a:lnTo>
                <a:lnTo>
                  <a:pt x="2673083" y="9525"/>
                </a:lnTo>
                <a:lnTo>
                  <a:pt x="2674201" y="9067"/>
                </a:lnTo>
                <a:lnTo>
                  <a:pt x="2676067" y="7200"/>
                </a:lnTo>
                <a:lnTo>
                  <a:pt x="2676525" y="6083"/>
                </a:lnTo>
                <a:lnTo>
                  <a:pt x="2676525" y="3454"/>
                </a:lnTo>
                <a:close/>
              </a:path>
              <a:path w="5534025" h="1628775">
                <a:moveTo>
                  <a:pt x="2724150" y="1622704"/>
                </a:moveTo>
                <a:lnTo>
                  <a:pt x="2723692" y="1621586"/>
                </a:lnTo>
                <a:lnTo>
                  <a:pt x="2721826" y="1619719"/>
                </a:lnTo>
                <a:lnTo>
                  <a:pt x="2720708" y="1619250"/>
                </a:lnTo>
                <a:lnTo>
                  <a:pt x="2718079" y="1619250"/>
                </a:lnTo>
                <a:lnTo>
                  <a:pt x="2716961" y="1619719"/>
                </a:lnTo>
                <a:lnTo>
                  <a:pt x="2715095" y="1621586"/>
                </a:lnTo>
                <a:lnTo>
                  <a:pt x="2714625" y="1622704"/>
                </a:lnTo>
                <a:lnTo>
                  <a:pt x="2714625" y="1625333"/>
                </a:lnTo>
                <a:lnTo>
                  <a:pt x="2715095" y="1626450"/>
                </a:lnTo>
                <a:lnTo>
                  <a:pt x="2716961" y="1628317"/>
                </a:lnTo>
                <a:lnTo>
                  <a:pt x="2718079" y="1628775"/>
                </a:lnTo>
                <a:lnTo>
                  <a:pt x="2720708" y="1628775"/>
                </a:lnTo>
                <a:lnTo>
                  <a:pt x="2721826" y="1628317"/>
                </a:lnTo>
                <a:lnTo>
                  <a:pt x="2723692" y="1626450"/>
                </a:lnTo>
                <a:lnTo>
                  <a:pt x="2724150" y="1625333"/>
                </a:lnTo>
                <a:lnTo>
                  <a:pt x="2724150" y="1622704"/>
                </a:lnTo>
                <a:close/>
              </a:path>
              <a:path w="5534025" h="1628775">
                <a:moveTo>
                  <a:pt x="2724150" y="813079"/>
                </a:moveTo>
                <a:lnTo>
                  <a:pt x="2723692" y="811961"/>
                </a:lnTo>
                <a:lnTo>
                  <a:pt x="2721826" y="810094"/>
                </a:lnTo>
                <a:lnTo>
                  <a:pt x="2720708" y="809625"/>
                </a:lnTo>
                <a:lnTo>
                  <a:pt x="2718079" y="809625"/>
                </a:lnTo>
                <a:lnTo>
                  <a:pt x="2716961" y="810094"/>
                </a:lnTo>
                <a:lnTo>
                  <a:pt x="2715095" y="811961"/>
                </a:lnTo>
                <a:lnTo>
                  <a:pt x="2714625" y="813079"/>
                </a:lnTo>
                <a:lnTo>
                  <a:pt x="2714625" y="815708"/>
                </a:lnTo>
                <a:lnTo>
                  <a:pt x="2715095" y="816825"/>
                </a:lnTo>
                <a:lnTo>
                  <a:pt x="2716961" y="818692"/>
                </a:lnTo>
                <a:lnTo>
                  <a:pt x="2718079" y="819150"/>
                </a:lnTo>
                <a:lnTo>
                  <a:pt x="2720708" y="819150"/>
                </a:lnTo>
                <a:lnTo>
                  <a:pt x="2721826" y="818692"/>
                </a:lnTo>
                <a:lnTo>
                  <a:pt x="2723692" y="816825"/>
                </a:lnTo>
                <a:lnTo>
                  <a:pt x="2724150" y="815708"/>
                </a:lnTo>
                <a:lnTo>
                  <a:pt x="2724150" y="813079"/>
                </a:lnTo>
                <a:close/>
              </a:path>
              <a:path w="5534025" h="1628775">
                <a:moveTo>
                  <a:pt x="2724150" y="3454"/>
                </a:moveTo>
                <a:lnTo>
                  <a:pt x="2723692" y="2336"/>
                </a:lnTo>
                <a:lnTo>
                  <a:pt x="2721826" y="469"/>
                </a:lnTo>
                <a:lnTo>
                  <a:pt x="2720708" y="0"/>
                </a:lnTo>
                <a:lnTo>
                  <a:pt x="2718079" y="0"/>
                </a:lnTo>
                <a:lnTo>
                  <a:pt x="2716961" y="469"/>
                </a:lnTo>
                <a:lnTo>
                  <a:pt x="2715095" y="2336"/>
                </a:lnTo>
                <a:lnTo>
                  <a:pt x="2714625" y="3454"/>
                </a:lnTo>
                <a:lnTo>
                  <a:pt x="2714625" y="6083"/>
                </a:lnTo>
                <a:lnTo>
                  <a:pt x="2715095" y="7200"/>
                </a:lnTo>
                <a:lnTo>
                  <a:pt x="2716961" y="9067"/>
                </a:lnTo>
                <a:lnTo>
                  <a:pt x="2718079" y="9525"/>
                </a:lnTo>
                <a:lnTo>
                  <a:pt x="2720708" y="9525"/>
                </a:lnTo>
                <a:lnTo>
                  <a:pt x="2721826" y="9067"/>
                </a:lnTo>
                <a:lnTo>
                  <a:pt x="2723692" y="7200"/>
                </a:lnTo>
                <a:lnTo>
                  <a:pt x="2724150" y="6083"/>
                </a:lnTo>
                <a:lnTo>
                  <a:pt x="2724150" y="3454"/>
                </a:lnTo>
                <a:close/>
              </a:path>
              <a:path w="5534025" h="1628775">
                <a:moveTo>
                  <a:pt x="2771775" y="1622704"/>
                </a:moveTo>
                <a:lnTo>
                  <a:pt x="2771317" y="1621586"/>
                </a:lnTo>
                <a:lnTo>
                  <a:pt x="2769451" y="1619719"/>
                </a:lnTo>
                <a:lnTo>
                  <a:pt x="2768333" y="1619250"/>
                </a:lnTo>
                <a:lnTo>
                  <a:pt x="2765704" y="1619250"/>
                </a:lnTo>
                <a:lnTo>
                  <a:pt x="2764586" y="1619719"/>
                </a:lnTo>
                <a:lnTo>
                  <a:pt x="2762720" y="1621586"/>
                </a:lnTo>
                <a:lnTo>
                  <a:pt x="2762250" y="1622704"/>
                </a:lnTo>
                <a:lnTo>
                  <a:pt x="2762250" y="1625333"/>
                </a:lnTo>
                <a:lnTo>
                  <a:pt x="2762720" y="1626450"/>
                </a:lnTo>
                <a:lnTo>
                  <a:pt x="2764586" y="1628317"/>
                </a:lnTo>
                <a:lnTo>
                  <a:pt x="2765704" y="1628775"/>
                </a:lnTo>
                <a:lnTo>
                  <a:pt x="2768333" y="1628775"/>
                </a:lnTo>
                <a:lnTo>
                  <a:pt x="2769451" y="1628317"/>
                </a:lnTo>
                <a:lnTo>
                  <a:pt x="2771317" y="1626450"/>
                </a:lnTo>
                <a:lnTo>
                  <a:pt x="2771775" y="1625333"/>
                </a:lnTo>
                <a:lnTo>
                  <a:pt x="2771775" y="1622704"/>
                </a:lnTo>
                <a:close/>
              </a:path>
              <a:path w="5534025" h="1628775">
                <a:moveTo>
                  <a:pt x="2771775" y="813079"/>
                </a:moveTo>
                <a:lnTo>
                  <a:pt x="2771317" y="811961"/>
                </a:lnTo>
                <a:lnTo>
                  <a:pt x="2769451" y="810094"/>
                </a:lnTo>
                <a:lnTo>
                  <a:pt x="2768333" y="809625"/>
                </a:lnTo>
                <a:lnTo>
                  <a:pt x="2765704" y="809625"/>
                </a:lnTo>
                <a:lnTo>
                  <a:pt x="2764586" y="810094"/>
                </a:lnTo>
                <a:lnTo>
                  <a:pt x="2762720" y="811961"/>
                </a:lnTo>
                <a:lnTo>
                  <a:pt x="2762250" y="813079"/>
                </a:lnTo>
                <a:lnTo>
                  <a:pt x="2762250" y="815708"/>
                </a:lnTo>
                <a:lnTo>
                  <a:pt x="2762720" y="816825"/>
                </a:lnTo>
                <a:lnTo>
                  <a:pt x="2764586" y="818692"/>
                </a:lnTo>
                <a:lnTo>
                  <a:pt x="2765704" y="819150"/>
                </a:lnTo>
                <a:lnTo>
                  <a:pt x="2768333" y="819150"/>
                </a:lnTo>
                <a:lnTo>
                  <a:pt x="2769451" y="818692"/>
                </a:lnTo>
                <a:lnTo>
                  <a:pt x="2771317" y="816825"/>
                </a:lnTo>
                <a:lnTo>
                  <a:pt x="2771775" y="815708"/>
                </a:lnTo>
                <a:lnTo>
                  <a:pt x="2771775" y="813079"/>
                </a:lnTo>
                <a:close/>
              </a:path>
              <a:path w="5534025" h="1628775">
                <a:moveTo>
                  <a:pt x="2771775" y="3454"/>
                </a:moveTo>
                <a:lnTo>
                  <a:pt x="2771317" y="2336"/>
                </a:lnTo>
                <a:lnTo>
                  <a:pt x="2769451" y="469"/>
                </a:lnTo>
                <a:lnTo>
                  <a:pt x="2768333" y="0"/>
                </a:lnTo>
                <a:lnTo>
                  <a:pt x="2765704" y="0"/>
                </a:lnTo>
                <a:lnTo>
                  <a:pt x="2764586" y="469"/>
                </a:lnTo>
                <a:lnTo>
                  <a:pt x="2762720" y="2336"/>
                </a:lnTo>
                <a:lnTo>
                  <a:pt x="2762250" y="3454"/>
                </a:lnTo>
                <a:lnTo>
                  <a:pt x="2762250" y="6083"/>
                </a:lnTo>
                <a:lnTo>
                  <a:pt x="2762720" y="7200"/>
                </a:lnTo>
                <a:lnTo>
                  <a:pt x="2764586" y="9067"/>
                </a:lnTo>
                <a:lnTo>
                  <a:pt x="2765704" y="9525"/>
                </a:lnTo>
                <a:lnTo>
                  <a:pt x="2768333" y="9525"/>
                </a:lnTo>
                <a:lnTo>
                  <a:pt x="2769451" y="9067"/>
                </a:lnTo>
                <a:lnTo>
                  <a:pt x="2771317" y="7200"/>
                </a:lnTo>
                <a:lnTo>
                  <a:pt x="2771775" y="6083"/>
                </a:lnTo>
                <a:lnTo>
                  <a:pt x="2771775" y="3454"/>
                </a:lnTo>
                <a:close/>
              </a:path>
              <a:path w="5534025" h="1628775">
                <a:moveTo>
                  <a:pt x="2819400" y="1622704"/>
                </a:moveTo>
                <a:lnTo>
                  <a:pt x="2818942" y="1621586"/>
                </a:lnTo>
                <a:lnTo>
                  <a:pt x="2817076" y="1619719"/>
                </a:lnTo>
                <a:lnTo>
                  <a:pt x="2815958" y="1619250"/>
                </a:lnTo>
                <a:lnTo>
                  <a:pt x="2813329" y="1619250"/>
                </a:lnTo>
                <a:lnTo>
                  <a:pt x="2812211" y="1619719"/>
                </a:lnTo>
                <a:lnTo>
                  <a:pt x="2810345" y="1621586"/>
                </a:lnTo>
                <a:lnTo>
                  <a:pt x="2809875" y="1622704"/>
                </a:lnTo>
                <a:lnTo>
                  <a:pt x="2809875" y="1625333"/>
                </a:lnTo>
                <a:lnTo>
                  <a:pt x="2810345" y="1626450"/>
                </a:lnTo>
                <a:lnTo>
                  <a:pt x="2812211" y="1628317"/>
                </a:lnTo>
                <a:lnTo>
                  <a:pt x="2813329" y="1628775"/>
                </a:lnTo>
                <a:lnTo>
                  <a:pt x="2815958" y="1628775"/>
                </a:lnTo>
                <a:lnTo>
                  <a:pt x="2817076" y="1628317"/>
                </a:lnTo>
                <a:lnTo>
                  <a:pt x="2818942" y="1626450"/>
                </a:lnTo>
                <a:lnTo>
                  <a:pt x="2819400" y="1625333"/>
                </a:lnTo>
                <a:lnTo>
                  <a:pt x="2819400" y="1622704"/>
                </a:lnTo>
                <a:close/>
              </a:path>
              <a:path w="5534025" h="1628775">
                <a:moveTo>
                  <a:pt x="2819400" y="813079"/>
                </a:moveTo>
                <a:lnTo>
                  <a:pt x="2818942" y="811961"/>
                </a:lnTo>
                <a:lnTo>
                  <a:pt x="2817076" y="810094"/>
                </a:lnTo>
                <a:lnTo>
                  <a:pt x="2815958" y="809625"/>
                </a:lnTo>
                <a:lnTo>
                  <a:pt x="2813329" y="809625"/>
                </a:lnTo>
                <a:lnTo>
                  <a:pt x="2812211" y="810094"/>
                </a:lnTo>
                <a:lnTo>
                  <a:pt x="2810345" y="811961"/>
                </a:lnTo>
                <a:lnTo>
                  <a:pt x="2809875" y="813079"/>
                </a:lnTo>
                <a:lnTo>
                  <a:pt x="2809875" y="815708"/>
                </a:lnTo>
                <a:lnTo>
                  <a:pt x="2810345" y="816825"/>
                </a:lnTo>
                <a:lnTo>
                  <a:pt x="2812211" y="818692"/>
                </a:lnTo>
                <a:lnTo>
                  <a:pt x="2813329" y="819150"/>
                </a:lnTo>
                <a:lnTo>
                  <a:pt x="2815958" y="819150"/>
                </a:lnTo>
                <a:lnTo>
                  <a:pt x="2817076" y="818692"/>
                </a:lnTo>
                <a:lnTo>
                  <a:pt x="2818942" y="816825"/>
                </a:lnTo>
                <a:lnTo>
                  <a:pt x="2819400" y="815708"/>
                </a:lnTo>
                <a:lnTo>
                  <a:pt x="2819400" y="813079"/>
                </a:lnTo>
                <a:close/>
              </a:path>
              <a:path w="5534025" h="1628775">
                <a:moveTo>
                  <a:pt x="2819400" y="3454"/>
                </a:moveTo>
                <a:lnTo>
                  <a:pt x="2818942" y="2336"/>
                </a:lnTo>
                <a:lnTo>
                  <a:pt x="2817076" y="469"/>
                </a:lnTo>
                <a:lnTo>
                  <a:pt x="2815958" y="0"/>
                </a:lnTo>
                <a:lnTo>
                  <a:pt x="2813329" y="0"/>
                </a:lnTo>
                <a:lnTo>
                  <a:pt x="2812211" y="469"/>
                </a:lnTo>
                <a:lnTo>
                  <a:pt x="2810345" y="2336"/>
                </a:lnTo>
                <a:lnTo>
                  <a:pt x="2809875" y="3454"/>
                </a:lnTo>
                <a:lnTo>
                  <a:pt x="2809875" y="6083"/>
                </a:lnTo>
                <a:lnTo>
                  <a:pt x="2810345" y="7200"/>
                </a:lnTo>
                <a:lnTo>
                  <a:pt x="2812211" y="9067"/>
                </a:lnTo>
                <a:lnTo>
                  <a:pt x="2813329" y="9525"/>
                </a:lnTo>
                <a:lnTo>
                  <a:pt x="2815958" y="9525"/>
                </a:lnTo>
                <a:lnTo>
                  <a:pt x="2817076" y="9067"/>
                </a:lnTo>
                <a:lnTo>
                  <a:pt x="2818942" y="7200"/>
                </a:lnTo>
                <a:lnTo>
                  <a:pt x="2819400" y="6083"/>
                </a:lnTo>
                <a:lnTo>
                  <a:pt x="2819400" y="3454"/>
                </a:lnTo>
                <a:close/>
              </a:path>
              <a:path w="5534025" h="1628775">
                <a:moveTo>
                  <a:pt x="2867025" y="1622704"/>
                </a:moveTo>
                <a:lnTo>
                  <a:pt x="2866567" y="1621586"/>
                </a:lnTo>
                <a:lnTo>
                  <a:pt x="2864701" y="1619719"/>
                </a:lnTo>
                <a:lnTo>
                  <a:pt x="2863583" y="1619250"/>
                </a:lnTo>
                <a:lnTo>
                  <a:pt x="2860954" y="1619250"/>
                </a:lnTo>
                <a:lnTo>
                  <a:pt x="2859836" y="1619719"/>
                </a:lnTo>
                <a:lnTo>
                  <a:pt x="2857970" y="1621586"/>
                </a:lnTo>
                <a:lnTo>
                  <a:pt x="2857500" y="1622704"/>
                </a:lnTo>
                <a:lnTo>
                  <a:pt x="2857500" y="1625333"/>
                </a:lnTo>
                <a:lnTo>
                  <a:pt x="2857970" y="1626450"/>
                </a:lnTo>
                <a:lnTo>
                  <a:pt x="2859836" y="1628317"/>
                </a:lnTo>
                <a:lnTo>
                  <a:pt x="2860954" y="1628775"/>
                </a:lnTo>
                <a:lnTo>
                  <a:pt x="2863583" y="1628775"/>
                </a:lnTo>
                <a:lnTo>
                  <a:pt x="2864701" y="1628317"/>
                </a:lnTo>
                <a:lnTo>
                  <a:pt x="2866567" y="1626450"/>
                </a:lnTo>
                <a:lnTo>
                  <a:pt x="2867025" y="1625333"/>
                </a:lnTo>
                <a:lnTo>
                  <a:pt x="2867025" y="1622704"/>
                </a:lnTo>
                <a:close/>
              </a:path>
              <a:path w="5534025" h="1628775">
                <a:moveTo>
                  <a:pt x="2867025" y="813079"/>
                </a:moveTo>
                <a:lnTo>
                  <a:pt x="2866567" y="811961"/>
                </a:lnTo>
                <a:lnTo>
                  <a:pt x="2864701" y="810094"/>
                </a:lnTo>
                <a:lnTo>
                  <a:pt x="2863583" y="809625"/>
                </a:lnTo>
                <a:lnTo>
                  <a:pt x="2860954" y="809625"/>
                </a:lnTo>
                <a:lnTo>
                  <a:pt x="2859836" y="810094"/>
                </a:lnTo>
                <a:lnTo>
                  <a:pt x="2857970" y="811961"/>
                </a:lnTo>
                <a:lnTo>
                  <a:pt x="2857500" y="813079"/>
                </a:lnTo>
                <a:lnTo>
                  <a:pt x="2857500" y="815708"/>
                </a:lnTo>
                <a:lnTo>
                  <a:pt x="2857970" y="816825"/>
                </a:lnTo>
                <a:lnTo>
                  <a:pt x="2859836" y="818692"/>
                </a:lnTo>
                <a:lnTo>
                  <a:pt x="2860954" y="819150"/>
                </a:lnTo>
                <a:lnTo>
                  <a:pt x="2863583" y="819150"/>
                </a:lnTo>
                <a:lnTo>
                  <a:pt x="2864701" y="818692"/>
                </a:lnTo>
                <a:lnTo>
                  <a:pt x="2866567" y="816825"/>
                </a:lnTo>
                <a:lnTo>
                  <a:pt x="2867025" y="815708"/>
                </a:lnTo>
                <a:lnTo>
                  <a:pt x="2867025" y="813079"/>
                </a:lnTo>
                <a:close/>
              </a:path>
              <a:path w="5534025" h="1628775">
                <a:moveTo>
                  <a:pt x="2867025" y="3454"/>
                </a:moveTo>
                <a:lnTo>
                  <a:pt x="2866567" y="2336"/>
                </a:lnTo>
                <a:lnTo>
                  <a:pt x="2864701" y="469"/>
                </a:lnTo>
                <a:lnTo>
                  <a:pt x="2863583" y="0"/>
                </a:lnTo>
                <a:lnTo>
                  <a:pt x="2860954" y="0"/>
                </a:lnTo>
                <a:lnTo>
                  <a:pt x="2859836" y="469"/>
                </a:lnTo>
                <a:lnTo>
                  <a:pt x="2857970" y="2336"/>
                </a:lnTo>
                <a:lnTo>
                  <a:pt x="2857500" y="3454"/>
                </a:lnTo>
                <a:lnTo>
                  <a:pt x="2857500" y="6083"/>
                </a:lnTo>
                <a:lnTo>
                  <a:pt x="2857970" y="7200"/>
                </a:lnTo>
                <a:lnTo>
                  <a:pt x="2859836" y="9067"/>
                </a:lnTo>
                <a:lnTo>
                  <a:pt x="2860954" y="9525"/>
                </a:lnTo>
                <a:lnTo>
                  <a:pt x="2863583" y="9525"/>
                </a:lnTo>
                <a:lnTo>
                  <a:pt x="2864701" y="9067"/>
                </a:lnTo>
                <a:lnTo>
                  <a:pt x="2866567" y="7200"/>
                </a:lnTo>
                <a:lnTo>
                  <a:pt x="2867025" y="6083"/>
                </a:lnTo>
                <a:lnTo>
                  <a:pt x="2867025" y="3454"/>
                </a:lnTo>
                <a:close/>
              </a:path>
              <a:path w="5534025" h="1628775">
                <a:moveTo>
                  <a:pt x="2914650" y="1622704"/>
                </a:moveTo>
                <a:lnTo>
                  <a:pt x="2914192" y="1621586"/>
                </a:lnTo>
                <a:lnTo>
                  <a:pt x="2912326" y="1619719"/>
                </a:lnTo>
                <a:lnTo>
                  <a:pt x="2911208" y="1619250"/>
                </a:lnTo>
                <a:lnTo>
                  <a:pt x="2908579" y="1619250"/>
                </a:lnTo>
                <a:lnTo>
                  <a:pt x="2907461" y="1619719"/>
                </a:lnTo>
                <a:lnTo>
                  <a:pt x="2905595" y="1621586"/>
                </a:lnTo>
                <a:lnTo>
                  <a:pt x="2905125" y="1622704"/>
                </a:lnTo>
                <a:lnTo>
                  <a:pt x="2905125" y="1625333"/>
                </a:lnTo>
                <a:lnTo>
                  <a:pt x="2905595" y="1626450"/>
                </a:lnTo>
                <a:lnTo>
                  <a:pt x="2907461" y="1628317"/>
                </a:lnTo>
                <a:lnTo>
                  <a:pt x="2908579" y="1628775"/>
                </a:lnTo>
                <a:lnTo>
                  <a:pt x="2911208" y="1628775"/>
                </a:lnTo>
                <a:lnTo>
                  <a:pt x="2912326" y="1628317"/>
                </a:lnTo>
                <a:lnTo>
                  <a:pt x="2914192" y="1626450"/>
                </a:lnTo>
                <a:lnTo>
                  <a:pt x="2914650" y="1625333"/>
                </a:lnTo>
                <a:lnTo>
                  <a:pt x="2914650" y="1622704"/>
                </a:lnTo>
                <a:close/>
              </a:path>
              <a:path w="5534025" h="1628775">
                <a:moveTo>
                  <a:pt x="2914650" y="813079"/>
                </a:moveTo>
                <a:lnTo>
                  <a:pt x="2914192" y="811961"/>
                </a:lnTo>
                <a:lnTo>
                  <a:pt x="2912326" y="810094"/>
                </a:lnTo>
                <a:lnTo>
                  <a:pt x="2911208" y="809625"/>
                </a:lnTo>
                <a:lnTo>
                  <a:pt x="2908579" y="809625"/>
                </a:lnTo>
                <a:lnTo>
                  <a:pt x="2907461" y="810094"/>
                </a:lnTo>
                <a:lnTo>
                  <a:pt x="2905595" y="811961"/>
                </a:lnTo>
                <a:lnTo>
                  <a:pt x="2905125" y="813079"/>
                </a:lnTo>
                <a:lnTo>
                  <a:pt x="2905125" y="815708"/>
                </a:lnTo>
                <a:lnTo>
                  <a:pt x="2905595" y="816825"/>
                </a:lnTo>
                <a:lnTo>
                  <a:pt x="2907461" y="818692"/>
                </a:lnTo>
                <a:lnTo>
                  <a:pt x="2908579" y="819150"/>
                </a:lnTo>
                <a:lnTo>
                  <a:pt x="2911208" y="819150"/>
                </a:lnTo>
                <a:lnTo>
                  <a:pt x="2912326" y="818692"/>
                </a:lnTo>
                <a:lnTo>
                  <a:pt x="2914192" y="816825"/>
                </a:lnTo>
                <a:lnTo>
                  <a:pt x="2914650" y="815708"/>
                </a:lnTo>
                <a:lnTo>
                  <a:pt x="2914650" y="813079"/>
                </a:lnTo>
                <a:close/>
              </a:path>
              <a:path w="5534025" h="1628775">
                <a:moveTo>
                  <a:pt x="2914650" y="3454"/>
                </a:moveTo>
                <a:lnTo>
                  <a:pt x="2914192" y="2336"/>
                </a:lnTo>
                <a:lnTo>
                  <a:pt x="2912326" y="469"/>
                </a:lnTo>
                <a:lnTo>
                  <a:pt x="2911208" y="0"/>
                </a:lnTo>
                <a:lnTo>
                  <a:pt x="2908579" y="0"/>
                </a:lnTo>
                <a:lnTo>
                  <a:pt x="2907461" y="469"/>
                </a:lnTo>
                <a:lnTo>
                  <a:pt x="2905595" y="2336"/>
                </a:lnTo>
                <a:lnTo>
                  <a:pt x="2905125" y="3454"/>
                </a:lnTo>
                <a:lnTo>
                  <a:pt x="2905125" y="6083"/>
                </a:lnTo>
                <a:lnTo>
                  <a:pt x="2905595" y="7200"/>
                </a:lnTo>
                <a:lnTo>
                  <a:pt x="2907461" y="9067"/>
                </a:lnTo>
                <a:lnTo>
                  <a:pt x="2908579" y="9525"/>
                </a:lnTo>
                <a:lnTo>
                  <a:pt x="2911208" y="9525"/>
                </a:lnTo>
                <a:lnTo>
                  <a:pt x="2912326" y="9067"/>
                </a:lnTo>
                <a:lnTo>
                  <a:pt x="2914192" y="7200"/>
                </a:lnTo>
                <a:lnTo>
                  <a:pt x="2914650" y="6083"/>
                </a:lnTo>
                <a:lnTo>
                  <a:pt x="2914650" y="3454"/>
                </a:lnTo>
                <a:close/>
              </a:path>
              <a:path w="5534025" h="1628775">
                <a:moveTo>
                  <a:pt x="2962275" y="1622704"/>
                </a:moveTo>
                <a:lnTo>
                  <a:pt x="2961817" y="1621586"/>
                </a:lnTo>
                <a:lnTo>
                  <a:pt x="2959951" y="1619719"/>
                </a:lnTo>
                <a:lnTo>
                  <a:pt x="2958833" y="1619250"/>
                </a:lnTo>
                <a:lnTo>
                  <a:pt x="2956204" y="1619250"/>
                </a:lnTo>
                <a:lnTo>
                  <a:pt x="2955086" y="1619719"/>
                </a:lnTo>
                <a:lnTo>
                  <a:pt x="2953220" y="1621586"/>
                </a:lnTo>
                <a:lnTo>
                  <a:pt x="2952750" y="1622704"/>
                </a:lnTo>
                <a:lnTo>
                  <a:pt x="2952750" y="1625333"/>
                </a:lnTo>
                <a:lnTo>
                  <a:pt x="2953220" y="1626450"/>
                </a:lnTo>
                <a:lnTo>
                  <a:pt x="2955086" y="1628317"/>
                </a:lnTo>
                <a:lnTo>
                  <a:pt x="2956204" y="1628775"/>
                </a:lnTo>
                <a:lnTo>
                  <a:pt x="2958833" y="1628775"/>
                </a:lnTo>
                <a:lnTo>
                  <a:pt x="2959951" y="1628317"/>
                </a:lnTo>
                <a:lnTo>
                  <a:pt x="2961817" y="1626450"/>
                </a:lnTo>
                <a:lnTo>
                  <a:pt x="2962275" y="1625333"/>
                </a:lnTo>
                <a:lnTo>
                  <a:pt x="2962275" y="1622704"/>
                </a:lnTo>
                <a:close/>
              </a:path>
              <a:path w="5534025" h="1628775">
                <a:moveTo>
                  <a:pt x="2962275" y="813079"/>
                </a:moveTo>
                <a:lnTo>
                  <a:pt x="2961817" y="811961"/>
                </a:lnTo>
                <a:lnTo>
                  <a:pt x="2959951" y="810094"/>
                </a:lnTo>
                <a:lnTo>
                  <a:pt x="2958833" y="809625"/>
                </a:lnTo>
                <a:lnTo>
                  <a:pt x="2956204" y="809625"/>
                </a:lnTo>
                <a:lnTo>
                  <a:pt x="2955086" y="810094"/>
                </a:lnTo>
                <a:lnTo>
                  <a:pt x="2953220" y="811961"/>
                </a:lnTo>
                <a:lnTo>
                  <a:pt x="2952750" y="813079"/>
                </a:lnTo>
                <a:lnTo>
                  <a:pt x="2952750" y="815708"/>
                </a:lnTo>
                <a:lnTo>
                  <a:pt x="2953220" y="816825"/>
                </a:lnTo>
                <a:lnTo>
                  <a:pt x="2955086" y="818692"/>
                </a:lnTo>
                <a:lnTo>
                  <a:pt x="2956204" y="819150"/>
                </a:lnTo>
                <a:lnTo>
                  <a:pt x="2958833" y="819150"/>
                </a:lnTo>
                <a:lnTo>
                  <a:pt x="2959951" y="818692"/>
                </a:lnTo>
                <a:lnTo>
                  <a:pt x="2961817" y="816825"/>
                </a:lnTo>
                <a:lnTo>
                  <a:pt x="2962275" y="815708"/>
                </a:lnTo>
                <a:lnTo>
                  <a:pt x="2962275" y="813079"/>
                </a:lnTo>
                <a:close/>
              </a:path>
              <a:path w="5534025" h="1628775">
                <a:moveTo>
                  <a:pt x="2962275" y="3454"/>
                </a:moveTo>
                <a:lnTo>
                  <a:pt x="2961817" y="2336"/>
                </a:lnTo>
                <a:lnTo>
                  <a:pt x="2959951" y="469"/>
                </a:lnTo>
                <a:lnTo>
                  <a:pt x="2958833" y="0"/>
                </a:lnTo>
                <a:lnTo>
                  <a:pt x="2956204" y="0"/>
                </a:lnTo>
                <a:lnTo>
                  <a:pt x="2955086" y="469"/>
                </a:lnTo>
                <a:lnTo>
                  <a:pt x="2953220" y="2336"/>
                </a:lnTo>
                <a:lnTo>
                  <a:pt x="2952750" y="3454"/>
                </a:lnTo>
                <a:lnTo>
                  <a:pt x="2952750" y="6083"/>
                </a:lnTo>
                <a:lnTo>
                  <a:pt x="2953220" y="7200"/>
                </a:lnTo>
                <a:lnTo>
                  <a:pt x="2955086" y="9067"/>
                </a:lnTo>
                <a:lnTo>
                  <a:pt x="2956204" y="9525"/>
                </a:lnTo>
                <a:lnTo>
                  <a:pt x="2958833" y="9525"/>
                </a:lnTo>
                <a:lnTo>
                  <a:pt x="2959951" y="9067"/>
                </a:lnTo>
                <a:lnTo>
                  <a:pt x="2961817" y="7200"/>
                </a:lnTo>
                <a:lnTo>
                  <a:pt x="2962275" y="6083"/>
                </a:lnTo>
                <a:lnTo>
                  <a:pt x="2962275" y="3454"/>
                </a:lnTo>
                <a:close/>
              </a:path>
              <a:path w="5534025" h="1628775">
                <a:moveTo>
                  <a:pt x="3009900" y="1622704"/>
                </a:moveTo>
                <a:lnTo>
                  <a:pt x="3009442" y="1621586"/>
                </a:lnTo>
                <a:lnTo>
                  <a:pt x="3007576" y="1619719"/>
                </a:lnTo>
                <a:lnTo>
                  <a:pt x="3006458" y="1619250"/>
                </a:lnTo>
                <a:lnTo>
                  <a:pt x="3003829" y="1619250"/>
                </a:lnTo>
                <a:lnTo>
                  <a:pt x="3002711" y="1619719"/>
                </a:lnTo>
                <a:lnTo>
                  <a:pt x="3000845" y="1621586"/>
                </a:lnTo>
                <a:lnTo>
                  <a:pt x="3000375" y="1622704"/>
                </a:lnTo>
                <a:lnTo>
                  <a:pt x="3000375" y="1625333"/>
                </a:lnTo>
                <a:lnTo>
                  <a:pt x="3000845" y="1626450"/>
                </a:lnTo>
                <a:lnTo>
                  <a:pt x="3002711" y="1628317"/>
                </a:lnTo>
                <a:lnTo>
                  <a:pt x="3003829" y="1628775"/>
                </a:lnTo>
                <a:lnTo>
                  <a:pt x="3006458" y="1628775"/>
                </a:lnTo>
                <a:lnTo>
                  <a:pt x="3007576" y="1628317"/>
                </a:lnTo>
                <a:lnTo>
                  <a:pt x="3009442" y="1626450"/>
                </a:lnTo>
                <a:lnTo>
                  <a:pt x="3009900" y="1625333"/>
                </a:lnTo>
                <a:lnTo>
                  <a:pt x="3009900" y="1622704"/>
                </a:lnTo>
                <a:close/>
              </a:path>
              <a:path w="5534025" h="1628775">
                <a:moveTo>
                  <a:pt x="3009900" y="813079"/>
                </a:moveTo>
                <a:lnTo>
                  <a:pt x="3009442" y="811961"/>
                </a:lnTo>
                <a:lnTo>
                  <a:pt x="3007576" y="810094"/>
                </a:lnTo>
                <a:lnTo>
                  <a:pt x="3006458" y="809625"/>
                </a:lnTo>
                <a:lnTo>
                  <a:pt x="3003829" y="809625"/>
                </a:lnTo>
                <a:lnTo>
                  <a:pt x="3002711" y="810094"/>
                </a:lnTo>
                <a:lnTo>
                  <a:pt x="3000845" y="811961"/>
                </a:lnTo>
                <a:lnTo>
                  <a:pt x="3000375" y="813079"/>
                </a:lnTo>
                <a:lnTo>
                  <a:pt x="3000375" y="815708"/>
                </a:lnTo>
                <a:lnTo>
                  <a:pt x="3000845" y="816825"/>
                </a:lnTo>
                <a:lnTo>
                  <a:pt x="3002711" y="818692"/>
                </a:lnTo>
                <a:lnTo>
                  <a:pt x="3003829" y="819150"/>
                </a:lnTo>
                <a:lnTo>
                  <a:pt x="3006458" y="819150"/>
                </a:lnTo>
                <a:lnTo>
                  <a:pt x="3007576" y="818692"/>
                </a:lnTo>
                <a:lnTo>
                  <a:pt x="3009442" y="816825"/>
                </a:lnTo>
                <a:lnTo>
                  <a:pt x="3009900" y="815708"/>
                </a:lnTo>
                <a:lnTo>
                  <a:pt x="3009900" y="813079"/>
                </a:lnTo>
                <a:close/>
              </a:path>
              <a:path w="5534025" h="1628775">
                <a:moveTo>
                  <a:pt x="3009900" y="3454"/>
                </a:moveTo>
                <a:lnTo>
                  <a:pt x="3009442" y="2336"/>
                </a:lnTo>
                <a:lnTo>
                  <a:pt x="3007576" y="469"/>
                </a:lnTo>
                <a:lnTo>
                  <a:pt x="3006458" y="0"/>
                </a:lnTo>
                <a:lnTo>
                  <a:pt x="3003829" y="0"/>
                </a:lnTo>
                <a:lnTo>
                  <a:pt x="3002711" y="469"/>
                </a:lnTo>
                <a:lnTo>
                  <a:pt x="3000845" y="2336"/>
                </a:lnTo>
                <a:lnTo>
                  <a:pt x="3000375" y="3454"/>
                </a:lnTo>
                <a:lnTo>
                  <a:pt x="3000375" y="6083"/>
                </a:lnTo>
                <a:lnTo>
                  <a:pt x="3000845" y="7200"/>
                </a:lnTo>
                <a:lnTo>
                  <a:pt x="3002711" y="9067"/>
                </a:lnTo>
                <a:lnTo>
                  <a:pt x="3003829" y="9525"/>
                </a:lnTo>
                <a:lnTo>
                  <a:pt x="3006458" y="9525"/>
                </a:lnTo>
                <a:lnTo>
                  <a:pt x="3007576" y="9067"/>
                </a:lnTo>
                <a:lnTo>
                  <a:pt x="3009442" y="7200"/>
                </a:lnTo>
                <a:lnTo>
                  <a:pt x="3009900" y="6083"/>
                </a:lnTo>
                <a:lnTo>
                  <a:pt x="3009900" y="3454"/>
                </a:lnTo>
                <a:close/>
              </a:path>
              <a:path w="5534025" h="1628775">
                <a:moveTo>
                  <a:pt x="3057525" y="1622704"/>
                </a:moveTo>
                <a:lnTo>
                  <a:pt x="3057067" y="1621586"/>
                </a:lnTo>
                <a:lnTo>
                  <a:pt x="3055201" y="1619719"/>
                </a:lnTo>
                <a:lnTo>
                  <a:pt x="3054083" y="1619250"/>
                </a:lnTo>
                <a:lnTo>
                  <a:pt x="3051454" y="1619250"/>
                </a:lnTo>
                <a:lnTo>
                  <a:pt x="3050336" y="1619719"/>
                </a:lnTo>
                <a:lnTo>
                  <a:pt x="3048470" y="1621586"/>
                </a:lnTo>
                <a:lnTo>
                  <a:pt x="3048000" y="1622704"/>
                </a:lnTo>
                <a:lnTo>
                  <a:pt x="3048000" y="1625333"/>
                </a:lnTo>
                <a:lnTo>
                  <a:pt x="3048470" y="1626450"/>
                </a:lnTo>
                <a:lnTo>
                  <a:pt x="3050336" y="1628317"/>
                </a:lnTo>
                <a:lnTo>
                  <a:pt x="3051454" y="1628775"/>
                </a:lnTo>
                <a:lnTo>
                  <a:pt x="3054083" y="1628775"/>
                </a:lnTo>
                <a:lnTo>
                  <a:pt x="3055201" y="1628317"/>
                </a:lnTo>
                <a:lnTo>
                  <a:pt x="3057067" y="1626450"/>
                </a:lnTo>
                <a:lnTo>
                  <a:pt x="3057525" y="1625333"/>
                </a:lnTo>
                <a:lnTo>
                  <a:pt x="3057525" y="1622704"/>
                </a:lnTo>
                <a:close/>
              </a:path>
              <a:path w="5534025" h="1628775">
                <a:moveTo>
                  <a:pt x="3057525" y="813079"/>
                </a:moveTo>
                <a:lnTo>
                  <a:pt x="3057067" y="811961"/>
                </a:lnTo>
                <a:lnTo>
                  <a:pt x="3055201" y="810094"/>
                </a:lnTo>
                <a:lnTo>
                  <a:pt x="3054083" y="809625"/>
                </a:lnTo>
                <a:lnTo>
                  <a:pt x="3051454" y="809625"/>
                </a:lnTo>
                <a:lnTo>
                  <a:pt x="3050336" y="810094"/>
                </a:lnTo>
                <a:lnTo>
                  <a:pt x="3048470" y="811961"/>
                </a:lnTo>
                <a:lnTo>
                  <a:pt x="3048000" y="813079"/>
                </a:lnTo>
                <a:lnTo>
                  <a:pt x="3048000" y="815708"/>
                </a:lnTo>
                <a:lnTo>
                  <a:pt x="3048470" y="816825"/>
                </a:lnTo>
                <a:lnTo>
                  <a:pt x="3050336" y="818692"/>
                </a:lnTo>
                <a:lnTo>
                  <a:pt x="3051454" y="819150"/>
                </a:lnTo>
                <a:lnTo>
                  <a:pt x="3054083" y="819150"/>
                </a:lnTo>
                <a:lnTo>
                  <a:pt x="3055201" y="818692"/>
                </a:lnTo>
                <a:lnTo>
                  <a:pt x="3057067" y="816825"/>
                </a:lnTo>
                <a:lnTo>
                  <a:pt x="3057525" y="815708"/>
                </a:lnTo>
                <a:lnTo>
                  <a:pt x="3057525" y="813079"/>
                </a:lnTo>
                <a:close/>
              </a:path>
              <a:path w="5534025" h="1628775">
                <a:moveTo>
                  <a:pt x="3057525" y="3454"/>
                </a:moveTo>
                <a:lnTo>
                  <a:pt x="3057067" y="2336"/>
                </a:lnTo>
                <a:lnTo>
                  <a:pt x="3055201" y="469"/>
                </a:lnTo>
                <a:lnTo>
                  <a:pt x="3054083" y="0"/>
                </a:lnTo>
                <a:lnTo>
                  <a:pt x="3051454" y="0"/>
                </a:lnTo>
                <a:lnTo>
                  <a:pt x="3050336" y="469"/>
                </a:lnTo>
                <a:lnTo>
                  <a:pt x="3048470" y="2336"/>
                </a:lnTo>
                <a:lnTo>
                  <a:pt x="3048000" y="3454"/>
                </a:lnTo>
                <a:lnTo>
                  <a:pt x="3048000" y="6083"/>
                </a:lnTo>
                <a:lnTo>
                  <a:pt x="3048470" y="7200"/>
                </a:lnTo>
                <a:lnTo>
                  <a:pt x="3050336" y="9067"/>
                </a:lnTo>
                <a:lnTo>
                  <a:pt x="3051454" y="9525"/>
                </a:lnTo>
                <a:lnTo>
                  <a:pt x="3054083" y="9525"/>
                </a:lnTo>
                <a:lnTo>
                  <a:pt x="3055201" y="9067"/>
                </a:lnTo>
                <a:lnTo>
                  <a:pt x="3057067" y="7200"/>
                </a:lnTo>
                <a:lnTo>
                  <a:pt x="3057525" y="6083"/>
                </a:lnTo>
                <a:lnTo>
                  <a:pt x="3057525" y="3454"/>
                </a:lnTo>
                <a:close/>
              </a:path>
              <a:path w="5534025" h="1628775">
                <a:moveTo>
                  <a:pt x="3105150" y="1622704"/>
                </a:moveTo>
                <a:lnTo>
                  <a:pt x="3104692" y="1621586"/>
                </a:lnTo>
                <a:lnTo>
                  <a:pt x="3102826" y="1619719"/>
                </a:lnTo>
                <a:lnTo>
                  <a:pt x="3101708" y="1619250"/>
                </a:lnTo>
                <a:lnTo>
                  <a:pt x="3099079" y="1619250"/>
                </a:lnTo>
                <a:lnTo>
                  <a:pt x="3097961" y="1619719"/>
                </a:lnTo>
                <a:lnTo>
                  <a:pt x="3096095" y="1621586"/>
                </a:lnTo>
                <a:lnTo>
                  <a:pt x="3095625" y="1622704"/>
                </a:lnTo>
                <a:lnTo>
                  <a:pt x="3095625" y="1625333"/>
                </a:lnTo>
                <a:lnTo>
                  <a:pt x="3096095" y="1626450"/>
                </a:lnTo>
                <a:lnTo>
                  <a:pt x="3097961" y="1628317"/>
                </a:lnTo>
                <a:lnTo>
                  <a:pt x="3099079" y="1628775"/>
                </a:lnTo>
                <a:lnTo>
                  <a:pt x="3101708" y="1628775"/>
                </a:lnTo>
                <a:lnTo>
                  <a:pt x="3102826" y="1628317"/>
                </a:lnTo>
                <a:lnTo>
                  <a:pt x="3104692" y="1626450"/>
                </a:lnTo>
                <a:lnTo>
                  <a:pt x="3105150" y="1625333"/>
                </a:lnTo>
                <a:lnTo>
                  <a:pt x="3105150" y="1622704"/>
                </a:lnTo>
                <a:close/>
              </a:path>
              <a:path w="5534025" h="1628775">
                <a:moveTo>
                  <a:pt x="3105150" y="813079"/>
                </a:moveTo>
                <a:lnTo>
                  <a:pt x="3104692" y="811961"/>
                </a:lnTo>
                <a:lnTo>
                  <a:pt x="3102826" y="810094"/>
                </a:lnTo>
                <a:lnTo>
                  <a:pt x="3101708" y="809625"/>
                </a:lnTo>
                <a:lnTo>
                  <a:pt x="3099079" y="809625"/>
                </a:lnTo>
                <a:lnTo>
                  <a:pt x="3097961" y="810094"/>
                </a:lnTo>
                <a:lnTo>
                  <a:pt x="3096095" y="811961"/>
                </a:lnTo>
                <a:lnTo>
                  <a:pt x="3095625" y="813079"/>
                </a:lnTo>
                <a:lnTo>
                  <a:pt x="3095625" y="815708"/>
                </a:lnTo>
                <a:lnTo>
                  <a:pt x="3096095" y="816825"/>
                </a:lnTo>
                <a:lnTo>
                  <a:pt x="3097961" y="818692"/>
                </a:lnTo>
                <a:lnTo>
                  <a:pt x="3099079" y="819150"/>
                </a:lnTo>
                <a:lnTo>
                  <a:pt x="3101708" y="819150"/>
                </a:lnTo>
                <a:lnTo>
                  <a:pt x="3102826" y="818692"/>
                </a:lnTo>
                <a:lnTo>
                  <a:pt x="3104692" y="816825"/>
                </a:lnTo>
                <a:lnTo>
                  <a:pt x="3105150" y="815708"/>
                </a:lnTo>
                <a:lnTo>
                  <a:pt x="3105150" y="813079"/>
                </a:lnTo>
                <a:close/>
              </a:path>
              <a:path w="5534025" h="1628775">
                <a:moveTo>
                  <a:pt x="3105150" y="3454"/>
                </a:moveTo>
                <a:lnTo>
                  <a:pt x="3104692" y="2336"/>
                </a:lnTo>
                <a:lnTo>
                  <a:pt x="3102826" y="469"/>
                </a:lnTo>
                <a:lnTo>
                  <a:pt x="3101708" y="0"/>
                </a:lnTo>
                <a:lnTo>
                  <a:pt x="3099079" y="0"/>
                </a:lnTo>
                <a:lnTo>
                  <a:pt x="3097961" y="469"/>
                </a:lnTo>
                <a:lnTo>
                  <a:pt x="3096095" y="2336"/>
                </a:lnTo>
                <a:lnTo>
                  <a:pt x="3095625" y="3454"/>
                </a:lnTo>
                <a:lnTo>
                  <a:pt x="3095625" y="6083"/>
                </a:lnTo>
                <a:lnTo>
                  <a:pt x="3096095" y="7200"/>
                </a:lnTo>
                <a:lnTo>
                  <a:pt x="3097961" y="9067"/>
                </a:lnTo>
                <a:lnTo>
                  <a:pt x="3099079" y="9525"/>
                </a:lnTo>
                <a:lnTo>
                  <a:pt x="3101708" y="9525"/>
                </a:lnTo>
                <a:lnTo>
                  <a:pt x="3102826" y="9067"/>
                </a:lnTo>
                <a:lnTo>
                  <a:pt x="3104692" y="7200"/>
                </a:lnTo>
                <a:lnTo>
                  <a:pt x="3105150" y="6083"/>
                </a:lnTo>
                <a:lnTo>
                  <a:pt x="3105150" y="3454"/>
                </a:lnTo>
                <a:close/>
              </a:path>
              <a:path w="5534025" h="1628775">
                <a:moveTo>
                  <a:pt x="3152775" y="1622704"/>
                </a:moveTo>
                <a:lnTo>
                  <a:pt x="3152317" y="1621586"/>
                </a:lnTo>
                <a:lnTo>
                  <a:pt x="3150451" y="1619719"/>
                </a:lnTo>
                <a:lnTo>
                  <a:pt x="3149333" y="1619250"/>
                </a:lnTo>
                <a:lnTo>
                  <a:pt x="3146704" y="1619250"/>
                </a:lnTo>
                <a:lnTo>
                  <a:pt x="3145586" y="1619719"/>
                </a:lnTo>
                <a:lnTo>
                  <a:pt x="3143720" y="1621586"/>
                </a:lnTo>
                <a:lnTo>
                  <a:pt x="3143250" y="1622704"/>
                </a:lnTo>
                <a:lnTo>
                  <a:pt x="3143250" y="1625333"/>
                </a:lnTo>
                <a:lnTo>
                  <a:pt x="3143720" y="1626450"/>
                </a:lnTo>
                <a:lnTo>
                  <a:pt x="3145586" y="1628317"/>
                </a:lnTo>
                <a:lnTo>
                  <a:pt x="3146704" y="1628775"/>
                </a:lnTo>
                <a:lnTo>
                  <a:pt x="3149333" y="1628775"/>
                </a:lnTo>
                <a:lnTo>
                  <a:pt x="3150451" y="1628317"/>
                </a:lnTo>
                <a:lnTo>
                  <a:pt x="3152317" y="1626450"/>
                </a:lnTo>
                <a:lnTo>
                  <a:pt x="3152775" y="1625333"/>
                </a:lnTo>
                <a:lnTo>
                  <a:pt x="3152775" y="1622704"/>
                </a:lnTo>
                <a:close/>
              </a:path>
              <a:path w="5534025" h="1628775">
                <a:moveTo>
                  <a:pt x="3152775" y="813079"/>
                </a:moveTo>
                <a:lnTo>
                  <a:pt x="3152317" y="811961"/>
                </a:lnTo>
                <a:lnTo>
                  <a:pt x="3150451" y="810094"/>
                </a:lnTo>
                <a:lnTo>
                  <a:pt x="3149333" y="809625"/>
                </a:lnTo>
                <a:lnTo>
                  <a:pt x="3146704" y="809625"/>
                </a:lnTo>
                <a:lnTo>
                  <a:pt x="3145586" y="810094"/>
                </a:lnTo>
                <a:lnTo>
                  <a:pt x="3143720" y="811961"/>
                </a:lnTo>
                <a:lnTo>
                  <a:pt x="3143250" y="813079"/>
                </a:lnTo>
                <a:lnTo>
                  <a:pt x="3143250" y="815708"/>
                </a:lnTo>
                <a:lnTo>
                  <a:pt x="3143720" y="816825"/>
                </a:lnTo>
                <a:lnTo>
                  <a:pt x="3145586" y="818692"/>
                </a:lnTo>
                <a:lnTo>
                  <a:pt x="3146704" y="819150"/>
                </a:lnTo>
                <a:lnTo>
                  <a:pt x="3149333" y="819150"/>
                </a:lnTo>
                <a:lnTo>
                  <a:pt x="3150451" y="818692"/>
                </a:lnTo>
                <a:lnTo>
                  <a:pt x="3152317" y="816825"/>
                </a:lnTo>
                <a:lnTo>
                  <a:pt x="3152775" y="815708"/>
                </a:lnTo>
                <a:lnTo>
                  <a:pt x="3152775" y="813079"/>
                </a:lnTo>
                <a:close/>
              </a:path>
              <a:path w="5534025" h="1628775">
                <a:moveTo>
                  <a:pt x="3152775" y="3454"/>
                </a:moveTo>
                <a:lnTo>
                  <a:pt x="3152317" y="2336"/>
                </a:lnTo>
                <a:lnTo>
                  <a:pt x="3150451" y="469"/>
                </a:lnTo>
                <a:lnTo>
                  <a:pt x="3149333" y="0"/>
                </a:lnTo>
                <a:lnTo>
                  <a:pt x="3146704" y="0"/>
                </a:lnTo>
                <a:lnTo>
                  <a:pt x="3145586" y="469"/>
                </a:lnTo>
                <a:lnTo>
                  <a:pt x="3143720" y="2336"/>
                </a:lnTo>
                <a:lnTo>
                  <a:pt x="3143250" y="3454"/>
                </a:lnTo>
                <a:lnTo>
                  <a:pt x="3143250" y="6083"/>
                </a:lnTo>
                <a:lnTo>
                  <a:pt x="3143720" y="7200"/>
                </a:lnTo>
                <a:lnTo>
                  <a:pt x="3145586" y="9067"/>
                </a:lnTo>
                <a:lnTo>
                  <a:pt x="3146704" y="9525"/>
                </a:lnTo>
                <a:lnTo>
                  <a:pt x="3149333" y="9525"/>
                </a:lnTo>
                <a:lnTo>
                  <a:pt x="3150451" y="9067"/>
                </a:lnTo>
                <a:lnTo>
                  <a:pt x="3152317" y="7200"/>
                </a:lnTo>
                <a:lnTo>
                  <a:pt x="3152775" y="6083"/>
                </a:lnTo>
                <a:lnTo>
                  <a:pt x="3152775" y="3454"/>
                </a:lnTo>
                <a:close/>
              </a:path>
              <a:path w="5534025" h="1628775">
                <a:moveTo>
                  <a:pt x="3200400" y="1622704"/>
                </a:moveTo>
                <a:lnTo>
                  <a:pt x="3199942" y="1621586"/>
                </a:lnTo>
                <a:lnTo>
                  <a:pt x="3198076" y="1619719"/>
                </a:lnTo>
                <a:lnTo>
                  <a:pt x="3196958" y="1619250"/>
                </a:lnTo>
                <a:lnTo>
                  <a:pt x="3194329" y="1619250"/>
                </a:lnTo>
                <a:lnTo>
                  <a:pt x="3193211" y="1619719"/>
                </a:lnTo>
                <a:lnTo>
                  <a:pt x="3191345" y="1621586"/>
                </a:lnTo>
                <a:lnTo>
                  <a:pt x="3190875" y="1622704"/>
                </a:lnTo>
                <a:lnTo>
                  <a:pt x="3190875" y="1625333"/>
                </a:lnTo>
                <a:lnTo>
                  <a:pt x="3191345" y="1626450"/>
                </a:lnTo>
                <a:lnTo>
                  <a:pt x="3193211" y="1628317"/>
                </a:lnTo>
                <a:lnTo>
                  <a:pt x="3194329" y="1628775"/>
                </a:lnTo>
                <a:lnTo>
                  <a:pt x="3196958" y="1628775"/>
                </a:lnTo>
                <a:lnTo>
                  <a:pt x="3198076" y="1628317"/>
                </a:lnTo>
                <a:lnTo>
                  <a:pt x="3199942" y="1626450"/>
                </a:lnTo>
                <a:lnTo>
                  <a:pt x="3200400" y="1625333"/>
                </a:lnTo>
                <a:lnTo>
                  <a:pt x="3200400" y="1622704"/>
                </a:lnTo>
                <a:close/>
              </a:path>
              <a:path w="5534025" h="1628775">
                <a:moveTo>
                  <a:pt x="3200400" y="813079"/>
                </a:moveTo>
                <a:lnTo>
                  <a:pt x="3199942" y="811961"/>
                </a:lnTo>
                <a:lnTo>
                  <a:pt x="3198076" y="810094"/>
                </a:lnTo>
                <a:lnTo>
                  <a:pt x="3196958" y="809625"/>
                </a:lnTo>
                <a:lnTo>
                  <a:pt x="3194329" y="809625"/>
                </a:lnTo>
                <a:lnTo>
                  <a:pt x="3193211" y="810094"/>
                </a:lnTo>
                <a:lnTo>
                  <a:pt x="3191345" y="811961"/>
                </a:lnTo>
                <a:lnTo>
                  <a:pt x="3190875" y="813079"/>
                </a:lnTo>
                <a:lnTo>
                  <a:pt x="3190875" y="815708"/>
                </a:lnTo>
                <a:lnTo>
                  <a:pt x="3191345" y="816825"/>
                </a:lnTo>
                <a:lnTo>
                  <a:pt x="3193211" y="818692"/>
                </a:lnTo>
                <a:lnTo>
                  <a:pt x="3194329" y="819150"/>
                </a:lnTo>
                <a:lnTo>
                  <a:pt x="3196958" y="819150"/>
                </a:lnTo>
                <a:lnTo>
                  <a:pt x="3198076" y="818692"/>
                </a:lnTo>
                <a:lnTo>
                  <a:pt x="3199942" y="816825"/>
                </a:lnTo>
                <a:lnTo>
                  <a:pt x="3200400" y="815708"/>
                </a:lnTo>
                <a:lnTo>
                  <a:pt x="3200400" y="813079"/>
                </a:lnTo>
                <a:close/>
              </a:path>
              <a:path w="5534025" h="1628775">
                <a:moveTo>
                  <a:pt x="3200400" y="3454"/>
                </a:moveTo>
                <a:lnTo>
                  <a:pt x="3199942" y="2336"/>
                </a:lnTo>
                <a:lnTo>
                  <a:pt x="3198076" y="469"/>
                </a:lnTo>
                <a:lnTo>
                  <a:pt x="3196958" y="0"/>
                </a:lnTo>
                <a:lnTo>
                  <a:pt x="3194329" y="0"/>
                </a:lnTo>
                <a:lnTo>
                  <a:pt x="3193211" y="469"/>
                </a:lnTo>
                <a:lnTo>
                  <a:pt x="3191345" y="2336"/>
                </a:lnTo>
                <a:lnTo>
                  <a:pt x="3190875" y="3454"/>
                </a:lnTo>
                <a:lnTo>
                  <a:pt x="3190875" y="6083"/>
                </a:lnTo>
                <a:lnTo>
                  <a:pt x="3191345" y="7200"/>
                </a:lnTo>
                <a:lnTo>
                  <a:pt x="3193211" y="9067"/>
                </a:lnTo>
                <a:lnTo>
                  <a:pt x="3194329" y="9525"/>
                </a:lnTo>
                <a:lnTo>
                  <a:pt x="3196958" y="9525"/>
                </a:lnTo>
                <a:lnTo>
                  <a:pt x="3198076" y="9067"/>
                </a:lnTo>
                <a:lnTo>
                  <a:pt x="3199942" y="7200"/>
                </a:lnTo>
                <a:lnTo>
                  <a:pt x="3200400" y="6083"/>
                </a:lnTo>
                <a:lnTo>
                  <a:pt x="3200400" y="3454"/>
                </a:lnTo>
                <a:close/>
              </a:path>
              <a:path w="5534025" h="1628775">
                <a:moveTo>
                  <a:pt x="3248025" y="1622704"/>
                </a:moveTo>
                <a:lnTo>
                  <a:pt x="3247567" y="1621586"/>
                </a:lnTo>
                <a:lnTo>
                  <a:pt x="3245701" y="1619719"/>
                </a:lnTo>
                <a:lnTo>
                  <a:pt x="3244583" y="1619250"/>
                </a:lnTo>
                <a:lnTo>
                  <a:pt x="3241954" y="1619250"/>
                </a:lnTo>
                <a:lnTo>
                  <a:pt x="3240836" y="1619719"/>
                </a:lnTo>
                <a:lnTo>
                  <a:pt x="3238970" y="1621586"/>
                </a:lnTo>
                <a:lnTo>
                  <a:pt x="3238500" y="1622704"/>
                </a:lnTo>
                <a:lnTo>
                  <a:pt x="3238500" y="1625333"/>
                </a:lnTo>
                <a:lnTo>
                  <a:pt x="3238970" y="1626450"/>
                </a:lnTo>
                <a:lnTo>
                  <a:pt x="3240836" y="1628317"/>
                </a:lnTo>
                <a:lnTo>
                  <a:pt x="3241954" y="1628775"/>
                </a:lnTo>
                <a:lnTo>
                  <a:pt x="3244583" y="1628775"/>
                </a:lnTo>
                <a:lnTo>
                  <a:pt x="3245701" y="1628317"/>
                </a:lnTo>
                <a:lnTo>
                  <a:pt x="3247567" y="1626450"/>
                </a:lnTo>
                <a:lnTo>
                  <a:pt x="3248025" y="1625333"/>
                </a:lnTo>
                <a:lnTo>
                  <a:pt x="3248025" y="1622704"/>
                </a:lnTo>
                <a:close/>
              </a:path>
              <a:path w="5534025" h="1628775">
                <a:moveTo>
                  <a:pt x="3248025" y="813079"/>
                </a:moveTo>
                <a:lnTo>
                  <a:pt x="3247567" y="811961"/>
                </a:lnTo>
                <a:lnTo>
                  <a:pt x="3245701" y="810094"/>
                </a:lnTo>
                <a:lnTo>
                  <a:pt x="3244583" y="809625"/>
                </a:lnTo>
                <a:lnTo>
                  <a:pt x="3241954" y="809625"/>
                </a:lnTo>
                <a:lnTo>
                  <a:pt x="3240836" y="810094"/>
                </a:lnTo>
                <a:lnTo>
                  <a:pt x="3238970" y="811961"/>
                </a:lnTo>
                <a:lnTo>
                  <a:pt x="3238500" y="813079"/>
                </a:lnTo>
                <a:lnTo>
                  <a:pt x="3238500" y="815708"/>
                </a:lnTo>
                <a:lnTo>
                  <a:pt x="3238970" y="816825"/>
                </a:lnTo>
                <a:lnTo>
                  <a:pt x="3240836" y="818692"/>
                </a:lnTo>
                <a:lnTo>
                  <a:pt x="3241954" y="819150"/>
                </a:lnTo>
                <a:lnTo>
                  <a:pt x="3244583" y="819150"/>
                </a:lnTo>
                <a:lnTo>
                  <a:pt x="3245701" y="818692"/>
                </a:lnTo>
                <a:lnTo>
                  <a:pt x="3247567" y="816825"/>
                </a:lnTo>
                <a:lnTo>
                  <a:pt x="3248025" y="815708"/>
                </a:lnTo>
                <a:lnTo>
                  <a:pt x="3248025" y="813079"/>
                </a:lnTo>
                <a:close/>
              </a:path>
              <a:path w="5534025" h="1628775">
                <a:moveTo>
                  <a:pt x="3248025" y="3454"/>
                </a:moveTo>
                <a:lnTo>
                  <a:pt x="3247567" y="2336"/>
                </a:lnTo>
                <a:lnTo>
                  <a:pt x="3245701" y="469"/>
                </a:lnTo>
                <a:lnTo>
                  <a:pt x="3244583" y="0"/>
                </a:lnTo>
                <a:lnTo>
                  <a:pt x="3241954" y="0"/>
                </a:lnTo>
                <a:lnTo>
                  <a:pt x="3240836" y="469"/>
                </a:lnTo>
                <a:lnTo>
                  <a:pt x="3238970" y="2336"/>
                </a:lnTo>
                <a:lnTo>
                  <a:pt x="3238500" y="3454"/>
                </a:lnTo>
                <a:lnTo>
                  <a:pt x="3238500" y="6083"/>
                </a:lnTo>
                <a:lnTo>
                  <a:pt x="3238970" y="7200"/>
                </a:lnTo>
                <a:lnTo>
                  <a:pt x="3240836" y="9067"/>
                </a:lnTo>
                <a:lnTo>
                  <a:pt x="3241954" y="9525"/>
                </a:lnTo>
                <a:lnTo>
                  <a:pt x="3244583" y="9525"/>
                </a:lnTo>
                <a:lnTo>
                  <a:pt x="3245701" y="9067"/>
                </a:lnTo>
                <a:lnTo>
                  <a:pt x="3247567" y="7200"/>
                </a:lnTo>
                <a:lnTo>
                  <a:pt x="3248025" y="6083"/>
                </a:lnTo>
                <a:lnTo>
                  <a:pt x="3248025" y="3454"/>
                </a:lnTo>
                <a:close/>
              </a:path>
              <a:path w="5534025" h="1628775">
                <a:moveTo>
                  <a:pt x="3295650" y="1622704"/>
                </a:moveTo>
                <a:lnTo>
                  <a:pt x="3295192" y="1621586"/>
                </a:lnTo>
                <a:lnTo>
                  <a:pt x="3293326" y="1619719"/>
                </a:lnTo>
                <a:lnTo>
                  <a:pt x="3292208" y="1619250"/>
                </a:lnTo>
                <a:lnTo>
                  <a:pt x="3289579" y="1619250"/>
                </a:lnTo>
                <a:lnTo>
                  <a:pt x="3288461" y="1619719"/>
                </a:lnTo>
                <a:lnTo>
                  <a:pt x="3286595" y="1621586"/>
                </a:lnTo>
                <a:lnTo>
                  <a:pt x="3286125" y="1622704"/>
                </a:lnTo>
                <a:lnTo>
                  <a:pt x="3286125" y="1625333"/>
                </a:lnTo>
                <a:lnTo>
                  <a:pt x="3286595" y="1626450"/>
                </a:lnTo>
                <a:lnTo>
                  <a:pt x="3288461" y="1628317"/>
                </a:lnTo>
                <a:lnTo>
                  <a:pt x="3289579" y="1628775"/>
                </a:lnTo>
                <a:lnTo>
                  <a:pt x="3292208" y="1628775"/>
                </a:lnTo>
                <a:lnTo>
                  <a:pt x="3293326" y="1628317"/>
                </a:lnTo>
                <a:lnTo>
                  <a:pt x="3295192" y="1626450"/>
                </a:lnTo>
                <a:lnTo>
                  <a:pt x="3295650" y="1625333"/>
                </a:lnTo>
                <a:lnTo>
                  <a:pt x="3295650" y="1622704"/>
                </a:lnTo>
                <a:close/>
              </a:path>
              <a:path w="5534025" h="1628775">
                <a:moveTo>
                  <a:pt x="3295650" y="813079"/>
                </a:moveTo>
                <a:lnTo>
                  <a:pt x="3295192" y="811961"/>
                </a:lnTo>
                <a:lnTo>
                  <a:pt x="3293326" y="810094"/>
                </a:lnTo>
                <a:lnTo>
                  <a:pt x="3292208" y="809625"/>
                </a:lnTo>
                <a:lnTo>
                  <a:pt x="3289579" y="809625"/>
                </a:lnTo>
                <a:lnTo>
                  <a:pt x="3288461" y="810094"/>
                </a:lnTo>
                <a:lnTo>
                  <a:pt x="3286595" y="811961"/>
                </a:lnTo>
                <a:lnTo>
                  <a:pt x="3286125" y="813079"/>
                </a:lnTo>
                <a:lnTo>
                  <a:pt x="3286125" y="815708"/>
                </a:lnTo>
                <a:lnTo>
                  <a:pt x="3286595" y="816825"/>
                </a:lnTo>
                <a:lnTo>
                  <a:pt x="3288461" y="818692"/>
                </a:lnTo>
                <a:lnTo>
                  <a:pt x="3289579" y="819150"/>
                </a:lnTo>
                <a:lnTo>
                  <a:pt x="3292208" y="819150"/>
                </a:lnTo>
                <a:lnTo>
                  <a:pt x="3293326" y="818692"/>
                </a:lnTo>
                <a:lnTo>
                  <a:pt x="3295192" y="816825"/>
                </a:lnTo>
                <a:lnTo>
                  <a:pt x="3295650" y="815708"/>
                </a:lnTo>
                <a:lnTo>
                  <a:pt x="3295650" y="813079"/>
                </a:lnTo>
                <a:close/>
              </a:path>
              <a:path w="5534025" h="1628775">
                <a:moveTo>
                  <a:pt x="3295650" y="3454"/>
                </a:moveTo>
                <a:lnTo>
                  <a:pt x="3295192" y="2336"/>
                </a:lnTo>
                <a:lnTo>
                  <a:pt x="3293326" y="469"/>
                </a:lnTo>
                <a:lnTo>
                  <a:pt x="3292208" y="0"/>
                </a:lnTo>
                <a:lnTo>
                  <a:pt x="3289579" y="0"/>
                </a:lnTo>
                <a:lnTo>
                  <a:pt x="3288461" y="469"/>
                </a:lnTo>
                <a:lnTo>
                  <a:pt x="3286595" y="2336"/>
                </a:lnTo>
                <a:lnTo>
                  <a:pt x="3286125" y="3454"/>
                </a:lnTo>
                <a:lnTo>
                  <a:pt x="3286125" y="6083"/>
                </a:lnTo>
                <a:lnTo>
                  <a:pt x="3286595" y="7200"/>
                </a:lnTo>
                <a:lnTo>
                  <a:pt x="3288461" y="9067"/>
                </a:lnTo>
                <a:lnTo>
                  <a:pt x="3289579" y="9525"/>
                </a:lnTo>
                <a:lnTo>
                  <a:pt x="3292208" y="9525"/>
                </a:lnTo>
                <a:lnTo>
                  <a:pt x="3293326" y="9067"/>
                </a:lnTo>
                <a:lnTo>
                  <a:pt x="3295192" y="7200"/>
                </a:lnTo>
                <a:lnTo>
                  <a:pt x="3295650" y="6083"/>
                </a:lnTo>
                <a:lnTo>
                  <a:pt x="3295650" y="3454"/>
                </a:lnTo>
                <a:close/>
              </a:path>
              <a:path w="5534025" h="1628775">
                <a:moveTo>
                  <a:pt x="3343275" y="1622704"/>
                </a:moveTo>
                <a:lnTo>
                  <a:pt x="3342817" y="1621586"/>
                </a:lnTo>
                <a:lnTo>
                  <a:pt x="3340951" y="1619719"/>
                </a:lnTo>
                <a:lnTo>
                  <a:pt x="3339833" y="1619250"/>
                </a:lnTo>
                <a:lnTo>
                  <a:pt x="3337204" y="1619250"/>
                </a:lnTo>
                <a:lnTo>
                  <a:pt x="3336086" y="1619719"/>
                </a:lnTo>
                <a:lnTo>
                  <a:pt x="3334220" y="1621586"/>
                </a:lnTo>
                <a:lnTo>
                  <a:pt x="3333750" y="1622704"/>
                </a:lnTo>
                <a:lnTo>
                  <a:pt x="3333750" y="1625333"/>
                </a:lnTo>
                <a:lnTo>
                  <a:pt x="3334220" y="1626450"/>
                </a:lnTo>
                <a:lnTo>
                  <a:pt x="3336086" y="1628317"/>
                </a:lnTo>
                <a:lnTo>
                  <a:pt x="3337204" y="1628775"/>
                </a:lnTo>
                <a:lnTo>
                  <a:pt x="3339833" y="1628775"/>
                </a:lnTo>
                <a:lnTo>
                  <a:pt x="3340951" y="1628317"/>
                </a:lnTo>
                <a:lnTo>
                  <a:pt x="3342817" y="1626450"/>
                </a:lnTo>
                <a:lnTo>
                  <a:pt x="3343275" y="1625333"/>
                </a:lnTo>
                <a:lnTo>
                  <a:pt x="3343275" y="1622704"/>
                </a:lnTo>
                <a:close/>
              </a:path>
              <a:path w="5534025" h="1628775">
                <a:moveTo>
                  <a:pt x="3343275" y="813079"/>
                </a:moveTo>
                <a:lnTo>
                  <a:pt x="3342817" y="811961"/>
                </a:lnTo>
                <a:lnTo>
                  <a:pt x="3340951" y="810094"/>
                </a:lnTo>
                <a:lnTo>
                  <a:pt x="3339833" y="809625"/>
                </a:lnTo>
                <a:lnTo>
                  <a:pt x="3337204" y="809625"/>
                </a:lnTo>
                <a:lnTo>
                  <a:pt x="3336086" y="810094"/>
                </a:lnTo>
                <a:lnTo>
                  <a:pt x="3334220" y="811961"/>
                </a:lnTo>
                <a:lnTo>
                  <a:pt x="3333750" y="813079"/>
                </a:lnTo>
                <a:lnTo>
                  <a:pt x="3333750" y="815708"/>
                </a:lnTo>
                <a:lnTo>
                  <a:pt x="3334220" y="816825"/>
                </a:lnTo>
                <a:lnTo>
                  <a:pt x="3336086" y="818692"/>
                </a:lnTo>
                <a:lnTo>
                  <a:pt x="3337204" y="819150"/>
                </a:lnTo>
                <a:lnTo>
                  <a:pt x="3339833" y="819150"/>
                </a:lnTo>
                <a:lnTo>
                  <a:pt x="3340951" y="818692"/>
                </a:lnTo>
                <a:lnTo>
                  <a:pt x="3342817" y="816825"/>
                </a:lnTo>
                <a:lnTo>
                  <a:pt x="3343275" y="815708"/>
                </a:lnTo>
                <a:lnTo>
                  <a:pt x="3343275" y="813079"/>
                </a:lnTo>
                <a:close/>
              </a:path>
              <a:path w="5534025" h="1628775">
                <a:moveTo>
                  <a:pt x="3343275" y="3454"/>
                </a:moveTo>
                <a:lnTo>
                  <a:pt x="3342817" y="2336"/>
                </a:lnTo>
                <a:lnTo>
                  <a:pt x="3340951" y="469"/>
                </a:lnTo>
                <a:lnTo>
                  <a:pt x="3339833" y="0"/>
                </a:lnTo>
                <a:lnTo>
                  <a:pt x="3337204" y="0"/>
                </a:lnTo>
                <a:lnTo>
                  <a:pt x="3336086" y="469"/>
                </a:lnTo>
                <a:lnTo>
                  <a:pt x="3334220" y="2336"/>
                </a:lnTo>
                <a:lnTo>
                  <a:pt x="3333750" y="3454"/>
                </a:lnTo>
                <a:lnTo>
                  <a:pt x="3333750" y="6083"/>
                </a:lnTo>
                <a:lnTo>
                  <a:pt x="3334220" y="7200"/>
                </a:lnTo>
                <a:lnTo>
                  <a:pt x="3336086" y="9067"/>
                </a:lnTo>
                <a:lnTo>
                  <a:pt x="3337204" y="9525"/>
                </a:lnTo>
                <a:lnTo>
                  <a:pt x="3339833" y="9525"/>
                </a:lnTo>
                <a:lnTo>
                  <a:pt x="3340951" y="9067"/>
                </a:lnTo>
                <a:lnTo>
                  <a:pt x="3342817" y="7200"/>
                </a:lnTo>
                <a:lnTo>
                  <a:pt x="3343275" y="6083"/>
                </a:lnTo>
                <a:lnTo>
                  <a:pt x="3343275" y="3454"/>
                </a:lnTo>
                <a:close/>
              </a:path>
              <a:path w="5534025" h="1628775">
                <a:moveTo>
                  <a:pt x="3390900" y="1622704"/>
                </a:moveTo>
                <a:lnTo>
                  <a:pt x="3390442" y="1621586"/>
                </a:lnTo>
                <a:lnTo>
                  <a:pt x="3388576" y="1619719"/>
                </a:lnTo>
                <a:lnTo>
                  <a:pt x="3387458" y="1619250"/>
                </a:lnTo>
                <a:lnTo>
                  <a:pt x="3384829" y="1619250"/>
                </a:lnTo>
                <a:lnTo>
                  <a:pt x="3383711" y="1619719"/>
                </a:lnTo>
                <a:lnTo>
                  <a:pt x="3381845" y="1621586"/>
                </a:lnTo>
                <a:lnTo>
                  <a:pt x="3381375" y="1622704"/>
                </a:lnTo>
                <a:lnTo>
                  <a:pt x="3381375" y="1625333"/>
                </a:lnTo>
                <a:lnTo>
                  <a:pt x="3381845" y="1626450"/>
                </a:lnTo>
                <a:lnTo>
                  <a:pt x="3383711" y="1628317"/>
                </a:lnTo>
                <a:lnTo>
                  <a:pt x="3384829" y="1628775"/>
                </a:lnTo>
                <a:lnTo>
                  <a:pt x="3387458" y="1628775"/>
                </a:lnTo>
                <a:lnTo>
                  <a:pt x="3388576" y="1628317"/>
                </a:lnTo>
                <a:lnTo>
                  <a:pt x="3390442" y="1626450"/>
                </a:lnTo>
                <a:lnTo>
                  <a:pt x="3390900" y="1625333"/>
                </a:lnTo>
                <a:lnTo>
                  <a:pt x="3390900" y="1622704"/>
                </a:lnTo>
                <a:close/>
              </a:path>
              <a:path w="5534025" h="1628775">
                <a:moveTo>
                  <a:pt x="3390900" y="813079"/>
                </a:moveTo>
                <a:lnTo>
                  <a:pt x="3390442" y="811961"/>
                </a:lnTo>
                <a:lnTo>
                  <a:pt x="3388576" y="810094"/>
                </a:lnTo>
                <a:lnTo>
                  <a:pt x="3387458" y="809625"/>
                </a:lnTo>
                <a:lnTo>
                  <a:pt x="3384829" y="809625"/>
                </a:lnTo>
                <a:lnTo>
                  <a:pt x="3383711" y="810094"/>
                </a:lnTo>
                <a:lnTo>
                  <a:pt x="3381845" y="811961"/>
                </a:lnTo>
                <a:lnTo>
                  <a:pt x="3381375" y="813079"/>
                </a:lnTo>
                <a:lnTo>
                  <a:pt x="3381375" y="815708"/>
                </a:lnTo>
                <a:lnTo>
                  <a:pt x="3381845" y="816825"/>
                </a:lnTo>
                <a:lnTo>
                  <a:pt x="3383711" y="818692"/>
                </a:lnTo>
                <a:lnTo>
                  <a:pt x="3384829" y="819150"/>
                </a:lnTo>
                <a:lnTo>
                  <a:pt x="3387458" y="819150"/>
                </a:lnTo>
                <a:lnTo>
                  <a:pt x="3388576" y="818692"/>
                </a:lnTo>
                <a:lnTo>
                  <a:pt x="3390442" y="816825"/>
                </a:lnTo>
                <a:lnTo>
                  <a:pt x="3390900" y="815708"/>
                </a:lnTo>
                <a:lnTo>
                  <a:pt x="3390900" y="813079"/>
                </a:lnTo>
                <a:close/>
              </a:path>
              <a:path w="5534025" h="1628775">
                <a:moveTo>
                  <a:pt x="3390900" y="3454"/>
                </a:moveTo>
                <a:lnTo>
                  <a:pt x="3390442" y="2336"/>
                </a:lnTo>
                <a:lnTo>
                  <a:pt x="3388576" y="469"/>
                </a:lnTo>
                <a:lnTo>
                  <a:pt x="3387458" y="0"/>
                </a:lnTo>
                <a:lnTo>
                  <a:pt x="3384829" y="0"/>
                </a:lnTo>
                <a:lnTo>
                  <a:pt x="3383711" y="469"/>
                </a:lnTo>
                <a:lnTo>
                  <a:pt x="3381845" y="2336"/>
                </a:lnTo>
                <a:lnTo>
                  <a:pt x="3381375" y="3454"/>
                </a:lnTo>
                <a:lnTo>
                  <a:pt x="3381375" y="6083"/>
                </a:lnTo>
                <a:lnTo>
                  <a:pt x="3381845" y="7200"/>
                </a:lnTo>
                <a:lnTo>
                  <a:pt x="3383711" y="9067"/>
                </a:lnTo>
                <a:lnTo>
                  <a:pt x="3384829" y="9525"/>
                </a:lnTo>
                <a:lnTo>
                  <a:pt x="3387458" y="9525"/>
                </a:lnTo>
                <a:lnTo>
                  <a:pt x="3388576" y="9067"/>
                </a:lnTo>
                <a:lnTo>
                  <a:pt x="3390442" y="7200"/>
                </a:lnTo>
                <a:lnTo>
                  <a:pt x="3390900" y="6083"/>
                </a:lnTo>
                <a:lnTo>
                  <a:pt x="3390900" y="3454"/>
                </a:lnTo>
                <a:close/>
              </a:path>
              <a:path w="5534025" h="1628775">
                <a:moveTo>
                  <a:pt x="3438525" y="1622704"/>
                </a:moveTo>
                <a:lnTo>
                  <a:pt x="3438067" y="1621586"/>
                </a:lnTo>
                <a:lnTo>
                  <a:pt x="3436201" y="1619719"/>
                </a:lnTo>
                <a:lnTo>
                  <a:pt x="3435083" y="1619250"/>
                </a:lnTo>
                <a:lnTo>
                  <a:pt x="3432454" y="1619250"/>
                </a:lnTo>
                <a:lnTo>
                  <a:pt x="3431336" y="1619719"/>
                </a:lnTo>
                <a:lnTo>
                  <a:pt x="3429470" y="1621586"/>
                </a:lnTo>
                <a:lnTo>
                  <a:pt x="3429000" y="1622704"/>
                </a:lnTo>
                <a:lnTo>
                  <a:pt x="3429000" y="1625333"/>
                </a:lnTo>
                <a:lnTo>
                  <a:pt x="3429470" y="1626450"/>
                </a:lnTo>
                <a:lnTo>
                  <a:pt x="3431336" y="1628317"/>
                </a:lnTo>
                <a:lnTo>
                  <a:pt x="3432454" y="1628775"/>
                </a:lnTo>
                <a:lnTo>
                  <a:pt x="3435083" y="1628775"/>
                </a:lnTo>
                <a:lnTo>
                  <a:pt x="3436201" y="1628317"/>
                </a:lnTo>
                <a:lnTo>
                  <a:pt x="3438067" y="1626450"/>
                </a:lnTo>
                <a:lnTo>
                  <a:pt x="3438525" y="1625333"/>
                </a:lnTo>
                <a:lnTo>
                  <a:pt x="3438525" y="1622704"/>
                </a:lnTo>
                <a:close/>
              </a:path>
              <a:path w="5534025" h="1628775">
                <a:moveTo>
                  <a:pt x="3438525" y="813079"/>
                </a:moveTo>
                <a:lnTo>
                  <a:pt x="3438067" y="811961"/>
                </a:lnTo>
                <a:lnTo>
                  <a:pt x="3436201" y="810094"/>
                </a:lnTo>
                <a:lnTo>
                  <a:pt x="3435083" y="809625"/>
                </a:lnTo>
                <a:lnTo>
                  <a:pt x="3432454" y="809625"/>
                </a:lnTo>
                <a:lnTo>
                  <a:pt x="3431336" y="810094"/>
                </a:lnTo>
                <a:lnTo>
                  <a:pt x="3429470" y="811961"/>
                </a:lnTo>
                <a:lnTo>
                  <a:pt x="3429000" y="813079"/>
                </a:lnTo>
                <a:lnTo>
                  <a:pt x="3429000" y="815708"/>
                </a:lnTo>
                <a:lnTo>
                  <a:pt x="3429470" y="816825"/>
                </a:lnTo>
                <a:lnTo>
                  <a:pt x="3431336" y="818692"/>
                </a:lnTo>
                <a:lnTo>
                  <a:pt x="3432454" y="819150"/>
                </a:lnTo>
                <a:lnTo>
                  <a:pt x="3435083" y="819150"/>
                </a:lnTo>
                <a:lnTo>
                  <a:pt x="3436201" y="818692"/>
                </a:lnTo>
                <a:lnTo>
                  <a:pt x="3438067" y="816825"/>
                </a:lnTo>
                <a:lnTo>
                  <a:pt x="3438525" y="815708"/>
                </a:lnTo>
                <a:lnTo>
                  <a:pt x="3438525" y="813079"/>
                </a:lnTo>
                <a:close/>
              </a:path>
              <a:path w="5534025" h="1628775">
                <a:moveTo>
                  <a:pt x="3438525" y="3454"/>
                </a:moveTo>
                <a:lnTo>
                  <a:pt x="3438067" y="2336"/>
                </a:lnTo>
                <a:lnTo>
                  <a:pt x="3436201" y="469"/>
                </a:lnTo>
                <a:lnTo>
                  <a:pt x="3435083" y="0"/>
                </a:lnTo>
                <a:lnTo>
                  <a:pt x="3432454" y="0"/>
                </a:lnTo>
                <a:lnTo>
                  <a:pt x="3431336" y="469"/>
                </a:lnTo>
                <a:lnTo>
                  <a:pt x="3429470" y="2336"/>
                </a:lnTo>
                <a:lnTo>
                  <a:pt x="3429000" y="3454"/>
                </a:lnTo>
                <a:lnTo>
                  <a:pt x="3429000" y="6083"/>
                </a:lnTo>
                <a:lnTo>
                  <a:pt x="3429470" y="7200"/>
                </a:lnTo>
                <a:lnTo>
                  <a:pt x="3431336" y="9067"/>
                </a:lnTo>
                <a:lnTo>
                  <a:pt x="3432454" y="9525"/>
                </a:lnTo>
                <a:lnTo>
                  <a:pt x="3435083" y="9525"/>
                </a:lnTo>
                <a:lnTo>
                  <a:pt x="3436201" y="9067"/>
                </a:lnTo>
                <a:lnTo>
                  <a:pt x="3438067" y="7200"/>
                </a:lnTo>
                <a:lnTo>
                  <a:pt x="3438525" y="6083"/>
                </a:lnTo>
                <a:lnTo>
                  <a:pt x="3438525" y="3454"/>
                </a:lnTo>
                <a:close/>
              </a:path>
              <a:path w="5534025" h="1628775">
                <a:moveTo>
                  <a:pt x="3486150" y="1622704"/>
                </a:moveTo>
                <a:lnTo>
                  <a:pt x="3485692" y="1621586"/>
                </a:lnTo>
                <a:lnTo>
                  <a:pt x="3483826" y="1619719"/>
                </a:lnTo>
                <a:lnTo>
                  <a:pt x="3482708" y="1619250"/>
                </a:lnTo>
                <a:lnTo>
                  <a:pt x="3480079" y="1619250"/>
                </a:lnTo>
                <a:lnTo>
                  <a:pt x="3478961" y="1619719"/>
                </a:lnTo>
                <a:lnTo>
                  <a:pt x="3477095" y="1621586"/>
                </a:lnTo>
                <a:lnTo>
                  <a:pt x="3476625" y="1622704"/>
                </a:lnTo>
                <a:lnTo>
                  <a:pt x="3476625" y="1625333"/>
                </a:lnTo>
                <a:lnTo>
                  <a:pt x="3477095" y="1626450"/>
                </a:lnTo>
                <a:lnTo>
                  <a:pt x="3478961" y="1628317"/>
                </a:lnTo>
                <a:lnTo>
                  <a:pt x="3480079" y="1628775"/>
                </a:lnTo>
                <a:lnTo>
                  <a:pt x="3482708" y="1628775"/>
                </a:lnTo>
                <a:lnTo>
                  <a:pt x="3483826" y="1628317"/>
                </a:lnTo>
                <a:lnTo>
                  <a:pt x="3485692" y="1626450"/>
                </a:lnTo>
                <a:lnTo>
                  <a:pt x="3486150" y="1625333"/>
                </a:lnTo>
                <a:lnTo>
                  <a:pt x="3486150" y="1622704"/>
                </a:lnTo>
                <a:close/>
              </a:path>
              <a:path w="5534025" h="1628775">
                <a:moveTo>
                  <a:pt x="3486150" y="813079"/>
                </a:moveTo>
                <a:lnTo>
                  <a:pt x="3485692" y="811961"/>
                </a:lnTo>
                <a:lnTo>
                  <a:pt x="3483826" y="810094"/>
                </a:lnTo>
                <a:lnTo>
                  <a:pt x="3482708" y="809625"/>
                </a:lnTo>
                <a:lnTo>
                  <a:pt x="3480079" y="809625"/>
                </a:lnTo>
                <a:lnTo>
                  <a:pt x="3478961" y="810094"/>
                </a:lnTo>
                <a:lnTo>
                  <a:pt x="3477095" y="811961"/>
                </a:lnTo>
                <a:lnTo>
                  <a:pt x="3476625" y="813079"/>
                </a:lnTo>
                <a:lnTo>
                  <a:pt x="3476625" y="815708"/>
                </a:lnTo>
                <a:lnTo>
                  <a:pt x="3477095" y="816825"/>
                </a:lnTo>
                <a:lnTo>
                  <a:pt x="3478961" y="818692"/>
                </a:lnTo>
                <a:lnTo>
                  <a:pt x="3480079" y="819150"/>
                </a:lnTo>
                <a:lnTo>
                  <a:pt x="3482708" y="819150"/>
                </a:lnTo>
                <a:lnTo>
                  <a:pt x="3483826" y="818692"/>
                </a:lnTo>
                <a:lnTo>
                  <a:pt x="3485692" y="816825"/>
                </a:lnTo>
                <a:lnTo>
                  <a:pt x="3486150" y="815708"/>
                </a:lnTo>
                <a:lnTo>
                  <a:pt x="3486150" y="813079"/>
                </a:lnTo>
                <a:close/>
              </a:path>
              <a:path w="5534025" h="1628775">
                <a:moveTo>
                  <a:pt x="3486150" y="3454"/>
                </a:moveTo>
                <a:lnTo>
                  <a:pt x="3485692" y="2336"/>
                </a:lnTo>
                <a:lnTo>
                  <a:pt x="3483826" y="469"/>
                </a:lnTo>
                <a:lnTo>
                  <a:pt x="3482708" y="0"/>
                </a:lnTo>
                <a:lnTo>
                  <a:pt x="3480079" y="0"/>
                </a:lnTo>
                <a:lnTo>
                  <a:pt x="3478961" y="469"/>
                </a:lnTo>
                <a:lnTo>
                  <a:pt x="3477095" y="2336"/>
                </a:lnTo>
                <a:lnTo>
                  <a:pt x="3476625" y="3454"/>
                </a:lnTo>
                <a:lnTo>
                  <a:pt x="3476625" y="6083"/>
                </a:lnTo>
                <a:lnTo>
                  <a:pt x="3477095" y="7200"/>
                </a:lnTo>
                <a:lnTo>
                  <a:pt x="3478961" y="9067"/>
                </a:lnTo>
                <a:lnTo>
                  <a:pt x="3480079" y="9525"/>
                </a:lnTo>
                <a:lnTo>
                  <a:pt x="3482708" y="9525"/>
                </a:lnTo>
                <a:lnTo>
                  <a:pt x="3483826" y="9067"/>
                </a:lnTo>
                <a:lnTo>
                  <a:pt x="3485692" y="7200"/>
                </a:lnTo>
                <a:lnTo>
                  <a:pt x="3486150" y="6083"/>
                </a:lnTo>
                <a:lnTo>
                  <a:pt x="3486150" y="3454"/>
                </a:lnTo>
                <a:close/>
              </a:path>
              <a:path w="5534025" h="1628775">
                <a:moveTo>
                  <a:pt x="3533787" y="1622704"/>
                </a:moveTo>
                <a:lnTo>
                  <a:pt x="3533317" y="1621586"/>
                </a:lnTo>
                <a:lnTo>
                  <a:pt x="3531451" y="1619719"/>
                </a:lnTo>
                <a:lnTo>
                  <a:pt x="3530333" y="1619250"/>
                </a:lnTo>
                <a:lnTo>
                  <a:pt x="3527704" y="1619250"/>
                </a:lnTo>
                <a:lnTo>
                  <a:pt x="3526586" y="1619719"/>
                </a:lnTo>
                <a:lnTo>
                  <a:pt x="3524720" y="1621586"/>
                </a:lnTo>
                <a:lnTo>
                  <a:pt x="3524250" y="1622704"/>
                </a:lnTo>
                <a:lnTo>
                  <a:pt x="3524250" y="1625333"/>
                </a:lnTo>
                <a:lnTo>
                  <a:pt x="3524720" y="1626450"/>
                </a:lnTo>
                <a:lnTo>
                  <a:pt x="3526586" y="1628317"/>
                </a:lnTo>
                <a:lnTo>
                  <a:pt x="3527704" y="1628775"/>
                </a:lnTo>
                <a:lnTo>
                  <a:pt x="3530333" y="1628775"/>
                </a:lnTo>
                <a:lnTo>
                  <a:pt x="3531451" y="1628317"/>
                </a:lnTo>
                <a:lnTo>
                  <a:pt x="3533317" y="1626450"/>
                </a:lnTo>
                <a:lnTo>
                  <a:pt x="3533787" y="1625333"/>
                </a:lnTo>
                <a:lnTo>
                  <a:pt x="3533787" y="1622704"/>
                </a:lnTo>
                <a:close/>
              </a:path>
              <a:path w="5534025" h="1628775">
                <a:moveTo>
                  <a:pt x="3533787" y="813079"/>
                </a:moveTo>
                <a:lnTo>
                  <a:pt x="3533317" y="811961"/>
                </a:lnTo>
                <a:lnTo>
                  <a:pt x="3531451" y="810094"/>
                </a:lnTo>
                <a:lnTo>
                  <a:pt x="3530333" y="809625"/>
                </a:lnTo>
                <a:lnTo>
                  <a:pt x="3527704" y="809625"/>
                </a:lnTo>
                <a:lnTo>
                  <a:pt x="3526586" y="810094"/>
                </a:lnTo>
                <a:lnTo>
                  <a:pt x="3524720" y="811961"/>
                </a:lnTo>
                <a:lnTo>
                  <a:pt x="3524250" y="813079"/>
                </a:lnTo>
                <a:lnTo>
                  <a:pt x="3524250" y="815708"/>
                </a:lnTo>
                <a:lnTo>
                  <a:pt x="3524720" y="816825"/>
                </a:lnTo>
                <a:lnTo>
                  <a:pt x="3526586" y="818692"/>
                </a:lnTo>
                <a:lnTo>
                  <a:pt x="3527704" y="819150"/>
                </a:lnTo>
                <a:lnTo>
                  <a:pt x="3530333" y="819150"/>
                </a:lnTo>
                <a:lnTo>
                  <a:pt x="3531451" y="818692"/>
                </a:lnTo>
                <a:lnTo>
                  <a:pt x="3533317" y="816825"/>
                </a:lnTo>
                <a:lnTo>
                  <a:pt x="3533787" y="815708"/>
                </a:lnTo>
                <a:lnTo>
                  <a:pt x="3533787" y="813079"/>
                </a:lnTo>
                <a:close/>
              </a:path>
              <a:path w="5534025" h="1628775">
                <a:moveTo>
                  <a:pt x="3533787" y="3454"/>
                </a:moveTo>
                <a:lnTo>
                  <a:pt x="3533317" y="2336"/>
                </a:lnTo>
                <a:lnTo>
                  <a:pt x="3531451" y="469"/>
                </a:lnTo>
                <a:lnTo>
                  <a:pt x="3530333" y="0"/>
                </a:lnTo>
                <a:lnTo>
                  <a:pt x="3527704" y="0"/>
                </a:lnTo>
                <a:lnTo>
                  <a:pt x="3526586" y="469"/>
                </a:lnTo>
                <a:lnTo>
                  <a:pt x="3524720" y="2336"/>
                </a:lnTo>
                <a:lnTo>
                  <a:pt x="3524250" y="3454"/>
                </a:lnTo>
                <a:lnTo>
                  <a:pt x="3524250" y="6083"/>
                </a:lnTo>
                <a:lnTo>
                  <a:pt x="3524720" y="7200"/>
                </a:lnTo>
                <a:lnTo>
                  <a:pt x="3526586" y="9067"/>
                </a:lnTo>
                <a:lnTo>
                  <a:pt x="3527704" y="9525"/>
                </a:lnTo>
                <a:lnTo>
                  <a:pt x="3530333" y="9525"/>
                </a:lnTo>
                <a:lnTo>
                  <a:pt x="3531451" y="9067"/>
                </a:lnTo>
                <a:lnTo>
                  <a:pt x="3533317" y="7200"/>
                </a:lnTo>
                <a:lnTo>
                  <a:pt x="3533787" y="6083"/>
                </a:lnTo>
                <a:lnTo>
                  <a:pt x="3533787" y="3454"/>
                </a:lnTo>
                <a:close/>
              </a:path>
              <a:path w="5534025" h="1628775">
                <a:moveTo>
                  <a:pt x="3581400" y="1622704"/>
                </a:moveTo>
                <a:lnTo>
                  <a:pt x="3580942" y="1621586"/>
                </a:lnTo>
                <a:lnTo>
                  <a:pt x="3579076" y="1619719"/>
                </a:lnTo>
                <a:lnTo>
                  <a:pt x="3577958" y="1619250"/>
                </a:lnTo>
                <a:lnTo>
                  <a:pt x="3575329" y="1619250"/>
                </a:lnTo>
                <a:lnTo>
                  <a:pt x="3574211" y="1619719"/>
                </a:lnTo>
                <a:lnTo>
                  <a:pt x="3572345" y="1621586"/>
                </a:lnTo>
                <a:lnTo>
                  <a:pt x="3571875" y="1622704"/>
                </a:lnTo>
                <a:lnTo>
                  <a:pt x="3571875" y="1625333"/>
                </a:lnTo>
                <a:lnTo>
                  <a:pt x="3572345" y="1626450"/>
                </a:lnTo>
                <a:lnTo>
                  <a:pt x="3574211" y="1628317"/>
                </a:lnTo>
                <a:lnTo>
                  <a:pt x="3575329" y="1628775"/>
                </a:lnTo>
                <a:lnTo>
                  <a:pt x="3577958" y="1628775"/>
                </a:lnTo>
                <a:lnTo>
                  <a:pt x="3579076" y="1628317"/>
                </a:lnTo>
                <a:lnTo>
                  <a:pt x="3580942" y="1626450"/>
                </a:lnTo>
                <a:lnTo>
                  <a:pt x="3581400" y="1625333"/>
                </a:lnTo>
                <a:lnTo>
                  <a:pt x="3581400" y="1622704"/>
                </a:lnTo>
                <a:close/>
              </a:path>
              <a:path w="5534025" h="1628775">
                <a:moveTo>
                  <a:pt x="3581400" y="813079"/>
                </a:moveTo>
                <a:lnTo>
                  <a:pt x="3580942" y="811961"/>
                </a:lnTo>
                <a:lnTo>
                  <a:pt x="3579076" y="810094"/>
                </a:lnTo>
                <a:lnTo>
                  <a:pt x="3577958" y="809625"/>
                </a:lnTo>
                <a:lnTo>
                  <a:pt x="3575329" y="809625"/>
                </a:lnTo>
                <a:lnTo>
                  <a:pt x="3574211" y="810094"/>
                </a:lnTo>
                <a:lnTo>
                  <a:pt x="3572345" y="811961"/>
                </a:lnTo>
                <a:lnTo>
                  <a:pt x="3571875" y="813079"/>
                </a:lnTo>
                <a:lnTo>
                  <a:pt x="3571875" y="815708"/>
                </a:lnTo>
                <a:lnTo>
                  <a:pt x="3572345" y="816825"/>
                </a:lnTo>
                <a:lnTo>
                  <a:pt x="3574211" y="818692"/>
                </a:lnTo>
                <a:lnTo>
                  <a:pt x="3575329" y="819150"/>
                </a:lnTo>
                <a:lnTo>
                  <a:pt x="3577958" y="819150"/>
                </a:lnTo>
                <a:lnTo>
                  <a:pt x="3579076" y="818692"/>
                </a:lnTo>
                <a:lnTo>
                  <a:pt x="3580942" y="816825"/>
                </a:lnTo>
                <a:lnTo>
                  <a:pt x="3581400" y="815708"/>
                </a:lnTo>
                <a:lnTo>
                  <a:pt x="3581400" y="813079"/>
                </a:lnTo>
                <a:close/>
              </a:path>
              <a:path w="5534025" h="1628775">
                <a:moveTo>
                  <a:pt x="3581400" y="3454"/>
                </a:moveTo>
                <a:lnTo>
                  <a:pt x="3580942" y="2336"/>
                </a:lnTo>
                <a:lnTo>
                  <a:pt x="3579076" y="469"/>
                </a:lnTo>
                <a:lnTo>
                  <a:pt x="3577958" y="0"/>
                </a:lnTo>
                <a:lnTo>
                  <a:pt x="3575329" y="0"/>
                </a:lnTo>
                <a:lnTo>
                  <a:pt x="3574211" y="469"/>
                </a:lnTo>
                <a:lnTo>
                  <a:pt x="3572345" y="2336"/>
                </a:lnTo>
                <a:lnTo>
                  <a:pt x="3571875" y="3454"/>
                </a:lnTo>
                <a:lnTo>
                  <a:pt x="3571875" y="6083"/>
                </a:lnTo>
                <a:lnTo>
                  <a:pt x="3572345" y="7200"/>
                </a:lnTo>
                <a:lnTo>
                  <a:pt x="3574211" y="9067"/>
                </a:lnTo>
                <a:lnTo>
                  <a:pt x="3575329" y="9525"/>
                </a:lnTo>
                <a:lnTo>
                  <a:pt x="3577958" y="9525"/>
                </a:lnTo>
                <a:lnTo>
                  <a:pt x="3579076" y="9067"/>
                </a:lnTo>
                <a:lnTo>
                  <a:pt x="3580942" y="7200"/>
                </a:lnTo>
                <a:lnTo>
                  <a:pt x="3581400" y="6083"/>
                </a:lnTo>
                <a:lnTo>
                  <a:pt x="3581400" y="3454"/>
                </a:lnTo>
                <a:close/>
              </a:path>
              <a:path w="5534025" h="1628775">
                <a:moveTo>
                  <a:pt x="3629025" y="1622704"/>
                </a:moveTo>
                <a:lnTo>
                  <a:pt x="3628567" y="1621586"/>
                </a:lnTo>
                <a:lnTo>
                  <a:pt x="3626701" y="1619719"/>
                </a:lnTo>
                <a:lnTo>
                  <a:pt x="3625583" y="1619250"/>
                </a:lnTo>
                <a:lnTo>
                  <a:pt x="3622954" y="1619250"/>
                </a:lnTo>
                <a:lnTo>
                  <a:pt x="3621836" y="1619719"/>
                </a:lnTo>
                <a:lnTo>
                  <a:pt x="3619970" y="1621586"/>
                </a:lnTo>
                <a:lnTo>
                  <a:pt x="3619500" y="1622704"/>
                </a:lnTo>
                <a:lnTo>
                  <a:pt x="3619500" y="1625333"/>
                </a:lnTo>
                <a:lnTo>
                  <a:pt x="3619970" y="1626450"/>
                </a:lnTo>
                <a:lnTo>
                  <a:pt x="3621836" y="1628317"/>
                </a:lnTo>
                <a:lnTo>
                  <a:pt x="3622954" y="1628775"/>
                </a:lnTo>
                <a:lnTo>
                  <a:pt x="3625583" y="1628775"/>
                </a:lnTo>
                <a:lnTo>
                  <a:pt x="3626701" y="1628317"/>
                </a:lnTo>
                <a:lnTo>
                  <a:pt x="3628567" y="1626450"/>
                </a:lnTo>
                <a:lnTo>
                  <a:pt x="3629025" y="1625333"/>
                </a:lnTo>
                <a:lnTo>
                  <a:pt x="3629025" y="1622704"/>
                </a:lnTo>
                <a:close/>
              </a:path>
              <a:path w="5534025" h="1628775">
                <a:moveTo>
                  <a:pt x="3629025" y="813079"/>
                </a:moveTo>
                <a:lnTo>
                  <a:pt x="3628567" y="811961"/>
                </a:lnTo>
                <a:lnTo>
                  <a:pt x="3626701" y="810094"/>
                </a:lnTo>
                <a:lnTo>
                  <a:pt x="3625583" y="809625"/>
                </a:lnTo>
                <a:lnTo>
                  <a:pt x="3622954" y="809625"/>
                </a:lnTo>
                <a:lnTo>
                  <a:pt x="3621836" y="810094"/>
                </a:lnTo>
                <a:lnTo>
                  <a:pt x="3619970" y="811961"/>
                </a:lnTo>
                <a:lnTo>
                  <a:pt x="3619500" y="813079"/>
                </a:lnTo>
                <a:lnTo>
                  <a:pt x="3619500" y="815708"/>
                </a:lnTo>
                <a:lnTo>
                  <a:pt x="3619970" y="816825"/>
                </a:lnTo>
                <a:lnTo>
                  <a:pt x="3621836" y="818692"/>
                </a:lnTo>
                <a:lnTo>
                  <a:pt x="3622954" y="819150"/>
                </a:lnTo>
                <a:lnTo>
                  <a:pt x="3625583" y="819150"/>
                </a:lnTo>
                <a:lnTo>
                  <a:pt x="3626701" y="818692"/>
                </a:lnTo>
                <a:lnTo>
                  <a:pt x="3628567" y="816825"/>
                </a:lnTo>
                <a:lnTo>
                  <a:pt x="3629025" y="815708"/>
                </a:lnTo>
                <a:lnTo>
                  <a:pt x="3629025" y="813079"/>
                </a:lnTo>
                <a:close/>
              </a:path>
              <a:path w="5534025" h="1628775">
                <a:moveTo>
                  <a:pt x="3629025" y="3454"/>
                </a:moveTo>
                <a:lnTo>
                  <a:pt x="3628567" y="2336"/>
                </a:lnTo>
                <a:lnTo>
                  <a:pt x="3626701" y="469"/>
                </a:lnTo>
                <a:lnTo>
                  <a:pt x="3625583" y="0"/>
                </a:lnTo>
                <a:lnTo>
                  <a:pt x="3622954" y="0"/>
                </a:lnTo>
                <a:lnTo>
                  <a:pt x="3621836" y="469"/>
                </a:lnTo>
                <a:lnTo>
                  <a:pt x="3619970" y="2336"/>
                </a:lnTo>
                <a:lnTo>
                  <a:pt x="3619500" y="3454"/>
                </a:lnTo>
                <a:lnTo>
                  <a:pt x="3619500" y="6083"/>
                </a:lnTo>
                <a:lnTo>
                  <a:pt x="3619970" y="7200"/>
                </a:lnTo>
                <a:lnTo>
                  <a:pt x="3621836" y="9067"/>
                </a:lnTo>
                <a:lnTo>
                  <a:pt x="3622954" y="9525"/>
                </a:lnTo>
                <a:lnTo>
                  <a:pt x="3625583" y="9525"/>
                </a:lnTo>
                <a:lnTo>
                  <a:pt x="3626701" y="9067"/>
                </a:lnTo>
                <a:lnTo>
                  <a:pt x="3628567" y="7200"/>
                </a:lnTo>
                <a:lnTo>
                  <a:pt x="3629025" y="6083"/>
                </a:lnTo>
                <a:lnTo>
                  <a:pt x="3629025" y="3454"/>
                </a:lnTo>
                <a:close/>
              </a:path>
              <a:path w="5534025" h="1628775">
                <a:moveTo>
                  <a:pt x="3676650" y="1622704"/>
                </a:moveTo>
                <a:lnTo>
                  <a:pt x="3676192" y="1621586"/>
                </a:lnTo>
                <a:lnTo>
                  <a:pt x="3674326" y="1619719"/>
                </a:lnTo>
                <a:lnTo>
                  <a:pt x="3673208" y="1619250"/>
                </a:lnTo>
                <a:lnTo>
                  <a:pt x="3670579" y="1619250"/>
                </a:lnTo>
                <a:lnTo>
                  <a:pt x="3669461" y="1619719"/>
                </a:lnTo>
                <a:lnTo>
                  <a:pt x="3667595" y="1621586"/>
                </a:lnTo>
                <a:lnTo>
                  <a:pt x="3667125" y="1622704"/>
                </a:lnTo>
                <a:lnTo>
                  <a:pt x="3667125" y="1625333"/>
                </a:lnTo>
                <a:lnTo>
                  <a:pt x="3667595" y="1626450"/>
                </a:lnTo>
                <a:lnTo>
                  <a:pt x="3669461" y="1628317"/>
                </a:lnTo>
                <a:lnTo>
                  <a:pt x="3670579" y="1628775"/>
                </a:lnTo>
                <a:lnTo>
                  <a:pt x="3673208" y="1628775"/>
                </a:lnTo>
                <a:lnTo>
                  <a:pt x="3674326" y="1628317"/>
                </a:lnTo>
                <a:lnTo>
                  <a:pt x="3676192" y="1626450"/>
                </a:lnTo>
                <a:lnTo>
                  <a:pt x="3676650" y="1625333"/>
                </a:lnTo>
                <a:lnTo>
                  <a:pt x="3676650" y="1622704"/>
                </a:lnTo>
                <a:close/>
              </a:path>
              <a:path w="5534025" h="1628775">
                <a:moveTo>
                  <a:pt x="3676650" y="813079"/>
                </a:moveTo>
                <a:lnTo>
                  <a:pt x="3676192" y="811961"/>
                </a:lnTo>
                <a:lnTo>
                  <a:pt x="3674326" y="810094"/>
                </a:lnTo>
                <a:lnTo>
                  <a:pt x="3673208" y="809625"/>
                </a:lnTo>
                <a:lnTo>
                  <a:pt x="3670579" y="809625"/>
                </a:lnTo>
                <a:lnTo>
                  <a:pt x="3669461" y="810094"/>
                </a:lnTo>
                <a:lnTo>
                  <a:pt x="3667595" y="811961"/>
                </a:lnTo>
                <a:lnTo>
                  <a:pt x="3667125" y="813079"/>
                </a:lnTo>
                <a:lnTo>
                  <a:pt x="3667125" y="815708"/>
                </a:lnTo>
                <a:lnTo>
                  <a:pt x="3667595" y="816825"/>
                </a:lnTo>
                <a:lnTo>
                  <a:pt x="3669461" y="818692"/>
                </a:lnTo>
                <a:lnTo>
                  <a:pt x="3670579" y="819150"/>
                </a:lnTo>
                <a:lnTo>
                  <a:pt x="3673208" y="819150"/>
                </a:lnTo>
                <a:lnTo>
                  <a:pt x="3674326" y="818692"/>
                </a:lnTo>
                <a:lnTo>
                  <a:pt x="3676192" y="816825"/>
                </a:lnTo>
                <a:lnTo>
                  <a:pt x="3676650" y="815708"/>
                </a:lnTo>
                <a:lnTo>
                  <a:pt x="3676650" y="813079"/>
                </a:lnTo>
                <a:close/>
              </a:path>
              <a:path w="5534025" h="1628775">
                <a:moveTo>
                  <a:pt x="3676650" y="3454"/>
                </a:moveTo>
                <a:lnTo>
                  <a:pt x="3676192" y="2336"/>
                </a:lnTo>
                <a:lnTo>
                  <a:pt x="3674326" y="469"/>
                </a:lnTo>
                <a:lnTo>
                  <a:pt x="3673208" y="0"/>
                </a:lnTo>
                <a:lnTo>
                  <a:pt x="3670579" y="0"/>
                </a:lnTo>
                <a:lnTo>
                  <a:pt x="3669461" y="469"/>
                </a:lnTo>
                <a:lnTo>
                  <a:pt x="3667595" y="2336"/>
                </a:lnTo>
                <a:lnTo>
                  <a:pt x="3667125" y="3454"/>
                </a:lnTo>
                <a:lnTo>
                  <a:pt x="3667125" y="6083"/>
                </a:lnTo>
                <a:lnTo>
                  <a:pt x="3667595" y="7200"/>
                </a:lnTo>
                <a:lnTo>
                  <a:pt x="3669461" y="9067"/>
                </a:lnTo>
                <a:lnTo>
                  <a:pt x="3670579" y="9525"/>
                </a:lnTo>
                <a:lnTo>
                  <a:pt x="3673208" y="9525"/>
                </a:lnTo>
                <a:lnTo>
                  <a:pt x="3674326" y="9067"/>
                </a:lnTo>
                <a:lnTo>
                  <a:pt x="3676192" y="7200"/>
                </a:lnTo>
                <a:lnTo>
                  <a:pt x="3676650" y="6083"/>
                </a:lnTo>
                <a:lnTo>
                  <a:pt x="3676650" y="3454"/>
                </a:lnTo>
                <a:close/>
              </a:path>
              <a:path w="5534025" h="1628775">
                <a:moveTo>
                  <a:pt x="3724275" y="1622704"/>
                </a:moveTo>
                <a:lnTo>
                  <a:pt x="3723817" y="1621586"/>
                </a:lnTo>
                <a:lnTo>
                  <a:pt x="3721951" y="1619719"/>
                </a:lnTo>
                <a:lnTo>
                  <a:pt x="3720833" y="1619250"/>
                </a:lnTo>
                <a:lnTo>
                  <a:pt x="3718204" y="1619250"/>
                </a:lnTo>
                <a:lnTo>
                  <a:pt x="3717086" y="1619719"/>
                </a:lnTo>
                <a:lnTo>
                  <a:pt x="3715220" y="1621586"/>
                </a:lnTo>
                <a:lnTo>
                  <a:pt x="3714750" y="1622704"/>
                </a:lnTo>
                <a:lnTo>
                  <a:pt x="3714750" y="1625333"/>
                </a:lnTo>
                <a:lnTo>
                  <a:pt x="3715220" y="1626450"/>
                </a:lnTo>
                <a:lnTo>
                  <a:pt x="3717086" y="1628317"/>
                </a:lnTo>
                <a:lnTo>
                  <a:pt x="3718204" y="1628775"/>
                </a:lnTo>
                <a:lnTo>
                  <a:pt x="3720833" y="1628775"/>
                </a:lnTo>
                <a:lnTo>
                  <a:pt x="3721951" y="1628317"/>
                </a:lnTo>
                <a:lnTo>
                  <a:pt x="3723817" y="1626450"/>
                </a:lnTo>
                <a:lnTo>
                  <a:pt x="3724275" y="1625333"/>
                </a:lnTo>
                <a:lnTo>
                  <a:pt x="3724275" y="1622704"/>
                </a:lnTo>
                <a:close/>
              </a:path>
              <a:path w="5534025" h="1628775">
                <a:moveTo>
                  <a:pt x="3724275" y="813079"/>
                </a:moveTo>
                <a:lnTo>
                  <a:pt x="3723817" y="811961"/>
                </a:lnTo>
                <a:lnTo>
                  <a:pt x="3721951" y="810094"/>
                </a:lnTo>
                <a:lnTo>
                  <a:pt x="3720833" y="809625"/>
                </a:lnTo>
                <a:lnTo>
                  <a:pt x="3718204" y="809625"/>
                </a:lnTo>
                <a:lnTo>
                  <a:pt x="3717086" y="810094"/>
                </a:lnTo>
                <a:lnTo>
                  <a:pt x="3715220" y="811961"/>
                </a:lnTo>
                <a:lnTo>
                  <a:pt x="3714750" y="813079"/>
                </a:lnTo>
                <a:lnTo>
                  <a:pt x="3714750" y="815708"/>
                </a:lnTo>
                <a:lnTo>
                  <a:pt x="3715220" y="816825"/>
                </a:lnTo>
                <a:lnTo>
                  <a:pt x="3717086" y="818692"/>
                </a:lnTo>
                <a:lnTo>
                  <a:pt x="3718204" y="819150"/>
                </a:lnTo>
                <a:lnTo>
                  <a:pt x="3720833" y="819150"/>
                </a:lnTo>
                <a:lnTo>
                  <a:pt x="3721951" y="818692"/>
                </a:lnTo>
                <a:lnTo>
                  <a:pt x="3723817" y="816825"/>
                </a:lnTo>
                <a:lnTo>
                  <a:pt x="3724275" y="815708"/>
                </a:lnTo>
                <a:lnTo>
                  <a:pt x="3724275" y="813079"/>
                </a:lnTo>
                <a:close/>
              </a:path>
              <a:path w="5534025" h="1628775">
                <a:moveTo>
                  <a:pt x="3724275" y="3454"/>
                </a:moveTo>
                <a:lnTo>
                  <a:pt x="3723817" y="2336"/>
                </a:lnTo>
                <a:lnTo>
                  <a:pt x="3721951" y="469"/>
                </a:lnTo>
                <a:lnTo>
                  <a:pt x="3720833" y="0"/>
                </a:lnTo>
                <a:lnTo>
                  <a:pt x="3718204" y="0"/>
                </a:lnTo>
                <a:lnTo>
                  <a:pt x="3717086" y="469"/>
                </a:lnTo>
                <a:lnTo>
                  <a:pt x="3715220" y="2336"/>
                </a:lnTo>
                <a:lnTo>
                  <a:pt x="3714750" y="3454"/>
                </a:lnTo>
                <a:lnTo>
                  <a:pt x="3714750" y="6083"/>
                </a:lnTo>
                <a:lnTo>
                  <a:pt x="3715220" y="7200"/>
                </a:lnTo>
                <a:lnTo>
                  <a:pt x="3717086" y="9067"/>
                </a:lnTo>
                <a:lnTo>
                  <a:pt x="3718204" y="9525"/>
                </a:lnTo>
                <a:lnTo>
                  <a:pt x="3720833" y="9525"/>
                </a:lnTo>
                <a:lnTo>
                  <a:pt x="3721951" y="9067"/>
                </a:lnTo>
                <a:lnTo>
                  <a:pt x="3723817" y="7200"/>
                </a:lnTo>
                <a:lnTo>
                  <a:pt x="3724275" y="6083"/>
                </a:lnTo>
                <a:lnTo>
                  <a:pt x="3724275" y="3454"/>
                </a:lnTo>
                <a:close/>
              </a:path>
              <a:path w="5534025" h="1628775">
                <a:moveTo>
                  <a:pt x="3771900" y="1622704"/>
                </a:moveTo>
                <a:lnTo>
                  <a:pt x="3771442" y="1621586"/>
                </a:lnTo>
                <a:lnTo>
                  <a:pt x="3769576" y="1619719"/>
                </a:lnTo>
                <a:lnTo>
                  <a:pt x="3768458" y="1619250"/>
                </a:lnTo>
                <a:lnTo>
                  <a:pt x="3765829" y="1619250"/>
                </a:lnTo>
                <a:lnTo>
                  <a:pt x="3764711" y="1619719"/>
                </a:lnTo>
                <a:lnTo>
                  <a:pt x="3762845" y="1621586"/>
                </a:lnTo>
                <a:lnTo>
                  <a:pt x="3762375" y="1622704"/>
                </a:lnTo>
                <a:lnTo>
                  <a:pt x="3762375" y="1625333"/>
                </a:lnTo>
                <a:lnTo>
                  <a:pt x="3762845" y="1626450"/>
                </a:lnTo>
                <a:lnTo>
                  <a:pt x="3764711" y="1628317"/>
                </a:lnTo>
                <a:lnTo>
                  <a:pt x="3765829" y="1628775"/>
                </a:lnTo>
                <a:lnTo>
                  <a:pt x="3768458" y="1628775"/>
                </a:lnTo>
                <a:lnTo>
                  <a:pt x="3769576" y="1628317"/>
                </a:lnTo>
                <a:lnTo>
                  <a:pt x="3771442" y="1626450"/>
                </a:lnTo>
                <a:lnTo>
                  <a:pt x="3771900" y="1625333"/>
                </a:lnTo>
                <a:lnTo>
                  <a:pt x="3771900" y="1622704"/>
                </a:lnTo>
                <a:close/>
              </a:path>
              <a:path w="5534025" h="1628775">
                <a:moveTo>
                  <a:pt x="3771900" y="813079"/>
                </a:moveTo>
                <a:lnTo>
                  <a:pt x="3771442" y="811961"/>
                </a:lnTo>
                <a:lnTo>
                  <a:pt x="3769576" y="810094"/>
                </a:lnTo>
                <a:lnTo>
                  <a:pt x="3768458" y="809625"/>
                </a:lnTo>
                <a:lnTo>
                  <a:pt x="3765829" y="809625"/>
                </a:lnTo>
                <a:lnTo>
                  <a:pt x="3764711" y="810094"/>
                </a:lnTo>
                <a:lnTo>
                  <a:pt x="3762845" y="811961"/>
                </a:lnTo>
                <a:lnTo>
                  <a:pt x="3762375" y="813079"/>
                </a:lnTo>
                <a:lnTo>
                  <a:pt x="3762375" y="815708"/>
                </a:lnTo>
                <a:lnTo>
                  <a:pt x="3762845" y="816825"/>
                </a:lnTo>
                <a:lnTo>
                  <a:pt x="3764711" y="818692"/>
                </a:lnTo>
                <a:lnTo>
                  <a:pt x="3765829" y="819150"/>
                </a:lnTo>
                <a:lnTo>
                  <a:pt x="3768458" y="819150"/>
                </a:lnTo>
                <a:lnTo>
                  <a:pt x="3769576" y="818692"/>
                </a:lnTo>
                <a:lnTo>
                  <a:pt x="3771442" y="816825"/>
                </a:lnTo>
                <a:lnTo>
                  <a:pt x="3771900" y="815708"/>
                </a:lnTo>
                <a:lnTo>
                  <a:pt x="3771900" y="813079"/>
                </a:lnTo>
                <a:close/>
              </a:path>
              <a:path w="5534025" h="1628775">
                <a:moveTo>
                  <a:pt x="3771900" y="3454"/>
                </a:moveTo>
                <a:lnTo>
                  <a:pt x="3771442" y="2336"/>
                </a:lnTo>
                <a:lnTo>
                  <a:pt x="3769576" y="469"/>
                </a:lnTo>
                <a:lnTo>
                  <a:pt x="3768458" y="0"/>
                </a:lnTo>
                <a:lnTo>
                  <a:pt x="3765829" y="0"/>
                </a:lnTo>
                <a:lnTo>
                  <a:pt x="3764711" y="469"/>
                </a:lnTo>
                <a:lnTo>
                  <a:pt x="3762845" y="2336"/>
                </a:lnTo>
                <a:lnTo>
                  <a:pt x="3762375" y="3454"/>
                </a:lnTo>
                <a:lnTo>
                  <a:pt x="3762375" y="6083"/>
                </a:lnTo>
                <a:lnTo>
                  <a:pt x="3762845" y="7200"/>
                </a:lnTo>
                <a:lnTo>
                  <a:pt x="3764711" y="9067"/>
                </a:lnTo>
                <a:lnTo>
                  <a:pt x="3765829" y="9525"/>
                </a:lnTo>
                <a:lnTo>
                  <a:pt x="3768458" y="9525"/>
                </a:lnTo>
                <a:lnTo>
                  <a:pt x="3769576" y="9067"/>
                </a:lnTo>
                <a:lnTo>
                  <a:pt x="3771442" y="7200"/>
                </a:lnTo>
                <a:lnTo>
                  <a:pt x="3771900" y="6083"/>
                </a:lnTo>
                <a:lnTo>
                  <a:pt x="3771900" y="3454"/>
                </a:lnTo>
                <a:close/>
              </a:path>
              <a:path w="5534025" h="1628775">
                <a:moveTo>
                  <a:pt x="3819525" y="1622704"/>
                </a:moveTo>
                <a:lnTo>
                  <a:pt x="3819067" y="1621586"/>
                </a:lnTo>
                <a:lnTo>
                  <a:pt x="3817201" y="1619719"/>
                </a:lnTo>
                <a:lnTo>
                  <a:pt x="3816083" y="1619250"/>
                </a:lnTo>
                <a:lnTo>
                  <a:pt x="3813454" y="1619250"/>
                </a:lnTo>
                <a:lnTo>
                  <a:pt x="3812336" y="1619719"/>
                </a:lnTo>
                <a:lnTo>
                  <a:pt x="3810470" y="1621586"/>
                </a:lnTo>
                <a:lnTo>
                  <a:pt x="3810000" y="1622704"/>
                </a:lnTo>
                <a:lnTo>
                  <a:pt x="3810000" y="1625333"/>
                </a:lnTo>
                <a:lnTo>
                  <a:pt x="3810470" y="1626450"/>
                </a:lnTo>
                <a:lnTo>
                  <a:pt x="3812336" y="1628317"/>
                </a:lnTo>
                <a:lnTo>
                  <a:pt x="3813454" y="1628775"/>
                </a:lnTo>
                <a:lnTo>
                  <a:pt x="3816083" y="1628775"/>
                </a:lnTo>
                <a:lnTo>
                  <a:pt x="3817201" y="1628317"/>
                </a:lnTo>
                <a:lnTo>
                  <a:pt x="3819067" y="1626450"/>
                </a:lnTo>
                <a:lnTo>
                  <a:pt x="3819525" y="1625333"/>
                </a:lnTo>
                <a:lnTo>
                  <a:pt x="3819525" y="1622704"/>
                </a:lnTo>
                <a:close/>
              </a:path>
              <a:path w="5534025" h="1628775">
                <a:moveTo>
                  <a:pt x="3819525" y="813079"/>
                </a:moveTo>
                <a:lnTo>
                  <a:pt x="3819067" y="811961"/>
                </a:lnTo>
                <a:lnTo>
                  <a:pt x="3817201" y="810094"/>
                </a:lnTo>
                <a:lnTo>
                  <a:pt x="3816083" y="809625"/>
                </a:lnTo>
                <a:lnTo>
                  <a:pt x="3813454" y="809625"/>
                </a:lnTo>
                <a:lnTo>
                  <a:pt x="3812336" y="810094"/>
                </a:lnTo>
                <a:lnTo>
                  <a:pt x="3810470" y="811961"/>
                </a:lnTo>
                <a:lnTo>
                  <a:pt x="3810000" y="813079"/>
                </a:lnTo>
                <a:lnTo>
                  <a:pt x="3810000" y="815708"/>
                </a:lnTo>
                <a:lnTo>
                  <a:pt x="3810470" y="816825"/>
                </a:lnTo>
                <a:lnTo>
                  <a:pt x="3812336" y="818692"/>
                </a:lnTo>
                <a:lnTo>
                  <a:pt x="3813454" y="819150"/>
                </a:lnTo>
                <a:lnTo>
                  <a:pt x="3816083" y="819150"/>
                </a:lnTo>
                <a:lnTo>
                  <a:pt x="3817201" y="818692"/>
                </a:lnTo>
                <a:lnTo>
                  <a:pt x="3819067" y="816825"/>
                </a:lnTo>
                <a:lnTo>
                  <a:pt x="3819525" y="815708"/>
                </a:lnTo>
                <a:lnTo>
                  <a:pt x="3819525" y="813079"/>
                </a:lnTo>
                <a:close/>
              </a:path>
              <a:path w="5534025" h="1628775">
                <a:moveTo>
                  <a:pt x="3819525" y="3454"/>
                </a:moveTo>
                <a:lnTo>
                  <a:pt x="3819067" y="2336"/>
                </a:lnTo>
                <a:lnTo>
                  <a:pt x="3817201" y="469"/>
                </a:lnTo>
                <a:lnTo>
                  <a:pt x="3816083" y="0"/>
                </a:lnTo>
                <a:lnTo>
                  <a:pt x="3813454" y="0"/>
                </a:lnTo>
                <a:lnTo>
                  <a:pt x="3812336" y="469"/>
                </a:lnTo>
                <a:lnTo>
                  <a:pt x="3810470" y="2336"/>
                </a:lnTo>
                <a:lnTo>
                  <a:pt x="3810000" y="3454"/>
                </a:lnTo>
                <a:lnTo>
                  <a:pt x="3810000" y="6083"/>
                </a:lnTo>
                <a:lnTo>
                  <a:pt x="3810470" y="7200"/>
                </a:lnTo>
                <a:lnTo>
                  <a:pt x="3812336" y="9067"/>
                </a:lnTo>
                <a:lnTo>
                  <a:pt x="3813454" y="9525"/>
                </a:lnTo>
                <a:lnTo>
                  <a:pt x="3816083" y="9525"/>
                </a:lnTo>
                <a:lnTo>
                  <a:pt x="3817201" y="9067"/>
                </a:lnTo>
                <a:lnTo>
                  <a:pt x="3819067" y="7200"/>
                </a:lnTo>
                <a:lnTo>
                  <a:pt x="3819525" y="6083"/>
                </a:lnTo>
                <a:lnTo>
                  <a:pt x="3819525" y="3454"/>
                </a:lnTo>
                <a:close/>
              </a:path>
              <a:path w="5534025" h="1628775">
                <a:moveTo>
                  <a:pt x="3867150" y="1622704"/>
                </a:moveTo>
                <a:lnTo>
                  <a:pt x="3866692" y="1621586"/>
                </a:lnTo>
                <a:lnTo>
                  <a:pt x="3864826" y="1619719"/>
                </a:lnTo>
                <a:lnTo>
                  <a:pt x="3863708" y="1619250"/>
                </a:lnTo>
                <a:lnTo>
                  <a:pt x="3861079" y="1619250"/>
                </a:lnTo>
                <a:lnTo>
                  <a:pt x="3859949" y="1619719"/>
                </a:lnTo>
                <a:lnTo>
                  <a:pt x="3858095" y="1621586"/>
                </a:lnTo>
                <a:lnTo>
                  <a:pt x="3857625" y="1622704"/>
                </a:lnTo>
                <a:lnTo>
                  <a:pt x="3857625" y="1625333"/>
                </a:lnTo>
                <a:lnTo>
                  <a:pt x="3858095" y="1626450"/>
                </a:lnTo>
                <a:lnTo>
                  <a:pt x="3859949" y="1628317"/>
                </a:lnTo>
                <a:lnTo>
                  <a:pt x="3861079" y="1628775"/>
                </a:lnTo>
                <a:lnTo>
                  <a:pt x="3863708" y="1628775"/>
                </a:lnTo>
                <a:lnTo>
                  <a:pt x="3864826" y="1628317"/>
                </a:lnTo>
                <a:lnTo>
                  <a:pt x="3866692" y="1626450"/>
                </a:lnTo>
                <a:lnTo>
                  <a:pt x="3867150" y="1625333"/>
                </a:lnTo>
                <a:lnTo>
                  <a:pt x="3867150" y="1622704"/>
                </a:lnTo>
                <a:close/>
              </a:path>
              <a:path w="5534025" h="1628775">
                <a:moveTo>
                  <a:pt x="3867150" y="813079"/>
                </a:moveTo>
                <a:lnTo>
                  <a:pt x="3866692" y="811961"/>
                </a:lnTo>
                <a:lnTo>
                  <a:pt x="3864826" y="810094"/>
                </a:lnTo>
                <a:lnTo>
                  <a:pt x="3863708" y="809625"/>
                </a:lnTo>
                <a:lnTo>
                  <a:pt x="3861079" y="809625"/>
                </a:lnTo>
                <a:lnTo>
                  <a:pt x="3859949" y="810094"/>
                </a:lnTo>
                <a:lnTo>
                  <a:pt x="3858095" y="811961"/>
                </a:lnTo>
                <a:lnTo>
                  <a:pt x="3857625" y="813079"/>
                </a:lnTo>
                <a:lnTo>
                  <a:pt x="3857625" y="815708"/>
                </a:lnTo>
                <a:lnTo>
                  <a:pt x="3858095" y="816825"/>
                </a:lnTo>
                <a:lnTo>
                  <a:pt x="3859949" y="818692"/>
                </a:lnTo>
                <a:lnTo>
                  <a:pt x="3861079" y="819150"/>
                </a:lnTo>
                <a:lnTo>
                  <a:pt x="3863708" y="819150"/>
                </a:lnTo>
                <a:lnTo>
                  <a:pt x="3864826" y="818692"/>
                </a:lnTo>
                <a:lnTo>
                  <a:pt x="3866692" y="816825"/>
                </a:lnTo>
                <a:lnTo>
                  <a:pt x="3867150" y="815708"/>
                </a:lnTo>
                <a:lnTo>
                  <a:pt x="3867150" y="813079"/>
                </a:lnTo>
                <a:close/>
              </a:path>
              <a:path w="5534025" h="1628775">
                <a:moveTo>
                  <a:pt x="3867150" y="3454"/>
                </a:moveTo>
                <a:lnTo>
                  <a:pt x="3866692" y="2336"/>
                </a:lnTo>
                <a:lnTo>
                  <a:pt x="3864826" y="469"/>
                </a:lnTo>
                <a:lnTo>
                  <a:pt x="3863708" y="0"/>
                </a:lnTo>
                <a:lnTo>
                  <a:pt x="3861079" y="0"/>
                </a:lnTo>
                <a:lnTo>
                  <a:pt x="3859949" y="469"/>
                </a:lnTo>
                <a:lnTo>
                  <a:pt x="3858095" y="2336"/>
                </a:lnTo>
                <a:lnTo>
                  <a:pt x="3857625" y="3454"/>
                </a:lnTo>
                <a:lnTo>
                  <a:pt x="3857625" y="6083"/>
                </a:lnTo>
                <a:lnTo>
                  <a:pt x="3858095" y="7200"/>
                </a:lnTo>
                <a:lnTo>
                  <a:pt x="3859949" y="9067"/>
                </a:lnTo>
                <a:lnTo>
                  <a:pt x="3861079" y="9525"/>
                </a:lnTo>
                <a:lnTo>
                  <a:pt x="3863708" y="9525"/>
                </a:lnTo>
                <a:lnTo>
                  <a:pt x="3864826" y="9067"/>
                </a:lnTo>
                <a:lnTo>
                  <a:pt x="3866692" y="7200"/>
                </a:lnTo>
                <a:lnTo>
                  <a:pt x="3867150" y="6083"/>
                </a:lnTo>
                <a:lnTo>
                  <a:pt x="3867150" y="3454"/>
                </a:lnTo>
                <a:close/>
              </a:path>
              <a:path w="5534025" h="1628775">
                <a:moveTo>
                  <a:pt x="3914775" y="1622704"/>
                </a:moveTo>
                <a:lnTo>
                  <a:pt x="3914317" y="1621586"/>
                </a:lnTo>
                <a:lnTo>
                  <a:pt x="3912451" y="1619719"/>
                </a:lnTo>
                <a:lnTo>
                  <a:pt x="3911333" y="1619250"/>
                </a:lnTo>
                <a:lnTo>
                  <a:pt x="3908704" y="1619250"/>
                </a:lnTo>
                <a:lnTo>
                  <a:pt x="3907574" y="1619719"/>
                </a:lnTo>
                <a:lnTo>
                  <a:pt x="3905720" y="1621586"/>
                </a:lnTo>
                <a:lnTo>
                  <a:pt x="3905250" y="1622704"/>
                </a:lnTo>
                <a:lnTo>
                  <a:pt x="3905250" y="1625333"/>
                </a:lnTo>
                <a:lnTo>
                  <a:pt x="3905720" y="1626450"/>
                </a:lnTo>
                <a:lnTo>
                  <a:pt x="3907574" y="1628317"/>
                </a:lnTo>
                <a:lnTo>
                  <a:pt x="3908704" y="1628775"/>
                </a:lnTo>
                <a:lnTo>
                  <a:pt x="3911333" y="1628775"/>
                </a:lnTo>
                <a:lnTo>
                  <a:pt x="3912451" y="1628317"/>
                </a:lnTo>
                <a:lnTo>
                  <a:pt x="3914317" y="1626450"/>
                </a:lnTo>
                <a:lnTo>
                  <a:pt x="3914775" y="1625333"/>
                </a:lnTo>
                <a:lnTo>
                  <a:pt x="3914775" y="1622704"/>
                </a:lnTo>
                <a:close/>
              </a:path>
              <a:path w="5534025" h="1628775">
                <a:moveTo>
                  <a:pt x="3914775" y="813079"/>
                </a:moveTo>
                <a:lnTo>
                  <a:pt x="3914317" y="811961"/>
                </a:lnTo>
                <a:lnTo>
                  <a:pt x="3912451" y="810094"/>
                </a:lnTo>
                <a:lnTo>
                  <a:pt x="3911333" y="809625"/>
                </a:lnTo>
                <a:lnTo>
                  <a:pt x="3908704" y="809625"/>
                </a:lnTo>
                <a:lnTo>
                  <a:pt x="3907574" y="810094"/>
                </a:lnTo>
                <a:lnTo>
                  <a:pt x="3905720" y="811961"/>
                </a:lnTo>
                <a:lnTo>
                  <a:pt x="3905250" y="813079"/>
                </a:lnTo>
                <a:lnTo>
                  <a:pt x="3905250" y="815708"/>
                </a:lnTo>
                <a:lnTo>
                  <a:pt x="3905720" y="816825"/>
                </a:lnTo>
                <a:lnTo>
                  <a:pt x="3907574" y="818692"/>
                </a:lnTo>
                <a:lnTo>
                  <a:pt x="3908704" y="819150"/>
                </a:lnTo>
                <a:lnTo>
                  <a:pt x="3911333" y="819150"/>
                </a:lnTo>
                <a:lnTo>
                  <a:pt x="3912451" y="818692"/>
                </a:lnTo>
                <a:lnTo>
                  <a:pt x="3914317" y="816825"/>
                </a:lnTo>
                <a:lnTo>
                  <a:pt x="3914775" y="815708"/>
                </a:lnTo>
                <a:lnTo>
                  <a:pt x="3914775" y="813079"/>
                </a:lnTo>
                <a:close/>
              </a:path>
              <a:path w="5534025" h="1628775">
                <a:moveTo>
                  <a:pt x="3914775" y="3454"/>
                </a:moveTo>
                <a:lnTo>
                  <a:pt x="3914317" y="2336"/>
                </a:lnTo>
                <a:lnTo>
                  <a:pt x="3912451" y="469"/>
                </a:lnTo>
                <a:lnTo>
                  <a:pt x="3911333" y="0"/>
                </a:lnTo>
                <a:lnTo>
                  <a:pt x="3908704" y="0"/>
                </a:lnTo>
                <a:lnTo>
                  <a:pt x="3907574" y="469"/>
                </a:lnTo>
                <a:lnTo>
                  <a:pt x="3905720" y="2336"/>
                </a:lnTo>
                <a:lnTo>
                  <a:pt x="3905250" y="3454"/>
                </a:lnTo>
                <a:lnTo>
                  <a:pt x="3905250" y="6083"/>
                </a:lnTo>
                <a:lnTo>
                  <a:pt x="3905720" y="7200"/>
                </a:lnTo>
                <a:lnTo>
                  <a:pt x="3907574" y="9067"/>
                </a:lnTo>
                <a:lnTo>
                  <a:pt x="3908704" y="9525"/>
                </a:lnTo>
                <a:lnTo>
                  <a:pt x="3911333" y="9525"/>
                </a:lnTo>
                <a:lnTo>
                  <a:pt x="3912451" y="9067"/>
                </a:lnTo>
                <a:lnTo>
                  <a:pt x="3914317" y="7200"/>
                </a:lnTo>
                <a:lnTo>
                  <a:pt x="3914775" y="6083"/>
                </a:lnTo>
                <a:lnTo>
                  <a:pt x="3914775" y="3454"/>
                </a:lnTo>
                <a:close/>
              </a:path>
              <a:path w="5534025" h="1628775">
                <a:moveTo>
                  <a:pt x="3962400" y="1622704"/>
                </a:moveTo>
                <a:lnTo>
                  <a:pt x="3961942" y="1621586"/>
                </a:lnTo>
                <a:lnTo>
                  <a:pt x="3960076" y="1619719"/>
                </a:lnTo>
                <a:lnTo>
                  <a:pt x="3958958" y="1619250"/>
                </a:lnTo>
                <a:lnTo>
                  <a:pt x="3956329" y="1619250"/>
                </a:lnTo>
                <a:lnTo>
                  <a:pt x="3955199" y="1619719"/>
                </a:lnTo>
                <a:lnTo>
                  <a:pt x="3953345" y="1621586"/>
                </a:lnTo>
                <a:lnTo>
                  <a:pt x="3952875" y="1622704"/>
                </a:lnTo>
                <a:lnTo>
                  <a:pt x="3952875" y="1625333"/>
                </a:lnTo>
                <a:lnTo>
                  <a:pt x="3953345" y="1626450"/>
                </a:lnTo>
                <a:lnTo>
                  <a:pt x="3955199" y="1628317"/>
                </a:lnTo>
                <a:lnTo>
                  <a:pt x="3956329" y="1628775"/>
                </a:lnTo>
                <a:lnTo>
                  <a:pt x="3958958" y="1628775"/>
                </a:lnTo>
                <a:lnTo>
                  <a:pt x="3960076" y="1628317"/>
                </a:lnTo>
                <a:lnTo>
                  <a:pt x="3961942" y="1626450"/>
                </a:lnTo>
                <a:lnTo>
                  <a:pt x="3962400" y="1625333"/>
                </a:lnTo>
                <a:lnTo>
                  <a:pt x="3962400" y="1622704"/>
                </a:lnTo>
                <a:close/>
              </a:path>
              <a:path w="5534025" h="1628775">
                <a:moveTo>
                  <a:pt x="3962400" y="813079"/>
                </a:moveTo>
                <a:lnTo>
                  <a:pt x="3961942" y="811961"/>
                </a:lnTo>
                <a:lnTo>
                  <a:pt x="3960076" y="810094"/>
                </a:lnTo>
                <a:lnTo>
                  <a:pt x="3958958" y="809625"/>
                </a:lnTo>
                <a:lnTo>
                  <a:pt x="3956329" y="809625"/>
                </a:lnTo>
                <a:lnTo>
                  <a:pt x="3955199" y="810094"/>
                </a:lnTo>
                <a:lnTo>
                  <a:pt x="3953345" y="811961"/>
                </a:lnTo>
                <a:lnTo>
                  <a:pt x="3952875" y="813079"/>
                </a:lnTo>
                <a:lnTo>
                  <a:pt x="3952875" y="815708"/>
                </a:lnTo>
                <a:lnTo>
                  <a:pt x="3953345" y="816825"/>
                </a:lnTo>
                <a:lnTo>
                  <a:pt x="3955199" y="818692"/>
                </a:lnTo>
                <a:lnTo>
                  <a:pt x="3956329" y="819150"/>
                </a:lnTo>
                <a:lnTo>
                  <a:pt x="3958958" y="819150"/>
                </a:lnTo>
                <a:lnTo>
                  <a:pt x="3960076" y="818692"/>
                </a:lnTo>
                <a:lnTo>
                  <a:pt x="3961942" y="816825"/>
                </a:lnTo>
                <a:lnTo>
                  <a:pt x="3962400" y="815708"/>
                </a:lnTo>
                <a:lnTo>
                  <a:pt x="3962400" y="813079"/>
                </a:lnTo>
                <a:close/>
              </a:path>
              <a:path w="5534025" h="1628775">
                <a:moveTo>
                  <a:pt x="3962400" y="3454"/>
                </a:moveTo>
                <a:lnTo>
                  <a:pt x="3961942" y="2336"/>
                </a:lnTo>
                <a:lnTo>
                  <a:pt x="3960076" y="469"/>
                </a:lnTo>
                <a:lnTo>
                  <a:pt x="3958958" y="0"/>
                </a:lnTo>
                <a:lnTo>
                  <a:pt x="3956329" y="0"/>
                </a:lnTo>
                <a:lnTo>
                  <a:pt x="3955199" y="469"/>
                </a:lnTo>
                <a:lnTo>
                  <a:pt x="3953345" y="2336"/>
                </a:lnTo>
                <a:lnTo>
                  <a:pt x="3952875" y="3454"/>
                </a:lnTo>
                <a:lnTo>
                  <a:pt x="3952875" y="6083"/>
                </a:lnTo>
                <a:lnTo>
                  <a:pt x="3953345" y="7200"/>
                </a:lnTo>
                <a:lnTo>
                  <a:pt x="3955199" y="9067"/>
                </a:lnTo>
                <a:lnTo>
                  <a:pt x="3956329" y="9525"/>
                </a:lnTo>
                <a:lnTo>
                  <a:pt x="3958958" y="9525"/>
                </a:lnTo>
                <a:lnTo>
                  <a:pt x="3960076" y="9067"/>
                </a:lnTo>
                <a:lnTo>
                  <a:pt x="3961942" y="7200"/>
                </a:lnTo>
                <a:lnTo>
                  <a:pt x="3962400" y="6083"/>
                </a:lnTo>
                <a:lnTo>
                  <a:pt x="3962400" y="3454"/>
                </a:lnTo>
                <a:close/>
              </a:path>
              <a:path w="5534025" h="1628775">
                <a:moveTo>
                  <a:pt x="4010025" y="1622704"/>
                </a:moveTo>
                <a:lnTo>
                  <a:pt x="4009567" y="1621586"/>
                </a:lnTo>
                <a:lnTo>
                  <a:pt x="4007701" y="1619719"/>
                </a:lnTo>
                <a:lnTo>
                  <a:pt x="4006583" y="1619250"/>
                </a:lnTo>
                <a:lnTo>
                  <a:pt x="4003954" y="1619250"/>
                </a:lnTo>
                <a:lnTo>
                  <a:pt x="4002836" y="1619719"/>
                </a:lnTo>
                <a:lnTo>
                  <a:pt x="4000970" y="1621586"/>
                </a:lnTo>
                <a:lnTo>
                  <a:pt x="4000500" y="1622704"/>
                </a:lnTo>
                <a:lnTo>
                  <a:pt x="4000500" y="1625333"/>
                </a:lnTo>
                <a:lnTo>
                  <a:pt x="4000970" y="1626450"/>
                </a:lnTo>
                <a:lnTo>
                  <a:pt x="4002836" y="1628317"/>
                </a:lnTo>
                <a:lnTo>
                  <a:pt x="4003954" y="1628775"/>
                </a:lnTo>
                <a:lnTo>
                  <a:pt x="4006583" y="1628775"/>
                </a:lnTo>
                <a:lnTo>
                  <a:pt x="4007701" y="1628317"/>
                </a:lnTo>
                <a:lnTo>
                  <a:pt x="4009567" y="1626450"/>
                </a:lnTo>
                <a:lnTo>
                  <a:pt x="4010025" y="1625333"/>
                </a:lnTo>
                <a:lnTo>
                  <a:pt x="4010025" y="1622704"/>
                </a:lnTo>
                <a:close/>
              </a:path>
              <a:path w="5534025" h="1628775">
                <a:moveTo>
                  <a:pt x="4010025" y="813079"/>
                </a:moveTo>
                <a:lnTo>
                  <a:pt x="4009567" y="811961"/>
                </a:lnTo>
                <a:lnTo>
                  <a:pt x="4007701" y="810094"/>
                </a:lnTo>
                <a:lnTo>
                  <a:pt x="4006583" y="809625"/>
                </a:lnTo>
                <a:lnTo>
                  <a:pt x="4003954" y="809625"/>
                </a:lnTo>
                <a:lnTo>
                  <a:pt x="4002836" y="810094"/>
                </a:lnTo>
                <a:lnTo>
                  <a:pt x="4000970" y="811961"/>
                </a:lnTo>
                <a:lnTo>
                  <a:pt x="4000500" y="813079"/>
                </a:lnTo>
                <a:lnTo>
                  <a:pt x="4000500" y="815708"/>
                </a:lnTo>
                <a:lnTo>
                  <a:pt x="4000970" y="816825"/>
                </a:lnTo>
                <a:lnTo>
                  <a:pt x="4002836" y="818692"/>
                </a:lnTo>
                <a:lnTo>
                  <a:pt x="4003954" y="819150"/>
                </a:lnTo>
                <a:lnTo>
                  <a:pt x="4006583" y="819150"/>
                </a:lnTo>
                <a:lnTo>
                  <a:pt x="4007701" y="818692"/>
                </a:lnTo>
                <a:lnTo>
                  <a:pt x="4009567" y="816825"/>
                </a:lnTo>
                <a:lnTo>
                  <a:pt x="4010025" y="815708"/>
                </a:lnTo>
                <a:lnTo>
                  <a:pt x="4010025" y="813079"/>
                </a:lnTo>
                <a:close/>
              </a:path>
              <a:path w="5534025" h="1628775">
                <a:moveTo>
                  <a:pt x="4010025" y="3454"/>
                </a:moveTo>
                <a:lnTo>
                  <a:pt x="4009567" y="2336"/>
                </a:lnTo>
                <a:lnTo>
                  <a:pt x="4007701" y="469"/>
                </a:lnTo>
                <a:lnTo>
                  <a:pt x="4006583" y="0"/>
                </a:lnTo>
                <a:lnTo>
                  <a:pt x="4003954" y="0"/>
                </a:lnTo>
                <a:lnTo>
                  <a:pt x="4002836" y="469"/>
                </a:lnTo>
                <a:lnTo>
                  <a:pt x="4000970" y="2336"/>
                </a:lnTo>
                <a:lnTo>
                  <a:pt x="4000500" y="3454"/>
                </a:lnTo>
                <a:lnTo>
                  <a:pt x="4000500" y="6083"/>
                </a:lnTo>
                <a:lnTo>
                  <a:pt x="4000970" y="7200"/>
                </a:lnTo>
                <a:lnTo>
                  <a:pt x="4002836" y="9067"/>
                </a:lnTo>
                <a:lnTo>
                  <a:pt x="4003954" y="9525"/>
                </a:lnTo>
                <a:lnTo>
                  <a:pt x="4006583" y="9525"/>
                </a:lnTo>
                <a:lnTo>
                  <a:pt x="4007701" y="9067"/>
                </a:lnTo>
                <a:lnTo>
                  <a:pt x="4009567" y="7200"/>
                </a:lnTo>
                <a:lnTo>
                  <a:pt x="4010025" y="6083"/>
                </a:lnTo>
                <a:lnTo>
                  <a:pt x="4010025" y="3454"/>
                </a:lnTo>
                <a:close/>
              </a:path>
              <a:path w="5534025" h="1628775">
                <a:moveTo>
                  <a:pt x="4057650" y="1622704"/>
                </a:moveTo>
                <a:lnTo>
                  <a:pt x="4057192" y="1621586"/>
                </a:lnTo>
                <a:lnTo>
                  <a:pt x="4055326" y="1619719"/>
                </a:lnTo>
                <a:lnTo>
                  <a:pt x="4054208" y="1619250"/>
                </a:lnTo>
                <a:lnTo>
                  <a:pt x="4051579" y="1619250"/>
                </a:lnTo>
                <a:lnTo>
                  <a:pt x="4050461" y="1619719"/>
                </a:lnTo>
                <a:lnTo>
                  <a:pt x="4048595" y="1621586"/>
                </a:lnTo>
                <a:lnTo>
                  <a:pt x="4048125" y="1622704"/>
                </a:lnTo>
                <a:lnTo>
                  <a:pt x="4048125" y="1625333"/>
                </a:lnTo>
                <a:lnTo>
                  <a:pt x="4048595" y="1626450"/>
                </a:lnTo>
                <a:lnTo>
                  <a:pt x="4050461" y="1628317"/>
                </a:lnTo>
                <a:lnTo>
                  <a:pt x="4051579" y="1628775"/>
                </a:lnTo>
                <a:lnTo>
                  <a:pt x="4054208" y="1628775"/>
                </a:lnTo>
                <a:lnTo>
                  <a:pt x="4055326" y="1628317"/>
                </a:lnTo>
                <a:lnTo>
                  <a:pt x="4057192" y="1626450"/>
                </a:lnTo>
                <a:lnTo>
                  <a:pt x="4057650" y="1625333"/>
                </a:lnTo>
                <a:lnTo>
                  <a:pt x="4057650" y="1622704"/>
                </a:lnTo>
                <a:close/>
              </a:path>
              <a:path w="5534025" h="1628775">
                <a:moveTo>
                  <a:pt x="4057650" y="813079"/>
                </a:moveTo>
                <a:lnTo>
                  <a:pt x="4057192" y="811961"/>
                </a:lnTo>
                <a:lnTo>
                  <a:pt x="4055326" y="810094"/>
                </a:lnTo>
                <a:lnTo>
                  <a:pt x="4054208" y="809625"/>
                </a:lnTo>
                <a:lnTo>
                  <a:pt x="4051579" y="809625"/>
                </a:lnTo>
                <a:lnTo>
                  <a:pt x="4050461" y="810094"/>
                </a:lnTo>
                <a:lnTo>
                  <a:pt x="4048595" y="811961"/>
                </a:lnTo>
                <a:lnTo>
                  <a:pt x="4048125" y="813079"/>
                </a:lnTo>
                <a:lnTo>
                  <a:pt x="4048125" y="815708"/>
                </a:lnTo>
                <a:lnTo>
                  <a:pt x="4048595" y="816825"/>
                </a:lnTo>
                <a:lnTo>
                  <a:pt x="4050461" y="818692"/>
                </a:lnTo>
                <a:lnTo>
                  <a:pt x="4051579" y="819150"/>
                </a:lnTo>
                <a:lnTo>
                  <a:pt x="4054208" y="819150"/>
                </a:lnTo>
                <a:lnTo>
                  <a:pt x="4055326" y="818692"/>
                </a:lnTo>
                <a:lnTo>
                  <a:pt x="4057192" y="816825"/>
                </a:lnTo>
                <a:lnTo>
                  <a:pt x="4057650" y="815708"/>
                </a:lnTo>
                <a:lnTo>
                  <a:pt x="4057650" y="813079"/>
                </a:lnTo>
                <a:close/>
              </a:path>
              <a:path w="5534025" h="1628775">
                <a:moveTo>
                  <a:pt x="4057650" y="3454"/>
                </a:moveTo>
                <a:lnTo>
                  <a:pt x="4057192" y="2336"/>
                </a:lnTo>
                <a:lnTo>
                  <a:pt x="4055326" y="469"/>
                </a:lnTo>
                <a:lnTo>
                  <a:pt x="4054208" y="0"/>
                </a:lnTo>
                <a:lnTo>
                  <a:pt x="4051579" y="0"/>
                </a:lnTo>
                <a:lnTo>
                  <a:pt x="4050461" y="469"/>
                </a:lnTo>
                <a:lnTo>
                  <a:pt x="4048595" y="2336"/>
                </a:lnTo>
                <a:lnTo>
                  <a:pt x="4048125" y="3454"/>
                </a:lnTo>
                <a:lnTo>
                  <a:pt x="4048125" y="6083"/>
                </a:lnTo>
                <a:lnTo>
                  <a:pt x="4048595" y="7200"/>
                </a:lnTo>
                <a:lnTo>
                  <a:pt x="4050461" y="9067"/>
                </a:lnTo>
                <a:lnTo>
                  <a:pt x="4051579" y="9525"/>
                </a:lnTo>
                <a:lnTo>
                  <a:pt x="4054208" y="9525"/>
                </a:lnTo>
                <a:lnTo>
                  <a:pt x="4055326" y="9067"/>
                </a:lnTo>
                <a:lnTo>
                  <a:pt x="4057192" y="7200"/>
                </a:lnTo>
                <a:lnTo>
                  <a:pt x="4057650" y="6083"/>
                </a:lnTo>
                <a:lnTo>
                  <a:pt x="4057650" y="3454"/>
                </a:lnTo>
                <a:close/>
              </a:path>
              <a:path w="5534025" h="1628775">
                <a:moveTo>
                  <a:pt x="4105275" y="1622704"/>
                </a:moveTo>
                <a:lnTo>
                  <a:pt x="4104817" y="1621586"/>
                </a:lnTo>
                <a:lnTo>
                  <a:pt x="4102951" y="1619719"/>
                </a:lnTo>
                <a:lnTo>
                  <a:pt x="4101833" y="1619250"/>
                </a:lnTo>
                <a:lnTo>
                  <a:pt x="4099204" y="1619250"/>
                </a:lnTo>
                <a:lnTo>
                  <a:pt x="4098086" y="1619719"/>
                </a:lnTo>
                <a:lnTo>
                  <a:pt x="4096220" y="1621586"/>
                </a:lnTo>
                <a:lnTo>
                  <a:pt x="4095750" y="1622704"/>
                </a:lnTo>
                <a:lnTo>
                  <a:pt x="4095750" y="1625333"/>
                </a:lnTo>
                <a:lnTo>
                  <a:pt x="4096220" y="1626450"/>
                </a:lnTo>
                <a:lnTo>
                  <a:pt x="4098086" y="1628317"/>
                </a:lnTo>
                <a:lnTo>
                  <a:pt x="4099204" y="1628775"/>
                </a:lnTo>
                <a:lnTo>
                  <a:pt x="4101833" y="1628775"/>
                </a:lnTo>
                <a:lnTo>
                  <a:pt x="4102951" y="1628317"/>
                </a:lnTo>
                <a:lnTo>
                  <a:pt x="4104817" y="1626450"/>
                </a:lnTo>
                <a:lnTo>
                  <a:pt x="4105275" y="1625333"/>
                </a:lnTo>
                <a:lnTo>
                  <a:pt x="4105275" y="1622704"/>
                </a:lnTo>
                <a:close/>
              </a:path>
              <a:path w="5534025" h="1628775">
                <a:moveTo>
                  <a:pt x="4105275" y="813079"/>
                </a:moveTo>
                <a:lnTo>
                  <a:pt x="4104817" y="811961"/>
                </a:lnTo>
                <a:lnTo>
                  <a:pt x="4102951" y="810094"/>
                </a:lnTo>
                <a:lnTo>
                  <a:pt x="4101833" y="809625"/>
                </a:lnTo>
                <a:lnTo>
                  <a:pt x="4099204" y="809625"/>
                </a:lnTo>
                <a:lnTo>
                  <a:pt x="4098086" y="810094"/>
                </a:lnTo>
                <a:lnTo>
                  <a:pt x="4096220" y="811961"/>
                </a:lnTo>
                <a:lnTo>
                  <a:pt x="4095750" y="813079"/>
                </a:lnTo>
                <a:lnTo>
                  <a:pt x="4095750" y="815708"/>
                </a:lnTo>
                <a:lnTo>
                  <a:pt x="4096220" y="816825"/>
                </a:lnTo>
                <a:lnTo>
                  <a:pt x="4098086" y="818692"/>
                </a:lnTo>
                <a:lnTo>
                  <a:pt x="4099204" y="819150"/>
                </a:lnTo>
                <a:lnTo>
                  <a:pt x="4101833" y="819150"/>
                </a:lnTo>
                <a:lnTo>
                  <a:pt x="4102951" y="818692"/>
                </a:lnTo>
                <a:lnTo>
                  <a:pt x="4104817" y="816825"/>
                </a:lnTo>
                <a:lnTo>
                  <a:pt x="4105275" y="815708"/>
                </a:lnTo>
                <a:lnTo>
                  <a:pt x="4105275" y="813079"/>
                </a:lnTo>
                <a:close/>
              </a:path>
              <a:path w="5534025" h="1628775">
                <a:moveTo>
                  <a:pt x="4105275" y="3454"/>
                </a:moveTo>
                <a:lnTo>
                  <a:pt x="4104817" y="2336"/>
                </a:lnTo>
                <a:lnTo>
                  <a:pt x="4102951" y="469"/>
                </a:lnTo>
                <a:lnTo>
                  <a:pt x="4101833" y="0"/>
                </a:lnTo>
                <a:lnTo>
                  <a:pt x="4099204" y="0"/>
                </a:lnTo>
                <a:lnTo>
                  <a:pt x="4098086" y="469"/>
                </a:lnTo>
                <a:lnTo>
                  <a:pt x="4096220" y="2336"/>
                </a:lnTo>
                <a:lnTo>
                  <a:pt x="4095750" y="3454"/>
                </a:lnTo>
                <a:lnTo>
                  <a:pt x="4095750" y="6083"/>
                </a:lnTo>
                <a:lnTo>
                  <a:pt x="4096220" y="7200"/>
                </a:lnTo>
                <a:lnTo>
                  <a:pt x="4098086" y="9067"/>
                </a:lnTo>
                <a:lnTo>
                  <a:pt x="4099204" y="9525"/>
                </a:lnTo>
                <a:lnTo>
                  <a:pt x="4101833" y="9525"/>
                </a:lnTo>
                <a:lnTo>
                  <a:pt x="4102951" y="9067"/>
                </a:lnTo>
                <a:lnTo>
                  <a:pt x="4104817" y="7200"/>
                </a:lnTo>
                <a:lnTo>
                  <a:pt x="4105275" y="6083"/>
                </a:lnTo>
                <a:lnTo>
                  <a:pt x="4105275" y="3454"/>
                </a:lnTo>
                <a:close/>
              </a:path>
              <a:path w="5534025" h="1628775">
                <a:moveTo>
                  <a:pt x="4152900" y="1622704"/>
                </a:moveTo>
                <a:lnTo>
                  <a:pt x="4152442" y="1621586"/>
                </a:lnTo>
                <a:lnTo>
                  <a:pt x="4150576" y="1619719"/>
                </a:lnTo>
                <a:lnTo>
                  <a:pt x="4149458" y="1619250"/>
                </a:lnTo>
                <a:lnTo>
                  <a:pt x="4146829" y="1619250"/>
                </a:lnTo>
                <a:lnTo>
                  <a:pt x="4145711" y="1619719"/>
                </a:lnTo>
                <a:lnTo>
                  <a:pt x="4143845" y="1621586"/>
                </a:lnTo>
                <a:lnTo>
                  <a:pt x="4143375" y="1622704"/>
                </a:lnTo>
                <a:lnTo>
                  <a:pt x="4143375" y="1625333"/>
                </a:lnTo>
                <a:lnTo>
                  <a:pt x="4143845" y="1626450"/>
                </a:lnTo>
                <a:lnTo>
                  <a:pt x="4145711" y="1628317"/>
                </a:lnTo>
                <a:lnTo>
                  <a:pt x="4146829" y="1628775"/>
                </a:lnTo>
                <a:lnTo>
                  <a:pt x="4149458" y="1628775"/>
                </a:lnTo>
                <a:lnTo>
                  <a:pt x="4150576" y="1628317"/>
                </a:lnTo>
                <a:lnTo>
                  <a:pt x="4152442" y="1626450"/>
                </a:lnTo>
                <a:lnTo>
                  <a:pt x="4152900" y="1625333"/>
                </a:lnTo>
                <a:lnTo>
                  <a:pt x="4152900" y="1622704"/>
                </a:lnTo>
                <a:close/>
              </a:path>
              <a:path w="5534025" h="1628775">
                <a:moveTo>
                  <a:pt x="4152900" y="813079"/>
                </a:moveTo>
                <a:lnTo>
                  <a:pt x="4152442" y="811961"/>
                </a:lnTo>
                <a:lnTo>
                  <a:pt x="4150576" y="810094"/>
                </a:lnTo>
                <a:lnTo>
                  <a:pt x="4149458" y="809625"/>
                </a:lnTo>
                <a:lnTo>
                  <a:pt x="4146829" y="809625"/>
                </a:lnTo>
                <a:lnTo>
                  <a:pt x="4145711" y="810094"/>
                </a:lnTo>
                <a:lnTo>
                  <a:pt x="4143845" y="811961"/>
                </a:lnTo>
                <a:lnTo>
                  <a:pt x="4143375" y="813079"/>
                </a:lnTo>
                <a:lnTo>
                  <a:pt x="4143375" y="815708"/>
                </a:lnTo>
                <a:lnTo>
                  <a:pt x="4143845" y="816825"/>
                </a:lnTo>
                <a:lnTo>
                  <a:pt x="4145711" y="818692"/>
                </a:lnTo>
                <a:lnTo>
                  <a:pt x="4146829" y="819150"/>
                </a:lnTo>
                <a:lnTo>
                  <a:pt x="4149458" y="819150"/>
                </a:lnTo>
                <a:lnTo>
                  <a:pt x="4150576" y="818692"/>
                </a:lnTo>
                <a:lnTo>
                  <a:pt x="4152442" y="816825"/>
                </a:lnTo>
                <a:lnTo>
                  <a:pt x="4152900" y="815708"/>
                </a:lnTo>
                <a:lnTo>
                  <a:pt x="4152900" y="813079"/>
                </a:lnTo>
                <a:close/>
              </a:path>
              <a:path w="5534025" h="1628775">
                <a:moveTo>
                  <a:pt x="4152900" y="3454"/>
                </a:moveTo>
                <a:lnTo>
                  <a:pt x="4152442" y="2336"/>
                </a:lnTo>
                <a:lnTo>
                  <a:pt x="4150576" y="469"/>
                </a:lnTo>
                <a:lnTo>
                  <a:pt x="4149458" y="0"/>
                </a:lnTo>
                <a:lnTo>
                  <a:pt x="4146829" y="0"/>
                </a:lnTo>
                <a:lnTo>
                  <a:pt x="4145711" y="469"/>
                </a:lnTo>
                <a:lnTo>
                  <a:pt x="4143845" y="2336"/>
                </a:lnTo>
                <a:lnTo>
                  <a:pt x="4143375" y="3454"/>
                </a:lnTo>
                <a:lnTo>
                  <a:pt x="4143375" y="6083"/>
                </a:lnTo>
                <a:lnTo>
                  <a:pt x="4143845" y="7200"/>
                </a:lnTo>
                <a:lnTo>
                  <a:pt x="4145711" y="9067"/>
                </a:lnTo>
                <a:lnTo>
                  <a:pt x="4146829" y="9525"/>
                </a:lnTo>
                <a:lnTo>
                  <a:pt x="4149458" y="9525"/>
                </a:lnTo>
                <a:lnTo>
                  <a:pt x="4150576" y="9067"/>
                </a:lnTo>
                <a:lnTo>
                  <a:pt x="4152442" y="7200"/>
                </a:lnTo>
                <a:lnTo>
                  <a:pt x="4152900" y="6083"/>
                </a:lnTo>
                <a:lnTo>
                  <a:pt x="4152900" y="3454"/>
                </a:lnTo>
                <a:close/>
              </a:path>
              <a:path w="5534025" h="1628775">
                <a:moveTo>
                  <a:pt x="4200525" y="1622704"/>
                </a:moveTo>
                <a:lnTo>
                  <a:pt x="4200067" y="1621586"/>
                </a:lnTo>
                <a:lnTo>
                  <a:pt x="4198201" y="1619719"/>
                </a:lnTo>
                <a:lnTo>
                  <a:pt x="4197083" y="1619250"/>
                </a:lnTo>
                <a:lnTo>
                  <a:pt x="4194454" y="1619250"/>
                </a:lnTo>
                <a:lnTo>
                  <a:pt x="4193336" y="1619719"/>
                </a:lnTo>
                <a:lnTo>
                  <a:pt x="4191470" y="1621586"/>
                </a:lnTo>
                <a:lnTo>
                  <a:pt x="4191000" y="1622704"/>
                </a:lnTo>
                <a:lnTo>
                  <a:pt x="4191000" y="1625333"/>
                </a:lnTo>
                <a:lnTo>
                  <a:pt x="4191470" y="1626450"/>
                </a:lnTo>
                <a:lnTo>
                  <a:pt x="4193336" y="1628317"/>
                </a:lnTo>
                <a:lnTo>
                  <a:pt x="4194454" y="1628775"/>
                </a:lnTo>
                <a:lnTo>
                  <a:pt x="4197083" y="1628775"/>
                </a:lnTo>
                <a:lnTo>
                  <a:pt x="4198201" y="1628317"/>
                </a:lnTo>
                <a:lnTo>
                  <a:pt x="4200067" y="1626450"/>
                </a:lnTo>
                <a:lnTo>
                  <a:pt x="4200525" y="1625333"/>
                </a:lnTo>
                <a:lnTo>
                  <a:pt x="4200525" y="1622704"/>
                </a:lnTo>
                <a:close/>
              </a:path>
              <a:path w="5534025" h="1628775">
                <a:moveTo>
                  <a:pt x="4200525" y="813079"/>
                </a:moveTo>
                <a:lnTo>
                  <a:pt x="4200067" y="811961"/>
                </a:lnTo>
                <a:lnTo>
                  <a:pt x="4198201" y="810094"/>
                </a:lnTo>
                <a:lnTo>
                  <a:pt x="4197083" y="809625"/>
                </a:lnTo>
                <a:lnTo>
                  <a:pt x="4194454" y="809625"/>
                </a:lnTo>
                <a:lnTo>
                  <a:pt x="4193336" y="810094"/>
                </a:lnTo>
                <a:lnTo>
                  <a:pt x="4191470" y="811961"/>
                </a:lnTo>
                <a:lnTo>
                  <a:pt x="4191000" y="813079"/>
                </a:lnTo>
                <a:lnTo>
                  <a:pt x="4191000" y="815708"/>
                </a:lnTo>
                <a:lnTo>
                  <a:pt x="4191470" y="816825"/>
                </a:lnTo>
                <a:lnTo>
                  <a:pt x="4193336" y="818692"/>
                </a:lnTo>
                <a:lnTo>
                  <a:pt x="4194454" y="819150"/>
                </a:lnTo>
                <a:lnTo>
                  <a:pt x="4197083" y="819150"/>
                </a:lnTo>
                <a:lnTo>
                  <a:pt x="4198201" y="818692"/>
                </a:lnTo>
                <a:lnTo>
                  <a:pt x="4200067" y="816825"/>
                </a:lnTo>
                <a:lnTo>
                  <a:pt x="4200525" y="815708"/>
                </a:lnTo>
                <a:lnTo>
                  <a:pt x="4200525" y="813079"/>
                </a:lnTo>
                <a:close/>
              </a:path>
              <a:path w="5534025" h="1628775">
                <a:moveTo>
                  <a:pt x="4200525" y="3454"/>
                </a:moveTo>
                <a:lnTo>
                  <a:pt x="4200067" y="2336"/>
                </a:lnTo>
                <a:lnTo>
                  <a:pt x="4198201" y="469"/>
                </a:lnTo>
                <a:lnTo>
                  <a:pt x="4197083" y="0"/>
                </a:lnTo>
                <a:lnTo>
                  <a:pt x="4194454" y="0"/>
                </a:lnTo>
                <a:lnTo>
                  <a:pt x="4193336" y="469"/>
                </a:lnTo>
                <a:lnTo>
                  <a:pt x="4191470" y="2336"/>
                </a:lnTo>
                <a:lnTo>
                  <a:pt x="4191000" y="3454"/>
                </a:lnTo>
                <a:lnTo>
                  <a:pt x="4191000" y="6083"/>
                </a:lnTo>
                <a:lnTo>
                  <a:pt x="4191470" y="7200"/>
                </a:lnTo>
                <a:lnTo>
                  <a:pt x="4193336" y="9067"/>
                </a:lnTo>
                <a:lnTo>
                  <a:pt x="4194454" y="9525"/>
                </a:lnTo>
                <a:lnTo>
                  <a:pt x="4197083" y="9525"/>
                </a:lnTo>
                <a:lnTo>
                  <a:pt x="4198201" y="9067"/>
                </a:lnTo>
                <a:lnTo>
                  <a:pt x="4200067" y="7200"/>
                </a:lnTo>
                <a:lnTo>
                  <a:pt x="4200525" y="6083"/>
                </a:lnTo>
                <a:lnTo>
                  <a:pt x="4200525" y="3454"/>
                </a:lnTo>
                <a:close/>
              </a:path>
              <a:path w="5534025" h="1628775">
                <a:moveTo>
                  <a:pt x="4248150" y="1622704"/>
                </a:moveTo>
                <a:lnTo>
                  <a:pt x="4247693" y="1621586"/>
                </a:lnTo>
                <a:lnTo>
                  <a:pt x="4245826" y="1619719"/>
                </a:lnTo>
                <a:lnTo>
                  <a:pt x="4244708" y="1619250"/>
                </a:lnTo>
                <a:lnTo>
                  <a:pt x="4242079" y="1619250"/>
                </a:lnTo>
                <a:lnTo>
                  <a:pt x="4240962" y="1619719"/>
                </a:lnTo>
                <a:lnTo>
                  <a:pt x="4239095" y="1621586"/>
                </a:lnTo>
                <a:lnTo>
                  <a:pt x="4238625" y="1622704"/>
                </a:lnTo>
                <a:lnTo>
                  <a:pt x="4238625" y="1625333"/>
                </a:lnTo>
                <a:lnTo>
                  <a:pt x="4239095" y="1626450"/>
                </a:lnTo>
                <a:lnTo>
                  <a:pt x="4240962" y="1628317"/>
                </a:lnTo>
                <a:lnTo>
                  <a:pt x="4242079" y="1628775"/>
                </a:lnTo>
                <a:lnTo>
                  <a:pt x="4244708" y="1628775"/>
                </a:lnTo>
                <a:lnTo>
                  <a:pt x="4245826" y="1628317"/>
                </a:lnTo>
                <a:lnTo>
                  <a:pt x="4247693" y="1626450"/>
                </a:lnTo>
                <a:lnTo>
                  <a:pt x="4248150" y="1625333"/>
                </a:lnTo>
                <a:lnTo>
                  <a:pt x="4248150" y="1622704"/>
                </a:lnTo>
                <a:close/>
              </a:path>
              <a:path w="5534025" h="1628775">
                <a:moveTo>
                  <a:pt x="4248150" y="813079"/>
                </a:moveTo>
                <a:lnTo>
                  <a:pt x="4247693" y="811961"/>
                </a:lnTo>
                <a:lnTo>
                  <a:pt x="4245826" y="810094"/>
                </a:lnTo>
                <a:lnTo>
                  <a:pt x="4244708" y="809625"/>
                </a:lnTo>
                <a:lnTo>
                  <a:pt x="4242079" y="809625"/>
                </a:lnTo>
                <a:lnTo>
                  <a:pt x="4240962" y="810094"/>
                </a:lnTo>
                <a:lnTo>
                  <a:pt x="4239095" y="811961"/>
                </a:lnTo>
                <a:lnTo>
                  <a:pt x="4238625" y="813079"/>
                </a:lnTo>
                <a:lnTo>
                  <a:pt x="4238625" y="815708"/>
                </a:lnTo>
                <a:lnTo>
                  <a:pt x="4239095" y="816825"/>
                </a:lnTo>
                <a:lnTo>
                  <a:pt x="4240962" y="818692"/>
                </a:lnTo>
                <a:lnTo>
                  <a:pt x="4242079" y="819150"/>
                </a:lnTo>
                <a:lnTo>
                  <a:pt x="4244708" y="819150"/>
                </a:lnTo>
                <a:lnTo>
                  <a:pt x="4245826" y="818692"/>
                </a:lnTo>
                <a:lnTo>
                  <a:pt x="4247693" y="816825"/>
                </a:lnTo>
                <a:lnTo>
                  <a:pt x="4248150" y="815708"/>
                </a:lnTo>
                <a:lnTo>
                  <a:pt x="4248150" y="813079"/>
                </a:lnTo>
                <a:close/>
              </a:path>
              <a:path w="5534025" h="1628775">
                <a:moveTo>
                  <a:pt x="4248150" y="3454"/>
                </a:moveTo>
                <a:lnTo>
                  <a:pt x="4247693" y="2336"/>
                </a:lnTo>
                <a:lnTo>
                  <a:pt x="4245826" y="469"/>
                </a:lnTo>
                <a:lnTo>
                  <a:pt x="4244708" y="0"/>
                </a:lnTo>
                <a:lnTo>
                  <a:pt x="4242079" y="0"/>
                </a:lnTo>
                <a:lnTo>
                  <a:pt x="4240962" y="469"/>
                </a:lnTo>
                <a:lnTo>
                  <a:pt x="4239095" y="2336"/>
                </a:lnTo>
                <a:lnTo>
                  <a:pt x="4238625" y="3454"/>
                </a:lnTo>
                <a:lnTo>
                  <a:pt x="4238625" y="6083"/>
                </a:lnTo>
                <a:lnTo>
                  <a:pt x="4239095" y="7200"/>
                </a:lnTo>
                <a:lnTo>
                  <a:pt x="4240962" y="9067"/>
                </a:lnTo>
                <a:lnTo>
                  <a:pt x="4242079" y="9525"/>
                </a:lnTo>
                <a:lnTo>
                  <a:pt x="4244708" y="9525"/>
                </a:lnTo>
                <a:lnTo>
                  <a:pt x="4245826" y="9067"/>
                </a:lnTo>
                <a:lnTo>
                  <a:pt x="4247693" y="7200"/>
                </a:lnTo>
                <a:lnTo>
                  <a:pt x="4248150" y="6083"/>
                </a:lnTo>
                <a:lnTo>
                  <a:pt x="4248150" y="3454"/>
                </a:lnTo>
                <a:close/>
              </a:path>
              <a:path w="5534025" h="1628775">
                <a:moveTo>
                  <a:pt x="4295775" y="1622704"/>
                </a:moveTo>
                <a:lnTo>
                  <a:pt x="4295318" y="1621586"/>
                </a:lnTo>
                <a:lnTo>
                  <a:pt x="4293451" y="1619719"/>
                </a:lnTo>
                <a:lnTo>
                  <a:pt x="4292333" y="1619250"/>
                </a:lnTo>
                <a:lnTo>
                  <a:pt x="4289704" y="1619250"/>
                </a:lnTo>
                <a:lnTo>
                  <a:pt x="4288587" y="1619719"/>
                </a:lnTo>
                <a:lnTo>
                  <a:pt x="4286720" y="1621586"/>
                </a:lnTo>
                <a:lnTo>
                  <a:pt x="4286250" y="1622704"/>
                </a:lnTo>
                <a:lnTo>
                  <a:pt x="4286250" y="1625333"/>
                </a:lnTo>
                <a:lnTo>
                  <a:pt x="4286720" y="1626450"/>
                </a:lnTo>
                <a:lnTo>
                  <a:pt x="4288587" y="1628317"/>
                </a:lnTo>
                <a:lnTo>
                  <a:pt x="4289704" y="1628775"/>
                </a:lnTo>
                <a:lnTo>
                  <a:pt x="4292333" y="1628775"/>
                </a:lnTo>
                <a:lnTo>
                  <a:pt x="4293451" y="1628317"/>
                </a:lnTo>
                <a:lnTo>
                  <a:pt x="4295318" y="1626450"/>
                </a:lnTo>
                <a:lnTo>
                  <a:pt x="4295775" y="1625333"/>
                </a:lnTo>
                <a:lnTo>
                  <a:pt x="4295775" y="1622704"/>
                </a:lnTo>
                <a:close/>
              </a:path>
              <a:path w="5534025" h="1628775">
                <a:moveTo>
                  <a:pt x="4295775" y="813079"/>
                </a:moveTo>
                <a:lnTo>
                  <a:pt x="4295318" y="811961"/>
                </a:lnTo>
                <a:lnTo>
                  <a:pt x="4293451" y="810094"/>
                </a:lnTo>
                <a:lnTo>
                  <a:pt x="4292333" y="809625"/>
                </a:lnTo>
                <a:lnTo>
                  <a:pt x="4289704" y="809625"/>
                </a:lnTo>
                <a:lnTo>
                  <a:pt x="4288587" y="810094"/>
                </a:lnTo>
                <a:lnTo>
                  <a:pt x="4286720" y="811961"/>
                </a:lnTo>
                <a:lnTo>
                  <a:pt x="4286250" y="813079"/>
                </a:lnTo>
                <a:lnTo>
                  <a:pt x="4286250" y="815708"/>
                </a:lnTo>
                <a:lnTo>
                  <a:pt x="4286720" y="816825"/>
                </a:lnTo>
                <a:lnTo>
                  <a:pt x="4288587" y="818692"/>
                </a:lnTo>
                <a:lnTo>
                  <a:pt x="4289704" y="819150"/>
                </a:lnTo>
                <a:lnTo>
                  <a:pt x="4292333" y="819150"/>
                </a:lnTo>
                <a:lnTo>
                  <a:pt x="4293451" y="818692"/>
                </a:lnTo>
                <a:lnTo>
                  <a:pt x="4295318" y="816825"/>
                </a:lnTo>
                <a:lnTo>
                  <a:pt x="4295775" y="815708"/>
                </a:lnTo>
                <a:lnTo>
                  <a:pt x="4295775" y="813079"/>
                </a:lnTo>
                <a:close/>
              </a:path>
              <a:path w="5534025" h="1628775">
                <a:moveTo>
                  <a:pt x="4295775" y="3454"/>
                </a:moveTo>
                <a:lnTo>
                  <a:pt x="4295318" y="2336"/>
                </a:lnTo>
                <a:lnTo>
                  <a:pt x="4293451" y="469"/>
                </a:lnTo>
                <a:lnTo>
                  <a:pt x="4292333" y="0"/>
                </a:lnTo>
                <a:lnTo>
                  <a:pt x="4289704" y="0"/>
                </a:lnTo>
                <a:lnTo>
                  <a:pt x="4288587" y="469"/>
                </a:lnTo>
                <a:lnTo>
                  <a:pt x="4286720" y="2336"/>
                </a:lnTo>
                <a:lnTo>
                  <a:pt x="4286250" y="3454"/>
                </a:lnTo>
                <a:lnTo>
                  <a:pt x="4286250" y="6083"/>
                </a:lnTo>
                <a:lnTo>
                  <a:pt x="4286720" y="7200"/>
                </a:lnTo>
                <a:lnTo>
                  <a:pt x="4288587" y="9067"/>
                </a:lnTo>
                <a:lnTo>
                  <a:pt x="4289704" y="9525"/>
                </a:lnTo>
                <a:lnTo>
                  <a:pt x="4292333" y="9525"/>
                </a:lnTo>
                <a:lnTo>
                  <a:pt x="4293451" y="9067"/>
                </a:lnTo>
                <a:lnTo>
                  <a:pt x="4295318" y="7200"/>
                </a:lnTo>
                <a:lnTo>
                  <a:pt x="4295775" y="6083"/>
                </a:lnTo>
                <a:lnTo>
                  <a:pt x="4295775" y="3454"/>
                </a:lnTo>
                <a:close/>
              </a:path>
              <a:path w="5534025" h="1628775">
                <a:moveTo>
                  <a:pt x="4343400" y="1622704"/>
                </a:moveTo>
                <a:lnTo>
                  <a:pt x="4342943" y="1621586"/>
                </a:lnTo>
                <a:lnTo>
                  <a:pt x="4341076" y="1619719"/>
                </a:lnTo>
                <a:lnTo>
                  <a:pt x="4339958" y="1619250"/>
                </a:lnTo>
                <a:lnTo>
                  <a:pt x="4337329" y="1619250"/>
                </a:lnTo>
                <a:lnTo>
                  <a:pt x="4336199" y="1619719"/>
                </a:lnTo>
                <a:lnTo>
                  <a:pt x="4334345" y="1621586"/>
                </a:lnTo>
                <a:lnTo>
                  <a:pt x="4333875" y="1622704"/>
                </a:lnTo>
                <a:lnTo>
                  <a:pt x="4333875" y="1625333"/>
                </a:lnTo>
                <a:lnTo>
                  <a:pt x="4334345" y="1626450"/>
                </a:lnTo>
                <a:lnTo>
                  <a:pt x="4336199" y="1628317"/>
                </a:lnTo>
                <a:lnTo>
                  <a:pt x="4337329" y="1628775"/>
                </a:lnTo>
                <a:lnTo>
                  <a:pt x="4339958" y="1628775"/>
                </a:lnTo>
                <a:lnTo>
                  <a:pt x="4341076" y="1628317"/>
                </a:lnTo>
                <a:lnTo>
                  <a:pt x="4342943" y="1626450"/>
                </a:lnTo>
                <a:lnTo>
                  <a:pt x="4343400" y="1625333"/>
                </a:lnTo>
                <a:lnTo>
                  <a:pt x="4343400" y="1622704"/>
                </a:lnTo>
                <a:close/>
              </a:path>
              <a:path w="5534025" h="1628775">
                <a:moveTo>
                  <a:pt x="4343400" y="813079"/>
                </a:moveTo>
                <a:lnTo>
                  <a:pt x="4342943" y="811961"/>
                </a:lnTo>
                <a:lnTo>
                  <a:pt x="4341076" y="810094"/>
                </a:lnTo>
                <a:lnTo>
                  <a:pt x="4339958" y="809625"/>
                </a:lnTo>
                <a:lnTo>
                  <a:pt x="4337329" y="809625"/>
                </a:lnTo>
                <a:lnTo>
                  <a:pt x="4336199" y="810094"/>
                </a:lnTo>
                <a:lnTo>
                  <a:pt x="4334345" y="811961"/>
                </a:lnTo>
                <a:lnTo>
                  <a:pt x="4333875" y="813079"/>
                </a:lnTo>
                <a:lnTo>
                  <a:pt x="4333875" y="815708"/>
                </a:lnTo>
                <a:lnTo>
                  <a:pt x="4334345" y="816825"/>
                </a:lnTo>
                <a:lnTo>
                  <a:pt x="4336199" y="818692"/>
                </a:lnTo>
                <a:lnTo>
                  <a:pt x="4337329" y="819150"/>
                </a:lnTo>
                <a:lnTo>
                  <a:pt x="4339958" y="819150"/>
                </a:lnTo>
                <a:lnTo>
                  <a:pt x="4341076" y="818692"/>
                </a:lnTo>
                <a:lnTo>
                  <a:pt x="4342943" y="816825"/>
                </a:lnTo>
                <a:lnTo>
                  <a:pt x="4343400" y="815708"/>
                </a:lnTo>
                <a:lnTo>
                  <a:pt x="4343400" y="813079"/>
                </a:lnTo>
                <a:close/>
              </a:path>
              <a:path w="5534025" h="1628775">
                <a:moveTo>
                  <a:pt x="4343400" y="3454"/>
                </a:moveTo>
                <a:lnTo>
                  <a:pt x="4342943" y="2336"/>
                </a:lnTo>
                <a:lnTo>
                  <a:pt x="4341076" y="469"/>
                </a:lnTo>
                <a:lnTo>
                  <a:pt x="4339958" y="0"/>
                </a:lnTo>
                <a:lnTo>
                  <a:pt x="4337329" y="0"/>
                </a:lnTo>
                <a:lnTo>
                  <a:pt x="4336199" y="469"/>
                </a:lnTo>
                <a:lnTo>
                  <a:pt x="4334345" y="2336"/>
                </a:lnTo>
                <a:lnTo>
                  <a:pt x="4333875" y="3454"/>
                </a:lnTo>
                <a:lnTo>
                  <a:pt x="4333875" y="6083"/>
                </a:lnTo>
                <a:lnTo>
                  <a:pt x="4334345" y="7200"/>
                </a:lnTo>
                <a:lnTo>
                  <a:pt x="4336199" y="9067"/>
                </a:lnTo>
                <a:lnTo>
                  <a:pt x="4337329" y="9525"/>
                </a:lnTo>
                <a:lnTo>
                  <a:pt x="4339958" y="9525"/>
                </a:lnTo>
                <a:lnTo>
                  <a:pt x="4341076" y="9067"/>
                </a:lnTo>
                <a:lnTo>
                  <a:pt x="4342943" y="7200"/>
                </a:lnTo>
                <a:lnTo>
                  <a:pt x="4343400" y="6083"/>
                </a:lnTo>
                <a:lnTo>
                  <a:pt x="4343400" y="3454"/>
                </a:lnTo>
                <a:close/>
              </a:path>
              <a:path w="5534025" h="1628775">
                <a:moveTo>
                  <a:pt x="4391025" y="1622704"/>
                </a:moveTo>
                <a:lnTo>
                  <a:pt x="4390568" y="1621586"/>
                </a:lnTo>
                <a:lnTo>
                  <a:pt x="4388701" y="1619719"/>
                </a:lnTo>
                <a:lnTo>
                  <a:pt x="4387583" y="1619250"/>
                </a:lnTo>
                <a:lnTo>
                  <a:pt x="4384954" y="1619250"/>
                </a:lnTo>
                <a:lnTo>
                  <a:pt x="4383824" y="1619719"/>
                </a:lnTo>
                <a:lnTo>
                  <a:pt x="4381970" y="1621586"/>
                </a:lnTo>
                <a:lnTo>
                  <a:pt x="4381500" y="1622704"/>
                </a:lnTo>
                <a:lnTo>
                  <a:pt x="4381500" y="1625333"/>
                </a:lnTo>
                <a:lnTo>
                  <a:pt x="4381970" y="1626450"/>
                </a:lnTo>
                <a:lnTo>
                  <a:pt x="4383824" y="1628317"/>
                </a:lnTo>
                <a:lnTo>
                  <a:pt x="4384954" y="1628775"/>
                </a:lnTo>
                <a:lnTo>
                  <a:pt x="4387583" y="1628775"/>
                </a:lnTo>
                <a:lnTo>
                  <a:pt x="4388701" y="1628317"/>
                </a:lnTo>
                <a:lnTo>
                  <a:pt x="4390568" y="1626450"/>
                </a:lnTo>
                <a:lnTo>
                  <a:pt x="4391025" y="1625333"/>
                </a:lnTo>
                <a:lnTo>
                  <a:pt x="4391025" y="1622704"/>
                </a:lnTo>
                <a:close/>
              </a:path>
              <a:path w="5534025" h="1628775">
                <a:moveTo>
                  <a:pt x="4391025" y="813079"/>
                </a:moveTo>
                <a:lnTo>
                  <a:pt x="4390568" y="811961"/>
                </a:lnTo>
                <a:lnTo>
                  <a:pt x="4388701" y="810094"/>
                </a:lnTo>
                <a:lnTo>
                  <a:pt x="4387583" y="809625"/>
                </a:lnTo>
                <a:lnTo>
                  <a:pt x="4384954" y="809625"/>
                </a:lnTo>
                <a:lnTo>
                  <a:pt x="4383824" y="810094"/>
                </a:lnTo>
                <a:lnTo>
                  <a:pt x="4381970" y="811961"/>
                </a:lnTo>
                <a:lnTo>
                  <a:pt x="4381500" y="813079"/>
                </a:lnTo>
                <a:lnTo>
                  <a:pt x="4381500" y="815708"/>
                </a:lnTo>
                <a:lnTo>
                  <a:pt x="4381970" y="816825"/>
                </a:lnTo>
                <a:lnTo>
                  <a:pt x="4383824" y="818692"/>
                </a:lnTo>
                <a:lnTo>
                  <a:pt x="4384954" y="819150"/>
                </a:lnTo>
                <a:lnTo>
                  <a:pt x="4387583" y="819150"/>
                </a:lnTo>
                <a:lnTo>
                  <a:pt x="4388701" y="818692"/>
                </a:lnTo>
                <a:lnTo>
                  <a:pt x="4390568" y="816825"/>
                </a:lnTo>
                <a:lnTo>
                  <a:pt x="4391025" y="815708"/>
                </a:lnTo>
                <a:lnTo>
                  <a:pt x="4391025" y="813079"/>
                </a:lnTo>
                <a:close/>
              </a:path>
              <a:path w="5534025" h="1628775">
                <a:moveTo>
                  <a:pt x="4391025" y="3454"/>
                </a:moveTo>
                <a:lnTo>
                  <a:pt x="4390568" y="2336"/>
                </a:lnTo>
                <a:lnTo>
                  <a:pt x="4388701" y="469"/>
                </a:lnTo>
                <a:lnTo>
                  <a:pt x="4387583" y="0"/>
                </a:lnTo>
                <a:lnTo>
                  <a:pt x="4384954" y="0"/>
                </a:lnTo>
                <a:lnTo>
                  <a:pt x="4383824" y="469"/>
                </a:lnTo>
                <a:lnTo>
                  <a:pt x="4381970" y="2336"/>
                </a:lnTo>
                <a:lnTo>
                  <a:pt x="4381500" y="3454"/>
                </a:lnTo>
                <a:lnTo>
                  <a:pt x="4381500" y="6083"/>
                </a:lnTo>
                <a:lnTo>
                  <a:pt x="4381970" y="7200"/>
                </a:lnTo>
                <a:lnTo>
                  <a:pt x="4383824" y="9067"/>
                </a:lnTo>
                <a:lnTo>
                  <a:pt x="4384954" y="9525"/>
                </a:lnTo>
                <a:lnTo>
                  <a:pt x="4387583" y="9525"/>
                </a:lnTo>
                <a:lnTo>
                  <a:pt x="4388701" y="9067"/>
                </a:lnTo>
                <a:lnTo>
                  <a:pt x="4390568" y="7200"/>
                </a:lnTo>
                <a:lnTo>
                  <a:pt x="4391025" y="6083"/>
                </a:lnTo>
                <a:lnTo>
                  <a:pt x="4391025" y="3454"/>
                </a:lnTo>
                <a:close/>
              </a:path>
              <a:path w="5534025" h="1628775">
                <a:moveTo>
                  <a:pt x="4438650" y="1622704"/>
                </a:moveTo>
                <a:lnTo>
                  <a:pt x="4438193" y="1621586"/>
                </a:lnTo>
                <a:lnTo>
                  <a:pt x="4436326" y="1619719"/>
                </a:lnTo>
                <a:lnTo>
                  <a:pt x="4435208" y="1619250"/>
                </a:lnTo>
                <a:lnTo>
                  <a:pt x="4432579" y="1619250"/>
                </a:lnTo>
                <a:lnTo>
                  <a:pt x="4431449" y="1619719"/>
                </a:lnTo>
                <a:lnTo>
                  <a:pt x="4429595" y="1621586"/>
                </a:lnTo>
                <a:lnTo>
                  <a:pt x="4429125" y="1622704"/>
                </a:lnTo>
                <a:lnTo>
                  <a:pt x="4429125" y="1625333"/>
                </a:lnTo>
                <a:lnTo>
                  <a:pt x="4429595" y="1626450"/>
                </a:lnTo>
                <a:lnTo>
                  <a:pt x="4431449" y="1628317"/>
                </a:lnTo>
                <a:lnTo>
                  <a:pt x="4432579" y="1628775"/>
                </a:lnTo>
                <a:lnTo>
                  <a:pt x="4435208" y="1628775"/>
                </a:lnTo>
                <a:lnTo>
                  <a:pt x="4436326" y="1628317"/>
                </a:lnTo>
                <a:lnTo>
                  <a:pt x="4438193" y="1626450"/>
                </a:lnTo>
                <a:lnTo>
                  <a:pt x="4438650" y="1625333"/>
                </a:lnTo>
                <a:lnTo>
                  <a:pt x="4438650" y="1622704"/>
                </a:lnTo>
                <a:close/>
              </a:path>
              <a:path w="5534025" h="1628775">
                <a:moveTo>
                  <a:pt x="4438650" y="813079"/>
                </a:moveTo>
                <a:lnTo>
                  <a:pt x="4438193" y="811961"/>
                </a:lnTo>
                <a:lnTo>
                  <a:pt x="4436326" y="810094"/>
                </a:lnTo>
                <a:lnTo>
                  <a:pt x="4435208" y="809625"/>
                </a:lnTo>
                <a:lnTo>
                  <a:pt x="4432579" y="809625"/>
                </a:lnTo>
                <a:lnTo>
                  <a:pt x="4431449" y="810094"/>
                </a:lnTo>
                <a:lnTo>
                  <a:pt x="4429595" y="811961"/>
                </a:lnTo>
                <a:lnTo>
                  <a:pt x="4429125" y="813079"/>
                </a:lnTo>
                <a:lnTo>
                  <a:pt x="4429125" y="815708"/>
                </a:lnTo>
                <a:lnTo>
                  <a:pt x="4429595" y="816825"/>
                </a:lnTo>
                <a:lnTo>
                  <a:pt x="4431449" y="818692"/>
                </a:lnTo>
                <a:lnTo>
                  <a:pt x="4432579" y="819150"/>
                </a:lnTo>
                <a:lnTo>
                  <a:pt x="4435208" y="819150"/>
                </a:lnTo>
                <a:lnTo>
                  <a:pt x="4436326" y="818692"/>
                </a:lnTo>
                <a:lnTo>
                  <a:pt x="4438193" y="816825"/>
                </a:lnTo>
                <a:lnTo>
                  <a:pt x="4438650" y="815708"/>
                </a:lnTo>
                <a:lnTo>
                  <a:pt x="4438650" y="813079"/>
                </a:lnTo>
                <a:close/>
              </a:path>
              <a:path w="5534025" h="1628775">
                <a:moveTo>
                  <a:pt x="4438650" y="3454"/>
                </a:moveTo>
                <a:lnTo>
                  <a:pt x="4438193" y="2336"/>
                </a:lnTo>
                <a:lnTo>
                  <a:pt x="4436326" y="469"/>
                </a:lnTo>
                <a:lnTo>
                  <a:pt x="4435208" y="0"/>
                </a:lnTo>
                <a:lnTo>
                  <a:pt x="4432579" y="0"/>
                </a:lnTo>
                <a:lnTo>
                  <a:pt x="4431449" y="469"/>
                </a:lnTo>
                <a:lnTo>
                  <a:pt x="4429595" y="2336"/>
                </a:lnTo>
                <a:lnTo>
                  <a:pt x="4429125" y="3454"/>
                </a:lnTo>
                <a:lnTo>
                  <a:pt x="4429125" y="6083"/>
                </a:lnTo>
                <a:lnTo>
                  <a:pt x="4429595" y="7200"/>
                </a:lnTo>
                <a:lnTo>
                  <a:pt x="4431449" y="9067"/>
                </a:lnTo>
                <a:lnTo>
                  <a:pt x="4432579" y="9525"/>
                </a:lnTo>
                <a:lnTo>
                  <a:pt x="4435208" y="9525"/>
                </a:lnTo>
                <a:lnTo>
                  <a:pt x="4436326" y="9067"/>
                </a:lnTo>
                <a:lnTo>
                  <a:pt x="4438193" y="7200"/>
                </a:lnTo>
                <a:lnTo>
                  <a:pt x="4438650" y="6083"/>
                </a:lnTo>
                <a:lnTo>
                  <a:pt x="4438650" y="3454"/>
                </a:lnTo>
                <a:close/>
              </a:path>
              <a:path w="5534025" h="1628775">
                <a:moveTo>
                  <a:pt x="4486275" y="1622704"/>
                </a:moveTo>
                <a:lnTo>
                  <a:pt x="4485818" y="1621586"/>
                </a:lnTo>
                <a:lnTo>
                  <a:pt x="4483951" y="1619719"/>
                </a:lnTo>
                <a:lnTo>
                  <a:pt x="4482833" y="1619250"/>
                </a:lnTo>
                <a:lnTo>
                  <a:pt x="4480204" y="1619250"/>
                </a:lnTo>
                <a:lnTo>
                  <a:pt x="4479087" y="1619719"/>
                </a:lnTo>
                <a:lnTo>
                  <a:pt x="4477220" y="1621586"/>
                </a:lnTo>
                <a:lnTo>
                  <a:pt x="4476750" y="1622704"/>
                </a:lnTo>
                <a:lnTo>
                  <a:pt x="4476750" y="1625333"/>
                </a:lnTo>
                <a:lnTo>
                  <a:pt x="4477220" y="1626450"/>
                </a:lnTo>
                <a:lnTo>
                  <a:pt x="4479087" y="1628317"/>
                </a:lnTo>
                <a:lnTo>
                  <a:pt x="4480204" y="1628775"/>
                </a:lnTo>
                <a:lnTo>
                  <a:pt x="4482833" y="1628775"/>
                </a:lnTo>
                <a:lnTo>
                  <a:pt x="4483951" y="1628317"/>
                </a:lnTo>
                <a:lnTo>
                  <a:pt x="4485818" y="1626450"/>
                </a:lnTo>
                <a:lnTo>
                  <a:pt x="4486275" y="1625333"/>
                </a:lnTo>
                <a:lnTo>
                  <a:pt x="4486275" y="1622704"/>
                </a:lnTo>
                <a:close/>
              </a:path>
              <a:path w="5534025" h="1628775">
                <a:moveTo>
                  <a:pt x="4486275" y="813079"/>
                </a:moveTo>
                <a:lnTo>
                  <a:pt x="4485818" y="811961"/>
                </a:lnTo>
                <a:lnTo>
                  <a:pt x="4483951" y="810094"/>
                </a:lnTo>
                <a:lnTo>
                  <a:pt x="4482833" y="809625"/>
                </a:lnTo>
                <a:lnTo>
                  <a:pt x="4480204" y="809625"/>
                </a:lnTo>
                <a:lnTo>
                  <a:pt x="4479087" y="810094"/>
                </a:lnTo>
                <a:lnTo>
                  <a:pt x="4477220" y="811961"/>
                </a:lnTo>
                <a:lnTo>
                  <a:pt x="4476750" y="813079"/>
                </a:lnTo>
                <a:lnTo>
                  <a:pt x="4476750" y="815708"/>
                </a:lnTo>
                <a:lnTo>
                  <a:pt x="4477220" y="816825"/>
                </a:lnTo>
                <a:lnTo>
                  <a:pt x="4479087" y="818692"/>
                </a:lnTo>
                <a:lnTo>
                  <a:pt x="4480204" y="819150"/>
                </a:lnTo>
                <a:lnTo>
                  <a:pt x="4482833" y="819150"/>
                </a:lnTo>
                <a:lnTo>
                  <a:pt x="4483951" y="818692"/>
                </a:lnTo>
                <a:lnTo>
                  <a:pt x="4485818" y="816825"/>
                </a:lnTo>
                <a:lnTo>
                  <a:pt x="4486275" y="815708"/>
                </a:lnTo>
                <a:lnTo>
                  <a:pt x="4486275" y="813079"/>
                </a:lnTo>
                <a:close/>
              </a:path>
              <a:path w="5534025" h="1628775">
                <a:moveTo>
                  <a:pt x="4486275" y="3454"/>
                </a:moveTo>
                <a:lnTo>
                  <a:pt x="4485818" y="2336"/>
                </a:lnTo>
                <a:lnTo>
                  <a:pt x="4483951" y="469"/>
                </a:lnTo>
                <a:lnTo>
                  <a:pt x="4482833" y="0"/>
                </a:lnTo>
                <a:lnTo>
                  <a:pt x="4480204" y="0"/>
                </a:lnTo>
                <a:lnTo>
                  <a:pt x="4479087" y="469"/>
                </a:lnTo>
                <a:lnTo>
                  <a:pt x="4477220" y="2336"/>
                </a:lnTo>
                <a:lnTo>
                  <a:pt x="4476750" y="3454"/>
                </a:lnTo>
                <a:lnTo>
                  <a:pt x="4476750" y="6083"/>
                </a:lnTo>
                <a:lnTo>
                  <a:pt x="4477220" y="7200"/>
                </a:lnTo>
                <a:lnTo>
                  <a:pt x="4479087" y="9067"/>
                </a:lnTo>
                <a:lnTo>
                  <a:pt x="4480204" y="9525"/>
                </a:lnTo>
                <a:lnTo>
                  <a:pt x="4482833" y="9525"/>
                </a:lnTo>
                <a:lnTo>
                  <a:pt x="4483951" y="9067"/>
                </a:lnTo>
                <a:lnTo>
                  <a:pt x="4485818" y="7200"/>
                </a:lnTo>
                <a:lnTo>
                  <a:pt x="4486275" y="6083"/>
                </a:lnTo>
                <a:lnTo>
                  <a:pt x="4486275" y="3454"/>
                </a:lnTo>
                <a:close/>
              </a:path>
              <a:path w="5534025" h="1628775">
                <a:moveTo>
                  <a:pt x="4533900" y="1622704"/>
                </a:moveTo>
                <a:lnTo>
                  <a:pt x="4533443" y="1621586"/>
                </a:lnTo>
                <a:lnTo>
                  <a:pt x="4531576" y="1619719"/>
                </a:lnTo>
                <a:lnTo>
                  <a:pt x="4530458" y="1619250"/>
                </a:lnTo>
                <a:lnTo>
                  <a:pt x="4527829" y="1619250"/>
                </a:lnTo>
                <a:lnTo>
                  <a:pt x="4526712" y="1619719"/>
                </a:lnTo>
                <a:lnTo>
                  <a:pt x="4524845" y="1621586"/>
                </a:lnTo>
                <a:lnTo>
                  <a:pt x="4524375" y="1622704"/>
                </a:lnTo>
                <a:lnTo>
                  <a:pt x="4524375" y="1625333"/>
                </a:lnTo>
                <a:lnTo>
                  <a:pt x="4524845" y="1626450"/>
                </a:lnTo>
                <a:lnTo>
                  <a:pt x="4526712" y="1628317"/>
                </a:lnTo>
                <a:lnTo>
                  <a:pt x="4527829" y="1628775"/>
                </a:lnTo>
                <a:lnTo>
                  <a:pt x="4530458" y="1628775"/>
                </a:lnTo>
                <a:lnTo>
                  <a:pt x="4531576" y="1628317"/>
                </a:lnTo>
                <a:lnTo>
                  <a:pt x="4533443" y="1626450"/>
                </a:lnTo>
                <a:lnTo>
                  <a:pt x="4533900" y="1625333"/>
                </a:lnTo>
                <a:lnTo>
                  <a:pt x="4533900" y="1622704"/>
                </a:lnTo>
                <a:close/>
              </a:path>
              <a:path w="5534025" h="1628775">
                <a:moveTo>
                  <a:pt x="4533900" y="813079"/>
                </a:moveTo>
                <a:lnTo>
                  <a:pt x="4533443" y="811961"/>
                </a:lnTo>
                <a:lnTo>
                  <a:pt x="4531576" y="810094"/>
                </a:lnTo>
                <a:lnTo>
                  <a:pt x="4530458" y="809625"/>
                </a:lnTo>
                <a:lnTo>
                  <a:pt x="4527829" y="809625"/>
                </a:lnTo>
                <a:lnTo>
                  <a:pt x="4526712" y="810094"/>
                </a:lnTo>
                <a:lnTo>
                  <a:pt x="4524845" y="811961"/>
                </a:lnTo>
                <a:lnTo>
                  <a:pt x="4524375" y="813079"/>
                </a:lnTo>
                <a:lnTo>
                  <a:pt x="4524375" y="815708"/>
                </a:lnTo>
                <a:lnTo>
                  <a:pt x="4524845" y="816825"/>
                </a:lnTo>
                <a:lnTo>
                  <a:pt x="4526712" y="818692"/>
                </a:lnTo>
                <a:lnTo>
                  <a:pt x="4527829" y="819150"/>
                </a:lnTo>
                <a:lnTo>
                  <a:pt x="4530458" y="819150"/>
                </a:lnTo>
                <a:lnTo>
                  <a:pt x="4531576" y="818692"/>
                </a:lnTo>
                <a:lnTo>
                  <a:pt x="4533443" y="816825"/>
                </a:lnTo>
                <a:lnTo>
                  <a:pt x="4533900" y="815708"/>
                </a:lnTo>
                <a:lnTo>
                  <a:pt x="4533900" y="813079"/>
                </a:lnTo>
                <a:close/>
              </a:path>
              <a:path w="5534025" h="1628775">
                <a:moveTo>
                  <a:pt x="4533900" y="3454"/>
                </a:moveTo>
                <a:lnTo>
                  <a:pt x="4533443" y="2336"/>
                </a:lnTo>
                <a:lnTo>
                  <a:pt x="4531576" y="469"/>
                </a:lnTo>
                <a:lnTo>
                  <a:pt x="4530458" y="0"/>
                </a:lnTo>
                <a:lnTo>
                  <a:pt x="4527829" y="0"/>
                </a:lnTo>
                <a:lnTo>
                  <a:pt x="4526712" y="469"/>
                </a:lnTo>
                <a:lnTo>
                  <a:pt x="4524845" y="2336"/>
                </a:lnTo>
                <a:lnTo>
                  <a:pt x="4524375" y="3454"/>
                </a:lnTo>
                <a:lnTo>
                  <a:pt x="4524375" y="6083"/>
                </a:lnTo>
                <a:lnTo>
                  <a:pt x="4524845" y="7200"/>
                </a:lnTo>
                <a:lnTo>
                  <a:pt x="4526712" y="9067"/>
                </a:lnTo>
                <a:lnTo>
                  <a:pt x="4527829" y="9525"/>
                </a:lnTo>
                <a:lnTo>
                  <a:pt x="4530458" y="9525"/>
                </a:lnTo>
                <a:lnTo>
                  <a:pt x="4531576" y="9067"/>
                </a:lnTo>
                <a:lnTo>
                  <a:pt x="4533443" y="7200"/>
                </a:lnTo>
                <a:lnTo>
                  <a:pt x="4533900" y="6083"/>
                </a:lnTo>
                <a:lnTo>
                  <a:pt x="4533900" y="3454"/>
                </a:lnTo>
                <a:close/>
              </a:path>
              <a:path w="5534025" h="1628775">
                <a:moveTo>
                  <a:pt x="4581525" y="1622704"/>
                </a:moveTo>
                <a:lnTo>
                  <a:pt x="4581068" y="1621586"/>
                </a:lnTo>
                <a:lnTo>
                  <a:pt x="4579201" y="1619719"/>
                </a:lnTo>
                <a:lnTo>
                  <a:pt x="4578083" y="1619250"/>
                </a:lnTo>
                <a:lnTo>
                  <a:pt x="4575454" y="1619250"/>
                </a:lnTo>
                <a:lnTo>
                  <a:pt x="4574337" y="1619719"/>
                </a:lnTo>
                <a:lnTo>
                  <a:pt x="4572470" y="1621586"/>
                </a:lnTo>
                <a:lnTo>
                  <a:pt x="4572000" y="1622704"/>
                </a:lnTo>
                <a:lnTo>
                  <a:pt x="4572000" y="1625333"/>
                </a:lnTo>
                <a:lnTo>
                  <a:pt x="4572470" y="1626450"/>
                </a:lnTo>
                <a:lnTo>
                  <a:pt x="4574337" y="1628317"/>
                </a:lnTo>
                <a:lnTo>
                  <a:pt x="4575454" y="1628775"/>
                </a:lnTo>
                <a:lnTo>
                  <a:pt x="4578083" y="1628775"/>
                </a:lnTo>
                <a:lnTo>
                  <a:pt x="4579201" y="1628317"/>
                </a:lnTo>
                <a:lnTo>
                  <a:pt x="4581068" y="1626450"/>
                </a:lnTo>
                <a:lnTo>
                  <a:pt x="4581525" y="1625333"/>
                </a:lnTo>
                <a:lnTo>
                  <a:pt x="4581525" y="1622704"/>
                </a:lnTo>
                <a:close/>
              </a:path>
              <a:path w="5534025" h="1628775">
                <a:moveTo>
                  <a:pt x="4581525" y="813079"/>
                </a:moveTo>
                <a:lnTo>
                  <a:pt x="4581068" y="811961"/>
                </a:lnTo>
                <a:lnTo>
                  <a:pt x="4579201" y="810094"/>
                </a:lnTo>
                <a:lnTo>
                  <a:pt x="4578083" y="809625"/>
                </a:lnTo>
                <a:lnTo>
                  <a:pt x="4575454" y="809625"/>
                </a:lnTo>
                <a:lnTo>
                  <a:pt x="4574337" y="810094"/>
                </a:lnTo>
                <a:lnTo>
                  <a:pt x="4572470" y="811961"/>
                </a:lnTo>
                <a:lnTo>
                  <a:pt x="4572000" y="813079"/>
                </a:lnTo>
                <a:lnTo>
                  <a:pt x="4572000" y="815708"/>
                </a:lnTo>
                <a:lnTo>
                  <a:pt x="4572470" y="816825"/>
                </a:lnTo>
                <a:lnTo>
                  <a:pt x="4574337" y="818692"/>
                </a:lnTo>
                <a:lnTo>
                  <a:pt x="4575454" y="819150"/>
                </a:lnTo>
                <a:lnTo>
                  <a:pt x="4578083" y="819150"/>
                </a:lnTo>
                <a:lnTo>
                  <a:pt x="4579201" y="818692"/>
                </a:lnTo>
                <a:lnTo>
                  <a:pt x="4581068" y="816825"/>
                </a:lnTo>
                <a:lnTo>
                  <a:pt x="4581525" y="815708"/>
                </a:lnTo>
                <a:lnTo>
                  <a:pt x="4581525" y="813079"/>
                </a:lnTo>
                <a:close/>
              </a:path>
              <a:path w="5534025" h="1628775">
                <a:moveTo>
                  <a:pt x="4581525" y="3454"/>
                </a:moveTo>
                <a:lnTo>
                  <a:pt x="4581068" y="2336"/>
                </a:lnTo>
                <a:lnTo>
                  <a:pt x="4579201" y="469"/>
                </a:lnTo>
                <a:lnTo>
                  <a:pt x="4578083" y="0"/>
                </a:lnTo>
                <a:lnTo>
                  <a:pt x="4575454" y="0"/>
                </a:lnTo>
                <a:lnTo>
                  <a:pt x="4574337" y="469"/>
                </a:lnTo>
                <a:lnTo>
                  <a:pt x="4572470" y="2336"/>
                </a:lnTo>
                <a:lnTo>
                  <a:pt x="4572000" y="3454"/>
                </a:lnTo>
                <a:lnTo>
                  <a:pt x="4572000" y="6083"/>
                </a:lnTo>
                <a:lnTo>
                  <a:pt x="4572470" y="7200"/>
                </a:lnTo>
                <a:lnTo>
                  <a:pt x="4574337" y="9067"/>
                </a:lnTo>
                <a:lnTo>
                  <a:pt x="4575454" y="9525"/>
                </a:lnTo>
                <a:lnTo>
                  <a:pt x="4578083" y="9525"/>
                </a:lnTo>
                <a:lnTo>
                  <a:pt x="4579201" y="9067"/>
                </a:lnTo>
                <a:lnTo>
                  <a:pt x="4581068" y="7200"/>
                </a:lnTo>
                <a:lnTo>
                  <a:pt x="4581525" y="6083"/>
                </a:lnTo>
                <a:lnTo>
                  <a:pt x="4581525" y="3454"/>
                </a:lnTo>
                <a:close/>
              </a:path>
              <a:path w="5534025" h="1628775">
                <a:moveTo>
                  <a:pt x="4629150" y="1622704"/>
                </a:moveTo>
                <a:lnTo>
                  <a:pt x="4628693" y="1621586"/>
                </a:lnTo>
                <a:lnTo>
                  <a:pt x="4626826" y="1619719"/>
                </a:lnTo>
                <a:lnTo>
                  <a:pt x="4625708" y="1619250"/>
                </a:lnTo>
                <a:lnTo>
                  <a:pt x="4623079" y="1619250"/>
                </a:lnTo>
                <a:lnTo>
                  <a:pt x="4621962" y="1619719"/>
                </a:lnTo>
                <a:lnTo>
                  <a:pt x="4620095" y="1621586"/>
                </a:lnTo>
                <a:lnTo>
                  <a:pt x="4619625" y="1622704"/>
                </a:lnTo>
                <a:lnTo>
                  <a:pt x="4619625" y="1625333"/>
                </a:lnTo>
                <a:lnTo>
                  <a:pt x="4620095" y="1626450"/>
                </a:lnTo>
                <a:lnTo>
                  <a:pt x="4621962" y="1628317"/>
                </a:lnTo>
                <a:lnTo>
                  <a:pt x="4623079" y="1628775"/>
                </a:lnTo>
                <a:lnTo>
                  <a:pt x="4625708" y="1628775"/>
                </a:lnTo>
                <a:lnTo>
                  <a:pt x="4626826" y="1628317"/>
                </a:lnTo>
                <a:lnTo>
                  <a:pt x="4628693" y="1626450"/>
                </a:lnTo>
                <a:lnTo>
                  <a:pt x="4629150" y="1625333"/>
                </a:lnTo>
                <a:lnTo>
                  <a:pt x="4629150" y="1622704"/>
                </a:lnTo>
                <a:close/>
              </a:path>
              <a:path w="5534025" h="1628775">
                <a:moveTo>
                  <a:pt x="4629150" y="813079"/>
                </a:moveTo>
                <a:lnTo>
                  <a:pt x="4628693" y="811961"/>
                </a:lnTo>
                <a:lnTo>
                  <a:pt x="4626826" y="810094"/>
                </a:lnTo>
                <a:lnTo>
                  <a:pt x="4625708" y="809625"/>
                </a:lnTo>
                <a:lnTo>
                  <a:pt x="4623079" y="809625"/>
                </a:lnTo>
                <a:lnTo>
                  <a:pt x="4621962" y="810094"/>
                </a:lnTo>
                <a:lnTo>
                  <a:pt x="4620095" y="811961"/>
                </a:lnTo>
                <a:lnTo>
                  <a:pt x="4619625" y="813079"/>
                </a:lnTo>
                <a:lnTo>
                  <a:pt x="4619625" y="815708"/>
                </a:lnTo>
                <a:lnTo>
                  <a:pt x="4620095" y="816825"/>
                </a:lnTo>
                <a:lnTo>
                  <a:pt x="4621962" y="818692"/>
                </a:lnTo>
                <a:lnTo>
                  <a:pt x="4623079" y="819150"/>
                </a:lnTo>
                <a:lnTo>
                  <a:pt x="4625708" y="819150"/>
                </a:lnTo>
                <a:lnTo>
                  <a:pt x="4626826" y="818692"/>
                </a:lnTo>
                <a:lnTo>
                  <a:pt x="4628693" y="816825"/>
                </a:lnTo>
                <a:lnTo>
                  <a:pt x="4629150" y="815708"/>
                </a:lnTo>
                <a:lnTo>
                  <a:pt x="4629150" y="813079"/>
                </a:lnTo>
                <a:close/>
              </a:path>
              <a:path w="5534025" h="1628775">
                <a:moveTo>
                  <a:pt x="4629150" y="3454"/>
                </a:moveTo>
                <a:lnTo>
                  <a:pt x="4628693" y="2336"/>
                </a:lnTo>
                <a:lnTo>
                  <a:pt x="4626826" y="469"/>
                </a:lnTo>
                <a:lnTo>
                  <a:pt x="4625708" y="0"/>
                </a:lnTo>
                <a:lnTo>
                  <a:pt x="4623079" y="0"/>
                </a:lnTo>
                <a:lnTo>
                  <a:pt x="4621962" y="469"/>
                </a:lnTo>
                <a:lnTo>
                  <a:pt x="4620095" y="2336"/>
                </a:lnTo>
                <a:lnTo>
                  <a:pt x="4619625" y="3454"/>
                </a:lnTo>
                <a:lnTo>
                  <a:pt x="4619625" y="6083"/>
                </a:lnTo>
                <a:lnTo>
                  <a:pt x="4620095" y="7200"/>
                </a:lnTo>
                <a:lnTo>
                  <a:pt x="4621962" y="9067"/>
                </a:lnTo>
                <a:lnTo>
                  <a:pt x="4623079" y="9525"/>
                </a:lnTo>
                <a:lnTo>
                  <a:pt x="4625708" y="9525"/>
                </a:lnTo>
                <a:lnTo>
                  <a:pt x="4626826" y="9067"/>
                </a:lnTo>
                <a:lnTo>
                  <a:pt x="4628693" y="7200"/>
                </a:lnTo>
                <a:lnTo>
                  <a:pt x="4629150" y="6083"/>
                </a:lnTo>
                <a:lnTo>
                  <a:pt x="4629150" y="3454"/>
                </a:lnTo>
                <a:close/>
              </a:path>
              <a:path w="5534025" h="1628775">
                <a:moveTo>
                  <a:pt x="4676775" y="1622704"/>
                </a:moveTo>
                <a:lnTo>
                  <a:pt x="4676318" y="1621586"/>
                </a:lnTo>
                <a:lnTo>
                  <a:pt x="4674451" y="1619719"/>
                </a:lnTo>
                <a:lnTo>
                  <a:pt x="4673333" y="1619250"/>
                </a:lnTo>
                <a:lnTo>
                  <a:pt x="4670704" y="1619250"/>
                </a:lnTo>
                <a:lnTo>
                  <a:pt x="4669587" y="1619719"/>
                </a:lnTo>
                <a:lnTo>
                  <a:pt x="4667720" y="1621586"/>
                </a:lnTo>
                <a:lnTo>
                  <a:pt x="4667250" y="1622704"/>
                </a:lnTo>
                <a:lnTo>
                  <a:pt x="4667250" y="1625333"/>
                </a:lnTo>
                <a:lnTo>
                  <a:pt x="4667720" y="1626450"/>
                </a:lnTo>
                <a:lnTo>
                  <a:pt x="4669587" y="1628317"/>
                </a:lnTo>
                <a:lnTo>
                  <a:pt x="4670704" y="1628775"/>
                </a:lnTo>
                <a:lnTo>
                  <a:pt x="4673333" y="1628775"/>
                </a:lnTo>
                <a:lnTo>
                  <a:pt x="4674451" y="1628317"/>
                </a:lnTo>
                <a:lnTo>
                  <a:pt x="4676318" y="1626450"/>
                </a:lnTo>
                <a:lnTo>
                  <a:pt x="4676775" y="1625333"/>
                </a:lnTo>
                <a:lnTo>
                  <a:pt x="4676775" y="1622704"/>
                </a:lnTo>
                <a:close/>
              </a:path>
              <a:path w="5534025" h="1628775">
                <a:moveTo>
                  <a:pt x="4676775" y="813079"/>
                </a:moveTo>
                <a:lnTo>
                  <a:pt x="4676318" y="811961"/>
                </a:lnTo>
                <a:lnTo>
                  <a:pt x="4674451" y="810094"/>
                </a:lnTo>
                <a:lnTo>
                  <a:pt x="4673333" y="809625"/>
                </a:lnTo>
                <a:lnTo>
                  <a:pt x="4670704" y="809625"/>
                </a:lnTo>
                <a:lnTo>
                  <a:pt x="4669587" y="810094"/>
                </a:lnTo>
                <a:lnTo>
                  <a:pt x="4667720" y="811961"/>
                </a:lnTo>
                <a:lnTo>
                  <a:pt x="4667250" y="813079"/>
                </a:lnTo>
                <a:lnTo>
                  <a:pt x="4667250" y="815708"/>
                </a:lnTo>
                <a:lnTo>
                  <a:pt x="4667720" y="816825"/>
                </a:lnTo>
                <a:lnTo>
                  <a:pt x="4669587" y="818692"/>
                </a:lnTo>
                <a:lnTo>
                  <a:pt x="4670704" y="819150"/>
                </a:lnTo>
                <a:lnTo>
                  <a:pt x="4673333" y="819150"/>
                </a:lnTo>
                <a:lnTo>
                  <a:pt x="4674451" y="818692"/>
                </a:lnTo>
                <a:lnTo>
                  <a:pt x="4676318" y="816825"/>
                </a:lnTo>
                <a:lnTo>
                  <a:pt x="4676775" y="815708"/>
                </a:lnTo>
                <a:lnTo>
                  <a:pt x="4676775" y="813079"/>
                </a:lnTo>
                <a:close/>
              </a:path>
              <a:path w="5534025" h="1628775">
                <a:moveTo>
                  <a:pt x="4676775" y="3454"/>
                </a:moveTo>
                <a:lnTo>
                  <a:pt x="4676318" y="2336"/>
                </a:lnTo>
                <a:lnTo>
                  <a:pt x="4674451" y="469"/>
                </a:lnTo>
                <a:lnTo>
                  <a:pt x="4673333" y="0"/>
                </a:lnTo>
                <a:lnTo>
                  <a:pt x="4670704" y="0"/>
                </a:lnTo>
                <a:lnTo>
                  <a:pt x="4669587" y="469"/>
                </a:lnTo>
                <a:lnTo>
                  <a:pt x="4667720" y="2336"/>
                </a:lnTo>
                <a:lnTo>
                  <a:pt x="4667250" y="3454"/>
                </a:lnTo>
                <a:lnTo>
                  <a:pt x="4667250" y="6083"/>
                </a:lnTo>
                <a:lnTo>
                  <a:pt x="4667720" y="7200"/>
                </a:lnTo>
                <a:lnTo>
                  <a:pt x="4669587" y="9067"/>
                </a:lnTo>
                <a:lnTo>
                  <a:pt x="4670704" y="9525"/>
                </a:lnTo>
                <a:lnTo>
                  <a:pt x="4673333" y="9525"/>
                </a:lnTo>
                <a:lnTo>
                  <a:pt x="4674451" y="9067"/>
                </a:lnTo>
                <a:lnTo>
                  <a:pt x="4676318" y="7200"/>
                </a:lnTo>
                <a:lnTo>
                  <a:pt x="4676775" y="6083"/>
                </a:lnTo>
                <a:lnTo>
                  <a:pt x="4676775" y="3454"/>
                </a:lnTo>
                <a:close/>
              </a:path>
              <a:path w="5534025" h="1628775">
                <a:moveTo>
                  <a:pt x="4724400" y="1622704"/>
                </a:moveTo>
                <a:lnTo>
                  <a:pt x="4723943" y="1621586"/>
                </a:lnTo>
                <a:lnTo>
                  <a:pt x="4722076" y="1619719"/>
                </a:lnTo>
                <a:lnTo>
                  <a:pt x="4720958" y="1619250"/>
                </a:lnTo>
                <a:lnTo>
                  <a:pt x="4718329" y="1619250"/>
                </a:lnTo>
                <a:lnTo>
                  <a:pt x="4717212" y="1619719"/>
                </a:lnTo>
                <a:lnTo>
                  <a:pt x="4715345" y="1621586"/>
                </a:lnTo>
                <a:lnTo>
                  <a:pt x="4714875" y="1622704"/>
                </a:lnTo>
                <a:lnTo>
                  <a:pt x="4714875" y="1625333"/>
                </a:lnTo>
                <a:lnTo>
                  <a:pt x="4715345" y="1626450"/>
                </a:lnTo>
                <a:lnTo>
                  <a:pt x="4717212" y="1628317"/>
                </a:lnTo>
                <a:lnTo>
                  <a:pt x="4718329" y="1628775"/>
                </a:lnTo>
                <a:lnTo>
                  <a:pt x="4720958" y="1628775"/>
                </a:lnTo>
                <a:lnTo>
                  <a:pt x="4722076" y="1628317"/>
                </a:lnTo>
                <a:lnTo>
                  <a:pt x="4723943" y="1626450"/>
                </a:lnTo>
                <a:lnTo>
                  <a:pt x="4724400" y="1625333"/>
                </a:lnTo>
                <a:lnTo>
                  <a:pt x="4724400" y="1622704"/>
                </a:lnTo>
                <a:close/>
              </a:path>
              <a:path w="5534025" h="1628775">
                <a:moveTo>
                  <a:pt x="4724400" y="813079"/>
                </a:moveTo>
                <a:lnTo>
                  <a:pt x="4723943" y="811961"/>
                </a:lnTo>
                <a:lnTo>
                  <a:pt x="4722076" y="810094"/>
                </a:lnTo>
                <a:lnTo>
                  <a:pt x="4720958" y="809625"/>
                </a:lnTo>
                <a:lnTo>
                  <a:pt x="4718329" y="809625"/>
                </a:lnTo>
                <a:lnTo>
                  <a:pt x="4717212" y="810094"/>
                </a:lnTo>
                <a:lnTo>
                  <a:pt x="4715345" y="811961"/>
                </a:lnTo>
                <a:lnTo>
                  <a:pt x="4714875" y="813079"/>
                </a:lnTo>
                <a:lnTo>
                  <a:pt x="4714875" y="815708"/>
                </a:lnTo>
                <a:lnTo>
                  <a:pt x="4715345" y="816825"/>
                </a:lnTo>
                <a:lnTo>
                  <a:pt x="4717212" y="818692"/>
                </a:lnTo>
                <a:lnTo>
                  <a:pt x="4718329" y="819150"/>
                </a:lnTo>
                <a:lnTo>
                  <a:pt x="4720958" y="819150"/>
                </a:lnTo>
                <a:lnTo>
                  <a:pt x="4722076" y="818692"/>
                </a:lnTo>
                <a:lnTo>
                  <a:pt x="4723943" y="816825"/>
                </a:lnTo>
                <a:lnTo>
                  <a:pt x="4724400" y="815708"/>
                </a:lnTo>
                <a:lnTo>
                  <a:pt x="4724400" y="813079"/>
                </a:lnTo>
                <a:close/>
              </a:path>
              <a:path w="5534025" h="1628775">
                <a:moveTo>
                  <a:pt x="4724400" y="3454"/>
                </a:moveTo>
                <a:lnTo>
                  <a:pt x="4723943" y="2336"/>
                </a:lnTo>
                <a:lnTo>
                  <a:pt x="4722076" y="469"/>
                </a:lnTo>
                <a:lnTo>
                  <a:pt x="4720958" y="0"/>
                </a:lnTo>
                <a:lnTo>
                  <a:pt x="4718329" y="0"/>
                </a:lnTo>
                <a:lnTo>
                  <a:pt x="4717212" y="469"/>
                </a:lnTo>
                <a:lnTo>
                  <a:pt x="4715345" y="2336"/>
                </a:lnTo>
                <a:lnTo>
                  <a:pt x="4714875" y="3454"/>
                </a:lnTo>
                <a:lnTo>
                  <a:pt x="4714875" y="6083"/>
                </a:lnTo>
                <a:lnTo>
                  <a:pt x="4715345" y="7200"/>
                </a:lnTo>
                <a:lnTo>
                  <a:pt x="4717212" y="9067"/>
                </a:lnTo>
                <a:lnTo>
                  <a:pt x="4718329" y="9525"/>
                </a:lnTo>
                <a:lnTo>
                  <a:pt x="4720958" y="9525"/>
                </a:lnTo>
                <a:lnTo>
                  <a:pt x="4722076" y="9067"/>
                </a:lnTo>
                <a:lnTo>
                  <a:pt x="4723943" y="7200"/>
                </a:lnTo>
                <a:lnTo>
                  <a:pt x="4724400" y="6083"/>
                </a:lnTo>
                <a:lnTo>
                  <a:pt x="4724400" y="3454"/>
                </a:lnTo>
                <a:close/>
              </a:path>
              <a:path w="5534025" h="1628775">
                <a:moveTo>
                  <a:pt x="4772025" y="1622704"/>
                </a:moveTo>
                <a:lnTo>
                  <a:pt x="4771568" y="1621586"/>
                </a:lnTo>
                <a:lnTo>
                  <a:pt x="4769701" y="1619719"/>
                </a:lnTo>
                <a:lnTo>
                  <a:pt x="4768583" y="1619250"/>
                </a:lnTo>
                <a:lnTo>
                  <a:pt x="4765954" y="1619250"/>
                </a:lnTo>
                <a:lnTo>
                  <a:pt x="4764837" y="1619719"/>
                </a:lnTo>
                <a:lnTo>
                  <a:pt x="4762970" y="1621586"/>
                </a:lnTo>
                <a:lnTo>
                  <a:pt x="4762500" y="1622704"/>
                </a:lnTo>
                <a:lnTo>
                  <a:pt x="4762500" y="1625333"/>
                </a:lnTo>
                <a:lnTo>
                  <a:pt x="4762970" y="1626450"/>
                </a:lnTo>
                <a:lnTo>
                  <a:pt x="4764837" y="1628317"/>
                </a:lnTo>
                <a:lnTo>
                  <a:pt x="4765954" y="1628775"/>
                </a:lnTo>
                <a:lnTo>
                  <a:pt x="4768583" y="1628775"/>
                </a:lnTo>
                <a:lnTo>
                  <a:pt x="4769701" y="1628317"/>
                </a:lnTo>
                <a:lnTo>
                  <a:pt x="4771568" y="1626450"/>
                </a:lnTo>
                <a:lnTo>
                  <a:pt x="4772025" y="1625333"/>
                </a:lnTo>
                <a:lnTo>
                  <a:pt x="4772025" y="1622704"/>
                </a:lnTo>
                <a:close/>
              </a:path>
              <a:path w="5534025" h="1628775">
                <a:moveTo>
                  <a:pt x="4772025" y="813079"/>
                </a:moveTo>
                <a:lnTo>
                  <a:pt x="4771568" y="811961"/>
                </a:lnTo>
                <a:lnTo>
                  <a:pt x="4769701" y="810094"/>
                </a:lnTo>
                <a:lnTo>
                  <a:pt x="4768583" y="809625"/>
                </a:lnTo>
                <a:lnTo>
                  <a:pt x="4765954" y="809625"/>
                </a:lnTo>
                <a:lnTo>
                  <a:pt x="4764837" y="810094"/>
                </a:lnTo>
                <a:lnTo>
                  <a:pt x="4762970" y="811961"/>
                </a:lnTo>
                <a:lnTo>
                  <a:pt x="4762500" y="813079"/>
                </a:lnTo>
                <a:lnTo>
                  <a:pt x="4762500" y="815708"/>
                </a:lnTo>
                <a:lnTo>
                  <a:pt x="4762970" y="816825"/>
                </a:lnTo>
                <a:lnTo>
                  <a:pt x="4764837" y="818692"/>
                </a:lnTo>
                <a:lnTo>
                  <a:pt x="4765954" y="819150"/>
                </a:lnTo>
                <a:lnTo>
                  <a:pt x="4768583" y="819150"/>
                </a:lnTo>
                <a:lnTo>
                  <a:pt x="4769701" y="818692"/>
                </a:lnTo>
                <a:lnTo>
                  <a:pt x="4771568" y="816825"/>
                </a:lnTo>
                <a:lnTo>
                  <a:pt x="4772025" y="815708"/>
                </a:lnTo>
                <a:lnTo>
                  <a:pt x="4772025" y="813079"/>
                </a:lnTo>
                <a:close/>
              </a:path>
              <a:path w="5534025" h="1628775">
                <a:moveTo>
                  <a:pt x="4772025" y="3454"/>
                </a:moveTo>
                <a:lnTo>
                  <a:pt x="4771568" y="2336"/>
                </a:lnTo>
                <a:lnTo>
                  <a:pt x="4769701" y="469"/>
                </a:lnTo>
                <a:lnTo>
                  <a:pt x="4768583" y="0"/>
                </a:lnTo>
                <a:lnTo>
                  <a:pt x="4765954" y="0"/>
                </a:lnTo>
                <a:lnTo>
                  <a:pt x="4764837" y="469"/>
                </a:lnTo>
                <a:lnTo>
                  <a:pt x="4762970" y="2336"/>
                </a:lnTo>
                <a:lnTo>
                  <a:pt x="4762500" y="3454"/>
                </a:lnTo>
                <a:lnTo>
                  <a:pt x="4762500" y="6083"/>
                </a:lnTo>
                <a:lnTo>
                  <a:pt x="4762970" y="7200"/>
                </a:lnTo>
                <a:lnTo>
                  <a:pt x="4764837" y="9067"/>
                </a:lnTo>
                <a:lnTo>
                  <a:pt x="4765954" y="9525"/>
                </a:lnTo>
                <a:lnTo>
                  <a:pt x="4768583" y="9525"/>
                </a:lnTo>
                <a:lnTo>
                  <a:pt x="4769701" y="9067"/>
                </a:lnTo>
                <a:lnTo>
                  <a:pt x="4771568" y="7200"/>
                </a:lnTo>
                <a:lnTo>
                  <a:pt x="4772025" y="6083"/>
                </a:lnTo>
                <a:lnTo>
                  <a:pt x="4772025" y="3454"/>
                </a:lnTo>
                <a:close/>
              </a:path>
              <a:path w="5534025" h="1628775">
                <a:moveTo>
                  <a:pt x="4819650" y="1622704"/>
                </a:moveTo>
                <a:lnTo>
                  <a:pt x="4819193" y="1621586"/>
                </a:lnTo>
                <a:lnTo>
                  <a:pt x="4817326" y="1619719"/>
                </a:lnTo>
                <a:lnTo>
                  <a:pt x="4816208" y="1619250"/>
                </a:lnTo>
                <a:lnTo>
                  <a:pt x="4813579" y="1619250"/>
                </a:lnTo>
                <a:lnTo>
                  <a:pt x="4812449" y="1619719"/>
                </a:lnTo>
                <a:lnTo>
                  <a:pt x="4810595" y="1621586"/>
                </a:lnTo>
                <a:lnTo>
                  <a:pt x="4810125" y="1622704"/>
                </a:lnTo>
                <a:lnTo>
                  <a:pt x="4810125" y="1625333"/>
                </a:lnTo>
                <a:lnTo>
                  <a:pt x="4810595" y="1626450"/>
                </a:lnTo>
                <a:lnTo>
                  <a:pt x="4812449" y="1628317"/>
                </a:lnTo>
                <a:lnTo>
                  <a:pt x="4813579" y="1628775"/>
                </a:lnTo>
                <a:lnTo>
                  <a:pt x="4816208" y="1628775"/>
                </a:lnTo>
                <a:lnTo>
                  <a:pt x="4817326" y="1628317"/>
                </a:lnTo>
                <a:lnTo>
                  <a:pt x="4819193" y="1626450"/>
                </a:lnTo>
                <a:lnTo>
                  <a:pt x="4819650" y="1625333"/>
                </a:lnTo>
                <a:lnTo>
                  <a:pt x="4819650" y="1622704"/>
                </a:lnTo>
                <a:close/>
              </a:path>
              <a:path w="5534025" h="1628775">
                <a:moveTo>
                  <a:pt x="4819650" y="813079"/>
                </a:moveTo>
                <a:lnTo>
                  <a:pt x="4819193" y="811961"/>
                </a:lnTo>
                <a:lnTo>
                  <a:pt x="4817326" y="810094"/>
                </a:lnTo>
                <a:lnTo>
                  <a:pt x="4816208" y="809625"/>
                </a:lnTo>
                <a:lnTo>
                  <a:pt x="4813579" y="809625"/>
                </a:lnTo>
                <a:lnTo>
                  <a:pt x="4812449" y="810094"/>
                </a:lnTo>
                <a:lnTo>
                  <a:pt x="4810595" y="811961"/>
                </a:lnTo>
                <a:lnTo>
                  <a:pt x="4810125" y="813079"/>
                </a:lnTo>
                <a:lnTo>
                  <a:pt x="4810125" y="815708"/>
                </a:lnTo>
                <a:lnTo>
                  <a:pt x="4810595" y="816825"/>
                </a:lnTo>
                <a:lnTo>
                  <a:pt x="4812449" y="818692"/>
                </a:lnTo>
                <a:lnTo>
                  <a:pt x="4813579" y="819150"/>
                </a:lnTo>
                <a:lnTo>
                  <a:pt x="4816208" y="819150"/>
                </a:lnTo>
                <a:lnTo>
                  <a:pt x="4817326" y="818692"/>
                </a:lnTo>
                <a:lnTo>
                  <a:pt x="4819193" y="816825"/>
                </a:lnTo>
                <a:lnTo>
                  <a:pt x="4819650" y="815708"/>
                </a:lnTo>
                <a:lnTo>
                  <a:pt x="4819650" y="813079"/>
                </a:lnTo>
                <a:close/>
              </a:path>
              <a:path w="5534025" h="1628775">
                <a:moveTo>
                  <a:pt x="4819650" y="3454"/>
                </a:moveTo>
                <a:lnTo>
                  <a:pt x="4819193" y="2336"/>
                </a:lnTo>
                <a:lnTo>
                  <a:pt x="4817326" y="469"/>
                </a:lnTo>
                <a:lnTo>
                  <a:pt x="4816208" y="0"/>
                </a:lnTo>
                <a:lnTo>
                  <a:pt x="4813579" y="0"/>
                </a:lnTo>
                <a:lnTo>
                  <a:pt x="4812449" y="469"/>
                </a:lnTo>
                <a:lnTo>
                  <a:pt x="4810595" y="2336"/>
                </a:lnTo>
                <a:lnTo>
                  <a:pt x="4810125" y="3454"/>
                </a:lnTo>
                <a:lnTo>
                  <a:pt x="4810125" y="6083"/>
                </a:lnTo>
                <a:lnTo>
                  <a:pt x="4810595" y="7200"/>
                </a:lnTo>
                <a:lnTo>
                  <a:pt x="4812449" y="9067"/>
                </a:lnTo>
                <a:lnTo>
                  <a:pt x="4813579" y="9525"/>
                </a:lnTo>
                <a:lnTo>
                  <a:pt x="4816208" y="9525"/>
                </a:lnTo>
                <a:lnTo>
                  <a:pt x="4817326" y="9067"/>
                </a:lnTo>
                <a:lnTo>
                  <a:pt x="4819193" y="7200"/>
                </a:lnTo>
                <a:lnTo>
                  <a:pt x="4819650" y="6083"/>
                </a:lnTo>
                <a:lnTo>
                  <a:pt x="4819650" y="3454"/>
                </a:lnTo>
                <a:close/>
              </a:path>
              <a:path w="5534025" h="1628775">
                <a:moveTo>
                  <a:pt x="4867275" y="1622704"/>
                </a:moveTo>
                <a:lnTo>
                  <a:pt x="4866818" y="1621586"/>
                </a:lnTo>
                <a:lnTo>
                  <a:pt x="4864951" y="1619719"/>
                </a:lnTo>
                <a:lnTo>
                  <a:pt x="4863833" y="1619250"/>
                </a:lnTo>
                <a:lnTo>
                  <a:pt x="4861204" y="1619250"/>
                </a:lnTo>
                <a:lnTo>
                  <a:pt x="4860074" y="1619719"/>
                </a:lnTo>
                <a:lnTo>
                  <a:pt x="4858220" y="1621586"/>
                </a:lnTo>
                <a:lnTo>
                  <a:pt x="4857750" y="1622704"/>
                </a:lnTo>
                <a:lnTo>
                  <a:pt x="4857750" y="1625333"/>
                </a:lnTo>
                <a:lnTo>
                  <a:pt x="4858220" y="1626450"/>
                </a:lnTo>
                <a:lnTo>
                  <a:pt x="4860074" y="1628317"/>
                </a:lnTo>
                <a:lnTo>
                  <a:pt x="4861204" y="1628775"/>
                </a:lnTo>
                <a:lnTo>
                  <a:pt x="4863833" y="1628775"/>
                </a:lnTo>
                <a:lnTo>
                  <a:pt x="4864951" y="1628317"/>
                </a:lnTo>
                <a:lnTo>
                  <a:pt x="4866818" y="1626450"/>
                </a:lnTo>
                <a:lnTo>
                  <a:pt x="4867275" y="1625333"/>
                </a:lnTo>
                <a:lnTo>
                  <a:pt x="4867275" y="1622704"/>
                </a:lnTo>
                <a:close/>
              </a:path>
              <a:path w="5534025" h="1628775">
                <a:moveTo>
                  <a:pt x="4867275" y="813079"/>
                </a:moveTo>
                <a:lnTo>
                  <a:pt x="4866818" y="811961"/>
                </a:lnTo>
                <a:lnTo>
                  <a:pt x="4864951" y="810094"/>
                </a:lnTo>
                <a:lnTo>
                  <a:pt x="4863833" y="809625"/>
                </a:lnTo>
                <a:lnTo>
                  <a:pt x="4861204" y="809625"/>
                </a:lnTo>
                <a:lnTo>
                  <a:pt x="4860074" y="810094"/>
                </a:lnTo>
                <a:lnTo>
                  <a:pt x="4858220" y="811961"/>
                </a:lnTo>
                <a:lnTo>
                  <a:pt x="4857750" y="813079"/>
                </a:lnTo>
                <a:lnTo>
                  <a:pt x="4857750" y="815708"/>
                </a:lnTo>
                <a:lnTo>
                  <a:pt x="4858220" y="816825"/>
                </a:lnTo>
                <a:lnTo>
                  <a:pt x="4860074" y="818692"/>
                </a:lnTo>
                <a:lnTo>
                  <a:pt x="4861204" y="819150"/>
                </a:lnTo>
                <a:lnTo>
                  <a:pt x="4863833" y="819150"/>
                </a:lnTo>
                <a:lnTo>
                  <a:pt x="4864951" y="818692"/>
                </a:lnTo>
                <a:lnTo>
                  <a:pt x="4866818" y="816825"/>
                </a:lnTo>
                <a:lnTo>
                  <a:pt x="4867275" y="815708"/>
                </a:lnTo>
                <a:lnTo>
                  <a:pt x="4867275" y="813079"/>
                </a:lnTo>
                <a:close/>
              </a:path>
              <a:path w="5534025" h="1628775">
                <a:moveTo>
                  <a:pt x="4867275" y="3454"/>
                </a:moveTo>
                <a:lnTo>
                  <a:pt x="4866818" y="2336"/>
                </a:lnTo>
                <a:lnTo>
                  <a:pt x="4864951" y="469"/>
                </a:lnTo>
                <a:lnTo>
                  <a:pt x="4863833" y="0"/>
                </a:lnTo>
                <a:lnTo>
                  <a:pt x="4861204" y="0"/>
                </a:lnTo>
                <a:lnTo>
                  <a:pt x="4860074" y="469"/>
                </a:lnTo>
                <a:lnTo>
                  <a:pt x="4858220" y="2336"/>
                </a:lnTo>
                <a:lnTo>
                  <a:pt x="4857750" y="3454"/>
                </a:lnTo>
                <a:lnTo>
                  <a:pt x="4857750" y="6083"/>
                </a:lnTo>
                <a:lnTo>
                  <a:pt x="4858220" y="7200"/>
                </a:lnTo>
                <a:lnTo>
                  <a:pt x="4860074" y="9067"/>
                </a:lnTo>
                <a:lnTo>
                  <a:pt x="4861204" y="9525"/>
                </a:lnTo>
                <a:lnTo>
                  <a:pt x="4863833" y="9525"/>
                </a:lnTo>
                <a:lnTo>
                  <a:pt x="4864951" y="9067"/>
                </a:lnTo>
                <a:lnTo>
                  <a:pt x="4866818" y="7200"/>
                </a:lnTo>
                <a:lnTo>
                  <a:pt x="4867275" y="6083"/>
                </a:lnTo>
                <a:lnTo>
                  <a:pt x="4867275" y="3454"/>
                </a:lnTo>
                <a:close/>
              </a:path>
              <a:path w="5534025" h="1628775">
                <a:moveTo>
                  <a:pt x="4914900" y="1622704"/>
                </a:moveTo>
                <a:lnTo>
                  <a:pt x="4914443" y="1621586"/>
                </a:lnTo>
                <a:lnTo>
                  <a:pt x="4912576" y="1619719"/>
                </a:lnTo>
                <a:lnTo>
                  <a:pt x="4911458" y="1619250"/>
                </a:lnTo>
                <a:lnTo>
                  <a:pt x="4908829" y="1619250"/>
                </a:lnTo>
                <a:lnTo>
                  <a:pt x="4907699" y="1619719"/>
                </a:lnTo>
                <a:lnTo>
                  <a:pt x="4905845" y="1621586"/>
                </a:lnTo>
                <a:lnTo>
                  <a:pt x="4905375" y="1622704"/>
                </a:lnTo>
                <a:lnTo>
                  <a:pt x="4905375" y="1625333"/>
                </a:lnTo>
                <a:lnTo>
                  <a:pt x="4905845" y="1626450"/>
                </a:lnTo>
                <a:lnTo>
                  <a:pt x="4907699" y="1628317"/>
                </a:lnTo>
                <a:lnTo>
                  <a:pt x="4908829" y="1628775"/>
                </a:lnTo>
                <a:lnTo>
                  <a:pt x="4911458" y="1628775"/>
                </a:lnTo>
                <a:lnTo>
                  <a:pt x="4912576" y="1628317"/>
                </a:lnTo>
                <a:lnTo>
                  <a:pt x="4914443" y="1626450"/>
                </a:lnTo>
                <a:lnTo>
                  <a:pt x="4914900" y="1625333"/>
                </a:lnTo>
                <a:lnTo>
                  <a:pt x="4914900" y="1622704"/>
                </a:lnTo>
                <a:close/>
              </a:path>
              <a:path w="5534025" h="1628775">
                <a:moveTo>
                  <a:pt x="4914900" y="813079"/>
                </a:moveTo>
                <a:lnTo>
                  <a:pt x="4914443" y="811961"/>
                </a:lnTo>
                <a:lnTo>
                  <a:pt x="4912576" y="810094"/>
                </a:lnTo>
                <a:lnTo>
                  <a:pt x="4911458" y="809625"/>
                </a:lnTo>
                <a:lnTo>
                  <a:pt x="4908829" y="809625"/>
                </a:lnTo>
                <a:lnTo>
                  <a:pt x="4907699" y="810094"/>
                </a:lnTo>
                <a:lnTo>
                  <a:pt x="4905845" y="811961"/>
                </a:lnTo>
                <a:lnTo>
                  <a:pt x="4905375" y="813079"/>
                </a:lnTo>
                <a:lnTo>
                  <a:pt x="4905375" y="815708"/>
                </a:lnTo>
                <a:lnTo>
                  <a:pt x="4905845" y="816825"/>
                </a:lnTo>
                <a:lnTo>
                  <a:pt x="4907699" y="818692"/>
                </a:lnTo>
                <a:lnTo>
                  <a:pt x="4908829" y="819150"/>
                </a:lnTo>
                <a:lnTo>
                  <a:pt x="4911458" y="819150"/>
                </a:lnTo>
                <a:lnTo>
                  <a:pt x="4912576" y="818692"/>
                </a:lnTo>
                <a:lnTo>
                  <a:pt x="4914443" y="816825"/>
                </a:lnTo>
                <a:lnTo>
                  <a:pt x="4914900" y="815708"/>
                </a:lnTo>
                <a:lnTo>
                  <a:pt x="4914900" y="813079"/>
                </a:lnTo>
                <a:close/>
              </a:path>
              <a:path w="5534025" h="1628775">
                <a:moveTo>
                  <a:pt x="4914900" y="3454"/>
                </a:moveTo>
                <a:lnTo>
                  <a:pt x="4914443" y="2336"/>
                </a:lnTo>
                <a:lnTo>
                  <a:pt x="4912576" y="469"/>
                </a:lnTo>
                <a:lnTo>
                  <a:pt x="4911458" y="0"/>
                </a:lnTo>
                <a:lnTo>
                  <a:pt x="4908829" y="0"/>
                </a:lnTo>
                <a:lnTo>
                  <a:pt x="4907699" y="469"/>
                </a:lnTo>
                <a:lnTo>
                  <a:pt x="4905845" y="2336"/>
                </a:lnTo>
                <a:lnTo>
                  <a:pt x="4905375" y="3454"/>
                </a:lnTo>
                <a:lnTo>
                  <a:pt x="4905375" y="6083"/>
                </a:lnTo>
                <a:lnTo>
                  <a:pt x="4905845" y="7200"/>
                </a:lnTo>
                <a:lnTo>
                  <a:pt x="4907699" y="9067"/>
                </a:lnTo>
                <a:lnTo>
                  <a:pt x="4908829" y="9525"/>
                </a:lnTo>
                <a:lnTo>
                  <a:pt x="4911458" y="9525"/>
                </a:lnTo>
                <a:lnTo>
                  <a:pt x="4912576" y="9067"/>
                </a:lnTo>
                <a:lnTo>
                  <a:pt x="4914443" y="7200"/>
                </a:lnTo>
                <a:lnTo>
                  <a:pt x="4914900" y="6083"/>
                </a:lnTo>
                <a:lnTo>
                  <a:pt x="4914900" y="3454"/>
                </a:lnTo>
                <a:close/>
              </a:path>
              <a:path w="5534025" h="1628775">
                <a:moveTo>
                  <a:pt x="4962525" y="1622704"/>
                </a:moveTo>
                <a:lnTo>
                  <a:pt x="4962068" y="1621586"/>
                </a:lnTo>
                <a:lnTo>
                  <a:pt x="4960201" y="1619719"/>
                </a:lnTo>
                <a:lnTo>
                  <a:pt x="4959083" y="1619250"/>
                </a:lnTo>
                <a:lnTo>
                  <a:pt x="4956454" y="1619250"/>
                </a:lnTo>
                <a:lnTo>
                  <a:pt x="4955324" y="1619719"/>
                </a:lnTo>
                <a:lnTo>
                  <a:pt x="4953470" y="1621586"/>
                </a:lnTo>
                <a:lnTo>
                  <a:pt x="4953000" y="1622704"/>
                </a:lnTo>
                <a:lnTo>
                  <a:pt x="4953000" y="1625333"/>
                </a:lnTo>
                <a:lnTo>
                  <a:pt x="4953470" y="1626450"/>
                </a:lnTo>
                <a:lnTo>
                  <a:pt x="4955324" y="1628317"/>
                </a:lnTo>
                <a:lnTo>
                  <a:pt x="4956454" y="1628775"/>
                </a:lnTo>
                <a:lnTo>
                  <a:pt x="4959083" y="1628775"/>
                </a:lnTo>
                <a:lnTo>
                  <a:pt x="4960201" y="1628317"/>
                </a:lnTo>
                <a:lnTo>
                  <a:pt x="4962068" y="1626450"/>
                </a:lnTo>
                <a:lnTo>
                  <a:pt x="4962525" y="1625333"/>
                </a:lnTo>
                <a:lnTo>
                  <a:pt x="4962525" y="1622704"/>
                </a:lnTo>
                <a:close/>
              </a:path>
              <a:path w="5534025" h="1628775">
                <a:moveTo>
                  <a:pt x="4962525" y="813079"/>
                </a:moveTo>
                <a:lnTo>
                  <a:pt x="4962068" y="811961"/>
                </a:lnTo>
                <a:lnTo>
                  <a:pt x="4960201" y="810094"/>
                </a:lnTo>
                <a:lnTo>
                  <a:pt x="4959083" y="809625"/>
                </a:lnTo>
                <a:lnTo>
                  <a:pt x="4956454" y="809625"/>
                </a:lnTo>
                <a:lnTo>
                  <a:pt x="4955324" y="810094"/>
                </a:lnTo>
                <a:lnTo>
                  <a:pt x="4953470" y="811961"/>
                </a:lnTo>
                <a:lnTo>
                  <a:pt x="4953000" y="813079"/>
                </a:lnTo>
                <a:lnTo>
                  <a:pt x="4953000" y="815708"/>
                </a:lnTo>
                <a:lnTo>
                  <a:pt x="4953470" y="816825"/>
                </a:lnTo>
                <a:lnTo>
                  <a:pt x="4955324" y="818692"/>
                </a:lnTo>
                <a:lnTo>
                  <a:pt x="4956454" y="819150"/>
                </a:lnTo>
                <a:lnTo>
                  <a:pt x="4959083" y="819150"/>
                </a:lnTo>
                <a:lnTo>
                  <a:pt x="4960201" y="818692"/>
                </a:lnTo>
                <a:lnTo>
                  <a:pt x="4962068" y="816825"/>
                </a:lnTo>
                <a:lnTo>
                  <a:pt x="4962525" y="815708"/>
                </a:lnTo>
                <a:lnTo>
                  <a:pt x="4962525" y="813079"/>
                </a:lnTo>
                <a:close/>
              </a:path>
              <a:path w="5534025" h="1628775">
                <a:moveTo>
                  <a:pt x="4962525" y="3454"/>
                </a:moveTo>
                <a:lnTo>
                  <a:pt x="4962068" y="2336"/>
                </a:lnTo>
                <a:lnTo>
                  <a:pt x="4960201" y="469"/>
                </a:lnTo>
                <a:lnTo>
                  <a:pt x="4959083" y="0"/>
                </a:lnTo>
                <a:lnTo>
                  <a:pt x="4956454" y="0"/>
                </a:lnTo>
                <a:lnTo>
                  <a:pt x="4955324" y="469"/>
                </a:lnTo>
                <a:lnTo>
                  <a:pt x="4953470" y="2336"/>
                </a:lnTo>
                <a:lnTo>
                  <a:pt x="4953000" y="3454"/>
                </a:lnTo>
                <a:lnTo>
                  <a:pt x="4953000" y="6083"/>
                </a:lnTo>
                <a:lnTo>
                  <a:pt x="4953470" y="7200"/>
                </a:lnTo>
                <a:lnTo>
                  <a:pt x="4955324" y="9067"/>
                </a:lnTo>
                <a:lnTo>
                  <a:pt x="4956454" y="9525"/>
                </a:lnTo>
                <a:lnTo>
                  <a:pt x="4959083" y="9525"/>
                </a:lnTo>
                <a:lnTo>
                  <a:pt x="4960201" y="9067"/>
                </a:lnTo>
                <a:lnTo>
                  <a:pt x="4962068" y="7200"/>
                </a:lnTo>
                <a:lnTo>
                  <a:pt x="4962525" y="6083"/>
                </a:lnTo>
                <a:lnTo>
                  <a:pt x="4962525" y="3454"/>
                </a:lnTo>
                <a:close/>
              </a:path>
              <a:path w="5534025" h="1628775">
                <a:moveTo>
                  <a:pt x="5010150" y="1622704"/>
                </a:moveTo>
                <a:lnTo>
                  <a:pt x="5009693" y="1621586"/>
                </a:lnTo>
                <a:lnTo>
                  <a:pt x="5007826" y="1619719"/>
                </a:lnTo>
                <a:lnTo>
                  <a:pt x="5006708" y="1619250"/>
                </a:lnTo>
                <a:lnTo>
                  <a:pt x="5004079" y="1619250"/>
                </a:lnTo>
                <a:lnTo>
                  <a:pt x="5002949" y="1619719"/>
                </a:lnTo>
                <a:lnTo>
                  <a:pt x="5001095" y="1621586"/>
                </a:lnTo>
                <a:lnTo>
                  <a:pt x="5000625" y="1622704"/>
                </a:lnTo>
                <a:lnTo>
                  <a:pt x="5000625" y="1625333"/>
                </a:lnTo>
                <a:lnTo>
                  <a:pt x="5001095" y="1626450"/>
                </a:lnTo>
                <a:lnTo>
                  <a:pt x="5002949" y="1628317"/>
                </a:lnTo>
                <a:lnTo>
                  <a:pt x="5004079" y="1628775"/>
                </a:lnTo>
                <a:lnTo>
                  <a:pt x="5006708" y="1628775"/>
                </a:lnTo>
                <a:lnTo>
                  <a:pt x="5007826" y="1628317"/>
                </a:lnTo>
                <a:lnTo>
                  <a:pt x="5009693" y="1626450"/>
                </a:lnTo>
                <a:lnTo>
                  <a:pt x="5010150" y="1625333"/>
                </a:lnTo>
                <a:lnTo>
                  <a:pt x="5010150" y="1622704"/>
                </a:lnTo>
                <a:close/>
              </a:path>
              <a:path w="5534025" h="1628775">
                <a:moveTo>
                  <a:pt x="5010150" y="813079"/>
                </a:moveTo>
                <a:lnTo>
                  <a:pt x="5009693" y="811961"/>
                </a:lnTo>
                <a:lnTo>
                  <a:pt x="5007826" y="810094"/>
                </a:lnTo>
                <a:lnTo>
                  <a:pt x="5006708" y="809625"/>
                </a:lnTo>
                <a:lnTo>
                  <a:pt x="5004079" y="809625"/>
                </a:lnTo>
                <a:lnTo>
                  <a:pt x="5002949" y="810094"/>
                </a:lnTo>
                <a:lnTo>
                  <a:pt x="5001095" y="811961"/>
                </a:lnTo>
                <a:lnTo>
                  <a:pt x="5000625" y="813079"/>
                </a:lnTo>
                <a:lnTo>
                  <a:pt x="5000625" y="815708"/>
                </a:lnTo>
                <a:lnTo>
                  <a:pt x="5001095" y="816825"/>
                </a:lnTo>
                <a:lnTo>
                  <a:pt x="5002949" y="818692"/>
                </a:lnTo>
                <a:lnTo>
                  <a:pt x="5004079" y="819150"/>
                </a:lnTo>
                <a:lnTo>
                  <a:pt x="5006708" y="819150"/>
                </a:lnTo>
                <a:lnTo>
                  <a:pt x="5007826" y="818692"/>
                </a:lnTo>
                <a:lnTo>
                  <a:pt x="5009693" y="816825"/>
                </a:lnTo>
                <a:lnTo>
                  <a:pt x="5010150" y="815708"/>
                </a:lnTo>
                <a:lnTo>
                  <a:pt x="5010150" y="813079"/>
                </a:lnTo>
                <a:close/>
              </a:path>
              <a:path w="5534025" h="1628775">
                <a:moveTo>
                  <a:pt x="5010150" y="3454"/>
                </a:moveTo>
                <a:lnTo>
                  <a:pt x="5009693" y="2336"/>
                </a:lnTo>
                <a:lnTo>
                  <a:pt x="5007826" y="469"/>
                </a:lnTo>
                <a:lnTo>
                  <a:pt x="5006708" y="0"/>
                </a:lnTo>
                <a:lnTo>
                  <a:pt x="5004079" y="0"/>
                </a:lnTo>
                <a:lnTo>
                  <a:pt x="5002949" y="469"/>
                </a:lnTo>
                <a:lnTo>
                  <a:pt x="5001095" y="2336"/>
                </a:lnTo>
                <a:lnTo>
                  <a:pt x="5000625" y="3454"/>
                </a:lnTo>
                <a:lnTo>
                  <a:pt x="5000625" y="6083"/>
                </a:lnTo>
                <a:lnTo>
                  <a:pt x="5001095" y="7200"/>
                </a:lnTo>
                <a:lnTo>
                  <a:pt x="5002949" y="9067"/>
                </a:lnTo>
                <a:lnTo>
                  <a:pt x="5004079" y="9525"/>
                </a:lnTo>
                <a:lnTo>
                  <a:pt x="5006708" y="9525"/>
                </a:lnTo>
                <a:lnTo>
                  <a:pt x="5007826" y="9067"/>
                </a:lnTo>
                <a:lnTo>
                  <a:pt x="5009693" y="7200"/>
                </a:lnTo>
                <a:lnTo>
                  <a:pt x="5010150" y="6083"/>
                </a:lnTo>
                <a:lnTo>
                  <a:pt x="5010150" y="3454"/>
                </a:lnTo>
                <a:close/>
              </a:path>
              <a:path w="5534025" h="1628775">
                <a:moveTo>
                  <a:pt x="5057775" y="1622704"/>
                </a:moveTo>
                <a:lnTo>
                  <a:pt x="5057318" y="1621586"/>
                </a:lnTo>
                <a:lnTo>
                  <a:pt x="5055451" y="1619719"/>
                </a:lnTo>
                <a:lnTo>
                  <a:pt x="5054333" y="1619250"/>
                </a:lnTo>
                <a:lnTo>
                  <a:pt x="5051704" y="1619250"/>
                </a:lnTo>
                <a:lnTo>
                  <a:pt x="5050574" y="1619719"/>
                </a:lnTo>
                <a:lnTo>
                  <a:pt x="5048720" y="1621586"/>
                </a:lnTo>
                <a:lnTo>
                  <a:pt x="5048250" y="1622704"/>
                </a:lnTo>
                <a:lnTo>
                  <a:pt x="5048250" y="1625333"/>
                </a:lnTo>
                <a:lnTo>
                  <a:pt x="5048720" y="1626450"/>
                </a:lnTo>
                <a:lnTo>
                  <a:pt x="5050574" y="1628317"/>
                </a:lnTo>
                <a:lnTo>
                  <a:pt x="5051704" y="1628775"/>
                </a:lnTo>
                <a:lnTo>
                  <a:pt x="5054333" y="1628775"/>
                </a:lnTo>
                <a:lnTo>
                  <a:pt x="5055451" y="1628317"/>
                </a:lnTo>
                <a:lnTo>
                  <a:pt x="5057318" y="1626450"/>
                </a:lnTo>
                <a:lnTo>
                  <a:pt x="5057775" y="1625333"/>
                </a:lnTo>
                <a:lnTo>
                  <a:pt x="5057775" y="1622704"/>
                </a:lnTo>
                <a:close/>
              </a:path>
              <a:path w="5534025" h="1628775">
                <a:moveTo>
                  <a:pt x="5057775" y="813079"/>
                </a:moveTo>
                <a:lnTo>
                  <a:pt x="5057318" y="811961"/>
                </a:lnTo>
                <a:lnTo>
                  <a:pt x="5055451" y="810094"/>
                </a:lnTo>
                <a:lnTo>
                  <a:pt x="5054333" y="809625"/>
                </a:lnTo>
                <a:lnTo>
                  <a:pt x="5051704" y="809625"/>
                </a:lnTo>
                <a:lnTo>
                  <a:pt x="5050574" y="810094"/>
                </a:lnTo>
                <a:lnTo>
                  <a:pt x="5048720" y="811961"/>
                </a:lnTo>
                <a:lnTo>
                  <a:pt x="5048250" y="813079"/>
                </a:lnTo>
                <a:lnTo>
                  <a:pt x="5048250" y="815708"/>
                </a:lnTo>
                <a:lnTo>
                  <a:pt x="5048720" y="816825"/>
                </a:lnTo>
                <a:lnTo>
                  <a:pt x="5050574" y="818692"/>
                </a:lnTo>
                <a:lnTo>
                  <a:pt x="5051704" y="819150"/>
                </a:lnTo>
                <a:lnTo>
                  <a:pt x="5054333" y="819150"/>
                </a:lnTo>
                <a:lnTo>
                  <a:pt x="5055451" y="818692"/>
                </a:lnTo>
                <a:lnTo>
                  <a:pt x="5057318" y="816825"/>
                </a:lnTo>
                <a:lnTo>
                  <a:pt x="5057775" y="815708"/>
                </a:lnTo>
                <a:lnTo>
                  <a:pt x="5057775" y="813079"/>
                </a:lnTo>
                <a:close/>
              </a:path>
              <a:path w="5534025" h="1628775">
                <a:moveTo>
                  <a:pt x="5057775" y="3454"/>
                </a:moveTo>
                <a:lnTo>
                  <a:pt x="5057318" y="2336"/>
                </a:lnTo>
                <a:lnTo>
                  <a:pt x="5055451" y="469"/>
                </a:lnTo>
                <a:lnTo>
                  <a:pt x="5054333" y="0"/>
                </a:lnTo>
                <a:lnTo>
                  <a:pt x="5051704" y="0"/>
                </a:lnTo>
                <a:lnTo>
                  <a:pt x="5050574" y="469"/>
                </a:lnTo>
                <a:lnTo>
                  <a:pt x="5048720" y="2336"/>
                </a:lnTo>
                <a:lnTo>
                  <a:pt x="5048250" y="3454"/>
                </a:lnTo>
                <a:lnTo>
                  <a:pt x="5048250" y="6083"/>
                </a:lnTo>
                <a:lnTo>
                  <a:pt x="5048720" y="7200"/>
                </a:lnTo>
                <a:lnTo>
                  <a:pt x="5050574" y="9067"/>
                </a:lnTo>
                <a:lnTo>
                  <a:pt x="5051704" y="9525"/>
                </a:lnTo>
                <a:lnTo>
                  <a:pt x="5054333" y="9525"/>
                </a:lnTo>
                <a:lnTo>
                  <a:pt x="5055451" y="9067"/>
                </a:lnTo>
                <a:lnTo>
                  <a:pt x="5057318" y="7200"/>
                </a:lnTo>
                <a:lnTo>
                  <a:pt x="5057775" y="6083"/>
                </a:lnTo>
                <a:lnTo>
                  <a:pt x="5057775" y="3454"/>
                </a:lnTo>
                <a:close/>
              </a:path>
              <a:path w="5534025" h="1628775">
                <a:moveTo>
                  <a:pt x="5105400" y="1622704"/>
                </a:moveTo>
                <a:lnTo>
                  <a:pt x="5104943" y="1621586"/>
                </a:lnTo>
                <a:lnTo>
                  <a:pt x="5103076" y="1619719"/>
                </a:lnTo>
                <a:lnTo>
                  <a:pt x="5101958" y="1619250"/>
                </a:lnTo>
                <a:lnTo>
                  <a:pt x="5099329" y="1619250"/>
                </a:lnTo>
                <a:lnTo>
                  <a:pt x="5098212" y="1619719"/>
                </a:lnTo>
                <a:lnTo>
                  <a:pt x="5096345" y="1621586"/>
                </a:lnTo>
                <a:lnTo>
                  <a:pt x="5095875" y="1622704"/>
                </a:lnTo>
                <a:lnTo>
                  <a:pt x="5095875" y="1625333"/>
                </a:lnTo>
                <a:lnTo>
                  <a:pt x="5096345" y="1626450"/>
                </a:lnTo>
                <a:lnTo>
                  <a:pt x="5098212" y="1628317"/>
                </a:lnTo>
                <a:lnTo>
                  <a:pt x="5099329" y="1628775"/>
                </a:lnTo>
                <a:lnTo>
                  <a:pt x="5101958" y="1628775"/>
                </a:lnTo>
                <a:lnTo>
                  <a:pt x="5103076" y="1628317"/>
                </a:lnTo>
                <a:lnTo>
                  <a:pt x="5104943" y="1626450"/>
                </a:lnTo>
                <a:lnTo>
                  <a:pt x="5105400" y="1625333"/>
                </a:lnTo>
                <a:lnTo>
                  <a:pt x="5105400" y="1622704"/>
                </a:lnTo>
                <a:close/>
              </a:path>
              <a:path w="5534025" h="1628775">
                <a:moveTo>
                  <a:pt x="5105400" y="813079"/>
                </a:moveTo>
                <a:lnTo>
                  <a:pt x="5104943" y="811961"/>
                </a:lnTo>
                <a:lnTo>
                  <a:pt x="5103076" y="810094"/>
                </a:lnTo>
                <a:lnTo>
                  <a:pt x="5101958" y="809625"/>
                </a:lnTo>
                <a:lnTo>
                  <a:pt x="5099329" y="809625"/>
                </a:lnTo>
                <a:lnTo>
                  <a:pt x="5098212" y="810094"/>
                </a:lnTo>
                <a:lnTo>
                  <a:pt x="5096345" y="811961"/>
                </a:lnTo>
                <a:lnTo>
                  <a:pt x="5095875" y="813079"/>
                </a:lnTo>
                <a:lnTo>
                  <a:pt x="5095875" y="815708"/>
                </a:lnTo>
                <a:lnTo>
                  <a:pt x="5096345" y="816825"/>
                </a:lnTo>
                <a:lnTo>
                  <a:pt x="5098212" y="818692"/>
                </a:lnTo>
                <a:lnTo>
                  <a:pt x="5099329" y="819150"/>
                </a:lnTo>
                <a:lnTo>
                  <a:pt x="5101958" y="819150"/>
                </a:lnTo>
                <a:lnTo>
                  <a:pt x="5103076" y="818692"/>
                </a:lnTo>
                <a:lnTo>
                  <a:pt x="5104943" y="816825"/>
                </a:lnTo>
                <a:lnTo>
                  <a:pt x="5105400" y="815708"/>
                </a:lnTo>
                <a:lnTo>
                  <a:pt x="5105400" y="813079"/>
                </a:lnTo>
                <a:close/>
              </a:path>
              <a:path w="5534025" h="1628775">
                <a:moveTo>
                  <a:pt x="5105400" y="3454"/>
                </a:moveTo>
                <a:lnTo>
                  <a:pt x="5104943" y="2336"/>
                </a:lnTo>
                <a:lnTo>
                  <a:pt x="5103076" y="469"/>
                </a:lnTo>
                <a:lnTo>
                  <a:pt x="5101958" y="0"/>
                </a:lnTo>
                <a:lnTo>
                  <a:pt x="5099329" y="0"/>
                </a:lnTo>
                <a:lnTo>
                  <a:pt x="5098212" y="469"/>
                </a:lnTo>
                <a:lnTo>
                  <a:pt x="5096345" y="2336"/>
                </a:lnTo>
                <a:lnTo>
                  <a:pt x="5095875" y="3454"/>
                </a:lnTo>
                <a:lnTo>
                  <a:pt x="5095875" y="6083"/>
                </a:lnTo>
                <a:lnTo>
                  <a:pt x="5096345" y="7200"/>
                </a:lnTo>
                <a:lnTo>
                  <a:pt x="5098212" y="9067"/>
                </a:lnTo>
                <a:lnTo>
                  <a:pt x="5099329" y="9525"/>
                </a:lnTo>
                <a:lnTo>
                  <a:pt x="5101958" y="9525"/>
                </a:lnTo>
                <a:lnTo>
                  <a:pt x="5103076" y="9067"/>
                </a:lnTo>
                <a:lnTo>
                  <a:pt x="5104943" y="7200"/>
                </a:lnTo>
                <a:lnTo>
                  <a:pt x="5105400" y="6083"/>
                </a:lnTo>
                <a:lnTo>
                  <a:pt x="5105400" y="3454"/>
                </a:lnTo>
                <a:close/>
              </a:path>
              <a:path w="5534025" h="1628775">
                <a:moveTo>
                  <a:pt x="5153025" y="1622704"/>
                </a:moveTo>
                <a:lnTo>
                  <a:pt x="5152568" y="1621586"/>
                </a:lnTo>
                <a:lnTo>
                  <a:pt x="5150701" y="1619719"/>
                </a:lnTo>
                <a:lnTo>
                  <a:pt x="5149583" y="1619250"/>
                </a:lnTo>
                <a:lnTo>
                  <a:pt x="5146954" y="1619250"/>
                </a:lnTo>
                <a:lnTo>
                  <a:pt x="5145824" y="1619719"/>
                </a:lnTo>
                <a:lnTo>
                  <a:pt x="5143970" y="1621586"/>
                </a:lnTo>
                <a:lnTo>
                  <a:pt x="5143500" y="1622704"/>
                </a:lnTo>
                <a:lnTo>
                  <a:pt x="5143500" y="1625333"/>
                </a:lnTo>
                <a:lnTo>
                  <a:pt x="5143970" y="1626450"/>
                </a:lnTo>
                <a:lnTo>
                  <a:pt x="5145824" y="1628317"/>
                </a:lnTo>
                <a:lnTo>
                  <a:pt x="5146954" y="1628775"/>
                </a:lnTo>
                <a:lnTo>
                  <a:pt x="5149583" y="1628775"/>
                </a:lnTo>
                <a:lnTo>
                  <a:pt x="5150701" y="1628317"/>
                </a:lnTo>
                <a:lnTo>
                  <a:pt x="5152568" y="1626450"/>
                </a:lnTo>
                <a:lnTo>
                  <a:pt x="5153025" y="1625333"/>
                </a:lnTo>
                <a:lnTo>
                  <a:pt x="5153025" y="1622704"/>
                </a:lnTo>
                <a:close/>
              </a:path>
              <a:path w="5534025" h="1628775">
                <a:moveTo>
                  <a:pt x="5153025" y="813079"/>
                </a:moveTo>
                <a:lnTo>
                  <a:pt x="5152568" y="811961"/>
                </a:lnTo>
                <a:lnTo>
                  <a:pt x="5150701" y="810094"/>
                </a:lnTo>
                <a:lnTo>
                  <a:pt x="5149583" y="809625"/>
                </a:lnTo>
                <a:lnTo>
                  <a:pt x="5146954" y="809625"/>
                </a:lnTo>
                <a:lnTo>
                  <a:pt x="5145824" y="810094"/>
                </a:lnTo>
                <a:lnTo>
                  <a:pt x="5143970" y="811961"/>
                </a:lnTo>
                <a:lnTo>
                  <a:pt x="5143500" y="813079"/>
                </a:lnTo>
                <a:lnTo>
                  <a:pt x="5143500" y="815708"/>
                </a:lnTo>
                <a:lnTo>
                  <a:pt x="5143970" y="816825"/>
                </a:lnTo>
                <a:lnTo>
                  <a:pt x="5145824" y="818692"/>
                </a:lnTo>
                <a:lnTo>
                  <a:pt x="5146954" y="819150"/>
                </a:lnTo>
                <a:lnTo>
                  <a:pt x="5149583" y="819150"/>
                </a:lnTo>
                <a:lnTo>
                  <a:pt x="5150701" y="818692"/>
                </a:lnTo>
                <a:lnTo>
                  <a:pt x="5152568" y="816825"/>
                </a:lnTo>
                <a:lnTo>
                  <a:pt x="5153025" y="815708"/>
                </a:lnTo>
                <a:lnTo>
                  <a:pt x="5153025" y="813079"/>
                </a:lnTo>
                <a:close/>
              </a:path>
              <a:path w="5534025" h="1628775">
                <a:moveTo>
                  <a:pt x="5153025" y="3454"/>
                </a:moveTo>
                <a:lnTo>
                  <a:pt x="5152568" y="2336"/>
                </a:lnTo>
                <a:lnTo>
                  <a:pt x="5150701" y="469"/>
                </a:lnTo>
                <a:lnTo>
                  <a:pt x="5149583" y="0"/>
                </a:lnTo>
                <a:lnTo>
                  <a:pt x="5146954" y="0"/>
                </a:lnTo>
                <a:lnTo>
                  <a:pt x="5145824" y="469"/>
                </a:lnTo>
                <a:lnTo>
                  <a:pt x="5143970" y="2336"/>
                </a:lnTo>
                <a:lnTo>
                  <a:pt x="5143500" y="3454"/>
                </a:lnTo>
                <a:lnTo>
                  <a:pt x="5143500" y="6083"/>
                </a:lnTo>
                <a:lnTo>
                  <a:pt x="5143970" y="7200"/>
                </a:lnTo>
                <a:lnTo>
                  <a:pt x="5145824" y="9067"/>
                </a:lnTo>
                <a:lnTo>
                  <a:pt x="5146954" y="9525"/>
                </a:lnTo>
                <a:lnTo>
                  <a:pt x="5149583" y="9525"/>
                </a:lnTo>
                <a:lnTo>
                  <a:pt x="5150701" y="9067"/>
                </a:lnTo>
                <a:lnTo>
                  <a:pt x="5152568" y="7200"/>
                </a:lnTo>
                <a:lnTo>
                  <a:pt x="5153025" y="6083"/>
                </a:lnTo>
                <a:lnTo>
                  <a:pt x="5153025" y="3454"/>
                </a:lnTo>
                <a:close/>
              </a:path>
              <a:path w="5534025" h="1628775">
                <a:moveTo>
                  <a:pt x="5200650" y="1622704"/>
                </a:moveTo>
                <a:lnTo>
                  <a:pt x="5200193" y="1621586"/>
                </a:lnTo>
                <a:lnTo>
                  <a:pt x="5198326" y="1619719"/>
                </a:lnTo>
                <a:lnTo>
                  <a:pt x="5197208" y="1619250"/>
                </a:lnTo>
                <a:lnTo>
                  <a:pt x="5194579" y="1619250"/>
                </a:lnTo>
                <a:lnTo>
                  <a:pt x="5193449" y="1619719"/>
                </a:lnTo>
                <a:lnTo>
                  <a:pt x="5191595" y="1621586"/>
                </a:lnTo>
                <a:lnTo>
                  <a:pt x="5191125" y="1622704"/>
                </a:lnTo>
                <a:lnTo>
                  <a:pt x="5191125" y="1625333"/>
                </a:lnTo>
                <a:lnTo>
                  <a:pt x="5191595" y="1626450"/>
                </a:lnTo>
                <a:lnTo>
                  <a:pt x="5193449" y="1628317"/>
                </a:lnTo>
                <a:lnTo>
                  <a:pt x="5194579" y="1628775"/>
                </a:lnTo>
                <a:lnTo>
                  <a:pt x="5197208" y="1628775"/>
                </a:lnTo>
                <a:lnTo>
                  <a:pt x="5198326" y="1628317"/>
                </a:lnTo>
                <a:lnTo>
                  <a:pt x="5200193" y="1626450"/>
                </a:lnTo>
                <a:lnTo>
                  <a:pt x="5200650" y="1625333"/>
                </a:lnTo>
                <a:lnTo>
                  <a:pt x="5200650" y="1622704"/>
                </a:lnTo>
                <a:close/>
              </a:path>
              <a:path w="5534025" h="1628775">
                <a:moveTo>
                  <a:pt x="5200650" y="813079"/>
                </a:moveTo>
                <a:lnTo>
                  <a:pt x="5200193" y="811961"/>
                </a:lnTo>
                <a:lnTo>
                  <a:pt x="5198326" y="810094"/>
                </a:lnTo>
                <a:lnTo>
                  <a:pt x="5197208" y="809625"/>
                </a:lnTo>
                <a:lnTo>
                  <a:pt x="5194579" y="809625"/>
                </a:lnTo>
                <a:lnTo>
                  <a:pt x="5193449" y="810094"/>
                </a:lnTo>
                <a:lnTo>
                  <a:pt x="5191595" y="811961"/>
                </a:lnTo>
                <a:lnTo>
                  <a:pt x="5191125" y="813079"/>
                </a:lnTo>
                <a:lnTo>
                  <a:pt x="5191125" y="815708"/>
                </a:lnTo>
                <a:lnTo>
                  <a:pt x="5191595" y="816825"/>
                </a:lnTo>
                <a:lnTo>
                  <a:pt x="5193449" y="818692"/>
                </a:lnTo>
                <a:lnTo>
                  <a:pt x="5194579" y="819150"/>
                </a:lnTo>
                <a:lnTo>
                  <a:pt x="5197208" y="819150"/>
                </a:lnTo>
                <a:lnTo>
                  <a:pt x="5198326" y="818692"/>
                </a:lnTo>
                <a:lnTo>
                  <a:pt x="5200193" y="816825"/>
                </a:lnTo>
                <a:lnTo>
                  <a:pt x="5200650" y="815708"/>
                </a:lnTo>
                <a:lnTo>
                  <a:pt x="5200650" y="813079"/>
                </a:lnTo>
                <a:close/>
              </a:path>
              <a:path w="5534025" h="1628775">
                <a:moveTo>
                  <a:pt x="5200650" y="3454"/>
                </a:moveTo>
                <a:lnTo>
                  <a:pt x="5200193" y="2336"/>
                </a:lnTo>
                <a:lnTo>
                  <a:pt x="5198326" y="469"/>
                </a:lnTo>
                <a:lnTo>
                  <a:pt x="5197208" y="0"/>
                </a:lnTo>
                <a:lnTo>
                  <a:pt x="5194579" y="0"/>
                </a:lnTo>
                <a:lnTo>
                  <a:pt x="5193449" y="469"/>
                </a:lnTo>
                <a:lnTo>
                  <a:pt x="5191595" y="2336"/>
                </a:lnTo>
                <a:lnTo>
                  <a:pt x="5191125" y="3454"/>
                </a:lnTo>
                <a:lnTo>
                  <a:pt x="5191125" y="6083"/>
                </a:lnTo>
                <a:lnTo>
                  <a:pt x="5191595" y="7200"/>
                </a:lnTo>
                <a:lnTo>
                  <a:pt x="5193449" y="9067"/>
                </a:lnTo>
                <a:lnTo>
                  <a:pt x="5194579" y="9525"/>
                </a:lnTo>
                <a:lnTo>
                  <a:pt x="5197208" y="9525"/>
                </a:lnTo>
                <a:lnTo>
                  <a:pt x="5198326" y="9067"/>
                </a:lnTo>
                <a:lnTo>
                  <a:pt x="5200193" y="7200"/>
                </a:lnTo>
                <a:lnTo>
                  <a:pt x="5200650" y="6083"/>
                </a:lnTo>
                <a:lnTo>
                  <a:pt x="5200650" y="3454"/>
                </a:lnTo>
                <a:close/>
              </a:path>
              <a:path w="5534025" h="1628775">
                <a:moveTo>
                  <a:pt x="5248275" y="1622704"/>
                </a:moveTo>
                <a:lnTo>
                  <a:pt x="5247818" y="1621586"/>
                </a:lnTo>
                <a:lnTo>
                  <a:pt x="5245951" y="1619719"/>
                </a:lnTo>
                <a:lnTo>
                  <a:pt x="5244833" y="1619250"/>
                </a:lnTo>
                <a:lnTo>
                  <a:pt x="5242204" y="1619250"/>
                </a:lnTo>
                <a:lnTo>
                  <a:pt x="5241074" y="1619719"/>
                </a:lnTo>
                <a:lnTo>
                  <a:pt x="5239220" y="1621586"/>
                </a:lnTo>
                <a:lnTo>
                  <a:pt x="5238750" y="1622704"/>
                </a:lnTo>
                <a:lnTo>
                  <a:pt x="5238750" y="1625333"/>
                </a:lnTo>
                <a:lnTo>
                  <a:pt x="5239220" y="1626450"/>
                </a:lnTo>
                <a:lnTo>
                  <a:pt x="5241074" y="1628317"/>
                </a:lnTo>
                <a:lnTo>
                  <a:pt x="5242204" y="1628775"/>
                </a:lnTo>
                <a:lnTo>
                  <a:pt x="5244833" y="1628775"/>
                </a:lnTo>
                <a:lnTo>
                  <a:pt x="5245951" y="1628317"/>
                </a:lnTo>
                <a:lnTo>
                  <a:pt x="5247818" y="1626450"/>
                </a:lnTo>
                <a:lnTo>
                  <a:pt x="5248275" y="1625333"/>
                </a:lnTo>
                <a:lnTo>
                  <a:pt x="5248275" y="1622704"/>
                </a:lnTo>
                <a:close/>
              </a:path>
              <a:path w="5534025" h="1628775">
                <a:moveTo>
                  <a:pt x="5248275" y="813079"/>
                </a:moveTo>
                <a:lnTo>
                  <a:pt x="5247818" y="811961"/>
                </a:lnTo>
                <a:lnTo>
                  <a:pt x="5245951" y="810094"/>
                </a:lnTo>
                <a:lnTo>
                  <a:pt x="5244833" y="809625"/>
                </a:lnTo>
                <a:lnTo>
                  <a:pt x="5242204" y="809625"/>
                </a:lnTo>
                <a:lnTo>
                  <a:pt x="5241074" y="810094"/>
                </a:lnTo>
                <a:lnTo>
                  <a:pt x="5239220" y="811961"/>
                </a:lnTo>
                <a:lnTo>
                  <a:pt x="5238750" y="813079"/>
                </a:lnTo>
                <a:lnTo>
                  <a:pt x="5238750" y="815708"/>
                </a:lnTo>
                <a:lnTo>
                  <a:pt x="5239220" y="816825"/>
                </a:lnTo>
                <a:lnTo>
                  <a:pt x="5241074" y="818692"/>
                </a:lnTo>
                <a:lnTo>
                  <a:pt x="5242204" y="819150"/>
                </a:lnTo>
                <a:lnTo>
                  <a:pt x="5244833" y="819150"/>
                </a:lnTo>
                <a:lnTo>
                  <a:pt x="5245951" y="818692"/>
                </a:lnTo>
                <a:lnTo>
                  <a:pt x="5247818" y="816825"/>
                </a:lnTo>
                <a:lnTo>
                  <a:pt x="5248275" y="815708"/>
                </a:lnTo>
                <a:lnTo>
                  <a:pt x="5248275" y="813079"/>
                </a:lnTo>
                <a:close/>
              </a:path>
              <a:path w="5534025" h="1628775">
                <a:moveTo>
                  <a:pt x="5248275" y="3454"/>
                </a:moveTo>
                <a:lnTo>
                  <a:pt x="5247818" y="2336"/>
                </a:lnTo>
                <a:lnTo>
                  <a:pt x="5245951" y="469"/>
                </a:lnTo>
                <a:lnTo>
                  <a:pt x="5244833" y="0"/>
                </a:lnTo>
                <a:lnTo>
                  <a:pt x="5242204" y="0"/>
                </a:lnTo>
                <a:lnTo>
                  <a:pt x="5241074" y="469"/>
                </a:lnTo>
                <a:lnTo>
                  <a:pt x="5239220" y="2336"/>
                </a:lnTo>
                <a:lnTo>
                  <a:pt x="5238750" y="3454"/>
                </a:lnTo>
                <a:lnTo>
                  <a:pt x="5238750" y="6083"/>
                </a:lnTo>
                <a:lnTo>
                  <a:pt x="5239220" y="7200"/>
                </a:lnTo>
                <a:lnTo>
                  <a:pt x="5241074" y="9067"/>
                </a:lnTo>
                <a:lnTo>
                  <a:pt x="5242204" y="9525"/>
                </a:lnTo>
                <a:lnTo>
                  <a:pt x="5244833" y="9525"/>
                </a:lnTo>
                <a:lnTo>
                  <a:pt x="5245951" y="9067"/>
                </a:lnTo>
                <a:lnTo>
                  <a:pt x="5247818" y="7200"/>
                </a:lnTo>
                <a:lnTo>
                  <a:pt x="5248275" y="6083"/>
                </a:lnTo>
                <a:lnTo>
                  <a:pt x="5248275" y="3454"/>
                </a:lnTo>
                <a:close/>
              </a:path>
              <a:path w="5534025" h="1628775">
                <a:moveTo>
                  <a:pt x="5295900" y="1622704"/>
                </a:moveTo>
                <a:lnTo>
                  <a:pt x="5295443" y="1621586"/>
                </a:lnTo>
                <a:lnTo>
                  <a:pt x="5293576" y="1619719"/>
                </a:lnTo>
                <a:lnTo>
                  <a:pt x="5292458" y="1619250"/>
                </a:lnTo>
                <a:lnTo>
                  <a:pt x="5289829" y="1619250"/>
                </a:lnTo>
                <a:lnTo>
                  <a:pt x="5288699" y="1619719"/>
                </a:lnTo>
                <a:lnTo>
                  <a:pt x="5286845" y="1621586"/>
                </a:lnTo>
                <a:lnTo>
                  <a:pt x="5286375" y="1622704"/>
                </a:lnTo>
                <a:lnTo>
                  <a:pt x="5286375" y="1625333"/>
                </a:lnTo>
                <a:lnTo>
                  <a:pt x="5286845" y="1626450"/>
                </a:lnTo>
                <a:lnTo>
                  <a:pt x="5288699" y="1628317"/>
                </a:lnTo>
                <a:lnTo>
                  <a:pt x="5289829" y="1628775"/>
                </a:lnTo>
                <a:lnTo>
                  <a:pt x="5292458" y="1628775"/>
                </a:lnTo>
                <a:lnTo>
                  <a:pt x="5293576" y="1628317"/>
                </a:lnTo>
                <a:lnTo>
                  <a:pt x="5295443" y="1626450"/>
                </a:lnTo>
                <a:lnTo>
                  <a:pt x="5295900" y="1625333"/>
                </a:lnTo>
                <a:lnTo>
                  <a:pt x="5295900" y="1622704"/>
                </a:lnTo>
                <a:close/>
              </a:path>
              <a:path w="5534025" h="1628775">
                <a:moveTo>
                  <a:pt x="5295900" y="813079"/>
                </a:moveTo>
                <a:lnTo>
                  <a:pt x="5295443" y="811961"/>
                </a:lnTo>
                <a:lnTo>
                  <a:pt x="5293576" y="810094"/>
                </a:lnTo>
                <a:lnTo>
                  <a:pt x="5292458" y="809625"/>
                </a:lnTo>
                <a:lnTo>
                  <a:pt x="5289829" y="809625"/>
                </a:lnTo>
                <a:lnTo>
                  <a:pt x="5288699" y="810094"/>
                </a:lnTo>
                <a:lnTo>
                  <a:pt x="5286845" y="811961"/>
                </a:lnTo>
                <a:lnTo>
                  <a:pt x="5286375" y="813079"/>
                </a:lnTo>
                <a:lnTo>
                  <a:pt x="5286375" y="815708"/>
                </a:lnTo>
                <a:lnTo>
                  <a:pt x="5286845" y="816825"/>
                </a:lnTo>
                <a:lnTo>
                  <a:pt x="5288699" y="818692"/>
                </a:lnTo>
                <a:lnTo>
                  <a:pt x="5289829" y="819150"/>
                </a:lnTo>
                <a:lnTo>
                  <a:pt x="5292458" y="819150"/>
                </a:lnTo>
                <a:lnTo>
                  <a:pt x="5293576" y="818692"/>
                </a:lnTo>
                <a:lnTo>
                  <a:pt x="5295443" y="816825"/>
                </a:lnTo>
                <a:lnTo>
                  <a:pt x="5295900" y="815708"/>
                </a:lnTo>
                <a:lnTo>
                  <a:pt x="5295900" y="813079"/>
                </a:lnTo>
                <a:close/>
              </a:path>
              <a:path w="5534025" h="1628775">
                <a:moveTo>
                  <a:pt x="5295900" y="3454"/>
                </a:moveTo>
                <a:lnTo>
                  <a:pt x="5295443" y="2336"/>
                </a:lnTo>
                <a:lnTo>
                  <a:pt x="5293576" y="469"/>
                </a:lnTo>
                <a:lnTo>
                  <a:pt x="5292458" y="0"/>
                </a:lnTo>
                <a:lnTo>
                  <a:pt x="5289829" y="0"/>
                </a:lnTo>
                <a:lnTo>
                  <a:pt x="5288699" y="469"/>
                </a:lnTo>
                <a:lnTo>
                  <a:pt x="5286845" y="2336"/>
                </a:lnTo>
                <a:lnTo>
                  <a:pt x="5286375" y="3454"/>
                </a:lnTo>
                <a:lnTo>
                  <a:pt x="5286375" y="6083"/>
                </a:lnTo>
                <a:lnTo>
                  <a:pt x="5286845" y="7200"/>
                </a:lnTo>
                <a:lnTo>
                  <a:pt x="5288699" y="9067"/>
                </a:lnTo>
                <a:lnTo>
                  <a:pt x="5289829" y="9525"/>
                </a:lnTo>
                <a:lnTo>
                  <a:pt x="5292458" y="9525"/>
                </a:lnTo>
                <a:lnTo>
                  <a:pt x="5293576" y="9067"/>
                </a:lnTo>
                <a:lnTo>
                  <a:pt x="5295443" y="7200"/>
                </a:lnTo>
                <a:lnTo>
                  <a:pt x="5295900" y="6083"/>
                </a:lnTo>
                <a:lnTo>
                  <a:pt x="5295900" y="3454"/>
                </a:lnTo>
                <a:close/>
              </a:path>
              <a:path w="5534025" h="1628775">
                <a:moveTo>
                  <a:pt x="5343525" y="1622704"/>
                </a:moveTo>
                <a:lnTo>
                  <a:pt x="5343068" y="1621586"/>
                </a:lnTo>
                <a:lnTo>
                  <a:pt x="5341201" y="1619719"/>
                </a:lnTo>
                <a:lnTo>
                  <a:pt x="5340083" y="1619250"/>
                </a:lnTo>
                <a:lnTo>
                  <a:pt x="5337454" y="1619250"/>
                </a:lnTo>
                <a:lnTo>
                  <a:pt x="5336324" y="1619719"/>
                </a:lnTo>
                <a:lnTo>
                  <a:pt x="5334470" y="1621586"/>
                </a:lnTo>
                <a:lnTo>
                  <a:pt x="5334000" y="1622704"/>
                </a:lnTo>
                <a:lnTo>
                  <a:pt x="5334000" y="1625333"/>
                </a:lnTo>
                <a:lnTo>
                  <a:pt x="5334470" y="1626450"/>
                </a:lnTo>
                <a:lnTo>
                  <a:pt x="5336324" y="1628317"/>
                </a:lnTo>
                <a:lnTo>
                  <a:pt x="5337454" y="1628775"/>
                </a:lnTo>
                <a:lnTo>
                  <a:pt x="5340083" y="1628775"/>
                </a:lnTo>
                <a:lnTo>
                  <a:pt x="5341201" y="1628317"/>
                </a:lnTo>
                <a:lnTo>
                  <a:pt x="5343068" y="1626450"/>
                </a:lnTo>
                <a:lnTo>
                  <a:pt x="5343525" y="1625333"/>
                </a:lnTo>
                <a:lnTo>
                  <a:pt x="5343525" y="1622704"/>
                </a:lnTo>
                <a:close/>
              </a:path>
              <a:path w="5534025" h="1628775">
                <a:moveTo>
                  <a:pt x="5343525" y="813079"/>
                </a:moveTo>
                <a:lnTo>
                  <a:pt x="5343068" y="811961"/>
                </a:lnTo>
                <a:lnTo>
                  <a:pt x="5341201" y="810094"/>
                </a:lnTo>
                <a:lnTo>
                  <a:pt x="5340083" y="809625"/>
                </a:lnTo>
                <a:lnTo>
                  <a:pt x="5337454" y="809625"/>
                </a:lnTo>
                <a:lnTo>
                  <a:pt x="5336324" y="810094"/>
                </a:lnTo>
                <a:lnTo>
                  <a:pt x="5334470" y="811961"/>
                </a:lnTo>
                <a:lnTo>
                  <a:pt x="5334000" y="813079"/>
                </a:lnTo>
                <a:lnTo>
                  <a:pt x="5334000" y="815708"/>
                </a:lnTo>
                <a:lnTo>
                  <a:pt x="5334470" y="816825"/>
                </a:lnTo>
                <a:lnTo>
                  <a:pt x="5336324" y="818692"/>
                </a:lnTo>
                <a:lnTo>
                  <a:pt x="5337454" y="819150"/>
                </a:lnTo>
                <a:lnTo>
                  <a:pt x="5340083" y="819150"/>
                </a:lnTo>
                <a:lnTo>
                  <a:pt x="5341201" y="818692"/>
                </a:lnTo>
                <a:lnTo>
                  <a:pt x="5343068" y="816825"/>
                </a:lnTo>
                <a:lnTo>
                  <a:pt x="5343525" y="815708"/>
                </a:lnTo>
                <a:lnTo>
                  <a:pt x="5343525" y="813079"/>
                </a:lnTo>
                <a:close/>
              </a:path>
              <a:path w="5534025" h="1628775">
                <a:moveTo>
                  <a:pt x="5343525" y="3454"/>
                </a:moveTo>
                <a:lnTo>
                  <a:pt x="5343068" y="2336"/>
                </a:lnTo>
                <a:lnTo>
                  <a:pt x="5341201" y="469"/>
                </a:lnTo>
                <a:lnTo>
                  <a:pt x="5340083" y="0"/>
                </a:lnTo>
                <a:lnTo>
                  <a:pt x="5337454" y="0"/>
                </a:lnTo>
                <a:lnTo>
                  <a:pt x="5336324" y="469"/>
                </a:lnTo>
                <a:lnTo>
                  <a:pt x="5334470" y="2336"/>
                </a:lnTo>
                <a:lnTo>
                  <a:pt x="5334000" y="3454"/>
                </a:lnTo>
                <a:lnTo>
                  <a:pt x="5334000" y="6083"/>
                </a:lnTo>
                <a:lnTo>
                  <a:pt x="5334470" y="7200"/>
                </a:lnTo>
                <a:lnTo>
                  <a:pt x="5336324" y="9067"/>
                </a:lnTo>
                <a:lnTo>
                  <a:pt x="5337454" y="9525"/>
                </a:lnTo>
                <a:lnTo>
                  <a:pt x="5340083" y="9525"/>
                </a:lnTo>
                <a:lnTo>
                  <a:pt x="5341201" y="9067"/>
                </a:lnTo>
                <a:lnTo>
                  <a:pt x="5343068" y="7200"/>
                </a:lnTo>
                <a:lnTo>
                  <a:pt x="5343525" y="6083"/>
                </a:lnTo>
                <a:lnTo>
                  <a:pt x="5343525" y="3454"/>
                </a:lnTo>
                <a:close/>
              </a:path>
              <a:path w="5534025" h="1628775">
                <a:moveTo>
                  <a:pt x="5391150" y="1622704"/>
                </a:moveTo>
                <a:lnTo>
                  <a:pt x="5390693" y="1621586"/>
                </a:lnTo>
                <a:lnTo>
                  <a:pt x="5388826" y="1619719"/>
                </a:lnTo>
                <a:lnTo>
                  <a:pt x="5387708" y="1619250"/>
                </a:lnTo>
                <a:lnTo>
                  <a:pt x="5385079" y="1619250"/>
                </a:lnTo>
                <a:lnTo>
                  <a:pt x="5383949" y="1619719"/>
                </a:lnTo>
                <a:lnTo>
                  <a:pt x="5382095" y="1621586"/>
                </a:lnTo>
                <a:lnTo>
                  <a:pt x="5381625" y="1622704"/>
                </a:lnTo>
                <a:lnTo>
                  <a:pt x="5381625" y="1625333"/>
                </a:lnTo>
                <a:lnTo>
                  <a:pt x="5382095" y="1626450"/>
                </a:lnTo>
                <a:lnTo>
                  <a:pt x="5383949" y="1628317"/>
                </a:lnTo>
                <a:lnTo>
                  <a:pt x="5385079" y="1628775"/>
                </a:lnTo>
                <a:lnTo>
                  <a:pt x="5387708" y="1628775"/>
                </a:lnTo>
                <a:lnTo>
                  <a:pt x="5388826" y="1628317"/>
                </a:lnTo>
                <a:lnTo>
                  <a:pt x="5390693" y="1626450"/>
                </a:lnTo>
                <a:lnTo>
                  <a:pt x="5391150" y="1625333"/>
                </a:lnTo>
                <a:lnTo>
                  <a:pt x="5391150" y="1622704"/>
                </a:lnTo>
                <a:close/>
              </a:path>
              <a:path w="5534025" h="1628775">
                <a:moveTo>
                  <a:pt x="5391150" y="813079"/>
                </a:moveTo>
                <a:lnTo>
                  <a:pt x="5390693" y="811961"/>
                </a:lnTo>
                <a:lnTo>
                  <a:pt x="5388826" y="810094"/>
                </a:lnTo>
                <a:lnTo>
                  <a:pt x="5387708" y="809625"/>
                </a:lnTo>
                <a:lnTo>
                  <a:pt x="5385079" y="809625"/>
                </a:lnTo>
                <a:lnTo>
                  <a:pt x="5383949" y="810094"/>
                </a:lnTo>
                <a:lnTo>
                  <a:pt x="5382095" y="811961"/>
                </a:lnTo>
                <a:lnTo>
                  <a:pt x="5381625" y="813079"/>
                </a:lnTo>
                <a:lnTo>
                  <a:pt x="5381625" y="815708"/>
                </a:lnTo>
                <a:lnTo>
                  <a:pt x="5382095" y="816825"/>
                </a:lnTo>
                <a:lnTo>
                  <a:pt x="5383949" y="818692"/>
                </a:lnTo>
                <a:lnTo>
                  <a:pt x="5385079" y="819150"/>
                </a:lnTo>
                <a:lnTo>
                  <a:pt x="5387708" y="819150"/>
                </a:lnTo>
                <a:lnTo>
                  <a:pt x="5388826" y="818692"/>
                </a:lnTo>
                <a:lnTo>
                  <a:pt x="5390693" y="816825"/>
                </a:lnTo>
                <a:lnTo>
                  <a:pt x="5391150" y="815708"/>
                </a:lnTo>
                <a:lnTo>
                  <a:pt x="5391150" y="813079"/>
                </a:lnTo>
                <a:close/>
              </a:path>
              <a:path w="5534025" h="1628775">
                <a:moveTo>
                  <a:pt x="5391150" y="3454"/>
                </a:moveTo>
                <a:lnTo>
                  <a:pt x="5390693" y="2336"/>
                </a:lnTo>
                <a:lnTo>
                  <a:pt x="5388826" y="469"/>
                </a:lnTo>
                <a:lnTo>
                  <a:pt x="5387708" y="0"/>
                </a:lnTo>
                <a:lnTo>
                  <a:pt x="5385079" y="0"/>
                </a:lnTo>
                <a:lnTo>
                  <a:pt x="5383949" y="469"/>
                </a:lnTo>
                <a:lnTo>
                  <a:pt x="5382095" y="2336"/>
                </a:lnTo>
                <a:lnTo>
                  <a:pt x="5381625" y="3454"/>
                </a:lnTo>
                <a:lnTo>
                  <a:pt x="5381625" y="6083"/>
                </a:lnTo>
                <a:lnTo>
                  <a:pt x="5382095" y="7200"/>
                </a:lnTo>
                <a:lnTo>
                  <a:pt x="5383949" y="9067"/>
                </a:lnTo>
                <a:lnTo>
                  <a:pt x="5385079" y="9525"/>
                </a:lnTo>
                <a:lnTo>
                  <a:pt x="5387708" y="9525"/>
                </a:lnTo>
                <a:lnTo>
                  <a:pt x="5388826" y="9067"/>
                </a:lnTo>
                <a:lnTo>
                  <a:pt x="5390693" y="7200"/>
                </a:lnTo>
                <a:lnTo>
                  <a:pt x="5391150" y="6083"/>
                </a:lnTo>
                <a:lnTo>
                  <a:pt x="5391150" y="3454"/>
                </a:lnTo>
                <a:close/>
              </a:path>
              <a:path w="5534025" h="1628775">
                <a:moveTo>
                  <a:pt x="5438775" y="1622704"/>
                </a:moveTo>
                <a:lnTo>
                  <a:pt x="5438318" y="1621586"/>
                </a:lnTo>
                <a:lnTo>
                  <a:pt x="5436451" y="1619719"/>
                </a:lnTo>
                <a:lnTo>
                  <a:pt x="5435333" y="1619250"/>
                </a:lnTo>
                <a:lnTo>
                  <a:pt x="5432704" y="1619250"/>
                </a:lnTo>
                <a:lnTo>
                  <a:pt x="5431574" y="1619719"/>
                </a:lnTo>
                <a:lnTo>
                  <a:pt x="5429720" y="1621586"/>
                </a:lnTo>
                <a:lnTo>
                  <a:pt x="5429250" y="1622704"/>
                </a:lnTo>
                <a:lnTo>
                  <a:pt x="5429250" y="1625333"/>
                </a:lnTo>
                <a:lnTo>
                  <a:pt x="5429720" y="1626450"/>
                </a:lnTo>
                <a:lnTo>
                  <a:pt x="5431574" y="1628317"/>
                </a:lnTo>
                <a:lnTo>
                  <a:pt x="5432704" y="1628775"/>
                </a:lnTo>
                <a:lnTo>
                  <a:pt x="5435333" y="1628775"/>
                </a:lnTo>
                <a:lnTo>
                  <a:pt x="5436451" y="1628317"/>
                </a:lnTo>
                <a:lnTo>
                  <a:pt x="5438318" y="1626450"/>
                </a:lnTo>
                <a:lnTo>
                  <a:pt x="5438775" y="1625333"/>
                </a:lnTo>
                <a:lnTo>
                  <a:pt x="5438775" y="1622704"/>
                </a:lnTo>
                <a:close/>
              </a:path>
              <a:path w="5534025" h="1628775">
                <a:moveTo>
                  <a:pt x="5438775" y="813079"/>
                </a:moveTo>
                <a:lnTo>
                  <a:pt x="5438318" y="811961"/>
                </a:lnTo>
                <a:lnTo>
                  <a:pt x="5436451" y="810094"/>
                </a:lnTo>
                <a:lnTo>
                  <a:pt x="5435333" y="809625"/>
                </a:lnTo>
                <a:lnTo>
                  <a:pt x="5432704" y="809625"/>
                </a:lnTo>
                <a:lnTo>
                  <a:pt x="5431574" y="810094"/>
                </a:lnTo>
                <a:lnTo>
                  <a:pt x="5429720" y="811961"/>
                </a:lnTo>
                <a:lnTo>
                  <a:pt x="5429250" y="813079"/>
                </a:lnTo>
                <a:lnTo>
                  <a:pt x="5429250" y="815708"/>
                </a:lnTo>
                <a:lnTo>
                  <a:pt x="5429720" y="816825"/>
                </a:lnTo>
                <a:lnTo>
                  <a:pt x="5431574" y="818692"/>
                </a:lnTo>
                <a:lnTo>
                  <a:pt x="5432704" y="819150"/>
                </a:lnTo>
                <a:lnTo>
                  <a:pt x="5435333" y="819150"/>
                </a:lnTo>
                <a:lnTo>
                  <a:pt x="5436451" y="818692"/>
                </a:lnTo>
                <a:lnTo>
                  <a:pt x="5438318" y="816825"/>
                </a:lnTo>
                <a:lnTo>
                  <a:pt x="5438775" y="815708"/>
                </a:lnTo>
                <a:lnTo>
                  <a:pt x="5438775" y="813079"/>
                </a:lnTo>
                <a:close/>
              </a:path>
              <a:path w="5534025" h="1628775">
                <a:moveTo>
                  <a:pt x="5438775" y="3454"/>
                </a:moveTo>
                <a:lnTo>
                  <a:pt x="5438318" y="2336"/>
                </a:lnTo>
                <a:lnTo>
                  <a:pt x="5436451" y="469"/>
                </a:lnTo>
                <a:lnTo>
                  <a:pt x="5435333" y="0"/>
                </a:lnTo>
                <a:lnTo>
                  <a:pt x="5432704" y="0"/>
                </a:lnTo>
                <a:lnTo>
                  <a:pt x="5431574" y="469"/>
                </a:lnTo>
                <a:lnTo>
                  <a:pt x="5429720" y="2336"/>
                </a:lnTo>
                <a:lnTo>
                  <a:pt x="5429250" y="3454"/>
                </a:lnTo>
                <a:lnTo>
                  <a:pt x="5429250" y="6083"/>
                </a:lnTo>
                <a:lnTo>
                  <a:pt x="5429720" y="7200"/>
                </a:lnTo>
                <a:lnTo>
                  <a:pt x="5431574" y="9067"/>
                </a:lnTo>
                <a:lnTo>
                  <a:pt x="5432704" y="9525"/>
                </a:lnTo>
                <a:lnTo>
                  <a:pt x="5435333" y="9525"/>
                </a:lnTo>
                <a:lnTo>
                  <a:pt x="5436451" y="9067"/>
                </a:lnTo>
                <a:lnTo>
                  <a:pt x="5438318" y="7200"/>
                </a:lnTo>
                <a:lnTo>
                  <a:pt x="5438775" y="6083"/>
                </a:lnTo>
                <a:lnTo>
                  <a:pt x="5438775" y="3454"/>
                </a:lnTo>
                <a:close/>
              </a:path>
              <a:path w="5534025" h="1628775">
                <a:moveTo>
                  <a:pt x="5486400" y="1622704"/>
                </a:moveTo>
                <a:lnTo>
                  <a:pt x="5485943" y="1621586"/>
                </a:lnTo>
                <a:lnTo>
                  <a:pt x="5484076" y="1619719"/>
                </a:lnTo>
                <a:lnTo>
                  <a:pt x="5482958" y="1619250"/>
                </a:lnTo>
                <a:lnTo>
                  <a:pt x="5480329" y="1619250"/>
                </a:lnTo>
                <a:lnTo>
                  <a:pt x="5479199" y="1619719"/>
                </a:lnTo>
                <a:lnTo>
                  <a:pt x="5477345" y="1621586"/>
                </a:lnTo>
                <a:lnTo>
                  <a:pt x="5476875" y="1622704"/>
                </a:lnTo>
                <a:lnTo>
                  <a:pt x="5476875" y="1625333"/>
                </a:lnTo>
                <a:lnTo>
                  <a:pt x="5477345" y="1626450"/>
                </a:lnTo>
                <a:lnTo>
                  <a:pt x="5479199" y="1628317"/>
                </a:lnTo>
                <a:lnTo>
                  <a:pt x="5480329" y="1628775"/>
                </a:lnTo>
                <a:lnTo>
                  <a:pt x="5482958" y="1628775"/>
                </a:lnTo>
                <a:lnTo>
                  <a:pt x="5484076" y="1628317"/>
                </a:lnTo>
                <a:lnTo>
                  <a:pt x="5485943" y="1626450"/>
                </a:lnTo>
                <a:lnTo>
                  <a:pt x="5486400" y="1625333"/>
                </a:lnTo>
                <a:lnTo>
                  <a:pt x="5486400" y="1622704"/>
                </a:lnTo>
                <a:close/>
              </a:path>
              <a:path w="5534025" h="1628775">
                <a:moveTo>
                  <a:pt x="5486400" y="813079"/>
                </a:moveTo>
                <a:lnTo>
                  <a:pt x="5485943" y="811961"/>
                </a:lnTo>
                <a:lnTo>
                  <a:pt x="5484076" y="810094"/>
                </a:lnTo>
                <a:lnTo>
                  <a:pt x="5482958" y="809625"/>
                </a:lnTo>
                <a:lnTo>
                  <a:pt x="5480329" y="809625"/>
                </a:lnTo>
                <a:lnTo>
                  <a:pt x="5479199" y="810094"/>
                </a:lnTo>
                <a:lnTo>
                  <a:pt x="5477345" y="811961"/>
                </a:lnTo>
                <a:lnTo>
                  <a:pt x="5476875" y="813079"/>
                </a:lnTo>
                <a:lnTo>
                  <a:pt x="5476875" y="815708"/>
                </a:lnTo>
                <a:lnTo>
                  <a:pt x="5477345" y="816825"/>
                </a:lnTo>
                <a:lnTo>
                  <a:pt x="5479199" y="818692"/>
                </a:lnTo>
                <a:lnTo>
                  <a:pt x="5480329" y="819150"/>
                </a:lnTo>
                <a:lnTo>
                  <a:pt x="5482958" y="819150"/>
                </a:lnTo>
                <a:lnTo>
                  <a:pt x="5484076" y="818692"/>
                </a:lnTo>
                <a:lnTo>
                  <a:pt x="5485943" y="816825"/>
                </a:lnTo>
                <a:lnTo>
                  <a:pt x="5486400" y="815708"/>
                </a:lnTo>
                <a:lnTo>
                  <a:pt x="5486400" y="813079"/>
                </a:lnTo>
                <a:close/>
              </a:path>
              <a:path w="5534025" h="1628775">
                <a:moveTo>
                  <a:pt x="5486400" y="3454"/>
                </a:moveTo>
                <a:lnTo>
                  <a:pt x="5485943" y="2336"/>
                </a:lnTo>
                <a:lnTo>
                  <a:pt x="5484076" y="469"/>
                </a:lnTo>
                <a:lnTo>
                  <a:pt x="5482958" y="0"/>
                </a:lnTo>
                <a:lnTo>
                  <a:pt x="5480329" y="0"/>
                </a:lnTo>
                <a:lnTo>
                  <a:pt x="5479199" y="469"/>
                </a:lnTo>
                <a:lnTo>
                  <a:pt x="5477345" y="2336"/>
                </a:lnTo>
                <a:lnTo>
                  <a:pt x="5476875" y="3454"/>
                </a:lnTo>
                <a:lnTo>
                  <a:pt x="5476875" y="6083"/>
                </a:lnTo>
                <a:lnTo>
                  <a:pt x="5477345" y="7200"/>
                </a:lnTo>
                <a:lnTo>
                  <a:pt x="5479199" y="9067"/>
                </a:lnTo>
                <a:lnTo>
                  <a:pt x="5480329" y="9525"/>
                </a:lnTo>
                <a:lnTo>
                  <a:pt x="5482958" y="9525"/>
                </a:lnTo>
                <a:lnTo>
                  <a:pt x="5484076" y="9067"/>
                </a:lnTo>
                <a:lnTo>
                  <a:pt x="5485943" y="7200"/>
                </a:lnTo>
                <a:lnTo>
                  <a:pt x="5486400" y="6083"/>
                </a:lnTo>
                <a:lnTo>
                  <a:pt x="5486400" y="3454"/>
                </a:lnTo>
                <a:close/>
              </a:path>
              <a:path w="5534025" h="1628775">
                <a:moveTo>
                  <a:pt x="5534025" y="1622704"/>
                </a:moveTo>
                <a:lnTo>
                  <a:pt x="5533568" y="1621586"/>
                </a:lnTo>
                <a:lnTo>
                  <a:pt x="5531701" y="1619719"/>
                </a:lnTo>
                <a:lnTo>
                  <a:pt x="5530583" y="1619250"/>
                </a:lnTo>
                <a:lnTo>
                  <a:pt x="5527954" y="1619250"/>
                </a:lnTo>
                <a:lnTo>
                  <a:pt x="5526824" y="1619719"/>
                </a:lnTo>
                <a:lnTo>
                  <a:pt x="5524970" y="1621586"/>
                </a:lnTo>
                <a:lnTo>
                  <a:pt x="5524500" y="1622704"/>
                </a:lnTo>
                <a:lnTo>
                  <a:pt x="5524500" y="1625333"/>
                </a:lnTo>
                <a:lnTo>
                  <a:pt x="5524970" y="1626450"/>
                </a:lnTo>
                <a:lnTo>
                  <a:pt x="5526824" y="1628317"/>
                </a:lnTo>
                <a:lnTo>
                  <a:pt x="5527954" y="1628775"/>
                </a:lnTo>
                <a:lnTo>
                  <a:pt x="5530583" y="1628775"/>
                </a:lnTo>
                <a:lnTo>
                  <a:pt x="5531701" y="1628317"/>
                </a:lnTo>
                <a:lnTo>
                  <a:pt x="5533568" y="1626450"/>
                </a:lnTo>
                <a:lnTo>
                  <a:pt x="5534025" y="1625333"/>
                </a:lnTo>
                <a:lnTo>
                  <a:pt x="5534025" y="1622704"/>
                </a:lnTo>
                <a:close/>
              </a:path>
              <a:path w="5534025" h="1628775">
                <a:moveTo>
                  <a:pt x="5534025" y="813079"/>
                </a:moveTo>
                <a:lnTo>
                  <a:pt x="5533568" y="811961"/>
                </a:lnTo>
                <a:lnTo>
                  <a:pt x="5531701" y="810094"/>
                </a:lnTo>
                <a:lnTo>
                  <a:pt x="5530583" y="809625"/>
                </a:lnTo>
                <a:lnTo>
                  <a:pt x="5527954" y="809625"/>
                </a:lnTo>
                <a:lnTo>
                  <a:pt x="5526824" y="810094"/>
                </a:lnTo>
                <a:lnTo>
                  <a:pt x="5524970" y="811961"/>
                </a:lnTo>
                <a:lnTo>
                  <a:pt x="5524500" y="813079"/>
                </a:lnTo>
                <a:lnTo>
                  <a:pt x="5524500" y="815708"/>
                </a:lnTo>
                <a:lnTo>
                  <a:pt x="5524970" y="816825"/>
                </a:lnTo>
                <a:lnTo>
                  <a:pt x="5526824" y="818692"/>
                </a:lnTo>
                <a:lnTo>
                  <a:pt x="5527954" y="819150"/>
                </a:lnTo>
                <a:lnTo>
                  <a:pt x="5530583" y="819150"/>
                </a:lnTo>
                <a:lnTo>
                  <a:pt x="5531701" y="818692"/>
                </a:lnTo>
                <a:lnTo>
                  <a:pt x="5533568" y="816825"/>
                </a:lnTo>
                <a:lnTo>
                  <a:pt x="5534025" y="815708"/>
                </a:lnTo>
                <a:lnTo>
                  <a:pt x="5534025" y="813079"/>
                </a:lnTo>
                <a:close/>
              </a:path>
              <a:path w="5534025" h="1628775">
                <a:moveTo>
                  <a:pt x="5534025" y="3454"/>
                </a:moveTo>
                <a:lnTo>
                  <a:pt x="5533568" y="2336"/>
                </a:lnTo>
                <a:lnTo>
                  <a:pt x="5531701" y="469"/>
                </a:lnTo>
                <a:lnTo>
                  <a:pt x="5530583" y="0"/>
                </a:lnTo>
                <a:lnTo>
                  <a:pt x="5527954" y="0"/>
                </a:lnTo>
                <a:lnTo>
                  <a:pt x="5526824" y="469"/>
                </a:lnTo>
                <a:lnTo>
                  <a:pt x="5524970" y="2336"/>
                </a:lnTo>
                <a:lnTo>
                  <a:pt x="5524500" y="3454"/>
                </a:lnTo>
                <a:lnTo>
                  <a:pt x="5524500" y="6083"/>
                </a:lnTo>
                <a:lnTo>
                  <a:pt x="5524970" y="7200"/>
                </a:lnTo>
                <a:lnTo>
                  <a:pt x="5526824" y="9067"/>
                </a:lnTo>
                <a:lnTo>
                  <a:pt x="5527954" y="9525"/>
                </a:lnTo>
                <a:lnTo>
                  <a:pt x="5530583" y="9525"/>
                </a:lnTo>
                <a:lnTo>
                  <a:pt x="5531701" y="9067"/>
                </a:lnTo>
                <a:lnTo>
                  <a:pt x="5533568" y="7200"/>
                </a:lnTo>
                <a:lnTo>
                  <a:pt x="5534025" y="6083"/>
                </a:lnTo>
                <a:lnTo>
                  <a:pt x="5534025" y="3454"/>
                </a:lnTo>
                <a:close/>
              </a:path>
            </a:pathLst>
          </a:custGeom>
          <a:solidFill>
            <a:srgbClr val="C7C6C3"/>
          </a:solidFill>
        </p:spPr>
        <p:txBody>
          <a:bodyPr wrap="square" lIns="0" tIns="0" rIns="0" bIns="0" rtlCol="0"/>
          <a:lstStyle/>
          <a:p>
            <a:endParaRPr/>
          </a:p>
        </p:txBody>
      </p:sp>
      <p:sp>
        <p:nvSpPr>
          <p:cNvPr id="25" name="object 25"/>
          <p:cNvSpPr txBox="1"/>
          <p:nvPr/>
        </p:nvSpPr>
        <p:spPr>
          <a:xfrm>
            <a:off x="272305" y="3995836"/>
            <a:ext cx="36957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a:t>
            </a:r>
            <a:r>
              <a:rPr sz="900" spc="-5" dirty="0">
                <a:solidFill>
                  <a:srgbClr val="605D5C"/>
                </a:solidFill>
                <a:latin typeface="Segoe UI"/>
                <a:cs typeface="Segoe UI"/>
              </a:rPr>
              <a:t> </a:t>
            </a:r>
            <a:r>
              <a:rPr sz="900" spc="-20" dirty="0">
                <a:solidFill>
                  <a:srgbClr val="605D5C"/>
                </a:solidFill>
                <a:latin typeface="Segoe UI"/>
                <a:cs typeface="Segoe UI"/>
              </a:rPr>
              <a:t>0.0M</a:t>
            </a:r>
            <a:endParaRPr sz="900">
              <a:latin typeface="Segoe UI"/>
              <a:cs typeface="Segoe UI"/>
            </a:endParaRPr>
          </a:p>
        </p:txBody>
      </p:sp>
      <p:sp>
        <p:nvSpPr>
          <p:cNvPr id="26" name="object 26"/>
          <p:cNvSpPr txBox="1"/>
          <p:nvPr/>
        </p:nvSpPr>
        <p:spPr>
          <a:xfrm>
            <a:off x="272305" y="3186211"/>
            <a:ext cx="36957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a:t>
            </a:r>
            <a:r>
              <a:rPr sz="900" spc="-5" dirty="0">
                <a:solidFill>
                  <a:srgbClr val="605D5C"/>
                </a:solidFill>
                <a:latin typeface="Segoe UI"/>
                <a:cs typeface="Segoe UI"/>
              </a:rPr>
              <a:t> </a:t>
            </a:r>
            <a:r>
              <a:rPr sz="900" spc="-20" dirty="0">
                <a:solidFill>
                  <a:srgbClr val="605D5C"/>
                </a:solidFill>
                <a:latin typeface="Segoe UI"/>
                <a:cs typeface="Segoe UI"/>
              </a:rPr>
              <a:t>0.1M</a:t>
            </a:r>
            <a:endParaRPr sz="900">
              <a:latin typeface="Segoe UI"/>
              <a:cs typeface="Segoe UI"/>
            </a:endParaRPr>
          </a:p>
        </p:txBody>
      </p:sp>
      <p:sp>
        <p:nvSpPr>
          <p:cNvPr id="27" name="object 27"/>
          <p:cNvSpPr txBox="1"/>
          <p:nvPr/>
        </p:nvSpPr>
        <p:spPr>
          <a:xfrm>
            <a:off x="272305" y="2376586"/>
            <a:ext cx="36957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a:t>
            </a:r>
            <a:r>
              <a:rPr sz="900" spc="-5" dirty="0">
                <a:solidFill>
                  <a:srgbClr val="605D5C"/>
                </a:solidFill>
                <a:latin typeface="Segoe UI"/>
                <a:cs typeface="Segoe UI"/>
              </a:rPr>
              <a:t> </a:t>
            </a:r>
            <a:r>
              <a:rPr sz="900" spc="-20" dirty="0">
                <a:solidFill>
                  <a:srgbClr val="605D5C"/>
                </a:solidFill>
                <a:latin typeface="Segoe UI"/>
                <a:cs typeface="Segoe UI"/>
              </a:rPr>
              <a:t>0.2M</a:t>
            </a:r>
            <a:endParaRPr sz="900">
              <a:latin typeface="Segoe UI"/>
              <a:cs typeface="Segoe UI"/>
            </a:endParaRPr>
          </a:p>
        </p:txBody>
      </p:sp>
      <p:sp>
        <p:nvSpPr>
          <p:cNvPr id="28" name="object 28"/>
          <p:cNvSpPr txBox="1"/>
          <p:nvPr/>
        </p:nvSpPr>
        <p:spPr>
          <a:xfrm>
            <a:off x="1743289" y="4106862"/>
            <a:ext cx="433705"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605D5C"/>
                </a:solidFill>
                <a:latin typeface="Segoe UI"/>
                <a:cs typeface="Segoe UI"/>
              </a:rPr>
              <a:t>skincare</a:t>
            </a:r>
            <a:endParaRPr sz="900">
              <a:latin typeface="Segoe UI"/>
              <a:cs typeface="Segoe UI"/>
            </a:endParaRPr>
          </a:p>
        </p:txBody>
      </p:sp>
      <p:sp>
        <p:nvSpPr>
          <p:cNvPr id="29" name="object 29"/>
          <p:cNvSpPr txBox="1"/>
          <p:nvPr/>
        </p:nvSpPr>
        <p:spPr>
          <a:xfrm>
            <a:off x="3103909" y="4099004"/>
            <a:ext cx="802640" cy="363855"/>
          </a:xfrm>
          <a:prstGeom prst="rect">
            <a:avLst/>
          </a:prstGeom>
        </p:spPr>
        <p:txBody>
          <a:bodyPr vert="horz" wrap="square" lIns="0" tIns="20320" rIns="0" bIns="0" rtlCol="0">
            <a:spAutoFit/>
          </a:bodyPr>
          <a:lstStyle/>
          <a:p>
            <a:pPr algn="ctr">
              <a:lnSpc>
                <a:spcPct val="100000"/>
              </a:lnSpc>
              <a:spcBef>
                <a:spcPts val="160"/>
              </a:spcBef>
            </a:pPr>
            <a:r>
              <a:rPr sz="900" spc="-10" dirty="0">
                <a:solidFill>
                  <a:srgbClr val="605D5C"/>
                </a:solidFill>
                <a:latin typeface="Segoe UI"/>
                <a:cs typeface="Segoe UI"/>
              </a:rPr>
              <a:t>haircare</a:t>
            </a:r>
            <a:endParaRPr sz="900">
              <a:latin typeface="Segoe UI"/>
              <a:cs typeface="Segoe UI"/>
            </a:endParaRPr>
          </a:p>
          <a:p>
            <a:pPr algn="ctr">
              <a:lnSpc>
                <a:spcPct val="100000"/>
              </a:lnSpc>
              <a:spcBef>
                <a:spcPts val="85"/>
              </a:spcBef>
            </a:pPr>
            <a:r>
              <a:rPr sz="1200" spc="-55" dirty="0">
                <a:solidFill>
                  <a:srgbClr val="252423"/>
                </a:solidFill>
                <a:latin typeface="Tahoma"/>
                <a:cs typeface="Tahoma"/>
              </a:rPr>
              <a:t>Product</a:t>
            </a:r>
            <a:r>
              <a:rPr sz="1200" spc="-40" dirty="0">
                <a:solidFill>
                  <a:srgbClr val="252423"/>
                </a:solidFill>
                <a:latin typeface="Tahoma"/>
                <a:cs typeface="Tahoma"/>
              </a:rPr>
              <a:t> </a:t>
            </a:r>
            <a:r>
              <a:rPr sz="1200" spc="-20" dirty="0">
                <a:solidFill>
                  <a:srgbClr val="252423"/>
                </a:solidFill>
                <a:latin typeface="Tahoma"/>
                <a:cs typeface="Tahoma"/>
              </a:rPr>
              <a:t>type</a:t>
            </a:r>
            <a:endParaRPr sz="1200">
              <a:latin typeface="Tahoma"/>
              <a:cs typeface="Tahoma"/>
            </a:endParaRPr>
          </a:p>
        </p:txBody>
      </p:sp>
      <p:sp>
        <p:nvSpPr>
          <p:cNvPr id="30" name="object 30"/>
          <p:cNvSpPr txBox="1"/>
          <p:nvPr/>
        </p:nvSpPr>
        <p:spPr>
          <a:xfrm>
            <a:off x="4790611" y="4106862"/>
            <a:ext cx="520065"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605D5C"/>
                </a:solidFill>
                <a:latin typeface="Segoe UI"/>
                <a:cs typeface="Segoe UI"/>
              </a:rPr>
              <a:t>cosmetics</a:t>
            </a:r>
            <a:endParaRPr sz="900">
              <a:latin typeface="Segoe UI"/>
              <a:cs typeface="Segoe UI"/>
            </a:endParaRPr>
          </a:p>
        </p:txBody>
      </p:sp>
      <p:grpSp>
        <p:nvGrpSpPr>
          <p:cNvPr id="31" name="object 31"/>
          <p:cNvGrpSpPr/>
          <p:nvPr/>
        </p:nvGrpSpPr>
        <p:grpSpPr>
          <a:xfrm>
            <a:off x="1341966" y="2125180"/>
            <a:ext cx="11050270" cy="4628515"/>
            <a:chOff x="1341966" y="2125180"/>
            <a:chExt cx="11050270" cy="4628515"/>
          </a:xfrm>
        </p:grpSpPr>
        <p:sp>
          <p:nvSpPr>
            <p:cNvPr id="32" name="object 32"/>
            <p:cNvSpPr/>
            <p:nvPr/>
          </p:nvSpPr>
          <p:spPr>
            <a:xfrm>
              <a:off x="1341958" y="2125192"/>
              <a:ext cx="4261485" cy="1956435"/>
            </a:xfrm>
            <a:custGeom>
              <a:avLst/>
              <a:gdLst/>
              <a:ahLst/>
              <a:cxnLst/>
              <a:rect l="l" t="t" r="r" b="b"/>
              <a:pathLst>
                <a:path w="4261485" h="1956435">
                  <a:moveTo>
                    <a:pt x="1171079" y="0"/>
                  </a:moveTo>
                  <a:lnTo>
                    <a:pt x="0" y="0"/>
                  </a:lnTo>
                  <a:lnTo>
                    <a:pt x="0" y="1956269"/>
                  </a:lnTo>
                  <a:lnTo>
                    <a:pt x="1171079" y="1956269"/>
                  </a:lnTo>
                  <a:lnTo>
                    <a:pt x="1171079" y="0"/>
                  </a:lnTo>
                  <a:close/>
                </a:path>
                <a:path w="4261485" h="1956435">
                  <a:moveTo>
                    <a:pt x="2716238" y="543839"/>
                  </a:moveTo>
                  <a:lnTo>
                    <a:pt x="1545170" y="543839"/>
                  </a:lnTo>
                  <a:lnTo>
                    <a:pt x="1545170" y="1956269"/>
                  </a:lnTo>
                  <a:lnTo>
                    <a:pt x="2716238" y="1956269"/>
                  </a:lnTo>
                  <a:lnTo>
                    <a:pt x="2716238" y="543839"/>
                  </a:lnTo>
                  <a:close/>
                </a:path>
                <a:path w="4261485" h="1956435">
                  <a:moveTo>
                    <a:pt x="4261409" y="648563"/>
                  </a:moveTo>
                  <a:lnTo>
                    <a:pt x="3090329" y="648563"/>
                  </a:lnTo>
                  <a:lnTo>
                    <a:pt x="3090329" y="1956269"/>
                  </a:lnTo>
                  <a:lnTo>
                    <a:pt x="4261409" y="1956269"/>
                  </a:lnTo>
                  <a:lnTo>
                    <a:pt x="4261409" y="648563"/>
                  </a:lnTo>
                  <a:close/>
                </a:path>
              </a:pathLst>
            </a:custGeom>
            <a:solidFill>
              <a:srgbClr val="118CFF"/>
            </a:solidFill>
          </p:spPr>
          <p:txBody>
            <a:bodyPr wrap="square" lIns="0" tIns="0" rIns="0" bIns="0" rtlCol="0"/>
            <a:lstStyle/>
            <a:p>
              <a:endParaRPr/>
            </a:p>
          </p:txBody>
        </p:sp>
        <p:sp>
          <p:nvSpPr>
            <p:cNvPr id="33" name="object 33"/>
            <p:cNvSpPr/>
            <p:nvPr/>
          </p:nvSpPr>
          <p:spPr>
            <a:xfrm>
              <a:off x="6381749" y="4629149"/>
              <a:ext cx="6010275" cy="9525"/>
            </a:xfrm>
            <a:custGeom>
              <a:avLst/>
              <a:gdLst/>
              <a:ahLst/>
              <a:cxnLst/>
              <a:rect l="l" t="t" r="r" b="b"/>
              <a:pathLst>
                <a:path w="6010275" h="9525">
                  <a:moveTo>
                    <a:pt x="6010274" y="9524"/>
                  </a:moveTo>
                  <a:lnTo>
                    <a:pt x="0" y="9524"/>
                  </a:lnTo>
                  <a:lnTo>
                    <a:pt x="0" y="0"/>
                  </a:lnTo>
                  <a:lnTo>
                    <a:pt x="6010274" y="0"/>
                  </a:lnTo>
                  <a:lnTo>
                    <a:pt x="6010274" y="9524"/>
                  </a:lnTo>
                  <a:close/>
                </a:path>
              </a:pathLst>
            </a:custGeom>
            <a:solidFill>
              <a:srgbClr val="E9E9E9"/>
            </a:solidFill>
          </p:spPr>
          <p:txBody>
            <a:bodyPr wrap="square" lIns="0" tIns="0" rIns="0" bIns="0" rtlCol="0"/>
            <a:lstStyle/>
            <a:p>
              <a:endParaRPr/>
            </a:p>
          </p:txBody>
        </p:sp>
        <p:pic>
          <p:nvPicPr>
            <p:cNvPr id="34" name="object 34"/>
            <p:cNvPicPr/>
            <p:nvPr/>
          </p:nvPicPr>
          <p:blipFill>
            <a:blip r:embed="rId5" cstate="print"/>
            <a:stretch>
              <a:fillRect/>
            </a:stretch>
          </p:blipFill>
          <p:spPr>
            <a:xfrm>
              <a:off x="6429374" y="4391024"/>
              <a:ext cx="190499" cy="190499"/>
            </a:xfrm>
            <a:prstGeom prst="rect">
              <a:avLst/>
            </a:prstGeom>
          </p:spPr>
        </p:pic>
        <p:pic>
          <p:nvPicPr>
            <p:cNvPr id="35" name="object 35"/>
            <p:cNvPicPr/>
            <p:nvPr/>
          </p:nvPicPr>
          <p:blipFill>
            <a:blip r:embed="rId6" cstate="print"/>
            <a:stretch>
              <a:fillRect/>
            </a:stretch>
          </p:blipFill>
          <p:spPr>
            <a:xfrm>
              <a:off x="6715124" y="4391024"/>
              <a:ext cx="190499" cy="190499"/>
            </a:xfrm>
            <a:prstGeom prst="rect">
              <a:avLst/>
            </a:prstGeom>
          </p:spPr>
        </p:pic>
        <p:pic>
          <p:nvPicPr>
            <p:cNvPr id="36" name="object 36"/>
            <p:cNvPicPr/>
            <p:nvPr/>
          </p:nvPicPr>
          <p:blipFill>
            <a:blip r:embed="rId7" cstate="print"/>
            <a:stretch>
              <a:fillRect/>
            </a:stretch>
          </p:blipFill>
          <p:spPr>
            <a:xfrm>
              <a:off x="6999664" y="4390090"/>
              <a:ext cx="192661" cy="182859"/>
            </a:xfrm>
            <a:prstGeom prst="rect">
              <a:avLst/>
            </a:prstGeom>
          </p:spPr>
        </p:pic>
        <p:pic>
          <p:nvPicPr>
            <p:cNvPr id="37" name="object 37"/>
            <p:cNvPicPr/>
            <p:nvPr/>
          </p:nvPicPr>
          <p:blipFill>
            <a:blip r:embed="rId8" cstate="print"/>
            <a:stretch>
              <a:fillRect/>
            </a:stretch>
          </p:blipFill>
          <p:spPr>
            <a:xfrm>
              <a:off x="12153899" y="4391024"/>
              <a:ext cx="190499" cy="190499"/>
            </a:xfrm>
            <a:prstGeom prst="rect">
              <a:avLst/>
            </a:prstGeom>
          </p:spPr>
        </p:pic>
        <p:sp>
          <p:nvSpPr>
            <p:cNvPr id="38" name="object 38"/>
            <p:cNvSpPr/>
            <p:nvPr/>
          </p:nvSpPr>
          <p:spPr>
            <a:xfrm>
              <a:off x="6776275" y="4991099"/>
              <a:ext cx="4619625" cy="1628775"/>
            </a:xfrm>
            <a:custGeom>
              <a:avLst/>
              <a:gdLst/>
              <a:ahLst/>
              <a:cxnLst/>
              <a:rect l="l" t="t" r="r" b="b"/>
              <a:pathLst>
                <a:path w="4619625" h="1628775">
                  <a:moveTo>
                    <a:pt x="0" y="0"/>
                  </a:moveTo>
                  <a:lnTo>
                    <a:pt x="0" y="981074"/>
                  </a:lnTo>
                </a:path>
                <a:path w="4619625" h="1628775">
                  <a:moveTo>
                    <a:pt x="924020" y="0"/>
                  </a:moveTo>
                  <a:lnTo>
                    <a:pt x="924020" y="981074"/>
                  </a:lnTo>
                </a:path>
                <a:path w="4619625" h="1628775">
                  <a:moveTo>
                    <a:pt x="1847945" y="0"/>
                  </a:moveTo>
                  <a:lnTo>
                    <a:pt x="1847945" y="981074"/>
                  </a:lnTo>
                </a:path>
                <a:path w="4619625" h="1628775">
                  <a:moveTo>
                    <a:pt x="2771870" y="0"/>
                  </a:moveTo>
                  <a:lnTo>
                    <a:pt x="2771870" y="1114424"/>
                  </a:lnTo>
                </a:path>
                <a:path w="4619625" h="1628775">
                  <a:moveTo>
                    <a:pt x="3695795" y="0"/>
                  </a:moveTo>
                  <a:lnTo>
                    <a:pt x="3695795" y="981074"/>
                  </a:lnTo>
                </a:path>
                <a:path w="4619625" h="1628775">
                  <a:moveTo>
                    <a:pt x="4619624" y="0"/>
                  </a:moveTo>
                  <a:lnTo>
                    <a:pt x="4619624" y="1628774"/>
                  </a:lnTo>
                </a:path>
              </a:pathLst>
            </a:custGeom>
            <a:ln w="9524">
              <a:solidFill>
                <a:srgbClr val="F1F1F1"/>
              </a:solidFill>
            </a:ln>
          </p:spPr>
          <p:txBody>
            <a:bodyPr wrap="square" lIns="0" tIns="0" rIns="0" bIns="0" rtlCol="0"/>
            <a:lstStyle/>
            <a:p>
              <a:endParaRPr/>
            </a:p>
          </p:txBody>
        </p:sp>
        <p:sp>
          <p:nvSpPr>
            <p:cNvPr id="39" name="object 39"/>
            <p:cNvSpPr/>
            <p:nvPr/>
          </p:nvSpPr>
          <p:spPr>
            <a:xfrm>
              <a:off x="7372349" y="6102048"/>
              <a:ext cx="304800" cy="0"/>
            </a:xfrm>
            <a:custGeom>
              <a:avLst/>
              <a:gdLst/>
              <a:ahLst/>
              <a:cxnLst/>
              <a:rect l="l" t="t" r="r" b="b"/>
              <a:pathLst>
                <a:path w="304800">
                  <a:moveTo>
                    <a:pt x="0" y="0"/>
                  </a:moveTo>
                  <a:lnTo>
                    <a:pt x="304799" y="0"/>
                  </a:lnTo>
                </a:path>
              </a:pathLst>
            </a:custGeom>
            <a:ln w="6953">
              <a:solidFill>
                <a:srgbClr val="F1F1F1"/>
              </a:solidFill>
            </a:ln>
          </p:spPr>
          <p:txBody>
            <a:bodyPr wrap="square" lIns="0" tIns="0" rIns="0" bIns="0" rtlCol="0"/>
            <a:lstStyle/>
            <a:p>
              <a:endParaRPr/>
            </a:p>
          </p:txBody>
        </p:sp>
        <p:sp>
          <p:nvSpPr>
            <p:cNvPr id="40" name="object 40"/>
            <p:cNvSpPr/>
            <p:nvPr/>
          </p:nvSpPr>
          <p:spPr>
            <a:xfrm>
              <a:off x="6753224" y="5462968"/>
              <a:ext cx="5543550" cy="640715"/>
            </a:xfrm>
            <a:custGeom>
              <a:avLst/>
              <a:gdLst/>
              <a:ahLst/>
              <a:cxnLst/>
              <a:rect l="l" t="t" r="r" b="b"/>
              <a:pathLst>
                <a:path w="5543550" h="640714">
                  <a:moveTo>
                    <a:pt x="1543049" y="640365"/>
                  </a:moveTo>
                  <a:lnTo>
                    <a:pt x="1847849" y="640365"/>
                  </a:lnTo>
                </a:path>
                <a:path w="5543550" h="640714">
                  <a:moveTo>
                    <a:pt x="2466974" y="640365"/>
                  </a:moveTo>
                  <a:lnTo>
                    <a:pt x="3695699" y="640365"/>
                  </a:lnTo>
                </a:path>
                <a:path w="5543550" h="640714">
                  <a:moveTo>
                    <a:pt x="4000499" y="640365"/>
                  </a:moveTo>
                  <a:lnTo>
                    <a:pt x="4314824" y="640365"/>
                  </a:lnTo>
                </a:path>
                <a:path w="5543550" h="640714">
                  <a:moveTo>
                    <a:pt x="4619624" y="640365"/>
                  </a:moveTo>
                  <a:lnTo>
                    <a:pt x="5543549" y="640365"/>
                  </a:lnTo>
                </a:path>
                <a:path w="5543550" h="640714">
                  <a:moveTo>
                    <a:pt x="0" y="0"/>
                  </a:moveTo>
                  <a:lnTo>
                    <a:pt x="304799" y="0"/>
                  </a:lnTo>
                </a:path>
                <a:path w="5543550" h="640714">
                  <a:moveTo>
                    <a:pt x="619124" y="0"/>
                  </a:moveTo>
                  <a:lnTo>
                    <a:pt x="5543549" y="0"/>
                  </a:lnTo>
                </a:path>
              </a:pathLst>
            </a:custGeom>
            <a:ln w="9524">
              <a:solidFill>
                <a:srgbClr val="F1F1F1"/>
              </a:solidFill>
            </a:ln>
          </p:spPr>
          <p:txBody>
            <a:bodyPr wrap="square" lIns="0" tIns="0" rIns="0" bIns="0" rtlCol="0"/>
            <a:lstStyle/>
            <a:p>
              <a:endParaRPr/>
            </a:p>
          </p:txBody>
        </p:sp>
        <p:sp>
          <p:nvSpPr>
            <p:cNvPr id="41" name="object 41"/>
            <p:cNvSpPr/>
            <p:nvPr/>
          </p:nvSpPr>
          <p:spPr>
            <a:xfrm>
              <a:off x="6753212" y="5972175"/>
              <a:ext cx="4924425" cy="771525"/>
            </a:xfrm>
            <a:custGeom>
              <a:avLst/>
              <a:gdLst/>
              <a:ahLst/>
              <a:cxnLst/>
              <a:rect l="l" t="t" r="r" b="b"/>
              <a:pathLst>
                <a:path w="4924425" h="771525">
                  <a:moveTo>
                    <a:pt x="304800" y="0"/>
                  </a:moveTo>
                  <a:lnTo>
                    <a:pt x="0" y="0"/>
                  </a:lnTo>
                  <a:lnTo>
                    <a:pt x="0" y="771525"/>
                  </a:lnTo>
                  <a:lnTo>
                    <a:pt x="304800" y="771525"/>
                  </a:lnTo>
                  <a:lnTo>
                    <a:pt x="304800" y="0"/>
                  </a:lnTo>
                  <a:close/>
                </a:path>
                <a:path w="4924425" h="771525">
                  <a:moveTo>
                    <a:pt x="1228725" y="0"/>
                  </a:moveTo>
                  <a:lnTo>
                    <a:pt x="923925" y="0"/>
                  </a:lnTo>
                  <a:lnTo>
                    <a:pt x="923925" y="771525"/>
                  </a:lnTo>
                  <a:lnTo>
                    <a:pt x="1228725" y="771525"/>
                  </a:lnTo>
                  <a:lnTo>
                    <a:pt x="1228725" y="0"/>
                  </a:lnTo>
                  <a:close/>
                </a:path>
                <a:path w="4924425" h="771525">
                  <a:moveTo>
                    <a:pt x="2152650" y="0"/>
                  </a:moveTo>
                  <a:lnTo>
                    <a:pt x="1847850" y="0"/>
                  </a:lnTo>
                  <a:lnTo>
                    <a:pt x="1847850" y="771525"/>
                  </a:lnTo>
                  <a:lnTo>
                    <a:pt x="2152650" y="771525"/>
                  </a:lnTo>
                  <a:lnTo>
                    <a:pt x="2152650" y="0"/>
                  </a:lnTo>
                  <a:close/>
                </a:path>
                <a:path w="4924425" h="771525">
                  <a:moveTo>
                    <a:pt x="3076575" y="133350"/>
                  </a:moveTo>
                  <a:lnTo>
                    <a:pt x="2771775" y="133350"/>
                  </a:lnTo>
                  <a:lnTo>
                    <a:pt x="2771775" y="771525"/>
                  </a:lnTo>
                  <a:lnTo>
                    <a:pt x="3076575" y="771525"/>
                  </a:lnTo>
                  <a:lnTo>
                    <a:pt x="3076575" y="133350"/>
                  </a:lnTo>
                  <a:close/>
                </a:path>
                <a:path w="4924425" h="771525">
                  <a:moveTo>
                    <a:pt x="4000500" y="0"/>
                  </a:moveTo>
                  <a:lnTo>
                    <a:pt x="3695700" y="0"/>
                  </a:lnTo>
                  <a:lnTo>
                    <a:pt x="3695700" y="771525"/>
                  </a:lnTo>
                  <a:lnTo>
                    <a:pt x="4000500" y="771525"/>
                  </a:lnTo>
                  <a:lnTo>
                    <a:pt x="4000500" y="0"/>
                  </a:lnTo>
                  <a:close/>
                </a:path>
                <a:path w="4924425" h="771525">
                  <a:moveTo>
                    <a:pt x="4924425" y="647700"/>
                  </a:moveTo>
                  <a:lnTo>
                    <a:pt x="4619625" y="647700"/>
                  </a:lnTo>
                  <a:lnTo>
                    <a:pt x="4619625" y="771525"/>
                  </a:lnTo>
                  <a:lnTo>
                    <a:pt x="4924425" y="771525"/>
                  </a:lnTo>
                  <a:lnTo>
                    <a:pt x="4924425" y="647700"/>
                  </a:lnTo>
                  <a:close/>
                </a:path>
              </a:pathLst>
            </a:custGeom>
            <a:solidFill>
              <a:srgbClr val="118CFF"/>
            </a:solidFill>
          </p:spPr>
          <p:txBody>
            <a:bodyPr wrap="square" lIns="0" tIns="0" rIns="0" bIns="0" rtlCol="0"/>
            <a:lstStyle/>
            <a:p>
              <a:endParaRPr/>
            </a:p>
          </p:txBody>
        </p:sp>
        <p:sp>
          <p:nvSpPr>
            <p:cNvPr id="42" name="object 42"/>
            <p:cNvSpPr/>
            <p:nvPr/>
          </p:nvSpPr>
          <p:spPr>
            <a:xfrm>
              <a:off x="7058012" y="5076824"/>
              <a:ext cx="4010025" cy="1666875"/>
            </a:xfrm>
            <a:custGeom>
              <a:avLst/>
              <a:gdLst/>
              <a:ahLst/>
              <a:cxnLst/>
              <a:rect l="l" t="t" r="r" b="b"/>
              <a:pathLst>
                <a:path w="4010025" h="1666875">
                  <a:moveTo>
                    <a:pt x="314325" y="0"/>
                  </a:moveTo>
                  <a:lnTo>
                    <a:pt x="0" y="0"/>
                  </a:lnTo>
                  <a:lnTo>
                    <a:pt x="0" y="1666875"/>
                  </a:lnTo>
                  <a:lnTo>
                    <a:pt x="314325" y="1666875"/>
                  </a:lnTo>
                  <a:lnTo>
                    <a:pt x="314325" y="0"/>
                  </a:lnTo>
                  <a:close/>
                </a:path>
                <a:path w="4010025" h="1666875">
                  <a:moveTo>
                    <a:pt x="1238250" y="895350"/>
                  </a:moveTo>
                  <a:lnTo>
                    <a:pt x="923925" y="895350"/>
                  </a:lnTo>
                  <a:lnTo>
                    <a:pt x="923925" y="1666875"/>
                  </a:lnTo>
                  <a:lnTo>
                    <a:pt x="1238250" y="1666875"/>
                  </a:lnTo>
                  <a:lnTo>
                    <a:pt x="1238250" y="895350"/>
                  </a:lnTo>
                  <a:close/>
                </a:path>
                <a:path w="4010025" h="1666875">
                  <a:moveTo>
                    <a:pt x="2162175" y="638175"/>
                  </a:moveTo>
                  <a:lnTo>
                    <a:pt x="1847850" y="638175"/>
                  </a:lnTo>
                  <a:lnTo>
                    <a:pt x="1847850" y="1666875"/>
                  </a:lnTo>
                  <a:lnTo>
                    <a:pt x="2162175" y="1666875"/>
                  </a:lnTo>
                  <a:lnTo>
                    <a:pt x="2162175" y="638175"/>
                  </a:lnTo>
                  <a:close/>
                </a:path>
                <a:path w="4010025" h="1666875">
                  <a:moveTo>
                    <a:pt x="3086100" y="1152525"/>
                  </a:moveTo>
                  <a:lnTo>
                    <a:pt x="2771775" y="1152525"/>
                  </a:lnTo>
                  <a:lnTo>
                    <a:pt x="2771775" y="1666875"/>
                  </a:lnTo>
                  <a:lnTo>
                    <a:pt x="3086100" y="1666875"/>
                  </a:lnTo>
                  <a:lnTo>
                    <a:pt x="3086100" y="1152525"/>
                  </a:lnTo>
                  <a:close/>
                </a:path>
                <a:path w="4010025" h="1666875">
                  <a:moveTo>
                    <a:pt x="4010025" y="1028700"/>
                  </a:moveTo>
                  <a:lnTo>
                    <a:pt x="3695700" y="1028700"/>
                  </a:lnTo>
                  <a:lnTo>
                    <a:pt x="3695700" y="1666875"/>
                  </a:lnTo>
                  <a:lnTo>
                    <a:pt x="4010025" y="1666875"/>
                  </a:lnTo>
                  <a:lnTo>
                    <a:pt x="4010025" y="1028700"/>
                  </a:lnTo>
                  <a:close/>
                </a:path>
              </a:pathLst>
            </a:custGeom>
            <a:solidFill>
              <a:srgbClr val="12239D"/>
            </a:solidFill>
          </p:spPr>
          <p:txBody>
            <a:bodyPr wrap="square" lIns="0" tIns="0" rIns="0" bIns="0" rtlCol="0"/>
            <a:lstStyle/>
            <a:p>
              <a:endParaRPr/>
            </a:p>
          </p:txBody>
        </p:sp>
        <p:sp>
          <p:nvSpPr>
            <p:cNvPr id="43" name="object 43"/>
            <p:cNvSpPr/>
            <p:nvPr/>
          </p:nvSpPr>
          <p:spPr>
            <a:xfrm>
              <a:off x="7372337" y="5972175"/>
              <a:ext cx="4924425" cy="771525"/>
            </a:xfrm>
            <a:custGeom>
              <a:avLst/>
              <a:gdLst/>
              <a:ahLst/>
              <a:cxnLst/>
              <a:rect l="l" t="t" r="r" b="b"/>
              <a:pathLst>
                <a:path w="4924425" h="771525">
                  <a:moveTo>
                    <a:pt x="304800" y="133350"/>
                  </a:moveTo>
                  <a:lnTo>
                    <a:pt x="0" y="133350"/>
                  </a:lnTo>
                  <a:lnTo>
                    <a:pt x="0" y="771525"/>
                  </a:lnTo>
                  <a:lnTo>
                    <a:pt x="304800" y="771525"/>
                  </a:lnTo>
                  <a:lnTo>
                    <a:pt x="304800" y="133350"/>
                  </a:lnTo>
                  <a:close/>
                </a:path>
                <a:path w="4924425" h="771525">
                  <a:moveTo>
                    <a:pt x="1228725" y="647700"/>
                  </a:moveTo>
                  <a:lnTo>
                    <a:pt x="923925" y="647700"/>
                  </a:lnTo>
                  <a:lnTo>
                    <a:pt x="923925" y="771525"/>
                  </a:lnTo>
                  <a:lnTo>
                    <a:pt x="1228725" y="771525"/>
                  </a:lnTo>
                  <a:lnTo>
                    <a:pt x="1228725" y="647700"/>
                  </a:lnTo>
                  <a:close/>
                </a:path>
                <a:path w="4924425" h="771525">
                  <a:moveTo>
                    <a:pt x="2152650" y="133350"/>
                  </a:moveTo>
                  <a:lnTo>
                    <a:pt x="1847850" y="133350"/>
                  </a:lnTo>
                  <a:lnTo>
                    <a:pt x="1847850" y="771525"/>
                  </a:lnTo>
                  <a:lnTo>
                    <a:pt x="2152650" y="771525"/>
                  </a:lnTo>
                  <a:lnTo>
                    <a:pt x="2152650" y="133350"/>
                  </a:lnTo>
                  <a:close/>
                </a:path>
                <a:path w="4924425" h="771525">
                  <a:moveTo>
                    <a:pt x="3076575" y="133350"/>
                  </a:moveTo>
                  <a:lnTo>
                    <a:pt x="2771775" y="133350"/>
                  </a:lnTo>
                  <a:lnTo>
                    <a:pt x="2771775" y="771525"/>
                  </a:lnTo>
                  <a:lnTo>
                    <a:pt x="3076575" y="771525"/>
                  </a:lnTo>
                  <a:lnTo>
                    <a:pt x="3076575" y="133350"/>
                  </a:lnTo>
                  <a:close/>
                </a:path>
                <a:path w="4924425" h="771525">
                  <a:moveTo>
                    <a:pt x="4000500" y="0"/>
                  </a:moveTo>
                  <a:lnTo>
                    <a:pt x="3695700" y="0"/>
                  </a:lnTo>
                  <a:lnTo>
                    <a:pt x="3695700" y="771525"/>
                  </a:lnTo>
                  <a:lnTo>
                    <a:pt x="4000500" y="771525"/>
                  </a:lnTo>
                  <a:lnTo>
                    <a:pt x="4000500" y="0"/>
                  </a:lnTo>
                  <a:close/>
                </a:path>
                <a:path w="4924425" h="771525">
                  <a:moveTo>
                    <a:pt x="4924425" y="647700"/>
                  </a:moveTo>
                  <a:lnTo>
                    <a:pt x="4619625" y="647700"/>
                  </a:lnTo>
                  <a:lnTo>
                    <a:pt x="4619625" y="771525"/>
                  </a:lnTo>
                  <a:lnTo>
                    <a:pt x="4924425" y="771525"/>
                  </a:lnTo>
                  <a:lnTo>
                    <a:pt x="4924425" y="647700"/>
                  </a:lnTo>
                  <a:close/>
                </a:path>
              </a:pathLst>
            </a:custGeom>
            <a:solidFill>
              <a:srgbClr val="E66B37"/>
            </a:solidFill>
          </p:spPr>
          <p:txBody>
            <a:bodyPr wrap="square" lIns="0" tIns="0" rIns="0" bIns="0" rtlCol="0"/>
            <a:lstStyle/>
            <a:p>
              <a:endParaRPr/>
            </a:p>
          </p:txBody>
        </p:sp>
        <p:sp>
          <p:nvSpPr>
            <p:cNvPr id="44" name="object 44"/>
            <p:cNvSpPr/>
            <p:nvPr/>
          </p:nvSpPr>
          <p:spPr>
            <a:xfrm>
              <a:off x="6743699" y="4991099"/>
              <a:ext cx="5553075" cy="1757680"/>
            </a:xfrm>
            <a:custGeom>
              <a:avLst/>
              <a:gdLst/>
              <a:ahLst/>
              <a:cxnLst/>
              <a:rect l="l" t="t" r="r" b="b"/>
              <a:pathLst>
                <a:path w="5553075" h="1757679">
                  <a:moveTo>
                    <a:pt x="0" y="1757362"/>
                  </a:moveTo>
                  <a:lnTo>
                    <a:pt x="5553074" y="1757362"/>
                  </a:lnTo>
                </a:path>
                <a:path w="5553075" h="1757679">
                  <a:moveTo>
                    <a:pt x="4762" y="0"/>
                  </a:moveTo>
                  <a:lnTo>
                    <a:pt x="4762" y="1752599"/>
                  </a:lnTo>
                </a:path>
              </a:pathLst>
            </a:custGeom>
            <a:ln w="9524">
              <a:solidFill>
                <a:srgbClr val="F5F5F5"/>
              </a:solidFill>
            </a:ln>
          </p:spPr>
          <p:txBody>
            <a:bodyPr wrap="square" lIns="0" tIns="0" rIns="0" bIns="0" rtlCol="0"/>
            <a:lstStyle/>
            <a:p>
              <a:endParaRPr/>
            </a:p>
          </p:txBody>
        </p:sp>
      </p:grpSp>
      <p:sp>
        <p:nvSpPr>
          <p:cNvPr id="45" name="object 45"/>
          <p:cNvSpPr txBox="1"/>
          <p:nvPr/>
        </p:nvSpPr>
        <p:spPr>
          <a:xfrm>
            <a:off x="6369049" y="4076763"/>
            <a:ext cx="2138045" cy="238760"/>
          </a:xfrm>
          <a:prstGeom prst="rect">
            <a:avLst/>
          </a:prstGeom>
        </p:spPr>
        <p:txBody>
          <a:bodyPr vert="horz" wrap="square" lIns="0" tIns="12700" rIns="0" bIns="0" rtlCol="0">
            <a:spAutoFit/>
          </a:bodyPr>
          <a:lstStyle/>
          <a:p>
            <a:pPr marL="12700">
              <a:lnSpc>
                <a:spcPct val="100000"/>
              </a:lnSpc>
              <a:spcBef>
                <a:spcPts val="100"/>
              </a:spcBef>
            </a:pPr>
            <a:r>
              <a:rPr sz="1400" spc="-55" dirty="0">
                <a:solidFill>
                  <a:srgbClr val="252423"/>
                </a:solidFill>
                <a:latin typeface="Tahoma"/>
                <a:cs typeface="Tahoma"/>
              </a:rPr>
              <a:t>Stock</a:t>
            </a:r>
            <a:r>
              <a:rPr sz="1400" spc="-85" dirty="0">
                <a:solidFill>
                  <a:srgbClr val="252423"/>
                </a:solidFill>
                <a:latin typeface="Tahoma"/>
                <a:cs typeface="Tahoma"/>
              </a:rPr>
              <a:t> </a:t>
            </a:r>
            <a:r>
              <a:rPr sz="1400" spc="-25" dirty="0">
                <a:solidFill>
                  <a:srgbClr val="252423"/>
                </a:solidFill>
                <a:latin typeface="Tahoma"/>
                <a:cs typeface="Tahoma"/>
              </a:rPr>
              <a:t>levels</a:t>
            </a:r>
            <a:r>
              <a:rPr sz="1400" spc="-80" dirty="0">
                <a:solidFill>
                  <a:srgbClr val="252423"/>
                </a:solidFill>
                <a:latin typeface="Tahoma"/>
                <a:cs typeface="Tahoma"/>
              </a:rPr>
              <a:t> </a:t>
            </a:r>
            <a:r>
              <a:rPr sz="1400" spc="-95" dirty="0">
                <a:solidFill>
                  <a:srgbClr val="252423"/>
                </a:solidFill>
                <a:latin typeface="Tahoma"/>
                <a:cs typeface="Tahoma"/>
              </a:rPr>
              <a:t>and</a:t>
            </a:r>
            <a:r>
              <a:rPr sz="1400" spc="-80" dirty="0">
                <a:solidFill>
                  <a:srgbClr val="252423"/>
                </a:solidFill>
                <a:latin typeface="Tahoma"/>
                <a:cs typeface="Tahoma"/>
              </a:rPr>
              <a:t> </a:t>
            </a:r>
            <a:r>
              <a:rPr sz="1400" spc="-55" dirty="0">
                <a:solidFill>
                  <a:srgbClr val="252423"/>
                </a:solidFill>
                <a:latin typeface="Tahoma"/>
                <a:cs typeface="Tahoma"/>
              </a:rPr>
              <a:t>Product</a:t>
            </a:r>
            <a:r>
              <a:rPr sz="1400" spc="-85" dirty="0">
                <a:solidFill>
                  <a:srgbClr val="252423"/>
                </a:solidFill>
                <a:latin typeface="Tahoma"/>
                <a:cs typeface="Tahoma"/>
              </a:rPr>
              <a:t> </a:t>
            </a:r>
            <a:r>
              <a:rPr sz="1400" spc="-35" dirty="0">
                <a:solidFill>
                  <a:srgbClr val="252423"/>
                </a:solidFill>
                <a:latin typeface="Tahoma"/>
                <a:cs typeface="Tahoma"/>
              </a:rPr>
              <a:t>type</a:t>
            </a:r>
            <a:endParaRPr sz="1400">
              <a:latin typeface="Tahoma"/>
              <a:cs typeface="Tahoma"/>
            </a:endParaRPr>
          </a:p>
        </p:txBody>
      </p:sp>
      <p:sp>
        <p:nvSpPr>
          <p:cNvPr id="46" name="object 46"/>
          <p:cNvSpPr txBox="1"/>
          <p:nvPr/>
        </p:nvSpPr>
        <p:spPr>
          <a:xfrm>
            <a:off x="7627022" y="6759575"/>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20</a:t>
            </a:r>
            <a:endParaRPr sz="750">
              <a:latin typeface="Verdana"/>
              <a:cs typeface="Verdana"/>
            </a:endParaRPr>
          </a:p>
        </p:txBody>
      </p:sp>
      <p:sp>
        <p:nvSpPr>
          <p:cNvPr id="47" name="object 47"/>
          <p:cNvSpPr txBox="1"/>
          <p:nvPr/>
        </p:nvSpPr>
        <p:spPr>
          <a:xfrm>
            <a:off x="8550947" y="6759575"/>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40</a:t>
            </a:r>
            <a:endParaRPr sz="750">
              <a:latin typeface="Verdana"/>
              <a:cs typeface="Verdana"/>
            </a:endParaRPr>
          </a:p>
        </p:txBody>
      </p:sp>
      <p:sp>
        <p:nvSpPr>
          <p:cNvPr id="48" name="object 48"/>
          <p:cNvSpPr txBox="1"/>
          <p:nvPr/>
        </p:nvSpPr>
        <p:spPr>
          <a:xfrm>
            <a:off x="10398797" y="6759575"/>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80</a:t>
            </a:r>
            <a:endParaRPr sz="750">
              <a:latin typeface="Verdana"/>
              <a:cs typeface="Verdana"/>
            </a:endParaRPr>
          </a:p>
        </p:txBody>
      </p:sp>
      <p:sp>
        <p:nvSpPr>
          <p:cNvPr id="49" name="object 49"/>
          <p:cNvSpPr txBox="1"/>
          <p:nvPr/>
        </p:nvSpPr>
        <p:spPr>
          <a:xfrm>
            <a:off x="11292414" y="6759575"/>
            <a:ext cx="20764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100</a:t>
            </a:r>
            <a:endParaRPr sz="750">
              <a:latin typeface="Verdana"/>
              <a:cs typeface="Verdana"/>
            </a:endParaRPr>
          </a:p>
        </p:txBody>
      </p:sp>
      <p:sp>
        <p:nvSpPr>
          <p:cNvPr id="50" name="object 50"/>
          <p:cNvSpPr txBox="1"/>
          <p:nvPr/>
        </p:nvSpPr>
        <p:spPr>
          <a:xfrm>
            <a:off x="6651376" y="6669087"/>
            <a:ext cx="168275" cy="230504"/>
          </a:xfrm>
          <a:prstGeom prst="rect">
            <a:avLst/>
          </a:prstGeom>
        </p:spPr>
        <p:txBody>
          <a:bodyPr vert="horz" wrap="square" lIns="0" tIns="12700" rIns="0" bIns="0" rtlCol="0">
            <a:spAutoFit/>
          </a:bodyPr>
          <a:lstStyle/>
          <a:p>
            <a:pPr marL="12700">
              <a:lnSpc>
                <a:spcPts val="805"/>
              </a:lnSpc>
              <a:spcBef>
                <a:spcPts val="100"/>
              </a:spcBef>
            </a:pPr>
            <a:r>
              <a:rPr sz="750" spc="-50" dirty="0">
                <a:solidFill>
                  <a:srgbClr val="666666"/>
                </a:solidFill>
                <a:latin typeface="Verdana"/>
                <a:cs typeface="Verdana"/>
              </a:rPr>
              <a:t>0</a:t>
            </a:r>
            <a:endParaRPr sz="750">
              <a:latin typeface="Verdana"/>
              <a:cs typeface="Verdana"/>
            </a:endParaRPr>
          </a:p>
          <a:p>
            <a:pPr marL="94615">
              <a:lnSpc>
                <a:spcPts val="805"/>
              </a:lnSpc>
            </a:pPr>
            <a:r>
              <a:rPr sz="750" spc="-50" dirty="0">
                <a:solidFill>
                  <a:srgbClr val="666666"/>
                </a:solidFill>
                <a:latin typeface="Verdana"/>
                <a:cs typeface="Verdana"/>
              </a:rPr>
              <a:t>0</a:t>
            </a:r>
            <a:endParaRPr sz="750">
              <a:latin typeface="Verdana"/>
              <a:cs typeface="Verdana"/>
            </a:endParaRPr>
          </a:p>
        </p:txBody>
      </p:sp>
      <p:sp>
        <p:nvSpPr>
          <p:cNvPr id="51" name="object 51"/>
          <p:cNvSpPr txBox="1"/>
          <p:nvPr/>
        </p:nvSpPr>
        <p:spPr>
          <a:xfrm>
            <a:off x="6651376" y="6028721"/>
            <a:ext cx="86360" cy="139700"/>
          </a:xfrm>
          <a:prstGeom prst="rect">
            <a:avLst/>
          </a:prstGeom>
        </p:spPr>
        <p:txBody>
          <a:bodyPr vert="horz" wrap="square" lIns="0" tIns="12700" rIns="0" bIns="0" rtlCol="0">
            <a:spAutoFit/>
          </a:bodyPr>
          <a:lstStyle/>
          <a:p>
            <a:pPr marL="12700">
              <a:lnSpc>
                <a:spcPct val="100000"/>
              </a:lnSpc>
              <a:spcBef>
                <a:spcPts val="100"/>
              </a:spcBef>
            </a:pPr>
            <a:r>
              <a:rPr sz="750" spc="-50" dirty="0">
                <a:solidFill>
                  <a:srgbClr val="666666"/>
                </a:solidFill>
                <a:latin typeface="Verdana"/>
                <a:cs typeface="Verdana"/>
              </a:rPr>
              <a:t>5</a:t>
            </a:r>
            <a:endParaRPr sz="750">
              <a:latin typeface="Verdana"/>
              <a:cs typeface="Verdana"/>
            </a:endParaRPr>
          </a:p>
        </p:txBody>
      </p:sp>
      <p:sp>
        <p:nvSpPr>
          <p:cNvPr id="52" name="object 52"/>
          <p:cNvSpPr txBox="1"/>
          <p:nvPr/>
        </p:nvSpPr>
        <p:spPr>
          <a:xfrm>
            <a:off x="6590803" y="5388355"/>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10</a:t>
            </a:r>
            <a:endParaRPr sz="750">
              <a:latin typeface="Verdana"/>
              <a:cs typeface="Verdana"/>
            </a:endParaRPr>
          </a:p>
        </p:txBody>
      </p:sp>
      <p:sp>
        <p:nvSpPr>
          <p:cNvPr id="53" name="object 53"/>
          <p:cNvSpPr txBox="1"/>
          <p:nvPr/>
        </p:nvSpPr>
        <p:spPr>
          <a:xfrm>
            <a:off x="6787197" y="4772011"/>
            <a:ext cx="440055" cy="147320"/>
          </a:xfrm>
          <a:prstGeom prst="rect">
            <a:avLst/>
          </a:prstGeom>
        </p:spPr>
        <p:txBody>
          <a:bodyPr vert="horz" wrap="square" lIns="0" tIns="12700" rIns="0" bIns="0" rtlCol="0">
            <a:spAutoFit/>
          </a:bodyPr>
          <a:lstStyle/>
          <a:p>
            <a:pPr marL="12700">
              <a:lnSpc>
                <a:spcPct val="100000"/>
              </a:lnSpc>
              <a:spcBef>
                <a:spcPts val="100"/>
              </a:spcBef>
            </a:pPr>
            <a:r>
              <a:rPr sz="800" spc="-10" dirty="0">
                <a:solidFill>
                  <a:srgbClr val="333333"/>
                </a:solidFill>
                <a:latin typeface="Verdana"/>
                <a:cs typeface="Verdana"/>
              </a:rPr>
              <a:t>haircare</a:t>
            </a:r>
            <a:endParaRPr sz="800">
              <a:latin typeface="Verdana"/>
              <a:cs typeface="Verdana"/>
            </a:endParaRPr>
          </a:p>
        </p:txBody>
      </p:sp>
      <p:grpSp>
        <p:nvGrpSpPr>
          <p:cNvPr id="54" name="object 54"/>
          <p:cNvGrpSpPr/>
          <p:nvPr/>
        </p:nvGrpSpPr>
        <p:grpSpPr>
          <a:xfrm>
            <a:off x="6381749" y="2018366"/>
            <a:ext cx="6010275" cy="2875915"/>
            <a:chOff x="6381749" y="2018366"/>
            <a:chExt cx="6010275" cy="2875915"/>
          </a:xfrm>
        </p:grpSpPr>
        <p:pic>
          <p:nvPicPr>
            <p:cNvPr id="55" name="object 55"/>
            <p:cNvPicPr/>
            <p:nvPr/>
          </p:nvPicPr>
          <p:blipFill>
            <a:blip r:embed="rId4" cstate="print"/>
            <a:stretch>
              <a:fillRect/>
            </a:stretch>
          </p:blipFill>
          <p:spPr>
            <a:xfrm>
              <a:off x="6590347" y="4798885"/>
              <a:ext cx="95249" cy="95249"/>
            </a:xfrm>
            <a:prstGeom prst="rect">
              <a:avLst/>
            </a:prstGeom>
          </p:spPr>
        </p:pic>
        <p:pic>
          <p:nvPicPr>
            <p:cNvPr id="56" name="object 56"/>
            <p:cNvPicPr/>
            <p:nvPr/>
          </p:nvPicPr>
          <p:blipFill>
            <a:blip r:embed="rId3" cstate="print"/>
            <a:stretch>
              <a:fillRect/>
            </a:stretch>
          </p:blipFill>
          <p:spPr>
            <a:xfrm>
              <a:off x="7347584" y="4798885"/>
              <a:ext cx="95249" cy="95249"/>
            </a:xfrm>
            <a:prstGeom prst="rect">
              <a:avLst/>
            </a:prstGeom>
          </p:spPr>
        </p:pic>
        <p:pic>
          <p:nvPicPr>
            <p:cNvPr id="57" name="object 57"/>
            <p:cNvPicPr/>
            <p:nvPr/>
          </p:nvPicPr>
          <p:blipFill>
            <a:blip r:embed="rId2" cstate="print"/>
            <a:stretch>
              <a:fillRect/>
            </a:stretch>
          </p:blipFill>
          <p:spPr>
            <a:xfrm>
              <a:off x="8113528" y="4798885"/>
              <a:ext cx="95249" cy="95249"/>
            </a:xfrm>
            <a:prstGeom prst="rect">
              <a:avLst/>
            </a:prstGeom>
          </p:spPr>
        </p:pic>
        <p:sp>
          <p:nvSpPr>
            <p:cNvPr id="58" name="object 58"/>
            <p:cNvSpPr/>
            <p:nvPr/>
          </p:nvSpPr>
          <p:spPr>
            <a:xfrm>
              <a:off x="6381749" y="2257424"/>
              <a:ext cx="6010275" cy="9525"/>
            </a:xfrm>
            <a:custGeom>
              <a:avLst/>
              <a:gdLst/>
              <a:ahLst/>
              <a:cxnLst/>
              <a:rect l="l" t="t" r="r" b="b"/>
              <a:pathLst>
                <a:path w="6010275" h="9525">
                  <a:moveTo>
                    <a:pt x="6010274" y="9524"/>
                  </a:moveTo>
                  <a:lnTo>
                    <a:pt x="0" y="9524"/>
                  </a:lnTo>
                  <a:lnTo>
                    <a:pt x="0" y="0"/>
                  </a:lnTo>
                  <a:lnTo>
                    <a:pt x="6010274" y="0"/>
                  </a:lnTo>
                  <a:lnTo>
                    <a:pt x="6010274" y="9524"/>
                  </a:lnTo>
                  <a:close/>
                </a:path>
              </a:pathLst>
            </a:custGeom>
            <a:solidFill>
              <a:srgbClr val="E9E9E9"/>
            </a:solidFill>
          </p:spPr>
          <p:txBody>
            <a:bodyPr wrap="square" lIns="0" tIns="0" rIns="0" bIns="0" rtlCol="0"/>
            <a:lstStyle/>
            <a:p>
              <a:endParaRPr/>
            </a:p>
          </p:txBody>
        </p:sp>
        <p:pic>
          <p:nvPicPr>
            <p:cNvPr id="59" name="object 59"/>
            <p:cNvPicPr/>
            <p:nvPr/>
          </p:nvPicPr>
          <p:blipFill>
            <a:blip r:embed="rId5" cstate="print"/>
            <a:stretch>
              <a:fillRect/>
            </a:stretch>
          </p:blipFill>
          <p:spPr>
            <a:xfrm>
              <a:off x="6429374" y="2019299"/>
              <a:ext cx="190499" cy="190499"/>
            </a:xfrm>
            <a:prstGeom prst="rect">
              <a:avLst/>
            </a:prstGeom>
          </p:spPr>
        </p:pic>
        <p:pic>
          <p:nvPicPr>
            <p:cNvPr id="60" name="object 60"/>
            <p:cNvPicPr/>
            <p:nvPr/>
          </p:nvPicPr>
          <p:blipFill>
            <a:blip r:embed="rId6" cstate="print"/>
            <a:stretch>
              <a:fillRect/>
            </a:stretch>
          </p:blipFill>
          <p:spPr>
            <a:xfrm>
              <a:off x="6715124" y="2019299"/>
              <a:ext cx="190499" cy="190499"/>
            </a:xfrm>
            <a:prstGeom prst="rect">
              <a:avLst/>
            </a:prstGeom>
          </p:spPr>
        </p:pic>
        <p:pic>
          <p:nvPicPr>
            <p:cNvPr id="61" name="object 61"/>
            <p:cNvPicPr/>
            <p:nvPr/>
          </p:nvPicPr>
          <p:blipFill>
            <a:blip r:embed="rId9" cstate="print"/>
            <a:stretch>
              <a:fillRect/>
            </a:stretch>
          </p:blipFill>
          <p:spPr>
            <a:xfrm>
              <a:off x="6999664" y="2018366"/>
              <a:ext cx="192661" cy="182859"/>
            </a:xfrm>
            <a:prstGeom prst="rect">
              <a:avLst/>
            </a:prstGeom>
          </p:spPr>
        </p:pic>
        <p:pic>
          <p:nvPicPr>
            <p:cNvPr id="62" name="object 62"/>
            <p:cNvPicPr/>
            <p:nvPr/>
          </p:nvPicPr>
          <p:blipFill>
            <a:blip r:embed="rId8" cstate="print"/>
            <a:stretch>
              <a:fillRect/>
            </a:stretch>
          </p:blipFill>
          <p:spPr>
            <a:xfrm>
              <a:off x="12153899" y="2019299"/>
              <a:ext cx="190499" cy="190499"/>
            </a:xfrm>
            <a:prstGeom prst="rect">
              <a:avLst/>
            </a:prstGeom>
          </p:spPr>
        </p:pic>
        <p:sp>
          <p:nvSpPr>
            <p:cNvPr id="63" name="object 63"/>
            <p:cNvSpPr/>
            <p:nvPr/>
          </p:nvSpPr>
          <p:spPr>
            <a:xfrm>
              <a:off x="7842884" y="2600324"/>
              <a:ext cx="0" cy="1133475"/>
            </a:xfrm>
            <a:custGeom>
              <a:avLst/>
              <a:gdLst/>
              <a:ahLst/>
              <a:cxnLst/>
              <a:rect l="l" t="t" r="r" b="b"/>
              <a:pathLst>
                <a:path h="1133475">
                  <a:moveTo>
                    <a:pt x="0" y="0"/>
                  </a:moveTo>
                  <a:lnTo>
                    <a:pt x="0" y="1133474"/>
                  </a:lnTo>
                </a:path>
              </a:pathLst>
            </a:custGeom>
            <a:ln w="9524">
              <a:solidFill>
                <a:srgbClr val="F1F1F1"/>
              </a:solidFill>
            </a:ln>
          </p:spPr>
          <p:txBody>
            <a:bodyPr wrap="square" lIns="0" tIns="0" rIns="0" bIns="0" rtlCol="0"/>
            <a:lstStyle/>
            <a:p>
              <a:endParaRPr/>
            </a:p>
          </p:txBody>
        </p:sp>
        <p:sp>
          <p:nvSpPr>
            <p:cNvPr id="64" name="object 64"/>
            <p:cNvSpPr/>
            <p:nvPr/>
          </p:nvSpPr>
          <p:spPr>
            <a:xfrm>
              <a:off x="8932544" y="2600324"/>
              <a:ext cx="0" cy="1133475"/>
            </a:xfrm>
            <a:custGeom>
              <a:avLst/>
              <a:gdLst/>
              <a:ahLst/>
              <a:cxnLst/>
              <a:rect l="l" t="t" r="r" b="b"/>
              <a:pathLst>
                <a:path h="1133475">
                  <a:moveTo>
                    <a:pt x="0" y="0"/>
                  </a:moveTo>
                  <a:lnTo>
                    <a:pt x="0" y="1133474"/>
                  </a:lnTo>
                </a:path>
              </a:pathLst>
            </a:custGeom>
            <a:ln w="9524">
              <a:solidFill>
                <a:srgbClr val="F1F1F1"/>
              </a:solidFill>
            </a:ln>
          </p:spPr>
          <p:txBody>
            <a:bodyPr wrap="square" lIns="0" tIns="0" rIns="0" bIns="0" rtlCol="0"/>
            <a:lstStyle/>
            <a:p>
              <a:endParaRPr/>
            </a:p>
          </p:txBody>
        </p:sp>
        <p:sp>
          <p:nvSpPr>
            <p:cNvPr id="65" name="object 65"/>
            <p:cNvSpPr/>
            <p:nvPr/>
          </p:nvSpPr>
          <p:spPr>
            <a:xfrm>
              <a:off x="10022204" y="2600324"/>
              <a:ext cx="0" cy="1133475"/>
            </a:xfrm>
            <a:custGeom>
              <a:avLst/>
              <a:gdLst/>
              <a:ahLst/>
              <a:cxnLst/>
              <a:rect l="l" t="t" r="r" b="b"/>
              <a:pathLst>
                <a:path h="1133475">
                  <a:moveTo>
                    <a:pt x="0" y="0"/>
                  </a:moveTo>
                  <a:lnTo>
                    <a:pt x="0" y="1133474"/>
                  </a:lnTo>
                </a:path>
              </a:pathLst>
            </a:custGeom>
            <a:ln w="9524">
              <a:solidFill>
                <a:srgbClr val="F1F1F1"/>
              </a:solidFill>
            </a:ln>
          </p:spPr>
          <p:txBody>
            <a:bodyPr wrap="square" lIns="0" tIns="0" rIns="0" bIns="0" rtlCol="0"/>
            <a:lstStyle/>
            <a:p>
              <a:endParaRPr/>
            </a:p>
          </p:txBody>
        </p:sp>
        <p:sp>
          <p:nvSpPr>
            <p:cNvPr id="66" name="object 66"/>
            <p:cNvSpPr/>
            <p:nvPr/>
          </p:nvSpPr>
          <p:spPr>
            <a:xfrm>
              <a:off x="11111864" y="2600324"/>
              <a:ext cx="0" cy="1133475"/>
            </a:xfrm>
            <a:custGeom>
              <a:avLst/>
              <a:gdLst/>
              <a:ahLst/>
              <a:cxnLst/>
              <a:rect l="l" t="t" r="r" b="b"/>
              <a:pathLst>
                <a:path h="1133475">
                  <a:moveTo>
                    <a:pt x="0" y="0"/>
                  </a:moveTo>
                  <a:lnTo>
                    <a:pt x="0" y="1133474"/>
                  </a:lnTo>
                </a:path>
              </a:pathLst>
            </a:custGeom>
            <a:ln w="9524">
              <a:solidFill>
                <a:srgbClr val="F1F1F1"/>
              </a:solidFill>
            </a:ln>
          </p:spPr>
          <p:txBody>
            <a:bodyPr wrap="square" lIns="0" tIns="0" rIns="0" bIns="0" rtlCol="0"/>
            <a:lstStyle/>
            <a:p>
              <a:endParaRPr/>
            </a:p>
          </p:txBody>
        </p:sp>
        <p:sp>
          <p:nvSpPr>
            <p:cNvPr id="67" name="object 67"/>
            <p:cNvSpPr/>
            <p:nvPr/>
          </p:nvSpPr>
          <p:spPr>
            <a:xfrm>
              <a:off x="6934199" y="3195446"/>
              <a:ext cx="5086350" cy="0"/>
            </a:xfrm>
            <a:custGeom>
              <a:avLst/>
              <a:gdLst/>
              <a:ahLst/>
              <a:cxnLst/>
              <a:rect l="l" t="t" r="r" b="b"/>
              <a:pathLst>
                <a:path w="5086350">
                  <a:moveTo>
                    <a:pt x="0" y="0"/>
                  </a:moveTo>
                  <a:lnTo>
                    <a:pt x="723899" y="0"/>
                  </a:lnTo>
                </a:path>
                <a:path w="5086350">
                  <a:moveTo>
                    <a:pt x="904874" y="0"/>
                  </a:moveTo>
                  <a:lnTo>
                    <a:pt x="5086349" y="0"/>
                  </a:lnTo>
                </a:path>
              </a:pathLst>
            </a:custGeom>
            <a:ln w="9524">
              <a:solidFill>
                <a:srgbClr val="F1F1F1"/>
              </a:solidFill>
            </a:ln>
          </p:spPr>
          <p:txBody>
            <a:bodyPr wrap="square" lIns="0" tIns="0" rIns="0" bIns="0" rtlCol="0"/>
            <a:lstStyle/>
            <a:p>
              <a:endParaRPr/>
            </a:p>
          </p:txBody>
        </p:sp>
        <p:sp>
          <p:nvSpPr>
            <p:cNvPr id="68" name="object 68"/>
            <p:cNvSpPr/>
            <p:nvPr/>
          </p:nvSpPr>
          <p:spPr>
            <a:xfrm>
              <a:off x="6753224" y="2656998"/>
              <a:ext cx="5448300" cy="0"/>
            </a:xfrm>
            <a:custGeom>
              <a:avLst/>
              <a:gdLst/>
              <a:ahLst/>
              <a:cxnLst/>
              <a:rect l="l" t="t" r="r" b="b"/>
              <a:pathLst>
                <a:path w="5448300">
                  <a:moveTo>
                    <a:pt x="0" y="0"/>
                  </a:moveTo>
                  <a:lnTo>
                    <a:pt x="5448299" y="0"/>
                  </a:lnTo>
                </a:path>
              </a:pathLst>
            </a:custGeom>
            <a:ln w="9524">
              <a:solidFill>
                <a:srgbClr val="F1F1F1"/>
              </a:solidFill>
            </a:ln>
          </p:spPr>
          <p:txBody>
            <a:bodyPr wrap="square" lIns="0" tIns="0" rIns="0" bIns="0" rtlCol="0"/>
            <a:lstStyle/>
            <a:p>
              <a:endParaRPr/>
            </a:p>
          </p:txBody>
        </p:sp>
        <p:sp>
          <p:nvSpPr>
            <p:cNvPr id="69" name="object 69"/>
            <p:cNvSpPr/>
            <p:nvPr/>
          </p:nvSpPr>
          <p:spPr>
            <a:xfrm>
              <a:off x="6753212" y="3086099"/>
              <a:ext cx="5086350" cy="647700"/>
            </a:xfrm>
            <a:custGeom>
              <a:avLst/>
              <a:gdLst/>
              <a:ahLst/>
              <a:cxnLst/>
              <a:rect l="l" t="t" r="r" b="b"/>
              <a:pathLst>
                <a:path w="5086350" h="647700">
                  <a:moveTo>
                    <a:pt x="180975" y="0"/>
                  </a:moveTo>
                  <a:lnTo>
                    <a:pt x="0" y="0"/>
                  </a:lnTo>
                  <a:lnTo>
                    <a:pt x="0" y="647700"/>
                  </a:lnTo>
                  <a:lnTo>
                    <a:pt x="180975" y="647700"/>
                  </a:lnTo>
                  <a:lnTo>
                    <a:pt x="180975" y="0"/>
                  </a:lnTo>
                  <a:close/>
                </a:path>
                <a:path w="5086350" h="647700">
                  <a:moveTo>
                    <a:pt x="723900" y="428625"/>
                  </a:moveTo>
                  <a:lnTo>
                    <a:pt x="542925" y="428625"/>
                  </a:lnTo>
                  <a:lnTo>
                    <a:pt x="542925" y="647700"/>
                  </a:lnTo>
                  <a:lnTo>
                    <a:pt x="723900" y="647700"/>
                  </a:lnTo>
                  <a:lnTo>
                    <a:pt x="723900" y="428625"/>
                  </a:lnTo>
                  <a:close/>
                </a:path>
                <a:path w="5086350" h="647700">
                  <a:moveTo>
                    <a:pt x="1266825" y="323850"/>
                  </a:moveTo>
                  <a:lnTo>
                    <a:pt x="1085850" y="323850"/>
                  </a:lnTo>
                  <a:lnTo>
                    <a:pt x="1085850" y="647700"/>
                  </a:lnTo>
                  <a:lnTo>
                    <a:pt x="1266825" y="647700"/>
                  </a:lnTo>
                  <a:lnTo>
                    <a:pt x="1266825" y="323850"/>
                  </a:lnTo>
                  <a:close/>
                </a:path>
                <a:path w="5086350" h="647700">
                  <a:moveTo>
                    <a:pt x="1819275" y="104775"/>
                  </a:moveTo>
                  <a:lnTo>
                    <a:pt x="1638300" y="104775"/>
                  </a:lnTo>
                  <a:lnTo>
                    <a:pt x="1638300" y="647700"/>
                  </a:lnTo>
                  <a:lnTo>
                    <a:pt x="1819275" y="647700"/>
                  </a:lnTo>
                  <a:lnTo>
                    <a:pt x="1819275" y="104775"/>
                  </a:lnTo>
                  <a:close/>
                </a:path>
                <a:path w="5086350" h="647700">
                  <a:moveTo>
                    <a:pt x="2362200" y="428625"/>
                  </a:moveTo>
                  <a:lnTo>
                    <a:pt x="2181225" y="428625"/>
                  </a:lnTo>
                  <a:lnTo>
                    <a:pt x="2181225" y="647700"/>
                  </a:lnTo>
                  <a:lnTo>
                    <a:pt x="2362200" y="647700"/>
                  </a:lnTo>
                  <a:lnTo>
                    <a:pt x="2362200" y="428625"/>
                  </a:lnTo>
                  <a:close/>
                </a:path>
                <a:path w="5086350" h="647700">
                  <a:moveTo>
                    <a:pt x="2905125" y="323850"/>
                  </a:moveTo>
                  <a:lnTo>
                    <a:pt x="2724150" y="323850"/>
                  </a:lnTo>
                  <a:lnTo>
                    <a:pt x="2724150" y="647700"/>
                  </a:lnTo>
                  <a:lnTo>
                    <a:pt x="2905125" y="647700"/>
                  </a:lnTo>
                  <a:lnTo>
                    <a:pt x="2905125" y="323850"/>
                  </a:lnTo>
                  <a:close/>
                </a:path>
                <a:path w="5086350" h="647700">
                  <a:moveTo>
                    <a:pt x="3448050" y="104775"/>
                  </a:moveTo>
                  <a:lnTo>
                    <a:pt x="3267075" y="104775"/>
                  </a:lnTo>
                  <a:lnTo>
                    <a:pt x="3267075" y="647700"/>
                  </a:lnTo>
                  <a:lnTo>
                    <a:pt x="3448050" y="647700"/>
                  </a:lnTo>
                  <a:lnTo>
                    <a:pt x="3448050" y="104775"/>
                  </a:lnTo>
                  <a:close/>
                </a:path>
                <a:path w="5086350" h="647700">
                  <a:moveTo>
                    <a:pt x="3990975" y="104775"/>
                  </a:moveTo>
                  <a:lnTo>
                    <a:pt x="3810000" y="104775"/>
                  </a:lnTo>
                  <a:lnTo>
                    <a:pt x="3810000" y="647700"/>
                  </a:lnTo>
                  <a:lnTo>
                    <a:pt x="3990975" y="647700"/>
                  </a:lnTo>
                  <a:lnTo>
                    <a:pt x="3990975" y="104775"/>
                  </a:lnTo>
                  <a:close/>
                </a:path>
                <a:path w="5086350" h="647700">
                  <a:moveTo>
                    <a:pt x="4543425" y="428625"/>
                  </a:moveTo>
                  <a:lnTo>
                    <a:pt x="4362450" y="428625"/>
                  </a:lnTo>
                  <a:lnTo>
                    <a:pt x="4362450" y="647700"/>
                  </a:lnTo>
                  <a:lnTo>
                    <a:pt x="4543425" y="647700"/>
                  </a:lnTo>
                  <a:lnTo>
                    <a:pt x="4543425" y="428625"/>
                  </a:lnTo>
                  <a:close/>
                </a:path>
                <a:path w="5086350" h="647700">
                  <a:moveTo>
                    <a:pt x="5086350" y="542925"/>
                  </a:moveTo>
                  <a:lnTo>
                    <a:pt x="4905375" y="542925"/>
                  </a:lnTo>
                  <a:lnTo>
                    <a:pt x="4905375" y="647700"/>
                  </a:lnTo>
                  <a:lnTo>
                    <a:pt x="5086350" y="647700"/>
                  </a:lnTo>
                  <a:lnTo>
                    <a:pt x="5086350" y="542925"/>
                  </a:lnTo>
                  <a:close/>
                </a:path>
              </a:pathLst>
            </a:custGeom>
            <a:solidFill>
              <a:srgbClr val="118CFF"/>
            </a:solidFill>
          </p:spPr>
          <p:txBody>
            <a:bodyPr wrap="square" lIns="0" tIns="0" rIns="0" bIns="0" rtlCol="0"/>
            <a:lstStyle/>
            <a:p>
              <a:endParaRPr/>
            </a:p>
          </p:txBody>
        </p:sp>
        <p:sp>
          <p:nvSpPr>
            <p:cNvPr id="70" name="object 70"/>
            <p:cNvSpPr/>
            <p:nvPr/>
          </p:nvSpPr>
          <p:spPr>
            <a:xfrm>
              <a:off x="6934187" y="3190874"/>
              <a:ext cx="5086350" cy="542925"/>
            </a:xfrm>
            <a:custGeom>
              <a:avLst/>
              <a:gdLst/>
              <a:ahLst/>
              <a:cxnLst/>
              <a:rect l="l" t="t" r="r" b="b"/>
              <a:pathLst>
                <a:path w="5086350" h="542925">
                  <a:moveTo>
                    <a:pt x="180975" y="114300"/>
                  </a:moveTo>
                  <a:lnTo>
                    <a:pt x="0" y="114300"/>
                  </a:lnTo>
                  <a:lnTo>
                    <a:pt x="0" y="542925"/>
                  </a:lnTo>
                  <a:lnTo>
                    <a:pt x="180975" y="542925"/>
                  </a:lnTo>
                  <a:lnTo>
                    <a:pt x="180975" y="114300"/>
                  </a:lnTo>
                  <a:close/>
                </a:path>
                <a:path w="5086350" h="542925">
                  <a:moveTo>
                    <a:pt x="723900" y="438150"/>
                  </a:moveTo>
                  <a:lnTo>
                    <a:pt x="542925" y="438150"/>
                  </a:lnTo>
                  <a:lnTo>
                    <a:pt x="542925" y="542925"/>
                  </a:lnTo>
                  <a:lnTo>
                    <a:pt x="723900" y="542925"/>
                  </a:lnTo>
                  <a:lnTo>
                    <a:pt x="723900" y="438150"/>
                  </a:lnTo>
                  <a:close/>
                </a:path>
                <a:path w="5086350" h="542925">
                  <a:moveTo>
                    <a:pt x="1276350" y="438150"/>
                  </a:moveTo>
                  <a:lnTo>
                    <a:pt x="1085850" y="438150"/>
                  </a:lnTo>
                  <a:lnTo>
                    <a:pt x="1085850" y="542925"/>
                  </a:lnTo>
                  <a:lnTo>
                    <a:pt x="1276350" y="542925"/>
                  </a:lnTo>
                  <a:lnTo>
                    <a:pt x="1276350" y="438150"/>
                  </a:lnTo>
                  <a:close/>
                </a:path>
                <a:path w="5086350" h="542925">
                  <a:moveTo>
                    <a:pt x="2362200" y="323850"/>
                  </a:moveTo>
                  <a:lnTo>
                    <a:pt x="2181225" y="323850"/>
                  </a:lnTo>
                  <a:lnTo>
                    <a:pt x="2181225" y="542925"/>
                  </a:lnTo>
                  <a:lnTo>
                    <a:pt x="2362200" y="542925"/>
                  </a:lnTo>
                  <a:lnTo>
                    <a:pt x="2362200" y="323850"/>
                  </a:lnTo>
                  <a:close/>
                </a:path>
                <a:path w="5086350" h="542925">
                  <a:moveTo>
                    <a:pt x="2905125" y="323850"/>
                  </a:moveTo>
                  <a:lnTo>
                    <a:pt x="2724150" y="323850"/>
                  </a:lnTo>
                  <a:lnTo>
                    <a:pt x="2724150" y="542925"/>
                  </a:lnTo>
                  <a:lnTo>
                    <a:pt x="2905125" y="542925"/>
                  </a:lnTo>
                  <a:lnTo>
                    <a:pt x="2905125" y="323850"/>
                  </a:lnTo>
                  <a:close/>
                </a:path>
                <a:path w="5086350" h="542925">
                  <a:moveTo>
                    <a:pt x="3448050" y="0"/>
                  </a:moveTo>
                  <a:lnTo>
                    <a:pt x="3267075" y="0"/>
                  </a:lnTo>
                  <a:lnTo>
                    <a:pt x="3267075" y="542925"/>
                  </a:lnTo>
                  <a:lnTo>
                    <a:pt x="3448050" y="542925"/>
                  </a:lnTo>
                  <a:lnTo>
                    <a:pt x="3448050" y="0"/>
                  </a:lnTo>
                  <a:close/>
                </a:path>
                <a:path w="5086350" h="542925">
                  <a:moveTo>
                    <a:pt x="4000500" y="114300"/>
                  </a:moveTo>
                  <a:lnTo>
                    <a:pt x="3810000" y="114300"/>
                  </a:lnTo>
                  <a:lnTo>
                    <a:pt x="3810000" y="542925"/>
                  </a:lnTo>
                  <a:lnTo>
                    <a:pt x="4000500" y="542925"/>
                  </a:lnTo>
                  <a:lnTo>
                    <a:pt x="4000500" y="114300"/>
                  </a:lnTo>
                  <a:close/>
                </a:path>
                <a:path w="5086350" h="542925">
                  <a:moveTo>
                    <a:pt x="4543425" y="114300"/>
                  </a:moveTo>
                  <a:lnTo>
                    <a:pt x="4362450" y="114300"/>
                  </a:lnTo>
                  <a:lnTo>
                    <a:pt x="4362450" y="542925"/>
                  </a:lnTo>
                  <a:lnTo>
                    <a:pt x="4543425" y="542925"/>
                  </a:lnTo>
                  <a:lnTo>
                    <a:pt x="4543425" y="114300"/>
                  </a:lnTo>
                  <a:close/>
                </a:path>
                <a:path w="5086350" h="542925">
                  <a:moveTo>
                    <a:pt x="5086350" y="219075"/>
                  </a:moveTo>
                  <a:lnTo>
                    <a:pt x="4905375" y="219075"/>
                  </a:lnTo>
                  <a:lnTo>
                    <a:pt x="4905375" y="542925"/>
                  </a:lnTo>
                  <a:lnTo>
                    <a:pt x="5086350" y="542925"/>
                  </a:lnTo>
                  <a:lnTo>
                    <a:pt x="5086350" y="219075"/>
                  </a:lnTo>
                  <a:close/>
                </a:path>
              </a:pathLst>
            </a:custGeom>
            <a:solidFill>
              <a:srgbClr val="12239D"/>
            </a:solidFill>
          </p:spPr>
          <p:txBody>
            <a:bodyPr wrap="square" lIns="0" tIns="0" rIns="0" bIns="0" rtlCol="0"/>
            <a:lstStyle/>
            <a:p>
              <a:endParaRPr/>
            </a:p>
          </p:txBody>
        </p:sp>
        <p:sp>
          <p:nvSpPr>
            <p:cNvPr id="71" name="object 71"/>
            <p:cNvSpPr/>
            <p:nvPr/>
          </p:nvSpPr>
          <p:spPr>
            <a:xfrm>
              <a:off x="7115162" y="2657474"/>
              <a:ext cx="5086350" cy="1076325"/>
            </a:xfrm>
            <a:custGeom>
              <a:avLst/>
              <a:gdLst/>
              <a:ahLst/>
              <a:cxnLst/>
              <a:rect l="l" t="t" r="r" b="b"/>
              <a:pathLst>
                <a:path w="5086350" h="1076325">
                  <a:moveTo>
                    <a:pt x="180975" y="647700"/>
                  </a:moveTo>
                  <a:lnTo>
                    <a:pt x="0" y="647700"/>
                  </a:lnTo>
                  <a:lnTo>
                    <a:pt x="0" y="1076325"/>
                  </a:lnTo>
                  <a:lnTo>
                    <a:pt x="180975" y="1076325"/>
                  </a:lnTo>
                  <a:lnTo>
                    <a:pt x="180975" y="647700"/>
                  </a:lnTo>
                  <a:close/>
                </a:path>
                <a:path w="5086350" h="1076325">
                  <a:moveTo>
                    <a:pt x="723900" y="0"/>
                  </a:moveTo>
                  <a:lnTo>
                    <a:pt x="542925" y="0"/>
                  </a:lnTo>
                  <a:lnTo>
                    <a:pt x="542925" y="1076325"/>
                  </a:lnTo>
                  <a:lnTo>
                    <a:pt x="723900" y="1076325"/>
                  </a:lnTo>
                  <a:lnTo>
                    <a:pt x="723900" y="0"/>
                  </a:lnTo>
                  <a:close/>
                </a:path>
                <a:path w="5086350" h="1076325">
                  <a:moveTo>
                    <a:pt x="1276350" y="752475"/>
                  </a:moveTo>
                  <a:lnTo>
                    <a:pt x="1095375" y="752475"/>
                  </a:lnTo>
                  <a:lnTo>
                    <a:pt x="1095375" y="1076325"/>
                  </a:lnTo>
                  <a:lnTo>
                    <a:pt x="1276350" y="1076325"/>
                  </a:lnTo>
                  <a:lnTo>
                    <a:pt x="1276350" y="752475"/>
                  </a:lnTo>
                  <a:close/>
                </a:path>
                <a:path w="5086350" h="1076325">
                  <a:moveTo>
                    <a:pt x="1819275" y="647700"/>
                  </a:moveTo>
                  <a:lnTo>
                    <a:pt x="1638300" y="647700"/>
                  </a:lnTo>
                  <a:lnTo>
                    <a:pt x="1638300" y="1076325"/>
                  </a:lnTo>
                  <a:lnTo>
                    <a:pt x="1819275" y="1076325"/>
                  </a:lnTo>
                  <a:lnTo>
                    <a:pt x="1819275" y="647700"/>
                  </a:lnTo>
                  <a:close/>
                </a:path>
                <a:path w="5086350" h="1076325">
                  <a:moveTo>
                    <a:pt x="2362200" y="971550"/>
                  </a:moveTo>
                  <a:lnTo>
                    <a:pt x="2181225" y="971550"/>
                  </a:lnTo>
                  <a:lnTo>
                    <a:pt x="2181225" y="1076325"/>
                  </a:lnTo>
                  <a:lnTo>
                    <a:pt x="2362200" y="1076325"/>
                  </a:lnTo>
                  <a:lnTo>
                    <a:pt x="2362200" y="971550"/>
                  </a:lnTo>
                  <a:close/>
                </a:path>
                <a:path w="5086350" h="1076325">
                  <a:moveTo>
                    <a:pt x="2905125" y="647700"/>
                  </a:moveTo>
                  <a:lnTo>
                    <a:pt x="2724150" y="647700"/>
                  </a:lnTo>
                  <a:lnTo>
                    <a:pt x="2724150" y="1076325"/>
                  </a:lnTo>
                  <a:lnTo>
                    <a:pt x="2905125" y="1076325"/>
                  </a:lnTo>
                  <a:lnTo>
                    <a:pt x="2905125" y="647700"/>
                  </a:lnTo>
                  <a:close/>
                </a:path>
                <a:path w="5086350" h="1076325">
                  <a:moveTo>
                    <a:pt x="3448050" y="857250"/>
                  </a:moveTo>
                  <a:lnTo>
                    <a:pt x="3267075" y="857250"/>
                  </a:lnTo>
                  <a:lnTo>
                    <a:pt x="3267075" y="1076325"/>
                  </a:lnTo>
                  <a:lnTo>
                    <a:pt x="3448050" y="1076325"/>
                  </a:lnTo>
                  <a:lnTo>
                    <a:pt x="3448050" y="857250"/>
                  </a:lnTo>
                  <a:close/>
                </a:path>
                <a:path w="5086350" h="1076325">
                  <a:moveTo>
                    <a:pt x="4000500" y="971550"/>
                  </a:moveTo>
                  <a:lnTo>
                    <a:pt x="3819525" y="971550"/>
                  </a:lnTo>
                  <a:lnTo>
                    <a:pt x="3819525" y="1076325"/>
                  </a:lnTo>
                  <a:lnTo>
                    <a:pt x="4000500" y="1076325"/>
                  </a:lnTo>
                  <a:lnTo>
                    <a:pt x="4000500" y="971550"/>
                  </a:lnTo>
                  <a:close/>
                </a:path>
                <a:path w="5086350" h="1076325">
                  <a:moveTo>
                    <a:pt x="4543425" y="752475"/>
                  </a:moveTo>
                  <a:lnTo>
                    <a:pt x="4362450" y="752475"/>
                  </a:lnTo>
                  <a:lnTo>
                    <a:pt x="4362450" y="1076325"/>
                  </a:lnTo>
                  <a:lnTo>
                    <a:pt x="4543425" y="1076325"/>
                  </a:lnTo>
                  <a:lnTo>
                    <a:pt x="4543425" y="752475"/>
                  </a:lnTo>
                  <a:close/>
                </a:path>
                <a:path w="5086350" h="1076325">
                  <a:moveTo>
                    <a:pt x="5086350" y="219075"/>
                  </a:moveTo>
                  <a:lnTo>
                    <a:pt x="4905375" y="219075"/>
                  </a:lnTo>
                  <a:lnTo>
                    <a:pt x="4905375" y="1076325"/>
                  </a:lnTo>
                  <a:lnTo>
                    <a:pt x="5086350" y="1076325"/>
                  </a:lnTo>
                  <a:lnTo>
                    <a:pt x="5086350" y="219075"/>
                  </a:lnTo>
                  <a:close/>
                </a:path>
              </a:pathLst>
            </a:custGeom>
            <a:solidFill>
              <a:srgbClr val="E66B37"/>
            </a:solidFill>
          </p:spPr>
          <p:txBody>
            <a:bodyPr wrap="square" lIns="0" tIns="0" rIns="0" bIns="0" rtlCol="0"/>
            <a:lstStyle/>
            <a:p>
              <a:endParaRPr/>
            </a:p>
          </p:txBody>
        </p:sp>
        <p:sp>
          <p:nvSpPr>
            <p:cNvPr id="72" name="object 72"/>
            <p:cNvSpPr/>
            <p:nvPr/>
          </p:nvSpPr>
          <p:spPr>
            <a:xfrm>
              <a:off x="6743699" y="2600324"/>
              <a:ext cx="5457825" cy="1138555"/>
            </a:xfrm>
            <a:custGeom>
              <a:avLst/>
              <a:gdLst/>
              <a:ahLst/>
              <a:cxnLst/>
              <a:rect l="l" t="t" r="r" b="b"/>
              <a:pathLst>
                <a:path w="5457825" h="1138554">
                  <a:moveTo>
                    <a:pt x="0" y="1138237"/>
                  </a:moveTo>
                  <a:lnTo>
                    <a:pt x="5457824" y="1138237"/>
                  </a:lnTo>
                </a:path>
                <a:path w="5457825" h="1138554">
                  <a:moveTo>
                    <a:pt x="4762" y="0"/>
                  </a:moveTo>
                  <a:lnTo>
                    <a:pt x="4762" y="1133474"/>
                  </a:lnTo>
                </a:path>
              </a:pathLst>
            </a:custGeom>
            <a:ln w="9524">
              <a:solidFill>
                <a:srgbClr val="F5F5F5"/>
              </a:solidFill>
            </a:ln>
          </p:spPr>
          <p:txBody>
            <a:bodyPr wrap="square" lIns="0" tIns="0" rIns="0" bIns="0" rtlCol="0"/>
            <a:lstStyle/>
            <a:p>
              <a:endParaRPr/>
            </a:p>
          </p:txBody>
        </p:sp>
      </p:grpSp>
      <p:sp>
        <p:nvSpPr>
          <p:cNvPr id="73" name="object 73"/>
          <p:cNvSpPr txBox="1"/>
          <p:nvPr/>
        </p:nvSpPr>
        <p:spPr>
          <a:xfrm>
            <a:off x="7544434" y="4772011"/>
            <a:ext cx="448309" cy="147320"/>
          </a:xfrm>
          <a:prstGeom prst="rect">
            <a:avLst/>
          </a:prstGeom>
        </p:spPr>
        <p:txBody>
          <a:bodyPr vert="horz" wrap="square" lIns="0" tIns="12700" rIns="0" bIns="0" rtlCol="0">
            <a:spAutoFit/>
          </a:bodyPr>
          <a:lstStyle/>
          <a:p>
            <a:pPr marL="12700">
              <a:lnSpc>
                <a:spcPct val="100000"/>
              </a:lnSpc>
              <a:spcBef>
                <a:spcPts val="100"/>
              </a:spcBef>
            </a:pPr>
            <a:r>
              <a:rPr sz="800" spc="-10" dirty="0">
                <a:solidFill>
                  <a:srgbClr val="333333"/>
                </a:solidFill>
                <a:latin typeface="Verdana"/>
                <a:cs typeface="Verdana"/>
              </a:rPr>
              <a:t>skincare</a:t>
            </a:r>
            <a:endParaRPr sz="800">
              <a:latin typeface="Verdana"/>
              <a:cs typeface="Verdana"/>
            </a:endParaRPr>
          </a:p>
        </p:txBody>
      </p:sp>
      <p:sp>
        <p:nvSpPr>
          <p:cNvPr id="74" name="object 74"/>
          <p:cNvSpPr txBox="1"/>
          <p:nvPr/>
        </p:nvSpPr>
        <p:spPr>
          <a:xfrm>
            <a:off x="8310378" y="4772011"/>
            <a:ext cx="525780" cy="147320"/>
          </a:xfrm>
          <a:prstGeom prst="rect">
            <a:avLst/>
          </a:prstGeom>
        </p:spPr>
        <p:txBody>
          <a:bodyPr vert="horz" wrap="square" lIns="0" tIns="12700" rIns="0" bIns="0" rtlCol="0">
            <a:spAutoFit/>
          </a:bodyPr>
          <a:lstStyle/>
          <a:p>
            <a:pPr marL="12700">
              <a:lnSpc>
                <a:spcPct val="100000"/>
              </a:lnSpc>
              <a:spcBef>
                <a:spcPts val="100"/>
              </a:spcBef>
            </a:pPr>
            <a:r>
              <a:rPr sz="800" spc="-10" dirty="0">
                <a:solidFill>
                  <a:srgbClr val="333333"/>
                </a:solidFill>
                <a:latin typeface="Verdana"/>
                <a:cs typeface="Verdana"/>
              </a:rPr>
              <a:t>cosmetics</a:t>
            </a:r>
            <a:endParaRPr sz="800">
              <a:latin typeface="Verdana"/>
              <a:cs typeface="Verdana"/>
            </a:endParaRPr>
          </a:p>
        </p:txBody>
      </p:sp>
      <p:sp>
        <p:nvSpPr>
          <p:cNvPr id="75" name="object 75"/>
          <p:cNvSpPr txBox="1"/>
          <p:nvPr/>
        </p:nvSpPr>
        <p:spPr>
          <a:xfrm>
            <a:off x="9226847" y="6759575"/>
            <a:ext cx="596265" cy="254000"/>
          </a:xfrm>
          <a:prstGeom prst="rect">
            <a:avLst/>
          </a:prstGeom>
        </p:spPr>
        <p:txBody>
          <a:bodyPr vert="horz" wrap="square" lIns="0" tIns="12700" rIns="0" bIns="0" rtlCol="0">
            <a:spAutoFit/>
          </a:bodyPr>
          <a:lstStyle/>
          <a:p>
            <a:pPr marL="45720" algn="ctr">
              <a:lnSpc>
                <a:spcPct val="100000"/>
              </a:lnSpc>
              <a:spcBef>
                <a:spcPts val="100"/>
              </a:spcBef>
            </a:pPr>
            <a:r>
              <a:rPr sz="750" spc="-25" dirty="0">
                <a:solidFill>
                  <a:srgbClr val="666666"/>
                </a:solidFill>
                <a:latin typeface="Verdana"/>
                <a:cs typeface="Verdana"/>
              </a:rPr>
              <a:t>60</a:t>
            </a:r>
            <a:endParaRPr sz="750">
              <a:latin typeface="Verdana"/>
              <a:cs typeface="Verdana"/>
            </a:endParaRPr>
          </a:p>
          <a:p>
            <a:pPr algn="ctr">
              <a:lnSpc>
                <a:spcPct val="100000"/>
              </a:lnSpc>
            </a:pPr>
            <a:r>
              <a:rPr sz="750" dirty="0">
                <a:solidFill>
                  <a:srgbClr val="333333"/>
                </a:solidFill>
                <a:latin typeface="Verdana"/>
                <a:cs typeface="Verdana"/>
              </a:rPr>
              <a:t>Stock</a:t>
            </a:r>
            <a:r>
              <a:rPr sz="750" spc="-25" dirty="0">
                <a:solidFill>
                  <a:srgbClr val="333333"/>
                </a:solidFill>
                <a:latin typeface="Verdana"/>
                <a:cs typeface="Verdana"/>
              </a:rPr>
              <a:t> </a:t>
            </a:r>
            <a:r>
              <a:rPr sz="750" spc="-10" dirty="0">
                <a:solidFill>
                  <a:srgbClr val="333333"/>
                </a:solidFill>
                <a:latin typeface="Verdana"/>
                <a:cs typeface="Verdana"/>
              </a:rPr>
              <a:t>levels</a:t>
            </a:r>
            <a:endParaRPr sz="750">
              <a:latin typeface="Verdana"/>
              <a:cs typeface="Verdana"/>
            </a:endParaRPr>
          </a:p>
        </p:txBody>
      </p:sp>
      <p:sp>
        <p:nvSpPr>
          <p:cNvPr id="76" name="object 76"/>
          <p:cNvSpPr txBox="1"/>
          <p:nvPr/>
        </p:nvSpPr>
        <p:spPr>
          <a:xfrm>
            <a:off x="6369049" y="1705038"/>
            <a:ext cx="1638935" cy="238760"/>
          </a:xfrm>
          <a:prstGeom prst="rect">
            <a:avLst/>
          </a:prstGeom>
        </p:spPr>
        <p:txBody>
          <a:bodyPr vert="horz" wrap="square" lIns="0" tIns="12700" rIns="0" bIns="0" rtlCol="0">
            <a:spAutoFit/>
          </a:bodyPr>
          <a:lstStyle/>
          <a:p>
            <a:pPr marL="12700">
              <a:lnSpc>
                <a:spcPct val="100000"/>
              </a:lnSpc>
              <a:spcBef>
                <a:spcPts val="100"/>
              </a:spcBef>
            </a:pPr>
            <a:r>
              <a:rPr sz="1400" spc="-30" dirty="0">
                <a:solidFill>
                  <a:srgbClr val="252423"/>
                </a:solidFill>
                <a:latin typeface="Tahoma"/>
                <a:cs typeface="Tahoma"/>
              </a:rPr>
              <a:t>Price</a:t>
            </a:r>
            <a:r>
              <a:rPr sz="1400" spc="-85" dirty="0">
                <a:solidFill>
                  <a:srgbClr val="252423"/>
                </a:solidFill>
                <a:latin typeface="Tahoma"/>
                <a:cs typeface="Tahoma"/>
              </a:rPr>
              <a:t> </a:t>
            </a:r>
            <a:r>
              <a:rPr sz="1400" spc="-95" dirty="0">
                <a:solidFill>
                  <a:srgbClr val="252423"/>
                </a:solidFill>
                <a:latin typeface="Tahoma"/>
                <a:cs typeface="Tahoma"/>
              </a:rPr>
              <a:t>and</a:t>
            </a:r>
            <a:r>
              <a:rPr sz="1400" spc="-85" dirty="0">
                <a:solidFill>
                  <a:srgbClr val="252423"/>
                </a:solidFill>
                <a:latin typeface="Tahoma"/>
                <a:cs typeface="Tahoma"/>
              </a:rPr>
              <a:t> </a:t>
            </a:r>
            <a:r>
              <a:rPr sz="1400" spc="-55" dirty="0">
                <a:solidFill>
                  <a:srgbClr val="252423"/>
                </a:solidFill>
                <a:latin typeface="Tahoma"/>
                <a:cs typeface="Tahoma"/>
              </a:rPr>
              <a:t>Product</a:t>
            </a:r>
            <a:r>
              <a:rPr sz="1400" spc="-85" dirty="0">
                <a:solidFill>
                  <a:srgbClr val="252423"/>
                </a:solidFill>
                <a:latin typeface="Tahoma"/>
                <a:cs typeface="Tahoma"/>
              </a:rPr>
              <a:t> </a:t>
            </a:r>
            <a:r>
              <a:rPr sz="1400" spc="-40" dirty="0">
                <a:solidFill>
                  <a:srgbClr val="252423"/>
                </a:solidFill>
                <a:latin typeface="Tahoma"/>
                <a:cs typeface="Tahoma"/>
              </a:rPr>
              <a:t>type</a:t>
            </a:r>
            <a:endParaRPr sz="1400">
              <a:latin typeface="Tahoma"/>
              <a:cs typeface="Tahoma"/>
            </a:endParaRPr>
          </a:p>
        </p:txBody>
      </p:sp>
      <p:sp>
        <p:nvSpPr>
          <p:cNvPr id="77" name="object 77"/>
          <p:cNvSpPr txBox="1"/>
          <p:nvPr/>
        </p:nvSpPr>
        <p:spPr>
          <a:xfrm>
            <a:off x="6710312" y="3749675"/>
            <a:ext cx="86360" cy="139700"/>
          </a:xfrm>
          <a:prstGeom prst="rect">
            <a:avLst/>
          </a:prstGeom>
        </p:spPr>
        <p:txBody>
          <a:bodyPr vert="horz" wrap="square" lIns="0" tIns="12700" rIns="0" bIns="0" rtlCol="0">
            <a:spAutoFit/>
          </a:bodyPr>
          <a:lstStyle/>
          <a:p>
            <a:pPr marL="12700">
              <a:lnSpc>
                <a:spcPct val="100000"/>
              </a:lnSpc>
              <a:spcBef>
                <a:spcPts val="100"/>
              </a:spcBef>
            </a:pPr>
            <a:r>
              <a:rPr sz="750" spc="-50" dirty="0">
                <a:solidFill>
                  <a:srgbClr val="666666"/>
                </a:solidFill>
                <a:latin typeface="Verdana"/>
                <a:cs typeface="Verdana"/>
              </a:rPr>
              <a:t>0</a:t>
            </a:r>
            <a:endParaRPr sz="750">
              <a:latin typeface="Verdana"/>
              <a:cs typeface="Verdana"/>
            </a:endParaRPr>
          </a:p>
        </p:txBody>
      </p:sp>
      <p:sp>
        <p:nvSpPr>
          <p:cNvPr id="78" name="object 78"/>
          <p:cNvSpPr txBox="1"/>
          <p:nvPr/>
        </p:nvSpPr>
        <p:spPr>
          <a:xfrm>
            <a:off x="7769611" y="3749675"/>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20</a:t>
            </a:r>
            <a:endParaRPr sz="750">
              <a:latin typeface="Verdana"/>
              <a:cs typeface="Verdana"/>
            </a:endParaRPr>
          </a:p>
        </p:txBody>
      </p:sp>
      <p:sp>
        <p:nvSpPr>
          <p:cNvPr id="79" name="object 79"/>
          <p:cNvSpPr txBox="1"/>
          <p:nvPr/>
        </p:nvSpPr>
        <p:spPr>
          <a:xfrm>
            <a:off x="8859271" y="3749675"/>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40</a:t>
            </a:r>
            <a:endParaRPr sz="750">
              <a:latin typeface="Verdana"/>
              <a:cs typeface="Verdana"/>
            </a:endParaRPr>
          </a:p>
        </p:txBody>
      </p:sp>
      <p:sp>
        <p:nvSpPr>
          <p:cNvPr id="80" name="object 80"/>
          <p:cNvSpPr txBox="1"/>
          <p:nvPr/>
        </p:nvSpPr>
        <p:spPr>
          <a:xfrm>
            <a:off x="9948931" y="3749675"/>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60</a:t>
            </a:r>
            <a:endParaRPr sz="750">
              <a:latin typeface="Verdana"/>
              <a:cs typeface="Verdana"/>
            </a:endParaRPr>
          </a:p>
        </p:txBody>
      </p:sp>
      <p:sp>
        <p:nvSpPr>
          <p:cNvPr id="81" name="object 81"/>
          <p:cNvSpPr txBox="1"/>
          <p:nvPr/>
        </p:nvSpPr>
        <p:spPr>
          <a:xfrm>
            <a:off x="11038591" y="3749675"/>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80</a:t>
            </a:r>
            <a:endParaRPr sz="750">
              <a:latin typeface="Verdana"/>
              <a:cs typeface="Verdana"/>
            </a:endParaRPr>
          </a:p>
        </p:txBody>
      </p:sp>
      <p:sp>
        <p:nvSpPr>
          <p:cNvPr id="82" name="object 82"/>
          <p:cNvSpPr txBox="1"/>
          <p:nvPr/>
        </p:nvSpPr>
        <p:spPr>
          <a:xfrm>
            <a:off x="12098039" y="3749675"/>
            <a:ext cx="20764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100</a:t>
            </a:r>
            <a:endParaRPr sz="750">
              <a:latin typeface="Verdana"/>
              <a:cs typeface="Verdana"/>
            </a:endParaRPr>
          </a:p>
        </p:txBody>
      </p:sp>
      <p:sp>
        <p:nvSpPr>
          <p:cNvPr id="83" name="object 83"/>
          <p:cNvSpPr txBox="1"/>
          <p:nvPr/>
        </p:nvSpPr>
        <p:spPr>
          <a:xfrm>
            <a:off x="6651376" y="3659187"/>
            <a:ext cx="86360" cy="139700"/>
          </a:xfrm>
          <a:prstGeom prst="rect">
            <a:avLst/>
          </a:prstGeom>
        </p:spPr>
        <p:txBody>
          <a:bodyPr vert="horz" wrap="square" lIns="0" tIns="12700" rIns="0" bIns="0" rtlCol="0">
            <a:spAutoFit/>
          </a:bodyPr>
          <a:lstStyle/>
          <a:p>
            <a:pPr marL="12700">
              <a:lnSpc>
                <a:spcPct val="100000"/>
              </a:lnSpc>
              <a:spcBef>
                <a:spcPts val="100"/>
              </a:spcBef>
            </a:pPr>
            <a:r>
              <a:rPr sz="750" spc="-50" dirty="0">
                <a:solidFill>
                  <a:srgbClr val="666666"/>
                </a:solidFill>
                <a:latin typeface="Verdana"/>
                <a:cs typeface="Verdana"/>
              </a:rPr>
              <a:t>0</a:t>
            </a:r>
            <a:endParaRPr sz="750">
              <a:latin typeface="Verdana"/>
              <a:cs typeface="Verdana"/>
            </a:endParaRPr>
          </a:p>
        </p:txBody>
      </p:sp>
      <p:sp>
        <p:nvSpPr>
          <p:cNvPr id="84" name="object 84"/>
          <p:cNvSpPr txBox="1"/>
          <p:nvPr/>
        </p:nvSpPr>
        <p:spPr>
          <a:xfrm>
            <a:off x="6651376" y="3120834"/>
            <a:ext cx="86360" cy="139700"/>
          </a:xfrm>
          <a:prstGeom prst="rect">
            <a:avLst/>
          </a:prstGeom>
        </p:spPr>
        <p:txBody>
          <a:bodyPr vert="horz" wrap="square" lIns="0" tIns="12700" rIns="0" bIns="0" rtlCol="0">
            <a:spAutoFit/>
          </a:bodyPr>
          <a:lstStyle/>
          <a:p>
            <a:pPr marL="12700">
              <a:lnSpc>
                <a:spcPct val="100000"/>
              </a:lnSpc>
              <a:spcBef>
                <a:spcPts val="100"/>
              </a:spcBef>
            </a:pPr>
            <a:r>
              <a:rPr sz="750" spc="-50" dirty="0">
                <a:solidFill>
                  <a:srgbClr val="666666"/>
                </a:solidFill>
                <a:latin typeface="Verdana"/>
                <a:cs typeface="Verdana"/>
              </a:rPr>
              <a:t>5</a:t>
            </a:r>
            <a:endParaRPr sz="750">
              <a:latin typeface="Verdana"/>
              <a:cs typeface="Verdana"/>
            </a:endParaRPr>
          </a:p>
        </p:txBody>
      </p:sp>
      <p:sp>
        <p:nvSpPr>
          <p:cNvPr id="85" name="object 85"/>
          <p:cNvSpPr txBox="1"/>
          <p:nvPr/>
        </p:nvSpPr>
        <p:spPr>
          <a:xfrm>
            <a:off x="6590803" y="2582386"/>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666666"/>
                </a:solidFill>
                <a:latin typeface="Verdana"/>
                <a:cs typeface="Verdana"/>
              </a:rPr>
              <a:t>10</a:t>
            </a:r>
            <a:endParaRPr sz="750">
              <a:latin typeface="Verdana"/>
              <a:cs typeface="Verdana"/>
            </a:endParaRPr>
          </a:p>
        </p:txBody>
      </p:sp>
      <p:sp>
        <p:nvSpPr>
          <p:cNvPr id="86" name="object 86"/>
          <p:cNvSpPr txBox="1"/>
          <p:nvPr/>
        </p:nvSpPr>
        <p:spPr>
          <a:xfrm>
            <a:off x="6791959" y="2393618"/>
            <a:ext cx="440055" cy="147320"/>
          </a:xfrm>
          <a:prstGeom prst="rect">
            <a:avLst/>
          </a:prstGeom>
        </p:spPr>
        <p:txBody>
          <a:bodyPr vert="horz" wrap="square" lIns="0" tIns="12700" rIns="0" bIns="0" rtlCol="0">
            <a:spAutoFit/>
          </a:bodyPr>
          <a:lstStyle/>
          <a:p>
            <a:pPr marL="12700">
              <a:lnSpc>
                <a:spcPct val="100000"/>
              </a:lnSpc>
              <a:spcBef>
                <a:spcPts val="100"/>
              </a:spcBef>
            </a:pPr>
            <a:r>
              <a:rPr sz="800" spc="-10" dirty="0">
                <a:solidFill>
                  <a:srgbClr val="333333"/>
                </a:solidFill>
                <a:latin typeface="Verdana"/>
                <a:cs typeface="Verdana"/>
              </a:rPr>
              <a:t>haircare</a:t>
            </a:r>
            <a:endParaRPr sz="800">
              <a:latin typeface="Verdana"/>
              <a:cs typeface="Verdana"/>
            </a:endParaRPr>
          </a:p>
        </p:txBody>
      </p:sp>
      <p:grpSp>
        <p:nvGrpSpPr>
          <p:cNvPr id="87" name="object 87"/>
          <p:cNvGrpSpPr/>
          <p:nvPr/>
        </p:nvGrpSpPr>
        <p:grpSpPr>
          <a:xfrm>
            <a:off x="6595109" y="468994"/>
            <a:ext cx="5042535" cy="2047239"/>
            <a:chOff x="6595109" y="468994"/>
            <a:chExt cx="5042535" cy="2047239"/>
          </a:xfrm>
        </p:grpSpPr>
        <p:pic>
          <p:nvPicPr>
            <p:cNvPr id="88" name="object 88"/>
            <p:cNvPicPr/>
            <p:nvPr/>
          </p:nvPicPr>
          <p:blipFill>
            <a:blip r:embed="rId4" cstate="print"/>
            <a:stretch>
              <a:fillRect/>
            </a:stretch>
          </p:blipFill>
          <p:spPr>
            <a:xfrm>
              <a:off x="6595109" y="2420492"/>
              <a:ext cx="95249" cy="95249"/>
            </a:xfrm>
            <a:prstGeom prst="rect">
              <a:avLst/>
            </a:prstGeom>
          </p:spPr>
        </p:pic>
        <p:pic>
          <p:nvPicPr>
            <p:cNvPr id="89" name="object 89"/>
            <p:cNvPicPr/>
            <p:nvPr/>
          </p:nvPicPr>
          <p:blipFill>
            <a:blip r:embed="rId3" cstate="print"/>
            <a:stretch>
              <a:fillRect/>
            </a:stretch>
          </p:blipFill>
          <p:spPr>
            <a:xfrm>
              <a:off x="7352347" y="2420492"/>
              <a:ext cx="95249" cy="95249"/>
            </a:xfrm>
            <a:prstGeom prst="rect">
              <a:avLst/>
            </a:prstGeom>
          </p:spPr>
        </p:pic>
        <p:pic>
          <p:nvPicPr>
            <p:cNvPr id="90" name="object 90"/>
            <p:cNvPicPr/>
            <p:nvPr/>
          </p:nvPicPr>
          <p:blipFill>
            <a:blip r:embed="rId2" cstate="print"/>
            <a:stretch>
              <a:fillRect/>
            </a:stretch>
          </p:blipFill>
          <p:spPr>
            <a:xfrm>
              <a:off x="8195830" y="2420492"/>
              <a:ext cx="95249" cy="95249"/>
            </a:xfrm>
            <a:prstGeom prst="rect">
              <a:avLst/>
            </a:prstGeom>
          </p:spPr>
        </p:pic>
        <p:sp>
          <p:nvSpPr>
            <p:cNvPr id="91" name="object 91"/>
            <p:cNvSpPr/>
            <p:nvPr/>
          </p:nvSpPr>
          <p:spPr>
            <a:xfrm>
              <a:off x="9474770" y="468994"/>
              <a:ext cx="2162810" cy="1081405"/>
            </a:xfrm>
            <a:custGeom>
              <a:avLst/>
              <a:gdLst/>
              <a:ahLst/>
              <a:cxnLst/>
              <a:rect l="l" t="t" r="r" b="b"/>
              <a:pathLst>
                <a:path w="2162809" h="1081405">
                  <a:moveTo>
                    <a:pt x="2162621" y="1081310"/>
                  </a:moveTo>
                  <a:lnTo>
                    <a:pt x="1838228" y="1081310"/>
                  </a:lnTo>
                  <a:lnTo>
                    <a:pt x="1838000" y="1062729"/>
                  </a:lnTo>
                  <a:lnTo>
                    <a:pt x="1837316" y="1044170"/>
                  </a:lnTo>
                  <a:lnTo>
                    <a:pt x="1832535" y="988650"/>
                  </a:lnTo>
                  <a:lnTo>
                    <a:pt x="1823684" y="933643"/>
                  </a:lnTo>
                  <a:lnTo>
                    <a:pt x="1810811" y="879436"/>
                  </a:lnTo>
                  <a:lnTo>
                    <a:pt x="1793982" y="826312"/>
                  </a:lnTo>
                  <a:lnTo>
                    <a:pt x="1773289" y="774571"/>
                  </a:lnTo>
                  <a:lnTo>
                    <a:pt x="1748852" y="724502"/>
                  </a:lnTo>
                  <a:lnTo>
                    <a:pt x="1720798" y="676366"/>
                  </a:lnTo>
                  <a:lnTo>
                    <a:pt x="1689272" y="630415"/>
                  </a:lnTo>
                  <a:lnTo>
                    <a:pt x="1654451" y="586908"/>
                  </a:lnTo>
                  <a:lnTo>
                    <a:pt x="1616532" y="546089"/>
                  </a:lnTo>
                  <a:lnTo>
                    <a:pt x="1575713" y="508169"/>
                  </a:lnTo>
                  <a:lnTo>
                    <a:pt x="1532206" y="473348"/>
                  </a:lnTo>
                  <a:lnTo>
                    <a:pt x="1486255" y="441823"/>
                  </a:lnTo>
                  <a:lnTo>
                    <a:pt x="1438119" y="413769"/>
                  </a:lnTo>
                  <a:lnTo>
                    <a:pt x="1388050" y="389331"/>
                  </a:lnTo>
                  <a:lnTo>
                    <a:pt x="1336308" y="368639"/>
                  </a:lnTo>
                  <a:lnTo>
                    <a:pt x="1283184" y="351810"/>
                  </a:lnTo>
                  <a:lnTo>
                    <a:pt x="1228977" y="338937"/>
                  </a:lnTo>
                  <a:lnTo>
                    <a:pt x="1173971" y="330085"/>
                  </a:lnTo>
                  <a:lnTo>
                    <a:pt x="1118450" y="325304"/>
                  </a:lnTo>
                  <a:lnTo>
                    <a:pt x="1081310" y="324393"/>
                  </a:lnTo>
                  <a:lnTo>
                    <a:pt x="1062729" y="324620"/>
                  </a:lnTo>
                  <a:lnTo>
                    <a:pt x="1007119" y="328037"/>
                  </a:lnTo>
                  <a:lnTo>
                    <a:pt x="951912" y="335535"/>
                  </a:lnTo>
                  <a:lnTo>
                    <a:pt x="897394" y="347076"/>
                  </a:lnTo>
                  <a:lnTo>
                    <a:pt x="843874" y="362597"/>
                  </a:lnTo>
                  <a:lnTo>
                    <a:pt x="791650" y="382010"/>
                  </a:lnTo>
                  <a:lnTo>
                    <a:pt x="740996" y="405210"/>
                  </a:lnTo>
                  <a:lnTo>
                    <a:pt x="692177" y="432080"/>
                  </a:lnTo>
                  <a:lnTo>
                    <a:pt x="645466" y="462469"/>
                  </a:lnTo>
                  <a:lnTo>
                    <a:pt x="601127" y="496205"/>
                  </a:lnTo>
                  <a:lnTo>
                    <a:pt x="559389" y="533111"/>
                  </a:lnTo>
                  <a:lnTo>
                    <a:pt x="520471" y="572995"/>
                  </a:lnTo>
                  <a:lnTo>
                    <a:pt x="484593" y="615635"/>
                  </a:lnTo>
                  <a:lnTo>
                    <a:pt x="451956" y="660789"/>
                  </a:lnTo>
                  <a:lnTo>
                    <a:pt x="422729" y="708222"/>
                  </a:lnTo>
                  <a:lnTo>
                    <a:pt x="397064" y="757686"/>
                  </a:lnTo>
                  <a:lnTo>
                    <a:pt x="375109" y="808904"/>
                  </a:lnTo>
                  <a:lnTo>
                    <a:pt x="356985" y="861589"/>
                  </a:lnTo>
                  <a:lnTo>
                    <a:pt x="342785" y="915463"/>
                  </a:lnTo>
                  <a:lnTo>
                    <a:pt x="332585" y="970247"/>
                  </a:lnTo>
                  <a:lnTo>
                    <a:pt x="326443" y="1025633"/>
                  </a:lnTo>
                  <a:lnTo>
                    <a:pt x="324393" y="1081310"/>
                  </a:lnTo>
                  <a:lnTo>
                    <a:pt x="0" y="1081310"/>
                  </a:lnTo>
                  <a:lnTo>
                    <a:pt x="1302" y="1028253"/>
                  </a:lnTo>
                  <a:lnTo>
                    <a:pt x="5206" y="975323"/>
                  </a:lnTo>
                  <a:lnTo>
                    <a:pt x="11703" y="922649"/>
                  </a:lnTo>
                  <a:lnTo>
                    <a:pt x="20777" y="870357"/>
                  </a:lnTo>
                  <a:lnTo>
                    <a:pt x="32405" y="818573"/>
                  </a:lnTo>
                  <a:lnTo>
                    <a:pt x="46561" y="767422"/>
                  </a:lnTo>
                  <a:lnTo>
                    <a:pt x="63209" y="717028"/>
                  </a:lnTo>
                  <a:lnTo>
                    <a:pt x="82310" y="667511"/>
                  </a:lnTo>
                  <a:lnTo>
                    <a:pt x="103817" y="618990"/>
                  </a:lnTo>
                  <a:lnTo>
                    <a:pt x="127679" y="571584"/>
                  </a:lnTo>
                  <a:lnTo>
                    <a:pt x="153839" y="525405"/>
                  </a:lnTo>
                  <a:lnTo>
                    <a:pt x="182233" y="480566"/>
                  </a:lnTo>
                  <a:lnTo>
                    <a:pt x="212793" y="437174"/>
                  </a:lnTo>
                  <a:lnTo>
                    <a:pt x="245446" y="395334"/>
                  </a:lnTo>
                  <a:lnTo>
                    <a:pt x="280112" y="355146"/>
                  </a:lnTo>
                  <a:lnTo>
                    <a:pt x="316708" y="316708"/>
                  </a:lnTo>
                  <a:lnTo>
                    <a:pt x="355146" y="280112"/>
                  </a:lnTo>
                  <a:lnTo>
                    <a:pt x="395334" y="245446"/>
                  </a:lnTo>
                  <a:lnTo>
                    <a:pt x="437174" y="212793"/>
                  </a:lnTo>
                  <a:lnTo>
                    <a:pt x="480566" y="182233"/>
                  </a:lnTo>
                  <a:lnTo>
                    <a:pt x="525405" y="153839"/>
                  </a:lnTo>
                  <a:lnTo>
                    <a:pt x="571584" y="127679"/>
                  </a:lnTo>
                  <a:lnTo>
                    <a:pt x="618990" y="103817"/>
                  </a:lnTo>
                  <a:lnTo>
                    <a:pt x="667511" y="82310"/>
                  </a:lnTo>
                  <a:lnTo>
                    <a:pt x="717028" y="63209"/>
                  </a:lnTo>
                  <a:lnTo>
                    <a:pt x="767422" y="46561"/>
                  </a:lnTo>
                  <a:lnTo>
                    <a:pt x="818573" y="32405"/>
                  </a:lnTo>
                  <a:lnTo>
                    <a:pt x="870357" y="20777"/>
                  </a:lnTo>
                  <a:lnTo>
                    <a:pt x="922649" y="11703"/>
                  </a:lnTo>
                  <a:lnTo>
                    <a:pt x="975323" y="5206"/>
                  </a:lnTo>
                  <a:lnTo>
                    <a:pt x="1028253" y="1302"/>
                  </a:lnTo>
                  <a:lnTo>
                    <a:pt x="1081310" y="0"/>
                  </a:lnTo>
                  <a:lnTo>
                    <a:pt x="1107847" y="325"/>
                  </a:lnTo>
                  <a:lnTo>
                    <a:pt x="1160856" y="2929"/>
                  </a:lnTo>
                  <a:lnTo>
                    <a:pt x="1213674" y="8132"/>
                  </a:lnTo>
                  <a:lnTo>
                    <a:pt x="1266173" y="15919"/>
                  </a:lnTo>
                  <a:lnTo>
                    <a:pt x="1318227" y="26273"/>
                  </a:lnTo>
                  <a:lnTo>
                    <a:pt x="1369709" y="39169"/>
                  </a:lnTo>
                  <a:lnTo>
                    <a:pt x="1420498" y="54575"/>
                  </a:lnTo>
                  <a:lnTo>
                    <a:pt x="1470468" y="72455"/>
                  </a:lnTo>
                  <a:lnTo>
                    <a:pt x="1519502" y="92766"/>
                  </a:lnTo>
                  <a:lnTo>
                    <a:pt x="1567480" y="115457"/>
                  </a:lnTo>
                  <a:lnTo>
                    <a:pt x="1614286" y="140476"/>
                  </a:lnTo>
                  <a:lnTo>
                    <a:pt x="1659809" y="167761"/>
                  </a:lnTo>
                  <a:lnTo>
                    <a:pt x="1703938" y="197247"/>
                  </a:lnTo>
                  <a:lnTo>
                    <a:pt x="1746567" y="228863"/>
                  </a:lnTo>
                  <a:lnTo>
                    <a:pt x="1787593" y="262532"/>
                  </a:lnTo>
                  <a:lnTo>
                    <a:pt x="1826918" y="298174"/>
                  </a:lnTo>
                  <a:lnTo>
                    <a:pt x="1864446" y="335703"/>
                  </a:lnTo>
                  <a:lnTo>
                    <a:pt x="1900088" y="375027"/>
                  </a:lnTo>
                  <a:lnTo>
                    <a:pt x="1933757" y="416054"/>
                  </a:lnTo>
                  <a:lnTo>
                    <a:pt x="1965373" y="458683"/>
                  </a:lnTo>
                  <a:lnTo>
                    <a:pt x="1994859" y="502812"/>
                  </a:lnTo>
                  <a:lnTo>
                    <a:pt x="2022144" y="548334"/>
                  </a:lnTo>
                  <a:lnTo>
                    <a:pt x="2047163" y="595141"/>
                  </a:lnTo>
                  <a:lnTo>
                    <a:pt x="2069855" y="643118"/>
                  </a:lnTo>
                  <a:lnTo>
                    <a:pt x="2090165" y="692152"/>
                  </a:lnTo>
                  <a:lnTo>
                    <a:pt x="2108045" y="742123"/>
                  </a:lnTo>
                  <a:lnTo>
                    <a:pt x="2123451" y="792911"/>
                  </a:lnTo>
                  <a:lnTo>
                    <a:pt x="2136347" y="844394"/>
                  </a:lnTo>
                  <a:lnTo>
                    <a:pt x="2146701" y="896447"/>
                  </a:lnTo>
                  <a:lnTo>
                    <a:pt x="2154489" y="948946"/>
                  </a:lnTo>
                  <a:lnTo>
                    <a:pt x="2159691" y="1001764"/>
                  </a:lnTo>
                  <a:lnTo>
                    <a:pt x="2162295" y="1054773"/>
                  </a:lnTo>
                  <a:lnTo>
                    <a:pt x="2162621" y="1081310"/>
                  </a:lnTo>
                  <a:close/>
                </a:path>
              </a:pathLst>
            </a:custGeom>
            <a:solidFill>
              <a:srgbClr val="F2F1F1"/>
            </a:solidFill>
          </p:spPr>
          <p:txBody>
            <a:bodyPr wrap="square" lIns="0" tIns="0" rIns="0" bIns="0" rtlCol="0"/>
            <a:lstStyle/>
            <a:p>
              <a:endParaRPr/>
            </a:p>
          </p:txBody>
        </p:sp>
        <p:sp>
          <p:nvSpPr>
            <p:cNvPr id="92" name="object 92"/>
            <p:cNvSpPr/>
            <p:nvPr/>
          </p:nvSpPr>
          <p:spPr>
            <a:xfrm>
              <a:off x="9474770" y="469526"/>
              <a:ext cx="1057910" cy="1081405"/>
            </a:xfrm>
            <a:custGeom>
              <a:avLst/>
              <a:gdLst/>
              <a:ahLst/>
              <a:cxnLst/>
              <a:rect l="l" t="t" r="r" b="b"/>
              <a:pathLst>
                <a:path w="1057909" h="1081405">
                  <a:moveTo>
                    <a:pt x="324393" y="1080778"/>
                  </a:moveTo>
                  <a:lnTo>
                    <a:pt x="0" y="1080778"/>
                  </a:lnTo>
                  <a:lnTo>
                    <a:pt x="312" y="1054771"/>
                  </a:lnTo>
                  <a:lnTo>
                    <a:pt x="2814" y="1002818"/>
                  </a:lnTo>
                  <a:lnTo>
                    <a:pt x="7810" y="951044"/>
                  </a:lnTo>
                  <a:lnTo>
                    <a:pt x="15291" y="899571"/>
                  </a:lnTo>
                  <a:lnTo>
                    <a:pt x="25238" y="848518"/>
                  </a:lnTo>
                  <a:lnTo>
                    <a:pt x="37629" y="798001"/>
                  </a:lnTo>
                  <a:lnTo>
                    <a:pt x="52435" y="748139"/>
                  </a:lnTo>
                  <a:lnTo>
                    <a:pt x="69622" y="699047"/>
                  </a:lnTo>
                  <a:lnTo>
                    <a:pt x="89149" y="650838"/>
                  </a:lnTo>
                  <a:lnTo>
                    <a:pt x="110972" y="603623"/>
                  </a:lnTo>
                  <a:lnTo>
                    <a:pt x="135040" y="557513"/>
                  </a:lnTo>
                  <a:lnTo>
                    <a:pt x="161298" y="512614"/>
                  </a:lnTo>
                  <a:lnTo>
                    <a:pt x="189685" y="469029"/>
                  </a:lnTo>
                  <a:lnTo>
                    <a:pt x="220135" y="426860"/>
                  </a:lnTo>
                  <a:lnTo>
                    <a:pt x="252577" y="386203"/>
                  </a:lnTo>
                  <a:lnTo>
                    <a:pt x="286937" y="347154"/>
                  </a:lnTo>
                  <a:lnTo>
                    <a:pt x="323135" y="309803"/>
                  </a:lnTo>
                  <a:lnTo>
                    <a:pt x="361088" y="274235"/>
                  </a:lnTo>
                  <a:lnTo>
                    <a:pt x="400706" y="240534"/>
                  </a:lnTo>
                  <a:lnTo>
                    <a:pt x="441900" y="208776"/>
                  </a:lnTo>
                  <a:lnTo>
                    <a:pt x="484573" y="179037"/>
                  </a:lnTo>
                  <a:lnTo>
                    <a:pt x="528627" y="151384"/>
                  </a:lnTo>
                  <a:lnTo>
                    <a:pt x="573960" y="125881"/>
                  </a:lnTo>
                  <a:lnTo>
                    <a:pt x="620467" y="102588"/>
                  </a:lnTo>
                  <a:lnTo>
                    <a:pt x="668040" y="81559"/>
                  </a:lnTo>
                  <a:lnTo>
                    <a:pt x="716569" y="62841"/>
                  </a:lnTo>
                  <a:lnTo>
                    <a:pt x="765942" y="46479"/>
                  </a:lnTo>
                  <a:lnTo>
                    <a:pt x="816045" y="32510"/>
                  </a:lnTo>
                  <a:lnTo>
                    <a:pt x="866762" y="20966"/>
                  </a:lnTo>
                  <a:lnTo>
                    <a:pt x="917975" y="11875"/>
                  </a:lnTo>
                  <a:lnTo>
                    <a:pt x="969566" y="5257"/>
                  </a:lnTo>
                  <a:lnTo>
                    <a:pt x="1021416" y="1128"/>
                  </a:lnTo>
                  <a:lnTo>
                    <a:pt x="1047400" y="0"/>
                  </a:lnTo>
                  <a:lnTo>
                    <a:pt x="1057573" y="324233"/>
                  </a:lnTo>
                  <a:lnTo>
                    <a:pt x="1039379" y="325023"/>
                  </a:lnTo>
                  <a:lnTo>
                    <a:pt x="1021219" y="326249"/>
                  </a:lnTo>
                  <a:lnTo>
                    <a:pt x="966970" y="332546"/>
                  </a:lnTo>
                  <a:lnTo>
                    <a:pt x="913327" y="342736"/>
                  </a:lnTo>
                  <a:lnTo>
                    <a:pt x="860557" y="356767"/>
                  </a:lnTo>
                  <a:lnTo>
                    <a:pt x="808927" y="374568"/>
                  </a:lnTo>
                  <a:lnTo>
                    <a:pt x="758715" y="396047"/>
                  </a:lnTo>
                  <a:lnTo>
                    <a:pt x="710191" y="421085"/>
                  </a:lnTo>
                  <a:lnTo>
                    <a:pt x="663598" y="449556"/>
                  </a:lnTo>
                  <a:lnTo>
                    <a:pt x="619171" y="481318"/>
                  </a:lnTo>
                  <a:lnTo>
                    <a:pt x="577150" y="516201"/>
                  </a:lnTo>
                  <a:lnTo>
                    <a:pt x="537761" y="554016"/>
                  </a:lnTo>
                  <a:lnTo>
                    <a:pt x="501200" y="594572"/>
                  </a:lnTo>
                  <a:lnTo>
                    <a:pt x="467652" y="637666"/>
                  </a:lnTo>
                  <a:lnTo>
                    <a:pt x="437299" y="683067"/>
                  </a:lnTo>
                  <a:lnTo>
                    <a:pt x="410303" y="730530"/>
                  </a:lnTo>
                  <a:lnTo>
                    <a:pt x="386799" y="779815"/>
                  </a:lnTo>
                  <a:lnTo>
                    <a:pt x="366906" y="830676"/>
                  </a:lnTo>
                  <a:lnTo>
                    <a:pt x="350732" y="882839"/>
                  </a:lnTo>
                  <a:lnTo>
                    <a:pt x="338363" y="936023"/>
                  </a:lnTo>
                  <a:lnTo>
                    <a:pt x="329861" y="989959"/>
                  </a:lnTo>
                  <a:lnTo>
                    <a:pt x="325268" y="1044379"/>
                  </a:lnTo>
                  <a:lnTo>
                    <a:pt x="324611" y="1062568"/>
                  </a:lnTo>
                  <a:lnTo>
                    <a:pt x="324393" y="1080778"/>
                  </a:lnTo>
                  <a:close/>
                </a:path>
              </a:pathLst>
            </a:custGeom>
            <a:solidFill>
              <a:srgbClr val="118CFF"/>
            </a:solidFill>
          </p:spPr>
          <p:txBody>
            <a:bodyPr wrap="square" lIns="0" tIns="0" rIns="0" bIns="0" rtlCol="0"/>
            <a:lstStyle/>
            <a:p>
              <a:endParaRPr/>
            </a:p>
          </p:txBody>
        </p:sp>
      </p:grpSp>
      <p:sp>
        <p:nvSpPr>
          <p:cNvPr id="93" name="object 93"/>
          <p:cNvSpPr txBox="1"/>
          <p:nvPr/>
        </p:nvSpPr>
        <p:spPr>
          <a:xfrm>
            <a:off x="7549197" y="2393618"/>
            <a:ext cx="525780" cy="147320"/>
          </a:xfrm>
          <a:prstGeom prst="rect">
            <a:avLst/>
          </a:prstGeom>
        </p:spPr>
        <p:txBody>
          <a:bodyPr vert="horz" wrap="square" lIns="0" tIns="12700" rIns="0" bIns="0" rtlCol="0">
            <a:spAutoFit/>
          </a:bodyPr>
          <a:lstStyle/>
          <a:p>
            <a:pPr marL="12700">
              <a:lnSpc>
                <a:spcPct val="100000"/>
              </a:lnSpc>
              <a:spcBef>
                <a:spcPts val="100"/>
              </a:spcBef>
            </a:pPr>
            <a:r>
              <a:rPr sz="800" spc="-10" dirty="0">
                <a:solidFill>
                  <a:srgbClr val="333333"/>
                </a:solidFill>
                <a:latin typeface="Verdana"/>
                <a:cs typeface="Verdana"/>
              </a:rPr>
              <a:t>cosmetics</a:t>
            </a:r>
            <a:endParaRPr sz="800">
              <a:latin typeface="Verdana"/>
              <a:cs typeface="Verdana"/>
            </a:endParaRPr>
          </a:p>
        </p:txBody>
      </p:sp>
      <p:sp>
        <p:nvSpPr>
          <p:cNvPr id="94" name="object 94"/>
          <p:cNvSpPr txBox="1"/>
          <p:nvPr/>
        </p:nvSpPr>
        <p:spPr>
          <a:xfrm>
            <a:off x="8392680" y="2393618"/>
            <a:ext cx="448309" cy="147320"/>
          </a:xfrm>
          <a:prstGeom prst="rect">
            <a:avLst/>
          </a:prstGeom>
        </p:spPr>
        <p:txBody>
          <a:bodyPr vert="horz" wrap="square" lIns="0" tIns="12700" rIns="0" bIns="0" rtlCol="0">
            <a:spAutoFit/>
          </a:bodyPr>
          <a:lstStyle/>
          <a:p>
            <a:pPr marL="12700">
              <a:lnSpc>
                <a:spcPct val="100000"/>
              </a:lnSpc>
              <a:spcBef>
                <a:spcPts val="100"/>
              </a:spcBef>
            </a:pPr>
            <a:r>
              <a:rPr sz="800" spc="-10" dirty="0">
                <a:solidFill>
                  <a:srgbClr val="333333"/>
                </a:solidFill>
                <a:latin typeface="Verdana"/>
                <a:cs typeface="Verdana"/>
              </a:rPr>
              <a:t>skincare</a:t>
            </a:r>
            <a:endParaRPr sz="800">
              <a:latin typeface="Verdana"/>
              <a:cs typeface="Verdana"/>
            </a:endParaRPr>
          </a:p>
        </p:txBody>
      </p:sp>
      <p:sp>
        <p:nvSpPr>
          <p:cNvPr id="95" name="object 95"/>
          <p:cNvSpPr txBox="1"/>
          <p:nvPr/>
        </p:nvSpPr>
        <p:spPr>
          <a:xfrm>
            <a:off x="9349333" y="3859212"/>
            <a:ext cx="256540" cy="139700"/>
          </a:xfrm>
          <a:prstGeom prst="rect">
            <a:avLst/>
          </a:prstGeom>
        </p:spPr>
        <p:txBody>
          <a:bodyPr vert="horz" wrap="square" lIns="0" tIns="12700" rIns="0" bIns="0" rtlCol="0">
            <a:spAutoFit/>
          </a:bodyPr>
          <a:lstStyle/>
          <a:p>
            <a:pPr marL="12700">
              <a:lnSpc>
                <a:spcPct val="100000"/>
              </a:lnSpc>
              <a:spcBef>
                <a:spcPts val="100"/>
              </a:spcBef>
            </a:pPr>
            <a:r>
              <a:rPr sz="750" spc="-10" dirty="0">
                <a:solidFill>
                  <a:srgbClr val="333333"/>
                </a:solidFill>
                <a:latin typeface="Verdana"/>
                <a:cs typeface="Verdana"/>
              </a:rPr>
              <a:t>Price</a:t>
            </a:r>
            <a:endParaRPr sz="750">
              <a:latin typeface="Verdana"/>
              <a:cs typeface="Verdana"/>
            </a:endParaRPr>
          </a:p>
        </p:txBody>
      </p:sp>
      <p:sp>
        <p:nvSpPr>
          <p:cNvPr id="96" name="object 96"/>
          <p:cNvSpPr txBox="1"/>
          <p:nvPr/>
        </p:nvSpPr>
        <p:spPr>
          <a:xfrm>
            <a:off x="339724" y="234950"/>
            <a:ext cx="664845" cy="208279"/>
          </a:xfrm>
          <a:prstGeom prst="rect">
            <a:avLst/>
          </a:prstGeom>
        </p:spPr>
        <p:txBody>
          <a:bodyPr vert="horz" wrap="square" lIns="0" tIns="12700" rIns="0" bIns="0" rtlCol="0">
            <a:spAutoFit/>
          </a:bodyPr>
          <a:lstStyle/>
          <a:p>
            <a:pPr marL="12700">
              <a:lnSpc>
                <a:spcPct val="100000"/>
              </a:lnSpc>
              <a:spcBef>
                <a:spcPts val="100"/>
              </a:spcBef>
            </a:pPr>
            <a:r>
              <a:rPr sz="1200" spc="-55" dirty="0">
                <a:solidFill>
                  <a:srgbClr val="252423"/>
                </a:solidFill>
                <a:latin typeface="Tahoma"/>
                <a:cs typeface="Tahoma"/>
              </a:rPr>
              <a:t>Product</a:t>
            </a:r>
            <a:r>
              <a:rPr sz="1200" spc="-40" dirty="0">
                <a:solidFill>
                  <a:srgbClr val="252423"/>
                </a:solidFill>
                <a:latin typeface="Tahoma"/>
                <a:cs typeface="Tahoma"/>
              </a:rPr>
              <a:t> </a:t>
            </a:r>
            <a:r>
              <a:rPr sz="1200" spc="-145" dirty="0">
                <a:solidFill>
                  <a:srgbClr val="252423"/>
                </a:solidFill>
                <a:latin typeface="Tahoma"/>
                <a:cs typeface="Tahoma"/>
              </a:rPr>
              <a:t>t…</a:t>
            </a:r>
            <a:endParaRPr sz="1200" dirty="0">
              <a:latin typeface="Tahoma"/>
              <a:cs typeface="Tahoma"/>
            </a:endParaRPr>
          </a:p>
        </p:txBody>
      </p:sp>
      <p:sp>
        <p:nvSpPr>
          <p:cNvPr id="97" name="object 97"/>
          <p:cNvSpPr txBox="1"/>
          <p:nvPr/>
        </p:nvSpPr>
        <p:spPr>
          <a:xfrm>
            <a:off x="1139825" y="263525"/>
            <a:ext cx="139700" cy="162560"/>
          </a:xfrm>
          <a:prstGeom prst="rect">
            <a:avLst/>
          </a:prstGeom>
        </p:spPr>
        <p:txBody>
          <a:bodyPr vert="horz" wrap="square" lIns="0" tIns="12700" rIns="0" bIns="0" rtlCol="0">
            <a:spAutoFit/>
          </a:bodyPr>
          <a:lstStyle/>
          <a:p>
            <a:pPr marL="12700">
              <a:lnSpc>
                <a:spcPct val="100000"/>
              </a:lnSpc>
              <a:spcBef>
                <a:spcPts val="100"/>
              </a:spcBef>
            </a:pPr>
            <a:r>
              <a:rPr sz="900" spc="250" dirty="0">
                <a:solidFill>
                  <a:srgbClr val="605D5C"/>
                </a:solidFill>
                <a:latin typeface="Arial MT"/>
                <a:cs typeface="Arial MT"/>
              </a:rPr>
              <a:t>V</a:t>
            </a:r>
            <a:endParaRPr sz="900">
              <a:latin typeface="Arial MT"/>
              <a:cs typeface="Arial MT"/>
            </a:endParaRPr>
          </a:p>
        </p:txBody>
      </p:sp>
      <p:sp>
        <p:nvSpPr>
          <p:cNvPr id="98" name="object 98"/>
          <p:cNvSpPr txBox="1"/>
          <p:nvPr/>
        </p:nvSpPr>
        <p:spPr>
          <a:xfrm>
            <a:off x="314324" y="389254"/>
            <a:ext cx="963930" cy="854075"/>
          </a:xfrm>
          <a:prstGeom prst="rect">
            <a:avLst/>
          </a:prstGeom>
        </p:spPr>
        <p:txBody>
          <a:bodyPr vert="horz" wrap="square" lIns="0" tIns="106045" rIns="0" bIns="0" rtlCol="0">
            <a:spAutoFit/>
          </a:bodyPr>
          <a:lstStyle/>
          <a:p>
            <a:pPr marL="267335" indent="-229235">
              <a:lnSpc>
                <a:spcPct val="100000"/>
              </a:lnSpc>
              <a:spcBef>
                <a:spcPts val="835"/>
              </a:spcBef>
              <a:buClr>
                <a:srgbClr val="787774"/>
              </a:buClr>
              <a:buFont typeface="Arial MT"/>
              <a:buChar char="☐"/>
              <a:tabLst>
                <a:tab pos="267335" algn="l"/>
              </a:tabLst>
            </a:pPr>
            <a:r>
              <a:rPr sz="1200" spc="-10" dirty="0">
                <a:solidFill>
                  <a:srgbClr val="252423"/>
                </a:solidFill>
                <a:latin typeface="Segoe UI"/>
                <a:cs typeface="Segoe UI"/>
              </a:rPr>
              <a:t>cosmetics</a:t>
            </a:r>
            <a:endParaRPr sz="1200" dirty="0">
              <a:latin typeface="Segoe UI"/>
              <a:cs typeface="Segoe UI"/>
            </a:endParaRPr>
          </a:p>
          <a:p>
            <a:pPr marL="267335" indent="-229235">
              <a:lnSpc>
                <a:spcPct val="100000"/>
              </a:lnSpc>
              <a:spcBef>
                <a:spcPts val="735"/>
              </a:spcBef>
              <a:buClr>
                <a:srgbClr val="787774"/>
              </a:buClr>
              <a:buFont typeface="Arial MT"/>
              <a:buChar char="☐"/>
              <a:tabLst>
                <a:tab pos="267335" algn="l"/>
              </a:tabLst>
            </a:pPr>
            <a:r>
              <a:rPr sz="1200" spc="-10" dirty="0">
                <a:solidFill>
                  <a:srgbClr val="252423"/>
                </a:solidFill>
                <a:latin typeface="Segoe UI"/>
                <a:cs typeface="Segoe UI"/>
              </a:rPr>
              <a:t>haircare</a:t>
            </a:r>
            <a:endParaRPr sz="1200" dirty="0">
              <a:latin typeface="Segoe UI"/>
              <a:cs typeface="Segoe UI"/>
            </a:endParaRPr>
          </a:p>
          <a:p>
            <a:pPr marL="267335" indent="-229235">
              <a:lnSpc>
                <a:spcPct val="100000"/>
              </a:lnSpc>
              <a:spcBef>
                <a:spcPts val="735"/>
              </a:spcBef>
              <a:buClr>
                <a:srgbClr val="787774"/>
              </a:buClr>
              <a:buFont typeface="Arial MT"/>
              <a:buChar char="☐"/>
              <a:tabLst>
                <a:tab pos="267335" algn="l"/>
              </a:tabLst>
            </a:pPr>
            <a:r>
              <a:rPr sz="1200" spc="-10" dirty="0">
                <a:solidFill>
                  <a:srgbClr val="252423"/>
                </a:solidFill>
                <a:latin typeface="Segoe UI"/>
                <a:cs typeface="Segoe UI"/>
              </a:rPr>
              <a:t>skincare</a:t>
            </a:r>
            <a:endParaRPr sz="1200" dirty="0">
              <a:latin typeface="Segoe UI"/>
              <a:cs typeface="Segoe UI"/>
            </a:endParaRPr>
          </a:p>
        </p:txBody>
      </p:sp>
      <p:sp>
        <p:nvSpPr>
          <p:cNvPr id="99" name="object 99"/>
          <p:cNvSpPr txBox="1"/>
          <p:nvPr/>
        </p:nvSpPr>
        <p:spPr>
          <a:xfrm>
            <a:off x="1634380" y="369490"/>
            <a:ext cx="2056130" cy="962025"/>
          </a:xfrm>
          <a:prstGeom prst="rect">
            <a:avLst/>
          </a:prstGeom>
        </p:spPr>
        <p:txBody>
          <a:bodyPr vert="horz" wrap="square" lIns="0" tIns="66040" rIns="0" bIns="0" rtlCol="0">
            <a:spAutoFit/>
          </a:bodyPr>
          <a:lstStyle/>
          <a:p>
            <a:pPr algn="ctr">
              <a:lnSpc>
                <a:spcPct val="100000"/>
              </a:lnSpc>
              <a:spcBef>
                <a:spcPts val="520"/>
              </a:spcBef>
            </a:pPr>
            <a:r>
              <a:rPr sz="4500" dirty="0">
                <a:solidFill>
                  <a:srgbClr val="252423"/>
                </a:solidFill>
                <a:latin typeface="Microsoft Sans Serif"/>
                <a:cs typeface="Microsoft Sans Serif"/>
              </a:rPr>
              <a:t>₹</a:t>
            </a:r>
            <a:r>
              <a:rPr sz="4500" spc="-155" dirty="0">
                <a:solidFill>
                  <a:srgbClr val="252423"/>
                </a:solidFill>
                <a:latin typeface="Microsoft Sans Serif"/>
                <a:cs typeface="Microsoft Sans Serif"/>
              </a:rPr>
              <a:t> </a:t>
            </a:r>
            <a:r>
              <a:rPr sz="4500" spc="-265" dirty="0">
                <a:solidFill>
                  <a:srgbClr val="252423"/>
                </a:solidFill>
                <a:latin typeface="Tahoma"/>
                <a:cs typeface="Tahoma"/>
              </a:rPr>
              <a:t>577.6K</a:t>
            </a:r>
            <a:endParaRPr sz="4500" dirty="0">
              <a:latin typeface="Tahoma"/>
              <a:cs typeface="Tahoma"/>
            </a:endParaRPr>
          </a:p>
          <a:p>
            <a:pPr algn="ctr">
              <a:lnSpc>
                <a:spcPct val="100000"/>
              </a:lnSpc>
              <a:spcBef>
                <a:spcPts val="115"/>
              </a:spcBef>
            </a:pPr>
            <a:r>
              <a:rPr sz="1200" dirty="0">
                <a:solidFill>
                  <a:srgbClr val="605D5C"/>
                </a:solidFill>
                <a:latin typeface="Segoe UI"/>
                <a:cs typeface="Segoe UI"/>
              </a:rPr>
              <a:t>Sum</a:t>
            </a:r>
            <a:r>
              <a:rPr sz="1200" spc="-15" dirty="0">
                <a:solidFill>
                  <a:srgbClr val="605D5C"/>
                </a:solidFill>
                <a:latin typeface="Segoe UI"/>
                <a:cs typeface="Segoe UI"/>
              </a:rPr>
              <a:t> </a:t>
            </a:r>
            <a:r>
              <a:rPr sz="1200" dirty="0">
                <a:solidFill>
                  <a:srgbClr val="605D5C"/>
                </a:solidFill>
                <a:latin typeface="Segoe UI"/>
                <a:cs typeface="Segoe UI"/>
              </a:rPr>
              <a:t>of</a:t>
            </a:r>
            <a:r>
              <a:rPr sz="1200" spc="-15" dirty="0">
                <a:solidFill>
                  <a:srgbClr val="605D5C"/>
                </a:solidFill>
                <a:latin typeface="Segoe UI"/>
                <a:cs typeface="Segoe UI"/>
              </a:rPr>
              <a:t> </a:t>
            </a:r>
            <a:r>
              <a:rPr sz="1200" dirty="0">
                <a:solidFill>
                  <a:srgbClr val="605D5C"/>
                </a:solidFill>
                <a:latin typeface="Segoe UI"/>
                <a:cs typeface="Segoe UI"/>
              </a:rPr>
              <a:t>Revenue</a:t>
            </a:r>
            <a:r>
              <a:rPr sz="1200" spc="-10" dirty="0">
                <a:solidFill>
                  <a:srgbClr val="605D5C"/>
                </a:solidFill>
                <a:latin typeface="Segoe UI"/>
                <a:cs typeface="Segoe UI"/>
              </a:rPr>
              <a:t> generated</a:t>
            </a:r>
            <a:endParaRPr sz="1200" dirty="0">
              <a:latin typeface="Segoe UI"/>
              <a:cs typeface="Segoe UI"/>
            </a:endParaRPr>
          </a:p>
        </p:txBody>
      </p:sp>
      <p:sp>
        <p:nvSpPr>
          <p:cNvPr id="100" name="object 100"/>
          <p:cNvSpPr txBox="1"/>
          <p:nvPr/>
        </p:nvSpPr>
        <p:spPr>
          <a:xfrm>
            <a:off x="4150022" y="450453"/>
            <a:ext cx="1320165" cy="962025"/>
          </a:xfrm>
          <a:prstGeom prst="rect">
            <a:avLst/>
          </a:prstGeom>
        </p:spPr>
        <p:txBody>
          <a:bodyPr vert="horz" wrap="square" lIns="0" tIns="66040" rIns="0" bIns="0" rtlCol="0">
            <a:spAutoFit/>
          </a:bodyPr>
          <a:lstStyle/>
          <a:p>
            <a:pPr marL="101600">
              <a:lnSpc>
                <a:spcPct val="100000"/>
              </a:lnSpc>
              <a:spcBef>
                <a:spcPts val="520"/>
              </a:spcBef>
            </a:pPr>
            <a:r>
              <a:rPr sz="4500" spc="-295" dirty="0">
                <a:solidFill>
                  <a:srgbClr val="252423"/>
                </a:solidFill>
                <a:latin typeface="Tahoma"/>
                <a:cs typeface="Tahoma"/>
              </a:rPr>
              <a:t>4777</a:t>
            </a:r>
            <a:endParaRPr sz="4500">
              <a:latin typeface="Tahoma"/>
              <a:cs typeface="Tahoma"/>
            </a:endParaRPr>
          </a:p>
          <a:p>
            <a:pPr marL="12700">
              <a:lnSpc>
                <a:spcPct val="100000"/>
              </a:lnSpc>
              <a:spcBef>
                <a:spcPts val="115"/>
              </a:spcBef>
            </a:pPr>
            <a:r>
              <a:rPr sz="1200" dirty="0">
                <a:solidFill>
                  <a:srgbClr val="605D5C"/>
                </a:solidFill>
                <a:latin typeface="Segoe UI"/>
                <a:cs typeface="Segoe UI"/>
              </a:rPr>
              <a:t>Sum</a:t>
            </a:r>
            <a:r>
              <a:rPr sz="1200" spc="-25" dirty="0">
                <a:solidFill>
                  <a:srgbClr val="605D5C"/>
                </a:solidFill>
                <a:latin typeface="Segoe UI"/>
                <a:cs typeface="Segoe UI"/>
              </a:rPr>
              <a:t> </a:t>
            </a:r>
            <a:r>
              <a:rPr sz="1200" dirty="0">
                <a:solidFill>
                  <a:srgbClr val="605D5C"/>
                </a:solidFill>
                <a:latin typeface="Segoe UI"/>
                <a:cs typeface="Segoe UI"/>
              </a:rPr>
              <a:t>of</a:t>
            </a:r>
            <a:r>
              <a:rPr sz="1200" spc="-20" dirty="0">
                <a:solidFill>
                  <a:srgbClr val="605D5C"/>
                </a:solidFill>
                <a:latin typeface="Segoe UI"/>
                <a:cs typeface="Segoe UI"/>
              </a:rPr>
              <a:t> </a:t>
            </a:r>
            <a:r>
              <a:rPr sz="1200" dirty="0">
                <a:solidFill>
                  <a:srgbClr val="605D5C"/>
                </a:solidFill>
                <a:latin typeface="Segoe UI"/>
                <a:cs typeface="Segoe UI"/>
              </a:rPr>
              <a:t>Stock</a:t>
            </a:r>
            <a:r>
              <a:rPr sz="1200" spc="-20" dirty="0">
                <a:solidFill>
                  <a:srgbClr val="605D5C"/>
                </a:solidFill>
                <a:latin typeface="Segoe UI"/>
                <a:cs typeface="Segoe UI"/>
              </a:rPr>
              <a:t> </a:t>
            </a:r>
            <a:r>
              <a:rPr sz="1200" spc="-10" dirty="0">
                <a:solidFill>
                  <a:srgbClr val="605D5C"/>
                </a:solidFill>
                <a:latin typeface="Segoe UI"/>
                <a:cs typeface="Segoe UI"/>
              </a:rPr>
              <a:t>levels</a:t>
            </a:r>
            <a:endParaRPr sz="1200">
              <a:latin typeface="Segoe UI"/>
              <a:cs typeface="Segoe UI"/>
            </a:endParaRPr>
          </a:p>
        </p:txBody>
      </p:sp>
      <p:sp>
        <p:nvSpPr>
          <p:cNvPr id="101" name="object 101"/>
          <p:cNvSpPr txBox="1"/>
          <p:nvPr/>
        </p:nvSpPr>
        <p:spPr>
          <a:xfrm>
            <a:off x="9045575" y="190563"/>
            <a:ext cx="1191260" cy="238760"/>
          </a:xfrm>
          <a:prstGeom prst="rect">
            <a:avLst/>
          </a:prstGeom>
        </p:spPr>
        <p:txBody>
          <a:bodyPr vert="horz" wrap="square" lIns="0" tIns="12700" rIns="0" bIns="0" rtlCol="0">
            <a:spAutoFit/>
          </a:bodyPr>
          <a:lstStyle/>
          <a:p>
            <a:pPr marL="12700">
              <a:lnSpc>
                <a:spcPct val="100000"/>
              </a:lnSpc>
              <a:spcBef>
                <a:spcPts val="100"/>
              </a:spcBef>
            </a:pPr>
            <a:r>
              <a:rPr sz="1400" spc="-75" dirty="0">
                <a:solidFill>
                  <a:srgbClr val="252423"/>
                </a:solidFill>
                <a:latin typeface="Tahoma"/>
                <a:cs typeface="Tahoma"/>
              </a:rPr>
              <a:t>Average</a:t>
            </a:r>
            <a:r>
              <a:rPr sz="1400" spc="-90" dirty="0">
                <a:solidFill>
                  <a:srgbClr val="252423"/>
                </a:solidFill>
                <a:latin typeface="Tahoma"/>
                <a:cs typeface="Tahoma"/>
              </a:rPr>
              <a:t> </a:t>
            </a:r>
            <a:r>
              <a:rPr sz="1400" spc="-85" dirty="0">
                <a:solidFill>
                  <a:srgbClr val="252423"/>
                </a:solidFill>
                <a:latin typeface="Tahoma"/>
                <a:cs typeface="Tahoma"/>
              </a:rPr>
              <a:t>of </a:t>
            </a:r>
            <a:r>
              <a:rPr sz="1400" spc="-20" dirty="0">
                <a:solidFill>
                  <a:srgbClr val="252423"/>
                </a:solidFill>
                <a:latin typeface="Tahoma"/>
                <a:cs typeface="Tahoma"/>
              </a:rPr>
              <a:t>Price</a:t>
            </a:r>
            <a:endParaRPr sz="1400">
              <a:latin typeface="Tahoma"/>
              <a:cs typeface="Tahoma"/>
            </a:endParaRPr>
          </a:p>
        </p:txBody>
      </p:sp>
      <p:sp>
        <p:nvSpPr>
          <p:cNvPr id="102" name="object 102"/>
          <p:cNvSpPr txBox="1"/>
          <p:nvPr/>
        </p:nvSpPr>
        <p:spPr>
          <a:xfrm>
            <a:off x="9093051" y="1385093"/>
            <a:ext cx="34671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605D5C"/>
                </a:solidFill>
                <a:latin typeface="Segoe UI"/>
                <a:cs typeface="Segoe UI"/>
              </a:rPr>
              <a:t>₹</a:t>
            </a:r>
            <a:r>
              <a:rPr sz="1200" spc="-10" dirty="0">
                <a:solidFill>
                  <a:srgbClr val="605D5C"/>
                </a:solidFill>
                <a:latin typeface="Segoe UI"/>
                <a:cs typeface="Segoe UI"/>
              </a:rPr>
              <a:t> </a:t>
            </a:r>
            <a:r>
              <a:rPr sz="1200" spc="-25" dirty="0">
                <a:solidFill>
                  <a:srgbClr val="605D5C"/>
                </a:solidFill>
                <a:latin typeface="Segoe UI"/>
                <a:cs typeface="Segoe UI"/>
              </a:rPr>
              <a:t>1.7</a:t>
            </a:r>
            <a:endParaRPr sz="1200">
              <a:latin typeface="Segoe UI"/>
              <a:cs typeface="Segoe UI"/>
            </a:endParaRPr>
          </a:p>
        </p:txBody>
      </p:sp>
      <p:sp>
        <p:nvSpPr>
          <p:cNvPr id="103" name="object 103"/>
          <p:cNvSpPr txBox="1"/>
          <p:nvPr/>
        </p:nvSpPr>
        <p:spPr>
          <a:xfrm>
            <a:off x="11672241" y="1385093"/>
            <a:ext cx="67564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605D5C"/>
                </a:solidFill>
                <a:latin typeface="Segoe UI"/>
                <a:cs typeface="Segoe UI"/>
              </a:rPr>
              <a:t>₹</a:t>
            </a:r>
            <a:r>
              <a:rPr sz="1200" spc="-10" dirty="0">
                <a:solidFill>
                  <a:srgbClr val="605D5C"/>
                </a:solidFill>
                <a:latin typeface="Segoe UI"/>
                <a:cs typeface="Segoe UI"/>
              </a:rPr>
              <a:t> 99.1713</a:t>
            </a:r>
            <a:endParaRPr sz="1200">
              <a:latin typeface="Segoe UI"/>
              <a:cs typeface="Segoe UI"/>
            </a:endParaRPr>
          </a:p>
        </p:txBody>
      </p:sp>
      <p:sp>
        <p:nvSpPr>
          <p:cNvPr id="104" name="object 104"/>
          <p:cNvSpPr txBox="1"/>
          <p:nvPr/>
        </p:nvSpPr>
        <p:spPr>
          <a:xfrm>
            <a:off x="10036175" y="1124252"/>
            <a:ext cx="1040130" cy="375285"/>
          </a:xfrm>
          <a:prstGeom prst="rect">
            <a:avLst/>
          </a:prstGeom>
        </p:spPr>
        <p:txBody>
          <a:bodyPr vert="horz" wrap="square" lIns="0" tIns="12065" rIns="0" bIns="0" rtlCol="0">
            <a:spAutoFit/>
          </a:bodyPr>
          <a:lstStyle/>
          <a:p>
            <a:pPr marL="12700">
              <a:lnSpc>
                <a:spcPct val="100000"/>
              </a:lnSpc>
              <a:spcBef>
                <a:spcPts val="95"/>
              </a:spcBef>
            </a:pPr>
            <a:r>
              <a:rPr sz="2300" dirty="0">
                <a:solidFill>
                  <a:srgbClr val="605D5C"/>
                </a:solidFill>
                <a:latin typeface="Microsoft Sans Serif"/>
                <a:cs typeface="Microsoft Sans Serif"/>
              </a:rPr>
              <a:t>₹</a:t>
            </a:r>
            <a:r>
              <a:rPr sz="2300" spc="-80" dirty="0">
                <a:solidFill>
                  <a:srgbClr val="605D5C"/>
                </a:solidFill>
                <a:latin typeface="Microsoft Sans Serif"/>
                <a:cs typeface="Microsoft Sans Serif"/>
              </a:rPr>
              <a:t> </a:t>
            </a:r>
            <a:r>
              <a:rPr sz="2300" spc="-305" dirty="0">
                <a:solidFill>
                  <a:srgbClr val="605D5C"/>
                </a:solidFill>
                <a:latin typeface="Tahoma"/>
                <a:cs typeface="Tahoma"/>
              </a:rPr>
              <a:t>49.4625</a:t>
            </a:r>
            <a:endParaRPr sz="2300" dirty="0">
              <a:latin typeface="Tahoma"/>
              <a:cs typeface="Tahoma"/>
            </a:endParaRPr>
          </a:p>
        </p:txBody>
      </p:sp>
      <p:sp>
        <p:nvSpPr>
          <p:cNvPr id="105" name="object 105"/>
          <p:cNvSpPr txBox="1"/>
          <p:nvPr/>
        </p:nvSpPr>
        <p:spPr>
          <a:xfrm>
            <a:off x="5721349" y="190563"/>
            <a:ext cx="2053589"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52423"/>
                </a:solidFill>
                <a:latin typeface="Tahoma"/>
                <a:cs typeface="Tahoma"/>
              </a:rPr>
              <a:t>Defect </a:t>
            </a:r>
            <a:r>
              <a:rPr sz="1400" spc="-35" dirty="0">
                <a:solidFill>
                  <a:srgbClr val="252423"/>
                </a:solidFill>
                <a:latin typeface="Tahoma"/>
                <a:cs typeface="Tahoma"/>
              </a:rPr>
              <a:t>rates</a:t>
            </a:r>
            <a:r>
              <a:rPr sz="1400" spc="-80" dirty="0">
                <a:solidFill>
                  <a:srgbClr val="252423"/>
                </a:solidFill>
                <a:latin typeface="Tahoma"/>
                <a:cs typeface="Tahoma"/>
              </a:rPr>
              <a:t> by </a:t>
            </a:r>
            <a:r>
              <a:rPr sz="1400" spc="-55" dirty="0">
                <a:solidFill>
                  <a:srgbClr val="252423"/>
                </a:solidFill>
                <a:latin typeface="Tahoma"/>
                <a:cs typeface="Tahoma"/>
              </a:rPr>
              <a:t>Product</a:t>
            </a:r>
            <a:r>
              <a:rPr sz="1400" spc="-80" dirty="0">
                <a:solidFill>
                  <a:srgbClr val="252423"/>
                </a:solidFill>
                <a:latin typeface="Tahoma"/>
                <a:cs typeface="Tahoma"/>
              </a:rPr>
              <a:t> </a:t>
            </a:r>
            <a:r>
              <a:rPr sz="1400" spc="-35" dirty="0">
                <a:solidFill>
                  <a:srgbClr val="252423"/>
                </a:solidFill>
                <a:latin typeface="Tahoma"/>
                <a:cs typeface="Tahoma"/>
              </a:rPr>
              <a:t>type</a:t>
            </a:r>
            <a:endParaRPr sz="1400">
              <a:latin typeface="Tahoma"/>
              <a:cs typeface="Tahoma"/>
            </a:endParaRPr>
          </a:p>
        </p:txBody>
      </p:sp>
      <p:grpSp>
        <p:nvGrpSpPr>
          <p:cNvPr id="106" name="object 106"/>
          <p:cNvGrpSpPr/>
          <p:nvPr/>
        </p:nvGrpSpPr>
        <p:grpSpPr>
          <a:xfrm>
            <a:off x="6439811" y="588261"/>
            <a:ext cx="888365" cy="888365"/>
            <a:chOff x="6439811" y="588261"/>
            <a:chExt cx="888365" cy="888365"/>
          </a:xfrm>
        </p:grpSpPr>
        <p:sp>
          <p:nvSpPr>
            <p:cNvPr id="107" name="object 107"/>
            <p:cNvSpPr/>
            <p:nvPr/>
          </p:nvSpPr>
          <p:spPr>
            <a:xfrm>
              <a:off x="6883788" y="588261"/>
              <a:ext cx="444500" cy="819150"/>
            </a:xfrm>
            <a:custGeom>
              <a:avLst/>
              <a:gdLst/>
              <a:ahLst/>
              <a:cxnLst/>
              <a:rect l="l" t="t" r="r" b="b"/>
              <a:pathLst>
                <a:path w="444500" h="819150">
                  <a:moveTo>
                    <a:pt x="237665" y="819050"/>
                  </a:moveTo>
                  <a:lnTo>
                    <a:pt x="0" y="444007"/>
                  </a:lnTo>
                  <a:lnTo>
                    <a:pt x="0" y="0"/>
                  </a:lnTo>
                  <a:lnTo>
                    <a:pt x="17886" y="359"/>
                  </a:lnTo>
                  <a:lnTo>
                    <a:pt x="71197" y="5745"/>
                  </a:lnTo>
                  <a:lnTo>
                    <a:pt x="123472" y="17512"/>
                  </a:lnTo>
                  <a:lnTo>
                    <a:pt x="173975" y="35501"/>
                  </a:lnTo>
                  <a:lnTo>
                    <a:pt x="221942" y="59448"/>
                  </a:lnTo>
                  <a:lnTo>
                    <a:pt x="266648" y="88985"/>
                  </a:lnTo>
                  <a:lnTo>
                    <a:pt x="307474" y="123689"/>
                  </a:lnTo>
                  <a:lnTo>
                    <a:pt x="343839" y="163082"/>
                  </a:lnTo>
                  <a:lnTo>
                    <a:pt x="375190" y="206571"/>
                  </a:lnTo>
                  <a:lnTo>
                    <a:pt x="401058" y="253496"/>
                  </a:lnTo>
                  <a:lnTo>
                    <a:pt x="421088" y="303195"/>
                  </a:lnTo>
                  <a:lnTo>
                    <a:pt x="434991" y="354972"/>
                  </a:lnTo>
                  <a:lnTo>
                    <a:pt x="442549" y="408049"/>
                  </a:lnTo>
                  <a:lnTo>
                    <a:pt x="444008" y="443733"/>
                  </a:lnTo>
                  <a:lnTo>
                    <a:pt x="443657" y="461620"/>
                  </a:lnTo>
                  <a:lnTo>
                    <a:pt x="438306" y="514935"/>
                  </a:lnTo>
                  <a:lnTo>
                    <a:pt x="426563" y="567245"/>
                  </a:lnTo>
                  <a:lnTo>
                    <a:pt x="408600" y="617757"/>
                  </a:lnTo>
                  <a:lnTo>
                    <a:pt x="384693" y="665711"/>
                  </a:lnTo>
                  <a:lnTo>
                    <a:pt x="355186" y="710438"/>
                  </a:lnTo>
                  <a:lnTo>
                    <a:pt x="320486" y="751305"/>
                  </a:lnTo>
                  <a:lnTo>
                    <a:pt x="281112" y="787691"/>
                  </a:lnTo>
                  <a:lnTo>
                    <a:pt x="237665" y="819050"/>
                  </a:lnTo>
                  <a:close/>
                </a:path>
              </a:pathLst>
            </a:custGeom>
            <a:solidFill>
              <a:srgbClr val="E66B37"/>
            </a:solidFill>
          </p:spPr>
          <p:txBody>
            <a:bodyPr wrap="square" lIns="0" tIns="0" rIns="0" bIns="0" rtlCol="0"/>
            <a:lstStyle/>
            <a:p>
              <a:endParaRPr/>
            </a:p>
          </p:txBody>
        </p:sp>
        <p:sp>
          <p:nvSpPr>
            <p:cNvPr id="108" name="object 108"/>
            <p:cNvSpPr/>
            <p:nvPr/>
          </p:nvSpPr>
          <p:spPr>
            <a:xfrm>
              <a:off x="6439811" y="946712"/>
              <a:ext cx="681990" cy="529590"/>
            </a:xfrm>
            <a:custGeom>
              <a:avLst/>
              <a:gdLst/>
              <a:ahLst/>
              <a:cxnLst/>
              <a:rect l="l" t="t" r="r" b="b"/>
              <a:pathLst>
                <a:path w="681990" h="529590">
                  <a:moveTo>
                    <a:pt x="452355" y="529485"/>
                  </a:moveTo>
                  <a:lnTo>
                    <a:pt x="403915" y="527753"/>
                  </a:lnTo>
                  <a:lnTo>
                    <a:pt x="355952" y="520751"/>
                  </a:lnTo>
                  <a:lnTo>
                    <a:pt x="309059" y="508568"/>
                  </a:lnTo>
                  <a:lnTo>
                    <a:pt x="263773" y="491351"/>
                  </a:lnTo>
                  <a:lnTo>
                    <a:pt x="220613" y="469291"/>
                  </a:lnTo>
                  <a:lnTo>
                    <a:pt x="180115" y="442656"/>
                  </a:lnTo>
                  <a:lnTo>
                    <a:pt x="142779" y="411780"/>
                  </a:lnTo>
                  <a:lnTo>
                    <a:pt x="109027" y="377021"/>
                  </a:lnTo>
                  <a:lnTo>
                    <a:pt x="79252" y="338774"/>
                  </a:lnTo>
                  <a:lnTo>
                    <a:pt x="53824" y="297509"/>
                  </a:lnTo>
                  <a:lnTo>
                    <a:pt x="33054" y="253737"/>
                  </a:lnTo>
                  <a:lnTo>
                    <a:pt x="17175" y="207964"/>
                  </a:lnTo>
                  <a:lnTo>
                    <a:pt x="6374" y="160711"/>
                  </a:lnTo>
                  <a:lnTo>
                    <a:pt x="790" y="112563"/>
                  </a:lnTo>
                  <a:lnTo>
                    <a:pt x="0" y="80279"/>
                  </a:lnTo>
                  <a:lnTo>
                    <a:pt x="487" y="64115"/>
                  </a:lnTo>
                  <a:lnTo>
                    <a:pt x="1561" y="47979"/>
                  </a:lnTo>
                  <a:lnTo>
                    <a:pt x="3220" y="31915"/>
                  </a:lnTo>
                  <a:lnTo>
                    <a:pt x="5463" y="15922"/>
                  </a:lnTo>
                  <a:lnTo>
                    <a:pt x="8290" y="0"/>
                  </a:lnTo>
                  <a:lnTo>
                    <a:pt x="443976" y="85556"/>
                  </a:lnTo>
                  <a:lnTo>
                    <a:pt x="681641" y="460599"/>
                  </a:lnTo>
                  <a:lnTo>
                    <a:pt x="667827" y="469006"/>
                  </a:lnTo>
                  <a:lnTo>
                    <a:pt x="624715" y="491112"/>
                  </a:lnTo>
                  <a:lnTo>
                    <a:pt x="579451" y="508391"/>
                  </a:lnTo>
                  <a:lnTo>
                    <a:pt x="532553" y="520639"/>
                  </a:lnTo>
                  <a:lnTo>
                    <a:pt x="484600" y="527701"/>
                  </a:lnTo>
                  <a:lnTo>
                    <a:pt x="452355" y="529485"/>
                  </a:lnTo>
                  <a:close/>
                </a:path>
              </a:pathLst>
            </a:custGeom>
            <a:solidFill>
              <a:srgbClr val="12239D"/>
            </a:solidFill>
          </p:spPr>
          <p:txBody>
            <a:bodyPr wrap="square" lIns="0" tIns="0" rIns="0" bIns="0" rtlCol="0"/>
            <a:lstStyle/>
            <a:p>
              <a:endParaRPr/>
            </a:p>
          </p:txBody>
        </p:sp>
        <p:sp>
          <p:nvSpPr>
            <p:cNvPr id="109" name="object 109"/>
            <p:cNvSpPr/>
            <p:nvPr/>
          </p:nvSpPr>
          <p:spPr>
            <a:xfrm>
              <a:off x="6448102" y="588261"/>
              <a:ext cx="436245" cy="444500"/>
            </a:xfrm>
            <a:custGeom>
              <a:avLst/>
              <a:gdLst/>
              <a:ahLst/>
              <a:cxnLst/>
              <a:rect l="l" t="t" r="r" b="b"/>
              <a:pathLst>
                <a:path w="436245" h="444500">
                  <a:moveTo>
                    <a:pt x="435686" y="444007"/>
                  </a:moveTo>
                  <a:lnTo>
                    <a:pt x="0" y="358450"/>
                  </a:lnTo>
                  <a:lnTo>
                    <a:pt x="1941" y="349095"/>
                  </a:lnTo>
                  <a:lnTo>
                    <a:pt x="4083" y="339789"/>
                  </a:lnTo>
                  <a:lnTo>
                    <a:pt x="14637" y="303078"/>
                  </a:lnTo>
                  <a:lnTo>
                    <a:pt x="28308" y="267411"/>
                  </a:lnTo>
                  <a:lnTo>
                    <a:pt x="44994" y="233050"/>
                  </a:lnTo>
                  <a:lnTo>
                    <a:pt x="64571" y="200251"/>
                  </a:lnTo>
                  <a:lnTo>
                    <a:pt x="86895" y="169256"/>
                  </a:lnTo>
                  <a:lnTo>
                    <a:pt x="111801" y="140294"/>
                  </a:lnTo>
                  <a:lnTo>
                    <a:pt x="139103" y="113581"/>
                  </a:lnTo>
                  <a:lnTo>
                    <a:pt x="168601" y="89312"/>
                  </a:lnTo>
                  <a:lnTo>
                    <a:pt x="200075" y="67669"/>
                  </a:lnTo>
                  <a:lnTo>
                    <a:pt x="233293" y="48811"/>
                  </a:lnTo>
                  <a:lnTo>
                    <a:pt x="268009" y="32878"/>
                  </a:lnTo>
                  <a:lnTo>
                    <a:pt x="303966" y="19987"/>
                  </a:lnTo>
                  <a:lnTo>
                    <a:pt x="340897" y="10235"/>
                  </a:lnTo>
                  <a:lnTo>
                    <a:pt x="378531" y="3693"/>
                  </a:lnTo>
                  <a:lnTo>
                    <a:pt x="416587" y="410"/>
                  </a:lnTo>
                  <a:lnTo>
                    <a:pt x="435686" y="0"/>
                  </a:lnTo>
                  <a:lnTo>
                    <a:pt x="435686" y="444007"/>
                  </a:lnTo>
                  <a:close/>
                </a:path>
              </a:pathLst>
            </a:custGeom>
            <a:solidFill>
              <a:srgbClr val="118CFF"/>
            </a:solidFill>
          </p:spPr>
          <p:txBody>
            <a:bodyPr wrap="square" lIns="0" tIns="0" rIns="0" bIns="0" rtlCol="0"/>
            <a:lstStyle/>
            <a:p>
              <a:endParaRPr/>
            </a:p>
          </p:txBody>
        </p:sp>
        <p:sp>
          <p:nvSpPr>
            <p:cNvPr id="110" name="object 110"/>
            <p:cNvSpPr/>
            <p:nvPr/>
          </p:nvSpPr>
          <p:spPr>
            <a:xfrm>
              <a:off x="6451727" y="679868"/>
              <a:ext cx="866140" cy="631190"/>
            </a:xfrm>
            <a:custGeom>
              <a:avLst/>
              <a:gdLst/>
              <a:ahLst/>
              <a:cxnLst/>
              <a:rect l="l" t="t" r="r" b="b"/>
              <a:pathLst>
                <a:path w="866140" h="631190">
                  <a:moveTo>
                    <a:pt x="440969" y="33045"/>
                  </a:moveTo>
                  <a:lnTo>
                    <a:pt x="412788" y="965"/>
                  </a:lnTo>
                  <a:lnTo>
                    <a:pt x="407924" y="0"/>
                  </a:lnTo>
                  <a:lnTo>
                    <a:pt x="38100" y="0"/>
                  </a:lnTo>
                  <a:lnTo>
                    <a:pt x="33045" y="0"/>
                  </a:lnTo>
                  <a:lnTo>
                    <a:pt x="965" y="28181"/>
                  </a:lnTo>
                  <a:lnTo>
                    <a:pt x="0" y="33045"/>
                  </a:lnTo>
                  <a:lnTo>
                    <a:pt x="0" y="157454"/>
                  </a:lnTo>
                  <a:lnTo>
                    <a:pt x="28181" y="189534"/>
                  </a:lnTo>
                  <a:lnTo>
                    <a:pt x="33045" y="190500"/>
                  </a:lnTo>
                  <a:lnTo>
                    <a:pt x="407924" y="190500"/>
                  </a:lnTo>
                  <a:lnTo>
                    <a:pt x="440004" y="162306"/>
                  </a:lnTo>
                  <a:lnTo>
                    <a:pt x="440969" y="157454"/>
                  </a:lnTo>
                  <a:lnTo>
                    <a:pt x="440969" y="33045"/>
                  </a:lnTo>
                  <a:close/>
                </a:path>
                <a:path w="866140" h="631190">
                  <a:moveTo>
                    <a:pt x="527202" y="473443"/>
                  </a:moveTo>
                  <a:lnTo>
                    <a:pt x="499021" y="441363"/>
                  </a:lnTo>
                  <a:lnTo>
                    <a:pt x="494157" y="440385"/>
                  </a:lnTo>
                  <a:lnTo>
                    <a:pt x="124320" y="440385"/>
                  </a:lnTo>
                  <a:lnTo>
                    <a:pt x="119278" y="440385"/>
                  </a:lnTo>
                  <a:lnTo>
                    <a:pt x="87198" y="468579"/>
                  </a:lnTo>
                  <a:lnTo>
                    <a:pt x="86220" y="473443"/>
                  </a:lnTo>
                  <a:lnTo>
                    <a:pt x="86220" y="597839"/>
                  </a:lnTo>
                  <a:lnTo>
                    <a:pt x="114414" y="629920"/>
                  </a:lnTo>
                  <a:lnTo>
                    <a:pt x="119278" y="630885"/>
                  </a:lnTo>
                  <a:lnTo>
                    <a:pt x="494157" y="630885"/>
                  </a:lnTo>
                  <a:lnTo>
                    <a:pt x="526237" y="602703"/>
                  </a:lnTo>
                  <a:lnTo>
                    <a:pt x="527202" y="597839"/>
                  </a:lnTo>
                  <a:lnTo>
                    <a:pt x="527202" y="473443"/>
                  </a:lnTo>
                  <a:close/>
                </a:path>
                <a:path w="866140" h="631190">
                  <a:moveTo>
                    <a:pt x="865759" y="228333"/>
                  </a:moveTo>
                  <a:lnTo>
                    <a:pt x="837565" y="196253"/>
                  </a:lnTo>
                  <a:lnTo>
                    <a:pt x="832700" y="195287"/>
                  </a:lnTo>
                  <a:lnTo>
                    <a:pt x="462876" y="195287"/>
                  </a:lnTo>
                  <a:lnTo>
                    <a:pt x="457822" y="195287"/>
                  </a:lnTo>
                  <a:lnTo>
                    <a:pt x="425742" y="223481"/>
                  </a:lnTo>
                  <a:lnTo>
                    <a:pt x="424776" y="228333"/>
                  </a:lnTo>
                  <a:lnTo>
                    <a:pt x="424776" y="352742"/>
                  </a:lnTo>
                  <a:lnTo>
                    <a:pt x="452958" y="384822"/>
                  </a:lnTo>
                  <a:lnTo>
                    <a:pt x="457822" y="385787"/>
                  </a:lnTo>
                  <a:lnTo>
                    <a:pt x="832700" y="385787"/>
                  </a:lnTo>
                  <a:lnTo>
                    <a:pt x="864781" y="357606"/>
                  </a:lnTo>
                  <a:lnTo>
                    <a:pt x="865759" y="352742"/>
                  </a:lnTo>
                  <a:lnTo>
                    <a:pt x="865759" y="228333"/>
                  </a:lnTo>
                  <a:close/>
                </a:path>
              </a:pathLst>
            </a:custGeom>
            <a:solidFill>
              <a:srgbClr val="252423">
                <a:alpha val="50000"/>
              </a:srgbClr>
            </a:solidFill>
          </p:spPr>
          <p:txBody>
            <a:bodyPr wrap="square" lIns="0" tIns="0" rIns="0" bIns="0" rtlCol="0"/>
            <a:lstStyle/>
            <a:p>
              <a:endParaRPr/>
            </a:p>
          </p:txBody>
        </p:sp>
      </p:grpSp>
      <p:sp>
        <p:nvSpPr>
          <p:cNvPr id="111" name="object 111"/>
          <p:cNvSpPr txBox="1"/>
          <p:nvPr/>
        </p:nvSpPr>
        <p:spPr>
          <a:xfrm>
            <a:off x="6563434" y="871976"/>
            <a:ext cx="728980" cy="407670"/>
          </a:xfrm>
          <a:prstGeom prst="rect">
            <a:avLst/>
          </a:prstGeom>
        </p:spPr>
        <p:txBody>
          <a:bodyPr vert="horz" wrap="square" lIns="0" tIns="12700" rIns="0" bIns="0" rtlCol="0">
            <a:spAutoFit/>
          </a:bodyPr>
          <a:lstStyle/>
          <a:p>
            <a:pPr marL="351155">
              <a:lnSpc>
                <a:spcPct val="100000"/>
              </a:lnSpc>
              <a:spcBef>
                <a:spcPts val="100"/>
              </a:spcBef>
            </a:pPr>
            <a:r>
              <a:rPr sz="900" spc="-10" dirty="0">
                <a:solidFill>
                  <a:srgbClr val="FFFFFF"/>
                </a:solidFill>
                <a:latin typeface="Segoe UI"/>
                <a:cs typeface="Segoe UI"/>
              </a:rPr>
              <a:t>41.01%</a:t>
            </a:r>
            <a:endParaRPr sz="900">
              <a:latin typeface="Segoe UI"/>
              <a:cs typeface="Segoe UI"/>
            </a:endParaRPr>
          </a:p>
          <a:p>
            <a:pPr marL="12700">
              <a:lnSpc>
                <a:spcPct val="100000"/>
              </a:lnSpc>
              <a:spcBef>
                <a:spcPts val="850"/>
              </a:spcBef>
            </a:pPr>
            <a:r>
              <a:rPr sz="900" spc="-10" dirty="0">
                <a:solidFill>
                  <a:srgbClr val="FFFFFF"/>
                </a:solidFill>
                <a:latin typeface="Segoe UI"/>
                <a:cs typeface="Segoe UI"/>
              </a:rPr>
              <a:t>37.08%</a:t>
            </a:r>
            <a:endParaRPr sz="900">
              <a:latin typeface="Segoe UI"/>
              <a:cs typeface="Segoe UI"/>
            </a:endParaRPr>
          </a:p>
        </p:txBody>
      </p:sp>
      <p:sp>
        <p:nvSpPr>
          <p:cNvPr id="112" name="object 112"/>
          <p:cNvSpPr txBox="1"/>
          <p:nvPr/>
        </p:nvSpPr>
        <p:spPr>
          <a:xfrm>
            <a:off x="6477203" y="676685"/>
            <a:ext cx="390525"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FFFFFF"/>
                </a:solidFill>
                <a:latin typeface="Segoe UI"/>
                <a:cs typeface="Segoe UI"/>
              </a:rPr>
              <a:t>21.91%</a:t>
            </a:r>
            <a:endParaRPr sz="900">
              <a:latin typeface="Segoe UI"/>
              <a:cs typeface="Segoe UI"/>
            </a:endParaRPr>
          </a:p>
        </p:txBody>
      </p:sp>
      <p:grpSp>
        <p:nvGrpSpPr>
          <p:cNvPr id="113" name="object 113"/>
          <p:cNvGrpSpPr/>
          <p:nvPr/>
        </p:nvGrpSpPr>
        <p:grpSpPr>
          <a:xfrm>
            <a:off x="8039734" y="830325"/>
            <a:ext cx="95250" cy="333375"/>
            <a:chOff x="8039734" y="830325"/>
            <a:chExt cx="95250" cy="333375"/>
          </a:xfrm>
        </p:grpSpPr>
        <p:pic>
          <p:nvPicPr>
            <p:cNvPr id="114" name="object 114"/>
            <p:cNvPicPr/>
            <p:nvPr/>
          </p:nvPicPr>
          <p:blipFill>
            <a:blip r:embed="rId2" cstate="print"/>
            <a:stretch>
              <a:fillRect/>
            </a:stretch>
          </p:blipFill>
          <p:spPr>
            <a:xfrm>
              <a:off x="8039734" y="830325"/>
              <a:ext cx="95249" cy="95249"/>
            </a:xfrm>
            <a:prstGeom prst="rect">
              <a:avLst/>
            </a:prstGeom>
          </p:spPr>
        </p:pic>
        <p:pic>
          <p:nvPicPr>
            <p:cNvPr id="115" name="object 115"/>
            <p:cNvPicPr/>
            <p:nvPr/>
          </p:nvPicPr>
          <p:blipFill>
            <a:blip r:embed="rId3" cstate="print"/>
            <a:stretch>
              <a:fillRect/>
            </a:stretch>
          </p:blipFill>
          <p:spPr>
            <a:xfrm>
              <a:off x="8039734" y="1068450"/>
              <a:ext cx="95249" cy="95249"/>
            </a:xfrm>
            <a:prstGeom prst="rect">
              <a:avLst/>
            </a:prstGeom>
          </p:spPr>
        </p:pic>
      </p:grpSp>
      <p:sp>
        <p:nvSpPr>
          <p:cNvPr id="116" name="object 116"/>
          <p:cNvSpPr txBox="1"/>
          <p:nvPr/>
        </p:nvSpPr>
        <p:spPr>
          <a:xfrm>
            <a:off x="8016875" y="536568"/>
            <a:ext cx="797560" cy="663575"/>
          </a:xfrm>
          <a:prstGeom prst="rect">
            <a:avLst/>
          </a:prstGeom>
        </p:spPr>
        <p:txBody>
          <a:bodyPr vert="horz" wrap="square" lIns="0" tIns="60325" rIns="0" bIns="0" rtlCol="0">
            <a:spAutoFit/>
          </a:bodyPr>
          <a:lstStyle/>
          <a:p>
            <a:pPr marL="12700">
              <a:lnSpc>
                <a:spcPct val="100000"/>
              </a:lnSpc>
              <a:spcBef>
                <a:spcPts val="475"/>
              </a:spcBef>
            </a:pPr>
            <a:r>
              <a:rPr sz="1000" b="1" dirty="0">
                <a:solidFill>
                  <a:srgbClr val="605D5C"/>
                </a:solidFill>
                <a:latin typeface="Segoe UI"/>
                <a:cs typeface="Segoe UI"/>
              </a:rPr>
              <a:t>Product</a:t>
            </a:r>
            <a:r>
              <a:rPr sz="1000" b="1" spc="-25" dirty="0">
                <a:solidFill>
                  <a:srgbClr val="605D5C"/>
                </a:solidFill>
                <a:latin typeface="Segoe UI"/>
                <a:cs typeface="Segoe UI"/>
              </a:rPr>
              <a:t> </a:t>
            </a:r>
            <a:r>
              <a:rPr sz="1000" b="1" spc="-20" dirty="0">
                <a:solidFill>
                  <a:srgbClr val="605D5C"/>
                </a:solidFill>
                <a:latin typeface="Segoe UI"/>
                <a:cs typeface="Segoe UI"/>
              </a:rPr>
              <a:t>type</a:t>
            </a:r>
            <a:endParaRPr sz="1000">
              <a:latin typeface="Segoe UI"/>
              <a:cs typeface="Segoe UI"/>
            </a:endParaRPr>
          </a:p>
          <a:p>
            <a:pPr marL="137160">
              <a:lnSpc>
                <a:spcPct val="100000"/>
              </a:lnSpc>
              <a:spcBef>
                <a:spcPts val="375"/>
              </a:spcBef>
            </a:pPr>
            <a:r>
              <a:rPr sz="1000" spc="-10" dirty="0">
                <a:solidFill>
                  <a:srgbClr val="605D5C"/>
                </a:solidFill>
                <a:latin typeface="Segoe UI"/>
                <a:cs typeface="Segoe UI"/>
              </a:rPr>
              <a:t>skincare</a:t>
            </a:r>
            <a:endParaRPr sz="1000">
              <a:latin typeface="Segoe UI"/>
              <a:cs typeface="Segoe UI"/>
            </a:endParaRPr>
          </a:p>
          <a:p>
            <a:pPr marL="137160">
              <a:lnSpc>
                <a:spcPct val="100000"/>
              </a:lnSpc>
              <a:spcBef>
                <a:spcPts val="675"/>
              </a:spcBef>
            </a:pPr>
            <a:r>
              <a:rPr sz="1000" spc="-10" dirty="0">
                <a:solidFill>
                  <a:srgbClr val="605D5C"/>
                </a:solidFill>
                <a:latin typeface="Segoe UI"/>
                <a:cs typeface="Segoe UI"/>
              </a:rPr>
              <a:t>haircare</a:t>
            </a:r>
            <a:endParaRPr sz="1000">
              <a:latin typeface="Segoe UI"/>
              <a:cs typeface="Segoe UI"/>
            </a:endParaRPr>
          </a:p>
        </p:txBody>
      </p:sp>
      <p:pic>
        <p:nvPicPr>
          <p:cNvPr id="117" name="object 117"/>
          <p:cNvPicPr/>
          <p:nvPr/>
        </p:nvPicPr>
        <p:blipFill>
          <a:blip r:embed="rId4" cstate="print"/>
          <a:stretch>
            <a:fillRect/>
          </a:stretch>
        </p:blipFill>
        <p:spPr>
          <a:xfrm>
            <a:off x="8039734" y="1316100"/>
            <a:ext cx="95249" cy="95249"/>
          </a:xfrm>
          <a:prstGeom prst="rect">
            <a:avLst/>
          </a:prstGeom>
        </p:spPr>
      </p:pic>
      <p:sp>
        <p:nvSpPr>
          <p:cNvPr id="118" name="object 118"/>
          <p:cNvSpPr txBox="1"/>
          <p:nvPr/>
        </p:nvSpPr>
        <p:spPr>
          <a:xfrm>
            <a:off x="8141890" y="1270031"/>
            <a:ext cx="574675" cy="177800"/>
          </a:xfrm>
          <a:prstGeom prst="rect">
            <a:avLst/>
          </a:prstGeom>
        </p:spPr>
        <p:txBody>
          <a:bodyPr vert="horz" wrap="square" lIns="0" tIns="12700" rIns="0" bIns="0" rtlCol="0">
            <a:spAutoFit/>
          </a:bodyPr>
          <a:lstStyle/>
          <a:p>
            <a:pPr marL="12700">
              <a:lnSpc>
                <a:spcPct val="100000"/>
              </a:lnSpc>
              <a:spcBef>
                <a:spcPts val="100"/>
              </a:spcBef>
            </a:pPr>
            <a:r>
              <a:rPr sz="1000" spc="-10" dirty="0">
                <a:solidFill>
                  <a:srgbClr val="605D5C"/>
                </a:solidFill>
                <a:latin typeface="Segoe UI"/>
                <a:cs typeface="Segoe UI"/>
              </a:rPr>
              <a:t>cosmetics</a:t>
            </a:r>
            <a:endParaRPr sz="1000">
              <a:latin typeface="Segoe UI"/>
              <a:cs typeface="Segoe UI"/>
            </a:endParaRPr>
          </a:p>
        </p:txBody>
      </p:sp>
      <p:sp>
        <p:nvSpPr>
          <p:cNvPr id="121" name="Rectangle 120">
            <a:extLst>
              <a:ext uri="{FF2B5EF4-FFF2-40B4-BE49-F238E27FC236}">
                <a16:creationId xmlns:a16="http://schemas.microsoft.com/office/drawing/2014/main" id="{B819FD3C-3CAC-8310-CBDC-BB85886CF5AB}"/>
              </a:ext>
            </a:extLst>
          </p:cNvPr>
          <p:cNvSpPr/>
          <p:nvPr/>
        </p:nvSpPr>
        <p:spPr>
          <a:xfrm>
            <a:off x="228599" y="190563"/>
            <a:ext cx="5492749" cy="6934074"/>
          </a:xfrm>
          <a:prstGeom prst="rect">
            <a:avLst/>
          </a:prstGeom>
          <a:solidFill>
            <a:schemeClr val="accent1">
              <a:alpha val="9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IN" sz="3200" dirty="0"/>
          </a:p>
        </p:txBody>
      </p:sp>
      <p:sp>
        <p:nvSpPr>
          <p:cNvPr id="122" name="Arrow: Left 121">
            <a:extLst>
              <a:ext uri="{FF2B5EF4-FFF2-40B4-BE49-F238E27FC236}">
                <a16:creationId xmlns:a16="http://schemas.microsoft.com/office/drawing/2014/main" id="{5B3553FE-3D38-523C-9406-3468F7A909C4}"/>
              </a:ext>
            </a:extLst>
          </p:cNvPr>
          <p:cNvSpPr/>
          <p:nvPr/>
        </p:nvSpPr>
        <p:spPr>
          <a:xfrm rot="10800000">
            <a:off x="4385625" y="5876896"/>
            <a:ext cx="1802460" cy="320929"/>
          </a:xfrm>
          <a:prstGeom prst="lef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3" name="TextBox 122">
            <a:extLst>
              <a:ext uri="{FF2B5EF4-FFF2-40B4-BE49-F238E27FC236}">
                <a16:creationId xmlns:a16="http://schemas.microsoft.com/office/drawing/2014/main" id="{24113258-EEF3-2B45-1859-593E12F0AA6A}"/>
              </a:ext>
            </a:extLst>
          </p:cNvPr>
          <p:cNvSpPr txBox="1"/>
          <p:nvPr/>
        </p:nvSpPr>
        <p:spPr>
          <a:xfrm>
            <a:off x="1278254" y="5726578"/>
            <a:ext cx="3469295" cy="646331"/>
          </a:xfrm>
          <a:prstGeom prst="rect">
            <a:avLst/>
          </a:prstGeom>
          <a:noFill/>
        </p:spPr>
        <p:txBody>
          <a:bodyPr wrap="square" rtlCol="0">
            <a:spAutoFit/>
          </a:bodyPr>
          <a:lstStyle/>
          <a:p>
            <a:r>
              <a:rPr lang="en-IN" dirty="0"/>
              <a:t>Histogram of Stock Levels with each Product type</a:t>
            </a:r>
          </a:p>
        </p:txBody>
      </p:sp>
      <p:sp>
        <p:nvSpPr>
          <p:cNvPr id="124" name="Arrow: Left 123">
            <a:extLst>
              <a:ext uri="{FF2B5EF4-FFF2-40B4-BE49-F238E27FC236}">
                <a16:creationId xmlns:a16="http://schemas.microsoft.com/office/drawing/2014/main" id="{9D2E6522-F97E-F4CC-83D7-3A9E72F8C63D}"/>
              </a:ext>
            </a:extLst>
          </p:cNvPr>
          <p:cNvSpPr/>
          <p:nvPr/>
        </p:nvSpPr>
        <p:spPr>
          <a:xfrm rot="10800000">
            <a:off x="4465487" y="877949"/>
            <a:ext cx="1802460" cy="320929"/>
          </a:xfrm>
          <a:prstGeom prst="lef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5" name="TextBox 124">
            <a:extLst>
              <a:ext uri="{FF2B5EF4-FFF2-40B4-BE49-F238E27FC236}">
                <a16:creationId xmlns:a16="http://schemas.microsoft.com/office/drawing/2014/main" id="{82A0EAC0-F6BD-407A-911F-636CBBA2EA17}"/>
              </a:ext>
            </a:extLst>
          </p:cNvPr>
          <p:cNvSpPr txBox="1"/>
          <p:nvPr/>
        </p:nvSpPr>
        <p:spPr>
          <a:xfrm>
            <a:off x="1129376" y="2924638"/>
            <a:ext cx="3469295" cy="646331"/>
          </a:xfrm>
          <a:prstGeom prst="rect">
            <a:avLst/>
          </a:prstGeom>
          <a:noFill/>
        </p:spPr>
        <p:txBody>
          <a:bodyPr wrap="square" rtlCol="0">
            <a:spAutoFit/>
          </a:bodyPr>
          <a:lstStyle/>
          <a:p>
            <a:r>
              <a:rPr lang="en-IN" dirty="0"/>
              <a:t>Chart of Price Distribution of each product type</a:t>
            </a:r>
          </a:p>
        </p:txBody>
      </p:sp>
      <p:sp>
        <p:nvSpPr>
          <p:cNvPr id="126" name="Arrow: Left 125">
            <a:extLst>
              <a:ext uri="{FF2B5EF4-FFF2-40B4-BE49-F238E27FC236}">
                <a16:creationId xmlns:a16="http://schemas.microsoft.com/office/drawing/2014/main" id="{CAF0F5DA-6C68-CA96-1748-919C441F2D31}"/>
              </a:ext>
            </a:extLst>
          </p:cNvPr>
          <p:cNvSpPr/>
          <p:nvPr/>
        </p:nvSpPr>
        <p:spPr>
          <a:xfrm rot="10800000">
            <a:off x="4649391" y="3158996"/>
            <a:ext cx="1802460" cy="320929"/>
          </a:xfrm>
          <a:prstGeom prst="lef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7" name="TextBox 126">
            <a:extLst>
              <a:ext uri="{FF2B5EF4-FFF2-40B4-BE49-F238E27FC236}">
                <a16:creationId xmlns:a16="http://schemas.microsoft.com/office/drawing/2014/main" id="{EAA24712-1EAE-660D-A340-5801D32E7E23}"/>
              </a:ext>
            </a:extLst>
          </p:cNvPr>
          <p:cNvSpPr txBox="1"/>
          <p:nvPr/>
        </p:nvSpPr>
        <p:spPr>
          <a:xfrm>
            <a:off x="943093" y="744804"/>
            <a:ext cx="3469295" cy="1477328"/>
          </a:xfrm>
          <a:prstGeom prst="rect">
            <a:avLst/>
          </a:prstGeom>
          <a:noFill/>
        </p:spPr>
        <p:txBody>
          <a:bodyPr wrap="square" rtlCol="0">
            <a:spAutoFit/>
          </a:bodyPr>
          <a:lstStyle/>
          <a:p>
            <a:r>
              <a:rPr lang="en-IN" dirty="0"/>
              <a:t>A pie chart which shows defeat raids of prototypes and Gauge Indicator showing average price with minimum and maximum </a:t>
            </a:r>
          </a:p>
        </p:txBody>
      </p:sp>
    </p:spTree>
    <p:extLst>
      <p:ext uri="{BB962C8B-B14F-4D97-AF65-F5344CB8AC3E}">
        <p14:creationId xmlns:p14="http://schemas.microsoft.com/office/powerpoint/2010/main" val="4005255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81687" y="314808"/>
            <a:ext cx="885825" cy="152400"/>
          </a:xfrm>
          <a:prstGeom prst="rect">
            <a:avLst/>
          </a:prstGeom>
        </p:spPr>
        <p:txBody>
          <a:bodyPr vert="horz" wrap="square" lIns="0" tIns="8890" rIns="0" bIns="0" rtlCol="0">
            <a:spAutoFit/>
          </a:bodyPr>
          <a:lstStyle/>
          <a:p>
            <a:pPr>
              <a:lnSpc>
                <a:spcPct val="100000"/>
              </a:lnSpc>
              <a:spcBef>
                <a:spcPts val="70"/>
              </a:spcBef>
            </a:pPr>
            <a:r>
              <a:rPr sz="900" dirty="0">
                <a:solidFill>
                  <a:srgbClr val="FFFFFF"/>
                </a:solidFill>
                <a:latin typeface="Segoe UI"/>
                <a:cs typeface="Segoe UI"/>
              </a:rPr>
              <a:t>Power</a:t>
            </a:r>
            <a:r>
              <a:rPr sz="900" spc="-30" dirty="0">
                <a:solidFill>
                  <a:srgbClr val="FFFFFF"/>
                </a:solidFill>
                <a:latin typeface="Segoe UI"/>
                <a:cs typeface="Segoe UI"/>
              </a:rPr>
              <a:t> </a:t>
            </a:r>
            <a:r>
              <a:rPr sz="900" dirty="0">
                <a:solidFill>
                  <a:srgbClr val="FFFFFF"/>
                </a:solidFill>
                <a:latin typeface="Segoe UI"/>
                <a:cs typeface="Segoe UI"/>
              </a:rPr>
              <a:t>BI</a:t>
            </a:r>
            <a:r>
              <a:rPr sz="900" spc="-25" dirty="0">
                <a:solidFill>
                  <a:srgbClr val="FFFFFF"/>
                </a:solidFill>
                <a:latin typeface="Segoe UI"/>
                <a:cs typeface="Segoe UI"/>
              </a:rPr>
              <a:t> </a:t>
            </a:r>
            <a:r>
              <a:rPr sz="900" spc="-10" dirty="0">
                <a:solidFill>
                  <a:srgbClr val="FFFFFF"/>
                </a:solidFill>
                <a:latin typeface="Segoe UI"/>
                <a:cs typeface="Segoe UI"/>
              </a:rPr>
              <a:t>Desktop</a:t>
            </a:r>
            <a:endParaRPr sz="900">
              <a:latin typeface="Segoe UI"/>
              <a:cs typeface="Segoe UI"/>
            </a:endParaRPr>
          </a:p>
        </p:txBody>
      </p:sp>
      <p:sp>
        <p:nvSpPr>
          <p:cNvPr id="3" name="object 3"/>
          <p:cNvSpPr/>
          <p:nvPr/>
        </p:nvSpPr>
        <p:spPr>
          <a:xfrm>
            <a:off x="228600" y="228600"/>
            <a:ext cx="12192000" cy="6858000"/>
          </a:xfrm>
          <a:custGeom>
            <a:avLst/>
            <a:gdLst/>
            <a:ahLst/>
            <a:cxnLst/>
            <a:rect l="l" t="t" r="r" b="b"/>
            <a:pathLst>
              <a:path w="12192000" h="6858000">
                <a:moveTo>
                  <a:pt x="12191999" y="6857999"/>
                </a:moveTo>
                <a:lnTo>
                  <a:pt x="0" y="6857999"/>
                </a:lnTo>
                <a:lnTo>
                  <a:pt x="0" y="0"/>
                </a:lnTo>
                <a:lnTo>
                  <a:pt x="12191999" y="0"/>
                </a:lnTo>
                <a:lnTo>
                  <a:pt x="12191999" y="6857999"/>
                </a:lnTo>
                <a:close/>
              </a:path>
            </a:pathLst>
          </a:custGeom>
          <a:solidFill>
            <a:srgbClr val="FFFFFF"/>
          </a:solidFill>
        </p:spPr>
        <p:txBody>
          <a:bodyPr wrap="square" lIns="0" tIns="0" rIns="0" bIns="0" rtlCol="0"/>
          <a:lstStyle/>
          <a:p>
            <a:endParaRPr/>
          </a:p>
        </p:txBody>
      </p:sp>
      <p:grpSp>
        <p:nvGrpSpPr>
          <p:cNvPr id="4" name="object 4"/>
          <p:cNvGrpSpPr/>
          <p:nvPr/>
        </p:nvGrpSpPr>
        <p:grpSpPr>
          <a:xfrm>
            <a:off x="4686299" y="2101850"/>
            <a:ext cx="3676650" cy="1676400"/>
            <a:chOff x="4686299" y="2101850"/>
            <a:chExt cx="3676650" cy="1676400"/>
          </a:xfrm>
        </p:grpSpPr>
        <p:sp>
          <p:nvSpPr>
            <p:cNvPr id="5" name="object 5"/>
            <p:cNvSpPr/>
            <p:nvPr/>
          </p:nvSpPr>
          <p:spPr>
            <a:xfrm>
              <a:off x="4686287" y="2114549"/>
              <a:ext cx="3676650" cy="1659255"/>
            </a:xfrm>
            <a:custGeom>
              <a:avLst/>
              <a:gdLst/>
              <a:ahLst/>
              <a:cxnLst/>
              <a:rect l="l" t="t" r="r" b="b"/>
              <a:pathLst>
                <a:path w="3676650" h="1659254">
                  <a:moveTo>
                    <a:pt x="9525" y="1652866"/>
                  </a:moveTo>
                  <a:lnTo>
                    <a:pt x="9067" y="1651749"/>
                  </a:lnTo>
                  <a:lnTo>
                    <a:pt x="7200" y="1649882"/>
                  </a:lnTo>
                  <a:lnTo>
                    <a:pt x="6083" y="1649412"/>
                  </a:lnTo>
                  <a:lnTo>
                    <a:pt x="3454" y="1649412"/>
                  </a:lnTo>
                  <a:lnTo>
                    <a:pt x="2336" y="1649882"/>
                  </a:lnTo>
                  <a:lnTo>
                    <a:pt x="469" y="1651749"/>
                  </a:lnTo>
                  <a:lnTo>
                    <a:pt x="0" y="1652866"/>
                  </a:lnTo>
                  <a:lnTo>
                    <a:pt x="0" y="1655495"/>
                  </a:lnTo>
                  <a:lnTo>
                    <a:pt x="469" y="1656613"/>
                  </a:lnTo>
                  <a:lnTo>
                    <a:pt x="2336" y="1658480"/>
                  </a:lnTo>
                  <a:lnTo>
                    <a:pt x="3454" y="1658937"/>
                  </a:lnTo>
                  <a:lnTo>
                    <a:pt x="6083" y="1658937"/>
                  </a:lnTo>
                  <a:lnTo>
                    <a:pt x="7200" y="1658480"/>
                  </a:lnTo>
                  <a:lnTo>
                    <a:pt x="9067" y="1656613"/>
                  </a:lnTo>
                  <a:lnTo>
                    <a:pt x="9525" y="1655495"/>
                  </a:lnTo>
                  <a:lnTo>
                    <a:pt x="9525" y="1652866"/>
                  </a:lnTo>
                  <a:close/>
                </a:path>
                <a:path w="3676650" h="1659254">
                  <a:moveTo>
                    <a:pt x="9525" y="828154"/>
                  </a:moveTo>
                  <a:lnTo>
                    <a:pt x="9067" y="827036"/>
                  </a:lnTo>
                  <a:lnTo>
                    <a:pt x="7200" y="825182"/>
                  </a:lnTo>
                  <a:lnTo>
                    <a:pt x="6083" y="824712"/>
                  </a:lnTo>
                  <a:lnTo>
                    <a:pt x="3454" y="824712"/>
                  </a:lnTo>
                  <a:lnTo>
                    <a:pt x="2336" y="825182"/>
                  </a:lnTo>
                  <a:lnTo>
                    <a:pt x="469" y="827036"/>
                  </a:lnTo>
                  <a:lnTo>
                    <a:pt x="0" y="828154"/>
                  </a:lnTo>
                  <a:lnTo>
                    <a:pt x="0" y="830795"/>
                  </a:lnTo>
                  <a:lnTo>
                    <a:pt x="469" y="831913"/>
                  </a:lnTo>
                  <a:lnTo>
                    <a:pt x="2336" y="833767"/>
                  </a:lnTo>
                  <a:lnTo>
                    <a:pt x="3454" y="834237"/>
                  </a:lnTo>
                  <a:lnTo>
                    <a:pt x="6083" y="834237"/>
                  </a:lnTo>
                  <a:lnTo>
                    <a:pt x="7200" y="833767"/>
                  </a:lnTo>
                  <a:lnTo>
                    <a:pt x="9067" y="831913"/>
                  </a:lnTo>
                  <a:lnTo>
                    <a:pt x="9525" y="830795"/>
                  </a:lnTo>
                  <a:lnTo>
                    <a:pt x="9525" y="828154"/>
                  </a:lnTo>
                  <a:close/>
                </a:path>
                <a:path w="3676650" h="1659254">
                  <a:moveTo>
                    <a:pt x="9525" y="3454"/>
                  </a:moveTo>
                  <a:lnTo>
                    <a:pt x="9067" y="2336"/>
                  </a:lnTo>
                  <a:lnTo>
                    <a:pt x="7200" y="469"/>
                  </a:lnTo>
                  <a:lnTo>
                    <a:pt x="6083" y="0"/>
                  </a:lnTo>
                  <a:lnTo>
                    <a:pt x="3454" y="0"/>
                  </a:lnTo>
                  <a:lnTo>
                    <a:pt x="2336" y="469"/>
                  </a:lnTo>
                  <a:lnTo>
                    <a:pt x="469" y="2336"/>
                  </a:lnTo>
                  <a:lnTo>
                    <a:pt x="0" y="3454"/>
                  </a:lnTo>
                  <a:lnTo>
                    <a:pt x="0" y="6083"/>
                  </a:lnTo>
                  <a:lnTo>
                    <a:pt x="469" y="7200"/>
                  </a:lnTo>
                  <a:lnTo>
                    <a:pt x="2336" y="9067"/>
                  </a:lnTo>
                  <a:lnTo>
                    <a:pt x="3454" y="9525"/>
                  </a:lnTo>
                  <a:lnTo>
                    <a:pt x="6083" y="9525"/>
                  </a:lnTo>
                  <a:lnTo>
                    <a:pt x="7200" y="9067"/>
                  </a:lnTo>
                  <a:lnTo>
                    <a:pt x="9067" y="7200"/>
                  </a:lnTo>
                  <a:lnTo>
                    <a:pt x="9525" y="6083"/>
                  </a:lnTo>
                  <a:lnTo>
                    <a:pt x="9525" y="3454"/>
                  </a:lnTo>
                  <a:close/>
                </a:path>
                <a:path w="3676650" h="1659254">
                  <a:moveTo>
                    <a:pt x="57150" y="1652866"/>
                  </a:moveTo>
                  <a:lnTo>
                    <a:pt x="56692" y="1651749"/>
                  </a:lnTo>
                  <a:lnTo>
                    <a:pt x="54825" y="1649882"/>
                  </a:lnTo>
                  <a:lnTo>
                    <a:pt x="53708" y="1649412"/>
                  </a:lnTo>
                  <a:lnTo>
                    <a:pt x="51079" y="1649412"/>
                  </a:lnTo>
                  <a:lnTo>
                    <a:pt x="49961" y="1649882"/>
                  </a:lnTo>
                  <a:lnTo>
                    <a:pt x="48094" y="1651749"/>
                  </a:lnTo>
                  <a:lnTo>
                    <a:pt x="47625" y="1652866"/>
                  </a:lnTo>
                  <a:lnTo>
                    <a:pt x="47625" y="1655495"/>
                  </a:lnTo>
                  <a:lnTo>
                    <a:pt x="48094" y="1656613"/>
                  </a:lnTo>
                  <a:lnTo>
                    <a:pt x="49961" y="1658480"/>
                  </a:lnTo>
                  <a:lnTo>
                    <a:pt x="51079" y="1658937"/>
                  </a:lnTo>
                  <a:lnTo>
                    <a:pt x="53708" y="1658937"/>
                  </a:lnTo>
                  <a:lnTo>
                    <a:pt x="54825" y="1658480"/>
                  </a:lnTo>
                  <a:lnTo>
                    <a:pt x="56692" y="1656613"/>
                  </a:lnTo>
                  <a:lnTo>
                    <a:pt x="57150" y="1655495"/>
                  </a:lnTo>
                  <a:lnTo>
                    <a:pt x="57150" y="1652866"/>
                  </a:lnTo>
                  <a:close/>
                </a:path>
                <a:path w="3676650" h="1659254">
                  <a:moveTo>
                    <a:pt x="57150" y="828154"/>
                  </a:moveTo>
                  <a:lnTo>
                    <a:pt x="56692" y="827036"/>
                  </a:lnTo>
                  <a:lnTo>
                    <a:pt x="54825" y="825182"/>
                  </a:lnTo>
                  <a:lnTo>
                    <a:pt x="53708" y="824712"/>
                  </a:lnTo>
                  <a:lnTo>
                    <a:pt x="51079" y="824712"/>
                  </a:lnTo>
                  <a:lnTo>
                    <a:pt x="49961" y="825182"/>
                  </a:lnTo>
                  <a:lnTo>
                    <a:pt x="48094" y="827036"/>
                  </a:lnTo>
                  <a:lnTo>
                    <a:pt x="47625" y="828154"/>
                  </a:lnTo>
                  <a:lnTo>
                    <a:pt x="47625" y="830795"/>
                  </a:lnTo>
                  <a:lnTo>
                    <a:pt x="48094" y="831913"/>
                  </a:lnTo>
                  <a:lnTo>
                    <a:pt x="49961" y="833767"/>
                  </a:lnTo>
                  <a:lnTo>
                    <a:pt x="51079" y="834237"/>
                  </a:lnTo>
                  <a:lnTo>
                    <a:pt x="53708" y="834237"/>
                  </a:lnTo>
                  <a:lnTo>
                    <a:pt x="54825" y="833767"/>
                  </a:lnTo>
                  <a:lnTo>
                    <a:pt x="56692" y="831913"/>
                  </a:lnTo>
                  <a:lnTo>
                    <a:pt x="57150" y="830795"/>
                  </a:lnTo>
                  <a:lnTo>
                    <a:pt x="57150" y="828154"/>
                  </a:lnTo>
                  <a:close/>
                </a:path>
                <a:path w="3676650" h="1659254">
                  <a:moveTo>
                    <a:pt x="57150" y="3454"/>
                  </a:moveTo>
                  <a:lnTo>
                    <a:pt x="56692" y="2336"/>
                  </a:lnTo>
                  <a:lnTo>
                    <a:pt x="54825" y="469"/>
                  </a:lnTo>
                  <a:lnTo>
                    <a:pt x="53708" y="0"/>
                  </a:lnTo>
                  <a:lnTo>
                    <a:pt x="51079" y="0"/>
                  </a:lnTo>
                  <a:lnTo>
                    <a:pt x="49961" y="469"/>
                  </a:lnTo>
                  <a:lnTo>
                    <a:pt x="48094" y="2336"/>
                  </a:lnTo>
                  <a:lnTo>
                    <a:pt x="47625" y="3454"/>
                  </a:lnTo>
                  <a:lnTo>
                    <a:pt x="47625" y="6083"/>
                  </a:lnTo>
                  <a:lnTo>
                    <a:pt x="48094" y="7200"/>
                  </a:lnTo>
                  <a:lnTo>
                    <a:pt x="49961" y="9067"/>
                  </a:lnTo>
                  <a:lnTo>
                    <a:pt x="51079" y="9525"/>
                  </a:lnTo>
                  <a:lnTo>
                    <a:pt x="53708" y="9525"/>
                  </a:lnTo>
                  <a:lnTo>
                    <a:pt x="54825" y="9067"/>
                  </a:lnTo>
                  <a:lnTo>
                    <a:pt x="56692" y="7200"/>
                  </a:lnTo>
                  <a:lnTo>
                    <a:pt x="57150" y="6083"/>
                  </a:lnTo>
                  <a:lnTo>
                    <a:pt x="57150" y="3454"/>
                  </a:lnTo>
                  <a:close/>
                </a:path>
                <a:path w="3676650" h="1659254">
                  <a:moveTo>
                    <a:pt x="104775" y="1652866"/>
                  </a:moveTo>
                  <a:lnTo>
                    <a:pt x="104317" y="1651749"/>
                  </a:lnTo>
                  <a:lnTo>
                    <a:pt x="102450" y="1649882"/>
                  </a:lnTo>
                  <a:lnTo>
                    <a:pt x="101333" y="1649412"/>
                  </a:lnTo>
                  <a:lnTo>
                    <a:pt x="98704" y="1649412"/>
                  </a:lnTo>
                  <a:lnTo>
                    <a:pt x="97586" y="1649882"/>
                  </a:lnTo>
                  <a:lnTo>
                    <a:pt x="95719" y="1651749"/>
                  </a:lnTo>
                  <a:lnTo>
                    <a:pt x="95250" y="1652866"/>
                  </a:lnTo>
                  <a:lnTo>
                    <a:pt x="95250" y="1655495"/>
                  </a:lnTo>
                  <a:lnTo>
                    <a:pt x="95719" y="1656613"/>
                  </a:lnTo>
                  <a:lnTo>
                    <a:pt x="97586" y="1658480"/>
                  </a:lnTo>
                  <a:lnTo>
                    <a:pt x="98704" y="1658937"/>
                  </a:lnTo>
                  <a:lnTo>
                    <a:pt x="101333" y="1658937"/>
                  </a:lnTo>
                  <a:lnTo>
                    <a:pt x="102450" y="1658480"/>
                  </a:lnTo>
                  <a:lnTo>
                    <a:pt x="104317" y="1656613"/>
                  </a:lnTo>
                  <a:lnTo>
                    <a:pt x="104775" y="1655495"/>
                  </a:lnTo>
                  <a:lnTo>
                    <a:pt x="104775" y="1652866"/>
                  </a:lnTo>
                  <a:close/>
                </a:path>
                <a:path w="3676650" h="1659254">
                  <a:moveTo>
                    <a:pt x="104775" y="828154"/>
                  </a:moveTo>
                  <a:lnTo>
                    <a:pt x="104317" y="827036"/>
                  </a:lnTo>
                  <a:lnTo>
                    <a:pt x="102450" y="825182"/>
                  </a:lnTo>
                  <a:lnTo>
                    <a:pt x="101333" y="824712"/>
                  </a:lnTo>
                  <a:lnTo>
                    <a:pt x="98704" y="824712"/>
                  </a:lnTo>
                  <a:lnTo>
                    <a:pt x="97586" y="825182"/>
                  </a:lnTo>
                  <a:lnTo>
                    <a:pt x="95719" y="827036"/>
                  </a:lnTo>
                  <a:lnTo>
                    <a:pt x="95250" y="828154"/>
                  </a:lnTo>
                  <a:lnTo>
                    <a:pt x="95250" y="830795"/>
                  </a:lnTo>
                  <a:lnTo>
                    <a:pt x="95719" y="831913"/>
                  </a:lnTo>
                  <a:lnTo>
                    <a:pt x="97586" y="833767"/>
                  </a:lnTo>
                  <a:lnTo>
                    <a:pt x="98704" y="834237"/>
                  </a:lnTo>
                  <a:lnTo>
                    <a:pt x="101333" y="834237"/>
                  </a:lnTo>
                  <a:lnTo>
                    <a:pt x="102450" y="833767"/>
                  </a:lnTo>
                  <a:lnTo>
                    <a:pt x="104317" y="831913"/>
                  </a:lnTo>
                  <a:lnTo>
                    <a:pt x="104775" y="830795"/>
                  </a:lnTo>
                  <a:lnTo>
                    <a:pt x="104775" y="828154"/>
                  </a:lnTo>
                  <a:close/>
                </a:path>
                <a:path w="3676650" h="1659254">
                  <a:moveTo>
                    <a:pt x="104775" y="3454"/>
                  </a:moveTo>
                  <a:lnTo>
                    <a:pt x="104317" y="2336"/>
                  </a:lnTo>
                  <a:lnTo>
                    <a:pt x="102450" y="469"/>
                  </a:lnTo>
                  <a:lnTo>
                    <a:pt x="101333" y="0"/>
                  </a:lnTo>
                  <a:lnTo>
                    <a:pt x="98704" y="0"/>
                  </a:lnTo>
                  <a:lnTo>
                    <a:pt x="97586" y="469"/>
                  </a:lnTo>
                  <a:lnTo>
                    <a:pt x="95719" y="2336"/>
                  </a:lnTo>
                  <a:lnTo>
                    <a:pt x="95250" y="3454"/>
                  </a:lnTo>
                  <a:lnTo>
                    <a:pt x="95250" y="6083"/>
                  </a:lnTo>
                  <a:lnTo>
                    <a:pt x="95719" y="7200"/>
                  </a:lnTo>
                  <a:lnTo>
                    <a:pt x="97586" y="9067"/>
                  </a:lnTo>
                  <a:lnTo>
                    <a:pt x="98704" y="9525"/>
                  </a:lnTo>
                  <a:lnTo>
                    <a:pt x="101333" y="9525"/>
                  </a:lnTo>
                  <a:lnTo>
                    <a:pt x="102450" y="9067"/>
                  </a:lnTo>
                  <a:lnTo>
                    <a:pt x="104317" y="7200"/>
                  </a:lnTo>
                  <a:lnTo>
                    <a:pt x="104775" y="6083"/>
                  </a:lnTo>
                  <a:lnTo>
                    <a:pt x="104775" y="3454"/>
                  </a:lnTo>
                  <a:close/>
                </a:path>
                <a:path w="3676650" h="1659254">
                  <a:moveTo>
                    <a:pt x="152400" y="1652866"/>
                  </a:moveTo>
                  <a:lnTo>
                    <a:pt x="151942" y="1651749"/>
                  </a:lnTo>
                  <a:lnTo>
                    <a:pt x="150075" y="1649882"/>
                  </a:lnTo>
                  <a:lnTo>
                    <a:pt x="148958" y="1649412"/>
                  </a:lnTo>
                  <a:lnTo>
                    <a:pt x="146329" y="1649412"/>
                  </a:lnTo>
                  <a:lnTo>
                    <a:pt x="145211" y="1649882"/>
                  </a:lnTo>
                  <a:lnTo>
                    <a:pt x="143344" y="1651749"/>
                  </a:lnTo>
                  <a:lnTo>
                    <a:pt x="142875" y="1652866"/>
                  </a:lnTo>
                  <a:lnTo>
                    <a:pt x="142875" y="1655495"/>
                  </a:lnTo>
                  <a:lnTo>
                    <a:pt x="143344" y="1656613"/>
                  </a:lnTo>
                  <a:lnTo>
                    <a:pt x="145211" y="1658480"/>
                  </a:lnTo>
                  <a:lnTo>
                    <a:pt x="146329" y="1658937"/>
                  </a:lnTo>
                  <a:lnTo>
                    <a:pt x="148958" y="1658937"/>
                  </a:lnTo>
                  <a:lnTo>
                    <a:pt x="150075" y="1658480"/>
                  </a:lnTo>
                  <a:lnTo>
                    <a:pt x="151942" y="1656613"/>
                  </a:lnTo>
                  <a:lnTo>
                    <a:pt x="152400" y="1655495"/>
                  </a:lnTo>
                  <a:lnTo>
                    <a:pt x="152400" y="1652866"/>
                  </a:lnTo>
                  <a:close/>
                </a:path>
                <a:path w="3676650" h="1659254">
                  <a:moveTo>
                    <a:pt x="152400" y="828154"/>
                  </a:moveTo>
                  <a:lnTo>
                    <a:pt x="151942" y="827036"/>
                  </a:lnTo>
                  <a:lnTo>
                    <a:pt x="150075" y="825182"/>
                  </a:lnTo>
                  <a:lnTo>
                    <a:pt x="148958" y="824712"/>
                  </a:lnTo>
                  <a:lnTo>
                    <a:pt x="146329" y="824712"/>
                  </a:lnTo>
                  <a:lnTo>
                    <a:pt x="145211" y="825182"/>
                  </a:lnTo>
                  <a:lnTo>
                    <a:pt x="143344" y="827036"/>
                  </a:lnTo>
                  <a:lnTo>
                    <a:pt x="142875" y="828154"/>
                  </a:lnTo>
                  <a:lnTo>
                    <a:pt x="142875" y="830795"/>
                  </a:lnTo>
                  <a:lnTo>
                    <a:pt x="143344" y="831913"/>
                  </a:lnTo>
                  <a:lnTo>
                    <a:pt x="145211" y="833767"/>
                  </a:lnTo>
                  <a:lnTo>
                    <a:pt x="146329" y="834237"/>
                  </a:lnTo>
                  <a:lnTo>
                    <a:pt x="148958" y="834237"/>
                  </a:lnTo>
                  <a:lnTo>
                    <a:pt x="150075" y="833767"/>
                  </a:lnTo>
                  <a:lnTo>
                    <a:pt x="151942" y="831913"/>
                  </a:lnTo>
                  <a:lnTo>
                    <a:pt x="152400" y="830795"/>
                  </a:lnTo>
                  <a:lnTo>
                    <a:pt x="152400" y="828154"/>
                  </a:lnTo>
                  <a:close/>
                </a:path>
                <a:path w="3676650" h="1659254">
                  <a:moveTo>
                    <a:pt x="152400" y="3454"/>
                  </a:moveTo>
                  <a:lnTo>
                    <a:pt x="151942" y="2336"/>
                  </a:lnTo>
                  <a:lnTo>
                    <a:pt x="150075" y="469"/>
                  </a:lnTo>
                  <a:lnTo>
                    <a:pt x="148958" y="0"/>
                  </a:lnTo>
                  <a:lnTo>
                    <a:pt x="146329" y="0"/>
                  </a:lnTo>
                  <a:lnTo>
                    <a:pt x="145211" y="469"/>
                  </a:lnTo>
                  <a:lnTo>
                    <a:pt x="143344" y="2336"/>
                  </a:lnTo>
                  <a:lnTo>
                    <a:pt x="142875" y="3454"/>
                  </a:lnTo>
                  <a:lnTo>
                    <a:pt x="142875" y="6083"/>
                  </a:lnTo>
                  <a:lnTo>
                    <a:pt x="143344" y="7200"/>
                  </a:lnTo>
                  <a:lnTo>
                    <a:pt x="145211" y="9067"/>
                  </a:lnTo>
                  <a:lnTo>
                    <a:pt x="146329" y="9525"/>
                  </a:lnTo>
                  <a:lnTo>
                    <a:pt x="148958" y="9525"/>
                  </a:lnTo>
                  <a:lnTo>
                    <a:pt x="150075" y="9067"/>
                  </a:lnTo>
                  <a:lnTo>
                    <a:pt x="151942" y="7200"/>
                  </a:lnTo>
                  <a:lnTo>
                    <a:pt x="152400" y="6083"/>
                  </a:lnTo>
                  <a:lnTo>
                    <a:pt x="152400" y="3454"/>
                  </a:lnTo>
                  <a:close/>
                </a:path>
                <a:path w="3676650" h="1659254">
                  <a:moveTo>
                    <a:pt x="200025" y="1652866"/>
                  </a:moveTo>
                  <a:lnTo>
                    <a:pt x="199567" y="1651749"/>
                  </a:lnTo>
                  <a:lnTo>
                    <a:pt x="197700" y="1649882"/>
                  </a:lnTo>
                  <a:lnTo>
                    <a:pt x="196583" y="1649412"/>
                  </a:lnTo>
                  <a:lnTo>
                    <a:pt x="193954" y="1649412"/>
                  </a:lnTo>
                  <a:lnTo>
                    <a:pt x="192836" y="1649882"/>
                  </a:lnTo>
                  <a:lnTo>
                    <a:pt x="190969" y="1651749"/>
                  </a:lnTo>
                  <a:lnTo>
                    <a:pt x="190500" y="1652866"/>
                  </a:lnTo>
                  <a:lnTo>
                    <a:pt x="190500" y="1655495"/>
                  </a:lnTo>
                  <a:lnTo>
                    <a:pt x="190969" y="1656613"/>
                  </a:lnTo>
                  <a:lnTo>
                    <a:pt x="192836" y="1658480"/>
                  </a:lnTo>
                  <a:lnTo>
                    <a:pt x="193954" y="1658937"/>
                  </a:lnTo>
                  <a:lnTo>
                    <a:pt x="196583" y="1658937"/>
                  </a:lnTo>
                  <a:lnTo>
                    <a:pt x="197700" y="1658480"/>
                  </a:lnTo>
                  <a:lnTo>
                    <a:pt x="199567" y="1656613"/>
                  </a:lnTo>
                  <a:lnTo>
                    <a:pt x="200025" y="1655495"/>
                  </a:lnTo>
                  <a:lnTo>
                    <a:pt x="200025" y="1652866"/>
                  </a:lnTo>
                  <a:close/>
                </a:path>
                <a:path w="3676650" h="1659254">
                  <a:moveTo>
                    <a:pt x="200025" y="828154"/>
                  </a:moveTo>
                  <a:lnTo>
                    <a:pt x="199567" y="827036"/>
                  </a:lnTo>
                  <a:lnTo>
                    <a:pt x="197700" y="825182"/>
                  </a:lnTo>
                  <a:lnTo>
                    <a:pt x="196583" y="824712"/>
                  </a:lnTo>
                  <a:lnTo>
                    <a:pt x="193954" y="824712"/>
                  </a:lnTo>
                  <a:lnTo>
                    <a:pt x="192836" y="825182"/>
                  </a:lnTo>
                  <a:lnTo>
                    <a:pt x="190969" y="827036"/>
                  </a:lnTo>
                  <a:lnTo>
                    <a:pt x="190500" y="828154"/>
                  </a:lnTo>
                  <a:lnTo>
                    <a:pt x="190500" y="830795"/>
                  </a:lnTo>
                  <a:lnTo>
                    <a:pt x="190969" y="831913"/>
                  </a:lnTo>
                  <a:lnTo>
                    <a:pt x="192836" y="833767"/>
                  </a:lnTo>
                  <a:lnTo>
                    <a:pt x="193954" y="834237"/>
                  </a:lnTo>
                  <a:lnTo>
                    <a:pt x="196583" y="834237"/>
                  </a:lnTo>
                  <a:lnTo>
                    <a:pt x="197700" y="833767"/>
                  </a:lnTo>
                  <a:lnTo>
                    <a:pt x="199567" y="831913"/>
                  </a:lnTo>
                  <a:lnTo>
                    <a:pt x="200025" y="830795"/>
                  </a:lnTo>
                  <a:lnTo>
                    <a:pt x="200025" y="828154"/>
                  </a:lnTo>
                  <a:close/>
                </a:path>
                <a:path w="3676650" h="1659254">
                  <a:moveTo>
                    <a:pt x="200025" y="3454"/>
                  </a:moveTo>
                  <a:lnTo>
                    <a:pt x="199567" y="2336"/>
                  </a:lnTo>
                  <a:lnTo>
                    <a:pt x="197700" y="469"/>
                  </a:lnTo>
                  <a:lnTo>
                    <a:pt x="196583" y="0"/>
                  </a:lnTo>
                  <a:lnTo>
                    <a:pt x="193954" y="0"/>
                  </a:lnTo>
                  <a:lnTo>
                    <a:pt x="192836" y="469"/>
                  </a:lnTo>
                  <a:lnTo>
                    <a:pt x="190969" y="2336"/>
                  </a:lnTo>
                  <a:lnTo>
                    <a:pt x="190500" y="3454"/>
                  </a:lnTo>
                  <a:lnTo>
                    <a:pt x="190500" y="6083"/>
                  </a:lnTo>
                  <a:lnTo>
                    <a:pt x="190969" y="7200"/>
                  </a:lnTo>
                  <a:lnTo>
                    <a:pt x="192836" y="9067"/>
                  </a:lnTo>
                  <a:lnTo>
                    <a:pt x="193954" y="9525"/>
                  </a:lnTo>
                  <a:lnTo>
                    <a:pt x="196583" y="9525"/>
                  </a:lnTo>
                  <a:lnTo>
                    <a:pt x="197700" y="9067"/>
                  </a:lnTo>
                  <a:lnTo>
                    <a:pt x="199567" y="7200"/>
                  </a:lnTo>
                  <a:lnTo>
                    <a:pt x="200025" y="6083"/>
                  </a:lnTo>
                  <a:lnTo>
                    <a:pt x="200025" y="3454"/>
                  </a:lnTo>
                  <a:close/>
                </a:path>
                <a:path w="3676650" h="1659254">
                  <a:moveTo>
                    <a:pt x="247650" y="1652866"/>
                  </a:moveTo>
                  <a:lnTo>
                    <a:pt x="247192" y="1651749"/>
                  </a:lnTo>
                  <a:lnTo>
                    <a:pt x="245325" y="1649882"/>
                  </a:lnTo>
                  <a:lnTo>
                    <a:pt x="244208" y="1649412"/>
                  </a:lnTo>
                  <a:lnTo>
                    <a:pt x="241579" y="1649412"/>
                  </a:lnTo>
                  <a:lnTo>
                    <a:pt x="240461" y="1649882"/>
                  </a:lnTo>
                  <a:lnTo>
                    <a:pt x="238594" y="1651749"/>
                  </a:lnTo>
                  <a:lnTo>
                    <a:pt x="238125" y="1652866"/>
                  </a:lnTo>
                  <a:lnTo>
                    <a:pt x="238125" y="1655495"/>
                  </a:lnTo>
                  <a:lnTo>
                    <a:pt x="238594" y="1656613"/>
                  </a:lnTo>
                  <a:lnTo>
                    <a:pt x="240461" y="1658480"/>
                  </a:lnTo>
                  <a:lnTo>
                    <a:pt x="241579" y="1658937"/>
                  </a:lnTo>
                  <a:lnTo>
                    <a:pt x="244208" y="1658937"/>
                  </a:lnTo>
                  <a:lnTo>
                    <a:pt x="245325" y="1658480"/>
                  </a:lnTo>
                  <a:lnTo>
                    <a:pt x="247192" y="1656613"/>
                  </a:lnTo>
                  <a:lnTo>
                    <a:pt x="247650" y="1655495"/>
                  </a:lnTo>
                  <a:lnTo>
                    <a:pt x="247650" y="1652866"/>
                  </a:lnTo>
                  <a:close/>
                </a:path>
                <a:path w="3676650" h="1659254">
                  <a:moveTo>
                    <a:pt x="247650" y="828154"/>
                  </a:moveTo>
                  <a:lnTo>
                    <a:pt x="247192" y="827036"/>
                  </a:lnTo>
                  <a:lnTo>
                    <a:pt x="245325" y="825182"/>
                  </a:lnTo>
                  <a:lnTo>
                    <a:pt x="244208" y="824712"/>
                  </a:lnTo>
                  <a:lnTo>
                    <a:pt x="241579" y="824712"/>
                  </a:lnTo>
                  <a:lnTo>
                    <a:pt x="240461" y="825182"/>
                  </a:lnTo>
                  <a:lnTo>
                    <a:pt x="238594" y="827036"/>
                  </a:lnTo>
                  <a:lnTo>
                    <a:pt x="238125" y="828154"/>
                  </a:lnTo>
                  <a:lnTo>
                    <a:pt x="238125" y="830795"/>
                  </a:lnTo>
                  <a:lnTo>
                    <a:pt x="238594" y="831913"/>
                  </a:lnTo>
                  <a:lnTo>
                    <a:pt x="240461" y="833767"/>
                  </a:lnTo>
                  <a:lnTo>
                    <a:pt x="241579" y="834237"/>
                  </a:lnTo>
                  <a:lnTo>
                    <a:pt x="244208" y="834237"/>
                  </a:lnTo>
                  <a:lnTo>
                    <a:pt x="245325" y="833767"/>
                  </a:lnTo>
                  <a:lnTo>
                    <a:pt x="247192" y="831913"/>
                  </a:lnTo>
                  <a:lnTo>
                    <a:pt x="247650" y="830795"/>
                  </a:lnTo>
                  <a:lnTo>
                    <a:pt x="247650" y="828154"/>
                  </a:lnTo>
                  <a:close/>
                </a:path>
                <a:path w="3676650" h="1659254">
                  <a:moveTo>
                    <a:pt x="247650" y="3454"/>
                  </a:moveTo>
                  <a:lnTo>
                    <a:pt x="247192" y="2336"/>
                  </a:lnTo>
                  <a:lnTo>
                    <a:pt x="245325" y="469"/>
                  </a:lnTo>
                  <a:lnTo>
                    <a:pt x="244208" y="0"/>
                  </a:lnTo>
                  <a:lnTo>
                    <a:pt x="241579" y="0"/>
                  </a:lnTo>
                  <a:lnTo>
                    <a:pt x="240461" y="469"/>
                  </a:lnTo>
                  <a:lnTo>
                    <a:pt x="238594" y="2336"/>
                  </a:lnTo>
                  <a:lnTo>
                    <a:pt x="238125" y="3454"/>
                  </a:lnTo>
                  <a:lnTo>
                    <a:pt x="238125" y="6083"/>
                  </a:lnTo>
                  <a:lnTo>
                    <a:pt x="238594" y="7200"/>
                  </a:lnTo>
                  <a:lnTo>
                    <a:pt x="240461" y="9067"/>
                  </a:lnTo>
                  <a:lnTo>
                    <a:pt x="241579" y="9525"/>
                  </a:lnTo>
                  <a:lnTo>
                    <a:pt x="244208" y="9525"/>
                  </a:lnTo>
                  <a:lnTo>
                    <a:pt x="245325" y="9067"/>
                  </a:lnTo>
                  <a:lnTo>
                    <a:pt x="247192" y="7200"/>
                  </a:lnTo>
                  <a:lnTo>
                    <a:pt x="247650" y="6083"/>
                  </a:lnTo>
                  <a:lnTo>
                    <a:pt x="247650" y="3454"/>
                  </a:lnTo>
                  <a:close/>
                </a:path>
                <a:path w="3676650" h="1659254">
                  <a:moveTo>
                    <a:pt x="295275" y="1652866"/>
                  </a:moveTo>
                  <a:lnTo>
                    <a:pt x="294817" y="1651749"/>
                  </a:lnTo>
                  <a:lnTo>
                    <a:pt x="292950" y="1649882"/>
                  </a:lnTo>
                  <a:lnTo>
                    <a:pt x="291833" y="1649412"/>
                  </a:lnTo>
                  <a:lnTo>
                    <a:pt x="289204" y="1649412"/>
                  </a:lnTo>
                  <a:lnTo>
                    <a:pt x="288086" y="1649882"/>
                  </a:lnTo>
                  <a:lnTo>
                    <a:pt x="286219" y="1651749"/>
                  </a:lnTo>
                  <a:lnTo>
                    <a:pt x="285750" y="1652866"/>
                  </a:lnTo>
                  <a:lnTo>
                    <a:pt x="285750" y="1655495"/>
                  </a:lnTo>
                  <a:lnTo>
                    <a:pt x="286219" y="1656613"/>
                  </a:lnTo>
                  <a:lnTo>
                    <a:pt x="288086" y="1658480"/>
                  </a:lnTo>
                  <a:lnTo>
                    <a:pt x="289204" y="1658937"/>
                  </a:lnTo>
                  <a:lnTo>
                    <a:pt x="291833" y="1658937"/>
                  </a:lnTo>
                  <a:lnTo>
                    <a:pt x="292950" y="1658480"/>
                  </a:lnTo>
                  <a:lnTo>
                    <a:pt x="294817" y="1656613"/>
                  </a:lnTo>
                  <a:lnTo>
                    <a:pt x="295275" y="1655495"/>
                  </a:lnTo>
                  <a:lnTo>
                    <a:pt x="295275" y="1652866"/>
                  </a:lnTo>
                  <a:close/>
                </a:path>
                <a:path w="3676650" h="1659254">
                  <a:moveTo>
                    <a:pt x="295275" y="828154"/>
                  </a:moveTo>
                  <a:lnTo>
                    <a:pt x="294817" y="827036"/>
                  </a:lnTo>
                  <a:lnTo>
                    <a:pt x="292950" y="825182"/>
                  </a:lnTo>
                  <a:lnTo>
                    <a:pt x="291833" y="824712"/>
                  </a:lnTo>
                  <a:lnTo>
                    <a:pt x="289204" y="824712"/>
                  </a:lnTo>
                  <a:lnTo>
                    <a:pt x="288086" y="825182"/>
                  </a:lnTo>
                  <a:lnTo>
                    <a:pt x="286219" y="827036"/>
                  </a:lnTo>
                  <a:lnTo>
                    <a:pt x="285750" y="828154"/>
                  </a:lnTo>
                  <a:lnTo>
                    <a:pt x="285750" y="830795"/>
                  </a:lnTo>
                  <a:lnTo>
                    <a:pt x="286219" y="831913"/>
                  </a:lnTo>
                  <a:lnTo>
                    <a:pt x="288086" y="833767"/>
                  </a:lnTo>
                  <a:lnTo>
                    <a:pt x="289204" y="834237"/>
                  </a:lnTo>
                  <a:lnTo>
                    <a:pt x="291833" y="834237"/>
                  </a:lnTo>
                  <a:lnTo>
                    <a:pt x="292950" y="833767"/>
                  </a:lnTo>
                  <a:lnTo>
                    <a:pt x="294817" y="831913"/>
                  </a:lnTo>
                  <a:lnTo>
                    <a:pt x="295275" y="830795"/>
                  </a:lnTo>
                  <a:lnTo>
                    <a:pt x="295275" y="828154"/>
                  </a:lnTo>
                  <a:close/>
                </a:path>
                <a:path w="3676650" h="1659254">
                  <a:moveTo>
                    <a:pt x="295275" y="3454"/>
                  </a:moveTo>
                  <a:lnTo>
                    <a:pt x="294817" y="2336"/>
                  </a:lnTo>
                  <a:lnTo>
                    <a:pt x="292950" y="469"/>
                  </a:lnTo>
                  <a:lnTo>
                    <a:pt x="291833" y="0"/>
                  </a:lnTo>
                  <a:lnTo>
                    <a:pt x="289204" y="0"/>
                  </a:lnTo>
                  <a:lnTo>
                    <a:pt x="288086" y="469"/>
                  </a:lnTo>
                  <a:lnTo>
                    <a:pt x="286219" y="2336"/>
                  </a:lnTo>
                  <a:lnTo>
                    <a:pt x="285750" y="3454"/>
                  </a:lnTo>
                  <a:lnTo>
                    <a:pt x="285750" y="6083"/>
                  </a:lnTo>
                  <a:lnTo>
                    <a:pt x="286219" y="7200"/>
                  </a:lnTo>
                  <a:lnTo>
                    <a:pt x="288086" y="9067"/>
                  </a:lnTo>
                  <a:lnTo>
                    <a:pt x="289204" y="9525"/>
                  </a:lnTo>
                  <a:lnTo>
                    <a:pt x="291833" y="9525"/>
                  </a:lnTo>
                  <a:lnTo>
                    <a:pt x="292950" y="9067"/>
                  </a:lnTo>
                  <a:lnTo>
                    <a:pt x="294817" y="7200"/>
                  </a:lnTo>
                  <a:lnTo>
                    <a:pt x="295275" y="6083"/>
                  </a:lnTo>
                  <a:lnTo>
                    <a:pt x="295275" y="3454"/>
                  </a:lnTo>
                  <a:close/>
                </a:path>
                <a:path w="3676650" h="1659254">
                  <a:moveTo>
                    <a:pt x="342900" y="1652866"/>
                  </a:moveTo>
                  <a:lnTo>
                    <a:pt x="342442" y="1651749"/>
                  </a:lnTo>
                  <a:lnTo>
                    <a:pt x="340575" y="1649882"/>
                  </a:lnTo>
                  <a:lnTo>
                    <a:pt x="339458" y="1649412"/>
                  </a:lnTo>
                  <a:lnTo>
                    <a:pt x="336829" y="1649412"/>
                  </a:lnTo>
                  <a:lnTo>
                    <a:pt x="335711" y="1649882"/>
                  </a:lnTo>
                  <a:lnTo>
                    <a:pt x="333844" y="1651749"/>
                  </a:lnTo>
                  <a:lnTo>
                    <a:pt x="333375" y="1652866"/>
                  </a:lnTo>
                  <a:lnTo>
                    <a:pt x="333375" y="1655495"/>
                  </a:lnTo>
                  <a:lnTo>
                    <a:pt x="333844" y="1656613"/>
                  </a:lnTo>
                  <a:lnTo>
                    <a:pt x="335711" y="1658480"/>
                  </a:lnTo>
                  <a:lnTo>
                    <a:pt x="336829" y="1658937"/>
                  </a:lnTo>
                  <a:lnTo>
                    <a:pt x="339458" y="1658937"/>
                  </a:lnTo>
                  <a:lnTo>
                    <a:pt x="340575" y="1658480"/>
                  </a:lnTo>
                  <a:lnTo>
                    <a:pt x="342442" y="1656613"/>
                  </a:lnTo>
                  <a:lnTo>
                    <a:pt x="342900" y="1655495"/>
                  </a:lnTo>
                  <a:lnTo>
                    <a:pt x="342900" y="1652866"/>
                  </a:lnTo>
                  <a:close/>
                </a:path>
                <a:path w="3676650" h="1659254">
                  <a:moveTo>
                    <a:pt x="342900" y="828154"/>
                  </a:moveTo>
                  <a:lnTo>
                    <a:pt x="342442" y="827036"/>
                  </a:lnTo>
                  <a:lnTo>
                    <a:pt x="340575" y="825182"/>
                  </a:lnTo>
                  <a:lnTo>
                    <a:pt x="339458" y="824712"/>
                  </a:lnTo>
                  <a:lnTo>
                    <a:pt x="336829" y="824712"/>
                  </a:lnTo>
                  <a:lnTo>
                    <a:pt x="335711" y="825182"/>
                  </a:lnTo>
                  <a:lnTo>
                    <a:pt x="333844" y="827036"/>
                  </a:lnTo>
                  <a:lnTo>
                    <a:pt x="333375" y="828154"/>
                  </a:lnTo>
                  <a:lnTo>
                    <a:pt x="333375" y="830795"/>
                  </a:lnTo>
                  <a:lnTo>
                    <a:pt x="333844" y="831913"/>
                  </a:lnTo>
                  <a:lnTo>
                    <a:pt x="335711" y="833767"/>
                  </a:lnTo>
                  <a:lnTo>
                    <a:pt x="336829" y="834237"/>
                  </a:lnTo>
                  <a:lnTo>
                    <a:pt x="339458" y="834237"/>
                  </a:lnTo>
                  <a:lnTo>
                    <a:pt x="340575" y="833767"/>
                  </a:lnTo>
                  <a:lnTo>
                    <a:pt x="342442" y="831913"/>
                  </a:lnTo>
                  <a:lnTo>
                    <a:pt x="342900" y="830795"/>
                  </a:lnTo>
                  <a:lnTo>
                    <a:pt x="342900" y="828154"/>
                  </a:lnTo>
                  <a:close/>
                </a:path>
                <a:path w="3676650" h="1659254">
                  <a:moveTo>
                    <a:pt x="342900" y="3454"/>
                  </a:moveTo>
                  <a:lnTo>
                    <a:pt x="342442" y="2336"/>
                  </a:lnTo>
                  <a:lnTo>
                    <a:pt x="340575" y="469"/>
                  </a:lnTo>
                  <a:lnTo>
                    <a:pt x="339458" y="0"/>
                  </a:lnTo>
                  <a:lnTo>
                    <a:pt x="336829" y="0"/>
                  </a:lnTo>
                  <a:lnTo>
                    <a:pt x="335711" y="469"/>
                  </a:lnTo>
                  <a:lnTo>
                    <a:pt x="333844" y="2336"/>
                  </a:lnTo>
                  <a:lnTo>
                    <a:pt x="333375" y="3454"/>
                  </a:lnTo>
                  <a:lnTo>
                    <a:pt x="333375" y="6083"/>
                  </a:lnTo>
                  <a:lnTo>
                    <a:pt x="333844" y="7200"/>
                  </a:lnTo>
                  <a:lnTo>
                    <a:pt x="335711" y="9067"/>
                  </a:lnTo>
                  <a:lnTo>
                    <a:pt x="336829" y="9525"/>
                  </a:lnTo>
                  <a:lnTo>
                    <a:pt x="339458" y="9525"/>
                  </a:lnTo>
                  <a:lnTo>
                    <a:pt x="340575" y="9067"/>
                  </a:lnTo>
                  <a:lnTo>
                    <a:pt x="342442" y="7200"/>
                  </a:lnTo>
                  <a:lnTo>
                    <a:pt x="342900" y="6083"/>
                  </a:lnTo>
                  <a:lnTo>
                    <a:pt x="342900" y="3454"/>
                  </a:lnTo>
                  <a:close/>
                </a:path>
                <a:path w="3676650" h="1659254">
                  <a:moveTo>
                    <a:pt x="390525" y="1652866"/>
                  </a:moveTo>
                  <a:lnTo>
                    <a:pt x="390067" y="1651749"/>
                  </a:lnTo>
                  <a:lnTo>
                    <a:pt x="388200" y="1649882"/>
                  </a:lnTo>
                  <a:lnTo>
                    <a:pt x="387083" y="1649412"/>
                  </a:lnTo>
                  <a:lnTo>
                    <a:pt x="384454" y="1649412"/>
                  </a:lnTo>
                  <a:lnTo>
                    <a:pt x="383336" y="1649882"/>
                  </a:lnTo>
                  <a:lnTo>
                    <a:pt x="381469" y="1651749"/>
                  </a:lnTo>
                  <a:lnTo>
                    <a:pt x="381000" y="1652866"/>
                  </a:lnTo>
                  <a:lnTo>
                    <a:pt x="381000" y="1655495"/>
                  </a:lnTo>
                  <a:lnTo>
                    <a:pt x="381469" y="1656613"/>
                  </a:lnTo>
                  <a:lnTo>
                    <a:pt x="383336" y="1658480"/>
                  </a:lnTo>
                  <a:lnTo>
                    <a:pt x="384454" y="1658937"/>
                  </a:lnTo>
                  <a:lnTo>
                    <a:pt x="387083" y="1658937"/>
                  </a:lnTo>
                  <a:lnTo>
                    <a:pt x="388200" y="1658480"/>
                  </a:lnTo>
                  <a:lnTo>
                    <a:pt x="390067" y="1656613"/>
                  </a:lnTo>
                  <a:lnTo>
                    <a:pt x="390525" y="1655495"/>
                  </a:lnTo>
                  <a:lnTo>
                    <a:pt x="390525" y="1652866"/>
                  </a:lnTo>
                  <a:close/>
                </a:path>
                <a:path w="3676650" h="1659254">
                  <a:moveTo>
                    <a:pt x="390525" y="828154"/>
                  </a:moveTo>
                  <a:lnTo>
                    <a:pt x="390067" y="827036"/>
                  </a:lnTo>
                  <a:lnTo>
                    <a:pt x="388200" y="825182"/>
                  </a:lnTo>
                  <a:lnTo>
                    <a:pt x="387083" y="824712"/>
                  </a:lnTo>
                  <a:lnTo>
                    <a:pt x="384454" y="824712"/>
                  </a:lnTo>
                  <a:lnTo>
                    <a:pt x="383336" y="825182"/>
                  </a:lnTo>
                  <a:lnTo>
                    <a:pt x="381469" y="827036"/>
                  </a:lnTo>
                  <a:lnTo>
                    <a:pt x="381000" y="828154"/>
                  </a:lnTo>
                  <a:lnTo>
                    <a:pt x="381000" y="830795"/>
                  </a:lnTo>
                  <a:lnTo>
                    <a:pt x="381469" y="831913"/>
                  </a:lnTo>
                  <a:lnTo>
                    <a:pt x="383336" y="833767"/>
                  </a:lnTo>
                  <a:lnTo>
                    <a:pt x="384454" y="834237"/>
                  </a:lnTo>
                  <a:lnTo>
                    <a:pt x="387083" y="834237"/>
                  </a:lnTo>
                  <a:lnTo>
                    <a:pt x="388200" y="833767"/>
                  </a:lnTo>
                  <a:lnTo>
                    <a:pt x="390067" y="831913"/>
                  </a:lnTo>
                  <a:lnTo>
                    <a:pt x="390525" y="830795"/>
                  </a:lnTo>
                  <a:lnTo>
                    <a:pt x="390525" y="828154"/>
                  </a:lnTo>
                  <a:close/>
                </a:path>
                <a:path w="3676650" h="1659254">
                  <a:moveTo>
                    <a:pt x="390525" y="3454"/>
                  </a:moveTo>
                  <a:lnTo>
                    <a:pt x="390067" y="2336"/>
                  </a:lnTo>
                  <a:lnTo>
                    <a:pt x="388200" y="469"/>
                  </a:lnTo>
                  <a:lnTo>
                    <a:pt x="387083" y="0"/>
                  </a:lnTo>
                  <a:lnTo>
                    <a:pt x="384454" y="0"/>
                  </a:lnTo>
                  <a:lnTo>
                    <a:pt x="383336" y="469"/>
                  </a:lnTo>
                  <a:lnTo>
                    <a:pt x="381469" y="2336"/>
                  </a:lnTo>
                  <a:lnTo>
                    <a:pt x="381000" y="3454"/>
                  </a:lnTo>
                  <a:lnTo>
                    <a:pt x="381000" y="6083"/>
                  </a:lnTo>
                  <a:lnTo>
                    <a:pt x="381469" y="7200"/>
                  </a:lnTo>
                  <a:lnTo>
                    <a:pt x="383336" y="9067"/>
                  </a:lnTo>
                  <a:lnTo>
                    <a:pt x="384454" y="9525"/>
                  </a:lnTo>
                  <a:lnTo>
                    <a:pt x="387083" y="9525"/>
                  </a:lnTo>
                  <a:lnTo>
                    <a:pt x="388200" y="9067"/>
                  </a:lnTo>
                  <a:lnTo>
                    <a:pt x="390067" y="7200"/>
                  </a:lnTo>
                  <a:lnTo>
                    <a:pt x="390525" y="6083"/>
                  </a:lnTo>
                  <a:lnTo>
                    <a:pt x="390525" y="3454"/>
                  </a:lnTo>
                  <a:close/>
                </a:path>
                <a:path w="3676650" h="1659254">
                  <a:moveTo>
                    <a:pt x="438150" y="1652866"/>
                  </a:moveTo>
                  <a:lnTo>
                    <a:pt x="437692" y="1651749"/>
                  </a:lnTo>
                  <a:lnTo>
                    <a:pt x="435825" y="1649882"/>
                  </a:lnTo>
                  <a:lnTo>
                    <a:pt x="434708" y="1649412"/>
                  </a:lnTo>
                  <a:lnTo>
                    <a:pt x="432079" y="1649412"/>
                  </a:lnTo>
                  <a:lnTo>
                    <a:pt x="430961" y="1649882"/>
                  </a:lnTo>
                  <a:lnTo>
                    <a:pt x="429094" y="1651749"/>
                  </a:lnTo>
                  <a:lnTo>
                    <a:pt x="428625" y="1652866"/>
                  </a:lnTo>
                  <a:lnTo>
                    <a:pt x="428625" y="1655495"/>
                  </a:lnTo>
                  <a:lnTo>
                    <a:pt x="429094" y="1656613"/>
                  </a:lnTo>
                  <a:lnTo>
                    <a:pt x="430961" y="1658480"/>
                  </a:lnTo>
                  <a:lnTo>
                    <a:pt x="432079" y="1658937"/>
                  </a:lnTo>
                  <a:lnTo>
                    <a:pt x="434708" y="1658937"/>
                  </a:lnTo>
                  <a:lnTo>
                    <a:pt x="435825" y="1658480"/>
                  </a:lnTo>
                  <a:lnTo>
                    <a:pt x="437692" y="1656613"/>
                  </a:lnTo>
                  <a:lnTo>
                    <a:pt x="438150" y="1655495"/>
                  </a:lnTo>
                  <a:lnTo>
                    <a:pt x="438150" y="1652866"/>
                  </a:lnTo>
                  <a:close/>
                </a:path>
                <a:path w="3676650" h="1659254">
                  <a:moveTo>
                    <a:pt x="438150" y="828154"/>
                  </a:moveTo>
                  <a:lnTo>
                    <a:pt x="437692" y="827036"/>
                  </a:lnTo>
                  <a:lnTo>
                    <a:pt x="435825" y="825182"/>
                  </a:lnTo>
                  <a:lnTo>
                    <a:pt x="434708" y="824712"/>
                  </a:lnTo>
                  <a:lnTo>
                    <a:pt x="432079" y="824712"/>
                  </a:lnTo>
                  <a:lnTo>
                    <a:pt x="430961" y="825182"/>
                  </a:lnTo>
                  <a:lnTo>
                    <a:pt x="429094" y="827036"/>
                  </a:lnTo>
                  <a:lnTo>
                    <a:pt x="428625" y="828154"/>
                  </a:lnTo>
                  <a:lnTo>
                    <a:pt x="428625" y="830795"/>
                  </a:lnTo>
                  <a:lnTo>
                    <a:pt x="429094" y="831913"/>
                  </a:lnTo>
                  <a:lnTo>
                    <a:pt x="430961" y="833767"/>
                  </a:lnTo>
                  <a:lnTo>
                    <a:pt x="432079" y="834237"/>
                  </a:lnTo>
                  <a:lnTo>
                    <a:pt x="434708" y="834237"/>
                  </a:lnTo>
                  <a:lnTo>
                    <a:pt x="435825" y="833767"/>
                  </a:lnTo>
                  <a:lnTo>
                    <a:pt x="437692" y="831913"/>
                  </a:lnTo>
                  <a:lnTo>
                    <a:pt x="438150" y="830795"/>
                  </a:lnTo>
                  <a:lnTo>
                    <a:pt x="438150" y="828154"/>
                  </a:lnTo>
                  <a:close/>
                </a:path>
                <a:path w="3676650" h="1659254">
                  <a:moveTo>
                    <a:pt x="438150" y="3454"/>
                  </a:moveTo>
                  <a:lnTo>
                    <a:pt x="437692" y="2336"/>
                  </a:lnTo>
                  <a:lnTo>
                    <a:pt x="435825" y="469"/>
                  </a:lnTo>
                  <a:lnTo>
                    <a:pt x="434708" y="0"/>
                  </a:lnTo>
                  <a:lnTo>
                    <a:pt x="432079" y="0"/>
                  </a:lnTo>
                  <a:lnTo>
                    <a:pt x="430961" y="469"/>
                  </a:lnTo>
                  <a:lnTo>
                    <a:pt x="429094" y="2336"/>
                  </a:lnTo>
                  <a:lnTo>
                    <a:pt x="428625" y="3454"/>
                  </a:lnTo>
                  <a:lnTo>
                    <a:pt x="428625" y="6083"/>
                  </a:lnTo>
                  <a:lnTo>
                    <a:pt x="429094" y="7200"/>
                  </a:lnTo>
                  <a:lnTo>
                    <a:pt x="430961" y="9067"/>
                  </a:lnTo>
                  <a:lnTo>
                    <a:pt x="432079" y="9525"/>
                  </a:lnTo>
                  <a:lnTo>
                    <a:pt x="434708" y="9525"/>
                  </a:lnTo>
                  <a:lnTo>
                    <a:pt x="435825" y="9067"/>
                  </a:lnTo>
                  <a:lnTo>
                    <a:pt x="437692" y="7200"/>
                  </a:lnTo>
                  <a:lnTo>
                    <a:pt x="438150" y="6083"/>
                  </a:lnTo>
                  <a:lnTo>
                    <a:pt x="438150" y="3454"/>
                  </a:lnTo>
                  <a:close/>
                </a:path>
                <a:path w="3676650" h="1659254">
                  <a:moveTo>
                    <a:pt x="485775" y="1652866"/>
                  </a:moveTo>
                  <a:lnTo>
                    <a:pt x="485317" y="1651749"/>
                  </a:lnTo>
                  <a:lnTo>
                    <a:pt x="483450" y="1649882"/>
                  </a:lnTo>
                  <a:lnTo>
                    <a:pt x="482333" y="1649412"/>
                  </a:lnTo>
                  <a:lnTo>
                    <a:pt x="479704" y="1649412"/>
                  </a:lnTo>
                  <a:lnTo>
                    <a:pt x="478586" y="1649882"/>
                  </a:lnTo>
                  <a:lnTo>
                    <a:pt x="476719" y="1651749"/>
                  </a:lnTo>
                  <a:lnTo>
                    <a:pt x="476250" y="1652866"/>
                  </a:lnTo>
                  <a:lnTo>
                    <a:pt x="476250" y="1655495"/>
                  </a:lnTo>
                  <a:lnTo>
                    <a:pt x="476719" y="1656613"/>
                  </a:lnTo>
                  <a:lnTo>
                    <a:pt x="478586" y="1658480"/>
                  </a:lnTo>
                  <a:lnTo>
                    <a:pt x="479704" y="1658937"/>
                  </a:lnTo>
                  <a:lnTo>
                    <a:pt x="482333" y="1658937"/>
                  </a:lnTo>
                  <a:lnTo>
                    <a:pt x="483450" y="1658480"/>
                  </a:lnTo>
                  <a:lnTo>
                    <a:pt x="485317" y="1656613"/>
                  </a:lnTo>
                  <a:lnTo>
                    <a:pt x="485775" y="1655495"/>
                  </a:lnTo>
                  <a:lnTo>
                    <a:pt x="485775" y="1652866"/>
                  </a:lnTo>
                  <a:close/>
                </a:path>
                <a:path w="3676650" h="1659254">
                  <a:moveTo>
                    <a:pt x="485775" y="828154"/>
                  </a:moveTo>
                  <a:lnTo>
                    <a:pt x="485317" y="827036"/>
                  </a:lnTo>
                  <a:lnTo>
                    <a:pt x="483450" y="825182"/>
                  </a:lnTo>
                  <a:lnTo>
                    <a:pt x="482333" y="824712"/>
                  </a:lnTo>
                  <a:lnTo>
                    <a:pt x="479704" y="824712"/>
                  </a:lnTo>
                  <a:lnTo>
                    <a:pt x="478586" y="825182"/>
                  </a:lnTo>
                  <a:lnTo>
                    <a:pt x="476719" y="827036"/>
                  </a:lnTo>
                  <a:lnTo>
                    <a:pt x="476250" y="828154"/>
                  </a:lnTo>
                  <a:lnTo>
                    <a:pt x="476250" y="830795"/>
                  </a:lnTo>
                  <a:lnTo>
                    <a:pt x="476719" y="831913"/>
                  </a:lnTo>
                  <a:lnTo>
                    <a:pt x="478586" y="833767"/>
                  </a:lnTo>
                  <a:lnTo>
                    <a:pt x="479704" y="834237"/>
                  </a:lnTo>
                  <a:lnTo>
                    <a:pt x="482333" y="834237"/>
                  </a:lnTo>
                  <a:lnTo>
                    <a:pt x="483450" y="833767"/>
                  </a:lnTo>
                  <a:lnTo>
                    <a:pt x="485317" y="831913"/>
                  </a:lnTo>
                  <a:lnTo>
                    <a:pt x="485775" y="830795"/>
                  </a:lnTo>
                  <a:lnTo>
                    <a:pt x="485775" y="828154"/>
                  </a:lnTo>
                  <a:close/>
                </a:path>
                <a:path w="3676650" h="1659254">
                  <a:moveTo>
                    <a:pt x="485775" y="3454"/>
                  </a:moveTo>
                  <a:lnTo>
                    <a:pt x="485317" y="2336"/>
                  </a:lnTo>
                  <a:lnTo>
                    <a:pt x="483450" y="469"/>
                  </a:lnTo>
                  <a:lnTo>
                    <a:pt x="482333" y="0"/>
                  </a:lnTo>
                  <a:lnTo>
                    <a:pt x="479704" y="0"/>
                  </a:lnTo>
                  <a:lnTo>
                    <a:pt x="478586" y="469"/>
                  </a:lnTo>
                  <a:lnTo>
                    <a:pt x="476719" y="2336"/>
                  </a:lnTo>
                  <a:lnTo>
                    <a:pt x="476250" y="3454"/>
                  </a:lnTo>
                  <a:lnTo>
                    <a:pt x="476250" y="6083"/>
                  </a:lnTo>
                  <a:lnTo>
                    <a:pt x="476719" y="7200"/>
                  </a:lnTo>
                  <a:lnTo>
                    <a:pt x="478586" y="9067"/>
                  </a:lnTo>
                  <a:lnTo>
                    <a:pt x="479704" y="9525"/>
                  </a:lnTo>
                  <a:lnTo>
                    <a:pt x="482333" y="9525"/>
                  </a:lnTo>
                  <a:lnTo>
                    <a:pt x="483450" y="9067"/>
                  </a:lnTo>
                  <a:lnTo>
                    <a:pt x="485317" y="7200"/>
                  </a:lnTo>
                  <a:lnTo>
                    <a:pt x="485775" y="6083"/>
                  </a:lnTo>
                  <a:lnTo>
                    <a:pt x="485775" y="3454"/>
                  </a:lnTo>
                  <a:close/>
                </a:path>
                <a:path w="3676650" h="1659254">
                  <a:moveTo>
                    <a:pt x="533400" y="1652866"/>
                  </a:moveTo>
                  <a:lnTo>
                    <a:pt x="532942" y="1651749"/>
                  </a:lnTo>
                  <a:lnTo>
                    <a:pt x="531075" y="1649882"/>
                  </a:lnTo>
                  <a:lnTo>
                    <a:pt x="529958" y="1649412"/>
                  </a:lnTo>
                  <a:lnTo>
                    <a:pt x="527329" y="1649412"/>
                  </a:lnTo>
                  <a:lnTo>
                    <a:pt x="526211" y="1649882"/>
                  </a:lnTo>
                  <a:lnTo>
                    <a:pt x="524344" y="1651749"/>
                  </a:lnTo>
                  <a:lnTo>
                    <a:pt x="523875" y="1652866"/>
                  </a:lnTo>
                  <a:lnTo>
                    <a:pt x="523875" y="1655495"/>
                  </a:lnTo>
                  <a:lnTo>
                    <a:pt x="524344" y="1656613"/>
                  </a:lnTo>
                  <a:lnTo>
                    <a:pt x="526211" y="1658480"/>
                  </a:lnTo>
                  <a:lnTo>
                    <a:pt x="527329" y="1658937"/>
                  </a:lnTo>
                  <a:lnTo>
                    <a:pt x="529958" y="1658937"/>
                  </a:lnTo>
                  <a:lnTo>
                    <a:pt x="531075" y="1658480"/>
                  </a:lnTo>
                  <a:lnTo>
                    <a:pt x="532942" y="1656613"/>
                  </a:lnTo>
                  <a:lnTo>
                    <a:pt x="533400" y="1655495"/>
                  </a:lnTo>
                  <a:lnTo>
                    <a:pt x="533400" y="1652866"/>
                  </a:lnTo>
                  <a:close/>
                </a:path>
                <a:path w="3676650" h="1659254">
                  <a:moveTo>
                    <a:pt x="533400" y="828154"/>
                  </a:moveTo>
                  <a:lnTo>
                    <a:pt x="532942" y="827036"/>
                  </a:lnTo>
                  <a:lnTo>
                    <a:pt x="531075" y="825182"/>
                  </a:lnTo>
                  <a:lnTo>
                    <a:pt x="529958" y="824712"/>
                  </a:lnTo>
                  <a:lnTo>
                    <a:pt x="527329" y="824712"/>
                  </a:lnTo>
                  <a:lnTo>
                    <a:pt x="526211" y="825182"/>
                  </a:lnTo>
                  <a:lnTo>
                    <a:pt x="524344" y="827036"/>
                  </a:lnTo>
                  <a:lnTo>
                    <a:pt x="523875" y="828154"/>
                  </a:lnTo>
                  <a:lnTo>
                    <a:pt x="523875" y="830795"/>
                  </a:lnTo>
                  <a:lnTo>
                    <a:pt x="524344" y="831913"/>
                  </a:lnTo>
                  <a:lnTo>
                    <a:pt x="526211" y="833767"/>
                  </a:lnTo>
                  <a:lnTo>
                    <a:pt x="527329" y="834237"/>
                  </a:lnTo>
                  <a:lnTo>
                    <a:pt x="529958" y="834237"/>
                  </a:lnTo>
                  <a:lnTo>
                    <a:pt x="531075" y="833767"/>
                  </a:lnTo>
                  <a:lnTo>
                    <a:pt x="532942" y="831913"/>
                  </a:lnTo>
                  <a:lnTo>
                    <a:pt x="533400" y="830795"/>
                  </a:lnTo>
                  <a:lnTo>
                    <a:pt x="533400" y="828154"/>
                  </a:lnTo>
                  <a:close/>
                </a:path>
                <a:path w="3676650" h="1659254">
                  <a:moveTo>
                    <a:pt x="533400" y="3454"/>
                  </a:moveTo>
                  <a:lnTo>
                    <a:pt x="532942" y="2336"/>
                  </a:lnTo>
                  <a:lnTo>
                    <a:pt x="531075" y="469"/>
                  </a:lnTo>
                  <a:lnTo>
                    <a:pt x="529958" y="0"/>
                  </a:lnTo>
                  <a:lnTo>
                    <a:pt x="527329" y="0"/>
                  </a:lnTo>
                  <a:lnTo>
                    <a:pt x="526211" y="469"/>
                  </a:lnTo>
                  <a:lnTo>
                    <a:pt x="524344" y="2336"/>
                  </a:lnTo>
                  <a:lnTo>
                    <a:pt x="523875" y="3454"/>
                  </a:lnTo>
                  <a:lnTo>
                    <a:pt x="523875" y="6083"/>
                  </a:lnTo>
                  <a:lnTo>
                    <a:pt x="524344" y="7200"/>
                  </a:lnTo>
                  <a:lnTo>
                    <a:pt x="526211" y="9067"/>
                  </a:lnTo>
                  <a:lnTo>
                    <a:pt x="527329" y="9525"/>
                  </a:lnTo>
                  <a:lnTo>
                    <a:pt x="529958" y="9525"/>
                  </a:lnTo>
                  <a:lnTo>
                    <a:pt x="531075" y="9067"/>
                  </a:lnTo>
                  <a:lnTo>
                    <a:pt x="532942" y="7200"/>
                  </a:lnTo>
                  <a:lnTo>
                    <a:pt x="533400" y="6083"/>
                  </a:lnTo>
                  <a:lnTo>
                    <a:pt x="533400" y="3454"/>
                  </a:lnTo>
                  <a:close/>
                </a:path>
                <a:path w="3676650" h="1659254">
                  <a:moveTo>
                    <a:pt x="581025" y="1652866"/>
                  </a:moveTo>
                  <a:lnTo>
                    <a:pt x="580567" y="1651749"/>
                  </a:lnTo>
                  <a:lnTo>
                    <a:pt x="578700" y="1649882"/>
                  </a:lnTo>
                  <a:lnTo>
                    <a:pt x="577583" y="1649412"/>
                  </a:lnTo>
                  <a:lnTo>
                    <a:pt x="574954" y="1649412"/>
                  </a:lnTo>
                  <a:lnTo>
                    <a:pt x="573836" y="1649882"/>
                  </a:lnTo>
                  <a:lnTo>
                    <a:pt x="571969" y="1651749"/>
                  </a:lnTo>
                  <a:lnTo>
                    <a:pt x="571500" y="1652866"/>
                  </a:lnTo>
                  <a:lnTo>
                    <a:pt x="571500" y="1655495"/>
                  </a:lnTo>
                  <a:lnTo>
                    <a:pt x="571969" y="1656613"/>
                  </a:lnTo>
                  <a:lnTo>
                    <a:pt x="573836" y="1658480"/>
                  </a:lnTo>
                  <a:lnTo>
                    <a:pt x="574954" y="1658937"/>
                  </a:lnTo>
                  <a:lnTo>
                    <a:pt x="577583" y="1658937"/>
                  </a:lnTo>
                  <a:lnTo>
                    <a:pt x="578700" y="1658480"/>
                  </a:lnTo>
                  <a:lnTo>
                    <a:pt x="580567" y="1656613"/>
                  </a:lnTo>
                  <a:lnTo>
                    <a:pt x="581025" y="1655495"/>
                  </a:lnTo>
                  <a:lnTo>
                    <a:pt x="581025" y="1652866"/>
                  </a:lnTo>
                  <a:close/>
                </a:path>
                <a:path w="3676650" h="1659254">
                  <a:moveTo>
                    <a:pt x="581025" y="828154"/>
                  </a:moveTo>
                  <a:lnTo>
                    <a:pt x="580567" y="827036"/>
                  </a:lnTo>
                  <a:lnTo>
                    <a:pt x="578700" y="825182"/>
                  </a:lnTo>
                  <a:lnTo>
                    <a:pt x="577583" y="824712"/>
                  </a:lnTo>
                  <a:lnTo>
                    <a:pt x="574954" y="824712"/>
                  </a:lnTo>
                  <a:lnTo>
                    <a:pt x="573836" y="825182"/>
                  </a:lnTo>
                  <a:lnTo>
                    <a:pt x="571969" y="827036"/>
                  </a:lnTo>
                  <a:lnTo>
                    <a:pt x="571500" y="828154"/>
                  </a:lnTo>
                  <a:lnTo>
                    <a:pt x="571500" y="830795"/>
                  </a:lnTo>
                  <a:lnTo>
                    <a:pt x="571969" y="831913"/>
                  </a:lnTo>
                  <a:lnTo>
                    <a:pt x="573836" y="833767"/>
                  </a:lnTo>
                  <a:lnTo>
                    <a:pt x="574954" y="834237"/>
                  </a:lnTo>
                  <a:lnTo>
                    <a:pt x="577583" y="834237"/>
                  </a:lnTo>
                  <a:lnTo>
                    <a:pt x="578700" y="833767"/>
                  </a:lnTo>
                  <a:lnTo>
                    <a:pt x="580567" y="831913"/>
                  </a:lnTo>
                  <a:lnTo>
                    <a:pt x="581025" y="830795"/>
                  </a:lnTo>
                  <a:lnTo>
                    <a:pt x="581025" y="828154"/>
                  </a:lnTo>
                  <a:close/>
                </a:path>
                <a:path w="3676650" h="1659254">
                  <a:moveTo>
                    <a:pt x="581025" y="3454"/>
                  </a:moveTo>
                  <a:lnTo>
                    <a:pt x="580567" y="2336"/>
                  </a:lnTo>
                  <a:lnTo>
                    <a:pt x="578700" y="469"/>
                  </a:lnTo>
                  <a:lnTo>
                    <a:pt x="577583" y="0"/>
                  </a:lnTo>
                  <a:lnTo>
                    <a:pt x="574954" y="0"/>
                  </a:lnTo>
                  <a:lnTo>
                    <a:pt x="573836" y="469"/>
                  </a:lnTo>
                  <a:lnTo>
                    <a:pt x="571969" y="2336"/>
                  </a:lnTo>
                  <a:lnTo>
                    <a:pt x="571500" y="3454"/>
                  </a:lnTo>
                  <a:lnTo>
                    <a:pt x="571500" y="6083"/>
                  </a:lnTo>
                  <a:lnTo>
                    <a:pt x="571969" y="7200"/>
                  </a:lnTo>
                  <a:lnTo>
                    <a:pt x="573836" y="9067"/>
                  </a:lnTo>
                  <a:lnTo>
                    <a:pt x="574954" y="9525"/>
                  </a:lnTo>
                  <a:lnTo>
                    <a:pt x="577583" y="9525"/>
                  </a:lnTo>
                  <a:lnTo>
                    <a:pt x="578700" y="9067"/>
                  </a:lnTo>
                  <a:lnTo>
                    <a:pt x="580567" y="7200"/>
                  </a:lnTo>
                  <a:lnTo>
                    <a:pt x="581025" y="6083"/>
                  </a:lnTo>
                  <a:lnTo>
                    <a:pt x="581025" y="3454"/>
                  </a:lnTo>
                  <a:close/>
                </a:path>
                <a:path w="3676650" h="1659254">
                  <a:moveTo>
                    <a:pt x="628650" y="1652866"/>
                  </a:moveTo>
                  <a:lnTo>
                    <a:pt x="628192" y="1651749"/>
                  </a:lnTo>
                  <a:lnTo>
                    <a:pt x="626325" y="1649882"/>
                  </a:lnTo>
                  <a:lnTo>
                    <a:pt x="625208" y="1649412"/>
                  </a:lnTo>
                  <a:lnTo>
                    <a:pt x="622579" y="1649412"/>
                  </a:lnTo>
                  <a:lnTo>
                    <a:pt x="621461" y="1649882"/>
                  </a:lnTo>
                  <a:lnTo>
                    <a:pt x="619594" y="1651749"/>
                  </a:lnTo>
                  <a:lnTo>
                    <a:pt x="619125" y="1652866"/>
                  </a:lnTo>
                  <a:lnTo>
                    <a:pt x="619125" y="1655495"/>
                  </a:lnTo>
                  <a:lnTo>
                    <a:pt x="619594" y="1656613"/>
                  </a:lnTo>
                  <a:lnTo>
                    <a:pt x="621461" y="1658480"/>
                  </a:lnTo>
                  <a:lnTo>
                    <a:pt x="622579" y="1658937"/>
                  </a:lnTo>
                  <a:lnTo>
                    <a:pt x="625208" y="1658937"/>
                  </a:lnTo>
                  <a:lnTo>
                    <a:pt x="626325" y="1658480"/>
                  </a:lnTo>
                  <a:lnTo>
                    <a:pt x="628192" y="1656613"/>
                  </a:lnTo>
                  <a:lnTo>
                    <a:pt x="628650" y="1655495"/>
                  </a:lnTo>
                  <a:lnTo>
                    <a:pt x="628650" y="1652866"/>
                  </a:lnTo>
                  <a:close/>
                </a:path>
                <a:path w="3676650" h="1659254">
                  <a:moveTo>
                    <a:pt x="628650" y="828154"/>
                  </a:moveTo>
                  <a:lnTo>
                    <a:pt x="628192" y="827036"/>
                  </a:lnTo>
                  <a:lnTo>
                    <a:pt x="626325" y="825182"/>
                  </a:lnTo>
                  <a:lnTo>
                    <a:pt x="625208" y="824712"/>
                  </a:lnTo>
                  <a:lnTo>
                    <a:pt x="622579" y="824712"/>
                  </a:lnTo>
                  <a:lnTo>
                    <a:pt x="621461" y="825182"/>
                  </a:lnTo>
                  <a:lnTo>
                    <a:pt x="619594" y="827036"/>
                  </a:lnTo>
                  <a:lnTo>
                    <a:pt x="619125" y="828154"/>
                  </a:lnTo>
                  <a:lnTo>
                    <a:pt x="619125" y="830795"/>
                  </a:lnTo>
                  <a:lnTo>
                    <a:pt x="619594" y="831913"/>
                  </a:lnTo>
                  <a:lnTo>
                    <a:pt x="621461" y="833767"/>
                  </a:lnTo>
                  <a:lnTo>
                    <a:pt x="622579" y="834237"/>
                  </a:lnTo>
                  <a:lnTo>
                    <a:pt x="625208" y="834237"/>
                  </a:lnTo>
                  <a:lnTo>
                    <a:pt x="626325" y="833767"/>
                  </a:lnTo>
                  <a:lnTo>
                    <a:pt x="628192" y="831913"/>
                  </a:lnTo>
                  <a:lnTo>
                    <a:pt x="628650" y="830795"/>
                  </a:lnTo>
                  <a:lnTo>
                    <a:pt x="628650" y="828154"/>
                  </a:lnTo>
                  <a:close/>
                </a:path>
                <a:path w="3676650" h="1659254">
                  <a:moveTo>
                    <a:pt x="628650" y="3454"/>
                  </a:moveTo>
                  <a:lnTo>
                    <a:pt x="628192" y="2336"/>
                  </a:lnTo>
                  <a:lnTo>
                    <a:pt x="626325" y="469"/>
                  </a:lnTo>
                  <a:lnTo>
                    <a:pt x="625208" y="0"/>
                  </a:lnTo>
                  <a:lnTo>
                    <a:pt x="622579" y="0"/>
                  </a:lnTo>
                  <a:lnTo>
                    <a:pt x="621461" y="469"/>
                  </a:lnTo>
                  <a:lnTo>
                    <a:pt x="619594" y="2336"/>
                  </a:lnTo>
                  <a:lnTo>
                    <a:pt x="619125" y="3454"/>
                  </a:lnTo>
                  <a:lnTo>
                    <a:pt x="619125" y="6083"/>
                  </a:lnTo>
                  <a:lnTo>
                    <a:pt x="619594" y="7200"/>
                  </a:lnTo>
                  <a:lnTo>
                    <a:pt x="621461" y="9067"/>
                  </a:lnTo>
                  <a:lnTo>
                    <a:pt x="622579" y="9525"/>
                  </a:lnTo>
                  <a:lnTo>
                    <a:pt x="625208" y="9525"/>
                  </a:lnTo>
                  <a:lnTo>
                    <a:pt x="626325" y="9067"/>
                  </a:lnTo>
                  <a:lnTo>
                    <a:pt x="628192" y="7200"/>
                  </a:lnTo>
                  <a:lnTo>
                    <a:pt x="628650" y="6083"/>
                  </a:lnTo>
                  <a:lnTo>
                    <a:pt x="628650" y="3454"/>
                  </a:lnTo>
                  <a:close/>
                </a:path>
                <a:path w="3676650" h="1659254">
                  <a:moveTo>
                    <a:pt x="676275" y="1652866"/>
                  </a:moveTo>
                  <a:lnTo>
                    <a:pt x="675817" y="1651749"/>
                  </a:lnTo>
                  <a:lnTo>
                    <a:pt x="673950" y="1649882"/>
                  </a:lnTo>
                  <a:lnTo>
                    <a:pt x="672833" y="1649412"/>
                  </a:lnTo>
                  <a:lnTo>
                    <a:pt x="670204" y="1649412"/>
                  </a:lnTo>
                  <a:lnTo>
                    <a:pt x="669086" y="1649882"/>
                  </a:lnTo>
                  <a:lnTo>
                    <a:pt x="667219" y="1651749"/>
                  </a:lnTo>
                  <a:lnTo>
                    <a:pt x="666750" y="1652866"/>
                  </a:lnTo>
                  <a:lnTo>
                    <a:pt x="666750" y="1655495"/>
                  </a:lnTo>
                  <a:lnTo>
                    <a:pt x="667219" y="1656613"/>
                  </a:lnTo>
                  <a:lnTo>
                    <a:pt x="669086" y="1658480"/>
                  </a:lnTo>
                  <a:lnTo>
                    <a:pt x="670204" y="1658937"/>
                  </a:lnTo>
                  <a:lnTo>
                    <a:pt x="672833" y="1658937"/>
                  </a:lnTo>
                  <a:lnTo>
                    <a:pt x="673950" y="1658480"/>
                  </a:lnTo>
                  <a:lnTo>
                    <a:pt x="675817" y="1656613"/>
                  </a:lnTo>
                  <a:lnTo>
                    <a:pt x="676275" y="1655495"/>
                  </a:lnTo>
                  <a:lnTo>
                    <a:pt x="676275" y="1652866"/>
                  </a:lnTo>
                  <a:close/>
                </a:path>
                <a:path w="3676650" h="1659254">
                  <a:moveTo>
                    <a:pt x="676275" y="828154"/>
                  </a:moveTo>
                  <a:lnTo>
                    <a:pt x="675817" y="827036"/>
                  </a:lnTo>
                  <a:lnTo>
                    <a:pt x="673950" y="825182"/>
                  </a:lnTo>
                  <a:lnTo>
                    <a:pt x="672833" y="824712"/>
                  </a:lnTo>
                  <a:lnTo>
                    <a:pt x="670204" y="824712"/>
                  </a:lnTo>
                  <a:lnTo>
                    <a:pt x="669086" y="825182"/>
                  </a:lnTo>
                  <a:lnTo>
                    <a:pt x="667219" y="827036"/>
                  </a:lnTo>
                  <a:lnTo>
                    <a:pt x="666750" y="828154"/>
                  </a:lnTo>
                  <a:lnTo>
                    <a:pt x="666750" y="830795"/>
                  </a:lnTo>
                  <a:lnTo>
                    <a:pt x="667219" y="831913"/>
                  </a:lnTo>
                  <a:lnTo>
                    <a:pt x="669086" y="833767"/>
                  </a:lnTo>
                  <a:lnTo>
                    <a:pt x="670204" y="834237"/>
                  </a:lnTo>
                  <a:lnTo>
                    <a:pt x="672833" y="834237"/>
                  </a:lnTo>
                  <a:lnTo>
                    <a:pt x="673950" y="833767"/>
                  </a:lnTo>
                  <a:lnTo>
                    <a:pt x="675817" y="831913"/>
                  </a:lnTo>
                  <a:lnTo>
                    <a:pt x="676275" y="830795"/>
                  </a:lnTo>
                  <a:lnTo>
                    <a:pt x="676275" y="828154"/>
                  </a:lnTo>
                  <a:close/>
                </a:path>
                <a:path w="3676650" h="1659254">
                  <a:moveTo>
                    <a:pt x="676275" y="3454"/>
                  </a:moveTo>
                  <a:lnTo>
                    <a:pt x="675817" y="2336"/>
                  </a:lnTo>
                  <a:lnTo>
                    <a:pt x="673950" y="469"/>
                  </a:lnTo>
                  <a:lnTo>
                    <a:pt x="672833" y="0"/>
                  </a:lnTo>
                  <a:lnTo>
                    <a:pt x="670204" y="0"/>
                  </a:lnTo>
                  <a:lnTo>
                    <a:pt x="669086" y="469"/>
                  </a:lnTo>
                  <a:lnTo>
                    <a:pt x="667219" y="2336"/>
                  </a:lnTo>
                  <a:lnTo>
                    <a:pt x="666750" y="3454"/>
                  </a:lnTo>
                  <a:lnTo>
                    <a:pt x="666750" y="6083"/>
                  </a:lnTo>
                  <a:lnTo>
                    <a:pt x="667219" y="7200"/>
                  </a:lnTo>
                  <a:lnTo>
                    <a:pt x="669086" y="9067"/>
                  </a:lnTo>
                  <a:lnTo>
                    <a:pt x="670204" y="9525"/>
                  </a:lnTo>
                  <a:lnTo>
                    <a:pt x="672833" y="9525"/>
                  </a:lnTo>
                  <a:lnTo>
                    <a:pt x="673950" y="9067"/>
                  </a:lnTo>
                  <a:lnTo>
                    <a:pt x="675817" y="7200"/>
                  </a:lnTo>
                  <a:lnTo>
                    <a:pt x="676275" y="6083"/>
                  </a:lnTo>
                  <a:lnTo>
                    <a:pt x="676275" y="3454"/>
                  </a:lnTo>
                  <a:close/>
                </a:path>
                <a:path w="3676650" h="1659254">
                  <a:moveTo>
                    <a:pt x="723900" y="1652866"/>
                  </a:moveTo>
                  <a:lnTo>
                    <a:pt x="723442" y="1651749"/>
                  </a:lnTo>
                  <a:lnTo>
                    <a:pt x="721575" y="1649882"/>
                  </a:lnTo>
                  <a:lnTo>
                    <a:pt x="720458" y="1649412"/>
                  </a:lnTo>
                  <a:lnTo>
                    <a:pt x="717829" y="1649412"/>
                  </a:lnTo>
                  <a:lnTo>
                    <a:pt x="716711" y="1649882"/>
                  </a:lnTo>
                  <a:lnTo>
                    <a:pt x="714844" y="1651749"/>
                  </a:lnTo>
                  <a:lnTo>
                    <a:pt x="714375" y="1652866"/>
                  </a:lnTo>
                  <a:lnTo>
                    <a:pt x="714375" y="1655495"/>
                  </a:lnTo>
                  <a:lnTo>
                    <a:pt x="714844" y="1656613"/>
                  </a:lnTo>
                  <a:lnTo>
                    <a:pt x="716711" y="1658480"/>
                  </a:lnTo>
                  <a:lnTo>
                    <a:pt x="717829" y="1658937"/>
                  </a:lnTo>
                  <a:lnTo>
                    <a:pt x="720458" y="1658937"/>
                  </a:lnTo>
                  <a:lnTo>
                    <a:pt x="721575" y="1658480"/>
                  </a:lnTo>
                  <a:lnTo>
                    <a:pt x="723442" y="1656613"/>
                  </a:lnTo>
                  <a:lnTo>
                    <a:pt x="723900" y="1655495"/>
                  </a:lnTo>
                  <a:lnTo>
                    <a:pt x="723900" y="1652866"/>
                  </a:lnTo>
                  <a:close/>
                </a:path>
                <a:path w="3676650" h="1659254">
                  <a:moveTo>
                    <a:pt x="723900" y="828154"/>
                  </a:moveTo>
                  <a:lnTo>
                    <a:pt x="723442" y="827036"/>
                  </a:lnTo>
                  <a:lnTo>
                    <a:pt x="721575" y="825182"/>
                  </a:lnTo>
                  <a:lnTo>
                    <a:pt x="720458" y="824712"/>
                  </a:lnTo>
                  <a:lnTo>
                    <a:pt x="717829" y="824712"/>
                  </a:lnTo>
                  <a:lnTo>
                    <a:pt x="716711" y="825182"/>
                  </a:lnTo>
                  <a:lnTo>
                    <a:pt x="714844" y="827036"/>
                  </a:lnTo>
                  <a:lnTo>
                    <a:pt x="714375" y="828154"/>
                  </a:lnTo>
                  <a:lnTo>
                    <a:pt x="714375" y="830795"/>
                  </a:lnTo>
                  <a:lnTo>
                    <a:pt x="714844" y="831913"/>
                  </a:lnTo>
                  <a:lnTo>
                    <a:pt x="716711" y="833767"/>
                  </a:lnTo>
                  <a:lnTo>
                    <a:pt x="717829" y="834237"/>
                  </a:lnTo>
                  <a:lnTo>
                    <a:pt x="720458" y="834237"/>
                  </a:lnTo>
                  <a:lnTo>
                    <a:pt x="721575" y="833767"/>
                  </a:lnTo>
                  <a:lnTo>
                    <a:pt x="723442" y="831913"/>
                  </a:lnTo>
                  <a:lnTo>
                    <a:pt x="723900" y="830795"/>
                  </a:lnTo>
                  <a:lnTo>
                    <a:pt x="723900" y="828154"/>
                  </a:lnTo>
                  <a:close/>
                </a:path>
                <a:path w="3676650" h="1659254">
                  <a:moveTo>
                    <a:pt x="723900" y="3454"/>
                  </a:moveTo>
                  <a:lnTo>
                    <a:pt x="723442" y="2336"/>
                  </a:lnTo>
                  <a:lnTo>
                    <a:pt x="721575" y="469"/>
                  </a:lnTo>
                  <a:lnTo>
                    <a:pt x="720458" y="0"/>
                  </a:lnTo>
                  <a:lnTo>
                    <a:pt x="717829" y="0"/>
                  </a:lnTo>
                  <a:lnTo>
                    <a:pt x="716711" y="469"/>
                  </a:lnTo>
                  <a:lnTo>
                    <a:pt x="714844" y="2336"/>
                  </a:lnTo>
                  <a:lnTo>
                    <a:pt x="714375" y="3454"/>
                  </a:lnTo>
                  <a:lnTo>
                    <a:pt x="714375" y="6083"/>
                  </a:lnTo>
                  <a:lnTo>
                    <a:pt x="714844" y="7200"/>
                  </a:lnTo>
                  <a:lnTo>
                    <a:pt x="716711" y="9067"/>
                  </a:lnTo>
                  <a:lnTo>
                    <a:pt x="717829" y="9525"/>
                  </a:lnTo>
                  <a:lnTo>
                    <a:pt x="720458" y="9525"/>
                  </a:lnTo>
                  <a:lnTo>
                    <a:pt x="721575" y="9067"/>
                  </a:lnTo>
                  <a:lnTo>
                    <a:pt x="723442" y="7200"/>
                  </a:lnTo>
                  <a:lnTo>
                    <a:pt x="723900" y="6083"/>
                  </a:lnTo>
                  <a:lnTo>
                    <a:pt x="723900" y="3454"/>
                  </a:lnTo>
                  <a:close/>
                </a:path>
                <a:path w="3676650" h="1659254">
                  <a:moveTo>
                    <a:pt x="771525" y="1652866"/>
                  </a:moveTo>
                  <a:lnTo>
                    <a:pt x="771067" y="1651749"/>
                  </a:lnTo>
                  <a:lnTo>
                    <a:pt x="769200" y="1649882"/>
                  </a:lnTo>
                  <a:lnTo>
                    <a:pt x="768083" y="1649412"/>
                  </a:lnTo>
                  <a:lnTo>
                    <a:pt x="765454" y="1649412"/>
                  </a:lnTo>
                  <a:lnTo>
                    <a:pt x="764336" y="1649882"/>
                  </a:lnTo>
                  <a:lnTo>
                    <a:pt x="762469" y="1651749"/>
                  </a:lnTo>
                  <a:lnTo>
                    <a:pt x="762000" y="1652866"/>
                  </a:lnTo>
                  <a:lnTo>
                    <a:pt x="762000" y="1655495"/>
                  </a:lnTo>
                  <a:lnTo>
                    <a:pt x="762469" y="1656613"/>
                  </a:lnTo>
                  <a:lnTo>
                    <a:pt x="764336" y="1658480"/>
                  </a:lnTo>
                  <a:lnTo>
                    <a:pt x="765454" y="1658937"/>
                  </a:lnTo>
                  <a:lnTo>
                    <a:pt x="768083" y="1658937"/>
                  </a:lnTo>
                  <a:lnTo>
                    <a:pt x="769200" y="1658480"/>
                  </a:lnTo>
                  <a:lnTo>
                    <a:pt x="771067" y="1656613"/>
                  </a:lnTo>
                  <a:lnTo>
                    <a:pt x="771525" y="1655495"/>
                  </a:lnTo>
                  <a:lnTo>
                    <a:pt x="771525" y="1652866"/>
                  </a:lnTo>
                  <a:close/>
                </a:path>
                <a:path w="3676650" h="1659254">
                  <a:moveTo>
                    <a:pt x="771525" y="828154"/>
                  </a:moveTo>
                  <a:lnTo>
                    <a:pt x="771067" y="827036"/>
                  </a:lnTo>
                  <a:lnTo>
                    <a:pt x="769200" y="825182"/>
                  </a:lnTo>
                  <a:lnTo>
                    <a:pt x="768083" y="824712"/>
                  </a:lnTo>
                  <a:lnTo>
                    <a:pt x="765454" y="824712"/>
                  </a:lnTo>
                  <a:lnTo>
                    <a:pt x="764336" y="825182"/>
                  </a:lnTo>
                  <a:lnTo>
                    <a:pt x="762469" y="827036"/>
                  </a:lnTo>
                  <a:lnTo>
                    <a:pt x="762000" y="828154"/>
                  </a:lnTo>
                  <a:lnTo>
                    <a:pt x="762000" y="830795"/>
                  </a:lnTo>
                  <a:lnTo>
                    <a:pt x="762469" y="831913"/>
                  </a:lnTo>
                  <a:lnTo>
                    <a:pt x="764336" y="833767"/>
                  </a:lnTo>
                  <a:lnTo>
                    <a:pt x="765454" y="834237"/>
                  </a:lnTo>
                  <a:lnTo>
                    <a:pt x="768083" y="834237"/>
                  </a:lnTo>
                  <a:lnTo>
                    <a:pt x="769200" y="833767"/>
                  </a:lnTo>
                  <a:lnTo>
                    <a:pt x="771067" y="831913"/>
                  </a:lnTo>
                  <a:lnTo>
                    <a:pt x="771525" y="830795"/>
                  </a:lnTo>
                  <a:lnTo>
                    <a:pt x="771525" y="828154"/>
                  </a:lnTo>
                  <a:close/>
                </a:path>
                <a:path w="3676650" h="1659254">
                  <a:moveTo>
                    <a:pt x="771525" y="3454"/>
                  </a:moveTo>
                  <a:lnTo>
                    <a:pt x="771067" y="2336"/>
                  </a:lnTo>
                  <a:lnTo>
                    <a:pt x="769200" y="469"/>
                  </a:lnTo>
                  <a:lnTo>
                    <a:pt x="768083" y="0"/>
                  </a:lnTo>
                  <a:lnTo>
                    <a:pt x="765454" y="0"/>
                  </a:lnTo>
                  <a:lnTo>
                    <a:pt x="764336" y="469"/>
                  </a:lnTo>
                  <a:lnTo>
                    <a:pt x="762469" y="2336"/>
                  </a:lnTo>
                  <a:lnTo>
                    <a:pt x="762000" y="3454"/>
                  </a:lnTo>
                  <a:lnTo>
                    <a:pt x="762000" y="6083"/>
                  </a:lnTo>
                  <a:lnTo>
                    <a:pt x="762469" y="7200"/>
                  </a:lnTo>
                  <a:lnTo>
                    <a:pt x="764336" y="9067"/>
                  </a:lnTo>
                  <a:lnTo>
                    <a:pt x="765454" y="9525"/>
                  </a:lnTo>
                  <a:lnTo>
                    <a:pt x="768083" y="9525"/>
                  </a:lnTo>
                  <a:lnTo>
                    <a:pt x="769200" y="9067"/>
                  </a:lnTo>
                  <a:lnTo>
                    <a:pt x="771067" y="7200"/>
                  </a:lnTo>
                  <a:lnTo>
                    <a:pt x="771525" y="6083"/>
                  </a:lnTo>
                  <a:lnTo>
                    <a:pt x="771525" y="3454"/>
                  </a:lnTo>
                  <a:close/>
                </a:path>
                <a:path w="3676650" h="1659254">
                  <a:moveTo>
                    <a:pt x="819150" y="1652866"/>
                  </a:moveTo>
                  <a:lnTo>
                    <a:pt x="818692" y="1651749"/>
                  </a:lnTo>
                  <a:lnTo>
                    <a:pt x="816825" y="1649882"/>
                  </a:lnTo>
                  <a:lnTo>
                    <a:pt x="815708" y="1649412"/>
                  </a:lnTo>
                  <a:lnTo>
                    <a:pt x="813079" y="1649412"/>
                  </a:lnTo>
                  <a:lnTo>
                    <a:pt x="811961" y="1649882"/>
                  </a:lnTo>
                  <a:lnTo>
                    <a:pt x="810094" y="1651749"/>
                  </a:lnTo>
                  <a:lnTo>
                    <a:pt x="809625" y="1652866"/>
                  </a:lnTo>
                  <a:lnTo>
                    <a:pt x="809625" y="1655495"/>
                  </a:lnTo>
                  <a:lnTo>
                    <a:pt x="810094" y="1656613"/>
                  </a:lnTo>
                  <a:lnTo>
                    <a:pt x="811961" y="1658480"/>
                  </a:lnTo>
                  <a:lnTo>
                    <a:pt x="813079" y="1658937"/>
                  </a:lnTo>
                  <a:lnTo>
                    <a:pt x="815708" y="1658937"/>
                  </a:lnTo>
                  <a:lnTo>
                    <a:pt x="816825" y="1658480"/>
                  </a:lnTo>
                  <a:lnTo>
                    <a:pt x="818692" y="1656613"/>
                  </a:lnTo>
                  <a:lnTo>
                    <a:pt x="819150" y="1655495"/>
                  </a:lnTo>
                  <a:lnTo>
                    <a:pt x="819150" y="1652866"/>
                  </a:lnTo>
                  <a:close/>
                </a:path>
                <a:path w="3676650" h="1659254">
                  <a:moveTo>
                    <a:pt x="819150" y="828154"/>
                  </a:moveTo>
                  <a:lnTo>
                    <a:pt x="818692" y="827036"/>
                  </a:lnTo>
                  <a:lnTo>
                    <a:pt x="816825" y="825182"/>
                  </a:lnTo>
                  <a:lnTo>
                    <a:pt x="815708" y="824712"/>
                  </a:lnTo>
                  <a:lnTo>
                    <a:pt x="813079" y="824712"/>
                  </a:lnTo>
                  <a:lnTo>
                    <a:pt x="811961" y="825182"/>
                  </a:lnTo>
                  <a:lnTo>
                    <a:pt x="810094" y="827036"/>
                  </a:lnTo>
                  <a:lnTo>
                    <a:pt x="809625" y="828154"/>
                  </a:lnTo>
                  <a:lnTo>
                    <a:pt x="809625" y="830795"/>
                  </a:lnTo>
                  <a:lnTo>
                    <a:pt x="810094" y="831913"/>
                  </a:lnTo>
                  <a:lnTo>
                    <a:pt x="811961" y="833767"/>
                  </a:lnTo>
                  <a:lnTo>
                    <a:pt x="813079" y="834237"/>
                  </a:lnTo>
                  <a:lnTo>
                    <a:pt x="815708" y="834237"/>
                  </a:lnTo>
                  <a:lnTo>
                    <a:pt x="816825" y="833767"/>
                  </a:lnTo>
                  <a:lnTo>
                    <a:pt x="818692" y="831913"/>
                  </a:lnTo>
                  <a:lnTo>
                    <a:pt x="819150" y="830795"/>
                  </a:lnTo>
                  <a:lnTo>
                    <a:pt x="819150" y="828154"/>
                  </a:lnTo>
                  <a:close/>
                </a:path>
                <a:path w="3676650" h="1659254">
                  <a:moveTo>
                    <a:pt x="819150" y="3454"/>
                  </a:moveTo>
                  <a:lnTo>
                    <a:pt x="818692" y="2336"/>
                  </a:lnTo>
                  <a:lnTo>
                    <a:pt x="816825" y="469"/>
                  </a:lnTo>
                  <a:lnTo>
                    <a:pt x="815708" y="0"/>
                  </a:lnTo>
                  <a:lnTo>
                    <a:pt x="813079" y="0"/>
                  </a:lnTo>
                  <a:lnTo>
                    <a:pt x="811961" y="469"/>
                  </a:lnTo>
                  <a:lnTo>
                    <a:pt x="810094" y="2336"/>
                  </a:lnTo>
                  <a:lnTo>
                    <a:pt x="809625" y="3454"/>
                  </a:lnTo>
                  <a:lnTo>
                    <a:pt x="809625" y="6083"/>
                  </a:lnTo>
                  <a:lnTo>
                    <a:pt x="810094" y="7200"/>
                  </a:lnTo>
                  <a:lnTo>
                    <a:pt x="811961" y="9067"/>
                  </a:lnTo>
                  <a:lnTo>
                    <a:pt x="813079" y="9525"/>
                  </a:lnTo>
                  <a:lnTo>
                    <a:pt x="815708" y="9525"/>
                  </a:lnTo>
                  <a:lnTo>
                    <a:pt x="816825" y="9067"/>
                  </a:lnTo>
                  <a:lnTo>
                    <a:pt x="818692" y="7200"/>
                  </a:lnTo>
                  <a:lnTo>
                    <a:pt x="819150" y="6083"/>
                  </a:lnTo>
                  <a:lnTo>
                    <a:pt x="819150" y="3454"/>
                  </a:lnTo>
                  <a:close/>
                </a:path>
                <a:path w="3676650" h="1659254">
                  <a:moveTo>
                    <a:pt x="866775" y="1652866"/>
                  </a:moveTo>
                  <a:lnTo>
                    <a:pt x="866317" y="1651749"/>
                  </a:lnTo>
                  <a:lnTo>
                    <a:pt x="864450" y="1649882"/>
                  </a:lnTo>
                  <a:lnTo>
                    <a:pt x="863333" y="1649412"/>
                  </a:lnTo>
                  <a:lnTo>
                    <a:pt x="860704" y="1649412"/>
                  </a:lnTo>
                  <a:lnTo>
                    <a:pt x="859586" y="1649882"/>
                  </a:lnTo>
                  <a:lnTo>
                    <a:pt x="857719" y="1651749"/>
                  </a:lnTo>
                  <a:lnTo>
                    <a:pt x="857250" y="1652866"/>
                  </a:lnTo>
                  <a:lnTo>
                    <a:pt x="857250" y="1655495"/>
                  </a:lnTo>
                  <a:lnTo>
                    <a:pt x="857719" y="1656613"/>
                  </a:lnTo>
                  <a:lnTo>
                    <a:pt x="859586" y="1658480"/>
                  </a:lnTo>
                  <a:lnTo>
                    <a:pt x="860704" y="1658937"/>
                  </a:lnTo>
                  <a:lnTo>
                    <a:pt x="863333" y="1658937"/>
                  </a:lnTo>
                  <a:lnTo>
                    <a:pt x="864450" y="1658480"/>
                  </a:lnTo>
                  <a:lnTo>
                    <a:pt x="866317" y="1656613"/>
                  </a:lnTo>
                  <a:lnTo>
                    <a:pt x="866775" y="1655495"/>
                  </a:lnTo>
                  <a:lnTo>
                    <a:pt x="866775" y="1652866"/>
                  </a:lnTo>
                  <a:close/>
                </a:path>
                <a:path w="3676650" h="1659254">
                  <a:moveTo>
                    <a:pt x="866775" y="828154"/>
                  </a:moveTo>
                  <a:lnTo>
                    <a:pt x="866317" y="827036"/>
                  </a:lnTo>
                  <a:lnTo>
                    <a:pt x="864450" y="825182"/>
                  </a:lnTo>
                  <a:lnTo>
                    <a:pt x="863333" y="824712"/>
                  </a:lnTo>
                  <a:lnTo>
                    <a:pt x="860704" y="824712"/>
                  </a:lnTo>
                  <a:lnTo>
                    <a:pt x="859586" y="825182"/>
                  </a:lnTo>
                  <a:lnTo>
                    <a:pt x="857719" y="827036"/>
                  </a:lnTo>
                  <a:lnTo>
                    <a:pt x="857250" y="828154"/>
                  </a:lnTo>
                  <a:lnTo>
                    <a:pt x="857250" y="830795"/>
                  </a:lnTo>
                  <a:lnTo>
                    <a:pt x="857719" y="831913"/>
                  </a:lnTo>
                  <a:lnTo>
                    <a:pt x="859586" y="833767"/>
                  </a:lnTo>
                  <a:lnTo>
                    <a:pt x="860704" y="834237"/>
                  </a:lnTo>
                  <a:lnTo>
                    <a:pt x="863333" y="834237"/>
                  </a:lnTo>
                  <a:lnTo>
                    <a:pt x="864450" y="833767"/>
                  </a:lnTo>
                  <a:lnTo>
                    <a:pt x="866317" y="831913"/>
                  </a:lnTo>
                  <a:lnTo>
                    <a:pt x="866775" y="830795"/>
                  </a:lnTo>
                  <a:lnTo>
                    <a:pt x="866775" y="828154"/>
                  </a:lnTo>
                  <a:close/>
                </a:path>
                <a:path w="3676650" h="1659254">
                  <a:moveTo>
                    <a:pt x="866775" y="3454"/>
                  </a:moveTo>
                  <a:lnTo>
                    <a:pt x="866317" y="2336"/>
                  </a:lnTo>
                  <a:lnTo>
                    <a:pt x="864450" y="469"/>
                  </a:lnTo>
                  <a:lnTo>
                    <a:pt x="863333" y="0"/>
                  </a:lnTo>
                  <a:lnTo>
                    <a:pt x="860704" y="0"/>
                  </a:lnTo>
                  <a:lnTo>
                    <a:pt x="859586" y="469"/>
                  </a:lnTo>
                  <a:lnTo>
                    <a:pt x="857719" y="2336"/>
                  </a:lnTo>
                  <a:lnTo>
                    <a:pt x="857250" y="3454"/>
                  </a:lnTo>
                  <a:lnTo>
                    <a:pt x="857250" y="6083"/>
                  </a:lnTo>
                  <a:lnTo>
                    <a:pt x="857719" y="7200"/>
                  </a:lnTo>
                  <a:lnTo>
                    <a:pt x="859586" y="9067"/>
                  </a:lnTo>
                  <a:lnTo>
                    <a:pt x="860704" y="9525"/>
                  </a:lnTo>
                  <a:lnTo>
                    <a:pt x="863333" y="9525"/>
                  </a:lnTo>
                  <a:lnTo>
                    <a:pt x="864450" y="9067"/>
                  </a:lnTo>
                  <a:lnTo>
                    <a:pt x="866317" y="7200"/>
                  </a:lnTo>
                  <a:lnTo>
                    <a:pt x="866775" y="6083"/>
                  </a:lnTo>
                  <a:lnTo>
                    <a:pt x="866775" y="3454"/>
                  </a:lnTo>
                  <a:close/>
                </a:path>
                <a:path w="3676650" h="1659254">
                  <a:moveTo>
                    <a:pt x="914400" y="1652866"/>
                  </a:moveTo>
                  <a:lnTo>
                    <a:pt x="913942" y="1651749"/>
                  </a:lnTo>
                  <a:lnTo>
                    <a:pt x="912075" y="1649882"/>
                  </a:lnTo>
                  <a:lnTo>
                    <a:pt x="910958" y="1649412"/>
                  </a:lnTo>
                  <a:lnTo>
                    <a:pt x="908329" y="1649412"/>
                  </a:lnTo>
                  <a:lnTo>
                    <a:pt x="907211" y="1649882"/>
                  </a:lnTo>
                  <a:lnTo>
                    <a:pt x="905344" y="1651749"/>
                  </a:lnTo>
                  <a:lnTo>
                    <a:pt x="904875" y="1652866"/>
                  </a:lnTo>
                  <a:lnTo>
                    <a:pt x="904875" y="1655495"/>
                  </a:lnTo>
                  <a:lnTo>
                    <a:pt x="905344" y="1656613"/>
                  </a:lnTo>
                  <a:lnTo>
                    <a:pt x="907211" y="1658480"/>
                  </a:lnTo>
                  <a:lnTo>
                    <a:pt x="908329" y="1658937"/>
                  </a:lnTo>
                  <a:lnTo>
                    <a:pt x="910958" y="1658937"/>
                  </a:lnTo>
                  <a:lnTo>
                    <a:pt x="912075" y="1658480"/>
                  </a:lnTo>
                  <a:lnTo>
                    <a:pt x="913942" y="1656613"/>
                  </a:lnTo>
                  <a:lnTo>
                    <a:pt x="914400" y="1655495"/>
                  </a:lnTo>
                  <a:lnTo>
                    <a:pt x="914400" y="1652866"/>
                  </a:lnTo>
                  <a:close/>
                </a:path>
                <a:path w="3676650" h="1659254">
                  <a:moveTo>
                    <a:pt x="914400" y="828154"/>
                  </a:moveTo>
                  <a:lnTo>
                    <a:pt x="913942" y="827036"/>
                  </a:lnTo>
                  <a:lnTo>
                    <a:pt x="912075" y="825182"/>
                  </a:lnTo>
                  <a:lnTo>
                    <a:pt x="910958" y="824712"/>
                  </a:lnTo>
                  <a:lnTo>
                    <a:pt x="908329" y="824712"/>
                  </a:lnTo>
                  <a:lnTo>
                    <a:pt x="907211" y="825182"/>
                  </a:lnTo>
                  <a:lnTo>
                    <a:pt x="905344" y="827036"/>
                  </a:lnTo>
                  <a:lnTo>
                    <a:pt x="904875" y="828154"/>
                  </a:lnTo>
                  <a:lnTo>
                    <a:pt x="904875" y="830795"/>
                  </a:lnTo>
                  <a:lnTo>
                    <a:pt x="905344" y="831913"/>
                  </a:lnTo>
                  <a:lnTo>
                    <a:pt x="907211" y="833767"/>
                  </a:lnTo>
                  <a:lnTo>
                    <a:pt x="908329" y="834237"/>
                  </a:lnTo>
                  <a:lnTo>
                    <a:pt x="910958" y="834237"/>
                  </a:lnTo>
                  <a:lnTo>
                    <a:pt x="912075" y="833767"/>
                  </a:lnTo>
                  <a:lnTo>
                    <a:pt x="913942" y="831913"/>
                  </a:lnTo>
                  <a:lnTo>
                    <a:pt x="914400" y="830795"/>
                  </a:lnTo>
                  <a:lnTo>
                    <a:pt x="914400" y="828154"/>
                  </a:lnTo>
                  <a:close/>
                </a:path>
                <a:path w="3676650" h="1659254">
                  <a:moveTo>
                    <a:pt x="914400" y="3454"/>
                  </a:moveTo>
                  <a:lnTo>
                    <a:pt x="913942" y="2336"/>
                  </a:lnTo>
                  <a:lnTo>
                    <a:pt x="912075" y="469"/>
                  </a:lnTo>
                  <a:lnTo>
                    <a:pt x="910958" y="0"/>
                  </a:lnTo>
                  <a:lnTo>
                    <a:pt x="908329" y="0"/>
                  </a:lnTo>
                  <a:lnTo>
                    <a:pt x="907211" y="469"/>
                  </a:lnTo>
                  <a:lnTo>
                    <a:pt x="905344" y="2336"/>
                  </a:lnTo>
                  <a:lnTo>
                    <a:pt x="904875" y="3454"/>
                  </a:lnTo>
                  <a:lnTo>
                    <a:pt x="904875" y="6083"/>
                  </a:lnTo>
                  <a:lnTo>
                    <a:pt x="905344" y="7200"/>
                  </a:lnTo>
                  <a:lnTo>
                    <a:pt x="907211" y="9067"/>
                  </a:lnTo>
                  <a:lnTo>
                    <a:pt x="908329" y="9525"/>
                  </a:lnTo>
                  <a:lnTo>
                    <a:pt x="910958" y="9525"/>
                  </a:lnTo>
                  <a:lnTo>
                    <a:pt x="912075" y="9067"/>
                  </a:lnTo>
                  <a:lnTo>
                    <a:pt x="913942" y="7200"/>
                  </a:lnTo>
                  <a:lnTo>
                    <a:pt x="914400" y="6083"/>
                  </a:lnTo>
                  <a:lnTo>
                    <a:pt x="914400" y="3454"/>
                  </a:lnTo>
                  <a:close/>
                </a:path>
                <a:path w="3676650" h="1659254">
                  <a:moveTo>
                    <a:pt x="962025" y="1652866"/>
                  </a:moveTo>
                  <a:lnTo>
                    <a:pt x="961567" y="1651749"/>
                  </a:lnTo>
                  <a:lnTo>
                    <a:pt x="959700" y="1649882"/>
                  </a:lnTo>
                  <a:lnTo>
                    <a:pt x="958583" y="1649412"/>
                  </a:lnTo>
                  <a:lnTo>
                    <a:pt x="955954" y="1649412"/>
                  </a:lnTo>
                  <a:lnTo>
                    <a:pt x="954836" y="1649882"/>
                  </a:lnTo>
                  <a:lnTo>
                    <a:pt x="952969" y="1651749"/>
                  </a:lnTo>
                  <a:lnTo>
                    <a:pt x="952500" y="1652866"/>
                  </a:lnTo>
                  <a:lnTo>
                    <a:pt x="952500" y="1655495"/>
                  </a:lnTo>
                  <a:lnTo>
                    <a:pt x="952969" y="1656613"/>
                  </a:lnTo>
                  <a:lnTo>
                    <a:pt x="954836" y="1658480"/>
                  </a:lnTo>
                  <a:lnTo>
                    <a:pt x="955954" y="1658937"/>
                  </a:lnTo>
                  <a:lnTo>
                    <a:pt x="958583" y="1658937"/>
                  </a:lnTo>
                  <a:lnTo>
                    <a:pt x="959700" y="1658480"/>
                  </a:lnTo>
                  <a:lnTo>
                    <a:pt x="961567" y="1656613"/>
                  </a:lnTo>
                  <a:lnTo>
                    <a:pt x="962025" y="1655495"/>
                  </a:lnTo>
                  <a:lnTo>
                    <a:pt x="962025" y="1652866"/>
                  </a:lnTo>
                  <a:close/>
                </a:path>
                <a:path w="3676650" h="1659254">
                  <a:moveTo>
                    <a:pt x="962025" y="828154"/>
                  </a:moveTo>
                  <a:lnTo>
                    <a:pt x="961567" y="827036"/>
                  </a:lnTo>
                  <a:lnTo>
                    <a:pt x="959700" y="825182"/>
                  </a:lnTo>
                  <a:lnTo>
                    <a:pt x="958583" y="824712"/>
                  </a:lnTo>
                  <a:lnTo>
                    <a:pt x="955954" y="824712"/>
                  </a:lnTo>
                  <a:lnTo>
                    <a:pt x="954836" y="825182"/>
                  </a:lnTo>
                  <a:lnTo>
                    <a:pt x="952969" y="827036"/>
                  </a:lnTo>
                  <a:lnTo>
                    <a:pt x="952500" y="828154"/>
                  </a:lnTo>
                  <a:lnTo>
                    <a:pt x="952500" y="830795"/>
                  </a:lnTo>
                  <a:lnTo>
                    <a:pt x="952969" y="831913"/>
                  </a:lnTo>
                  <a:lnTo>
                    <a:pt x="954836" y="833767"/>
                  </a:lnTo>
                  <a:lnTo>
                    <a:pt x="955954" y="834237"/>
                  </a:lnTo>
                  <a:lnTo>
                    <a:pt x="958583" y="834237"/>
                  </a:lnTo>
                  <a:lnTo>
                    <a:pt x="959700" y="833767"/>
                  </a:lnTo>
                  <a:lnTo>
                    <a:pt x="961567" y="831913"/>
                  </a:lnTo>
                  <a:lnTo>
                    <a:pt x="962025" y="830795"/>
                  </a:lnTo>
                  <a:lnTo>
                    <a:pt x="962025" y="828154"/>
                  </a:lnTo>
                  <a:close/>
                </a:path>
                <a:path w="3676650" h="1659254">
                  <a:moveTo>
                    <a:pt x="962025" y="3454"/>
                  </a:moveTo>
                  <a:lnTo>
                    <a:pt x="961567" y="2336"/>
                  </a:lnTo>
                  <a:lnTo>
                    <a:pt x="959700" y="469"/>
                  </a:lnTo>
                  <a:lnTo>
                    <a:pt x="958583" y="0"/>
                  </a:lnTo>
                  <a:lnTo>
                    <a:pt x="955954" y="0"/>
                  </a:lnTo>
                  <a:lnTo>
                    <a:pt x="954836" y="469"/>
                  </a:lnTo>
                  <a:lnTo>
                    <a:pt x="952969" y="2336"/>
                  </a:lnTo>
                  <a:lnTo>
                    <a:pt x="952500" y="3454"/>
                  </a:lnTo>
                  <a:lnTo>
                    <a:pt x="952500" y="6083"/>
                  </a:lnTo>
                  <a:lnTo>
                    <a:pt x="952969" y="7200"/>
                  </a:lnTo>
                  <a:lnTo>
                    <a:pt x="954836" y="9067"/>
                  </a:lnTo>
                  <a:lnTo>
                    <a:pt x="955954" y="9525"/>
                  </a:lnTo>
                  <a:lnTo>
                    <a:pt x="958583" y="9525"/>
                  </a:lnTo>
                  <a:lnTo>
                    <a:pt x="959700" y="9067"/>
                  </a:lnTo>
                  <a:lnTo>
                    <a:pt x="961567" y="7200"/>
                  </a:lnTo>
                  <a:lnTo>
                    <a:pt x="962025" y="6083"/>
                  </a:lnTo>
                  <a:lnTo>
                    <a:pt x="962025" y="3454"/>
                  </a:lnTo>
                  <a:close/>
                </a:path>
                <a:path w="3676650" h="1659254">
                  <a:moveTo>
                    <a:pt x="1009650" y="1652866"/>
                  </a:moveTo>
                  <a:lnTo>
                    <a:pt x="1009192" y="1651749"/>
                  </a:lnTo>
                  <a:lnTo>
                    <a:pt x="1007325" y="1649882"/>
                  </a:lnTo>
                  <a:lnTo>
                    <a:pt x="1006208" y="1649412"/>
                  </a:lnTo>
                  <a:lnTo>
                    <a:pt x="1003579" y="1649412"/>
                  </a:lnTo>
                  <a:lnTo>
                    <a:pt x="1002461" y="1649882"/>
                  </a:lnTo>
                  <a:lnTo>
                    <a:pt x="1000594" y="1651749"/>
                  </a:lnTo>
                  <a:lnTo>
                    <a:pt x="1000125" y="1652866"/>
                  </a:lnTo>
                  <a:lnTo>
                    <a:pt x="1000125" y="1655495"/>
                  </a:lnTo>
                  <a:lnTo>
                    <a:pt x="1000594" y="1656613"/>
                  </a:lnTo>
                  <a:lnTo>
                    <a:pt x="1002461" y="1658480"/>
                  </a:lnTo>
                  <a:lnTo>
                    <a:pt x="1003579" y="1658937"/>
                  </a:lnTo>
                  <a:lnTo>
                    <a:pt x="1006208" y="1658937"/>
                  </a:lnTo>
                  <a:lnTo>
                    <a:pt x="1007325" y="1658480"/>
                  </a:lnTo>
                  <a:lnTo>
                    <a:pt x="1009192" y="1656613"/>
                  </a:lnTo>
                  <a:lnTo>
                    <a:pt x="1009650" y="1655495"/>
                  </a:lnTo>
                  <a:lnTo>
                    <a:pt x="1009650" y="1652866"/>
                  </a:lnTo>
                  <a:close/>
                </a:path>
                <a:path w="3676650" h="1659254">
                  <a:moveTo>
                    <a:pt x="1009650" y="828154"/>
                  </a:moveTo>
                  <a:lnTo>
                    <a:pt x="1009192" y="827036"/>
                  </a:lnTo>
                  <a:lnTo>
                    <a:pt x="1007325" y="825182"/>
                  </a:lnTo>
                  <a:lnTo>
                    <a:pt x="1006208" y="824712"/>
                  </a:lnTo>
                  <a:lnTo>
                    <a:pt x="1003579" y="824712"/>
                  </a:lnTo>
                  <a:lnTo>
                    <a:pt x="1002461" y="825182"/>
                  </a:lnTo>
                  <a:lnTo>
                    <a:pt x="1000594" y="827036"/>
                  </a:lnTo>
                  <a:lnTo>
                    <a:pt x="1000125" y="828154"/>
                  </a:lnTo>
                  <a:lnTo>
                    <a:pt x="1000125" y="830795"/>
                  </a:lnTo>
                  <a:lnTo>
                    <a:pt x="1000594" y="831913"/>
                  </a:lnTo>
                  <a:lnTo>
                    <a:pt x="1002461" y="833767"/>
                  </a:lnTo>
                  <a:lnTo>
                    <a:pt x="1003579" y="834237"/>
                  </a:lnTo>
                  <a:lnTo>
                    <a:pt x="1006208" y="834237"/>
                  </a:lnTo>
                  <a:lnTo>
                    <a:pt x="1007325" y="833767"/>
                  </a:lnTo>
                  <a:lnTo>
                    <a:pt x="1009192" y="831913"/>
                  </a:lnTo>
                  <a:lnTo>
                    <a:pt x="1009650" y="830795"/>
                  </a:lnTo>
                  <a:lnTo>
                    <a:pt x="1009650" y="828154"/>
                  </a:lnTo>
                  <a:close/>
                </a:path>
                <a:path w="3676650" h="1659254">
                  <a:moveTo>
                    <a:pt x="1009650" y="3454"/>
                  </a:moveTo>
                  <a:lnTo>
                    <a:pt x="1009192" y="2336"/>
                  </a:lnTo>
                  <a:lnTo>
                    <a:pt x="1007325" y="469"/>
                  </a:lnTo>
                  <a:lnTo>
                    <a:pt x="1006208" y="0"/>
                  </a:lnTo>
                  <a:lnTo>
                    <a:pt x="1003579" y="0"/>
                  </a:lnTo>
                  <a:lnTo>
                    <a:pt x="1002461" y="469"/>
                  </a:lnTo>
                  <a:lnTo>
                    <a:pt x="1000594" y="2336"/>
                  </a:lnTo>
                  <a:lnTo>
                    <a:pt x="1000125" y="3454"/>
                  </a:lnTo>
                  <a:lnTo>
                    <a:pt x="1000125" y="6083"/>
                  </a:lnTo>
                  <a:lnTo>
                    <a:pt x="1000594" y="7200"/>
                  </a:lnTo>
                  <a:lnTo>
                    <a:pt x="1002461" y="9067"/>
                  </a:lnTo>
                  <a:lnTo>
                    <a:pt x="1003579" y="9525"/>
                  </a:lnTo>
                  <a:lnTo>
                    <a:pt x="1006208" y="9525"/>
                  </a:lnTo>
                  <a:lnTo>
                    <a:pt x="1007325" y="9067"/>
                  </a:lnTo>
                  <a:lnTo>
                    <a:pt x="1009192" y="7200"/>
                  </a:lnTo>
                  <a:lnTo>
                    <a:pt x="1009650" y="6083"/>
                  </a:lnTo>
                  <a:lnTo>
                    <a:pt x="1009650" y="3454"/>
                  </a:lnTo>
                  <a:close/>
                </a:path>
                <a:path w="3676650" h="1659254">
                  <a:moveTo>
                    <a:pt x="1057275" y="1652866"/>
                  </a:moveTo>
                  <a:lnTo>
                    <a:pt x="1056817" y="1651749"/>
                  </a:lnTo>
                  <a:lnTo>
                    <a:pt x="1054950" y="1649882"/>
                  </a:lnTo>
                  <a:lnTo>
                    <a:pt x="1053833" y="1649412"/>
                  </a:lnTo>
                  <a:lnTo>
                    <a:pt x="1051204" y="1649412"/>
                  </a:lnTo>
                  <a:lnTo>
                    <a:pt x="1050086" y="1649882"/>
                  </a:lnTo>
                  <a:lnTo>
                    <a:pt x="1048219" y="1651749"/>
                  </a:lnTo>
                  <a:lnTo>
                    <a:pt x="1047750" y="1652866"/>
                  </a:lnTo>
                  <a:lnTo>
                    <a:pt x="1047750" y="1655495"/>
                  </a:lnTo>
                  <a:lnTo>
                    <a:pt x="1048219" y="1656613"/>
                  </a:lnTo>
                  <a:lnTo>
                    <a:pt x="1050086" y="1658480"/>
                  </a:lnTo>
                  <a:lnTo>
                    <a:pt x="1051204" y="1658937"/>
                  </a:lnTo>
                  <a:lnTo>
                    <a:pt x="1053833" y="1658937"/>
                  </a:lnTo>
                  <a:lnTo>
                    <a:pt x="1054950" y="1658480"/>
                  </a:lnTo>
                  <a:lnTo>
                    <a:pt x="1056817" y="1656613"/>
                  </a:lnTo>
                  <a:lnTo>
                    <a:pt x="1057275" y="1655495"/>
                  </a:lnTo>
                  <a:lnTo>
                    <a:pt x="1057275" y="1652866"/>
                  </a:lnTo>
                  <a:close/>
                </a:path>
                <a:path w="3676650" h="1659254">
                  <a:moveTo>
                    <a:pt x="1057275" y="828154"/>
                  </a:moveTo>
                  <a:lnTo>
                    <a:pt x="1056817" y="827036"/>
                  </a:lnTo>
                  <a:lnTo>
                    <a:pt x="1054950" y="825182"/>
                  </a:lnTo>
                  <a:lnTo>
                    <a:pt x="1053833" y="824712"/>
                  </a:lnTo>
                  <a:lnTo>
                    <a:pt x="1051204" y="824712"/>
                  </a:lnTo>
                  <a:lnTo>
                    <a:pt x="1050086" y="825182"/>
                  </a:lnTo>
                  <a:lnTo>
                    <a:pt x="1048219" y="827036"/>
                  </a:lnTo>
                  <a:lnTo>
                    <a:pt x="1047750" y="828154"/>
                  </a:lnTo>
                  <a:lnTo>
                    <a:pt x="1047750" y="830795"/>
                  </a:lnTo>
                  <a:lnTo>
                    <a:pt x="1048219" y="831913"/>
                  </a:lnTo>
                  <a:lnTo>
                    <a:pt x="1050086" y="833767"/>
                  </a:lnTo>
                  <a:lnTo>
                    <a:pt x="1051204" y="834237"/>
                  </a:lnTo>
                  <a:lnTo>
                    <a:pt x="1053833" y="834237"/>
                  </a:lnTo>
                  <a:lnTo>
                    <a:pt x="1054950" y="833767"/>
                  </a:lnTo>
                  <a:lnTo>
                    <a:pt x="1056817" y="831913"/>
                  </a:lnTo>
                  <a:lnTo>
                    <a:pt x="1057275" y="830795"/>
                  </a:lnTo>
                  <a:lnTo>
                    <a:pt x="1057275" y="828154"/>
                  </a:lnTo>
                  <a:close/>
                </a:path>
                <a:path w="3676650" h="1659254">
                  <a:moveTo>
                    <a:pt x="1057275" y="3454"/>
                  </a:moveTo>
                  <a:lnTo>
                    <a:pt x="1056817" y="2336"/>
                  </a:lnTo>
                  <a:lnTo>
                    <a:pt x="1054950" y="469"/>
                  </a:lnTo>
                  <a:lnTo>
                    <a:pt x="1053833" y="0"/>
                  </a:lnTo>
                  <a:lnTo>
                    <a:pt x="1051204" y="0"/>
                  </a:lnTo>
                  <a:lnTo>
                    <a:pt x="1050086" y="469"/>
                  </a:lnTo>
                  <a:lnTo>
                    <a:pt x="1048219" y="2336"/>
                  </a:lnTo>
                  <a:lnTo>
                    <a:pt x="1047750" y="3454"/>
                  </a:lnTo>
                  <a:lnTo>
                    <a:pt x="1047750" y="6083"/>
                  </a:lnTo>
                  <a:lnTo>
                    <a:pt x="1048219" y="7200"/>
                  </a:lnTo>
                  <a:lnTo>
                    <a:pt x="1050086" y="9067"/>
                  </a:lnTo>
                  <a:lnTo>
                    <a:pt x="1051204" y="9525"/>
                  </a:lnTo>
                  <a:lnTo>
                    <a:pt x="1053833" y="9525"/>
                  </a:lnTo>
                  <a:lnTo>
                    <a:pt x="1054950" y="9067"/>
                  </a:lnTo>
                  <a:lnTo>
                    <a:pt x="1056817" y="7200"/>
                  </a:lnTo>
                  <a:lnTo>
                    <a:pt x="1057275" y="6083"/>
                  </a:lnTo>
                  <a:lnTo>
                    <a:pt x="1057275" y="3454"/>
                  </a:lnTo>
                  <a:close/>
                </a:path>
                <a:path w="3676650" h="1659254">
                  <a:moveTo>
                    <a:pt x="1104900" y="1652866"/>
                  </a:moveTo>
                  <a:lnTo>
                    <a:pt x="1104442" y="1651749"/>
                  </a:lnTo>
                  <a:lnTo>
                    <a:pt x="1102575" y="1649882"/>
                  </a:lnTo>
                  <a:lnTo>
                    <a:pt x="1101458" y="1649412"/>
                  </a:lnTo>
                  <a:lnTo>
                    <a:pt x="1098829" y="1649412"/>
                  </a:lnTo>
                  <a:lnTo>
                    <a:pt x="1097711" y="1649882"/>
                  </a:lnTo>
                  <a:lnTo>
                    <a:pt x="1095844" y="1651749"/>
                  </a:lnTo>
                  <a:lnTo>
                    <a:pt x="1095375" y="1652866"/>
                  </a:lnTo>
                  <a:lnTo>
                    <a:pt x="1095375" y="1655495"/>
                  </a:lnTo>
                  <a:lnTo>
                    <a:pt x="1095844" y="1656613"/>
                  </a:lnTo>
                  <a:lnTo>
                    <a:pt x="1097711" y="1658480"/>
                  </a:lnTo>
                  <a:lnTo>
                    <a:pt x="1098829" y="1658937"/>
                  </a:lnTo>
                  <a:lnTo>
                    <a:pt x="1101458" y="1658937"/>
                  </a:lnTo>
                  <a:lnTo>
                    <a:pt x="1102575" y="1658480"/>
                  </a:lnTo>
                  <a:lnTo>
                    <a:pt x="1104442" y="1656613"/>
                  </a:lnTo>
                  <a:lnTo>
                    <a:pt x="1104900" y="1655495"/>
                  </a:lnTo>
                  <a:lnTo>
                    <a:pt x="1104900" y="1652866"/>
                  </a:lnTo>
                  <a:close/>
                </a:path>
                <a:path w="3676650" h="1659254">
                  <a:moveTo>
                    <a:pt x="1104900" y="828154"/>
                  </a:moveTo>
                  <a:lnTo>
                    <a:pt x="1104442" y="827036"/>
                  </a:lnTo>
                  <a:lnTo>
                    <a:pt x="1102575" y="825182"/>
                  </a:lnTo>
                  <a:lnTo>
                    <a:pt x="1101458" y="824712"/>
                  </a:lnTo>
                  <a:lnTo>
                    <a:pt x="1098829" y="824712"/>
                  </a:lnTo>
                  <a:lnTo>
                    <a:pt x="1097711" y="825182"/>
                  </a:lnTo>
                  <a:lnTo>
                    <a:pt x="1095844" y="827036"/>
                  </a:lnTo>
                  <a:lnTo>
                    <a:pt x="1095375" y="828154"/>
                  </a:lnTo>
                  <a:lnTo>
                    <a:pt x="1095375" y="830795"/>
                  </a:lnTo>
                  <a:lnTo>
                    <a:pt x="1095844" y="831913"/>
                  </a:lnTo>
                  <a:lnTo>
                    <a:pt x="1097711" y="833767"/>
                  </a:lnTo>
                  <a:lnTo>
                    <a:pt x="1098829" y="834237"/>
                  </a:lnTo>
                  <a:lnTo>
                    <a:pt x="1101458" y="834237"/>
                  </a:lnTo>
                  <a:lnTo>
                    <a:pt x="1102575" y="833767"/>
                  </a:lnTo>
                  <a:lnTo>
                    <a:pt x="1104442" y="831913"/>
                  </a:lnTo>
                  <a:lnTo>
                    <a:pt x="1104900" y="830795"/>
                  </a:lnTo>
                  <a:lnTo>
                    <a:pt x="1104900" y="828154"/>
                  </a:lnTo>
                  <a:close/>
                </a:path>
                <a:path w="3676650" h="1659254">
                  <a:moveTo>
                    <a:pt x="1104900" y="3454"/>
                  </a:moveTo>
                  <a:lnTo>
                    <a:pt x="1104442" y="2336"/>
                  </a:lnTo>
                  <a:lnTo>
                    <a:pt x="1102575" y="469"/>
                  </a:lnTo>
                  <a:lnTo>
                    <a:pt x="1101458" y="0"/>
                  </a:lnTo>
                  <a:lnTo>
                    <a:pt x="1098829" y="0"/>
                  </a:lnTo>
                  <a:lnTo>
                    <a:pt x="1097711" y="469"/>
                  </a:lnTo>
                  <a:lnTo>
                    <a:pt x="1095844" y="2336"/>
                  </a:lnTo>
                  <a:lnTo>
                    <a:pt x="1095375" y="3454"/>
                  </a:lnTo>
                  <a:lnTo>
                    <a:pt x="1095375" y="6083"/>
                  </a:lnTo>
                  <a:lnTo>
                    <a:pt x="1095844" y="7200"/>
                  </a:lnTo>
                  <a:lnTo>
                    <a:pt x="1097711" y="9067"/>
                  </a:lnTo>
                  <a:lnTo>
                    <a:pt x="1098829" y="9525"/>
                  </a:lnTo>
                  <a:lnTo>
                    <a:pt x="1101458" y="9525"/>
                  </a:lnTo>
                  <a:lnTo>
                    <a:pt x="1102575" y="9067"/>
                  </a:lnTo>
                  <a:lnTo>
                    <a:pt x="1104442" y="7200"/>
                  </a:lnTo>
                  <a:lnTo>
                    <a:pt x="1104900" y="6083"/>
                  </a:lnTo>
                  <a:lnTo>
                    <a:pt x="1104900" y="3454"/>
                  </a:lnTo>
                  <a:close/>
                </a:path>
                <a:path w="3676650" h="1659254">
                  <a:moveTo>
                    <a:pt x="1152525" y="1652866"/>
                  </a:moveTo>
                  <a:lnTo>
                    <a:pt x="1152067" y="1651749"/>
                  </a:lnTo>
                  <a:lnTo>
                    <a:pt x="1150200" y="1649882"/>
                  </a:lnTo>
                  <a:lnTo>
                    <a:pt x="1149083" y="1649412"/>
                  </a:lnTo>
                  <a:lnTo>
                    <a:pt x="1146454" y="1649412"/>
                  </a:lnTo>
                  <a:lnTo>
                    <a:pt x="1145336" y="1649882"/>
                  </a:lnTo>
                  <a:lnTo>
                    <a:pt x="1143469" y="1651749"/>
                  </a:lnTo>
                  <a:lnTo>
                    <a:pt x="1143000" y="1652866"/>
                  </a:lnTo>
                  <a:lnTo>
                    <a:pt x="1143000" y="1655495"/>
                  </a:lnTo>
                  <a:lnTo>
                    <a:pt x="1143469" y="1656613"/>
                  </a:lnTo>
                  <a:lnTo>
                    <a:pt x="1145336" y="1658480"/>
                  </a:lnTo>
                  <a:lnTo>
                    <a:pt x="1146454" y="1658937"/>
                  </a:lnTo>
                  <a:lnTo>
                    <a:pt x="1149083" y="1658937"/>
                  </a:lnTo>
                  <a:lnTo>
                    <a:pt x="1150200" y="1658480"/>
                  </a:lnTo>
                  <a:lnTo>
                    <a:pt x="1152067" y="1656613"/>
                  </a:lnTo>
                  <a:lnTo>
                    <a:pt x="1152525" y="1655495"/>
                  </a:lnTo>
                  <a:lnTo>
                    <a:pt x="1152525" y="1652866"/>
                  </a:lnTo>
                  <a:close/>
                </a:path>
                <a:path w="3676650" h="1659254">
                  <a:moveTo>
                    <a:pt x="1152525" y="828154"/>
                  </a:moveTo>
                  <a:lnTo>
                    <a:pt x="1152067" y="827036"/>
                  </a:lnTo>
                  <a:lnTo>
                    <a:pt x="1150200" y="825182"/>
                  </a:lnTo>
                  <a:lnTo>
                    <a:pt x="1149083" y="824712"/>
                  </a:lnTo>
                  <a:lnTo>
                    <a:pt x="1146454" y="824712"/>
                  </a:lnTo>
                  <a:lnTo>
                    <a:pt x="1145336" y="825182"/>
                  </a:lnTo>
                  <a:lnTo>
                    <a:pt x="1143469" y="827036"/>
                  </a:lnTo>
                  <a:lnTo>
                    <a:pt x="1143000" y="828154"/>
                  </a:lnTo>
                  <a:lnTo>
                    <a:pt x="1143000" y="830795"/>
                  </a:lnTo>
                  <a:lnTo>
                    <a:pt x="1143469" y="831913"/>
                  </a:lnTo>
                  <a:lnTo>
                    <a:pt x="1145336" y="833767"/>
                  </a:lnTo>
                  <a:lnTo>
                    <a:pt x="1146454" y="834237"/>
                  </a:lnTo>
                  <a:lnTo>
                    <a:pt x="1149083" y="834237"/>
                  </a:lnTo>
                  <a:lnTo>
                    <a:pt x="1150200" y="833767"/>
                  </a:lnTo>
                  <a:lnTo>
                    <a:pt x="1152067" y="831913"/>
                  </a:lnTo>
                  <a:lnTo>
                    <a:pt x="1152525" y="830795"/>
                  </a:lnTo>
                  <a:lnTo>
                    <a:pt x="1152525" y="828154"/>
                  </a:lnTo>
                  <a:close/>
                </a:path>
                <a:path w="3676650" h="1659254">
                  <a:moveTo>
                    <a:pt x="1152525" y="3454"/>
                  </a:moveTo>
                  <a:lnTo>
                    <a:pt x="1152067" y="2336"/>
                  </a:lnTo>
                  <a:lnTo>
                    <a:pt x="1150200" y="469"/>
                  </a:lnTo>
                  <a:lnTo>
                    <a:pt x="1149083" y="0"/>
                  </a:lnTo>
                  <a:lnTo>
                    <a:pt x="1146454" y="0"/>
                  </a:lnTo>
                  <a:lnTo>
                    <a:pt x="1145336" y="469"/>
                  </a:lnTo>
                  <a:lnTo>
                    <a:pt x="1143469" y="2336"/>
                  </a:lnTo>
                  <a:lnTo>
                    <a:pt x="1143000" y="3454"/>
                  </a:lnTo>
                  <a:lnTo>
                    <a:pt x="1143000" y="6083"/>
                  </a:lnTo>
                  <a:lnTo>
                    <a:pt x="1143469" y="7200"/>
                  </a:lnTo>
                  <a:lnTo>
                    <a:pt x="1145336" y="9067"/>
                  </a:lnTo>
                  <a:lnTo>
                    <a:pt x="1146454" y="9525"/>
                  </a:lnTo>
                  <a:lnTo>
                    <a:pt x="1149083" y="9525"/>
                  </a:lnTo>
                  <a:lnTo>
                    <a:pt x="1150200" y="9067"/>
                  </a:lnTo>
                  <a:lnTo>
                    <a:pt x="1152067" y="7200"/>
                  </a:lnTo>
                  <a:lnTo>
                    <a:pt x="1152525" y="6083"/>
                  </a:lnTo>
                  <a:lnTo>
                    <a:pt x="1152525" y="3454"/>
                  </a:lnTo>
                  <a:close/>
                </a:path>
                <a:path w="3676650" h="1659254">
                  <a:moveTo>
                    <a:pt x="1200150" y="1652866"/>
                  </a:moveTo>
                  <a:lnTo>
                    <a:pt x="1199692" y="1651749"/>
                  </a:lnTo>
                  <a:lnTo>
                    <a:pt x="1197825" y="1649882"/>
                  </a:lnTo>
                  <a:lnTo>
                    <a:pt x="1196708" y="1649412"/>
                  </a:lnTo>
                  <a:lnTo>
                    <a:pt x="1194079" y="1649412"/>
                  </a:lnTo>
                  <a:lnTo>
                    <a:pt x="1192961" y="1649882"/>
                  </a:lnTo>
                  <a:lnTo>
                    <a:pt x="1191094" y="1651749"/>
                  </a:lnTo>
                  <a:lnTo>
                    <a:pt x="1190625" y="1652866"/>
                  </a:lnTo>
                  <a:lnTo>
                    <a:pt x="1190625" y="1655495"/>
                  </a:lnTo>
                  <a:lnTo>
                    <a:pt x="1191094" y="1656613"/>
                  </a:lnTo>
                  <a:lnTo>
                    <a:pt x="1192961" y="1658480"/>
                  </a:lnTo>
                  <a:lnTo>
                    <a:pt x="1194079" y="1658937"/>
                  </a:lnTo>
                  <a:lnTo>
                    <a:pt x="1196708" y="1658937"/>
                  </a:lnTo>
                  <a:lnTo>
                    <a:pt x="1197825" y="1658480"/>
                  </a:lnTo>
                  <a:lnTo>
                    <a:pt x="1199692" y="1656613"/>
                  </a:lnTo>
                  <a:lnTo>
                    <a:pt x="1200150" y="1655495"/>
                  </a:lnTo>
                  <a:lnTo>
                    <a:pt x="1200150" y="1652866"/>
                  </a:lnTo>
                  <a:close/>
                </a:path>
                <a:path w="3676650" h="1659254">
                  <a:moveTo>
                    <a:pt x="1200150" y="828154"/>
                  </a:moveTo>
                  <a:lnTo>
                    <a:pt x="1199692" y="827036"/>
                  </a:lnTo>
                  <a:lnTo>
                    <a:pt x="1197825" y="825182"/>
                  </a:lnTo>
                  <a:lnTo>
                    <a:pt x="1196708" y="824712"/>
                  </a:lnTo>
                  <a:lnTo>
                    <a:pt x="1194079" y="824712"/>
                  </a:lnTo>
                  <a:lnTo>
                    <a:pt x="1192961" y="825182"/>
                  </a:lnTo>
                  <a:lnTo>
                    <a:pt x="1191094" y="827036"/>
                  </a:lnTo>
                  <a:lnTo>
                    <a:pt x="1190625" y="828154"/>
                  </a:lnTo>
                  <a:lnTo>
                    <a:pt x="1190625" y="830795"/>
                  </a:lnTo>
                  <a:lnTo>
                    <a:pt x="1191094" y="831913"/>
                  </a:lnTo>
                  <a:lnTo>
                    <a:pt x="1192961" y="833767"/>
                  </a:lnTo>
                  <a:lnTo>
                    <a:pt x="1194079" y="834237"/>
                  </a:lnTo>
                  <a:lnTo>
                    <a:pt x="1196708" y="834237"/>
                  </a:lnTo>
                  <a:lnTo>
                    <a:pt x="1197825" y="833767"/>
                  </a:lnTo>
                  <a:lnTo>
                    <a:pt x="1199692" y="831913"/>
                  </a:lnTo>
                  <a:lnTo>
                    <a:pt x="1200150" y="830795"/>
                  </a:lnTo>
                  <a:lnTo>
                    <a:pt x="1200150" y="828154"/>
                  </a:lnTo>
                  <a:close/>
                </a:path>
                <a:path w="3676650" h="1659254">
                  <a:moveTo>
                    <a:pt x="1200150" y="3454"/>
                  </a:moveTo>
                  <a:lnTo>
                    <a:pt x="1199692" y="2336"/>
                  </a:lnTo>
                  <a:lnTo>
                    <a:pt x="1197825" y="469"/>
                  </a:lnTo>
                  <a:lnTo>
                    <a:pt x="1196708" y="0"/>
                  </a:lnTo>
                  <a:lnTo>
                    <a:pt x="1194079" y="0"/>
                  </a:lnTo>
                  <a:lnTo>
                    <a:pt x="1192961" y="469"/>
                  </a:lnTo>
                  <a:lnTo>
                    <a:pt x="1191094" y="2336"/>
                  </a:lnTo>
                  <a:lnTo>
                    <a:pt x="1190625" y="3454"/>
                  </a:lnTo>
                  <a:lnTo>
                    <a:pt x="1190625" y="6083"/>
                  </a:lnTo>
                  <a:lnTo>
                    <a:pt x="1191094" y="7200"/>
                  </a:lnTo>
                  <a:lnTo>
                    <a:pt x="1192961" y="9067"/>
                  </a:lnTo>
                  <a:lnTo>
                    <a:pt x="1194079" y="9525"/>
                  </a:lnTo>
                  <a:lnTo>
                    <a:pt x="1196708" y="9525"/>
                  </a:lnTo>
                  <a:lnTo>
                    <a:pt x="1197825" y="9067"/>
                  </a:lnTo>
                  <a:lnTo>
                    <a:pt x="1199692" y="7200"/>
                  </a:lnTo>
                  <a:lnTo>
                    <a:pt x="1200150" y="6083"/>
                  </a:lnTo>
                  <a:lnTo>
                    <a:pt x="1200150" y="3454"/>
                  </a:lnTo>
                  <a:close/>
                </a:path>
                <a:path w="3676650" h="1659254">
                  <a:moveTo>
                    <a:pt x="1247775" y="1652866"/>
                  </a:moveTo>
                  <a:lnTo>
                    <a:pt x="1247317" y="1651749"/>
                  </a:lnTo>
                  <a:lnTo>
                    <a:pt x="1245450" y="1649882"/>
                  </a:lnTo>
                  <a:lnTo>
                    <a:pt x="1244333" y="1649412"/>
                  </a:lnTo>
                  <a:lnTo>
                    <a:pt x="1241704" y="1649412"/>
                  </a:lnTo>
                  <a:lnTo>
                    <a:pt x="1240586" y="1649882"/>
                  </a:lnTo>
                  <a:lnTo>
                    <a:pt x="1238719" y="1651749"/>
                  </a:lnTo>
                  <a:lnTo>
                    <a:pt x="1238250" y="1652866"/>
                  </a:lnTo>
                  <a:lnTo>
                    <a:pt x="1238250" y="1655495"/>
                  </a:lnTo>
                  <a:lnTo>
                    <a:pt x="1238719" y="1656613"/>
                  </a:lnTo>
                  <a:lnTo>
                    <a:pt x="1240586" y="1658480"/>
                  </a:lnTo>
                  <a:lnTo>
                    <a:pt x="1241704" y="1658937"/>
                  </a:lnTo>
                  <a:lnTo>
                    <a:pt x="1244333" y="1658937"/>
                  </a:lnTo>
                  <a:lnTo>
                    <a:pt x="1245450" y="1658480"/>
                  </a:lnTo>
                  <a:lnTo>
                    <a:pt x="1247317" y="1656613"/>
                  </a:lnTo>
                  <a:lnTo>
                    <a:pt x="1247775" y="1655495"/>
                  </a:lnTo>
                  <a:lnTo>
                    <a:pt x="1247775" y="1652866"/>
                  </a:lnTo>
                  <a:close/>
                </a:path>
                <a:path w="3676650" h="1659254">
                  <a:moveTo>
                    <a:pt x="1247775" y="828154"/>
                  </a:moveTo>
                  <a:lnTo>
                    <a:pt x="1247317" y="827036"/>
                  </a:lnTo>
                  <a:lnTo>
                    <a:pt x="1245450" y="825182"/>
                  </a:lnTo>
                  <a:lnTo>
                    <a:pt x="1244333" y="824712"/>
                  </a:lnTo>
                  <a:lnTo>
                    <a:pt x="1241704" y="824712"/>
                  </a:lnTo>
                  <a:lnTo>
                    <a:pt x="1240586" y="825182"/>
                  </a:lnTo>
                  <a:lnTo>
                    <a:pt x="1238719" y="827036"/>
                  </a:lnTo>
                  <a:lnTo>
                    <a:pt x="1238250" y="828154"/>
                  </a:lnTo>
                  <a:lnTo>
                    <a:pt x="1238250" y="830795"/>
                  </a:lnTo>
                  <a:lnTo>
                    <a:pt x="1238719" y="831913"/>
                  </a:lnTo>
                  <a:lnTo>
                    <a:pt x="1240586" y="833767"/>
                  </a:lnTo>
                  <a:lnTo>
                    <a:pt x="1241704" y="834237"/>
                  </a:lnTo>
                  <a:lnTo>
                    <a:pt x="1244333" y="834237"/>
                  </a:lnTo>
                  <a:lnTo>
                    <a:pt x="1245450" y="833767"/>
                  </a:lnTo>
                  <a:lnTo>
                    <a:pt x="1247317" y="831913"/>
                  </a:lnTo>
                  <a:lnTo>
                    <a:pt x="1247775" y="830795"/>
                  </a:lnTo>
                  <a:lnTo>
                    <a:pt x="1247775" y="828154"/>
                  </a:lnTo>
                  <a:close/>
                </a:path>
                <a:path w="3676650" h="1659254">
                  <a:moveTo>
                    <a:pt x="1247775" y="3454"/>
                  </a:moveTo>
                  <a:lnTo>
                    <a:pt x="1247317" y="2336"/>
                  </a:lnTo>
                  <a:lnTo>
                    <a:pt x="1245450" y="469"/>
                  </a:lnTo>
                  <a:lnTo>
                    <a:pt x="1244333" y="0"/>
                  </a:lnTo>
                  <a:lnTo>
                    <a:pt x="1241704" y="0"/>
                  </a:lnTo>
                  <a:lnTo>
                    <a:pt x="1240586" y="469"/>
                  </a:lnTo>
                  <a:lnTo>
                    <a:pt x="1238719" y="2336"/>
                  </a:lnTo>
                  <a:lnTo>
                    <a:pt x="1238250" y="3454"/>
                  </a:lnTo>
                  <a:lnTo>
                    <a:pt x="1238250" y="6083"/>
                  </a:lnTo>
                  <a:lnTo>
                    <a:pt x="1238719" y="7200"/>
                  </a:lnTo>
                  <a:lnTo>
                    <a:pt x="1240586" y="9067"/>
                  </a:lnTo>
                  <a:lnTo>
                    <a:pt x="1241704" y="9525"/>
                  </a:lnTo>
                  <a:lnTo>
                    <a:pt x="1244333" y="9525"/>
                  </a:lnTo>
                  <a:lnTo>
                    <a:pt x="1245450" y="9067"/>
                  </a:lnTo>
                  <a:lnTo>
                    <a:pt x="1247317" y="7200"/>
                  </a:lnTo>
                  <a:lnTo>
                    <a:pt x="1247775" y="6083"/>
                  </a:lnTo>
                  <a:lnTo>
                    <a:pt x="1247775" y="3454"/>
                  </a:lnTo>
                  <a:close/>
                </a:path>
                <a:path w="3676650" h="1659254">
                  <a:moveTo>
                    <a:pt x="1295400" y="1652866"/>
                  </a:moveTo>
                  <a:lnTo>
                    <a:pt x="1294942" y="1651749"/>
                  </a:lnTo>
                  <a:lnTo>
                    <a:pt x="1293075" y="1649882"/>
                  </a:lnTo>
                  <a:lnTo>
                    <a:pt x="1291958" y="1649412"/>
                  </a:lnTo>
                  <a:lnTo>
                    <a:pt x="1289329" y="1649412"/>
                  </a:lnTo>
                  <a:lnTo>
                    <a:pt x="1288211" y="1649882"/>
                  </a:lnTo>
                  <a:lnTo>
                    <a:pt x="1286344" y="1651749"/>
                  </a:lnTo>
                  <a:lnTo>
                    <a:pt x="1285875" y="1652866"/>
                  </a:lnTo>
                  <a:lnTo>
                    <a:pt x="1285875" y="1655495"/>
                  </a:lnTo>
                  <a:lnTo>
                    <a:pt x="1286344" y="1656613"/>
                  </a:lnTo>
                  <a:lnTo>
                    <a:pt x="1288211" y="1658480"/>
                  </a:lnTo>
                  <a:lnTo>
                    <a:pt x="1289329" y="1658937"/>
                  </a:lnTo>
                  <a:lnTo>
                    <a:pt x="1291958" y="1658937"/>
                  </a:lnTo>
                  <a:lnTo>
                    <a:pt x="1293075" y="1658480"/>
                  </a:lnTo>
                  <a:lnTo>
                    <a:pt x="1294942" y="1656613"/>
                  </a:lnTo>
                  <a:lnTo>
                    <a:pt x="1295400" y="1655495"/>
                  </a:lnTo>
                  <a:lnTo>
                    <a:pt x="1295400" y="1652866"/>
                  </a:lnTo>
                  <a:close/>
                </a:path>
                <a:path w="3676650" h="1659254">
                  <a:moveTo>
                    <a:pt x="1295400" y="828154"/>
                  </a:moveTo>
                  <a:lnTo>
                    <a:pt x="1294942" y="827036"/>
                  </a:lnTo>
                  <a:lnTo>
                    <a:pt x="1293075" y="825182"/>
                  </a:lnTo>
                  <a:lnTo>
                    <a:pt x="1291958" y="824712"/>
                  </a:lnTo>
                  <a:lnTo>
                    <a:pt x="1289329" y="824712"/>
                  </a:lnTo>
                  <a:lnTo>
                    <a:pt x="1288211" y="825182"/>
                  </a:lnTo>
                  <a:lnTo>
                    <a:pt x="1286344" y="827036"/>
                  </a:lnTo>
                  <a:lnTo>
                    <a:pt x="1285875" y="828154"/>
                  </a:lnTo>
                  <a:lnTo>
                    <a:pt x="1285875" y="830795"/>
                  </a:lnTo>
                  <a:lnTo>
                    <a:pt x="1286344" y="831913"/>
                  </a:lnTo>
                  <a:lnTo>
                    <a:pt x="1288211" y="833767"/>
                  </a:lnTo>
                  <a:lnTo>
                    <a:pt x="1289329" y="834237"/>
                  </a:lnTo>
                  <a:lnTo>
                    <a:pt x="1291958" y="834237"/>
                  </a:lnTo>
                  <a:lnTo>
                    <a:pt x="1293075" y="833767"/>
                  </a:lnTo>
                  <a:lnTo>
                    <a:pt x="1294942" y="831913"/>
                  </a:lnTo>
                  <a:lnTo>
                    <a:pt x="1295400" y="830795"/>
                  </a:lnTo>
                  <a:lnTo>
                    <a:pt x="1295400" y="828154"/>
                  </a:lnTo>
                  <a:close/>
                </a:path>
                <a:path w="3676650" h="1659254">
                  <a:moveTo>
                    <a:pt x="1295400" y="3454"/>
                  </a:moveTo>
                  <a:lnTo>
                    <a:pt x="1294942" y="2336"/>
                  </a:lnTo>
                  <a:lnTo>
                    <a:pt x="1293075" y="469"/>
                  </a:lnTo>
                  <a:lnTo>
                    <a:pt x="1291958" y="0"/>
                  </a:lnTo>
                  <a:lnTo>
                    <a:pt x="1289329" y="0"/>
                  </a:lnTo>
                  <a:lnTo>
                    <a:pt x="1288211" y="469"/>
                  </a:lnTo>
                  <a:lnTo>
                    <a:pt x="1286344" y="2336"/>
                  </a:lnTo>
                  <a:lnTo>
                    <a:pt x="1285875" y="3454"/>
                  </a:lnTo>
                  <a:lnTo>
                    <a:pt x="1285875" y="6083"/>
                  </a:lnTo>
                  <a:lnTo>
                    <a:pt x="1286344" y="7200"/>
                  </a:lnTo>
                  <a:lnTo>
                    <a:pt x="1288211" y="9067"/>
                  </a:lnTo>
                  <a:lnTo>
                    <a:pt x="1289329" y="9525"/>
                  </a:lnTo>
                  <a:lnTo>
                    <a:pt x="1291958" y="9525"/>
                  </a:lnTo>
                  <a:lnTo>
                    <a:pt x="1293075" y="9067"/>
                  </a:lnTo>
                  <a:lnTo>
                    <a:pt x="1294942" y="7200"/>
                  </a:lnTo>
                  <a:lnTo>
                    <a:pt x="1295400" y="6083"/>
                  </a:lnTo>
                  <a:lnTo>
                    <a:pt x="1295400" y="3454"/>
                  </a:lnTo>
                  <a:close/>
                </a:path>
                <a:path w="3676650" h="1659254">
                  <a:moveTo>
                    <a:pt x="1343025" y="1652866"/>
                  </a:moveTo>
                  <a:lnTo>
                    <a:pt x="1342567" y="1651749"/>
                  </a:lnTo>
                  <a:lnTo>
                    <a:pt x="1340700" y="1649882"/>
                  </a:lnTo>
                  <a:lnTo>
                    <a:pt x="1339583" y="1649412"/>
                  </a:lnTo>
                  <a:lnTo>
                    <a:pt x="1336954" y="1649412"/>
                  </a:lnTo>
                  <a:lnTo>
                    <a:pt x="1335836" y="1649882"/>
                  </a:lnTo>
                  <a:lnTo>
                    <a:pt x="1333969" y="1651749"/>
                  </a:lnTo>
                  <a:lnTo>
                    <a:pt x="1333500" y="1652866"/>
                  </a:lnTo>
                  <a:lnTo>
                    <a:pt x="1333500" y="1655495"/>
                  </a:lnTo>
                  <a:lnTo>
                    <a:pt x="1333969" y="1656613"/>
                  </a:lnTo>
                  <a:lnTo>
                    <a:pt x="1335836" y="1658480"/>
                  </a:lnTo>
                  <a:lnTo>
                    <a:pt x="1336954" y="1658937"/>
                  </a:lnTo>
                  <a:lnTo>
                    <a:pt x="1339583" y="1658937"/>
                  </a:lnTo>
                  <a:lnTo>
                    <a:pt x="1340700" y="1658480"/>
                  </a:lnTo>
                  <a:lnTo>
                    <a:pt x="1342567" y="1656613"/>
                  </a:lnTo>
                  <a:lnTo>
                    <a:pt x="1343025" y="1655495"/>
                  </a:lnTo>
                  <a:lnTo>
                    <a:pt x="1343025" y="1652866"/>
                  </a:lnTo>
                  <a:close/>
                </a:path>
                <a:path w="3676650" h="1659254">
                  <a:moveTo>
                    <a:pt x="1343025" y="828154"/>
                  </a:moveTo>
                  <a:lnTo>
                    <a:pt x="1342567" y="827036"/>
                  </a:lnTo>
                  <a:lnTo>
                    <a:pt x="1340700" y="825182"/>
                  </a:lnTo>
                  <a:lnTo>
                    <a:pt x="1339583" y="824712"/>
                  </a:lnTo>
                  <a:lnTo>
                    <a:pt x="1336954" y="824712"/>
                  </a:lnTo>
                  <a:lnTo>
                    <a:pt x="1335836" y="825182"/>
                  </a:lnTo>
                  <a:lnTo>
                    <a:pt x="1333969" y="827036"/>
                  </a:lnTo>
                  <a:lnTo>
                    <a:pt x="1333500" y="828154"/>
                  </a:lnTo>
                  <a:lnTo>
                    <a:pt x="1333500" y="830795"/>
                  </a:lnTo>
                  <a:lnTo>
                    <a:pt x="1333969" y="831913"/>
                  </a:lnTo>
                  <a:lnTo>
                    <a:pt x="1335836" y="833767"/>
                  </a:lnTo>
                  <a:lnTo>
                    <a:pt x="1336954" y="834237"/>
                  </a:lnTo>
                  <a:lnTo>
                    <a:pt x="1339583" y="834237"/>
                  </a:lnTo>
                  <a:lnTo>
                    <a:pt x="1340700" y="833767"/>
                  </a:lnTo>
                  <a:lnTo>
                    <a:pt x="1342567" y="831913"/>
                  </a:lnTo>
                  <a:lnTo>
                    <a:pt x="1343025" y="830795"/>
                  </a:lnTo>
                  <a:lnTo>
                    <a:pt x="1343025" y="828154"/>
                  </a:lnTo>
                  <a:close/>
                </a:path>
                <a:path w="3676650" h="1659254">
                  <a:moveTo>
                    <a:pt x="1343025" y="3454"/>
                  </a:moveTo>
                  <a:lnTo>
                    <a:pt x="1342567" y="2336"/>
                  </a:lnTo>
                  <a:lnTo>
                    <a:pt x="1340700" y="469"/>
                  </a:lnTo>
                  <a:lnTo>
                    <a:pt x="1339583" y="0"/>
                  </a:lnTo>
                  <a:lnTo>
                    <a:pt x="1336954" y="0"/>
                  </a:lnTo>
                  <a:lnTo>
                    <a:pt x="1335836" y="469"/>
                  </a:lnTo>
                  <a:lnTo>
                    <a:pt x="1333969" y="2336"/>
                  </a:lnTo>
                  <a:lnTo>
                    <a:pt x="1333500" y="3454"/>
                  </a:lnTo>
                  <a:lnTo>
                    <a:pt x="1333500" y="6083"/>
                  </a:lnTo>
                  <a:lnTo>
                    <a:pt x="1333969" y="7200"/>
                  </a:lnTo>
                  <a:lnTo>
                    <a:pt x="1335836" y="9067"/>
                  </a:lnTo>
                  <a:lnTo>
                    <a:pt x="1336954" y="9525"/>
                  </a:lnTo>
                  <a:lnTo>
                    <a:pt x="1339583" y="9525"/>
                  </a:lnTo>
                  <a:lnTo>
                    <a:pt x="1340700" y="9067"/>
                  </a:lnTo>
                  <a:lnTo>
                    <a:pt x="1342567" y="7200"/>
                  </a:lnTo>
                  <a:lnTo>
                    <a:pt x="1343025" y="6083"/>
                  </a:lnTo>
                  <a:lnTo>
                    <a:pt x="1343025" y="3454"/>
                  </a:lnTo>
                  <a:close/>
                </a:path>
                <a:path w="3676650" h="1659254">
                  <a:moveTo>
                    <a:pt x="1390650" y="1652866"/>
                  </a:moveTo>
                  <a:lnTo>
                    <a:pt x="1390192" y="1651749"/>
                  </a:lnTo>
                  <a:lnTo>
                    <a:pt x="1388325" y="1649882"/>
                  </a:lnTo>
                  <a:lnTo>
                    <a:pt x="1387208" y="1649412"/>
                  </a:lnTo>
                  <a:lnTo>
                    <a:pt x="1384579" y="1649412"/>
                  </a:lnTo>
                  <a:lnTo>
                    <a:pt x="1383461" y="1649882"/>
                  </a:lnTo>
                  <a:lnTo>
                    <a:pt x="1381594" y="1651749"/>
                  </a:lnTo>
                  <a:lnTo>
                    <a:pt x="1381125" y="1652866"/>
                  </a:lnTo>
                  <a:lnTo>
                    <a:pt x="1381125" y="1655495"/>
                  </a:lnTo>
                  <a:lnTo>
                    <a:pt x="1381594" y="1656613"/>
                  </a:lnTo>
                  <a:lnTo>
                    <a:pt x="1383461" y="1658480"/>
                  </a:lnTo>
                  <a:lnTo>
                    <a:pt x="1384579" y="1658937"/>
                  </a:lnTo>
                  <a:lnTo>
                    <a:pt x="1387208" y="1658937"/>
                  </a:lnTo>
                  <a:lnTo>
                    <a:pt x="1388325" y="1658480"/>
                  </a:lnTo>
                  <a:lnTo>
                    <a:pt x="1390192" y="1656613"/>
                  </a:lnTo>
                  <a:lnTo>
                    <a:pt x="1390650" y="1655495"/>
                  </a:lnTo>
                  <a:lnTo>
                    <a:pt x="1390650" y="1652866"/>
                  </a:lnTo>
                  <a:close/>
                </a:path>
                <a:path w="3676650" h="1659254">
                  <a:moveTo>
                    <a:pt x="1390650" y="828154"/>
                  </a:moveTo>
                  <a:lnTo>
                    <a:pt x="1390192" y="827036"/>
                  </a:lnTo>
                  <a:lnTo>
                    <a:pt x="1388325" y="825182"/>
                  </a:lnTo>
                  <a:lnTo>
                    <a:pt x="1387208" y="824712"/>
                  </a:lnTo>
                  <a:lnTo>
                    <a:pt x="1384579" y="824712"/>
                  </a:lnTo>
                  <a:lnTo>
                    <a:pt x="1383461" y="825182"/>
                  </a:lnTo>
                  <a:lnTo>
                    <a:pt x="1381594" y="827036"/>
                  </a:lnTo>
                  <a:lnTo>
                    <a:pt x="1381125" y="828154"/>
                  </a:lnTo>
                  <a:lnTo>
                    <a:pt x="1381125" y="830795"/>
                  </a:lnTo>
                  <a:lnTo>
                    <a:pt x="1381594" y="831913"/>
                  </a:lnTo>
                  <a:lnTo>
                    <a:pt x="1383461" y="833767"/>
                  </a:lnTo>
                  <a:lnTo>
                    <a:pt x="1384579" y="834237"/>
                  </a:lnTo>
                  <a:lnTo>
                    <a:pt x="1387208" y="834237"/>
                  </a:lnTo>
                  <a:lnTo>
                    <a:pt x="1388325" y="833767"/>
                  </a:lnTo>
                  <a:lnTo>
                    <a:pt x="1390192" y="831913"/>
                  </a:lnTo>
                  <a:lnTo>
                    <a:pt x="1390650" y="830795"/>
                  </a:lnTo>
                  <a:lnTo>
                    <a:pt x="1390650" y="828154"/>
                  </a:lnTo>
                  <a:close/>
                </a:path>
                <a:path w="3676650" h="1659254">
                  <a:moveTo>
                    <a:pt x="1390650" y="3454"/>
                  </a:moveTo>
                  <a:lnTo>
                    <a:pt x="1390192" y="2336"/>
                  </a:lnTo>
                  <a:lnTo>
                    <a:pt x="1388325" y="469"/>
                  </a:lnTo>
                  <a:lnTo>
                    <a:pt x="1387208" y="0"/>
                  </a:lnTo>
                  <a:lnTo>
                    <a:pt x="1384579" y="0"/>
                  </a:lnTo>
                  <a:lnTo>
                    <a:pt x="1383461" y="469"/>
                  </a:lnTo>
                  <a:lnTo>
                    <a:pt x="1381594" y="2336"/>
                  </a:lnTo>
                  <a:lnTo>
                    <a:pt x="1381125" y="3454"/>
                  </a:lnTo>
                  <a:lnTo>
                    <a:pt x="1381125" y="6083"/>
                  </a:lnTo>
                  <a:lnTo>
                    <a:pt x="1381594" y="7200"/>
                  </a:lnTo>
                  <a:lnTo>
                    <a:pt x="1383461" y="9067"/>
                  </a:lnTo>
                  <a:lnTo>
                    <a:pt x="1384579" y="9525"/>
                  </a:lnTo>
                  <a:lnTo>
                    <a:pt x="1387208" y="9525"/>
                  </a:lnTo>
                  <a:lnTo>
                    <a:pt x="1388325" y="9067"/>
                  </a:lnTo>
                  <a:lnTo>
                    <a:pt x="1390192" y="7200"/>
                  </a:lnTo>
                  <a:lnTo>
                    <a:pt x="1390650" y="6083"/>
                  </a:lnTo>
                  <a:lnTo>
                    <a:pt x="1390650" y="3454"/>
                  </a:lnTo>
                  <a:close/>
                </a:path>
                <a:path w="3676650" h="1659254">
                  <a:moveTo>
                    <a:pt x="1438275" y="1652866"/>
                  </a:moveTo>
                  <a:lnTo>
                    <a:pt x="1437817" y="1651749"/>
                  </a:lnTo>
                  <a:lnTo>
                    <a:pt x="1435950" y="1649882"/>
                  </a:lnTo>
                  <a:lnTo>
                    <a:pt x="1434833" y="1649412"/>
                  </a:lnTo>
                  <a:lnTo>
                    <a:pt x="1432204" y="1649412"/>
                  </a:lnTo>
                  <a:lnTo>
                    <a:pt x="1431086" y="1649882"/>
                  </a:lnTo>
                  <a:lnTo>
                    <a:pt x="1429219" y="1651749"/>
                  </a:lnTo>
                  <a:lnTo>
                    <a:pt x="1428750" y="1652866"/>
                  </a:lnTo>
                  <a:lnTo>
                    <a:pt x="1428750" y="1655495"/>
                  </a:lnTo>
                  <a:lnTo>
                    <a:pt x="1429219" y="1656613"/>
                  </a:lnTo>
                  <a:lnTo>
                    <a:pt x="1431086" y="1658480"/>
                  </a:lnTo>
                  <a:lnTo>
                    <a:pt x="1432204" y="1658937"/>
                  </a:lnTo>
                  <a:lnTo>
                    <a:pt x="1434833" y="1658937"/>
                  </a:lnTo>
                  <a:lnTo>
                    <a:pt x="1435950" y="1658480"/>
                  </a:lnTo>
                  <a:lnTo>
                    <a:pt x="1437817" y="1656613"/>
                  </a:lnTo>
                  <a:lnTo>
                    <a:pt x="1438275" y="1655495"/>
                  </a:lnTo>
                  <a:lnTo>
                    <a:pt x="1438275" y="1652866"/>
                  </a:lnTo>
                  <a:close/>
                </a:path>
                <a:path w="3676650" h="1659254">
                  <a:moveTo>
                    <a:pt x="1438275" y="828154"/>
                  </a:moveTo>
                  <a:lnTo>
                    <a:pt x="1437817" y="827036"/>
                  </a:lnTo>
                  <a:lnTo>
                    <a:pt x="1435950" y="825182"/>
                  </a:lnTo>
                  <a:lnTo>
                    <a:pt x="1434833" y="824712"/>
                  </a:lnTo>
                  <a:lnTo>
                    <a:pt x="1432204" y="824712"/>
                  </a:lnTo>
                  <a:lnTo>
                    <a:pt x="1431086" y="825182"/>
                  </a:lnTo>
                  <a:lnTo>
                    <a:pt x="1429219" y="827036"/>
                  </a:lnTo>
                  <a:lnTo>
                    <a:pt x="1428750" y="828154"/>
                  </a:lnTo>
                  <a:lnTo>
                    <a:pt x="1428750" y="830795"/>
                  </a:lnTo>
                  <a:lnTo>
                    <a:pt x="1429219" y="831913"/>
                  </a:lnTo>
                  <a:lnTo>
                    <a:pt x="1431086" y="833767"/>
                  </a:lnTo>
                  <a:lnTo>
                    <a:pt x="1432204" y="834237"/>
                  </a:lnTo>
                  <a:lnTo>
                    <a:pt x="1434833" y="834237"/>
                  </a:lnTo>
                  <a:lnTo>
                    <a:pt x="1435950" y="833767"/>
                  </a:lnTo>
                  <a:lnTo>
                    <a:pt x="1437817" y="831913"/>
                  </a:lnTo>
                  <a:lnTo>
                    <a:pt x="1438275" y="830795"/>
                  </a:lnTo>
                  <a:lnTo>
                    <a:pt x="1438275" y="828154"/>
                  </a:lnTo>
                  <a:close/>
                </a:path>
                <a:path w="3676650" h="1659254">
                  <a:moveTo>
                    <a:pt x="1438275" y="3454"/>
                  </a:moveTo>
                  <a:lnTo>
                    <a:pt x="1437817" y="2336"/>
                  </a:lnTo>
                  <a:lnTo>
                    <a:pt x="1435950" y="469"/>
                  </a:lnTo>
                  <a:lnTo>
                    <a:pt x="1434833" y="0"/>
                  </a:lnTo>
                  <a:lnTo>
                    <a:pt x="1432204" y="0"/>
                  </a:lnTo>
                  <a:lnTo>
                    <a:pt x="1431086" y="469"/>
                  </a:lnTo>
                  <a:lnTo>
                    <a:pt x="1429219" y="2336"/>
                  </a:lnTo>
                  <a:lnTo>
                    <a:pt x="1428750" y="3454"/>
                  </a:lnTo>
                  <a:lnTo>
                    <a:pt x="1428750" y="6083"/>
                  </a:lnTo>
                  <a:lnTo>
                    <a:pt x="1429219" y="7200"/>
                  </a:lnTo>
                  <a:lnTo>
                    <a:pt x="1431086" y="9067"/>
                  </a:lnTo>
                  <a:lnTo>
                    <a:pt x="1432204" y="9525"/>
                  </a:lnTo>
                  <a:lnTo>
                    <a:pt x="1434833" y="9525"/>
                  </a:lnTo>
                  <a:lnTo>
                    <a:pt x="1435950" y="9067"/>
                  </a:lnTo>
                  <a:lnTo>
                    <a:pt x="1437817" y="7200"/>
                  </a:lnTo>
                  <a:lnTo>
                    <a:pt x="1438275" y="6083"/>
                  </a:lnTo>
                  <a:lnTo>
                    <a:pt x="1438275" y="3454"/>
                  </a:lnTo>
                  <a:close/>
                </a:path>
                <a:path w="3676650" h="1659254">
                  <a:moveTo>
                    <a:pt x="1485900" y="1652866"/>
                  </a:moveTo>
                  <a:lnTo>
                    <a:pt x="1485442" y="1651749"/>
                  </a:lnTo>
                  <a:lnTo>
                    <a:pt x="1483575" y="1649882"/>
                  </a:lnTo>
                  <a:lnTo>
                    <a:pt x="1482458" y="1649412"/>
                  </a:lnTo>
                  <a:lnTo>
                    <a:pt x="1479829" y="1649412"/>
                  </a:lnTo>
                  <a:lnTo>
                    <a:pt x="1478711" y="1649882"/>
                  </a:lnTo>
                  <a:lnTo>
                    <a:pt x="1476844" y="1651749"/>
                  </a:lnTo>
                  <a:lnTo>
                    <a:pt x="1476375" y="1652866"/>
                  </a:lnTo>
                  <a:lnTo>
                    <a:pt x="1476375" y="1655495"/>
                  </a:lnTo>
                  <a:lnTo>
                    <a:pt x="1476844" y="1656613"/>
                  </a:lnTo>
                  <a:lnTo>
                    <a:pt x="1478711" y="1658480"/>
                  </a:lnTo>
                  <a:lnTo>
                    <a:pt x="1479829" y="1658937"/>
                  </a:lnTo>
                  <a:lnTo>
                    <a:pt x="1482458" y="1658937"/>
                  </a:lnTo>
                  <a:lnTo>
                    <a:pt x="1483575" y="1658480"/>
                  </a:lnTo>
                  <a:lnTo>
                    <a:pt x="1485442" y="1656613"/>
                  </a:lnTo>
                  <a:lnTo>
                    <a:pt x="1485900" y="1655495"/>
                  </a:lnTo>
                  <a:lnTo>
                    <a:pt x="1485900" y="1652866"/>
                  </a:lnTo>
                  <a:close/>
                </a:path>
                <a:path w="3676650" h="1659254">
                  <a:moveTo>
                    <a:pt x="1485900" y="828154"/>
                  </a:moveTo>
                  <a:lnTo>
                    <a:pt x="1485442" y="827036"/>
                  </a:lnTo>
                  <a:lnTo>
                    <a:pt x="1483575" y="825182"/>
                  </a:lnTo>
                  <a:lnTo>
                    <a:pt x="1482458" y="824712"/>
                  </a:lnTo>
                  <a:lnTo>
                    <a:pt x="1479829" y="824712"/>
                  </a:lnTo>
                  <a:lnTo>
                    <a:pt x="1478711" y="825182"/>
                  </a:lnTo>
                  <a:lnTo>
                    <a:pt x="1476844" y="827036"/>
                  </a:lnTo>
                  <a:lnTo>
                    <a:pt x="1476375" y="828154"/>
                  </a:lnTo>
                  <a:lnTo>
                    <a:pt x="1476375" y="830795"/>
                  </a:lnTo>
                  <a:lnTo>
                    <a:pt x="1476844" y="831913"/>
                  </a:lnTo>
                  <a:lnTo>
                    <a:pt x="1478711" y="833767"/>
                  </a:lnTo>
                  <a:lnTo>
                    <a:pt x="1479829" y="834237"/>
                  </a:lnTo>
                  <a:lnTo>
                    <a:pt x="1482458" y="834237"/>
                  </a:lnTo>
                  <a:lnTo>
                    <a:pt x="1483575" y="833767"/>
                  </a:lnTo>
                  <a:lnTo>
                    <a:pt x="1485442" y="831913"/>
                  </a:lnTo>
                  <a:lnTo>
                    <a:pt x="1485900" y="830795"/>
                  </a:lnTo>
                  <a:lnTo>
                    <a:pt x="1485900" y="828154"/>
                  </a:lnTo>
                  <a:close/>
                </a:path>
                <a:path w="3676650" h="1659254">
                  <a:moveTo>
                    <a:pt x="1485900" y="3454"/>
                  </a:moveTo>
                  <a:lnTo>
                    <a:pt x="1485442" y="2336"/>
                  </a:lnTo>
                  <a:lnTo>
                    <a:pt x="1483575" y="469"/>
                  </a:lnTo>
                  <a:lnTo>
                    <a:pt x="1482458" y="0"/>
                  </a:lnTo>
                  <a:lnTo>
                    <a:pt x="1479829" y="0"/>
                  </a:lnTo>
                  <a:lnTo>
                    <a:pt x="1478711" y="469"/>
                  </a:lnTo>
                  <a:lnTo>
                    <a:pt x="1476844" y="2336"/>
                  </a:lnTo>
                  <a:lnTo>
                    <a:pt x="1476375" y="3454"/>
                  </a:lnTo>
                  <a:lnTo>
                    <a:pt x="1476375" y="6083"/>
                  </a:lnTo>
                  <a:lnTo>
                    <a:pt x="1476844" y="7200"/>
                  </a:lnTo>
                  <a:lnTo>
                    <a:pt x="1478711" y="9067"/>
                  </a:lnTo>
                  <a:lnTo>
                    <a:pt x="1479829" y="9525"/>
                  </a:lnTo>
                  <a:lnTo>
                    <a:pt x="1482458" y="9525"/>
                  </a:lnTo>
                  <a:lnTo>
                    <a:pt x="1483575" y="9067"/>
                  </a:lnTo>
                  <a:lnTo>
                    <a:pt x="1485442" y="7200"/>
                  </a:lnTo>
                  <a:lnTo>
                    <a:pt x="1485900" y="6083"/>
                  </a:lnTo>
                  <a:lnTo>
                    <a:pt x="1485900" y="3454"/>
                  </a:lnTo>
                  <a:close/>
                </a:path>
                <a:path w="3676650" h="1659254">
                  <a:moveTo>
                    <a:pt x="1533525" y="1652866"/>
                  </a:moveTo>
                  <a:lnTo>
                    <a:pt x="1533067" y="1651749"/>
                  </a:lnTo>
                  <a:lnTo>
                    <a:pt x="1531200" y="1649882"/>
                  </a:lnTo>
                  <a:lnTo>
                    <a:pt x="1530083" y="1649412"/>
                  </a:lnTo>
                  <a:lnTo>
                    <a:pt x="1527454" y="1649412"/>
                  </a:lnTo>
                  <a:lnTo>
                    <a:pt x="1526336" y="1649882"/>
                  </a:lnTo>
                  <a:lnTo>
                    <a:pt x="1524469" y="1651749"/>
                  </a:lnTo>
                  <a:lnTo>
                    <a:pt x="1524000" y="1652866"/>
                  </a:lnTo>
                  <a:lnTo>
                    <a:pt x="1524000" y="1655495"/>
                  </a:lnTo>
                  <a:lnTo>
                    <a:pt x="1524469" y="1656613"/>
                  </a:lnTo>
                  <a:lnTo>
                    <a:pt x="1526336" y="1658480"/>
                  </a:lnTo>
                  <a:lnTo>
                    <a:pt x="1527454" y="1658937"/>
                  </a:lnTo>
                  <a:lnTo>
                    <a:pt x="1530083" y="1658937"/>
                  </a:lnTo>
                  <a:lnTo>
                    <a:pt x="1531200" y="1658480"/>
                  </a:lnTo>
                  <a:lnTo>
                    <a:pt x="1533067" y="1656613"/>
                  </a:lnTo>
                  <a:lnTo>
                    <a:pt x="1533525" y="1655495"/>
                  </a:lnTo>
                  <a:lnTo>
                    <a:pt x="1533525" y="1652866"/>
                  </a:lnTo>
                  <a:close/>
                </a:path>
                <a:path w="3676650" h="1659254">
                  <a:moveTo>
                    <a:pt x="1533525" y="828154"/>
                  </a:moveTo>
                  <a:lnTo>
                    <a:pt x="1533067" y="827036"/>
                  </a:lnTo>
                  <a:lnTo>
                    <a:pt x="1531200" y="825182"/>
                  </a:lnTo>
                  <a:lnTo>
                    <a:pt x="1530083" y="824712"/>
                  </a:lnTo>
                  <a:lnTo>
                    <a:pt x="1527454" y="824712"/>
                  </a:lnTo>
                  <a:lnTo>
                    <a:pt x="1526336" y="825182"/>
                  </a:lnTo>
                  <a:lnTo>
                    <a:pt x="1524469" y="827036"/>
                  </a:lnTo>
                  <a:lnTo>
                    <a:pt x="1524000" y="828154"/>
                  </a:lnTo>
                  <a:lnTo>
                    <a:pt x="1524000" y="830795"/>
                  </a:lnTo>
                  <a:lnTo>
                    <a:pt x="1524469" y="831913"/>
                  </a:lnTo>
                  <a:lnTo>
                    <a:pt x="1526336" y="833767"/>
                  </a:lnTo>
                  <a:lnTo>
                    <a:pt x="1527454" y="834237"/>
                  </a:lnTo>
                  <a:lnTo>
                    <a:pt x="1530083" y="834237"/>
                  </a:lnTo>
                  <a:lnTo>
                    <a:pt x="1531200" y="833767"/>
                  </a:lnTo>
                  <a:lnTo>
                    <a:pt x="1533067" y="831913"/>
                  </a:lnTo>
                  <a:lnTo>
                    <a:pt x="1533525" y="830795"/>
                  </a:lnTo>
                  <a:lnTo>
                    <a:pt x="1533525" y="828154"/>
                  </a:lnTo>
                  <a:close/>
                </a:path>
                <a:path w="3676650" h="1659254">
                  <a:moveTo>
                    <a:pt x="1533525" y="3454"/>
                  </a:moveTo>
                  <a:lnTo>
                    <a:pt x="1533067" y="2336"/>
                  </a:lnTo>
                  <a:lnTo>
                    <a:pt x="1531200" y="469"/>
                  </a:lnTo>
                  <a:lnTo>
                    <a:pt x="1530083" y="0"/>
                  </a:lnTo>
                  <a:lnTo>
                    <a:pt x="1527454" y="0"/>
                  </a:lnTo>
                  <a:lnTo>
                    <a:pt x="1526336" y="469"/>
                  </a:lnTo>
                  <a:lnTo>
                    <a:pt x="1524469" y="2336"/>
                  </a:lnTo>
                  <a:lnTo>
                    <a:pt x="1524000" y="3454"/>
                  </a:lnTo>
                  <a:lnTo>
                    <a:pt x="1524000" y="6083"/>
                  </a:lnTo>
                  <a:lnTo>
                    <a:pt x="1524469" y="7200"/>
                  </a:lnTo>
                  <a:lnTo>
                    <a:pt x="1526336" y="9067"/>
                  </a:lnTo>
                  <a:lnTo>
                    <a:pt x="1527454" y="9525"/>
                  </a:lnTo>
                  <a:lnTo>
                    <a:pt x="1530083" y="9525"/>
                  </a:lnTo>
                  <a:lnTo>
                    <a:pt x="1531200" y="9067"/>
                  </a:lnTo>
                  <a:lnTo>
                    <a:pt x="1533067" y="7200"/>
                  </a:lnTo>
                  <a:lnTo>
                    <a:pt x="1533525" y="6083"/>
                  </a:lnTo>
                  <a:lnTo>
                    <a:pt x="1533525" y="3454"/>
                  </a:lnTo>
                  <a:close/>
                </a:path>
                <a:path w="3676650" h="1659254">
                  <a:moveTo>
                    <a:pt x="1581150" y="1652866"/>
                  </a:moveTo>
                  <a:lnTo>
                    <a:pt x="1580692" y="1651749"/>
                  </a:lnTo>
                  <a:lnTo>
                    <a:pt x="1578825" y="1649882"/>
                  </a:lnTo>
                  <a:lnTo>
                    <a:pt x="1577708" y="1649412"/>
                  </a:lnTo>
                  <a:lnTo>
                    <a:pt x="1575079" y="1649412"/>
                  </a:lnTo>
                  <a:lnTo>
                    <a:pt x="1573961" y="1649882"/>
                  </a:lnTo>
                  <a:lnTo>
                    <a:pt x="1572094" y="1651749"/>
                  </a:lnTo>
                  <a:lnTo>
                    <a:pt x="1571625" y="1652866"/>
                  </a:lnTo>
                  <a:lnTo>
                    <a:pt x="1571625" y="1655495"/>
                  </a:lnTo>
                  <a:lnTo>
                    <a:pt x="1572094" y="1656613"/>
                  </a:lnTo>
                  <a:lnTo>
                    <a:pt x="1573961" y="1658480"/>
                  </a:lnTo>
                  <a:lnTo>
                    <a:pt x="1575079" y="1658937"/>
                  </a:lnTo>
                  <a:lnTo>
                    <a:pt x="1577708" y="1658937"/>
                  </a:lnTo>
                  <a:lnTo>
                    <a:pt x="1578825" y="1658480"/>
                  </a:lnTo>
                  <a:lnTo>
                    <a:pt x="1580692" y="1656613"/>
                  </a:lnTo>
                  <a:lnTo>
                    <a:pt x="1581150" y="1655495"/>
                  </a:lnTo>
                  <a:lnTo>
                    <a:pt x="1581150" y="1652866"/>
                  </a:lnTo>
                  <a:close/>
                </a:path>
                <a:path w="3676650" h="1659254">
                  <a:moveTo>
                    <a:pt x="1581150" y="828154"/>
                  </a:moveTo>
                  <a:lnTo>
                    <a:pt x="1580692" y="827036"/>
                  </a:lnTo>
                  <a:lnTo>
                    <a:pt x="1578825" y="825182"/>
                  </a:lnTo>
                  <a:lnTo>
                    <a:pt x="1577708" y="824712"/>
                  </a:lnTo>
                  <a:lnTo>
                    <a:pt x="1575079" y="824712"/>
                  </a:lnTo>
                  <a:lnTo>
                    <a:pt x="1573961" y="825182"/>
                  </a:lnTo>
                  <a:lnTo>
                    <a:pt x="1572094" y="827036"/>
                  </a:lnTo>
                  <a:lnTo>
                    <a:pt x="1571625" y="828154"/>
                  </a:lnTo>
                  <a:lnTo>
                    <a:pt x="1571625" y="830795"/>
                  </a:lnTo>
                  <a:lnTo>
                    <a:pt x="1572094" y="831913"/>
                  </a:lnTo>
                  <a:lnTo>
                    <a:pt x="1573961" y="833767"/>
                  </a:lnTo>
                  <a:lnTo>
                    <a:pt x="1575079" y="834237"/>
                  </a:lnTo>
                  <a:lnTo>
                    <a:pt x="1577708" y="834237"/>
                  </a:lnTo>
                  <a:lnTo>
                    <a:pt x="1578825" y="833767"/>
                  </a:lnTo>
                  <a:lnTo>
                    <a:pt x="1580692" y="831913"/>
                  </a:lnTo>
                  <a:lnTo>
                    <a:pt x="1581150" y="830795"/>
                  </a:lnTo>
                  <a:lnTo>
                    <a:pt x="1581150" y="828154"/>
                  </a:lnTo>
                  <a:close/>
                </a:path>
                <a:path w="3676650" h="1659254">
                  <a:moveTo>
                    <a:pt x="1581150" y="3454"/>
                  </a:moveTo>
                  <a:lnTo>
                    <a:pt x="1580692" y="2336"/>
                  </a:lnTo>
                  <a:lnTo>
                    <a:pt x="1578825" y="469"/>
                  </a:lnTo>
                  <a:lnTo>
                    <a:pt x="1577708" y="0"/>
                  </a:lnTo>
                  <a:lnTo>
                    <a:pt x="1575079" y="0"/>
                  </a:lnTo>
                  <a:lnTo>
                    <a:pt x="1573961" y="469"/>
                  </a:lnTo>
                  <a:lnTo>
                    <a:pt x="1572094" y="2336"/>
                  </a:lnTo>
                  <a:lnTo>
                    <a:pt x="1571625" y="3454"/>
                  </a:lnTo>
                  <a:lnTo>
                    <a:pt x="1571625" y="6083"/>
                  </a:lnTo>
                  <a:lnTo>
                    <a:pt x="1572094" y="7200"/>
                  </a:lnTo>
                  <a:lnTo>
                    <a:pt x="1573961" y="9067"/>
                  </a:lnTo>
                  <a:lnTo>
                    <a:pt x="1575079" y="9525"/>
                  </a:lnTo>
                  <a:lnTo>
                    <a:pt x="1577708" y="9525"/>
                  </a:lnTo>
                  <a:lnTo>
                    <a:pt x="1578825" y="9067"/>
                  </a:lnTo>
                  <a:lnTo>
                    <a:pt x="1580692" y="7200"/>
                  </a:lnTo>
                  <a:lnTo>
                    <a:pt x="1581150" y="6083"/>
                  </a:lnTo>
                  <a:lnTo>
                    <a:pt x="1581150" y="3454"/>
                  </a:lnTo>
                  <a:close/>
                </a:path>
                <a:path w="3676650" h="1659254">
                  <a:moveTo>
                    <a:pt x="1628775" y="1652866"/>
                  </a:moveTo>
                  <a:lnTo>
                    <a:pt x="1628317" y="1651749"/>
                  </a:lnTo>
                  <a:lnTo>
                    <a:pt x="1626450" y="1649882"/>
                  </a:lnTo>
                  <a:lnTo>
                    <a:pt x="1625333" y="1649412"/>
                  </a:lnTo>
                  <a:lnTo>
                    <a:pt x="1622704" y="1649412"/>
                  </a:lnTo>
                  <a:lnTo>
                    <a:pt x="1621586" y="1649882"/>
                  </a:lnTo>
                  <a:lnTo>
                    <a:pt x="1619719" y="1651749"/>
                  </a:lnTo>
                  <a:lnTo>
                    <a:pt x="1619250" y="1652866"/>
                  </a:lnTo>
                  <a:lnTo>
                    <a:pt x="1619250" y="1655495"/>
                  </a:lnTo>
                  <a:lnTo>
                    <a:pt x="1619719" y="1656613"/>
                  </a:lnTo>
                  <a:lnTo>
                    <a:pt x="1621586" y="1658480"/>
                  </a:lnTo>
                  <a:lnTo>
                    <a:pt x="1622704" y="1658937"/>
                  </a:lnTo>
                  <a:lnTo>
                    <a:pt x="1625333" y="1658937"/>
                  </a:lnTo>
                  <a:lnTo>
                    <a:pt x="1626450" y="1658480"/>
                  </a:lnTo>
                  <a:lnTo>
                    <a:pt x="1628317" y="1656613"/>
                  </a:lnTo>
                  <a:lnTo>
                    <a:pt x="1628775" y="1655495"/>
                  </a:lnTo>
                  <a:lnTo>
                    <a:pt x="1628775" y="1652866"/>
                  </a:lnTo>
                  <a:close/>
                </a:path>
                <a:path w="3676650" h="1659254">
                  <a:moveTo>
                    <a:pt x="1628775" y="828154"/>
                  </a:moveTo>
                  <a:lnTo>
                    <a:pt x="1628317" y="827036"/>
                  </a:lnTo>
                  <a:lnTo>
                    <a:pt x="1626450" y="825182"/>
                  </a:lnTo>
                  <a:lnTo>
                    <a:pt x="1625333" y="824712"/>
                  </a:lnTo>
                  <a:lnTo>
                    <a:pt x="1622704" y="824712"/>
                  </a:lnTo>
                  <a:lnTo>
                    <a:pt x="1621586" y="825182"/>
                  </a:lnTo>
                  <a:lnTo>
                    <a:pt x="1619719" y="827036"/>
                  </a:lnTo>
                  <a:lnTo>
                    <a:pt x="1619250" y="828154"/>
                  </a:lnTo>
                  <a:lnTo>
                    <a:pt x="1619250" y="830795"/>
                  </a:lnTo>
                  <a:lnTo>
                    <a:pt x="1619719" y="831913"/>
                  </a:lnTo>
                  <a:lnTo>
                    <a:pt x="1621586" y="833767"/>
                  </a:lnTo>
                  <a:lnTo>
                    <a:pt x="1622704" y="834237"/>
                  </a:lnTo>
                  <a:lnTo>
                    <a:pt x="1625333" y="834237"/>
                  </a:lnTo>
                  <a:lnTo>
                    <a:pt x="1626450" y="833767"/>
                  </a:lnTo>
                  <a:lnTo>
                    <a:pt x="1628317" y="831913"/>
                  </a:lnTo>
                  <a:lnTo>
                    <a:pt x="1628775" y="830795"/>
                  </a:lnTo>
                  <a:lnTo>
                    <a:pt x="1628775" y="828154"/>
                  </a:lnTo>
                  <a:close/>
                </a:path>
                <a:path w="3676650" h="1659254">
                  <a:moveTo>
                    <a:pt x="1628775" y="3454"/>
                  </a:moveTo>
                  <a:lnTo>
                    <a:pt x="1628317" y="2336"/>
                  </a:lnTo>
                  <a:lnTo>
                    <a:pt x="1626450" y="469"/>
                  </a:lnTo>
                  <a:lnTo>
                    <a:pt x="1625333" y="0"/>
                  </a:lnTo>
                  <a:lnTo>
                    <a:pt x="1622704" y="0"/>
                  </a:lnTo>
                  <a:lnTo>
                    <a:pt x="1621586" y="469"/>
                  </a:lnTo>
                  <a:lnTo>
                    <a:pt x="1619719" y="2336"/>
                  </a:lnTo>
                  <a:lnTo>
                    <a:pt x="1619250" y="3454"/>
                  </a:lnTo>
                  <a:lnTo>
                    <a:pt x="1619250" y="6083"/>
                  </a:lnTo>
                  <a:lnTo>
                    <a:pt x="1619719" y="7200"/>
                  </a:lnTo>
                  <a:lnTo>
                    <a:pt x="1621586" y="9067"/>
                  </a:lnTo>
                  <a:lnTo>
                    <a:pt x="1622704" y="9525"/>
                  </a:lnTo>
                  <a:lnTo>
                    <a:pt x="1625333" y="9525"/>
                  </a:lnTo>
                  <a:lnTo>
                    <a:pt x="1626450" y="9067"/>
                  </a:lnTo>
                  <a:lnTo>
                    <a:pt x="1628317" y="7200"/>
                  </a:lnTo>
                  <a:lnTo>
                    <a:pt x="1628775" y="6083"/>
                  </a:lnTo>
                  <a:lnTo>
                    <a:pt x="1628775" y="3454"/>
                  </a:lnTo>
                  <a:close/>
                </a:path>
                <a:path w="3676650" h="1659254">
                  <a:moveTo>
                    <a:pt x="1676400" y="1652866"/>
                  </a:moveTo>
                  <a:lnTo>
                    <a:pt x="1675942" y="1651749"/>
                  </a:lnTo>
                  <a:lnTo>
                    <a:pt x="1674075" y="1649882"/>
                  </a:lnTo>
                  <a:lnTo>
                    <a:pt x="1672958" y="1649412"/>
                  </a:lnTo>
                  <a:lnTo>
                    <a:pt x="1670329" y="1649412"/>
                  </a:lnTo>
                  <a:lnTo>
                    <a:pt x="1669211" y="1649882"/>
                  </a:lnTo>
                  <a:lnTo>
                    <a:pt x="1667344" y="1651749"/>
                  </a:lnTo>
                  <a:lnTo>
                    <a:pt x="1666875" y="1652866"/>
                  </a:lnTo>
                  <a:lnTo>
                    <a:pt x="1666875" y="1655495"/>
                  </a:lnTo>
                  <a:lnTo>
                    <a:pt x="1667344" y="1656613"/>
                  </a:lnTo>
                  <a:lnTo>
                    <a:pt x="1669211" y="1658480"/>
                  </a:lnTo>
                  <a:lnTo>
                    <a:pt x="1670329" y="1658937"/>
                  </a:lnTo>
                  <a:lnTo>
                    <a:pt x="1672958" y="1658937"/>
                  </a:lnTo>
                  <a:lnTo>
                    <a:pt x="1674075" y="1658480"/>
                  </a:lnTo>
                  <a:lnTo>
                    <a:pt x="1675942" y="1656613"/>
                  </a:lnTo>
                  <a:lnTo>
                    <a:pt x="1676400" y="1655495"/>
                  </a:lnTo>
                  <a:lnTo>
                    <a:pt x="1676400" y="1652866"/>
                  </a:lnTo>
                  <a:close/>
                </a:path>
                <a:path w="3676650" h="1659254">
                  <a:moveTo>
                    <a:pt x="1676400" y="828154"/>
                  </a:moveTo>
                  <a:lnTo>
                    <a:pt x="1675942" y="827036"/>
                  </a:lnTo>
                  <a:lnTo>
                    <a:pt x="1674075" y="825182"/>
                  </a:lnTo>
                  <a:lnTo>
                    <a:pt x="1672958" y="824712"/>
                  </a:lnTo>
                  <a:lnTo>
                    <a:pt x="1670329" y="824712"/>
                  </a:lnTo>
                  <a:lnTo>
                    <a:pt x="1669211" y="825182"/>
                  </a:lnTo>
                  <a:lnTo>
                    <a:pt x="1667344" y="827036"/>
                  </a:lnTo>
                  <a:lnTo>
                    <a:pt x="1666875" y="828154"/>
                  </a:lnTo>
                  <a:lnTo>
                    <a:pt x="1666875" y="830795"/>
                  </a:lnTo>
                  <a:lnTo>
                    <a:pt x="1667344" y="831913"/>
                  </a:lnTo>
                  <a:lnTo>
                    <a:pt x="1669211" y="833767"/>
                  </a:lnTo>
                  <a:lnTo>
                    <a:pt x="1670329" y="834237"/>
                  </a:lnTo>
                  <a:lnTo>
                    <a:pt x="1672958" y="834237"/>
                  </a:lnTo>
                  <a:lnTo>
                    <a:pt x="1674075" y="833767"/>
                  </a:lnTo>
                  <a:lnTo>
                    <a:pt x="1675942" y="831913"/>
                  </a:lnTo>
                  <a:lnTo>
                    <a:pt x="1676400" y="830795"/>
                  </a:lnTo>
                  <a:lnTo>
                    <a:pt x="1676400" y="828154"/>
                  </a:lnTo>
                  <a:close/>
                </a:path>
                <a:path w="3676650" h="1659254">
                  <a:moveTo>
                    <a:pt x="1676400" y="3454"/>
                  </a:moveTo>
                  <a:lnTo>
                    <a:pt x="1675942" y="2336"/>
                  </a:lnTo>
                  <a:lnTo>
                    <a:pt x="1674075" y="469"/>
                  </a:lnTo>
                  <a:lnTo>
                    <a:pt x="1672958" y="0"/>
                  </a:lnTo>
                  <a:lnTo>
                    <a:pt x="1670329" y="0"/>
                  </a:lnTo>
                  <a:lnTo>
                    <a:pt x="1669211" y="469"/>
                  </a:lnTo>
                  <a:lnTo>
                    <a:pt x="1667344" y="2336"/>
                  </a:lnTo>
                  <a:lnTo>
                    <a:pt x="1666875" y="3454"/>
                  </a:lnTo>
                  <a:lnTo>
                    <a:pt x="1666875" y="6083"/>
                  </a:lnTo>
                  <a:lnTo>
                    <a:pt x="1667344" y="7200"/>
                  </a:lnTo>
                  <a:lnTo>
                    <a:pt x="1669211" y="9067"/>
                  </a:lnTo>
                  <a:lnTo>
                    <a:pt x="1670329" y="9525"/>
                  </a:lnTo>
                  <a:lnTo>
                    <a:pt x="1672958" y="9525"/>
                  </a:lnTo>
                  <a:lnTo>
                    <a:pt x="1674075" y="9067"/>
                  </a:lnTo>
                  <a:lnTo>
                    <a:pt x="1675942" y="7200"/>
                  </a:lnTo>
                  <a:lnTo>
                    <a:pt x="1676400" y="6083"/>
                  </a:lnTo>
                  <a:lnTo>
                    <a:pt x="1676400" y="3454"/>
                  </a:lnTo>
                  <a:close/>
                </a:path>
                <a:path w="3676650" h="1659254">
                  <a:moveTo>
                    <a:pt x="1724025" y="1652866"/>
                  </a:moveTo>
                  <a:lnTo>
                    <a:pt x="1723567" y="1651749"/>
                  </a:lnTo>
                  <a:lnTo>
                    <a:pt x="1721700" y="1649882"/>
                  </a:lnTo>
                  <a:lnTo>
                    <a:pt x="1720583" y="1649412"/>
                  </a:lnTo>
                  <a:lnTo>
                    <a:pt x="1717954" y="1649412"/>
                  </a:lnTo>
                  <a:lnTo>
                    <a:pt x="1716836" y="1649882"/>
                  </a:lnTo>
                  <a:lnTo>
                    <a:pt x="1714969" y="1651749"/>
                  </a:lnTo>
                  <a:lnTo>
                    <a:pt x="1714500" y="1652866"/>
                  </a:lnTo>
                  <a:lnTo>
                    <a:pt x="1714500" y="1655495"/>
                  </a:lnTo>
                  <a:lnTo>
                    <a:pt x="1714969" y="1656613"/>
                  </a:lnTo>
                  <a:lnTo>
                    <a:pt x="1716836" y="1658480"/>
                  </a:lnTo>
                  <a:lnTo>
                    <a:pt x="1717954" y="1658937"/>
                  </a:lnTo>
                  <a:lnTo>
                    <a:pt x="1720583" y="1658937"/>
                  </a:lnTo>
                  <a:lnTo>
                    <a:pt x="1721700" y="1658480"/>
                  </a:lnTo>
                  <a:lnTo>
                    <a:pt x="1723567" y="1656613"/>
                  </a:lnTo>
                  <a:lnTo>
                    <a:pt x="1724025" y="1655495"/>
                  </a:lnTo>
                  <a:lnTo>
                    <a:pt x="1724025" y="1652866"/>
                  </a:lnTo>
                  <a:close/>
                </a:path>
                <a:path w="3676650" h="1659254">
                  <a:moveTo>
                    <a:pt x="1724025" y="828154"/>
                  </a:moveTo>
                  <a:lnTo>
                    <a:pt x="1723567" y="827036"/>
                  </a:lnTo>
                  <a:lnTo>
                    <a:pt x="1721700" y="825182"/>
                  </a:lnTo>
                  <a:lnTo>
                    <a:pt x="1720583" y="824712"/>
                  </a:lnTo>
                  <a:lnTo>
                    <a:pt x="1717954" y="824712"/>
                  </a:lnTo>
                  <a:lnTo>
                    <a:pt x="1716836" y="825182"/>
                  </a:lnTo>
                  <a:lnTo>
                    <a:pt x="1714969" y="827036"/>
                  </a:lnTo>
                  <a:lnTo>
                    <a:pt x="1714500" y="828154"/>
                  </a:lnTo>
                  <a:lnTo>
                    <a:pt x="1714500" y="830795"/>
                  </a:lnTo>
                  <a:lnTo>
                    <a:pt x="1714969" y="831913"/>
                  </a:lnTo>
                  <a:lnTo>
                    <a:pt x="1716836" y="833767"/>
                  </a:lnTo>
                  <a:lnTo>
                    <a:pt x="1717954" y="834237"/>
                  </a:lnTo>
                  <a:lnTo>
                    <a:pt x="1720583" y="834237"/>
                  </a:lnTo>
                  <a:lnTo>
                    <a:pt x="1721700" y="833767"/>
                  </a:lnTo>
                  <a:lnTo>
                    <a:pt x="1723567" y="831913"/>
                  </a:lnTo>
                  <a:lnTo>
                    <a:pt x="1724025" y="830795"/>
                  </a:lnTo>
                  <a:lnTo>
                    <a:pt x="1724025" y="828154"/>
                  </a:lnTo>
                  <a:close/>
                </a:path>
                <a:path w="3676650" h="1659254">
                  <a:moveTo>
                    <a:pt x="1724025" y="3454"/>
                  </a:moveTo>
                  <a:lnTo>
                    <a:pt x="1723567" y="2336"/>
                  </a:lnTo>
                  <a:lnTo>
                    <a:pt x="1721700" y="469"/>
                  </a:lnTo>
                  <a:lnTo>
                    <a:pt x="1720583" y="0"/>
                  </a:lnTo>
                  <a:lnTo>
                    <a:pt x="1717954" y="0"/>
                  </a:lnTo>
                  <a:lnTo>
                    <a:pt x="1716836" y="469"/>
                  </a:lnTo>
                  <a:lnTo>
                    <a:pt x="1714969" y="2336"/>
                  </a:lnTo>
                  <a:lnTo>
                    <a:pt x="1714500" y="3454"/>
                  </a:lnTo>
                  <a:lnTo>
                    <a:pt x="1714500" y="6083"/>
                  </a:lnTo>
                  <a:lnTo>
                    <a:pt x="1714969" y="7200"/>
                  </a:lnTo>
                  <a:lnTo>
                    <a:pt x="1716836" y="9067"/>
                  </a:lnTo>
                  <a:lnTo>
                    <a:pt x="1717954" y="9525"/>
                  </a:lnTo>
                  <a:lnTo>
                    <a:pt x="1720583" y="9525"/>
                  </a:lnTo>
                  <a:lnTo>
                    <a:pt x="1721700" y="9067"/>
                  </a:lnTo>
                  <a:lnTo>
                    <a:pt x="1723567" y="7200"/>
                  </a:lnTo>
                  <a:lnTo>
                    <a:pt x="1724025" y="6083"/>
                  </a:lnTo>
                  <a:lnTo>
                    <a:pt x="1724025" y="3454"/>
                  </a:lnTo>
                  <a:close/>
                </a:path>
                <a:path w="3676650" h="1659254">
                  <a:moveTo>
                    <a:pt x="1771650" y="1652866"/>
                  </a:moveTo>
                  <a:lnTo>
                    <a:pt x="1771192" y="1651749"/>
                  </a:lnTo>
                  <a:lnTo>
                    <a:pt x="1769325" y="1649882"/>
                  </a:lnTo>
                  <a:lnTo>
                    <a:pt x="1768208" y="1649412"/>
                  </a:lnTo>
                  <a:lnTo>
                    <a:pt x="1765579" y="1649412"/>
                  </a:lnTo>
                  <a:lnTo>
                    <a:pt x="1764461" y="1649882"/>
                  </a:lnTo>
                  <a:lnTo>
                    <a:pt x="1762594" y="1651749"/>
                  </a:lnTo>
                  <a:lnTo>
                    <a:pt x="1762125" y="1652866"/>
                  </a:lnTo>
                  <a:lnTo>
                    <a:pt x="1762125" y="1655495"/>
                  </a:lnTo>
                  <a:lnTo>
                    <a:pt x="1762594" y="1656613"/>
                  </a:lnTo>
                  <a:lnTo>
                    <a:pt x="1764461" y="1658480"/>
                  </a:lnTo>
                  <a:lnTo>
                    <a:pt x="1765579" y="1658937"/>
                  </a:lnTo>
                  <a:lnTo>
                    <a:pt x="1768208" y="1658937"/>
                  </a:lnTo>
                  <a:lnTo>
                    <a:pt x="1769325" y="1658480"/>
                  </a:lnTo>
                  <a:lnTo>
                    <a:pt x="1771192" y="1656613"/>
                  </a:lnTo>
                  <a:lnTo>
                    <a:pt x="1771650" y="1655495"/>
                  </a:lnTo>
                  <a:lnTo>
                    <a:pt x="1771650" y="1652866"/>
                  </a:lnTo>
                  <a:close/>
                </a:path>
                <a:path w="3676650" h="1659254">
                  <a:moveTo>
                    <a:pt x="1771650" y="828154"/>
                  </a:moveTo>
                  <a:lnTo>
                    <a:pt x="1771192" y="827036"/>
                  </a:lnTo>
                  <a:lnTo>
                    <a:pt x="1769325" y="825182"/>
                  </a:lnTo>
                  <a:lnTo>
                    <a:pt x="1768208" y="824712"/>
                  </a:lnTo>
                  <a:lnTo>
                    <a:pt x="1765579" y="824712"/>
                  </a:lnTo>
                  <a:lnTo>
                    <a:pt x="1764461" y="825182"/>
                  </a:lnTo>
                  <a:lnTo>
                    <a:pt x="1762594" y="827036"/>
                  </a:lnTo>
                  <a:lnTo>
                    <a:pt x="1762125" y="828154"/>
                  </a:lnTo>
                  <a:lnTo>
                    <a:pt x="1762125" y="830795"/>
                  </a:lnTo>
                  <a:lnTo>
                    <a:pt x="1762594" y="831913"/>
                  </a:lnTo>
                  <a:lnTo>
                    <a:pt x="1764461" y="833767"/>
                  </a:lnTo>
                  <a:lnTo>
                    <a:pt x="1765579" y="834237"/>
                  </a:lnTo>
                  <a:lnTo>
                    <a:pt x="1768208" y="834237"/>
                  </a:lnTo>
                  <a:lnTo>
                    <a:pt x="1769325" y="833767"/>
                  </a:lnTo>
                  <a:lnTo>
                    <a:pt x="1771192" y="831913"/>
                  </a:lnTo>
                  <a:lnTo>
                    <a:pt x="1771650" y="830795"/>
                  </a:lnTo>
                  <a:lnTo>
                    <a:pt x="1771650" y="828154"/>
                  </a:lnTo>
                  <a:close/>
                </a:path>
                <a:path w="3676650" h="1659254">
                  <a:moveTo>
                    <a:pt x="1771650" y="3454"/>
                  </a:moveTo>
                  <a:lnTo>
                    <a:pt x="1771192" y="2336"/>
                  </a:lnTo>
                  <a:lnTo>
                    <a:pt x="1769325" y="469"/>
                  </a:lnTo>
                  <a:lnTo>
                    <a:pt x="1768208" y="0"/>
                  </a:lnTo>
                  <a:lnTo>
                    <a:pt x="1765579" y="0"/>
                  </a:lnTo>
                  <a:lnTo>
                    <a:pt x="1764461" y="469"/>
                  </a:lnTo>
                  <a:lnTo>
                    <a:pt x="1762594" y="2336"/>
                  </a:lnTo>
                  <a:lnTo>
                    <a:pt x="1762125" y="3454"/>
                  </a:lnTo>
                  <a:lnTo>
                    <a:pt x="1762125" y="6083"/>
                  </a:lnTo>
                  <a:lnTo>
                    <a:pt x="1762594" y="7200"/>
                  </a:lnTo>
                  <a:lnTo>
                    <a:pt x="1764461" y="9067"/>
                  </a:lnTo>
                  <a:lnTo>
                    <a:pt x="1765579" y="9525"/>
                  </a:lnTo>
                  <a:lnTo>
                    <a:pt x="1768208" y="9525"/>
                  </a:lnTo>
                  <a:lnTo>
                    <a:pt x="1769325" y="9067"/>
                  </a:lnTo>
                  <a:lnTo>
                    <a:pt x="1771192" y="7200"/>
                  </a:lnTo>
                  <a:lnTo>
                    <a:pt x="1771650" y="6083"/>
                  </a:lnTo>
                  <a:lnTo>
                    <a:pt x="1771650" y="3454"/>
                  </a:lnTo>
                  <a:close/>
                </a:path>
                <a:path w="3676650" h="1659254">
                  <a:moveTo>
                    <a:pt x="1819275" y="1652866"/>
                  </a:moveTo>
                  <a:lnTo>
                    <a:pt x="1818817" y="1651749"/>
                  </a:lnTo>
                  <a:lnTo>
                    <a:pt x="1816950" y="1649882"/>
                  </a:lnTo>
                  <a:lnTo>
                    <a:pt x="1815833" y="1649412"/>
                  </a:lnTo>
                  <a:lnTo>
                    <a:pt x="1813204" y="1649412"/>
                  </a:lnTo>
                  <a:lnTo>
                    <a:pt x="1812086" y="1649882"/>
                  </a:lnTo>
                  <a:lnTo>
                    <a:pt x="1810219" y="1651749"/>
                  </a:lnTo>
                  <a:lnTo>
                    <a:pt x="1809750" y="1652866"/>
                  </a:lnTo>
                  <a:lnTo>
                    <a:pt x="1809750" y="1655495"/>
                  </a:lnTo>
                  <a:lnTo>
                    <a:pt x="1810219" y="1656613"/>
                  </a:lnTo>
                  <a:lnTo>
                    <a:pt x="1812086" y="1658480"/>
                  </a:lnTo>
                  <a:lnTo>
                    <a:pt x="1813204" y="1658937"/>
                  </a:lnTo>
                  <a:lnTo>
                    <a:pt x="1815833" y="1658937"/>
                  </a:lnTo>
                  <a:lnTo>
                    <a:pt x="1816950" y="1658480"/>
                  </a:lnTo>
                  <a:lnTo>
                    <a:pt x="1818817" y="1656613"/>
                  </a:lnTo>
                  <a:lnTo>
                    <a:pt x="1819275" y="1655495"/>
                  </a:lnTo>
                  <a:lnTo>
                    <a:pt x="1819275" y="1652866"/>
                  </a:lnTo>
                  <a:close/>
                </a:path>
                <a:path w="3676650" h="1659254">
                  <a:moveTo>
                    <a:pt x="1819275" y="828154"/>
                  </a:moveTo>
                  <a:lnTo>
                    <a:pt x="1818817" y="827036"/>
                  </a:lnTo>
                  <a:lnTo>
                    <a:pt x="1816950" y="825182"/>
                  </a:lnTo>
                  <a:lnTo>
                    <a:pt x="1815833" y="824712"/>
                  </a:lnTo>
                  <a:lnTo>
                    <a:pt x="1813204" y="824712"/>
                  </a:lnTo>
                  <a:lnTo>
                    <a:pt x="1812086" y="825182"/>
                  </a:lnTo>
                  <a:lnTo>
                    <a:pt x="1810219" y="827036"/>
                  </a:lnTo>
                  <a:lnTo>
                    <a:pt x="1809750" y="828154"/>
                  </a:lnTo>
                  <a:lnTo>
                    <a:pt x="1809750" y="830795"/>
                  </a:lnTo>
                  <a:lnTo>
                    <a:pt x="1810219" y="831913"/>
                  </a:lnTo>
                  <a:lnTo>
                    <a:pt x="1812086" y="833767"/>
                  </a:lnTo>
                  <a:lnTo>
                    <a:pt x="1813204" y="834237"/>
                  </a:lnTo>
                  <a:lnTo>
                    <a:pt x="1815833" y="834237"/>
                  </a:lnTo>
                  <a:lnTo>
                    <a:pt x="1816950" y="833767"/>
                  </a:lnTo>
                  <a:lnTo>
                    <a:pt x="1818817" y="831913"/>
                  </a:lnTo>
                  <a:lnTo>
                    <a:pt x="1819275" y="830795"/>
                  </a:lnTo>
                  <a:lnTo>
                    <a:pt x="1819275" y="828154"/>
                  </a:lnTo>
                  <a:close/>
                </a:path>
                <a:path w="3676650" h="1659254">
                  <a:moveTo>
                    <a:pt x="1819275" y="3454"/>
                  </a:moveTo>
                  <a:lnTo>
                    <a:pt x="1818817" y="2336"/>
                  </a:lnTo>
                  <a:lnTo>
                    <a:pt x="1816950" y="469"/>
                  </a:lnTo>
                  <a:lnTo>
                    <a:pt x="1815833" y="0"/>
                  </a:lnTo>
                  <a:lnTo>
                    <a:pt x="1813204" y="0"/>
                  </a:lnTo>
                  <a:lnTo>
                    <a:pt x="1812086" y="469"/>
                  </a:lnTo>
                  <a:lnTo>
                    <a:pt x="1810219" y="2336"/>
                  </a:lnTo>
                  <a:lnTo>
                    <a:pt x="1809750" y="3454"/>
                  </a:lnTo>
                  <a:lnTo>
                    <a:pt x="1809750" y="6083"/>
                  </a:lnTo>
                  <a:lnTo>
                    <a:pt x="1810219" y="7200"/>
                  </a:lnTo>
                  <a:lnTo>
                    <a:pt x="1812086" y="9067"/>
                  </a:lnTo>
                  <a:lnTo>
                    <a:pt x="1813204" y="9525"/>
                  </a:lnTo>
                  <a:lnTo>
                    <a:pt x="1815833" y="9525"/>
                  </a:lnTo>
                  <a:lnTo>
                    <a:pt x="1816950" y="9067"/>
                  </a:lnTo>
                  <a:lnTo>
                    <a:pt x="1818817" y="7200"/>
                  </a:lnTo>
                  <a:lnTo>
                    <a:pt x="1819275" y="6083"/>
                  </a:lnTo>
                  <a:lnTo>
                    <a:pt x="1819275" y="3454"/>
                  </a:lnTo>
                  <a:close/>
                </a:path>
                <a:path w="3676650" h="1659254">
                  <a:moveTo>
                    <a:pt x="1866900" y="1652866"/>
                  </a:moveTo>
                  <a:lnTo>
                    <a:pt x="1866442" y="1651749"/>
                  </a:lnTo>
                  <a:lnTo>
                    <a:pt x="1864575" y="1649882"/>
                  </a:lnTo>
                  <a:lnTo>
                    <a:pt x="1863458" y="1649412"/>
                  </a:lnTo>
                  <a:lnTo>
                    <a:pt x="1860829" y="1649412"/>
                  </a:lnTo>
                  <a:lnTo>
                    <a:pt x="1859711" y="1649882"/>
                  </a:lnTo>
                  <a:lnTo>
                    <a:pt x="1857844" y="1651749"/>
                  </a:lnTo>
                  <a:lnTo>
                    <a:pt x="1857375" y="1652866"/>
                  </a:lnTo>
                  <a:lnTo>
                    <a:pt x="1857375" y="1655495"/>
                  </a:lnTo>
                  <a:lnTo>
                    <a:pt x="1857844" y="1656613"/>
                  </a:lnTo>
                  <a:lnTo>
                    <a:pt x="1859711" y="1658480"/>
                  </a:lnTo>
                  <a:lnTo>
                    <a:pt x="1860829" y="1658937"/>
                  </a:lnTo>
                  <a:lnTo>
                    <a:pt x="1863458" y="1658937"/>
                  </a:lnTo>
                  <a:lnTo>
                    <a:pt x="1864575" y="1658480"/>
                  </a:lnTo>
                  <a:lnTo>
                    <a:pt x="1866442" y="1656613"/>
                  </a:lnTo>
                  <a:lnTo>
                    <a:pt x="1866900" y="1655495"/>
                  </a:lnTo>
                  <a:lnTo>
                    <a:pt x="1866900" y="1652866"/>
                  </a:lnTo>
                  <a:close/>
                </a:path>
                <a:path w="3676650" h="1659254">
                  <a:moveTo>
                    <a:pt x="1866900" y="828154"/>
                  </a:moveTo>
                  <a:lnTo>
                    <a:pt x="1866442" y="827036"/>
                  </a:lnTo>
                  <a:lnTo>
                    <a:pt x="1864575" y="825182"/>
                  </a:lnTo>
                  <a:lnTo>
                    <a:pt x="1863458" y="824712"/>
                  </a:lnTo>
                  <a:lnTo>
                    <a:pt x="1860829" y="824712"/>
                  </a:lnTo>
                  <a:lnTo>
                    <a:pt x="1859711" y="825182"/>
                  </a:lnTo>
                  <a:lnTo>
                    <a:pt x="1857844" y="827036"/>
                  </a:lnTo>
                  <a:lnTo>
                    <a:pt x="1857375" y="828154"/>
                  </a:lnTo>
                  <a:lnTo>
                    <a:pt x="1857375" y="830795"/>
                  </a:lnTo>
                  <a:lnTo>
                    <a:pt x="1857844" y="831913"/>
                  </a:lnTo>
                  <a:lnTo>
                    <a:pt x="1859711" y="833767"/>
                  </a:lnTo>
                  <a:lnTo>
                    <a:pt x="1860829" y="834237"/>
                  </a:lnTo>
                  <a:lnTo>
                    <a:pt x="1863458" y="834237"/>
                  </a:lnTo>
                  <a:lnTo>
                    <a:pt x="1864575" y="833767"/>
                  </a:lnTo>
                  <a:lnTo>
                    <a:pt x="1866442" y="831913"/>
                  </a:lnTo>
                  <a:lnTo>
                    <a:pt x="1866900" y="830795"/>
                  </a:lnTo>
                  <a:lnTo>
                    <a:pt x="1866900" y="828154"/>
                  </a:lnTo>
                  <a:close/>
                </a:path>
                <a:path w="3676650" h="1659254">
                  <a:moveTo>
                    <a:pt x="1866900" y="3454"/>
                  </a:moveTo>
                  <a:lnTo>
                    <a:pt x="1866442" y="2336"/>
                  </a:lnTo>
                  <a:lnTo>
                    <a:pt x="1864575" y="469"/>
                  </a:lnTo>
                  <a:lnTo>
                    <a:pt x="1863458" y="0"/>
                  </a:lnTo>
                  <a:lnTo>
                    <a:pt x="1860829" y="0"/>
                  </a:lnTo>
                  <a:lnTo>
                    <a:pt x="1859711" y="469"/>
                  </a:lnTo>
                  <a:lnTo>
                    <a:pt x="1857844" y="2336"/>
                  </a:lnTo>
                  <a:lnTo>
                    <a:pt x="1857375" y="3454"/>
                  </a:lnTo>
                  <a:lnTo>
                    <a:pt x="1857375" y="6083"/>
                  </a:lnTo>
                  <a:lnTo>
                    <a:pt x="1857844" y="7200"/>
                  </a:lnTo>
                  <a:lnTo>
                    <a:pt x="1859711" y="9067"/>
                  </a:lnTo>
                  <a:lnTo>
                    <a:pt x="1860829" y="9525"/>
                  </a:lnTo>
                  <a:lnTo>
                    <a:pt x="1863458" y="9525"/>
                  </a:lnTo>
                  <a:lnTo>
                    <a:pt x="1864575" y="9067"/>
                  </a:lnTo>
                  <a:lnTo>
                    <a:pt x="1866442" y="7200"/>
                  </a:lnTo>
                  <a:lnTo>
                    <a:pt x="1866900" y="6083"/>
                  </a:lnTo>
                  <a:lnTo>
                    <a:pt x="1866900" y="3454"/>
                  </a:lnTo>
                  <a:close/>
                </a:path>
                <a:path w="3676650" h="1659254">
                  <a:moveTo>
                    <a:pt x="1914525" y="1652866"/>
                  </a:moveTo>
                  <a:lnTo>
                    <a:pt x="1914067" y="1651749"/>
                  </a:lnTo>
                  <a:lnTo>
                    <a:pt x="1912200" y="1649882"/>
                  </a:lnTo>
                  <a:lnTo>
                    <a:pt x="1911083" y="1649412"/>
                  </a:lnTo>
                  <a:lnTo>
                    <a:pt x="1908454" y="1649412"/>
                  </a:lnTo>
                  <a:lnTo>
                    <a:pt x="1907336" y="1649882"/>
                  </a:lnTo>
                  <a:lnTo>
                    <a:pt x="1905469" y="1651749"/>
                  </a:lnTo>
                  <a:lnTo>
                    <a:pt x="1905000" y="1652866"/>
                  </a:lnTo>
                  <a:lnTo>
                    <a:pt x="1905000" y="1655495"/>
                  </a:lnTo>
                  <a:lnTo>
                    <a:pt x="1905469" y="1656613"/>
                  </a:lnTo>
                  <a:lnTo>
                    <a:pt x="1907336" y="1658480"/>
                  </a:lnTo>
                  <a:lnTo>
                    <a:pt x="1908454" y="1658937"/>
                  </a:lnTo>
                  <a:lnTo>
                    <a:pt x="1911083" y="1658937"/>
                  </a:lnTo>
                  <a:lnTo>
                    <a:pt x="1912200" y="1658480"/>
                  </a:lnTo>
                  <a:lnTo>
                    <a:pt x="1914067" y="1656613"/>
                  </a:lnTo>
                  <a:lnTo>
                    <a:pt x="1914525" y="1655495"/>
                  </a:lnTo>
                  <a:lnTo>
                    <a:pt x="1914525" y="1652866"/>
                  </a:lnTo>
                  <a:close/>
                </a:path>
                <a:path w="3676650" h="1659254">
                  <a:moveTo>
                    <a:pt x="1914525" y="828154"/>
                  </a:moveTo>
                  <a:lnTo>
                    <a:pt x="1914067" y="827036"/>
                  </a:lnTo>
                  <a:lnTo>
                    <a:pt x="1912200" y="825182"/>
                  </a:lnTo>
                  <a:lnTo>
                    <a:pt x="1911083" y="824712"/>
                  </a:lnTo>
                  <a:lnTo>
                    <a:pt x="1908454" y="824712"/>
                  </a:lnTo>
                  <a:lnTo>
                    <a:pt x="1907336" y="825182"/>
                  </a:lnTo>
                  <a:lnTo>
                    <a:pt x="1905469" y="827036"/>
                  </a:lnTo>
                  <a:lnTo>
                    <a:pt x="1905000" y="828154"/>
                  </a:lnTo>
                  <a:lnTo>
                    <a:pt x="1905000" y="830795"/>
                  </a:lnTo>
                  <a:lnTo>
                    <a:pt x="1905469" y="831913"/>
                  </a:lnTo>
                  <a:lnTo>
                    <a:pt x="1907336" y="833767"/>
                  </a:lnTo>
                  <a:lnTo>
                    <a:pt x="1908454" y="834237"/>
                  </a:lnTo>
                  <a:lnTo>
                    <a:pt x="1911083" y="834237"/>
                  </a:lnTo>
                  <a:lnTo>
                    <a:pt x="1912200" y="833767"/>
                  </a:lnTo>
                  <a:lnTo>
                    <a:pt x="1914067" y="831913"/>
                  </a:lnTo>
                  <a:lnTo>
                    <a:pt x="1914525" y="830795"/>
                  </a:lnTo>
                  <a:lnTo>
                    <a:pt x="1914525" y="828154"/>
                  </a:lnTo>
                  <a:close/>
                </a:path>
                <a:path w="3676650" h="1659254">
                  <a:moveTo>
                    <a:pt x="1914525" y="3454"/>
                  </a:moveTo>
                  <a:lnTo>
                    <a:pt x="1914067" y="2336"/>
                  </a:lnTo>
                  <a:lnTo>
                    <a:pt x="1912200" y="469"/>
                  </a:lnTo>
                  <a:lnTo>
                    <a:pt x="1911083" y="0"/>
                  </a:lnTo>
                  <a:lnTo>
                    <a:pt x="1908454" y="0"/>
                  </a:lnTo>
                  <a:lnTo>
                    <a:pt x="1907336" y="469"/>
                  </a:lnTo>
                  <a:lnTo>
                    <a:pt x="1905469" y="2336"/>
                  </a:lnTo>
                  <a:lnTo>
                    <a:pt x="1905000" y="3454"/>
                  </a:lnTo>
                  <a:lnTo>
                    <a:pt x="1905000" y="6083"/>
                  </a:lnTo>
                  <a:lnTo>
                    <a:pt x="1905469" y="7200"/>
                  </a:lnTo>
                  <a:lnTo>
                    <a:pt x="1907336" y="9067"/>
                  </a:lnTo>
                  <a:lnTo>
                    <a:pt x="1908454" y="9525"/>
                  </a:lnTo>
                  <a:lnTo>
                    <a:pt x="1911083" y="9525"/>
                  </a:lnTo>
                  <a:lnTo>
                    <a:pt x="1912200" y="9067"/>
                  </a:lnTo>
                  <a:lnTo>
                    <a:pt x="1914067" y="7200"/>
                  </a:lnTo>
                  <a:lnTo>
                    <a:pt x="1914525" y="6083"/>
                  </a:lnTo>
                  <a:lnTo>
                    <a:pt x="1914525" y="3454"/>
                  </a:lnTo>
                  <a:close/>
                </a:path>
                <a:path w="3676650" h="1659254">
                  <a:moveTo>
                    <a:pt x="1962150" y="1652866"/>
                  </a:moveTo>
                  <a:lnTo>
                    <a:pt x="1961692" y="1651749"/>
                  </a:lnTo>
                  <a:lnTo>
                    <a:pt x="1959825" y="1649882"/>
                  </a:lnTo>
                  <a:lnTo>
                    <a:pt x="1958708" y="1649412"/>
                  </a:lnTo>
                  <a:lnTo>
                    <a:pt x="1956079" y="1649412"/>
                  </a:lnTo>
                  <a:lnTo>
                    <a:pt x="1954961" y="1649882"/>
                  </a:lnTo>
                  <a:lnTo>
                    <a:pt x="1953094" y="1651749"/>
                  </a:lnTo>
                  <a:lnTo>
                    <a:pt x="1952625" y="1652866"/>
                  </a:lnTo>
                  <a:lnTo>
                    <a:pt x="1952625" y="1655495"/>
                  </a:lnTo>
                  <a:lnTo>
                    <a:pt x="1953094" y="1656613"/>
                  </a:lnTo>
                  <a:lnTo>
                    <a:pt x="1954961" y="1658480"/>
                  </a:lnTo>
                  <a:lnTo>
                    <a:pt x="1956079" y="1658937"/>
                  </a:lnTo>
                  <a:lnTo>
                    <a:pt x="1958708" y="1658937"/>
                  </a:lnTo>
                  <a:lnTo>
                    <a:pt x="1959825" y="1658480"/>
                  </a:lnTo>
                  <a:lnTo>
                    <a:pt x="1961692" y="1656613"/>
                  </a:lnTo>
                  <a:lnTo>
                    <a:pt x="1962150" y="1655495"/>
                  </a:lnTo>
                  <a:lnTo>
                    <a:pt x="1962150" y="1652866"/>
                  </a:lnTo>
                  <a:close/>
                </a:path>
                <a:path w="3676650" h="1659254">
                  <a:moveTo>
                    <a:pt x="1962150" y="828154"/>
                  </a:moveTo>
                  <a:lnTo>
                    <a:pt x="1961692" y="827036"/>
                  </a:lnTo>
                  <a:lnTo>
                    <a:pt x="1959825" y="825182"/>
                  </a:lnTo>
                  <a:lnTo>
                    <a:pt x="1958708" y="824712"/>
                  </a:lnTo>
                  <a:lnTo>
                    <a:pt x="1956079" y="824712"/>
                  </a:lnTo>
                  <a:lnTo>
                    <a:pt x="1954961" y="825182"/>
                  </a:lnTo>
                  <a:lnTo>
                    <a:pt x="1953094" y="827036"/>
                  </a:lnTo>
                  <a:lnTo>
                    <a:pt x="1952625" y="828154"/>
                  </a:lnTo>
                  <a:lnTo>
                    <a:pt x="1952625" y="830795"/>
                  </a:lnTo>
                  <a:lnTo>
                    <a:pt x="1953094" y="831913"/>
                  </a:lnTo>
                  <a:lnTo>
                    <a:pt x="1954961" y="833767"/>
                  </a:lnTo>
                  <a:lnTo>
                    <a:pt x="1956079" y="834237"/>
                  </a:lnTo>
                  <a:lnTo>
                    <a:pt x="1958708" y="834237"/>
                  </a:lnTo>
                  <a:lnTo>
                    <a:pt x="1959825" y="833767"/>
                  </a:lnTo>
                  <a:lnTo>
                    <a:pt x="1961692" y="831913"/>
                  </a:lnTo>
                  <a:lnTo>
                    <a:pt x="1962150" y="830795"/>
                  </a:lnTo>
                  <a:lnTo>
                    <a:pt x="1962150" y="828154"/>
                  </a:lnTo>
                  <a:close/>
                </a:path>
                <a:path w="3676650" h="1659254">
                  <a:moveTo>
                    <a:pt x="1962150" y="3454"/>
                  </a:moveTo>
                  <a:lnTo>
                    <a:pt x="1961692" y="2336"/>
                  </a:lnTo>
                  <a:lnTo>
                    <a:pt x="1959825" y="469"/>
                  </a:lnTo>
                  <a:lnTo>
                    <a:pt x="1958708" y="0"/>
                  </a:lnTo>
                  <a:lnTo>
                    <a:pt x="1956079" y="0"/>
                  </a:lnTo>
                  <a:lnTo>
                    <a:pt x="1954961" y="469"/>
                  </a:lnTo>
                  <a:lnTo>
                    <a:pt x="1953094" y="2336"/>
                  </a:lnTo>
                  <a:lnTo>
                    <a:pt x="1952625" y="3454"/>
                  </a:lnTo>
                  <a:lnTo>
                    <a:pt x="1952625" y="6083"/>
                  </a:lnTo>
                  <a:lnTo>
                    <a:pt x="1953094" y="7200"/>
                  </a:lnTo>
                  <a:lnTo>
                    <a:pt x="1954961" y="9067"/>
                  </a:lnTo>
                  <a:lnTo>
                    <a:pt x="1956079" y="9525"/>
                  </a:lnTo>
                  <a:lnTo>
                    <a:pt x="1958708" y="9525"/>
                  </a:lnTo>
                  <a:lnTo>
                    <a:pt x="1959825" y="9067"/>
                  </a:lnTo>
                  <a:lnTo>
                    <a:pt x="1961692" y="7200"/>
                  </a:lnTo>
                  <a:lnTo>
                    <a:pt x="1962150" y="6083"/>
                  </a:lnTo>
                  <a:lnTo>
                    <a:pt x="1962150" y="3454"/>
                  </a:lnTo>
                  <a:close/>
                </a:path>
                <a:path w="3676650" h="1659254">
                  <a:moveTo>
                    <a:pt x="2009775" y="1652866"/>
                  </a:moveTo>
                  <a:lnTo>
                    <a:pt x="2009317" y="1651749"/>
                  </a:lnTo>
                  <a:lnTo>
                    <a:pt x="2007450" y="1649882"/>
                  </a:lnTo>
                  <a:lnTo>
                    <a:pt x="2006333" y="1649412"/>
                  </a:lnTo>
                  <a:lnTo>
                    <a:pt x="2003704" y="1649412"/>
                  </a:lnTo>
                  <a:lnTo>
                    <a:pt x="2002586" y="1649882"/>
                  </a:lnTo>
                  <a:lnTo>
                    <a:pt x="2000719" y="1651749"/>
                  </a:lnTo>
                  <a:lnTo>
                    <a:pt x="2000250" y="1652866"/>
                  </a:lnTo>
                  <a:lnTo>
                    <a:pt x="2000250" y="1655495"/>
                  </a:lnTo>
                  <a:lnTo>
                    <a:pt x="2000719" y="1656613"/>
                  </a:lnTo>
                  <a:lnTo>
                    <a:pt x="2002586" y="1658480"/>
                  </a:lnTo>
                  <a:lnTo>
                    <a:pt x="2003704" y="1658937"/>
                  </a:lnTo>
                  <a:lnTo>
                    <a:pt x="2006333" y="1658937"/>
                  </a:lnTo>
                  <a:lnTo>
                    <a:pt x="2007450" y="1658480"/>
                  </a:lnTo>
                  <a:lnTo>
                    <a:pt x="2009317" y="1656613"/>
                  </a:lnTo>
                  <a:lnTo>
                    <a:pt x="2009775" y="1655495"/>
                  </a:lnTo>
                  <a:lnTo>
                    <a:pt x="2009775" y="1652866"/>
                  </a:lnTo>
                  <a:close/>
                </a:path>
                <a:path w="3676650" h="1659254">
                  <a:moveTo>
                    <a:pt x="2009775" y="828154"/>
                  </a:moveTo>
                  <a:lnTo>
                    <a:pt x="2009317" y="827036"/>
                  </a:lnTo>
                  <a:lnTo>
                    <a:pt x="2007450" y="825182"/>
                  </a:lnTo>
                  <a:lnTo>
                    <a:pt x="2006333" y="824712"/>
                  </a:lnTo>
                  <a:lnTo>
                    <a:pt x="2003704" y="824712"/>
                  </a:lnTo>
                  <a:lnTo>
                    <a:pt x="2002586" y="825182"/>
                  </a:lnTo>
                  <a:lnTo>
                    <a:pt x="2000719" y="827036"/>
                  </a:lnTo>
                  <a:lnTo>
                    <a:pt x="2000250" y="828154"/>
                  </a:lnTo>
                  <a:lnTo>
                    <a:pt x="2000250" y="830795"/>
                  </a:lnTo>
                  <a:lnTo>
                    <a:pt x="2000719" y="831913"/>
                  </a:lnTo>
                  <a:lnTo>
                    <a:pt x="2002586" y="833767"/>
                  </a:lnTo>
                  <a:lnTo>
                    <a:pt x="2003704" y="834237"/>
                  </a:lnTo>
                  <a:lnTo>
                    <a:pt x="2006333" y="834237"/>
                  </a:lnTo>
                  <a:lnTo>
                    <a:pt x="2007450" y="833767"/>
                  </a:lnTo>
                  <a:lnTo>
                    <a:pt x="2009317" y="831913"/>
                  </a:lnTo>
                  <a:lnTo>
                    <a:pt x="2009775" y="830795"/>
                  </a:lnTo>
                  <a:lnTo>
                    <a:pt x="2009775" y="828154"/>
                  </a:lnTo>
                  <a:close/>
                </a:path>
                <a:path w="3676650" h="1659254">
                  <a:moveTo>
                    <a:pt x="2009775" y="3454"/>
                  </a:moveTo>
                  <a:lnTo>
                    <a:pt x="2009317" y="2336"/>
                  </a:lnTo>
                  <a:lnTo>
                    <a:pt x="2007450" y="469"/>
                  </a:lnTo>
                  <a:lnTo>
                    <a:pt x="2006333" y="0"/>
                  </a:lnTo>
                  <a:lnTo>
                    <a:pt x="2003704" y="0"/>
                  </a:lnTo>
                  <a:lnTo>
                    <a:pt x="2002586" y="469"/>
                  </a:lnTo>
                  <a:lnTo>
                    <a:pt x="2000719" y="2336"/>
                  </a:lnTo>
                  <a:lnTo>
                    <a:pt x="2000250" y="3454"/>
                  </a:lnTo>
                  <a:lnTo>
                    <a:pt x="2000250" y="6083"/>
                  </a:lnTo>
                  <a:lnTo>
                    <a:pt x="2000719" y="7200"/>
                  </a:lnTo>
                  <a:lnTo>
                    <a:pt x="2002586" y="9067"/>
                  </a:lnTo>
                  <a:lnTo>
                    <a:pt x="2003704" y="9525"/>
                  </a:lnTo>
                  <a:lnTo>
                    <a:pt x="2006333" y="9525"/>
                  </a:lnTo>
                  <a:lnTo>
                    <a:pt x="2007450" y="9067"/>
                  </a:lnTo>
                  <a:lnTo>
                    <a:pt x="2009317" y="7200"/>
                  </a:lnTo>
                  <a:lnTo>
                    <a:pt x="2009775" y="6083"/>
                  </a:lnTo>
                  <a:lnTo>
                    <a:pt x="2009775" y="3454"/>
                  </a:lnTo>
                  <a:close/>
                </a:path>
                <a:path w="3676650" h="1659254">
                  <a:moveTo>
                    <a:pt x="2057400" y="1652866"/>
                  </a:moveTo>
                  <a:lnTo>
                    <a:pt x="2056942" y="1651749"/>
                  </a:lnTo>
                  <a:lnTo>
                    <a:pt x="2055075" y="1649882"/>
                  </a:lnTo>
                  <a:lnTo>
                    <a:pt x="2053958" y="1649412"/>
                  </a:lnTo>
                  <a:lnTo>
                    <a:pt x="2051329" y="1649412"/>
                  </a:lnTo>
                  <a:lnTo>
                    <a:pt x="2050211" y="1649882"/>
                  </a:lnTo>
                  <a:lnTo>
                    <a:pt x="2048344" y="1651749"/>
                  </a:lnTo>
                  <a:lnTo>
                    <a:pt x="2047875" y="1652866"/>
                  </a:lnTo>
                  <a:lnTo>
                    <a:pt x="2047875" y="1655495"/>
                  </a:lnTo>
                  <a:lnTo>
                    <a:pt x="2048344" y="1656613"/>
                  </a:lnTo>
                  <a:lnTo>
                    <a:pt x="2050211" y="1658480"/>
                  </a:lnTo>
                  <a:lnTo>
                    <a:pt x="2051329" y="1658937"/>
                  </a:lnTo>
                  <a:lnTo>
                    <a:pt x="2053958" y="1658937"/>
                  </a:lnTo>
                  <a:lnTo>
                    <a:pt x="2055075" y="1658480"/>
                  </a:lnTo>
                  <a:lnTo>
                    <a:pt x="2056942" y="1656613"/>
                  </a:lnTo>
                  <a:lnTo>
                    <a:pt x="2057400" y="1655495"/>
                  </a:lnTo>
                  <a:lnTo>
                    <a:pt x="2057400" y="1652866"/>
                  </a:lnTo>
                  <a:close/>
                </a:path>
                <a:path w="3676650" h="1659254">
                  <a:moveTo>
                    <a:pt x="2057400" y="828154"/>
                  </a:moveTo>
                  <a:lnTo>
                    <a:pt x="2056942" y="827036"/>
                  </a:lnTo>
                  <a:lnTo>
                    <a:pt x="2055075" y="825182"/>
                  </a:lnTo>
                  <a:lnTo>
                    <a:pt x="2053958" y="824712"/>
                  </a:lnTo>
                  <a:lnTo>
                    <a:pt x="2051329" y="824712"/>
                  </a:lnTo>
                  <a:lnTo>
                    <a:pt x="2050211" y="825182"/>
                  </a:lnTo>
                  <a:lnTo>
                    <a:pt x="2048344" y="827036"/>
                  </a:lnTo>
                  <a:lnTo>
                    <a:pt x="2047875" y="828154"/>
                  </a:lnTo>
                  <a:lnTo>
                    <a:pt x="2047875" y="830795"/>
                  </a:lnTo>
                  <a:lnTo>
                    <a:pt x="2048344" y="831913"/>
                  </a:lnTo>
                  <a:lnTo>
                    <a:pt x="2050211" y="833767"/>
                  </a:lnTo>
                  <a:lnTo>
                    <a:pt x="2051329" y="834237"/>
                  </a:lnTo>
                  <a:lnTo>
                    <a:pt x="2053958" y="834237"/>
                  </a:lnTo>
                  <a:lnTo>
                    <a:pt x="2055075" y="833767"/>
                  </a:lnTo>
                  <a:lnTo>
                    <a:pt x="2056942" y="831913"/>
                  </a:lnTo>
                  <a:lnTo>
                    <a:pt x="2057400" y="830795"/>
                  </a:lnTo>
                  <a:lnTo>
                    <a:pt x="2057400" y="828154"/>
                  </a:lnTo>
                  <a:close/>
                </a:path>
                <a:path w="3676650" h="1659254">
                  <a:moveTo>
                    <a:pt x="2057400" y="3454"/>
                  </a:moveTo>
                  <a:lnTo>
                    <a:pt x="2056942" y="2336"/>
                  </a:lnTo>
                  <a:lnTo>
                    <a:pt x="2055075" y="469"/>
                  </a:lnTo>
                  <a:lnTo>
                    <a:pt x="2053958" y="0"/>
                  </a:lnTo>
                  <a:lnTo>
                    <a:pt x="2051329" y="0"/>
                  </a:lnTo>
                  <a:lnTo>
                    <a:pt x="2050211" y="469"/>
                  </a:lnTo>
                  <a:lnTo>
                    <a:pt x="2048344" y="2336"/>
                  </a:lnTo>
                  <a:lnTo>
                    <a:pt x="2047875" y="3454"/>
                  </a:lnTo>
                  <a:lnTo>
                    <a:pt x="2047875" y="6083"/>
                  </a:lnTo>
                  <a:lnTo>
                    <a:pt x="2048344" y="7200"/>
                  </a:lnTo>
                  <a:lnTo>
                    <a:pt x="2050211" y="9067"/>
                  </a:lnTo>
                  <a:lnTo>
                    <a:pt x="2051329" y="9525"/>
                  </a:lnTo>
                  <a:lnTo>
                    <a:pt x="2053958" y="9525"/>
                  </a:lnTo>
                  <a:lnTo>
                    <a:pt x="2055075" y="9067"/>
                  </a:lnTo>
                  <a:lnTo>
                    <a:pt x="2056942" y="7200"/>
                  </a:lnTo>
                  <a:lnTo>
                    <a:pt x="2057400" y="6083"/>
                  </a:lnTo>
                  <a:lnTo>
                    <a:pt x="2057400" y="3454"/>
                  </a:lnTo>
                  <a:close/>
                </a:path>
                <a:path w="3676650" h="1659254">
                  <a:moveTo>
                    <a:pt x="2105025" y="1652866"/>
                  </a:moveTo>
                  <a:lnTo>
                    <a:pt x="2104567" y="1651749"/>
                  </a:lnTo>
                  <a:lnTo>
                    <a:pt x="2102700" y="1649882"/>
                  </a:lnTo>
                  <a:lnTo>
                    <a:pt x="2101583" y="1649412"/>
                  </a:lnTo>
                  <a:lnTo>
                    <a:pt x="2098954" y="1649412"/>
                  </a:lnTo>
                  <a:lnTo>
                    <a:pt x="2097836" y="1649882"/>
                  </a:lnTo>
                  <a:lnTo>
                    <a:pt x="2095969" y="1651749"/>
                  </a:lnTo>
                  <a:lnTo>
                    <a:pt x="2095500" y="1652866"/>
                  </a:lnTo>
                  <a:lnTo>
                    <a:pt x="2095500" y="1655495"/>
                  </a:lnTo>
                  <a:lnTo>
                    <a:pt x="2095969" y="1656613"/>
                  </a:lnTo>
                  <a:lnTo>
                    <a:pt x="2097836" y="1658480"/>
                  </a:lnTo>
                  <a:lnTo>
                    <a:pt x="2098954" y="1658937"/>
                  </a:lnTo>
                  <a:lnTo>
                    <a:pt x="2101583" y="1658937"/>
                  </a:lnTo>
                  <a:lnTo>
                    <a:pt x="2102700" y="1658480"/>
                  </a:lnTo>
                  <a:lnTo>
                    <a:pt x="2104567" y="1656613"/>
                  </a:lnTo>
                  <a:lnTo>
                    <a:pt x="2105025" y="1655495"/>
                  </a:lnTo>
                  <a:lnTo>
                    <a:pt x="2105025" y="1652866"/>
                  </a:lnTo>
                  <a:close/>
                </a:path>
                <a:path w="3676650" h="1659254">
                  <a:moveTo>
                    <a:pt x="2105025" y="828154"/>
                  </a:moveTo>
                  <a:lnTo>
                    <a:pt x="2104567" y="827036"/>
                  </a:lnTo>
                  <a:lnTo>
                    <a:pt x="2102700" y="825182"/>
                  </a:lnTo>
                  <a:lnTo>
                    <a:pt x="2101583" y="824712"/>
                  </a:lnTo>
                  <a:lnTo>
                    <a:pt x="2098954" y="824712"/>
                  </a:lnTo>
                  <a:lnTo>
                    <a:pt x="2097836" y="825182"/>
                  </a:lnTo>
                  <a:lnTo>
                    <a:pt x="2095969" y="827036"/>
                  </a:lnTo>
                  <a:lnTo>
                    <a:pt x="2095500" y="828154"/>
                  </a:lnTo>
                  <a:lnTo>
                    <a:pt x="2095500" y="830795"/>
                  </a:lnTo>
                  <a:lnTo>
                    <a:pt x="2095969" y="831913"/>
                  </a:lnTo>
                  <a:lnTo>
                    <a:pt x="2097836" y="833767"/>
                  </a:lnTo>
                  <a:lnTo>
                    <a:pt x="2098954" y="834237"/>
                  </a:lnTo>
                  <a:lnTo>
                    <a:pt x="2101583" y="834237"/>
                  </a:lnTo>
                  <a:lnTo>
                    <a:pt x="2102700" y="833767"/>
                  </a:lnTo>
                  <a:lnTo>
                    <a:pt x="2104567" y="831913"/>
                  </a:lnTo>
                  <a:lnTo>
                    <a:pt x="2105025" y="830795"/>
                  </a:lnTo>
                  <a:lnTo>
                    <a:pt x="2105025" y="828154"/>
                  </a:lnTo>
                  <a:close/>
                </a:path>
                <a:path w="3676650" h="1659254">
                  <a:moveTo>
                    <a:pt x="2105025" y="3454"/>
                  </a:moveTo>
                  <a:lnTo>
                    <a:pt x="2104567" y="2336"/>
                  </a:lnTo>
                  <a:lnTo>
                    <a:pt x="2102700" y="469"/>
                  </a:lnTo>
                  <a:lnTo>
                    <a:pt x="2101583" y="0"/>
                  </a:lnTo>
                  <a:lnTo>
                    <a:pt x="2098954" y="0"/>
                  </a:lnTo>
                  <a:lnTo>
                    <a:pt x="2097836" y="469"/>
                  </a:lnTo>
                  <a:lnTo>
                    <a:pt x="2095969" y="2336"/>
                  </a:lnTo>
                  <a:lnTo>
                    <a:pt x="2095500" y="3454"/>
                  </a:lnTo>
                  <a:lnTo>
                    <a:pt x="2095500" y="6083"/>
                  </a:lnTo>
                  <a:lnTo>
                    <a:pt x="2095969" y="7200"/>
                  </a:lnTo>
                  <a:lnTo>
                    <a:pt x="2097836" y="9067"/>
                  </a:lnTo>
                  <a:lnTo>
                    <a:pt x="2098954" y="9525"/>
                  </a:lnTo>
                  <a:lnTo>
                    <a:pt x="2101583" y="9525"/>
                  </a:lnTo>
                  <a:lnTo>
                    <a:pt x="2102700" y="9067"/>
                  </a:lnTo>
                  <a:lnTo>
                    <a:pt x="2104567" y="7200"/>
                  </a:lnTo>
                  <a:lnTo>
                    <a:pt x="2105025" y="6083"/>
                  </a:lnTo>
                  <a:lnTo>
                    <a:pt x="2105025" y="3454"/>
                  </a:lnTo>
                  <a:close/>
                </a:path>
                <a:path w="3676650" h="1659254">
                  <a:moveTo>
                    <a:pt x="2152650" y="1652866"/>
                  </a:moveTo>
                  <a:lnTo>
                    <a:pt x="2152192" y="1651749"/>
                  </a:lnTo>
                  <a:lnTo>
                    <a:pt x="2150326" y="1649882"/>
                  </a:lnTo>
                  <a:lnTo>
                    <a:pt x="2149208" y="1649412"/>
                  </a:lnTo>
                  <a:lnTo>
                    <a:pt x="2146579" y="1649412"/>
                  </a:lnTo>
                  <a:lnTo>
                    <a:pt x="2145461" y="1649882"/>
                  </a:lnTo>
                  <a:lnTo>
                    <a:pt x="2143595" y="1651749"/>
                  </a:lnTo>
                  <a:lnTo>
                    <a:pt x="2143125" y="1652866"/>
                  </a:lnTo>
                  <a:lnTo>
                    <a:pt x="2143125" y="1655495"/>
                  </a:lnTo>
                  <a:lnTo>
                    <a:pt x="2143595" y="1656613"/>
                  </a:lnTo>
                  <a:lnTo>
                    <a:pt x="2145461" y="1658480"/>
                  </a:lnTo>
                  <a:lnTo>
                    <a:pt x="2146579" y="1658937"/>
                  </a:lnTo>
                  <a:lnTo>
                    <a:pt x="2149208" y="1658937"/>
                  </a:lnTo>
                  <a:lnTo>
                    <a:pt x="2150326" y="1658480"/>
                  </a:lnTo>
                  <a:lnTo>
                    <a:pt x="2152192" y="1656613"/>
                  </a:lnTo>
                  <a:lnTo>
                    <a:pt x="2152650" y="1655495"/>
                  </a:lnTo>
                  <a:lnTo>
                    <a:pt x="2152650" y="1652866"/>
                  </a:lnTo>
                  <a:close/>
                </a:path>
                <a:path w="3676650" h="1659254">
                  <a:moveTo>
                    <a:pt x="2152650" y="828154"/>
                  </a:moveTo>
                  <a:lnTo>
                    <a:pt x="2152192" y="827036"/>
                  </a:lnTo>
                  <a:lnTo>
                    <a:pt x="2150326" y="825182"/>
                  </a:lnTo>
                  <a:lnTo>
                    <a:pt x="2149208" y="824712"/>
                  </a:lnTo>
                  <a:lnTo>
                    <a:pt x="2146579" y="824712"/>
                  </a:lnTo>
                  <a:lnTo>
                    <a:pt x="2145461" y="825182"/>
                  </a:lnTo>
                  <a:lnTo>
                    <a:pt x="2143595" y="827036"/>
                  </a:lnTo>
                  <a:lnTo>
                    <a:pt x="2143125" y="828154"/>
                  </a:lnTo>
                  <a:lnTo>
                    <a:pt x="2143125" y="830795"/>
                  </a:lnTo>
                  <a:lnTo>
                    <a:pt x="2143595" y="831913"/>
                  </a:lnTo>
                  <a:lnTo>
                    <a:pt x="2145461" y="833767"/>
                  </a:lnTo>
                  <a:lnTo>
                    <a:pt x="2146579" y="834237"/>
                  </a:lnTo>
                  <a:lnTo>
                    <a:pt x="2149208" y="834237"/>
                  </a:lnTo>
                  <a:lnTo>
                    <a:pt x="2150326" y="833767"/>
                  </a:lnTo>
                  <a:lnTo>
                    <a:pt x="2152192" y="831913"/>
                  </a:lnTo>
                  <a:lnTo>
                    <a:pt x="2152650" y="830795"/>
                  </a:lnTo>
                  <a:lnTo>
                    <a:pt x="2152650" y="828154"/>
                  </a:lnTo>
                  <a:close/>
                </a:path>
                <a:path w="3676650" h="1659254">
                  <a:moveTo>
                    <a:pt x="2152650" y="3454"/>
                  </a:moveTo>
                  <a:lnTo>
                    <a:pt x="2152192" y="2336"/>
                  </a:lnTo>
                  <a:lnTo>
                    <a:pt x="2150326" y="469"/>
                  </a:lnTo>
                  <a:lnTo>
                    <a:pt x="2149208" y="0"/>
                  </a:lnTo>
                  <a:lnTo>
                    <a:pt x="2146579" y="0"/>
                  </a:lnTo>
                  <a:lnTo>
                    <a:pt x="2145461" y="469"/>
                  </a:lnTo>
                  <a:lnTo>
                    <a:pt x="2143595" y="2336"/>
                  </a:lnTo>
                  <a:lnTo>
                    <a:pt x="2143125" y="3454"/>
                  </a:lnTo>
                  <a:lnTo>
                    <a:pt x="2143125" y="6083"/>
                  </a:lnTo>
                  <a:lnTo>
                    <a:pt x="2143595" y="7200"/>
                  </a:lnTo>
                  <a:lnTo>
                    <a:pt x="2145461" y="9067"/>
                  </a:lnTo>
                  <a:lnTo>
                    <a:pt x="2146579" y="9525"/>
                  </a:lnTo>
                  <a:lnTo>
                    <a:pt x="2149208" y="9525"/>
                  </a:lnTo>
                  <a:lnTo>
                    <a:pt x="2150326" y="9067"/>
                  </a:lnTo>
                  <a:lnTo>
                    <a:pt x="2152192" y="7200"/>
                  </a:lnTo>
                  <a:lnTo>
                    <a:pt x="2152650" y="6083"/>
                  </a:lnTo>
                  <a:lnTo>
                    <a:pt x="2152650" y="3454"/>
                  </a:lnTo>
                  <a:close/>
                </a:path>
                <a:path w="3676650" h="1659254">
                  <a:moveTo>
                    <a:pt x="2200275" y="1652866"/>
                  </a:moveTo>
                  <a:lnTo>
                    <a:pt x="2199817" y="1651749"/>
                  </a:lnTo>
                  <a:lnTo>
                    <a:pt x="2197951" y="1649882"/>
                  </a:lnTo>
                  <a:lnTo>
                    <a:pt x="2196833" y="1649412"/>
                  </a:lnTo>
                  <a:lnTo>
                    <a:pt x="2194204" y="1649412"/>
                  </a:lnTo>
                  <a:lnTo>
                    <a:pt x="2193086" y="1649882"/>
                  </a:lnTo>
                  <a:lnTo>
                    <a:pt x="2191220" y="1651749"/>
                  </a:lnTo>
                  <a:lnTo>
                    <a:pt x="2190750" y="1652866"/>
                  </a:lnTo>
                  <a:lnTo>
                    <a:pt x="2190750" y="1655495"/>
                  </a:lnTo>
                  <a:lnTo>
                    <a:pt x="2191220" y="1656613"/>
                  </a:lnTo>
                  <a:lnTo>
                    <a:pt x="2193086" y="1658480"/>
                  </a:lnTo>
                  <a:lnTo>
                    <a:pt x="2194204" y="1658937"/>
                  </a:lnTo>
                  <a:lnTo>
                    <a:pt x="2196833" y="1658937"/>
                  </a:lnTo>
                  <a:lnTo>
                    <a:pt x="2197951" y="1658480"/>
                  </a:lnTo>
                  <a:lnTo>
                    <a:pt x="2199817" y="1656613"/>
                  </a:lnTo>
                  <a:lnTo>
                    <a:pt x="2200275" y="1655495"/>
                  </a:lnTo>
                  <a:lnTo>
                    <a:pt x="2200275" y="1652866"/>
                  </a:lnTo>
                  <a:close/>
                </a:path>
                <a:path w="3676650" h="1659254">
                  <a:moveTo>
                    <a:pt x="2200275" y="828154"/>
                  </a:moveTo>
                  <a:lnTo>
                    <a:pt x="2199817" y="827036"/>
                  </a:lnTo>
                  <a:lnTo>
                    <a:pt x="2197951" y="825182"/>
                  </a:lnTo>
                  <a:lnTo>
                    <a:pt x="2196833" y="824712"/>
                  </a:lnTo>
                  <a:lnTo>
                    <a:pt x="2194204" y="824712"/>
                  </a:lnTo>
                  <a:lnTo>
                    <a:pt x="2193086" y="825182"/>
                  </a:lnTo>
                  <a:lnTo>
                    <a:pt x="2191220" y="827036"/>
                  </a:lnTo>
                  <a:lnTo>
                    <a:pt x="2190750" y="828154"/>
                  </a:lnTo>
                  <a:lnTo>
                    <a:pt x="2190750" y="830795"/>
                  </a:lnTo>
                  <a:lnTo>
                    <a:pt x="2191220" y="831913"/>
                  </a:lnTo>
                  <a:lnTo>
                    <a:pt x="2193086" y="833767"/>
                  </a:lnTo>
                  <a:lnTo>
                    <a:pt x="2194204" y="834237"/>
                  </a:lnTo>
                  <a:lnTo>
                    <a:pt x="2196833" y="834237"/>
                  </a:lnTo>
                  <a:lnTo>
                    <a:pt x="2197951" y="833767"/>
                  </a:lnTo>
                  <a:lnTo>
                    <a:pt x="2199817" y="831913"/>
                  </a:lnTo>
                  <a:lnTo>
                    <a:pt x="2200275" y="830795"/>
                  </a:lnTo>
                  <a:lnTo>
                    <a:pt x="2200275" y="828154"/>
                  </a:lnTo>
                  <a:close/>
                </a:path>
                <a:path w="3676650" h="1659254">
                  <a:moveTo>
                    <a:pt x="2200275" y="3454"/>
                  </a:moveTo>
                  <a:lnTo>
                    <a:pt x="2199817" y="2336"/>
                  </a:lnTo>
                  <a:lnTo>
                    <a:pt x="2197951" y="469"/>
                  </a:lnTo>
                  <a:lnTo>
                    <a:pt x="2196833" y="0"/>
                  </a:lnTo>
                  <a:lnTo>
                    <a:pt x="2194204" y="0"/>
                  </a:lnTo>
                  <a:lnTo>
                    <a:pt x="2193086" y="469"/>
                  </a:lnTo>
                  <a:lnTo>
                    <a:pt x="2191220" y="2336"/>
                  </a:lnTo>
                  <a:lnTo>
                    <a:pt x="2190750" y="3454"/>
                  </a:lnTo>
                  <a:lnTo>
                    <a:pt x="2190750" y="6083"/>
                  </a:lnTo>
                  <a:lnTo>
                    <a:pt x="2191220" y="7200"/>
                  </a:lnTo>
                  <a:lnTo>
                    <a:pt x="2193086" y="9067"/>
                  </a:lnTo>
                  <a:lnTo>
                    <a:pt x="2194204" y="9525"/>
                  </a:lnTo>
                  <a:lnTo>
                    <a:pt x="2196833" y="9525"/>
                  </a:lnTo>
                  <a:lnTo>
                    <a:pt x="2197951" y="9067"/>
                  </a:lnTo>
                  <a:lnTo>
                    <a:pt x="2199817" y="7200"/>
                  </a:lnTo>
                  <a:lnTo>
                    <a:pt x="2200275" y="6083"/>
                  </a:lnTo>
                  <a:lnTo>
                    <a:pt x="2200275" y="3454"/>
                  </a:lnTo>
                  <a:close/>
                </a:path>
                <a:path w="3676650" h="1659254">
                  <a:moveTo>
                    <a:pt x="2247900" y="1652866"/>
                  </a:moveTo>
                  <a:lnTo>
                    <a:pt x="2247442" y="1651749"/>
                  </a:lnTo>
                  <a:lnTo>
                    <a:pt x="2245576" y="1649882"/>
                  </a:lnTo>
                  <a:lnTo>
                    <a:pt x="2244458" y="1649412"/>
                  </a:lnTo>
                  <a:lnTo>
                    <a:pt x="2241829" y="1649412"/>
                  </a:lnTo>
                  <a:lnTo>
                    <a:pt x="2240711" y="1649882"/>
                  </a:lnTo>
                  <a:lnTo>
                    <a:pt x="2238845" y="1651749"/>
                  </a:lnTo>
                  <a:lnTo>
                    <a:pt x="2238375" y="1652866"/>
                  </a:lnTo>
                  <a:lnTo>
                    <a:pt x="2238375" y="1655495"/>
                  </a:lnTo>
                  <a:lnTo>
                    <a:pt x="2238845" y="1656613"/>
                  </a:lnTo>
                  <a:lnTo>
                    <a:pt x="2240711" y="1658480"/>
                  </a:lnTo>
                  <a:lnTo>
                    <a:pt x="2241829" y="1658937"/>
                  </a:lnTo>
                  <a:lnTo>
                    <a:pt x="2244458" y="1658937"/>
                  </a:lnTo>
                  <a:lnTo>
                    <a:pt x="2245576" y="1658480"/>
                  </a:lnTo>
                  <a:lnTo>
                    <a:pt x="2247442" y="1656613"/>
                  </a:lnTo>
                  <a:lnTo>
                    <a:pt x="2247900" y="1655495"/>
                  </a:lnTo>
                  <a:lnTo>
                    <a:pt x="2247900" y="1652866"/>
                  </a:lnTo>
                  <a:close/>
                </a:path>
                <a:path w="3676650" h="1659254">
                  <a:moveTo>
                    <a:pt x="2247900" y="828154"/>
                  </a:moveTo>
                  <a:lnTo>
                    <a:pt x="2247442" y="827036"/>
                  </a:lnTo>
                  <a:lnTo>
                    <a:pt x="2245576" y="825182"/>
                  </a:lnTo>
                  <a:lnTo>
                    <a:pt x="2244458" y="824712"/>
                  </a:lnTo>
                  <a:lnTo>
                    <a:pt x="2241829" y="824712"/>
                  </a:lnTo>
                  <a:lnTo>
                    <a:pt x="2240711" y="825182"/>
                  </a:lnTo>
                  <a:lnTo>
                    <a:pt x="2238845" y="827036"/>
                  </a:lnTo>
                  <a:lnTo>
                    <a:pt x="2238375" y="828154"/>
                  </a:lnTo>
                  <a:lnTo>
                    <a:pt x="2238375" y="830795"/>
                  </a:lnTo>
                  <a:lnTo>
                    <a:pt x="2238845" y="831913"/>
                  </a:lnTo>
                  <a:lnTo>
                    <a:pt x="2240711" y="833767"/>
                  </a:lnTo>
                  <a:lnTo>
                    <a:pt x="2241829" y="834237"/>
                  </a:lnTo>
                  <a:lnTo>
                    <a:pt x="2244458" y="834237"/>
                  </a:lnTo>
                  <a:lnTo>
                    <a:pt x="2245576" y="833767"/>
                  </a:lnTo>
                  <a:lnTo>
                    <a:pt x="2247442" y="831913"/>
                  </a:lnTo>
                  <a:lnTo>
                    <a:pt x="2247900" y="830795"/>
                  </a:lnTo>
                  <a:lnTo>
                    <a:pt x="2247900" y="828154"/>
                  </a:lnTo>
                  <a:close/>
                </a:path>
                <a:path w="3676650" h="1659254">
                  <a:moveTo>
                    <a:pt x="2247900" y="3454"/>
                  </a:moveTo>
                  <a:lnTo>
                    <a:pt x="2247442" y="2336"/>
                  </a:lnTo>
                  <a:lnTo>
                    <a:pt x="2245576" y="469"/>
                  </a:lnTo>
                  <a:lnTo>
                    <a:pt x="2244458" y="0"/>
                  </a:lnTo>
                  <a:lnTo>
                    <a:pt x="2241829" y="0"/>
                  </a:lnTo>
                  <a:lnTo>
                    <a:pt x="2240711" y="469"/>
                  </a:lnTo>
                  <a:lnTo>
                    <a:pt x="2238845" y="2336"/>
                  </a:lnTo>
                  <a:lnTo>
                    <a:pt x="2238375" y="3454"/>
                  </a:lnTo>
                  <a:lnTo>
                    <a:pt x="2238375" y="6083"/>
                  </a:lnTo>
                  <a:lnTo>
                    <a:pt x="2238845" y="7200"/>
                  </a:lnTo>
                  <a:lnTo>
                    <a:pt x="2240711" y="9067"/>
                  </a:lnTo>
                  <a:lnTo>
                    <a:pt x="2241829" y="9525"/>
                  </a:lnTo>
                  <a:lnTo>
                    <a:pt x="2244458" y="9525"/>
                  </a:lnTo>
                  <a:lnTo>
                    <a:pt x="2245576" y="9067"/>
                  </a:lnTo>
                  <a:lnTo>
                    <a:pt x="2247442" y="7200"/>
                  </a:lnTo>
                  <a:lnTo>
                    <a:pt x="2247900" y="6083"/>
                  </a:lnTo>
                  <a:lnTo>
                    <a:pt x="2247900" y="3454"/>
                  </a:lnTo>
                  <a:close/>
                </a:path>
                <a:path w="3676650" h="1659254">
                  <a:moveTo>
                    <a:pt x="2295525" y="1652866"/>
                  </a:moveTo>
                  <a:lnTo>
                    <a:pt x="2295067" y="1651749"/>
                  </a:lnTo>
                  <a:lnTo>
                    <a:pt x="2293201" y="1649882"/>
                  </a:lnTo>
                  <a:lnTo>
                    <a:pt x="2292083" y="1649412"/>
                  </a:lnTo>
                  <a:lnTo>
                    <a:pt x="2289454" y="1649412"/>
                  </a:lnTo>
                  <a:lnTo>
                    <a:pt x="2288336" y="1649882"/>
                  </a:lnTo>
                  <a:lnTo>
                    <a:pt x="2286470" y="1651749"/>
                  </a:lnTo>
                  <a:lnTo>
                    <a:pt x="2286000" y="1652866"/>
                  </a:lnTo>
                  <a:lnTo>
                    <a:pt x="2286000" y="1655495"/>
                  </a:lnTo>
                  <a:lnTo>
                    <a:pt x="2286470" y="1656613"/>
                  </a:lnTo>
                  <a:lnTo>
                    <a:pt x="2288336" y="1658480"/>
                  </a:lnTo>
                  <a:lnTo>
                    <a:pt x="2289454" y="1658937"/>
                  </a:lnTo>
                  <a:lnTo>
                    <a:pt x="2292083" y="1658937"/>
                  </a:lnTo>
                  <a:lnTo>
                    <a:pt x="2293201" y="1658480"/>
                  </a:lnTo>
                  <a:lnTo>
                    <a:pt x="2295067" y="1656613"/>
                  </a:lnTo>
                  <a:lnTo>
                    <a:pt x="2295525" y="1655495"/>
                  </a:lnTo>
                  <a:lnTo>
                    <a:pt x="2295525" y="1652866"/>
                  </a:lnTo>
                  <a:close/>
                </a:path>
                <a:path w="3676650" h="1659254">
                  <a:moveTo>
                    <a:pt x="2295525" y="828154"/>
                  </a:moveTo>
                  <a:lnTo>
                    <a:pt x="2295067" y="827036"/>
                  </a:lnTo>
                  <a:lnTo>
                    <a:pt x="2293201" y="825182"/>
                  </a:lnTo>
                  <a:lnTo>
                    <a:pt x="2292083" y="824712"/>
                  </a:lnTo>
                  <a:lnTo>
                    <a:pt x="2289454" y="824712"/>
                  </a:lnTo>
                  <a:lnTo>
                    <a:pt x="2288336" y="825182"/>
                  </a:lnTo>
                  <a:lnTo>
                    <a:pt x="2286470" y="827036"/>
                  </a:lnTo>
                  <a:lnTo>
                    <a:pt x="2286000" y="828154"/>
                  </a:lnTo>
                  <a:lnTo>
                    <a:pt x="2286000" y="830795"/>
                  </a:lnTo>
                  <a:lnTo>
                    <a:pt x="2286470" y="831913"/>
                  </a:lnTo>
                  <a:lnTo>
                    <a:pt x="2288336" y="833767"/>
                  </a:lnTo>
                  <a:lnTo>
                    <a:pt x="2289454" y="834237"/>
                  </a:lnTo>
                  <a:lnTo>
                    <a:pt x="2292083" y="834237"/>
                  </a:lnTo>
                  <a:lnTo>
                    <a:pt x="2293201" y="833767"/>
                  </a:lnTo>
                  <a:lnTo>
                    <a:pt x="2295067" y="831913"/>
                  </a:lnTo>
                  <a:lnTo>
                    <a:pt x="2295525" y="830795"/>
                  </a:lnTo>
                  <a:lnTo>
                    <a:pt x="2295525" y="828154"/>
                  </a:lnTo>
                  <a:close/>
                </a:path>
                <a:path w="3676650" h="1659254">
                  <a:moveTo>
                    <a:pt x="2295525" y="3454"/>
                  </a:moveTo>
                  <a:lnTo>
                    <a:pt x="2295067" y="2336"/>
                  </a:lnTo>
                  <a:lnTo>
                    <a:pt x="2293201" y="469"/>
                  </a:lnTo>
                  <a:lnTo>
                    <a:pt x="2292083" y="0"/>
                  </a:lnTo>
                  <a:lnTo>
                    <a:pt x="2289454" y="0"/>
                  </a:lnTo>
                  <a:lnTo>
                    <a:pt x="2288336" y="469"/>
                  </a:lnTo>
                  <a:lnTo>
                    <a:pt x="2286470" y="2336"/>
                  </a:lnTo>
                  <a:lnTo>
                    <a:pt x="2286000" y="3454"/>
                  </a:lnTo>
                  <a:lnTo>
                    <a:pt x="2286000" y="6083"/>
                  </a:lnTo>
                  <a:lnTo>
                    <a:pt x="2286470" y="7200"/>
                  </a:lnTo>
                  <a:lnTo>
                    <a:pt x="2288336" y="9067"/>
                  </a:lnTo>
                  <a:lnTo>
                    <a:pt x="2289454" y="9525"/>
                  </a:lnTo>
                  <a:lnTo>
                    <a:pt x="2292083" y="9525"/>
                  </a:lnTo>
                  <a:lnTo>
                    <a:pt x="2293201" y="9067"/>
                  </a:lnTo>
                  <a:lnTo>
                    <a:pt x="2295067" y="7200"/>
                  </a:lnTo>
                  <a:lnTo>
                    <a:pt x="2295525" y="6083"/>
                  </a:lnTo>
                  <a:lnTo>
                    <a:pt x="2295525" y="3454"/>
                  </a:lnTo>
                  <a:close/>
                </a:path>
                <a:path w="3676650" h="1659254">
                  <a:moveTo>
                    <a:pt x="2343150" y="1652866"/>
                  </a:moveTo>
                  <a:lnTo>
                    <a:pt x="2342692" y="1651749"/>
                  </a:lnTo>
                  <a:lnTo>
                    <a:pt x="2340826" y="1649882"/>
                  </a:lnTo>
                  <a:lnTo>
                    <a:pt x="2339708" y="1649412"/>
                  </a:lnTo>
                  <a:lnTo>
                    <a:pt x="2337079" y="1649412"/>
                  </a:lnTo>
                  <a:lnTo>
                    <a:pt x="2335961" y="1649882"/>
                  </a:lnTo>
                  <a:lnTo>
                    <a:pt x="2334095" y="1651749"/>
                  </a:lnTo>
                  <a:lnTo>
                    <a:pt x="2333625" y="1652866"/>
                  </a:lnTo>
                  <a:lnTo>
                    <a:pt x="2333625" y="1655495"/>
                  </a:lnTo>
                  <a:lnTo>
                    <a:pt x="2334095" y="1656613"/>
                  </a:lnTo>
                  <a:lnTo>
                    <a:pt x="2335961" y="1658480"/>
                  </a:lnTo>
                  <a:lnTo>
                    <a:pt x="2337079" y="1658937"/>
                  </a:lnTo>
                  <a:lnTo>
                    <a:pt x="2339708" y="1658937"/>
                  </a:lnTo>
                  <a:lnTo>
                    <a:pt x="2340826" y="1658480"/>
                  </a:lnTo>
                  <a:lnTo>
                    <a:pt x="2342692" y="1656613"/>
                  </a:lnTo>
                  <a:lnTo>
                    <a:pt x="2343150" y="1655495"/>
                  </a:lnTo>
                  <a:lnTo>
                    <a:pt x="2343150" y="1652866"/>
                  </a:lnTo>
                  <a:close/>
                </a:path>
                <a:path w="3676650" h="1659254">
                  <a:moveTo>
                    <a:pt x="2343150" y="828154"/>
                  </a:moveTo>
                  <a:lnTo>
                    <a:pt x="2342692" y="827036"/>
                  </a:lnTo>
                  <a:lnTo>
                    <a:pt x="2340826" y="825182"/>
                  </a:lnTo>
                  <a:lnTo>
                    <a:pt x="2339708" y="824712"/>
                  </a:lnTo>
                  <a:lnTo>
                    <a:pt x="2337079" y="824712"/>
                  </a:lnTo>
                  <a:lnTo>
                    <a:pt x="2335961" y="825182"/>
                  </a:lnTo>
                  <a:lnTo>
                    <a:pt x="2334095" y="827036"/>
                  </a:lnTo>
                  <a:lnTo>
                    <a:pt x="2333625" y="828154"/>
                  </a:lnTo>
                  <a:lnTo>
                    <a:pt x="2333625" y="830795"/>
                  </a:lnTo>
                  <a:lnTo>
                    <a:pt x="2334095" y="831913"/>
                  </a:lnTo>
                  <a:lnTo>
                    <a:pt x="2335961" y="833767"/>
                  </a:lnTo>
                  <a:lnTo>
                    <a:pt x="2337079" y="834237"/>
                  </a:lnTo>
                  <a:lnTo>
                    <a:pt x="2339708" y="834237"/>
                  </a:lnTo>
                  <a:lnTo>
                    <a:pt x="2340826" y="833767"/>
                  </a:lnTo>
                  <a:lnTo>
                    <a:pt x="2342692" y="831913"/>
                  </a:lnTo>
                  <a:lnTo>
                    <a:pt x="2343150" y="830795"/>
                  </a:lnTo>
                  <a:lnTo>
                    <a:pt x="2343150" y="828154"/>
                  </a:lnTo>
                  <a:close/>
                </a:path>
                <a:path w="3676650" h="1659254">
                  <a:moveTo>
                    <a:pt x="2343150" y="3454"/>
                  </a:moveTo>
                  <a:lnTo>
                    <a:pt x="2342692" y="2336"/>
                  </a:lnTo>
                  <a:lnTo>
                    <a:pt x="2340826" y="469"/>
                  </a:lnTo>
                  <a:lnTo>
                    <a:pt x="2339708" y="0"/>
                  </a:lnTo>
                  <a:lnTo>
                    <a:pt x="2337079" y="0"/>
                  </a:lnTo>
                  <a:lnTo>
                    <a:pt x="2335961" y="469"/>
                  </a:lnTo>
                  <a:lnTo>
                    <a:pt x="2334095" y="2336"/>
                  </a:lnTo>
                  <a:lnTo>
                    <a:pt x="2333625" y="3454"/>
                  </a:lnTo>
                  <a:lnTo>
                    <a:pt x="2333625" y="6083"/>
                  </a:lnTo>
                  <a:lnTo>
                    <a:pt x="2334095" y="7200"/>
                  </a:lnTo>
                  <a:lnTo>
                    <a:pt x="2335961" y="9067"/>
                  </a:lnTo>
                  <a:lnTo>
                    <a:pt x="2337079" y="9525"/>
                  </a:lnTo>
                  <a:lnTo>
                    <a:pt x="2339708" y="9525"/>
                  </a:lnTo>
                  <a:lnTo>
                    <a:pt x="2340826" y="9067"/>
                  </a:lnTo>
                  <a:lnTo>
                    <a:pt x="2342692" y="7200"/>
                  </a:lnTo>
                  <a:lnTo>
                    <a:pt x="2343150" y="6083"/>
                  </a:lnTo>
                  <a:lnTo>
                    <a:pt x="2343150" y="3454"/>
                  </a:lnTo>
                  <a:close/>
                </a:path>
                <a:path w="3676650" h="1659254">
                  <a:moveTo>
                    <a:pt x="2390775" y="1652866"/>
                  </a:moveTo>
                  <a:lnTo>
                    <a:pt x="2390317" y="1651749"/>
                  </a:lnTo>
                  <a:lnTo>
                    <a:pt x="2388451" y="1649882"/>
                  </a:lnTo>
                  <a:lnTo>
                    <a:pt x="2387333" y="1649412"/>
                  </a:lnTo>
                  <a:lnTo>
                    <a:pt x="2384704" y="1649412"/>
                  </a:lnTo>
                  <a:lnTo>
                    <a:pt x="2383586" y="1649882"/>
                  </a:lnTo>
                  <a:lnTo>
                    <a:pt x="2381720" y="1651749"/>
                  </a:lnTo>
                  <a:lnTo>
                    <a:pt x="2381250" y="1652866"/>
                  </a:lnTo>
                  <a:lnTo>
                    <a:pt x="2381250" y="1655495"/>
                  </a:lnTo>
                  <a:lnTo>
                    <a:pt x="2381720" y="1656613"/>
                  </a:lnTo>
                  <a:lnTo>
                    <a:pt x="2383586" y="1658480"/>
                  </a:lnTo>
                  <a:lnTo>
                    <a:pt x="2384704" y="1658937"/>
                  </a:lnTo>
                  <a:lnTo>
                    <a:pt x="2387333" y="1658937"/>
                  </a:lnTo>
                  <a:lnTo>
                    <a:pt x="2388451" y="1658480"/>
                  </a:lnTo>
                  <a:lnTo>
                    <a:pt x="2390317" y="1656613"/>
                  </a:lnTo>
                  <a:lnTo>
                    <a:pt x="2390775" y="1655495"/>
                  </a:lnTo>
                  <a:lnTo>
                    <a:pt x="2390775" y="1652866"/>
                  </a:lnTo>
                  <a:close/>
                </a:path>
                <a:path w="3676650" h="1659254">
                  <a:moveTo>
                    <a:pt x="2390775" y="828154"/>
                  </a:moveTo>
                  <a:lnTo>
                    <a:pt x="2390317" y="827036"/>
                  </a:lnTo>
                  <a:lnTo>
                    <a:pt x="2388451" y="825182"/>
                  </a:lnTo>
                  <a:lnTo>
                    <a:pt x="2387333" y="824712"/>
                  </a:lnTo>
                  <a:lnTo>
                    <a:pt x="2384704" y="824712"/>
                  </a:lnTo>
                  <a:lnTo>
                    <a:pt x="2383586" y="825182"/>
                  </a:lnTo>
                  <a:lnTo>
                    <a:pt x="2381720" y="827036"/>
                  </a:lnTo>
                  <a:lnTo>
                    <a:pt x="2381250" y="828154"/>
                  </a:lnTo>
                  <a:lnTo>
                    <a:pt x="2381250" y="830795"/>
                  </a:lnTo>
                  <a:lnTo>
                    <a:pt x="2381720" y="831913"/>
                  </a:lnTo>
                  <a:lnTo>
                    <a:pt x="2383586" y="833767"/>
                  </a:lnTo>
                  <a:lnTo>
                    <a:pt x="2384704" y="834237"/>
                  </a:lnTo>
                  <a:lnTo>
                    <a:pt x="2387333" y="834237"/>
                  </a:lnTo>
                  <a:lnTo>
                    <a:pt x="2388451" y="833767"/>
                  </a:lnTo>
                  <a:lnTo>
                    <a:pt x="2390317" y="831913"/>
                  </a:lnTo>
                  <a:lnTo>
                    <a:pt x="2390775" y="830795"/>
                  </a:lnTo>
                  <a:lnTo>
                    <a:pt x="2390775" y="828154"/>
                  </a:lnTo>
                  <a:close/>
                </a:path>
                <a:path w="3676650" h="1659254">
                  <a:moveTo>
                    <a:pt x="2390775" y="3454"/>
                  </a:moveTo>
                  <a:lnTo>
                    <a:pt x="2390317" y="2336"/>
                  </a:lnTo>
                  <a:lnTo>
                    <a:pt x="2388451" y="469"/>
                  </a:lnTo>
                  <a:lnTo>
                    <a:pt x="2387333" y="0"/>
                  </a:lnTo>
                  <a:lnTo>
                    <a:pt x="2384704" y="0"/>
                  </a:lnTo>
                  <a:lnTo>
                    <a:pt x="2383586" y="469"/>
                  </a:lnTo>
                  <a:lnTo>
                    <a:pt x="2381720" y="2336"/>
                  </a:lnTo>
                  <a:lnTo>
                    <a:pt x="2381250" y="3454"/>
                  </a:lnTo>
                  <a:lnTo>
                    <a:pt x="2381250" y="6083"/>
                  </a:lnTo>
                  <a:lnTo>
                    <a:pt x="2381720" y="7200"/>
                  </a:lnTo>
                  <a:lnTo>
                    <a:pt x="2383586" y="9067"/>
                  </a:lnTo>
                  <a:lnTo>
                    <a:pt x="2384704" y="9525"/>
                  </a:lnTo>
                  <a:lnTo>
                    <a:pt x="2387333" y="9525"/>
                  </a:lnTo>
                  <a:lnTo>
                    <a:pt x="2388451" y="9067"/>
                  </a:lnTo>
                  <a:lnTo>
                    <a:pt x="2390317" y="7200"/>
                  </a:lnTo>
                  <a:lnTo>
                    <a:pt x="2390775" y="6083"/>
                  </a:lnTo>
                  <a:lnTo>
                    <a:pt x="2390775" y="3454"/>
                  </a:lnTo>
                  <a:close/>
                </a:path>
                <a:path w="3676650" h="1659254">
                  <a:moveTo>
                    <a:pt x="2438400" y="1652866"/>
                  </a:moveTo>
                  <a:lnTo>
                    <a:pt x="2437942" y="1651749"/>
                  </a:lnTo>
                  <a:lnTo>
                    <a:pt x="2436076" y="1649882"/>
                  </a:lnTo>
                  <a:lnTo>
                    <a:pt x="2434958" y="1649412"/>
                  </a:lnTo>
                  <a:lnTo>
                    <a:pt x="2432329" y="1649412"/>
                  </a:lnTo>
                  <a:lnTo>
                    <a:pt x="2431211" y="1649882"/>
                  </a:lnTo>
                  <a:lnTo>
                    <a:pt x="2429345" y="1651749"/>
                  </a:lnTo>
                  <a:lnTo>
                    <a:pt x="2428875" y="1652866"/>
                  </a:lnTo>
                  <a:lnTo>
                    <a:pt x="2428875" y="1655495"/>
                  </a:lnTo>
                  <a:lnTo>
                    <a:pt x="2429345" y="1656613"/>
                  </a:lnTo>
                  <a:lnTo>
                    <a:pt x="2431211" y="1658480"/>
                  </a:lnTo>
                  <a:lnTo>
                    <a:pt x="2432329" y="1658937"/>
                  </a:lnTo>
                  <a:lnTo>
                    <a:pt x="2434958" y="1658937"/>
                  </a:lnTo>
                  <a:lnTo>
                    <a:pt x="2436076" y="1658480"/>
                  </a:lnTo>
                  <a:lnTo>
                    <a:pt x="2437942" y="1656613"/>
                  </a:lnTo>
                  <a:lnTo>
                    <a:pt x="2438400" y="1655495"/>
                  </a:lnTo>
                  <a:lnTo>
                    <a:pt x="2438400" y="1652866"/>
                  </a:lnTo>
                  <a:close/>
                </a:path>
                <a:path w="3676650" h="1659254">
                  <a:moveTo>
                    <a:pt x="2438400" y="828154"/>
                  </a:moveTo>
                  <a:lnTo>
                    <a:pt x="2437942" y="827036"/>
                  </a:lnTo>
                  <a:lnTo>
                    <a:pt x="2436076" y="825182"/>
                  </a:lnTo>
                  <a:lnTo>
                    <a:pt x="2434958" y="824712"/>
                  </a:lnTo>
                  <a:lnTo>
                    <a:pt x="2432329" y="824712"/>
                  </a:lnTo>
                  <a:lnTo>
                    <a:pt x="2431211" y="825182"/>
                  </a:lnTo>
                  <a:lnTo>
                    <a:pt x="2429345" y="827036"/>
                  </a:lnTo>
                  <a:lnTo>
                    <a:pt x="2428875" y="828154"/>
                  </a:lnTo>
                  <a:lnTo>
                    <a:pt x="2428875" y="830795"/>
                  </a:lnTo>
                  <a:lnTo>
                    <a:pt x="2429345" y="831913"/>
                  </a:lnTo>
                  <a:lnTo>
                    <a:pt x="2431211" y="833767"/>
                  </a:lnTo>
                  <a:lnTo>
                    <a:pt x="2432329" y="834237"/>
                  </a:lnTo>
                  <a:lnTo>
                    <a:pt x="2434958" y="834237"/>
                  </a:lnTo>
                  <a:lnTo>
                    <a:pt x="2436076" y="833767"/>
                  </a:lnTo>
                  <a:lnTo>
                    <a:pt x="2437942" y="831913"/>
                  </a:lnTo>
                  <a:lnTo>
                    <a:pt x="2438400" y="830795"/>
                  </a:lnTo>
                  <a:lnTo>
                    <a:pt x="2438400" y="828154"/>
                  </a:lnTo>
                  <a:close/>
                </a:path>
                <a:path w="3676650" h="1659254">
                  <a:moveTo>
                    <a:pt x="2438400" y="3454"/>
                  </a:moveTo>
                  <a:lnTo>
                    <a:pt x="2437942" y="2336"/>
                  </a:lnTo>
                  <a:lnTo>
                    <a:pt x="2436076" y="469"/>
                  </a:lnTo>
                  <a:lnTo>
                    <a:pt x="2434958" y="0"/>
                  </a:lnTo>
                  <a:lnTo>
                    <a:pt x="2432329" y="0"/>
                  </a:lnTo>
                  <a:lnTo>
                    <a:pt x="2431211" y="469"/>
                  </a:lnTo>
                  <a:lnTo>
                    <a:pt x="2429345" y="2336"/>
                  </a:lnTo>
                  <a:lnTo>
                    <a:pt x="2428875" y="3454"/>
                  </a:lnTo>
                  <a:lnTo>
                    <a:pt x="2428875" y="6083"/>
                  </a:lnTo>
                  <a:lnTo>
                    <a:pt x="2429345" y="7200"/>
                  </a:lnTo>
                  <a:lnTo>
                    <a:pt x="2431211" y="9067"/>
                  </a:lnTo>
                  <a:lnTo>
                    <a:pt x="2432329" y="9525"/>
                  </a:lnTo>
                  <a:lnTo>
                    <a:pt x="2434958" y="9525"/>
                  </a:lnTo>
                  <a:lnTo>
                    <a:pt x="2436076" y="9067"/>
                  </a:lnTo>
                  <a:lnTo>
                    <a:pt x="2437942" y="7200"/>
                  </a:lnTo>
                  <a:lnTo>
                    <a:pt x="2438400" y="6083"/>
                  </a:lnTo>
                  <a:lnTo>
                    <a:pt x="2438400" y="3454"/>
                  </a:lnTo>
                  <a:close/>
                </a:path>
                <a:path w="3676650" h="1659254">
                  <a:moveTo>
                    <a:pt x="2486025" y="1652866"/>
                  </a:moveTo>
                  <a:lnTo>
                    <a:pt x="2485567" y="1651749"/>
                  </a:lnTo>
                  <a:lnTo>
                    <a:pt x="2483701" y="1649882"/>
                  </a:lnTo>
                  <a:lnTo>
                    <a:pt x="2482583" y="1649412"/>
                  </a:lnTo>
                  <a:lnTo>
                    <a:pt x="2479954" y="1649412"/>
                  </a:lnTo>
                  <a:lnTo>
                    <a:pt x="2478836" y="1649882"/>
                  </a:lnTo>
                  <a:lnTo>
                    <a:pt x="2476970" y="1651749"/>
                  </a:lnTo>
                  <a:lnTo>
                    <a:pt x="2476500" y="1652866"/>
                  </a:lnTo>
                  <a:lnTo>
                    <a:pt x="2476500" y="1655495"/>
                  </a:lnTo>
                  <a:lnTo>
                    <a:pt x="2476970" y="1656613"/>
                  </a:lnTo>
                  <a:lnTo>
                    <a:pt x="2478836" y="1658480"/>
                  </a:lnTo>
                  <a:lnTo>
                    <a:pt x="2479954" y="1658937"/>
                  </a:lnTo>
                  <a:lnTo>
                    <a:pt x="2482583" y="1658937"/>
                  </a:lnTo>
                  <a:lnTo>
                    <a:pt x="2483701" y="1658480"/>
                  </a:lnTo>
                  <a:lnTo>
                    <a:pt x="2485567" y="1656613"/>
                  </a:lnTo>
                  <a:lnTo>
                    <a:pt x="2486025" y="1655495"/>
                  </a:lnTo>
                  <a:lnTo>
                    <a:pt x="2486025" y="1652866"/>
                  </a:lnTo>
                  <a:close/>
                </a:path>
                <a:path w="3676650" h="1659254">
                  <a:moveTo>
                    <a:pt x="2486025" y="828154"/>
                  </a:moveTo>
                  <a:lnTo>
                    <a:pt x="2485567" y="827036"/>
                  </a:lnTo>
                  <a:lnTo>
                    <a:pt x="2483701" y="825182"/>
                  </a:lnTo>
                  <a:lnTo>
                    <a:pt x="2482583" y="824712"/>
                  </a:lnTo>
                  <a:lnTo>
                    <a:pt x="2479954" y="824712"/>
                  </a:lnTo>
                  <a:lnTo>
                    <a:pt x="2478836" y="825182"/>
                  </a:lnTo>
                  <a:lnTo>
                    <a:pt x="2476970" y="827036"/>
                  </a:lnTo>
                  <a:lnTo>
                    <a:pt x="2476500" y="828154"/>
                  </a:lnTo>
                  <a:lnTo>
                    <a:pt x="2476500" y="830795"/>
                  </a:lnTo>
                  <a:lnTo>
                    <a:pt x="2476970" y="831913"/>
                  </a:lnTo>
                  <a:lnTo>
                    <a:pt x="2478836" y="833767"/>
                  </a:lnTo>
                  <a:lnTo>
                    <a:pt x="2479954" y="834237"/>
                  </a:lnTo>
                  <a:lnTo>
                    <a:pt x="2482583" y="834237"/>
                  </a:lnTo>
                  <a:lnTo>
                    <a:pt x="2483701" y="833767"/>
                  </a:lnTo>
                  <a:lnTo>
                    <a:pt x="2485567" y="831913"/>
                  </a:lnTo>
                  <a:lnTo>
                    <a:pt x="2486025" y="830795"/>
                  </a:lnTo>
                  <a:lnTo>
                    <a:pt x="2486025" y="828154"/>
                  </a:lnTo>
                  <a:close/>
                </a:path>
                <a:path w="3676650" h="1659254">
                  <a:moveTo>
                    <a:pt x="2486025" y="3454"/>
                  </a:moveTo>
                  <a:lnTo>
                    <a:pt x="2485567" y="2336"/>
                  </a:lnTo>
                  <a:lnTo>
                    <a:pt x="2483701" y="469"/>
                  </a:lnTo>
                  <a:lnTo>
                    <a:pt x="2482583" y="0"/>
                  </a:lnTo>
                  <a:lnTo>
                    <a:pt x="2479954" y="0"/>
                  </a:lnTo>
                  <a:lnTo>
                    <a:pt x="2478836" y="469"/>
                  </a:lnTo>
                  <a:lnTo>
                    <a:pt x="2476970" y="2336"/>
                  </a:lnTo>
                  <a:lnTo>
                    <a:pt x="2476500" y="3454"/>
                  </a:lnTo>
                  <a:lnTo>
                    <a:pt x="2476500" y="6083"/>
                  </a:lnTo>
                  <a:lnTo>
                    <a:pt x="2476970" y="7200"/>
                  </a:lnTo>
                  <a:lnTo>
                    <a:pt x="2478836" y="9067"/>
                  </a:lnTo>
                  <a:lnTo>
                    <a:pt x="2479954" y="9525"/>
                  </a:lnTo>
                  <a:lnTo>
                    <a:pt x="2482583" y="9525"/>
                  </a:lnTo>
                  <a:lnTo>
                    <a:pt x="2483701" y="9067"/>
                  </a:lnTo>
                  <a:lnTo>
                    <a:pt x="2485567" y="7200"/>
                  </a:lnTo>
                  <a:lnTo>
                    <a:pt x="2486025" y="6083"/>
                  </a:lnTo>
                  <a:lnTo>
                    <a:pt x="2486025" y="3454"/>
                  </a:lnTo>
                  <a:close/>
                </a:path>
                <a:path w="3676650" h="1659254">
                  <a:moveTo>
                    <a:pt x="2533650" y="1652866"/>
                  </a:moveTo>
                  <a:lnTo>
                    <a:pt x="2533192" y="1651749"/>
                  </a:lnTo>
                  <a:lnTo>
                    <a:pt x="2531326" y="1649882"/>
                  </a:lnTo>
                  <a:lnTo>
                    <a:pt x="2530208" y="1649412"/>
                  </a:lnTo>
                  <a:lnTo>
                    <a:pt x="2527579" y="1649412"/>
                  </a:lnTo>
                  <a:lnTo>
                    <a:pt x="2526461" y="1649882"/>
                  </a:lnTo>
                  <a:lnTo>
                    <a:pt x="2524595" y="1651749"/>
                  </a:lnTo>
                  <a:lnTo>
                    <a:pt x="2524125" y="1652866"/>
                  </a:lnTo>
                  <a:lnTo>
                    <a:pt x="2524125" y="1655495"/>
                  </a:lnTo>
                  <a:lnTo>
                    <a:pt x="2524595" y="1656613"/>
                  </a:lnTo>
                  <a:lnTo>
                    <a:pt x="2526461" y="1658480"/>
                  </a:lnTo>
                  <a:lnTo>
                    <a:pt x="2527579" y="1658937"/>
                  </a:lnTo>
                  <a:lnTo>
                    <a:pt x="2530208" y="1658937"/>
                  </a:lnTo>
                  <a:lnTo>
                    <a:pt x="2531326" y="1658480"/>
                  </a:lnTo>
                  <a:lnTo>
                    <a:pt x="2533192" y="1656613"/>
                  </a:lnTo>
                  <a:lnTo>
                    <a:pt x="2533650" y="1655495"/>
                  </a:lnTo>
                  <a:lnTo>
                    <a:pt x="2533650" y="1652866"/>
                  </a:lnTo>
                  <a:close/>
                </a:path>
                <a:path w="3676650" h="1659254">
                  <a:moveTo>
                    <a:pt x="2533650" y="828154"/>
                  </a:moveTo>
                  <a:lnTo>
                    <a:pt x="2533192" y="827036"/>
                  </a:lnTo>
                  <a:lnTo>
                    <a:pt x="2531326" y="825182"/>
                  </a:lnTo>
                  <a:lnTo>
                    <a:pt x="2530208" y="824712"/>
                  </a:lnTo>
                  <a:lnTo>
                    <a:pt x="2527579" y="824712"/>
                  </a:lnTo>
                  <a:lnTo>
                    <a:pt x="2526461" y="825182"/>
                  </a:lnTo>
                  <a:lnTo>
                    <a:pt x="2524595" y="827036"/>
                  </a:lnTo>
                  <a:lnTo>
                    <a:pt x="2524125" y="828154"/>
                  </a:lnTo>
                  <a:lnTo>
                    <a:pt x="2524125" y="830795"/>
                  </a:lnTo>
                  <a:lnTo>
                    <a:pt x="2524595" y="831913"/>
                  </a:lnTo>
                  <a:lnTo>
                    <a:pt x="2526461" y="833767"/>
                  </a:lnTo>
                  <a:lnTo>
                    <a:pt x="2527579" y="834237"/>
                  </a:lnTo>
                  <a:lnTo>
                    <a:pt x="2530208" y="834237"/>
                  </a:lnTo>
                  <a:lnTo>
                    <a:pt x="2531326" y="833767"/>
                  </a:lnTo>
                  <a:lnTo>
                    <a:pt x="2533192" y="831913"/>
                  </a:lnTo>
                  <a:lnTo>
                    <a:pt x="2533650" y="830795"/>
                  </a:lnTo>
                  <a:lnTo>
                    <a:pt x="2533650" y="828154"/>
                  </a:lnTo>
                  <a:close/>
                </a:path>
                <a:path w="3676650" h="1659254">
                  <a:moveTo>
                    <a:pt x="2533650" y="3454"/>
                  </a:moveTo>
                  <a:lnTo>
                    <a:pt x="2533192" y="2336"/>
                  </a:lnTo>
                  <a:lnTo>
                    <a:pt x="2531326" y="469"/>
                  </a:lnTo>
                  <a:lnTo>
                    <a:pt x="2530208" y="0"/>
                  </a:lnTo>
                  <a:lnTo>
                    <a:pt x="2527579" y="0"/>
                  </a:lnTo>
                  <a:lnTo>
                    <a:pt x="2526461" y="469"/>
                  </a:lnTo>
                  <a:lnTo>
                    <a:pt x="2524595" y="2336"/>
                  </a:lnTo>
                  <a:lnTo>
                    <a:pt x="2524125" y="3454"/>
                  </a:lnTo>
                  <a:lnTo>
                    <a:pt x="2524125" y="6083"/>
                  </a:lnTo>
                  <a:lnTo>
                    <a:pt x="2524595" y="7200"/>
                  </a:lnTo>
                  <a:lnTo>
                    <a:pt x="2526461" y="9067"/>
                  </a:lnTo>
                  <a:lnTo>
                    <a:pt x="2527579" y="9525"/>
                  </a:lnTo>
                  <a:lnTo>
                    <a:pt x="2530208" y="9525"/>
                  </a:lnTo>
                  <a:lnTo>
                    <a:pt x="2531326" y="9067"/>
                  </a:lnTo>
                  <a:lnTo>
                    <a:pt x="2533192" y="7200"/>
                  </a:lnTo>
                  <a:lnTo>
                    <a:pt x="2533650" y="6083"/>
                  </a:lnTo>
                  <a:lnTo>
                    <a:pt x="2533650" y="3454"/>
                  </a:lnTo>
                  <a:close/>
                </a:path>
                <a:path w="3676650" h="1659254">
                  <a:moveTo>
                    <a:pt x="2581275" y="1652866"/>
                  </a:moveTo>
                  <a:lnTo>
                    <a:pt x="2580817" y="1651749"/>
                  </a:lnTo>
                  <a:lnTo>
                    <a:pt x="2578951" y="1649882"/>
                  </a:lnTo>
                  <a:lnTo>
                    <a:pt x="2577833" y="1649412"/>
                  </a:lnTo>
                  <a:lnTo>
                    <a:pt x="2575204" y="1649412"/>
                  </a:lnTo>
                  <a:lnTo>
                    <a:pt x="2574086" y="1649882"/>
                  </a:lnTo>
                  <a:lnTo>
                    <a:pt x="2572220" y="1651749"/>
                  </a:lnTo>
                  <a:lnTo>
                    <a:pt x="2571750" y="1652866"/>
                  </a:lnTo>
                  <a:lnTo>
                    <a:pt x="2571750" y="1655495"/>
                  </a:lnTo>
                  <a:lnTo>
                    <a:pt x="2572220" y="1656613"/>
                  </a:lnTo>
                  <a:lnTo>
                    <a:pt x="2574086" y="1658480"/>
                  </a:lnTo>
                  <a:lnTo>
                    <a:pt x="2575204" y="1658937"/>
                  </a:lnTo>
                  <a:lnTo>
                    <a:pt x="2577833" y="1658937"/>
                  </a:lnTo>
                  <a:lnTo>
                    <a:pt x="2578951" y="1658480"/>
                  </a:lnTo>
                  <a:lnTo>
                    <a:pt x="2580817" y="1656613"/>
                  </a:lnTo>
                  <a:lnTo>
                    <a:pt x="2581275" y="1655495"/>
                  </a:lnTo>
                  <a:lnTo>
                    <a:pt x="2581275" y="1652866"/>
                  </a:lnTo>
                  <a:close/>
                </a:path>
                <a:path w="3676650" h="1659254">
                  <a:moveTo>
                    <a:pt x="2581275" y="828154"/>
                  </a:moveTo>
                  <a:lnTo>
                    <a:pt x="2580817" y="827036"/>
                  </a:lnTo>
                  <a:lnTo>
                    <a:pt x="2578951" y="825182"/>
                  </a:lnTo>
                  <a:lnTo>
                    <a:pt x="2577833" y="824712"/>
                  </a:lnTo>
                  <a:lnTo>
                    <a:pt x="2575204" y="824712"/>
                  </a:lnTo>
                  <a:lnTo>
                    <a:pt x="2574086" y="825182"/>
                  </a:lnTo>
                  <a:lnTo>
                    <a:pt x="2572220" y="827036"/>
                  </a:lnTo>
                  <a:lnTo>
                    <a:pt x="2571750" y="828154"/>
                  </a:lnTo>
                  <a:lnTo>
                    <a:pt x="2571750" y="830795"/>
                  </a:lnTo>
                  <a:lnTo>
                    <a:pt x="2572220" y="831913"/>
                  </a:lnTo>
                  <a:lnTo>
                    <a:pt x="2574086" y="833767"/>
                  </a:lnTo>
                  <a:lnTo>
                    <a:pt x="2575204" y="834237"/>
                  </a:lnTo>
                  <a:lnTo>
                    <a:pt x="2577833" y="834237"/>
                  </a:lnTo>
                  <a:lnTo>
                    <a:pt x="2578951" y="833767"/>
                  </a:lnTo>
                  <a:lnTo>
                    <a:pt x="2580817" y="831913"/>
                  </a:lnTo>
                  <a:lnTo>
                    <a:pt x="2581275" y="830795"/>
                  </a:lnTo>
                  <a:lnTo>
                    <a:pt x="2581275" y="828154"/>
                  </a:lnTo>
                  <a:close/>
                </a:path>
                <a:path w="3676650" h="1659254">
                  <a:moveTo>
                    <a:pt x="2581275" y="3454"/>
                  </a:moveTo>
                  <a:lnTo>
                    <a:pt x="2580817" y="2336"/>
                  </a:lnTo>
                  <a:lnTo>
                    <a:pt x="2578951" y="469"/>
                  </a:lnTo>
                  <a:lnTo>
                    <a:pt x="2577833" y="0"/>
                  </a:lnTo>
                  <a:lnTo>
                    <a:pt x="2575204" y="0"/>
                  </a:lnTo>
                  <a:lnTo>
                    <a:pt x="2574086" y="469"/>
                  </a:lnTo>
                  <a:lnTo>
                    <a:pt x="2572220" y="2336"/>
                  </a:lnTo>
                  <a:lnTo>
                    <a:pt x="2571750" y="3454"/>
                  </a:lnTo>
                  <a:lnTo>
                    <a:pt x="2571750" y="6083"/>
                  </a:lnTo>
                  <a:lnTo>
                    <a:pt x="2572220" y="7200"/>
                  </a:lnTo>
                  <a:lnTo>
                    <a:pt x="2574086" y="9067"/>
                  </a:lnTo>
                  <a:lnTo>
                    <a:pt x="2575204" y="9525"/>
                  </a:lnTo>
                  <a:lnTo>
                    <a:pt x="2577833" y="9525"/>
                  </a:lnTo>
                  <a:lnTo>
                    <a:pt x="2578951" y="9067"/>
                  </a:lnTo>
                  <a:lnTo>
                    <a:pt x="2580817" y="7200"/>
                  </a:lnTo>
                  <a:lnTo>
                    <a:pt x="2581275" y="6083"/>
                  </a:lnTo>
                  <a:lnTo>
                    <a:pt x="2581275" y="3454"/>
                  </a:lnTo>
                  <a:close/>
                </a:path>
                <a:path w="3676650" h="1659254">
                  <a:moveTo>
                    <a:pt x="2628900" y="1652866"/>
                  </a:moveTo>
                  <a:lnTo>
                    <a:pt x="2628442" y="1651749"/>
                  </a:lnTo>
                  <a:lnTo>
                    <a:pt x="2626576" y="1649882"/>
                  </a:lnTo>
                  <a:lnTo>
                    <a:pt x="2625458" y="1649412"/>
                  </a:lnTo>
                  <a:lnTo>
                    <a:pt x="2622829" y="1649412"/>
                  </a:lnTo>
                  <a:lnTo>
                    <a:pt x="2621711" y="1649882"/>
                  </a:lnTo>
                  <a:lnTo>
                    <a:pt x="2619845" y="1651749"/>
                  </a:lnTo>
                  <a:lnTo>
                    <a:pt x="2619375" y="1652866"/>
                  </a:lnTo>
                  <a:lnTo>
                    <a:pt x="2619375" y="1655495"/>
                  </a:lnTo>
                  <a:lnTo>
                    <a:pt x="2619845" y="1656613"/>
                  </a:lnTo>
                  <a:lnTo>
                    <a:pt x="2621711" y="1658480"/>
                  </a:lnTo>
                  <a:lnTo>
                    <a:pt x="2622829" y="1658937"/>
                  </a:lnTo>
                  <a:lnTo>
                    <a:pt x="2625458" y="1658937"/>
                  </a:lnTo>
                  <a:lnTo>
                    <a:pt x="2626576" y="1658480"/>
                  </a:lnTo>
                  <a:lnTo>
                    <a:pt x="2628442" y="1656613"/>
                  </a:lnTo>
                  <a:lnTo>
                    <a:pt x="2628900" y="1655495"/>
                  </a:lnTo>
                  <a:lnTo>
                    <a:pt x="2628900" y="1652866"/>
                  </a:lnTo>
                  <a:close/>
                </a:path>
                <a:path w="3676650" h="1659254">
                  <a:moveTo>
                    <a:pt x="2628900" y="828154"/>
                  </a:moveTo>
                  <a:lnTo>
                    <a:pt x="2628442" y="827036"/>
                  </a:lnTo>
                  <a:lnTo>
                    <a:pt x="2626576" y="825182"/>
                  </a:lnTo>
                  <a:lnTo>
                    <a:pt x="2625458" y="824712"/>
                  </a:lnTo>
                  <a:lnTo>
                    <a:pt x="2622829" y="824712"/>
                  </a:lnTo>
                  <a:lnTo>
                    <a:pt x="2621711" y="825182"/>
                  </a:lnTo>
                  <a:lnTo>
                    <a:pt x="2619845" y="827036"/>
                  </a:lnTo>
                  <a:lnTo>
                    <a:pt x="2619375" y="828154"/>
                  </a:lnTo>
                  <a:lnTo>
                    <a:pt x="2619375" y="830795"/>
                  </a:lnTo>
                  <a:lnTo>
                    <a:pt x="2619845" y="831913"/>
                  </a:lnTo>
                  <a:lnTo>
                    <a:pt x="2621711" y="833767"/>
                  </a:lnTo>
                  <a:lnTo>
                    <a:pt x="2622829" y="834237"/>
                  </a:lnTo>
                  <a:lnTo>
                    <a:pt x="2625458" y="834237"/>
                  </a:lnTo>
                  <a:lnTo>
                    <a:pt x="2626576" y="833767"/>
                  </a:lnTo>
                  <a:lnTo>
                    <a:pt x="2628442" y="831913"/>
                  </a:lnTo>
                  <a:lnTo>
                    <a:pt x="2628900" y="830795"/>
                  </a:lnTo>
                  <a:lnTo>
                    <a:pt x="2628900" y="828154"/>
                  </a:lnTo>
                  <a:close/>
                </a:path>
                <a:path w="3676650" h="1659254">
                  <a:moveTo>
                    <a:pt x="2628900" y="3454"/>
                  </a:moveTo>
                  <a:lnTo>
                    <a:pt x="2628442" y="2336"/>
                  </a:lnTo>
                  <a:lnTo>
                    <a:pt x="2626576" y="469"/>
                  </a:lnTo>
                  <a:lnTo>
                    <a:pt x="2625458" y="0"/>
                  </a:lnTo>
                  <a:lnTo>
                    <a:pt x="2622829" y="0"/>
                  </a:lnTo>
                  <a:lnTo>
                    <a:pt x="2621711" y="469"/>
                  </a:lnTo>
                  <a:lnTo>
                    <a:pt x="2619845" y="2336"/>
                  </a:lnTo>
                  <a:lnTo>
                    <a:pt x="2619375" y="3454"/>
                  </a:lnTo>
                  <a:lnTo>
                    <a:pt x="2619375" y="6083"/>
                  </a:lnTo>
                  <a:lnTo>
                    <a:pt x="2619845" y="7200"/>
                  </a:lnTo>
                  <a:lnTo>
                    <a:pt x="2621711" y="9067"/>
                  </a:lnTo>
                  <a:lnTo>
                    <a:pt x="2622829" y="9525"/>
                  </a:lnTo>
                  <a:lnTo>
                    <a:pt x="2625458" y="9525"/>
                  </a:lnTo>
                  <a:lnTo>
                    <a:pt x="2626576" y="9067"/>
                  </a:lnTo>
                  <a:lnTo>
                    <a:pt x="2628442" y="7200"/>
                  </a:lnTo>
                  <a:lnTo>
                    <a:pt x="2628900" y="6083"/>
                  </a:lnTo>
                  <a:lnTo>
                    <a:pt x="2628900" y="3454"/>
                  </a:lnTo>
                  <a:close/>
                </a:path>
                <a:path w="3676650" h="1659254">
                  <a:moveTo>
                    <a:pt x="2676525" y="1652866"/>
                  </a:moveTo>
                  <a:lnTo>
                    <a:pt x="2676067" y="1651749"/>
                  </a:lnTo>
                  <a:lnTo>
                    <a:pt x="2674201" y="1649882"/>
                  </a:lnTo>
                  <a:lnTo>
                    <a:pt x="2673083" y="1649412"/>
                  </a:lnTo>
                  <a:lnTo>
                    <a:pt x="2670454" y="1649412"/>
                  </a:lnTo>
                  <a:lnTo>
                    <a:pt x="2669336" y="1649882"/>
                  </a:lnTo>
                  <a:lnTo>
                    <a:pt x="2667470" y="1651749"/>
                  </a:lnTo>
                  <a:lnTo>
                    <a:pt x="2667000" y="1652866"/>
                  </a:lnTo>
                  <a:lnTo>
                    <a:pt x="2667000" y="1655495"/>
                  </a:lnTo>
                  <a:lnTo>
                    <a:pt x="2667470" y="1656613"/>
                  </a:lnTo>
                  <a:lnTo>
                    <a:pt x="2669336" y="1658480"/>
                  </a:lnTo>
                  <a:lnTo>
                    <a:pt x="2670454" y="1658937"/>
                  </a:lnTo>
                  <a:lnTo>
                    <a:pt x="2673083" y="1658937"/>
                  </a:lnTo>
                  <a:lnTo>
                    <a:pt x="2674201" y="1658480"/>
                  </a:lnTo>
                  <a:lnTo>
                    <a:pt x="2676067" y="1656613"/>
                  </a:lnTo>
                  <a:lnTo>
                    <a:pt x="2676525" y="1655495"/>
                  </a:lnTo>
                  <a:lnTo>
                    <a:pt x="2676525" y="1652866"/>
                  </a:lnTo>
                  <a:close/>
                </a:path>
                <a:path w="3676650" h="1659254">
                  <a:moveTo>
                    <a:pt x="2676525" y="828154"/>
                  </a:moveTo>
                  <a:lnTo>
                    <a:pt x="2676067" y="827036"/>
                  </a:lnTo>
                  <a:lnTo>
                    <a:pt x="2674201" y="825182"/>
                  </a:lnTo>
                  <a:lnTo>
                    <a:pt x="2673083" y="824712"/>
                  </a:lnTo>
                  <a:lnTo>
                    <a:pt x="2670454" y="824712"/>
                  </a:lnTo>
                  <a:lnTo>
                    <a:pt x="2669336" y="825182"/>
                  </a:lnTo>
                  <a:lnTo>
                    <a:pt x="2667470" y="827036"/>
                  </a:lnTo>
                  <a:lnTo>
                    <a:pt x="2667000" y="828154"/>
                  </a:lnTo>
                  <a:lnTo>
                    <a:pt x="2667000" y="830795"/>
                  </a:lnTo>
                  <a:lnTo>
                    <a:pt x="2667470" y="831913"/>
                  </a:lnTo>
                  <a:lnTo>
                    <a:pt x="2669336" y="833767"/>
                  </a:lnTo>
                  <a:lnTo>
                    <a:pt x="2670454" y="834237"/>
                  </a:lnTo>
                  <a:lnTo>
                    <a:pt x="2673083" y="834237"/>
                  </a:lnTo>
                  <a:lnTo>
                    <a:pt x="2674201" y="833767"/>
                  </a:lnTo>
                  <a:lnTo>
                    <a:pt x="2676067" y="831913"/>
                  </a:lnTo>
                  <a:lnTo>
                    <a:pt x="2676525" y="830795"/>
                  </a:lnTo>
                  <a:lnTo>
                    <a:pt x="2676525" y="828154"/>
                  </a:lnTo>
                  <a:close/>
                </a:path>
                <a:path w="3676650" h="1659254">
                  <a:moveTo>
                    <a:pt x="2676525" y="3454"/>
                  </a:moveTo>
                  <a:lnTo>
                    <a:pt x="2676067" y="2336"/>
                  </a:lnTo>
                  <a:lnTo>
                    <a:pt x="2674201" y="469"/>
                  </a:lnTo>
                  <a:lnTo>
                    <a:pt x="2673083" y="0"/>
                  </a:lnTo>
                  <a:lnTo>
                    <a:pt x="2670454" y="0"/>
                  </a:lnTo>
                  <a:lnTo>
                    <a:pt x="2669336" y="469"/>
                  </a:lnTo>
                  <a:lnTo>
                    <a:pt x="2667470" y="2336"/>
                  </a:lnTo>
                  <a:lnTo>
                    <a:pt x="2667000" y="3454"/>
                  </a:lnTo>
                  <a:lnTo>
                    <a:pt x="2667000" y="6083"/>
                  </a:lnTo>
                  <a:lnTo>
                    <a:pt x="2667470" y="7200"/>
                  </a:lnTo>
                  <a:lnTo>
                    <a:pt x="2669336" y="9067"/>
                  </a:lnTo>
                  <a:lnTo>
                    <a:pt x="2670454" y="9525"/>
                  </a:lnTo>
                  <a:lnTo>
                    <a:pt x="2673083" y="9525"/>
                  </a:lnTo>
                  <a:lnTo>
                    <a:pt x="2674201" y="9067"/>
                  </a:lnTo>
                  <a:lnTo>
                    <a:pt x="2676067" y="7200"/>
                  </a:lnTo>
                  <a:lnTo>
                    <a:pt x="2676525" y="6083"/>
                  </a:lnTo>
                  <a:lnTo>
                    <a:pt x="2676525" y="3454"/>
                  </a:lnTo>
                  <a:close/>
                </a:path>
                <a:path w="3676650" h="1659254">
                  <a:moveTo>
                    <a:pt x="2724150" y="1652866"/>
                  </a:moveTo>
                  <a:lnTo>
                    <a:pt x="2723692" y="1651749"/>
                  </a:lnTo>
                  <a:lnTo>
                    <a:pt x="2721826" y="1649882"/>
                  </a:lnTo>
                  <a:lnTo>
                    <a:pt x="2720708" y="1649412"/>
                  </a:lnTo>
                  <a:lnTo>
                    <a:pt x="2718079" y="1649412"/>
                  </a:lnTo>
                  <a:lnTo>
                    <a:pt x="2716961" y="1649882"/>
                  </a:lnTo>
                  <a:lnTo>
                    <a:pt x="2715095" y="1651749"/>
                  </a:lnTo>
                  <a:lnTo>
                    <a:pt x="2714625" y="1652866"/>
                  </a:lnTo>
                  <a:lnTo>
                    <a:pt x="2714625" y="1655495"/>
                  </a:lnTo>
                  <a:lnTo>
                    <a:pt x="2715095" y="1656613"/>
                  </a:lnTo>
                  <a:lnTo>
                    <a:pt x="2716961" y="1658480"/>
                  </a:lnTo>
                  <a:lnTo>
                    <a:pt x="2718079" y="1658937"/>
                  </a:lnTo>
                  <a:lnTo>
                    <a:pt x="2720708" y="1658937"/>
                  </a:lnTo>
                  <a:lnTo>
                    <a:pt x="2721826" y="1658480"/>
                  </a:lnTo>
                  <a:lnTo>
                    <a:pt x="2723692" y="1656613"/>
                  </a:lnTo>
                  <a:lnTo>
                    <a:pt x="2724150" y="1655495"/>
                  </a:lnTo>
                  <a:lnTo>
                    <a:pt x="2724150" y="1652866"/>
                  </a:lnTo>
                  <a:close/>
                </a:path>
                <a:path w="3676650" h="1659254">
                  <a:moveTo>
                    <a:pt x="2724150" y="828154"/>
                  </a:moveTo>
                  <a:lnTo>
                    <a:pt x="2723692" y="827036"/>
                  </a:lnTo>
                  <a:lnTo>
                    <a:pt x="2721826" y="825182"/>
                  </a:lnTo>
                  <a:lnTo>
                    <a:pt x="2720708" y="824712"/>
                  </a:lnTo>
                  <a:lnTo>
                    <a:pt x="2718079" y="824712"/>
                  </a:lnTo>
                  <a:lnTo>
                    <a:pt x="2716961" y="825182"/>
                  </a:lnTo>
                  <a:lnTo>
                    <a:pt x="2715095" y="827036"/>
                  </a:lnTo>
                  <a:lnTo>
                    <a:pt x="2714625" y="828154"/>
                  </a:lnTo>
                  <a:lnTo>
                    <a:pt x="2714625" y="830795"/>
                  </a:lnTo>
                  <a:lnTo>
                    <a:pt x="2715095" y="831913"/>
                  </a:lnTo>
                  <a:lnTo>
                    <a:pt x="2716961" y="833767"/>
                  </a:lnTo>
                  <a:lnTo>
                    <a:pt x="2718079" y="834237"/>
                  </a:lnTo>
                  <a:lnTo>
                    <a:pt x="2720708" y="834237"/>
                  </a:lnTo>
                  <a:lnTo>
                    <a:pt x="2721826" y="833767"/>
                  </a:lnTo>
                  <a:lnTo>
                    <a:pt x="2723692" y="831913"/>
                  </a:lnTo>
                  <a:lnTo>
                    <a:pt x="2724150" y="830795"/>
                  </a:lnTo>
                  <a:lnTo>
                    <a:pt x="2724150" y="828154"/>
                  </a:lnTo>
                  <a:close/>
                </a:path>
                <a:path w="3676650" h="1659254">
                  <a:moveTo>
                    <a:pt x="2724150" y="3454"/>
                  </a:moveTo>
                  <a:lnTo>
                    <a:pt x="2723692" y="2336"/>
                  </a:lnTo>
                  <a:lnTo>
                    <a:pt x="2721826" y="469"/>
                  </a:lnTo>
                  <a:lnTo>
                    <a:pt x="2720708" y="0"/>
                  </a:lnTo>
                  <a:lnTo>
                    <a:pt x="2718079" y="0"/>
                  </a:lnTo>
                  <a:lnTo>
                    <a:pt x="2716961" y="469"/>
                  </a:lnTo>
                  <a:lnTo>
                    <a:pt x="2715095" y="2336"/>
                  </a:lnTo>
                  <a:lnTo>
                    <a:pt x="2714625" y="3454"/>
                  </a:lnTo>
                  <a:lnTo>
                    <a:pt x="2714625" y="6083"/>
                  </a:lnTo>
                  <a:lnTo>
                    <a:pt x="2715095" y="7200"/>
                  </a:lnTo>
                  <a:lnTo>
                    <a:pt x="2716961" y="9067"/>
                  </a:lnTo>
                  <a:lnTo>
                    <a:pt x="2718079" y="9525"/>
                  </a:lnTo>
                  <a:lnTo>
                    <a:pt x="2720708" y="9525"/>
                  </a:lnTo>
                  <a:lnTo>
                    <a:pt x="2721826" y="9067"/>
                  </a:lnTo>
                  <a:lnTo>
                    <a:pt x="2723692" y="7200"/>
                  </a:lnTo>
                  <a:lnTo>
                    <a:pt x="2724150" y="6083"/>
                  </a:lnTo>
                  <a:lnTo>
                    <a:pt x="2724150" y="3454"/>
                  </a:lnTo>
                  <a:close/>
                </a:path>
                <a:path w="3676650" h="1659254">
                  <a:moveTo>
                    <a:pt x="2771775" y="1652866"/>
                  </a:moveTo>
                  <a:lnTo>
                    <a:pt x="2771317" y="1651749"/>
                  </a:lnTo>
                  <a:lnTo>
                    <a:pt x="2769451" y="1649882"/>
                  </a:lnTo>
                  <a:lnTo>
                    <a:pt x="2768333" y="1649412"/>
                  </a:lnTo>
                  <a:lnTo>
                    <a:pt x="2765704" y="1649412"/>
                  </a:lnTo>
                  <a:lnTo>
                    <a:pt x="2764586" y="1649882"/>
                  </a:lnTo>
                  <a:lnTo>
                    <a:pt x="2762720" y="1651749"/>
                  </a:lnTo>
                  <a:lnTo>
                    <a:pt x="2762250" y="1652866"/>
                  </a:lnTo>
                  <a:lnTo>
                    <a:pt x="2762250" y="1655495"/>
                  </a:lnTo>
                  <a:lnTo>
                    <a:pt x="2762720" y="1656613"/>
                  </a:lnTo>
                  <a:lnTo>
                    <a:pt x="2764586" y="1658480"/>
                  </a:lnTo>
                  <a:lnTo>
                    <a:pt x="2765704" y="1658937"/>
                  </a:lnTo>
                  <a:lnTo>
                    <a:pt x="2768333" y="1658937"/>
                  </a:lnTo>
                  <a:lnTo>
                    <a:pt x="2769451" y="1658480"/>
                  </a:lnTo>
                  <a:lnTo>
                    <a:pt x="2771317" y="1656613"/>
                  </a:lnTo>
                  <a:lnTo>
                    <a:pt x="2771775" y="1655495"/>
                  </a:lnTo>
                  <a:lnTo>
                    <a:pt x="2771775" y="1652866"/>
                  </a:lnTo>
                  <a:close/>
                </a:path>
                <a:path w="3676650" h="1659254">
                  <a:moveTo>
                    <a:pt x="2771775" y="828154"/>
                  </a:moveTo>
                  <a:lnTo>
                    <a:pt x="2771317" y="827036"/>
                  </a:lnTo>
                  <a:lnTo>
                    <a:pt x="2769451" y="825182"/>
                  </a:lnTo>
                  <a:lnTo>
                    <a:pt x="2768333" y="824712"/>
                  </a:lnTo>
                  <a:lnTo>
                    <a:pt x="2765704" y="824712"/>
                  </a:lnTo>
                  <a:lnTo>
                    <a:pt x="2764586" y="825182"/>
                  </a:lnTo>
                  <a:lnTo>
                    <a:pt x="2762720" y="827036"/>
                  </a:lnTo>
                  <a:lnTo>
                    <a:pt x="2762250" y="828154"/>
                  </a:lnTo>
                  <a:lnTo>
                    <a:pt x="2762250" y="830795"/>
                  </a:lnTo>
                  <a:lnTo>
                    <a:pt x="2762720" y="831913"/>
                  </a:lnTo>
                  <a:lnTo>
                    <a:pt x="2764586" y="833767"/>
                  </a:lnTo>
                  <a:lnTo>
                    <a:pt x="2765704" y="834237"/>
                  </a:lnTo>
                  <a:lnTo>
                    <a:pt x="2768333" y="834237"/>
                  </a:lnTo>
                  <a:lnTo>
                    <a:pt x="2769451" y="833767"/>
                  </a:lnTo>
                  <a:lnTo>
                    <a:pt x="2771317" y="831913"/>
                  </a:lnTo>
                  <a:lnTo>
                    <a:pt x="2771775" y="830795"/>
                  </a:lnTo>
                  <a:lnTo>
                    <a:pt x="2771775" y="828154"/>
                  </a:lnTo>
                  <a:close/>
                </a:path>
                <a:path w="3676650" h="1659254">
                  <a:moveTo>
                    <a:pt x="2771775" y="3454"/>
                  </a:moveTo>
                  <a:lnTo>
                    <a:pt x="2771317" y="2336"/>
                  </a:lnTo>
                  <a:lnTo>
                    <a:pt x="2769451" y="469"/>
                  </a:lnTo>
                  <a:lnTo>
                    <a:pt x="2768333" y="0"/>
                  </a:lnTo>
                  <a:lnTo>
                    <a:pt x="2765704" y="0"/>
                  </a:lnTo>
                  <a:lnTo>
                    <a:pt x="2764586" y="469"/>
                  </a:lnTo>
                  <a:lnTo>
                    <a:pt x="2762720" y="2336"/>
                  </a:lnTo>
                  <a:lnTo>
                    <a:pt x="2762250" y="3454"/>
                  </a:lnTo>
                  <a:lnTo>
                    <a:pt x="2762250" y="6083"/>
                  </a:lnTo>
                  <a:lnTo>
                    <a:pt x="2762720" y="7200"/>
                  </a:lnTo>
                  <a:lnTo>
                    <a:pt x="2764586" y="9067"/>
                  </a:lnTo>
                  <a:lnTo>
                    <a:pt x="2765704" y="9525"/>
                  </a:lnTo>
                  <a:lnTo>
                    <a:pt x="2768333" y="9525"/>
                  </a:lnTo>
                  <a:lnTo>
                    <a:pt x="2769451" y="9067"/>
                  </a:lnTo>
                  <a:lnTo>
                    <a:pt x="2771317" y="7200"/>
                  </a:lnTo>
                  <a:lnTo>
                    <a:pt x="2771775" y="6083"/>
                  </a:lnTo>
                  <a:lnTo>
                    <a:pt x="2771775" y="3454"/>
                  </a:lnTo>
                  <a:close/>
                </a:path>
                <a:path w="3676650" h="1659254">
                  <a:moveTo>
                    <a:pt x="2819400" y="1652866"/>
                  </a:moveTo>
                  <a:lnTo>
                    <a:pt x="2818942" y="1651749"/>
                  </a:lnTo>
                  <a:lnTo>
                    <a:pt x="2817076" y="1649882"/>
                  </a:lnTo>
                  <a:lnTo>
                    <a:pt x="2815958" y="1649412"/>
                  </a:lnTo>
                  <a:lnTo>
                    <a:pt x="2813329" y="1649412"/>
                  </a:lnTo>
                  <a:lnTo>
                    <a:pt x="2812211" y="1649882"/>
                  </a:lnTo>
                  <a:lnTo>
                    <a:pt x="2810345" y="1651749"/>
                  </a:lnTo>
                  <a:lnTo>
                    <a:pt x="2809875" y="1652866"/>
                  </a:lnTo>
                  <a:lnTo>
                    <a:pt x="2809875" y="1655495"/>
                  </a:lnTo>
                  <a:lnTo>
                    <a:pt x="2810345" y="1656613"/>
                  </a:lnTo>
                  <a:lnTo>
                    <a:pt x="2812211" y="1658480"/>
                  </a:lnTo>
                  <a:lnTo>
                    <a:pt x="2813329" y="1658937"/>
                  </a:lnTo>
                  <a:lnTo>
                    <a:pt x="2815958" y="1658937"/>
                  </a:lnTo>
                  <a:lnTo>
                    <a:pt x="2817076" y="1658480"/>
                  </a:lnTo>
                  <a:lnTo>
                    <a:pt x="2818942" y="1656613"/>
                  </a:lnTo>
                  <a:lnTo>
                    <a:pt x="2819400" y="1655495"/>
                  </a:lnTo>
                  <a:lnTo>
                    <a:pt x="2819400" y="1652866"/>
                  </a:lnTo>
                  <a:close/>
                </a:path>
                <a:path w="3676650" h="1659254">
                  <a:moveTo>
                    <a:pt x="2819400" y="828154"/>
                  </a:moveTo>
                  <a:lnTo>
                    <a:pt x="2818942" y="827036"/>
                  </a:lnTo>
                  <a:lnTo>
                    <a:pt x="2817076" y="825182"/>
                  </a:lnTo>
                  <a:lnTo>
                    <a:pt x="2815958" y="824712"/>
                  </a:lnTo>
                  <a:lnTo>
                    <a:pt x="2813329" y="824712"/>
                  </a:lnTo>
                  <a:lnTo>
                    <a:pt x="2812211" y="825182"/>
                  </a:lnTo>
                  <a:lnTo>
                    <a:pt x="2810345" y="827036"/>
                  </a:lnTo>
                  <a:lnTo>
                    <a:pt x="2809875" y="828154"/>
                  </a:lnTo>
                  <a:lnTo>
                    <a:pt x="2809875" y="830795"/>
                  </a:lnTo>
                  <a:lnTo>
                    <a:pt x="2810345" y="831913"/>
                  </a:lnTo>
                  <a:lnTo>
                    <a:pt x="2812211" y="833767"/>
                  </a:lnTo>
                  <a:lnTo>
                    <a:pt x="2813329" y="834237"/>
                  </a:lnTo>
                  <a:lnTo>
                    <a:pt x="2815958" y="834237"/>
                  </a:lnTo>
                  <a:lnTo>
                    <a:pt x="2817076" y="833767"/>
                  </a:lnTo>
                  <a:lnTo>
                    <a:pt x="2818942" y="831913"/>
                  </a:lnTo>
                  <a:lnTo>
                    <a:pt x="2819400" y="830795"/>
                  </a:lnTo>
                  <a:lnTo>
                    <a:pt x="2819400" y="828154"/>
                  </a:lnTo>
                  <a:close/>
                </a:path>
                <a:path w="3676650" h="1659254">
                  <a:moveTo>
                    <a:pt x="2819400" y="3454"/>
                  </a:moveTo>
                  <a:lnTo>
                    <a:pt x="2818942" y="2336"/>
                  </a:lnTo>
                  <a:lnTo>
                    <a:pt x="2817076" y="469"/>
                  </a:lnTo>
                  <a:lnTo>
                    <a:pt x="2815958" y="0"/>
                  </a:lnTo>
                  <a:lnTo>
                    <a:pt x="2813329" y="0"/>
                  </a:lnTo>
                  <a:lnTo>
                    <a:pt x="2812211" y="469"/>
                  </a:lnTo>
                  <a:lnTo>
                    <a:pt x="2810345" y="2336"/>
                  </a:lnTo>
                  <a:lnTo>
                    <a:pt x="2809875" y="3454"/>
                  </a:lnTo>
                  <a:lnTo>
                    <a:pt x="2809875" y="6083"/>
                  </a:lnTo>
                  <a:lnTo>
                    <a:pt x="2810345" y="7200"/>
                  </a:lnTo>
                  <a:lnTo>
                    <a:pt x="2812211" y="9067"/>
                  </a:lnTo>
                  <a:lnTo>
                    <a:pt x="2813329" y="9525"/>
                  </a:lnTo>
                  <a:lnTo>
                    <a:pt x="2815958" y="9525"/>
                  </a:lnTo>
                  <a:lnTo>
                    <a:pt x="2817076" y="9067"/>
                  </a:lnTo>
                  <a:lnTo>
                    <a:pt x="2818942" y="7200"/>
                  </a:lnTo>
                  <a:lnTo>
                    <a:pt x="2819400" y="6083"/>
                  </a:lnTo>
                  <a:lnTo>
                    <a:pt x="2819400" y="3454"/>
                  </a:lnTo>
                  <a:close/>
                </a:path>
                <a:path w="3676650" h="1659254">
                  <a:moveTo>
                    <a:pt x="2867025" y="1652866"/>
                  </a:moveTo>
                  <a:lnTo>
                    <a:pt x="2866567" y="1651749"/>
                  </a:lnTo>
                  <a:lnTo>
                    <a:pt x="2864701" y="1649882"/>
                  </a:lnTo>
                  <a:lnTo>
                    <a:pt x="2863583" y="1649412"/>
                  </a:lnTo>
                  <a:lnTo>
                    <a:pt x="2860954" y="1649412"/>
                  </a:lnTo>
                  <a:lnTo>
                    <a:pt x="2859836" y="1649882"/>
                  </a:lnTo>
                  <a:lnTo>
                    <a:pt x="2857970" y="1651749"/>
                  </a:lnTo>
                  <a:lnTo>
                    <a:pt x="2857500" y="1652866"/>
                  </a:lnTo>
                  <a:lnTo>
                    <a:pt x="2857500" y="1655495"/>
                  </a:lnTo>
                  <a:lnTo>
                    <a:pt x="2857970" y="1656613"/>
                  </a:lnTo>
                  <a:lnTo>
                    <a:pt x="2859836" y="1658480"/>
                  </a:lnTo>
                  <a:lnTo>
                    <a:pt x="2860954" y="1658937"/>
                  </a:lnTo>
                  <a:lnTo>
                    <a:pt x="2863583" y="1658937"/>
                  </a:lnTo>
                  <a:lnTo>
                    <a:pt x="2864701" y="1658480"/>
                  </a:lnTo>
                  <a:lnTo>
                    <a:pt x="2866567" y="1656613"/>
                  </a:lnTo>
                  <a:lnTo>
                    <a:pt x="2867025" y="1655495"/>
                  </a:lnTo>
                  <a:lnTo>
                    <a:pt x="2867025" y="1652866"/>
                  </a:lnTo>
                  <a:close/>
                </a:path>
                <a:path w="3676650" h="1659254">
                  <a:moveTo>
                    <a:pt x="2867025" y="828154"/>
                  </a:moveTo>
                  <a:lnTo>
                    <a:pt x="2866567" y="827036"/>
                  </a:lnTo>
                  <a:lnTo>
                    <a:pt x="2864701" y="825182"/>
                  </a:lnTo>
                  <a:lnTo>
                    <a:pt x="2863583" y="824712"/>
                  </a:lnTo>
                  <a:lnTo>
                    <a:pt x="2860954" y="824712"/>
                  </a:lnTo>
                  <a:lnTo>
                    <a:pt x="2859836" y="825182"/>
                  </a:lnTo>
                  <a:lnTo>
                    <a:pt x="2857970" y="827036"/>
                  </a:lnTo>
                  <a:lnTo>
                    <a:pt x="2857500" y="828154"/>
                  </a:lnTo>
                  <a:lnTo>
                    <a:pt x="2857500" y="830795"/>
                  </a:lnTo>
                  <a:lnTo>
                    <a:pt x="2857970" y="831913"/>
                  </a:lnTo>
                  <a:lnTo>
                    <a:pt x="2859836" y="833767"/>
                  </a:lnTo>
                  <a:lnTo>
                    <a:pt x="2860954" y="834237"/>
                  </a:lnTo>
                  <a:lnTo>
                    <a:pt x="2863583" y="834237"/>
                  </a:lnTo>
                  <a:lnTo>
                    <a:pt x="2864701" y="833767"/>
                  </a:lnTo>
                  <a:lnTo>
                    <a:pt x="2866567" y="831913"/>
                  </a:lnTo>
                  <a:lnTo>
                    <a:pt x="2867025" y="830795"/>
                  </a:lnTo>
                  <a:lnTo>
                    <a:pt x="2867025" y="828154"/>
                  </a:lnTo>
                  <a:close/>
                </a:path>
                <a:path w="3676650" h="1659254">
                  <a:moveTo>
                    <a:pt x="2867025" y="3454"/>
                  </a:moveTo>
                  <a:lnTo>
                    <a:pt x="2866567" y="2336"/>
                  </a:lnTo>
                  <a:lnTo>
                    <a:pt x="2864701" y="469"/>
                  </a:lnTo>
                  <a:lnTo>
                    <a:pt x="2863583" y="0"/>
                  </a:lnTo>
                  <a:lnTo>
                    <a:pt x="2860954" y="0"/>
                  </a:lnTo>
                  <a:lnTo>
                    <a:pt x="2859836" y="469"/>
                  </a:lnTo>
                  <a:lnTo>
                    <a:pt x="2857970" y="2336"/>
                  </a:lnTo>
                  <a:lnTo>
                    <a:pt x="2857500" y="3454"/>
                  </a:lnTo>
                  <a:lnTo>
                    <a:pt x="2857500" y="6083"/>
                  </a:lnTo>
                  <a:lnTo>
                    <a:pt x="2857970" y="7200"/>
                  </a:lnTo>
                  <a:lnTo>
                    <a:pt x="2859836" y="9067"/>
                  </a:lnTo>
                  <a:lnTo>
                    <a:pt x="2860954" y="9525"/>
                  </a:lnTo>
                  <a:lnTo>
                    <a:pt x="2863583" y="9525"/>
                  </a:lnTo>
                  <a:lnTo>
                    <a:pt x="2864701" y="9067"/>
                  </a:lnTo>
                  <a:lnTo>
                    <a:pt x="2866567" y="7200"/>
                  </a:lnTo>
                  <a:lnTo>
                    <a:pt x="2867025" y="6083"/>
                  </a:lnTo>
                  <a:lnTo>
                    <a:pt x="2867025" y="3454"/>
                  </a:lnTo>
                  <a:close/>
                </a:path>
                <a:path w="3676650" h="1659254">
                  <a:moveTo>
                    <a:pt x="2914650" y="1652866"/>
                  </a:moveTo>
                  <a:lnTo>
                    <a:pt x="2914192" y="1651749"/>
                  </a:lnTo>
                  <a:lnTo>
                    <a:pt x="2912326" y="1649882"/>
                  </a:lnTo>
                  <a:lnTo>
                    <a:pt x="2911208" y="1649412"/>
                  </a:lnTo>
                  <a:lnTo>
                    <a:pt x="2908579" y="1649412"/>
                  </a:lnTo>
                  <a:lnTo>
                    <a:pt x="2907461" y="1649882"/>
                  </a:lnTo>
                  <a:lnTo>
                    <a:pt x="2905595" y="1651749"/>
                  </a:lnTo>
                  <a:lnTo>
                    <a:pt x="2905125" y="1652866"/>
                  </a:lnTo>
                  <a:lnTo>
                    <a:pt x="2905125" y="1655495"/>
                  </a:lnTo>
                  <a:lnTo>
                    <a:pt x="2905595" y="1656613"/>
                  </a:lnTo>
                  <a:lnTo>
                    <a:pt x="2907461" y="1658480"/>
                  </a:lnTo>
                  <a:lnTo>
                    <a:pt x="2908579" y="1658937"/>
                  </a:lnTo>
                  <a:lnTo>
                    <a:pt x="2911208" y="1658937"/>
                  </a:lnTo>
                  <a:lnTo>
                    <a:pt x="2912326" y="1658480"/>
                  </a:lnTo>
                  <a:lnTo>
                    <a:pt x="2914192" y="1656613"/>
                  </a:lnTo>
                  <a:lnTo>
                    <a:pt x="2914650" y="1655495"/>
                  </a:lnTo>
                  <a:lnTo>
                    <a:pt x="2914650" y="1652866"/>
                  </a:lnTo>
                  <a:close/>
                </a:path>
                <a:path w="3676650" h="1659254">
                  <a:moveTo>
                    <a:pt x="2914650" y="828154"/>
                  </a:moveTo>
                  <a:lnTo>
                    <a:pt x="2914192" y="827036"/>
                  </a:lnTo>
                  <a:lnTo>
                    <a:pt x="2912326" y="825182"/>
                  </a:lnTo>
                  <a:lnTo>
                    <a:pt x="2911208" y="824712"/>
                  </a:lnTo>
                  <a:lnTo>
                    <a:pt x="2908579" y="824712"/>
                  </a:lnTo>
                  <a:lnTo>
                    <a:pt x="2907461" y="825182"/>
                  </a:lnTo>
                  <a:lnTo>
                    <a:pt x="2905595" y="827036"/>
                  </a:lnTo>
                  <a:lnTo>
                    <a:pt x="2905125" y="828154"/>
                  </a:lnTo>
                  <a:lnTo>
                    <a:pt x="2905125" y="830795"/>
                  </a:lnTo>
                  <a:lnTo>
                    <a:pt x="2905595" y="831913"/>
                  </a:lnTo>
                  <a:lnTo>
                    <a:pt x="2907461" y="833767"/>
                  </a:lnTo>
                  <a:lnTo>
                    <a:pt x="2908579" y="834237"/>
                  </a:lnTo>
                  <a:lnTo>
                    <a:pt x="2911208" y="834237"/>
                  </a:lnTo>
                  <a:lnTo>
                    <a:pt x="2912326" y="833767"/>
                  </a:lnTo>
                  <a:lnTo>
                    <a:pt x="2914192" y="831913"/>
                  </a:lnTo>
                  <a:lnTo>
                    <a:pt x="2914650" y="830795"/>
                  </a:lnTo>
                  <a:lnTo>
                    <a:pt x="2914650" y="828154"/>
                  </a:lnTo>
                  <a:close/>
                </a:path>
                <a:path w="3676650" h="1659254">
                  <a:moveTo>
                    <a:pt x="2914650" y="3454"/>
                  </a:moveTo>
                  <a:lnTo>
                    <a:pt x="2914192" y="2336"/>
                  </a:lnTo>
                  <a:lnTo>
                    <a:pt x="2912326" y="469"/>
                  </a:lnTo>
                  <a:lnTo>
                    <a:pt x="2911208" y="0"/>
                  </a:lnTo>
                  <a:lnTo>
                    <a:pt x="2908579" y="0"/>
                  </a:lnTo>
                  <a:lnTo>
                    <a:pt x="2907461" y="469"/>
                  </a:lnTo>
                  <a:lnTo>
                    <a:pt x="2905595" y="2336"/>
                  </a:lnTo>
                  <a:lnTo>
                    <a:pt x="2905125" y="3454"/>
                  </a:lnTo>
                  <a:lnTo>
                    <a:pt x="2905125" y="6083"/>
                  </a:lnTo>
                  <a:lnTo>
                    <a:pt x="2905595" y="7200"/>
                  </a:lnTo>
                  <a:lnTo>
                    <a:pt x="2907461" y="9067"/>
                  </a:lnTo>
                  <a:lnTo>
                    <a:pt x="2908579" y="9525"/>
                  </a:lnTo>
                  <a:lnTo>
                    <a:pt x="2911208" y="9525"/>
                  </a:lnTo>
                  <a:lnTo>
                    <a:pt x="2912326" y="9067"/>
                  </a:lnTo>
                  <a:lnTo>
                    <a:pt x="2914192" y="7200"/>
                  </a:lnTo>
                  <a:lnTo>
                    <a:pt x="2914650" y="6083"/>
                  </a:lnTo>
                  <a:lnTo>
                    <a:pt x="2914650" y="3454"/>
                  </a:lnTo>
                  <a:close/>
                </a:path>
                <a:path w="3676650" h="1659254">
                  <a:moveTo>
                    <a:pt x="2962275" y="1652866"/>
                  </a:moveTo>
                  <a:lnTo>
                    <a:pt x="2961817" y="1651749"/>
                  </a:lnTo>
                  <a:lnTo>
                    <a:pt x="2959951" y="1649882"/>
                  </a:lnTo>
                  <a:lnTo>
                    <a:pt x="2958833" y="1649412"/>
                  </a:lnTo>
                  <a:lnTo>
                    <a:pt x="2956204" y="1649412"/>
                  </a:lnTo>
                  <a:lnTo>
                    <a:pt x="2955086" y="1649882"/>
                  </a:lnTo>
                  <a:lnTo>
                    <a:pt x="2953220" y="1651749"/>
                  </a:lnTo>
                  <a:lnTo>
                    <a:pt x="2952750" y="1652866"/>
                  </a:lnTo>
                  <a:lnTo>
                    <a:pt x="2952750" y="1655495"/>
                  </a:lnTo>
                  <a:lnTo>
                    <a:pt x="2953220" y="1656613"/>
                  </a:lnTo>
                  <a:lnTo>
                    <a:pt x="2955086" y="1658480"/>
                  </a:lnTo>
                  <a:lnTo>
                    <a:pt x="2956204" y="1658937"/>
                  </a:lnTo>
                  <a:lnTo>
                    <a:pt x="2958833" y="1658937"/>
                  </a:lnTo>
                  <a:lnTo>
                    <a:pt x="2959951" y="1658480"/>
                  </a:lnTo>
                  <a:lnTo>
                    <a:pt x="2961817" y="1656613"/>
                  </a:lnTo>
                  <a:lnTo>
                    <a:pt x="2962275" y="1655495"/>
                  </a:lnTo>
                  <a:lnTo>
                    <a:pt x="2962275" y="1652866"/>
                  </a:lnTo>
                  <a:close/>
                </a:path>
                <a:path w="3676650" h="1659254">
                  <a:moveTo>
                    <a:pt x="2962275" y="828154"/>
                  </a:moveTo>
                  <a:lnTo>
                    <a:pt x="2961817" y="827036"/>
                  </a:lnTo>
                  <a:lnTo>
                    <a:pt x="2959951" y="825182"/>
                  </a:lnTo>
                  <a:lnTo>
                    <a:pt x="2958833" y="824712"/>
                  </a:lnTo>
                  <a:lnTo>
                    <a:pt x="2956204" y="824712"/>
                  </a:lnTo>
                  <a:lnTo>
                    <a:pt x="2955086" y="825182"/>
                  </a:lnTo>
                  <a:lnTo>
                    <a:pt x="2953220" y="827036"/>
                  </a:lnTo>
                  <a:lnTo>
                    <a:pt x="2952750" y="828154"/>
                  </a:lnTo>
                  <a:lnTo>
                    <a:pt x="2952750" y="830795"/>
                  </a:lnTo>
                  <a:lnTo>
                    <a:pt x="2953220" y="831913"/>
                  </a:lnTo>
                  <a:lnTo>
                    <a:pt x="2955086" y="833767"/>
                  </a:lnTo>
                  <a:lnTo>
                    <a:pt x="2956204" y="834237"/>
                  </a:lnTo>
                  <a:lnTo>
                    <a:pt x="2958833" y="834237"/>
                  </a:lnTo>
                  <a:lnTo>
                    <a:pt x="2959951" y="833767"/>
                  </a:lnTo>
                  <a:lnTo>
                    <a:pt x="2961817" y="831913"/>
                  </a:lnTo>
                  <a:lnTo>
                    <a:pt x="2962275" y="830795"/>
                  </a:lnTo>
                  <a:lnTo>
                    <a:pt x="2962275" y="828154"/>
                  </a:lnTo>
                  <a:close/>
                </a:path>
                <a:path w="3676650" h="1659254">
                  <a:moveTo>
                    <a:pt x="2962275" y="3454"/>
                  </a:moveTo>
                  <a:lnTo>
                    <a:pt x="2961817" y="2336"/>
                  </a:lnTo>
                  <a:lnTo>
                    <a:pt x="2959951" y="469"/>
                  </a:lnTo>
                  <a:lnTo>
                    <a:pt x="2958833" y="0"/>
                  </a:lnTo>
                  <a:lnTo>
                    <a:pt x="2956204" y="0"/>
                  </a:lnTo>
                  <a:lnTo>
                    <a:pt x="2955086" y="469"/>
                  </a:lnTo>
                  <a:lnTo>
                    <a:pt x="2953220" y="2336"/>
                  </a:lnTo>
                  <a:lnTo>
                    <a:pt x="2952750" y="3454"/>
                  </a:lnTo>
                  <a:lnTo>
                    <a:pt x="2952750" y="6083"/>
                  </a:lnTo>
                  <a:lnTo>
                    <a:pt x="2953220" y="7200"/>
                  </a:lnTo>
                  <a:lnTo>
                    <a:pt x="2955086" y="9067"/>
                  </a:lnTo>
                  <a:lnTo>
                    <a:pt x="2956204" y="9525"/>
                  </a:lnTo>
                  <a:lnTo>
                    <a:pt x="2958833" y="9525"/>
                  </a:lnTo>
                  <a:lnTo>
                    <a:pt x="2959951" y="9067"/>
                  </a:lnTo>
                  <a:lnTo>
                    <a:pt x="2961817" y="7200"/>
                  </a:lnTo>
                  <a:lnTo>
                    <a:pt x="2962275" y="6083"/>
                  </a:lnTo>
                  <a:lnTo>
                    <a:pt x="2962275" y="3454"/>
                  </a:lnTo>
                  <a:close/>
                </a:path>
                <a:path w="3676650" h="1659254">
                  <a:moveTo>
                    <a:pt x="3009900" y="1652866"/>
                  </a:moveTo>
                  <a:lnTo>
                    <a:pt x="3009442" y="1651749"/>
                  </a:lnTo>
                  <a:lnTo>
                    <a:pt x="3007576" y="1649882"/>
                  </a:lnTo>
                  <a:lnTo>
                    <a:pt x="3006458" y="1649412"/>
                  </a:lnTo>
                  <a:lnTo>
                    <a:pt x="3003829" y="1649412"/>
                  </a:lnTo>
                  <a:lnTo>
                    <a:pt x="3002711" y="1649882"/>
                  </a:lnTo>
                  <a:lnTo>
                    <a:pt x="3000845" y="1651749"/>
                  </a:lnTo>
                  <a:lnTo>
                    <a:pt x="3000375" y="1652866"/>
                  </a:lnTo>
                  <a:lnTo>
                    <a:pt x="3000375" y="1655495"/>
                  </a:lnTo>
                  <a:lnTo>
                    <a:pt x="3000845" y="1656613"/>
                  </a:lnTo>
                  <a:lnTo>
                    <a:pt x="3002711" y="1658480"/>
                  </a:lnTo>
                  <a:lnTo>
                    <a:pt x="3003829" y="1658937"/>
                  </a:lnTo>
                  <a:lnTo>
                    <a:pt x="3006458" y="1658937"/>
                  </a:lnTo>
                  <a:lnTo>
                    <a:pt x="3007576" y="1658480"/>
                  </a:lnTo>
                  <a:lnTo>
                    <a:pt x="3009442" y="1656613"/>
                  </a:lnTo>
                  <a:lnTo>
                    <a:pt x="3009900" y="1655495"/>
                  </a:lnTo>
                  <a:lnTo>
                    <a:pt x="3009900" y="1652866"/>
                  </a:lnTo>
                  <a:close/>
                </a:path>
                <a:path w="3676650" h="1659254">
                  <a:moveTo>
                    <a:pt x="3009900" y="828154"/>
                  </a:moveTo>
                  <a:lnTo>
                    <a:pt x="3009442" y="827036"/>
                  </a:lnTo>
                  <a:lnTo>
                    <a:pt x="3007576" y="825182"/>
                  </a:lnTo>
                  <a:lnTo>
                    <a:pt x="3006458" y="824712"/>
                  </a:lnTo>
                  <a:lnTo>
                    <a:pt x="3003829" y="824712"/>
                  </a:lnTo>
                  <a:lnTo>
                    <a:pt x="3002711" y="825182"/>
                  </a:lnTo>
                  <a:lnTo>
                    <a:pt x="3000845" y="827036"/>
                  </a:lnTo>
                  <a:lnTo>
                    <a:pt x="3000375" y="828154"/>
                  </a:lnTo>
                  <a:lnTo>
                    <a:pt x="3000375" y="830795"/>
                  </a:lnTo>
                  <a:lnTo>
                    <a:pt x="3000845" y="831913"/>
                  </a:lnTo>
                  <a:lnTo>
                    <a:pt x="3002711" y="833767"/>
                  </a:lnTo>
                  <a:lnTo>
                    <a:pt x="3003829" y="834237"/>
                  </a:lnTo>
                  <a:lnTo>
                    <a:pt x="3006458" y="834237"/>
                  </a:lnTo>
                  <a:lnTo>
                    <a:pt x="3007576" y="833767"/>
                  </a:lnTo>
                  <a:lnTo>
                    <a:pt x="3009442" y="831913"/>
                  </a:lnTo>
                  <a:lnTo>
                    <a:pt x="3009900" y="830795"/>
                  </a:lnTo>
                  <a:lnTo>
                    <a:pt x="3009900" y="828154"/>
                  </a:lnTo>
                  <a:close/>
                </a:path>
                <a:path w="3676650" h="1659254">
                  <a:moveTo>
                    <a:pt x="3009900" y="3454"/>
                  </a:moveTo>
                  <a:lnTo>
                    <a:pt x="3009442" y="2336"/>
                  </a:lnTo>
                  <a:lnTo>
                    <a:pt x="3007576" y="469"/>
                  </a:lnTo>
                  <a:lnTo>
                    <a:pt x="3006458" y="0"/>
                  </a:lnTo>
                  <a:lnTo>
                    <a:pt x="3003829" y="0"/>
                  </a:lnTo>
                  <a:lnTo>
                    <a:pt x="3002711" y="469"/>
                  </a:lnTo>
                  <a:lnTo>
                    <a:pt x="3000845" y="2336"/>
                  </a:lnTo>
                  <a:lnTo>
                    <a:pt x="3000375" y="3454"/>
                  </a:lnTo>
                  <a:lnTo>
                    <a:pt x="3000375" y="6083"/>
                  </a:lnTo>
                  <a:lnTo>
                    <a:pt x="3000845" y="7200"/>
                  </a:lnTo>
                  <a:lnTo>
                    <a:pt x="3002711" y="9067"/>
                  </a:lnTo>
                  <a:lnTo>
                    <a:pt x="3003829" y="9525"/>
                  </a:lnTo>
                  <a:lnTo>
                    <a:pt x="3006458" y="9525"/>
                  </a:lnTo>
                  <a:lnTo>
                    <a:pt x="3007576" y="9067"/>
                  </a:lnTo>
                  <a:lnTo>
                    <a:pt x="3009442" y="7200"/>
                  </a:lnTo>
                  <a:lnTo>
                    <a:pt x="3009900" y="6083"/>
                  </a:lnTo>
                  <a:lnTo>
                    <a:pt x="3009900" y="3454"/>
                  </a:lnTo>
                  <a:close/>
                </a:path>
                <a:path w="3676650" h="1659254">
                  <a:moveTo>
                    <a:pt x="3057525" y="1652866"/>
                  </a:moveTo>
                  <a:lnTo>
                    <a:pt x="3057067" y="1651749"/>
                  </a:lnTo>
                  <a:lnTo>
                    <a:pt x="3055201" y="1649882"/>
                  </a:lnTo>
                  <a:lnTo>
                    <a:pt x="3054083" y="1649412"/>
                  </a:lnTo>
                  <a:lnTo>
                    <a:pt x="3051454" y="1649412"/>
                  </a:lnTo>
                  <a:lnTo>
                    <a:pt x="3050336" y="1649882"/>
                  </a:lnTo>
                  <a:lnTo>
                    <a:pt x="3048470" y="1651749"/>
                  </a:lnTo>
                  <a:lnTo>
                    <a:pt x="3048000" y="1652866"/>
                  </a:lnTo>
                  <a:lnTo>
                    <a:pt x="3048000" y="1655495"/>
                  </a:lnTo>
                  <a:lnTo>
                    <a:pt x="3048470" y="1656613"/>
                  </a:lnTo>
                  <a:lnTo>
                    <a:pt x="3050336" y="1658480"/>
                  </a:lnTo>
                  <a:lnTo>
                    <a:pt x="3051454" y="1658937"/>
                  </a:lnTo>
                  <a:lnTo>
                    <a:pt x="3054083" y="1658937"/>
                  </a:lnTo>
                  <a:lnTo>
                    <a:pt x="3055201" y="1658480"/>
                  </a:lnTo>
                  <a:lnTo>
                    <a:pt x="3057067" y="1656613"/>
                  </a:lnTo>
                  <a:lnTo>
                    <a:pt x="3057525" y="1655495"/>
                  </a:lnTo>
                  <a:lnTo>
                    <a:pt x="3057525" y="1652866"/>
                  </a:lnTo>
                  <a:close/>
                </a:path>
                <a:path w="3676650" h="1659254">
                  <a:moveTo>
                    <a:pt x="3057525" y="828154"/>
                  </a:moveTo>
                  <a:lnTo>
                    <a:pt x="3057067" y="827036"/>
                  </a:lnTo>
                  <a:lnTo>
                    <a:pt x="3055201" y="825182"/>
                  </a:lnTo>
                  <a:lnTo>
                    <a:pt x="3054083" y="824712"/>
                  </a:lnTo>
                  <a:lnTo>
                    <a:pt x="3051454" y="824712"/>
                  </a:lnTo>
                  <a:lnTo>
                    <a:pt x="3050336" y="825182"/>
                  </a:lnTo>
                  <a:lnTo>
                    <a:pt x="3048470" y="827036"/>
                  </a:lnTo>
                  <a:lnTo>
                    <a:pt x="3048000" y="828154"/>
                  </a:lnTo>
                  <a:lnTo>
                    <a:pt x="3048000" y="830795"/>
                  </a:lnTo>
                  <a:lnTo>
                    <a:pt x="3048470" y="831913"/>
                  </a:lnTo>
                  <a:lnTo>
                    <a:pt x="3050336" y="833767"/>
                  </a:lnTo>
                  <a:lnTo>
                    <a:pt x="3051454" y="834237"/>
                  </a:lnTo>
                  <a:lnTo>
                    <a:pt x="3054083" y="834237"/>
                  </a:lnTo>
                  <a:lnTo>
                    <a:pt x="3055201" y="833767"/>
                  </a:lnTo>
                  <a:lnTo>
                    <a:pt x="3057067" y="831913"/>
                  </a:lnTo>
                  <a:lnTo>
                    <a:pt x="3057525" y="830795"/>
                  </a:lnTo>
                  <a:lnTo>
                    <a:pt x="3057525" y="828154"/>
                  </a:lnTo>
                  <a:close/>
                </a:path>
                <a:path w="3676650" h="1659254">
                  <a:moveTo>
                    <a:pt x="3057525" y="3454"/>
                  </a:moveTo>
                  <a:lnTo>
                    <a:pt x="3057067" y="2336"/>
                  </a:lnTo>
                  <a:lnTo>
                    <a:pt x="3055201" y="469"/>
                  </a:lnTo>
                  <a:lnTo>
                    <a:pt x="3054083" y="0"/>
                  </a:lnTo>
                  <a:lnTo>
                    <a:pt x="3051454" y="0"/>
                  </a:lnTo>
                  <a:lnTo>
                    <a:pt x="3050336" y="469"/>
                  </a:lnTo>
                  <a:lnTo>
                    <a:pt x="3048470" y="2336"/>
                  </a:lnTo>
                  <a:lnTo>
                    <a:pt x="3048000" y="3454"/>
                  </a:lnTo>
                  <a:lnTo>
                    <a:pt x="3048000" y="6083"/>
                  </a:lnTo>
                  <a:lnTo>
                    <a:pt x="3048470" y="7200"/>
                  </a:lnTo>
                  <a:lnTo>
                    <a:pt x="3050336" y="9067"/>
                  </a:lnTo>
                  <a:lnTo>
                    <a:pt x="3051454" y="9525"/>
                  </a:lnTo>
                  <a:lnTo>
                    <a:pt x="3054083" y="9525"/>
                  </a:lnTo>
                  <a:lnTo>
                    <a:pt x="3055201" y="9067"/>
                  </a:lnTo>
                  <a:lnTo>
                    <a:pt x="3057067" y="7200"/>
                  </a:lnTo>
                  <a:lnTo>
                    <a:pt x="3057525" y="6083"/>
                  </a:lnTo>
                  <a:lnTo>
                    <a:pt x="3057525" y="3454"/>
                  </a:lnTo>
                  <a:close/>
                </a:path>
                <a:path w="3676650" h="1659254">
                  <a:moveTo>
                    <a:pt x="3105150" y="1652866"/>
                  </a:moveTo>
                  <a:lnTo>
                    <a:pt x="3104692" y="1651749"/>
                  </a:lnTo>
                  <a:lnTo>
                    <a:pt x="3102826" y="1649882"/>
                  </a:lnTo>
                  <a:lnTo>
                    <a:pt x="3101708" y="1649412"/>
                  </a:lnTo>
                  <a:lnTo>
                    <a:pt x="3099079" y="1649412"/>
                  </a:lnTo>
                  <a:lnTo>
                    <a:pt x="3097961" y="1649882"/>
                  </a:lnTo>
                  <a:lnTo>
                    <a:pt x="3096095" y="1651749"/>
                  </a:lnTo>
                  <a:lnTo>
                    <a:pt x="3095625" y="1652866"/>
                  </a:lnTo>
                  <a:lnTo>
                    <a:pt x="3095625" y="1655495"/>
                  </a:lnTo>
                  <a:lnTo>
                    <a:pt x="3096095" y="1656613"/>
                  </a:lnTo>
                  <a:lnTo>
                    <a:pt x="3097961" y="1658480"/>
                  </a:lnTo>
                  <a:lnTo>
                    <a:pt x="3099079" y="1658937"/>
                  </a:lnTo>
                  <a:lnTo>
                    <a:pt x="3101708" y="1658937"/>
                  </a:lnTo>
                  <a:lnTo>
                    <a:pt x="3102826" y="1658480"/>
                  </a:lnTo>
                  <a:lnTo>
                    <a:pt x="3104692" y="1656613"/>
                  </a:lnTo>
                  <a:lnTo>
                    <a:pt x="3105150" y="1655495"/>
                  </a:lnTo>
                  <a:lnTo>
                    <a:pt x="3105150" y="1652866"/>
                  </a:lnTo>
                  <a:close/>
                </a:path>
                <a:path w="3676650" h="1659254">
                  <a:moveTo>
                    <a:pt x="3105150" y="828154"/>
                  </a:moveTo>
                  <a:lnTo>
                    <a:pt x="3104692" y="827036"/>
                  </a:lnTo>
                  <a:lnTo>
                    <a:pt x="3102826" y="825182"/>
                  </a:lnTo>
                  <a:lnTo>
                    <a:pt x="3101708" y="824712"/>
                  </a:lnTo>
                  <a:lnTo>
                    <a:pt x="3099079" y="824712"/>
                  </a:lnTo>
                  <a:lnTo>
                    <a:pt x="3097961" y="825182"/>
                  </a:lnTo>
                  <a:lnTo>
                    <a:pt x="3096095" y="827036"/>
                  </a:lnTo>
                  <a:lnTo>
                    <a:pt x="3095625" y="828154"/>
                  </a:lnTo>
                  <a:lnTo>
                    <a:pt x="3095625" y="830795"/>
                  </a:lnTo>
                  <a:lnTo>
                    <a:pt x="3096095" y="831913"/>
                  </a:lnTo>
                  <a:lnTo>
                    <a:pt x="3097961" y="833767"/>
                  </a:lnTo>
                  <a:lnTo>
                    <a:pt x="3099079" y="834237"/>
                  </a:lnTo>
                  <a:lnTo>
                    <a:pt x="3101708" y="834237"/>
                  </a:lnTo>
                  <a:lnTo>
                    <a:pt x="3102826" y="833767"/>
                  </a:lnTo>
                  <a:lnTo>
                    <a:pt x="3104692" y="831913"/>
                  </a:lnTo>
                  <a:lnTo>
                    <a:pt x="3105150" y="830795"/>
                  </a:lnTo>
                  <a:lnTo>
                    <a:pt x="3105150" y="828154"/>
                  </a:lnTo>
                  <a:close/>
                </a:path>
                <a:path w="3676650" h="1659254">
                  <a:moveTo>
                    <a:pt x="3105150" y="3454"/>
                  </a:moveTo>
                  <a:lnTo>
                    <a:pt x="3104692" y="2336"/>
                  </a:lnTo>
                  <a:lnTo>
                    <a:pt x="3102826" y="469"/>
                  </a:lnTo>
                  <a:lnTo>
                    <a:pt x="3101708" y="0"/>
                  </a:lnTo>
                  <a:lnTo>
                    <a:pt x="3099079" y="0"/>
                  </a:lnTo>
                  <a:lnTo>
                    <a:pt x="3097961" y="469"/>
                  </a:lnTo>
                  <a:lnTo>
                    <a:pt x="3096095" y="2336"/>
                  </a:lnTo>
                  <a:lnTo>
                    <a:pt x="3095625" y="3454"/>
                  </a:lnTo>
                  <a:lnTo>
                    <a:pt x="3095625" y="6083"/>
                  </a:lnTo>
                  <a:lnTo>
                    <a:pt x="3096095" y="7200"/>
                  </a:lnTo>
                  <a:lnTo>
                    <a:pt x="3097961" y="9067"/>
                  </a:lnTo>
                  <a:lnTo>
                    <a:pt x="3099079" y="9525"/>
                  </a:lnTo>
                  <a:lnTo>
                    <a:pt x="3101708" y="9525"/>
                  </a:lnTo>
                  <a:lnTo>
                    <a:pt x="3102826" y="9067"/>
                  </a:lnTo>
                  <a:lnTo>
                    <a:pt x="3104692" y="7200"/>
                  </a:lnTo>
                  <a:lnTo>
                    <a:pt x="3105150" y="6083"/>
                  </a:lnTo>
                  <a:lnTo>
                    <a:pt x="3105150" y="3454"/>
                  </a:lnTo>
                  <a:close/>
                </a:path>
                <a:path w="3676650" h="1659254">
                  <a:moveTo>
                    <a:pt x="3152775" y="1652866"/>
                  </a:moveTo>
                  <a:lnTo>
                    <a:pt x="3152317" y="1651749"/>
                  </a:lnTo>
                  <a:lnTo>
                    <a:pt x="3150451" y="1649882"/>
                  </a:lnTo>
                  <a:lnTo>
                    <a:pt x="3149333" y="1649412"/>
                  </a:lnTo>
                  <a:lnTo>
                    <a:pt x="3146704" y="1649412"/>
                  </a:lnTo>
                  <a:lnTo>
                    <a:pt x="3145586" y="1649882"/>
                  </a:lnTo>
                  <a:lnTo>
                    <a:pt x="3143720" y="1651749"/>
                  </a:lnTo>
                  <a:lnTo>
                    <a:pt x="3143250" y="1652866"/>
                  </a:lnTo>
                  <a:lnTo>
                    <a:pt x="3143250" y="1655495"/>
                  </a:lnTo>
                  <a:lnTo>
                    <a:pt x="3143720" y="1656613"/>
                  </a:lnTo>
                  <a:lnTo>
                    <a:pt x="3145586" y="1658480"/>
                  </a:lnTo>
                  <a:lnTo>
                    <a:pt x="3146704" y="1658937"/>
                  </a:lnTo>
                  <a:lnTo>
                    <a:pt x="3149333" y="1658937"/>
                  </a:lnTo>
                  <a:lnTo>
                    <a:pt x="3150451" y="1658480"/>
                  </a:lnTo>
                  <a:lnTo>
                    <a:pt x="3152317" y="1656613"/>
                  </a:lnTo>
                  <a:lnTo>
                    <a:pt x="3152775" y="1655495"/>
                  </a:lnTo>
                  <a:lnTo>
                    <a:pt x="3152775" y="1652866"/>
                  </a:lnTo>
                  <a:close/>
                </a:path>
                <a:path w="3676650" h="1659254">
                  <a:moveTo>
                    <a:pt x="3152775" y="828154"/>
                  </a:moveTo>
                  <a:lnTo>
                    <a:pt x="3152317" y="827036"/>
                  </a:lnTo>
                  <a:lnTo>
                    <a:pt x="3150451" y="825182"/>
                  </a:lnTo>
                  <a:lnTo>
                    <a:pt x="3149333" y="824712"/>
                  </a:lnTo>
                  <a:lnTo>
                    <a:pt x="3146704" y="824712"/>
                  </a:lnTo>
                  <a:lnTo>
                    <a:pt x="3145586" y="825182"/>
                  </a:lnTo>
                  <a:lnTo>
                    <a:pt x="3143720" y="827036"/>
                  </a:lnTo>
                  <a:lnTo>
                    <a:pt x="3143250" y="828154"/>
                  </a:lnTo>
                  <a:lnTo>
                    <a:pt x="3143250" y="830795"/>
                  </a:lnTo>
                  <a:lnTo>
                    <a:pt x="3143720" y="831913"/>
                  </a:lnTo>
                  <a:lnTo>
                    <a:pt x="3145586" y="833767"/>
                  </a:lnTo>
                  <a:lnTo>
                    <a:pt x="3146704" y="834237"/>
                  </a:lnTo>
                  <a:lnTo>
                    <a:pt x="3149333" y="834237"/>
                  </a:lnTo>
                  <a:lnTo>
                    <a:pt x="3150451" y="833767"/>
                  </a:lnTo>
                  <a:lnTo>
                    <a:pt x="3152317" y="831913"/>
                  </a:lnTo>
                  <a:lnTo>
                    <a:pt x="3152775" y="830795"/>
                  </a:lnTo>
                  <a:lnTo>
                    <a:pt x="3152775" y="828154"/>
                  </a:lnTo>
                  <a:close/>
                </a:path>
                <a:path w="3676650" h="1659254">
                  <a:moveTo>
                    <a:pt x="3152775" y="3454"/>
                  </a:moveTo>
                  <a:lnTo>
                    <a:pt x="3152317" y="2336"/>
                  </a:lnTo>
                  <a:lnTo>
                    <a:pt x="3150451" y="469"/>
                  </a:lnTo>
                  <a:lnTo>
                    <a:pt x="3149333" y="0"/>
                  </a:lnTo>
                  <a:lnTo>
                    <a:pt x="3146704" y="0"/>
                  </a:lnTo>
                  <a:lnTo>
                    <a:pt x="3145586" y="469"/>
                  </a:lnTo>
                  <a:lnTo>
                    <a:pt x="3143720" y="2336"/>
                  </a:lnTo>
                  <a:lnTo>
                    <a:pt x="3143250" y="3454"/>
                  </a:lnTo>
                  <a:lnTo>
                    <a:pt x="3143250" y="6083"/>
                  </a:lnTo>
                  <a:lnTo>
                    <a:pt x="3143720" y="7200"/>
                  </a:lnTo>
                  <a:lnTo>
                    <a:pt x="3145586" y="9067"/>
                  </a:lnTo>
                  <a:lnTo>
                    <a:pt x="3146704" y="9525"/>
                  </a:lnTo>
                  <a:lnTo>
                    <a:pt x="3149333" y="9525"/>
                  </a:lnTo>
                  <a:lnTo>
                    <a:pt x="3150451" y="9067"/>
                  </a:lnTo>
                  <a:lnTo>
                    <a:pt x="3152317" y="7200"/>
                  </a:lnTo>
                  <a:lnTo>
                    <a:pt x="3152775" y="6083"/>
                  </a:lnTo>
                  <a:lnTo>
                    <a:pt x="3152775" y="3454"/>
                  </a:lnTo>
                  <a:close/>
                </a:path>
                <a:path w="3676650" h="1659254">
                  <a:moveTo>
                    <a:pt x="3200400" y="1652866"/>
                  </a:moveTo>
                  <a:lnTo>
                    <a:pt x="3199942" y="1651749"/>
                  </a:lnTo>
                  <a:lnTo>
                    <a:pt x="3198076" y="1649882"/>
                  </a:lnTo>
                  <a:lnTo>
                    <a:pt x="3196958" y="1649412"/>
                  </a:lnTo>
                  <a:lnTo>
                    <a:pt x="3194329" y="1649412"/>
                  </a:lnTo>
                  <a:lnTo>
                    <a:pt x="3193211" y="1649882"/>
                  </a:lnTo>
                  <a:lnTo>
                    <a:pt x="3191345" y="1651749"/>
                  </a:lnTo>
                  <a:lnTo>
                    <a:pt x="3190875" y="1652866"/>
                  </a:lnTo>
                  <a:lnTo>
                    <a:pt x="3190875" y="1655495"/>
                  </a:lnTo>
                  <a:lnTo>
                    <a:pt x="3191345" y="1656613"/>
                  </a:lnTo>
                  <a:lnTo>
                    <a:pt x="3193211" y="1658480"/>
                  </a:lnTo>
                  <a:lnTo>
                    <a:pt x="3194329" y="1658937"/>
                  </a:lnTo>
                  <a:lnTo>
                    <a:pt x="3196958" y="1658937"/>
                  </a:lnTo>
                  <a:lnTo>
                    <a:pt x="3198076" y="1658480"/>
                  </a:lnTo>
                  <a:lnTo>
                    <a:pt x="3199942" y="1656613"/>
                  </a:lnTo>
                  <a:lnTo>
                    <a:pt x="3200400" y="1655495"/>
                  </a:lnTo>
                  <a:lnTo>
                    <a:pt x="3200400" y="1652866"/>
                  </a:lnTo>
                  <a:close/>
                </a:path>
                <a:path w="3676650" h="1659254">
                  <a:moveTo>
                    <a:pt x="3200400" y="828154"/>
                  </a:moveTo>
                  <a:lnTo>
                    <a:pt x="3199942" y="827036"/>
                  </a:lnTo>
                  <a:lnTo>
                    <a:pt x="3198076" y="825182"/>
                  </a:lnTo>
                  <a:lnTo>
                    <a:pt x="3196958" y="824712"/>
                  </a:lnTo>
                  <a:lnTo>
                    <a:pt x="3194329" y="824712"/>
                  </a:lnTo>
                  <a:lnTo>
                    <a:pt x="3193211" y="825182"/>
                  </a:lnTo>
                  <a:lnTo>
                    <a:pt x="3191345" y="827036"/>
                  </a:lnTo>
                  <a:lnTo>
                    <a:pt x="3190875" y="828154"/>
                  </a:lnTo>
                  <a:lnTo>
                    <a:pt x="3190875" y="830795"/>
                  </a:lnTo>
                  <a:lnTo>
                    <a:pt x="3191345" y="831913"/>
                  </a:lnTo>
                  <a:lnTo>
                    <a:pt x="3193211" y="833767"/>
                  </a:lnTo>
                  <a:lnTo>
                    <a:pt x="3194329" y="834237"/>
                  </a:lnTo>
                  <a:lnTo>
                    <a:pt x="3196958" y="834237"/>
                  </a:lnTo>
                  <a:lnTo>
                    <a:pt x="3198076" y="833767"/>
                  </a:lnTo>
                  <a:lnTo>
                    <a:pt x="3199942" y="831913"/>
                  </a:lnTo>
                  <a:lnTo>
                    <a:pt x="3200400" y="830795"/>
                  </a:lnTo>
                  <a:lnTo>
                    <a:pt x="3200400" y="828154"/>
                  </a:lnTo>
                  <a:close/>
                </a:path>
                <a:path w="3676650" h="1659254">
                  <a:moveTo>
                    <a:pt x="3200400" y="3454"/>
                  </a:moveTo>
                  <a:lnTo>
                    <a:pt x="3199942" y="2336"/>
                  </a:lnTo>
                  <a:lnTo>
                    <a:pt x="3198076" y="469"/>
                  </a:lnTo>
                  <a:lnTo>
                    <a:pt x="3196958" y="0"/>
                  </a:lnTo>
                  <a:lnTo>
                    <a:pt x="3194329" y="0"/>
                  </a:lnTo>
                  <a:lnTo>
                    <a:pt x="3193211" y="469"/>
                  </a:lnTo>
                  <a:lnTo>
                    <a:pt x="3191345" y="2336"/>
                  </a:lnTo>
                  <a:lnTo>
                    <a:pt x="3190875" y="3454"/>
                  </a:lnTo>
                  <a:lnTo>
                    <a:pt x="3190875" y="6083"/>
                  </a:lnTo>
                  <a:lnTo>
                    <a:pt x="3191345" y="7200"/>
                  </a:lnTo>
                  <a:lnTo>
                    <a:pt x="3193211" y="9067"/>
                  </a:lnTo>
                  <a:lnTo>
                    <a:pt x="3194329" y="9525"/>
                  </a:lnTo>
                  <a:lnTo>
                    <a:pt x="3196958" y="9525"/>
                  </a:lnTo>
                  <a:lnTo>
                    <a:pt x="3198076" y="9067"/>
                  </a:lnTo>
                  <a:lnTo>
                    <a:pt x="3199942" y="7200"/>
                  </a:lnTo>
                  <a:lnTo>
                    <a:pt x="3200400" y="6083"/>
                  </a:lnTo>
                  <a:lnTo>
                    <a:pt x="3200400" y="3454"/>
                  </a:lnTo>
                  <a:close/>
                </a:path>
                <a:path w="3676650" h="1659254">
                  <a:moveTo>
                    <a:pt x="3248025" y="1652866"/>
                  </a:moveTo>
                  <a:lnTo>
                    <a:pt x="3247567" y="1651749"/>
                  </a:lnTo>
                  <a:lnTo>
                    <a:pt x="3245701" y="1649882"/>
                  </a:lnTo>
                  <a:lnTo>
                    <a:pt x="3244583" y="1649412"/>
                  </a:lnTo>
                  <a:lnTo>
                    <a:pt x="3241954" y="1649412"/>
                  </a:lnTo>
                  <a:lnTo>
                    <a:pt x="3240836" y="1649882"/>
                  </a:lnTo>
                  <a:lnTo>
                    <a:pt x="3238970" y="1651749"/>
                  </a:lnTo>
                  <a:lnTo>
                    <a:pt x="3238500" y="1652866"/>
                  </a:lnTo>
                  <a:lnTo>
                    <a:pt x="3238500" y="1655495"/>
                  </a:lnTo>
                  <a:lnTo>
                    <a:pt x="3238970" y="1656613"/>
                  </a:lnTo>
                  <a:lnTo>
                    <a:pt x="3240836" y="1658480"/>
                  </a:lnTo>
                  <a:lnTo>
                    <a:pt x="3241954" y="1658937"/>
                  </a:lnTo>
                  <a:lnTo>
                    <a:pt x="3244583" y="1658937"/>
                  </a:lnTo>
                  <a:lnTo>
                    <a:pt x="3245701" y="1658480"/>
                  </a:lnTo>
                  <a:lnTo>
                    <a:pt x="3247567" y="1656613"/>
                  </a:lnTo>
                  <a:lnTo>
                    <a:pt x="3248025" y="1655495"/>
                  </a:lnTo>
                  <a:lnTo>
                    <a:pt x="3248025" y="1652866"/>
                  </a:lnTo>
                  <a:close/>
                </a:path>
                <a:path w="3676650" h="1659254">
                  <a:moveTo>
                    <a:pt x="3248025" y="828154"/>
                  </a:moveTo>
                  <a:lnTo>
                    <a:pt x="3247567" y="827036"/>
                  </a:lnTo>
                  <a:lnTo>
                    <a:pt x="3245701" y="825182"/>
                  </a:lnTo>
                  <a:lnTo>
                    <a:pt x="3244583" y="824712"/>
                  </a:lnTo>
                  <a:lnTo>
                    <a:pt x="3241954" y="824712"/>
                  </a:lnTo>
                  <a:lnTo>
                    <a:pt x="3240836" y="825182"/>
                  </a:lnTo>
                  <a:lnTo>
                    <a:pt x="3238970" y="827036"/>
                  </a:lnTo>
                  <a:lnTo>
                    <a:pt x="3238500" y="828154"/>
                  </a:lnTo>
                  <a:lnTo>
                    <a:pt x="3238500" y="830795"/>
                  </a:lnTo>
                  <a:lnTo>
                    <a:pt x="3238970" y="831913"/>
                  </a:lnTo>
                  <a:lnTo>
                    <a:pt x="3240836" y="833767"/>
                  </a:lnTo>
                  <a:lnTo>
                    <a:pt x="3241954" y="834237"/>
                  </a:lnTo>
                  <a:lnTo>
                    <a:pt x="3244583" y="834237"/>
                  </a:lnTo>
                  <a:lnTo>
                    <a:pt x="3245701" y="833767"/>
                  </a:lnTo>
                  <a:lnTo>
                    <a:pt x="3247567" y="831913"/>
                  </a:lnTo>
                  <a:lnTo>
                    <a:pt x="3248025" y="830795"/>
                  </a:lnTo>
                  <a:lnTo>
                    <a:pt x="3248025" y="828154"/>
                  </a:lnTo>
                  <a:close/>
                </a:path>
                <a:path w="3676650" h="1659254">
                  <a:moveTo>
                    <a:pt x="3248025" y="3454"/>
                  </a:moveTo>
                  <a:lnTo>
                    <a:pt x="3247567" y="2336"/>
                  </a:lnTo>
                  <a:lnTo>
                    <a:pt x="3245701" y="469"/>
                  </a:lnTo>
                  <a:lnTo>
                    <a:pt x="3244583" y="0"/>
                  </a:lnTo>
                  <a:lnTo>
                    <a:pt x="3241954" y="0"/>
                  </a:lnTo>
                  <a:lnTo>
                    <a:pt x="3240836" y="469"/>
                  </a:lnTo>
                  <a:lnTo>
                    <a:pt x="3238970" y="2336"/>
                  </a:lnTo>
                  <a:lnTo>
                    <a:pt x="3238500" y="3454"/>
                  </a:lnTo>
                  <a:lnTo>
                    <a:pt x="3238500" y="6083"/>
                  </a:lnTo>
                  <a:lnTo>
                    <a:pt x="3238970" y="7200"/>
                  </a:lnTo>
                  <a:lnTo>
                    <a:pt x="3240836" y="9067"/>
                  </a:lnTo>
                  <a:lnTo>
                    <a:pt x="3241954" y="9525"/>
                  </a:lnTo>
                  <a:lnTo>
                    <a:pt x="3244583" y="9525"/>
                  </a:lnTo>
                  <a:lnTo>
                    <a:pt x="3245701" y="9067"/>
                  </a:lnTo>
                  <a:lnTo>
                    <a:pt x="3247567" y="7200"/>
                  </a:lnTo>
                  <a:lnTo>
                    <a:pt x="3248025" y="6083"/>
                  </a:lnTo>
                  <a:lnTo>
                    <a:pt x="3248025" y="3454"/>
                  </a:lnTo>
                  <a:close/>
                </a:path>
                <a:path w="3676650" h="1659254">
                  <a:moveTo>
                    <a:pt x="3295650" y="1652866"/>
                  </a:moveTo>
                  <a:lnTo>
                    <a:pt x="3295192" y="1651749"/>
                  </a:lnTo>
                  <a:lnTo>
                    <a:pt x="3293326" y="1649882"/>
                  </a:lnTo>
                  <a:lnTo>
                    <a:pt x="3292208" y="1649412"/>
                  </a:lnTo>
                  <a:lnTo>
                    <a:pt x="3289579" y="1649412"/>
                  </a:lnTo>
                  <a:lnTo>
                    <a:pt x="3288461" y="1649882"/>
                  </a:lnTo>
                  <a:lnTo>
                    <a:pt x="3286595" y="1651749"/>
                  </a:lnTo>
                  <a:lnTo>
                    <a:pt x="3286125" y="1652866"/>
                  </a:lnTo>
                  <a:lnTo>
                    <a:pt x="3286125" y="1655495"/>
                  </a:lnTo>
                  <a:lnTo>
                    <a:pt x="3286595" y="1656613"/>
                  </a:lnTo>
                  <a:lnTo>
                    <a:pt x="3288461" y="1658480"/>
                  </a:lnTo>
                  <a:lnTo>
                    <a:pt x="3289579" y="1658937"/>
                  </a:lnTo>
                  <a:lnTo>
                    <a:pt x="3292208" y="1658937"/>
                  </a:lnTo>
                  <a:lnTo>
                    <a:pt x="3293326" y="1658480"/>
                  </a:lnTo>
                  <a:lnTo>
                    <a:pt x="3295192" y="1656613"/>
                  </a:lnTo>
                  <a:lnTo>
                    <a:pt x="3295650" y="1655495"/>
                  </a:lnTo>
                  <a:lnTo>
                    <a:pt x="3295650" y="1652866"/>
                  </a:lnTo>
                  <a:close/>
                </a:path>
                <a:path w="3676650" h="1659254">
                  <a:moveTo>
                    <a:pt x="3295650" y="828154"/>
                  </a:moveTo>
                  <a:lnTo>
                    <a:pt x="3295192" y="827036"/>
                  </a:lnTo>
                  <a:lnTo>
                    <a:pt x="3293326" y="825182"/>
                  </a:lnTo>
                  <a:lnTo>
                    <a:pt x="3292208" y="824712"/>
                  </a:lnTo>
                  <a:lnTo>
                    <a:pt x="3289579" y="824712"/>
                  </a:lnTo>
                  <a:lnTo>
                    <a:pt x="3288461" y="825182"/>
                  </a:lnTo>
                  <a:lnTo>
                    <a:pt x="3286595" y="827036"/>
                  </a:lnTo>
                  <a:lnTo>
                    <a:pt x="3286125" y="828154"/>
                  </a:lnTo>
                  <a:lnTo>
                    <a:pt x="3286125" y="830795"/>
                  </a:lnTo>
                  <a:lnTo>
                    <a:pt x="3286595" y="831913"/>
                  </a:lnTo>
                  <a:lnTo>
                    <a:pt x="3288461" y="833767"/>
                  </a:lnTo>
                  <a:lnTo>
                    <a:pt x="3289579" y="834237"/>
                  </a:lnTo>
                  <a:lnTo>
                    <a:pt x="3292208" y="834237"/>
                  </a:lnTo>
                  <a:lnTo>
                    <a:pt x="3293326" y="833767"/>
                  </a:lnTo>
                  <a:lnTo>
                    <a:pt x="3295192" y="831913"/>
                  </a:lnTo>
                  <a:lnTo>
                    <a:pt x="3295650" y="830795"/>
                  </a:lnTo>
                  <a:lnTo>
                    <a:pt x="3295650" y="828154"/>
                  </a:lnTo>
                  <a:close/>
                </a:path>
                <a:path w="3676650" h="1659254">
                  <a:moveTo>
                    <a:pt x="3295650" y="3454"/>
                  </a:moveTo>
                  <a:lnTo>
                    <a:pt x="3295192" y="2336"/>
                  </a:lnTo>
                  <a:lnTo>
                    <a:pt x="3293326" y="469"/>
                  </a:lnTo>
                  <a:lnTo>
                    <a:pt x="3292208" y="0"/>
                  </a:lnTo>
                  <a:lnTo>
                    <a:pt x="3289579" y="0"/>
                  </a:lnTo>
                  <a:lnTo>
                    <a:pt x="3288461" y="469"/>
                  </a:lnTo>
                  <a:lnTo>
                    <a:pt x="3286595" y="2336"/>
                  </a:lnTo>
                  <a:lnTo>
                    <a:pt x="3286125" y="3454"/>
                  </a:lnTo>
                  <a:lnTo>
                    <a:pt x="3286125" y="6083"/>
                  </a:lnTo>
                  <a:lnTo>
                    <a:pt x="3286595" y="7200"/>
                  </a:lnTo>
                  <a:lnTo>
                    <a:pt x="3288461" y="9067"/>
                  </a:lnTo>
                  <a:lnTo>
                    <a:pt x="3289579" y="9525"/>
                  </a:lnTo>
                  <a:lnTo>
                    <a:pt x="3292208" y="9525"/>
                  </a:lnTo>
                  <a:lnTo>
                    <a:pt x="3293326" y="9067"/>
                  </a:lnTo>
                  <a:lnTo>
                    <a:pt x="3295192" y="7200"/>
                  </a:lnTo>
                  <a:lnTo>
                    <a:pt x="3295650" y="6083"/>
                  </a:lnTo>
                  <a:lnTo>
                    <a:pt x="3295650" y="3454"/>
                  </a:lnTo>
                  <a:close/>
                </a:path>
                <a:path w="3676650" h="1659254">
                  <a:moveTo>
                    <a:pt x="3343275" y="1652866"/>
                  </a:moveTo>
                  <a:lnTo>
                    <a:pt x="3342817" y="1651749"/>
                  </a:lnTo>
                  <a:lnTo>
                    <a:pt x="3340951" y="1649882"/>
                  </a:lnTo>
                  <a:lnTo>
                    <a:pt x="3339833" y="1649412"/>
                  </a:lnTo>
                  <a:lnTo>
                    <a:pt x="3337204" y="1649412"/>
                  </a:lnTo>
                  <a:lnTo>
                    <a:pt x="3336074" y="1649882"/>
                  </a:lnTo>
                  <a:lnTo>
                    <a:pt x="3334220" y="1651749"/>
                  </a:lnTo>
                  <a:lnTo>
                    <a:pt x="3333750" y="1652866"/>
                  </a:lnTo>
                  <a:lnTo>
                    <a:pt x="3333750" y="1655495"/>
                  </a:lnTo>
                  <a:lnTo>
                    <a:pt x="3334220" y="1656613"/>
                  </a:lnTo>
                  <a:lnTo>
                    <a:pt x="3336074" y="1658480"/>
                  </a:lnTo>
                  <a:lnTo>
                    <a:pt x="3337204" y="1658937"/>
                  </a:lnTo>
                  <a:lnTo>
                    <a:pt x="3339833" y="1658937"/>
                  </a:lnTo>
                  <a:lnTo>
                    <a:pt x="3340951" y="1658480"/>
                  </a:lnTo>
                  <a:lnTo>
                    <a:pt x="3342817" y="1656613"/>
                  </a:lnTo>
                  <a:lnTo>
                    <a:pt x="3343275" y="1655495"/>
                  </a:lnTo>
                  <a:lnTo>
                    <a:pt x="3343275" y="1652866"/>
                  </a:lnTo>
                  <a:close/>
                </a:path>
                <a:path w="3676650" h="1659254">
                  <a:moveTo>
                    <a:pt x="3343275" y="828154"/>
                  </a:moveTo>
                  <a:lnTo>
                    <a:pt x="3342817" y="827036"/>
                  </a:lnTo>
                  <a:lnTo>
                    <a:pt x="3340951" y="825182"/>
                  </a:lnTo>
                  <a:lnTo>
                    <a:pt x="3339833" y="824712"/>
                  </a:lnTo>
                  <a:lnTo>
                    <a:pt x="3337204" y="824712"/>
                  </a:lnTo>
                  <a:lnTo>
                    <a:pt x="3336074" y="825182"/>
                  </a:lnTo>
                  <a:lnTo>
                    <a:pt x="3334220" y="827036"/>
                  </a:lnTo>
                  <a:lnTo>
                    <a:pt x="3333750" y="828154"/>
                  </a:lnTo>
                  <a:lnTo>
                    <a:pt x="3333750" y="830795"/>
                  </a:lnTo>
                  <a:lnTo>
                    <a:pt x="3334220" y="831913"/>
                  </a:lnTo>
                  <a:lnTo>
                    <a:pt x="3336074" y="833767"/>
                  </a:lnTo>
                  <a:lnTo>
                    <a:pt x="3337204" y="834237"/>
                  </a:lnTo>
                  <a:lnTo>
                    <a:pt x="3339833" y="834237"/>
                  </a:lnTo>
                  <a:lnTo>
                    <a:pt x="3340951" y="833767"/>
                  </a:lnTo>
                  <a:lnTo>
                    <a:pt x="3342817" y="831913"/>
                  </a:lnTo>
                  <a:lnTo>
                    <a:pt x="3343275" y="830795"/>
                  </a:lnTo>
                  <a:lnTo>
                    <a:pt x="3343275" y="828154"/>
                  </a:lnTo>
                  <a:close/>
                </a:path>
                <a:path w="3676650" h="1659254">
                  <a:moveTo>
                    <a:pt x="3343275" y="3454"/>
                  </a:moveTo>
                  <a:lnTo>
                    <a:pt x="3342817" y="2336"/>
                  </a:lnTo>
                  <a:lnTo>
                    <a:pt x="3340951" y="469"/>
                  </a:lnTo>
                  <a:lnTo>
                    <a:pt x="3339833" y="0"/>
                  </a:lnTo>
                  <a:lnTo>
                    <a:pt x="3337204" y="0"/>
                  </a:lnTo>
                  <a:lnTo>
                    <a:pt x="3336074" y="469"/>
                  </a:lnTo>
                  <a:lnTo>
                    <a:pt x="3334220" y="2336"/>
                  </a:lnTo>
                  <a:lnTo>
                    <a:pt x="3333750" y="3454"/>
                  </a:lnTo>
                  <a:lnTo>
                    <a:pt x="3333750" y="6083"/>
                  </a:lnTo>
                  <a:lnTo>
                    <a:pt x="3334220" y="7200"/>
                  </a:lnTo>
                  <a:lnTo>
                    <a:pt x="3336074" y="9067"/>
                  </a:lnTo>
                  <a:lnTo>
                    <a:pt x="3337204" y="9525"/>
                  </a:lnTo>
                  <a:lnTo>
                    <a:pt x="3339833" y="9525"/>
                  </a:lnTo>
                  <a:lnTo>
                    <a:pt x="3340951" y="9067"/>
                  </a:lnTo>
                  <a:lnTo>
                    <a:pt x="3342817" y="7200"/>
                  </a:lnTo>
                  <a:lnTo>
                    <a:pt x="3343275" y="6083"/>
                  </a:lnTo>
                  <a:lnTo>
                    <a:pt x="3343275" y="3454"/>
                  </a:lnTo>
                  <a:close/>
                </a:path>
                <a:path w="3676650" h="1659254">
                  <a:moveTo>
                    <a:pt x="3390900" y="1652866"/>
                  </a:moveTo>
                  <a:lnTo>
                    <a:pt x="3390442" y="1651749"/>
                  </a:lnTo>
                  <a:lnTo>
                    <a:pt x="3388576" y="1649882"/>
                  </a:lnTo>
                  <a:lnTo>
                    <a:pt x="3387458" y="1649412"/>
                  </a:lnTo>
                  <a:lnTo>
                    <a:pt x="3384829" y="1649412"/>
                  </a:lnTo>
                  <a:lnTo>
                    <a:pt x="3383699" y="1649882"/>
                  </a:lnTo>
                  <a:lnTo>
                    <a:pt x="3381845" y="1651749"/>
                  </a:lnTo>
                  <a:lnTo>
                    <a:pt x="3381375" y="1652866"/>
                  </a:lnTo>
                  <a:lnTo>
                    <a:pt x="3381375" y="1655495"/>
                  </a:lnTo>
                  <a:lnTo>
                    <a:pt x="3381845" y="1656613"/>
                  </a:lnTo>
                  <a:lnTo>
                    <a:pt x="3383699" y="1658480"/>
                  </a:lnTo>
                  <a:lnTo>
                    <a:pt x="3384829" y="1658937"/>
                  </a:lnTo>
                  <a:lnTo>
                    <a:pt x="3387458" y="1658937"/>
                  </a:lnTo>
                  <a:lnTo>
                    <a:pt x="3388576" y="1658480"/>
                  </a:lnTo>
                  <a:lnTo>
                    <a:pt x="3390442" y="1656613"/>
                  </a:lnTo>
                  <a:lnTo>
                    <a:pt x="3390900" y="1655495"/>
                  </a:lnTo>
                  <a:lnTo>
                    <a:pt x="3390900" y="1652866"/>
                  </a:lnTo>
                  <a:close/>
                </a:path>
                <a:path w="3676650" h="1659254">
                  <a:moveTo>
                    <a:pt x="3390900" y="828154"/>
                  </a:moveTo>
                  <a:lnTo>
                    <a:pt x="3390442" y="827036"/>
                  </a:lnTo>
                  <a:lnTo>
                    <a:pt x="3388576" y="825182"/>
                  </a:lnTo>
                  <a:lnTo>
                    <a:pt x="3387458" y="824712"/>
                  </a:lnTo>
                  <a:lnTo>
                    <a:pt x="3384829" y="824712"/>
                  </a:lnTo>
                  <a:lnTo>
                    <a:pt x="3383699" y="825182"/>
                  </a:lnTo>
                  <a:lnTo>
                    <a:pt x="3381845" y="827036"/>
                  </a:lnTo>
                  <a:lnTo>
                    <a:pt x="3381375" y="828154"/>
                  </a:lnTo>
                  <a:lnTo>
                    <a:pt x="3381375" y="830795"/>
                  </a:lnTo>
                  <a:lnTo>
                    <a:pt x="3381845" y="831913"/>
                  </a:lnTo>
                  <a:lnTo>
                    <a:pt x="3383699" y="833767"/>
                  </a:lnTo>
                  <a:lnTo>
                    <a:pt x="3384829" y="834237"/>
                  </a:lnTo>
                  <a:lnTo>
                    <a:pt x="3387458" y="834237"/>
                  </a:lnTo>
                  <a:lnTo>
                    <a:pt x="3388576" y="833767"/>
                  </a:lnTo>
                  <a:lnTo>
                    <a:pt x="3390442" y="831913"/>
                  </a:lnTo>
                  <a:lnTo>
                    <a:pt x="3390900" y="830795"/>
                  </a:lnTo>
                  <a:lnTo>
                    <a:pt x="3390900" y="828154"/>
                  </a:lnTo>
                  <a:close/>
                </a:path>
                <a:path w="3676650" h="1659254">
                  <a:moveTo>
                    <a:pt x="3390900" y="3454"/>
                  </a:moveTo>
                  <a:lnTo>
                    <a:pt x="3390442" y="2336"/>
                  </a:lnTo>
                  <a:lnTo>
                    <a:pt x="3388576" y="469"/>
                  </a:lnTo>
                  <a:lnTo>
                    <a:pt x="3387458" y="0"/>
                  </a:lnTo>
                  <a:lnTo>
                    <a:pt x="3384829" y="0"/>
                  </a:lnTo>
                  <a:lnTo>
                    <a:pt x="3383699" y="469"/>
                  </a:lnTo>
                  <a:lnTo>
                    <a:pt x="3381845" y="2336"/>
                  </a:lnTo>
                  <a:lnTo>
                    <a:pt x="3381375" y="3454"/>
                  </a:lnTo>
                  <a:lnTo>
                    <a:pt x="3381375" y="6083"/>
                  </a:lnTo>
                  <a:lnTo>
                    <a:pt x="3381845" y="7200"/>
                  </a:lnTo>
                  <a:lnTo>
                    <a:pt x="3383699" y="9067"/>
                  </a:lnTo>
                  <a:lnTo>
                    <a:pt x="3384829" y="9525"/>
                  </a:lnTo>
                  <a:lnTo>
                    <a:pt x="3387458" y="9525"/>
                  </a:lnTo>
                  <a:lnTo>
                    <a:pt x="3388576" y="9067"/>
                  </a:lnTo>
                  <a:lnTo>
                    <a:pt x="3390442" y="7200"/>
                  </a:lnTo>
                  <a:lnTo>
                    <a:pt x="3390900" y="6083"/>
                  </a:lnTo>
                  <a:lnTo>
                    <a:pt x="3390900" y="3454"/>
                  </a:lnTo>
                  <a:close/>
                </a:path>
                <a:path w="3676650" h="1659254">
                  <a:moveTo>
                    <a:pt x="3438525" y="1652866"/>
                  </a:moveTo>
                  <a:lnTo>
                    <a:pt x="3438067" y="1651749"/>
                  </a:lnTo>
                  <a:lnTo>
                    <a:pt x="3436201" y="1649882"/>
                  </a:lnTo>
                  <a:lnTo>
                    <a:pt x="3435083" y="1649412"/>
                  </a:lnTo>
                  <a:lnTo>
                    <a:pt x="3432454" y="1649412"/>
                  </a:lnTo>
                  <a:lnTo>
                    <a:pt x="3431336" y="1649882"/>
                  </a:lnTo>
                  <a:lnTo>
                    <a:pt x="3429470" y="1651749"/>
                  </a:lnTo>
                  <a:lnTo>
                    <a:pt x="3429000" y="1652866"/>
                  </a:lnTo>
                  <a:lnTo>
                    <a:pt x="3429000" y="1655495"/>
                  </a:lnTo>
                  <a:lnTo>
                    <a:pt x="3429470" y="1656613"/>
                  </a:lnTo>
                  <a:lnTo>
                    <a:pt x="3431336" y="1658480"/>
                  </a:lnTo>
                  <a:lnTo>
                    <a:pt x="3432454" y="1658937"/>
                  </a:lnTo>
                  <a:lnTo>
                    <a:pt x="3435083" y="1658937"/>
                  </a:lnTo>
                  <a:lnTo>
                    <a:pt x="3436201" y="1658480"/>
                  </a:lnTo>
                  <a:lnTo>
                    <a:pt x="3438067" y="1656613"/>
                  </a:lnTo>
                  <a:lnTo>
                    <a:pt x="3438525" y="1655495"/>
                  </a:lnTo>
                  <a:lnTo>
                    <a:pt x="3438525" y="1652866"/>
                  </a:lnTo>
                  <a:close/>
                </a:path>
                <a:path w="3676650" h="1659254">
                  <a:moveTo>
                    <a:pt x="3438525" y="828154"/>
                  </a:moveTo>
                  <a:lnTo>
                    <a:pt x="3438067" y="827036"/>
                  </a:lnTo>
                  <a:lnTo>
                    <a:pt x="3436201" y="825182"/>
                  </a:lnTo>
                  <a:lnTo>
                    <a:pt x="3435083" y="824712"/>
                  </a:lnTo>
                  <a:lnTo>
                    <a:pt x="3432454" y="824712"/>
                  </a:lnTo>
                  <a:lnTo>
                    <a:pt x="3431336" y="825182"/>
                  </a:lnTo>
                  <a:lnTo>
                    <a:pt x="3429470" y="827036"/>
                  </a:lnTo>
                  <a:lnTo>
                    <a:pt x="3429000" y="828154"/>
                  </a:lnTo>
                  <a:lnTo>
                    <a:pt x="3429000" y="830795"/>
                  </a:lnTo>
                  <a:lnTo>
                    <a:pt x="3429470" y="831913"/>
                  </a:lnTo>
                  <a:lnTo>
                    <a:pt x="3431336" y="833767"/>
                  </a:lnTo>
                  <a:lnTo>
                    <a:pt x="3432454" y="834237"/>
                  </a:lnTo>
                  <a:lnTo>
                    <a:pt x="3435083" y="834237"/>
                  </a:lnTo>
                  <a:lnTo>
                    <a:pt x="3436201" y="833767"/>
                  </a:lnTo>
                  <a:lnTo>
                    <a:pt x="3438067" y="831913"/>
                  </a:lnTo>
                  <a:lnTo>
                    <a:pt x="3438525" y="830795"/>
                  </a:lnTo>
                  <a:lnTo>
                    <a:pt x="3438525" y="828154"/>
                  </a:lnTo>
                  <a:close/>
                </a:path>
                <a:path w="3676650" h="1659254">
                  <a:moveTo>
                    <a:pt x="3438525" y="3454"/>
                  </a:moveTo>
                  <a:lnTo>
                    <a:pt x="3438067" y="2336"/>
                  </a:lnTo>
                  <a:lnTo>
                    <a:pt x="3436201" y="469"/>
                  </a:lnTo>
                  <a:lnTo>
                    <a:pt x="3435083" y="0"/>
                  </a:lnTo>
                  <a:lnTo>
                    <a:pt x="3432454" y="0"/>
                  </a:lnTo>
                  <a:lnTo>
                    <a:pt x="3431336" y="469"/>
                  </a:lnTo>
                  <a:lnTo>
                    <a:pt x="3429470" y="2336"/>
                  </a:lnTo>
                  <a:lnTo>
                    <a:pt x="3429000" y="3454"/>
                  </a:lnTo>
                  <a:lnTo>
                    <a:pt x="3429000" y="6083"/>
                  </a:lnTo>
                  <a:lnTo>
                    <a:pt x="3429470" y="7200"/>
                  </a:lnTo>
                  <a:lnTo>
                    <a:pt x="3431336" y="9067"/>
                  </a:lnTo>
                  <a:lnTo>
                    <a:pt x="3432454" y="9525"/>
                  </a:lnTo>
                  <a:lnTo>
                    <a:pt x="3435083" y="9525"/>
                  </a:lnTo>
                  <a:lnTo>
                    <a:pt x="3436201" y="9067"/>
                  </a:lnTo>
                  <a:lnTo>
                    <a:pt x="3438067" y="7200"/>
                  </a:lnTo>
                  <a:lnTo>
                    <a:pt x="3438525" y="6083"/>
                  </a:lnTo>
                  <a:lnTo>
                    <a:pt x="3438525" y="3454"/>
                  </a:lnTo>
                  <a:close/>
                </a:path>
                <a:path w="3676650" h="1659254">
                  <a:moveTo>
                    <a:pt x="3486150" y="1652866"/>
                  </a:moveTo>
                  <a:lnTo>
                    <a:pt x="3485692" y="1651749"/>
                  </a:lnTo>
                  <a:lnTo>
                    <a:pt x="3483826" y="1649882"/>
                  </a:lnTo>
                  <a:lnTo>
                    <a:pt x="3482708" y="1649412"/>
                  </a:lnTo>
                  <a:lnTo>
                    <a:pt x="3480079" y="1649412"/>
                  </a:lnTo>
                  <a:lnTo>
                    <a:pt x="3478961" y="1649882"/>
                  </a:lnTo>
                  <a:lnTo>
                    <a:pt x="3477095" y="1651749"/>
                  </a:lnTo>
                  <a:lnTo>
                    <a:pt x="3476625" y="1652866"/>
                  </a:lnTo>
                  <a:lnTo>
                    <a:pt x="3476625" y="1655495"/>
                  </a:lnTo>
                  <a:lnTo>
                    <a:pt x="3477095" y="1656613"/>
                  </a:lnTo>
                  <a:lnTo>
                    <a:pt x="3478961" y="1658480"/>
                  </a:lnTo>
                  <a:lnTo>
                    <a:pt x="3480079" y="1658937"/>
                  </a:lnTo>
                  <a:lnTo>
                    <a:pt x="3482708" y="1658937"/>
                  </a:lnTo>
                  <a:lnTo>
                    <a:pt x="3483826" y="1658480"/>
                  </a:lnTo>
                  <a:lnTo>
                    <a:pt x="3485692" y="1656613"/>
                  </a:lnTo>
                  <a:lnTo>
                    <a:pt x="3486150" y="1655495"/>
                  </a:lnTo>
                  <a:lnTo>
                    <a:pt x="3486150" y="1652866"/>
                  </a:lnTo>
                  <a:close/>
                </a:path>
                <a:path w="3676650" h="1659254">
                  <a:moveTo>
                    <a:pt x="3486150" y="828154"/>
                  </a:moveTo>
                  <a:lnTo>
                    <a:pt x="3485692" y="827036"/>
                  </a:lnTo>
                  <a:lnTo>
                    <a:pt x="3483826" y="825182"/>
                  </a:lnTo>
                  <a:lnTo>
                    <a:pt x="3482708" y="824712"/>
                  </a:lnTo>
                  <a:lnTo>
                    <a:pt x="3480079" y="824712"/>
                  </a:lnTo>
                  <a:lnTo>
                    <a:pt x="3478961" y="825182"/>
                  </a:lnTo>
                  <a:lnTo>
                    <a:pt x="3477095" y="827036"/>
                  </a:lnTo>
                  <a:lnTo>
                    <a:pt x="3476625" y="828154"/>
                  </a:lnTo>
                  <a:lnTo>
                    <a:pt x="3476625" y="830795"/>
                  </a:lnTo>
                  <a:lnTo>
                    <a:pt x="3477095" y="831913"/>
                  </a:lnTo>
                  <a:lnTo>
                    <a:pt x="3478961" y="833767"/>
                  </a:lnTo>
                  <a:lnTo>
                    <a:pt x="3480079" y="834237"/>
                  </a:lnTo>
                  <a:lnTo>
                    <a:pt x="3482708" y="834237"/>
                  </a:lnTo>
                  <a:lnTo>
                    <a:pt x="3483826" y="833767"/>
                  </a:lnTo>
                  <a:lnTo>
                    <a:pt x="3485692" y="831913"/>
                  </a:lnTo>
                  <a:lnTo>
                    <a:pt x="3486150" y="830795"/>
                  </a:lnTo>
                  <a:lnTo>
                    <a:pt x="3486150" y="828154"/>
                  </a:lnTo>
                  <a:close/>
                </a:path>
                <a:path w="3676650" h="1659254">
                  <a:moveTo>
                    <a:pt x="3486150" y="3454"/>
                  </a:moveTo>
                  <a:lnTo>
                    <a:pt x="3485692" y="2336"/>
                  </a:lnTo>
                  <a:lnTo>
                    <a:pt x="3483826" y="469"/>
                  </a:lnTo>
                  <a:lnTo>
                    <a:pt x="3482708" y="0"/>
                  </a:lnTo>
                  <a:lnTo>
                    <a:pt x="3480079" y="0"/>
                  </a:lnTo>
                  <a:lnTo>
                    <a:pt x="3478961" y="469"/>
                  </a:lnTo>
                  <a:lnTo>
                    <a:pt x="3477095" y="2336"/>
                  </a:lnTo>
                  <a:lnTo>
                    <a:pt x="3476625" y="3454"/>
                  </a:lnTo>
                  <a:lnTo>
                    <a:pt x="3476625" y="6083"/>
                  </a:lnTo>
                  <a:lnTo>
                    <a:pt x="3477095" y="7200"/>
                  </a:lnTo>
                  <a:lnTo>
                    <a:pt x="3478961" y="9067"/>
                  </a:lnTo>
                  <a:lnTo>
                    <a:pt x="3480079" y="9525"/>
                  </a:lnTo>
                  <a:lnTo>
                    <a:pt x="3482708" y="9525"/>
                  </a:lnTo>
                  <a:lnTo>
                    <a:pt x="3483826" y="9067"/>
                  </a:lnTo>
                  <a:lnTo>
                    <a:pt x="3485692" y="7200"/>
                  </a:lnTo>
                  <a:lnTo>
                    <a:pt x="3486150" y="6083"/>
                  </a:lnTo>
                  <a:lnTo>
                    <a:pt x="3486150" y="3454"/>
                  </a:lnTo>
                  <a:close/>
                </a:path>
                <a:path w="3676650" h="1659254">
                  <a:moveTo>
                    <a:pt x="3533775" y="1652866"/>
                  </a:moveTo>
                  <a:lnTo>
                    <a:pt x="3533317" y="1651749"/>
                  </a:lnTo>
                  <a:lnTo>
                    <a:pt x="3531451" y="1649882"/>
                  </a:lnTo>
                  <a:lnTo>
                    <a:pt x="3530333" y="1649412"/>
                  </a:lnTo>
                  <a:lnTo>
                    <a:pt x="3527704" y="1649412"/>
                  </a:lnTo>
                  <a:lnTo>
                    <a:pt x="3526586" y="1649882"/>
                  </a:lnTo>
                  <a:lnTo>
                    <a:pt x="3524720" y="1651749"/>
                  </a:lnTo>
                  <a:lnTo>
                    <a:pt x="3524250" y="1652866"/>
                  </a:lnTo>
                  <a:lnTo>
                    <a:pt x="3524250" y="1655495"/>
                  </a:lnTo>
                  <a:lnTo>
                    <a:pt x="3524720" y="1656613"/>
                  </a:lnTo>
                  <a:lnTo>
                    <a:pt x="3526586" y="1658480"/>
                  </a:lnTo>
                  <a:lnTo>
                    <a:pt x="3527704" y="1658937"/>
                  </a:lnTo>
                  <a:lnTo>
                    <a:pt x="3530333" y="1658937"/>
                  </a:lnTo>
                  <a:lnTo>
                    <a:pt x="3531451" y="1658480"/>
                  </a:lnTo>
                  <a:lnTo>
                    <a:pt x="3533317" y="1656613"/>
                  </a:lnTo>
                  <a:lnTo>
                    <a:pt x="3533775" y="1655495"/>
                  </a:lnTo>
                  <a:lnTo>
                    <a:pt x="3533775" y="1652866"/>
                  </a:lnTo>
                  <a:close/>
                </a:path>
                <a:path w="3676650" h="1659254">
                  <a:moveTo>
                    <a:pt x="3533775" y="828154"/>
                  </a:moveTo>
                  <a:lnTo>
                    <a:pt x="3533317" y="827036"/>
                  </a:lnTo>
                  <a:lnTo>
                    <a:pt x="3531451" y="825182"/>
                  </a:lnTo>
                  <a:lnTo>
                    <a:pt x="3530333" y="824712"/>
                  </a:lnTo>
                  <a:lnTo>
                    <a:pt x="3527704" y="824712"/>
                  </a:lnTo>
                  <a:lnTo>
                    <a:pt x="3526586" y="825182"/>
                  </a:lnTo>
                  <a:lnTo>
                    <a:pt x="3524720" y="827036"/>
                  </a:lnTo>
                  <a:lnTo>
                    <a:pt x="3524250" y="828154"/>
                  </a:lnTo>
                  <a:lnTo>
                    <a:pt x="3524250" y="830795"/>
                  </a:lnTo>
                  <a:lnTo>
                    <a:pt x="3524720" y="831913"/>
                  </a:lnTo>
                  <a:lnTo>
                    <a:pt x="3526586" y="833767"/>
                  </a:lnTo>
                  <a:lnTo>
                    <a:pt x="3527704" y="834237"/>
                  </a:lnTo>
                  <a:lnTo>
                    <a:pt x="3530333" y="834237"/>
                  </a:lnTo>
                  <a:lnTo>
                    <a:pt x="3531451" y="833767"/>
                  </a:lnTo>
                  <a:lnTo>
                    <a:pt x="3533317" y="831913"/>
                  </a:lnTo>
                  <a:lnTo>
                    <a:pt x="3533775" y="830795"/>
                  </a:lnTo>
                  <a:lnTo>
                    <a:pt x="3533775" y="828154"/>
                  </a:lnTo>
                  <a:close/>
                </a:path>
                <a:path w="3676650" h="1659254">
                  <a:moveTo>
                    <a:pt x="3533775" y="3454"/>
                  </a:moveTo>
                  <a:lnTo>
                    <a:pt x="3533317" y="2336"/>
                  </a:lnTo>
                  <a:lnTo>
                    <a:pt x="3531451" y="469"/>
                  </a:lnTo>
                  <a:lnTo>
                    <a:pt x="3530333" y="0"/>
                  </a:lnTo>
                  <a:lnTo>
                    <a:pt x="3527704" y="0"/>
                  </a:lnTo>
                  <a:lnTo>
                    <a:pt x="3526586" y="469"/>
                  </a:lnTo>
                  <a:lnTo>
                    <a:pt x="3524720" y="2336"/>
                  </a:lnTo>
                  <a:lnTo>
                    <a:pt x="3524250" y="3454"/>
                  </a:lnTo>
                  <a:lnTo>
                    <a:pt x="3524250" y="6083"/>
                  </a:lnTo>
                  <a:lnTo>
                    <a:pt x="3524720" y="7200"/>
                  </a:lnTo>
                  <a:lnTo>
                    <a:pt x="3526586" y="9067"/>
                  </a:lnTo>
                  <a:lnTo>
                    <a:pt x="3527704" y="9525"/>
                  </a:lnTo>
                  <a:lnTo>
                    <a:pt x="3530333" y="9525"/>
                  </a:lnTo>
                  <a:lnTo>
                    <a:pt x="3531451" y="9067"/>
                  </a:lnTo>
                  <a:lnTo>
                    <a:pt x="3533317" y="7200"/>
                  </a:lnTo>
                  <a:lnTo>
                    <a:pt x="3533775" y="6083"/>
                  </a:lnTo>
                  <a:lnTo>
                    <a:pt x="3533775" y="3454"/>
                  </a:lnTo>
                  <a:close/>
                </a:path>
                <a:path w="3676650" h="1659254">
                  <a:moveTo>
                    <a:pt x="3581400" y="1652866"/>
                  </a:moveTo>
                  <a:lnTo>
                    <a:pt x="3580942" y="1651749"/>
                  </a:lnTo>
                  <a:lnTo>
                    <a:pt x="3579076" y="1649882"/>
                  </a:lnTo>
                  <a:lnTo>
                    <a:pt x="3577958" y="1649412"/>
                  </a:lnTo>
                  <a:lnTo>
                    <a:pt x="3575329" y="1649412"/>
                  </a:lnTo>
                  <a:lnTo>
                    <a:pt x="3574211" y="1649882"/>
                  </a:lnTo>
                  <a:lnTo>
                    <a:pt x="3572345" y="1651749"/>
                  </a:lnTo>
                  <a:lnTo>
                    <a:pt x="3571875" y="1652866"/>
                  </a:lnTo>
                  <a:lnTo>
                    <a:pt x="3571875" y="1655495"/>
                  </a:lnTo>
                  <a:lnTo>
                    <a:pt x="3572345" y="1656613"/>
                  </a:lnTo>
                  <a:lnTo>
                    <a:pt x="3574211" y="1658480"/>
                  </a:lnTo>
                  <a:lnTo>
                    <a:pt x="3575329" y="1658937"/>
                  </a:lnTo>
                  <a:lnTo>
                    <a:pt x="3577958" y="1658937"/>
                  </a:lnTo>
                  <a:lnTo>
                    <a:pt x="3579076" y="1658480"/>
                  </a:lnTo>
                  <a:lnTo>
                    <a:pt x="3580942" y="1656613"/>
                  </a:lnTo>
                  <a:lnTo>
                    <a:pt x="3581400" y="1655495"/>
                  </a:lnTo>
                  <a:lnTo>
                    <a:pt x="3581400" y="1652866"/>
                  </a:lnTo>
                  <a:close/>
                </a:path>
                <a:path w="3676650" h="1659254">
                  <a:moveTo>
                    <a:pt x="3581400" y="828154"/>
                  </a:moveTo>
                  <a:lnTo>
                    <a:pt x="3580942" y="827036"/>
                  </a:lnTo>
                  <a:lnTo>
                    <a:pt x="3579076" y="825182"/>
                  </a:lnTo>
                  <a:lnTo>
                    <a:pt x="3577958" y="824712"/>
                  </a:lnTo>
                  <a:lnTo>
                    <a:pt x="3575329" y="824712"/>
                  </a:lnTo>
                  <a:lnTo>
                    <a:pt x="3574211" y="825182"/>
                  </a:lnTo>
                  <a:lnTo>
                    <a:pt x="3572345" y="827036"/>
                  </a:lnTo>
                  <a:lnTo>
                    <a:pt x="3571875" y="828154"/>
                  </a:lnTo>
                  <a:lnTo>
                    <a:pt x="3571875" y="830795"/>
                  </a:lnTo>
                  <a:lnTo>
                    <a:pt x="3572345" y="831913"/>
                  </a:lnTo>
                  <a:lnTo>
                    <a:pt x="3574211" y="833767"/>
                  </a:lnTo>
                  <a:lnTo>
                    <a:pt x="3575329" y="834237"/>
                  </a:lnTo>
                  <a:lnTo>
                    <a:pt x="3577958" y="834237"/>
                  </a:lnTo>
                  <a:lnTo>
                    <a:pt x="3579076" y="833767"/>
                  </a:lnTo>
                  <a:lnTo>
                    <a:pt x="3580942" y="831913"/>
                  </a:lnTo>
                  <a:lnTo>
                    <a:pt x="3581400" y="830795"/>
                  </a:lnTo>
                  <a:lnTo>
                    <a:pt x="3581400" y="828154"/>
                  </a:lnTo>
                  <a:close/>
                </a:path>
                <a:path w="3676650" h="1659254">
                  <a:moveTo>
                    <a:pt x="3581400" y="3454"/>
                  </a:moveTo>
                  <a:lnTo>
                    <a:pt x="3580942" y="2336"/>
                  </a:lnTo>
                  <a:lnTo>
                    <a:pt x="3579076" y="469"/>
                  </a:lnTo>
                  <a:lnTo>
                    <a:pt x="3577958" y="0"/>
                  </a:lnTo>
                  <a:lnTo>
                    <a:pt x="3575329" y="0"/>
                  </a:lnTo>
                  <a:lnTo>
                    <a:pt x="3574211" y="469"/>
                  </a:lnTo>
                  <a:lnTo>
                    <a:pt x="3572345" y="2336"/>
                  </a:lnTo>
                  <a:lnTo>
                    <a:pt x="3571875" y="3454"/>
                  </a:lnTo>
                  <a:lnTo>
                    <a:pt x="3571875" y="6083"/>
                  </a:lnTo>
                  <a:lnTo>
                    <a:pt x="3572345" y="7200"/>
                  </a:lnTo>
                  <a:lnTo>
                    <a:pt x="3574211" y="9067"/>
                  </a:lnTo>
                  <a:lnTo>
                    <a:pt x="3575329" y="9525"/>
                  </a:lnTo>
                  <a:lnTo>
                    <a:pt x="3577958" y="9525"/>
                  </a:lnTo>
                  <a:lnTo>
                    <a:pt x="3579076" y="9067"/>
                  </a:lnTo>
                  <a:lnTo>
                    <a:pt x="3580942" y="7200"/>
                  </a:lnTo>
                  <a:lnTo>
                    <a:pt x="3581400" y="6083"/>
                  </a:lnTo>
                  <a:lnTo>
                    <a:pt x="3581400" y="3454"/>
                  </a:lnTo>
                  <a:close/>
                </a:path>
                <a:path w="3676650" h="1659254">
                  <a:moveTo>
                    <a:pt x="3629025" y="1652866"/>
                  </a:moveTo>
                  <a:lnTo>
                    <a:pt x="3628567" y="1651749"/>
                  </a:lnTo>
                  <a:lnTo>
                    <a:pt x="3626701" y="1649882"/>
                  </a:lnTo>
                  <a:lnTo>
                    <a:pt x="3625583" y="1649412"/>
                  </a:lnTo>
                  <a:lnTo>
                    <a:pt x="3622954" y="1649412"/>
                  </a:lnTo>
                  <a:lnTo>
                    <a:pt x="3621836" y="1649882"/>
                  </a:lnTo>
                  <a:lnTo>
                    <a:pt x="3619970" y="1651749"/>
                  </a:lnTo>
                  <a:lnTo>
                    <a:pt x="3619500" y="1652866"/>
                  </a:lnTo>
                  <a:lnTo>
                    <a:pt x="3619500" y="1655495"/>
                  </a:lnTo>
                  <a:lnTo>
                    <a:pt x="3619970" y="1656613"/>
                  </a:lnTo>
                  <a:lnTo>
                    <a:pt x="3621836" y="1658480"/>
                  </a:lnTo>
                  <a:lnTo>
                    <a:pt x="3622954" y="1658937"/>
                  </a:lnTo>
                  <a:lnTo>
                    <a:pt x="3625583" y="1658937"/>
                  </a:lnTo>
                  <a:lnTo>
                    <a:pt x="3626701" y="1658480"/>
                  </a:lnTo>
                  <a:lnTo>
                    <a:pt x="3628567" y="1656613"/>
                  </a:lnTo>
                  <a:lnTo>
                    <a:pt x="3629025" y="1655495"/>
                  </a:lnTo>
                  <a:lnTo>
                    <a:pt x="3629025" y="1652866"/>
                  </a:lnTo>
                  <a:close/>
                </a:path>
                <a:path w="3676650" h="1659254">
                  <a:moveTo>
                    <a:pt x="3629025" y="828154"/>
                  </a:moveTo>
                  <a:lnTo>
                    <a:pt x="3628567" y="827036"/>
                  </a:lnTo>
                  <a:lnTo>
                    <a:pt x="3626701" y="825182"/>
                  </a:lnTo>
                  <a:lnTo>
                    <a:pt x="3625583" y="824712"/>
                  </a:lnTo>
                  <a:lnTo>
                    <a:pt x="3622954" y="824712"/>
                  </a:lnTo>
                  <a:lnTo>
                    <a:pt x="3621836" y="825182"/>
                  </a:lnTo>
                  <a:lnTo>
                    <a:pt x="3619970" y="827036"/>
                  </a:lnTo>
                  <a:lnTo>
                    <a:pt x="3619500" y="828154"/>
                  </a:lnTo>
                  <a:lnTo>
                    <a:pt x="3619500" y="830795"/>
                  </a:lnTo>
                  <a:lnTo>
                    <a:pt x="3619970" y="831913"/>
                  </a:lnTo>
                  <a:lnTo>
                    <a:pt x="3621836" y="833767"/>
                  </a:lnTo>
                  <a:lnTo>
                    <a:pt x="3622954" y="834237"/>
                  </a:lnTo>
                  <a:lnTo>
                    <a:pt x="3625583" y="834237"/>
                  </a:lnTo>
                  <a:lnTo>
                    <a:pt x="3626701" y="833767"/>
                  </a:lnTo>
                  <a:lnTo>
                    <a:pt x="3628567" y="831913"/>
                  </a:lnTo>
                  <a:lnTo>
                    <a:pt x="3629025" y="830795"/>
                  </a:lnTo>
                  <a:lnTo>
                    <a:pt x="3629025" y="828154"/>
                  </a:lnTo>
                  <a:close/>
                </a:path>
                <a:path w="3676650" h="1659254">
                  <a:moveTo>
                    <a:pt x="3629025" y="3454"/>
                  </a:moveTo>
                  <a:lnTo>
                    <a:pt x="3628567" y="2336"/>
                  </a:lnTo>
                  <a:lnTo>
                    <a:pt x="3626701" y="469"/>
                  </a:lnTo>
                  <a:lnTo>
                    <a:pt x="3625583" y="0"/>
                  </a:lnTo>
                  <a:lnTo>
                    <a:pt x="3622954" y="0"/>
                  </a:lnTo>
                  <a:lnTo>
                    <a:pt x="3621836" y="469"/>
                  </a:lnTo>
                  <a:lnTo>
                    <a:pt x="3619970" y="2336"/>
                  </a:lnTo>
                  <a:lnTo>
                    <a:pt x="3619500" y="3454"/>
                  </a:lnTo>
                  <a:lnTo>
                    <a:pt x="3619500" y="6083"/>
                  </a:lnTo>
                  <a:lnTo>
                    <a:pt x="3619970" y="7200"/>
                  </a:lnTo>
                  <a:lnTo>
                    <a:pt x="3621836" y="9067"/>
                  </a:lnTo>
                  <a:lnTo>
                    <a:pt x="3622954" y="9525"/>
                  </a:lnTo>
                  <a:lnTo>
                    <a:pt x="3625583" y="9525"/>
                  </a:lnTo>
                  <a:lnTo>
                    <a:pt x="3626701" y="9067"/>
                  </a:lnTo>
                  <a:lnTo>
                    <a:pt x="3628567" y="7200"/>
                  </a:lnTo>
                  <a:lnTo>
                    <a:pt x="3629025" y="6083"/>
                  </a:lnTo>
                  <a:lnTo>
                    <a:pt x="3629025" y="3454"/>
                  </a:lnTo>
                  <a:close/>
                </a:path>
                <a:path w="3676650" h="1659254">
                  <a:moveTo>
                    <a:pt x="3676650" y="1652866"/>
                  </a:moveTo>
                  <a:lnTo>
                    <a:pt x="3676192" y="1651749"/>
                  </a:lnTo>
                  <a:lnTo>
                    <a:pt x="3674326" y="1649882"/>
                  </a:lnTo>
                  <a:lnTo>
                    <a:pt x="3673208" y="1649412"/>
                  </a:lnTo>
                  <a:lnTo>
                    <a:pt x="3670579" y="1649412"/>
                  </a:lnTo>
                  <a:lnTo>
                    <a:pt x="3669461" y="1649882"/>
                  </a:lnTo>
                  <a:lnTo>
                    <a:pt x="3667595" y="1651749"/>
                  </a:lnTo>
                  <a:lnTo>
                    <a:pt x="3667125" y="1652866"/>
                  </a:lnTo>
                  <a:lnTo>
                    <a:pt x="3667125" y="1655495"/>
                  </a:lnTo>
                  <a:lnTo>
                    <a:pt x="3667595" y="1656613"/>
                  </a:lnTo>
                  <a:lnTo>
                    <a:pt x="3669461" y="1658480"/>
                  </a:lnTo>
                  <a:lnTo>
                    <a:pt x="3670579" y="1658937"/>
                  </a:lnTo>
                  <a:lnTo>
                    <a:pt x="3673208" y="1658937"/>
                  </a:lnTo>
                  <a:lnTo>
                    <a:pt x="3674326" y="1658480"/>
                  </a:lnTo>
                  <a:lnTo>
                    <a:pt x="3676192" y="1656613"/>
                  </a:lnTo>
                  <a:lnTo>
                    <a:pt x="3676650" y="1655495"/>
                  </a:lnTo>
                  <a:lnTo>
                    <a:pt x="3676650" y="1652866"/>
                  </a:lnTo>
                  <a:close/>
                </a:path>
                <a:path w="3676650" h="1659254">
                  <a:moveTo>
                    <a:pt x="3676650" y="828154"/>
                  </a:moveTo>
                  <a:lnTo>
                    <a:pt x="3676192" y="827036"/>
                  </a:lnTo>
                  <a:lnTo>
                    <a:pt x="3674326" y="825182"/>
                  </a:lnTo>
                  <a:lnTo>
                    <a:pt x="3673208" y="824712"/>
                  </a:lnTo>
                  <a:lnTo>
                    <a:pt x="3670579" y="824712"/>
                  </a:lnTo>
                  <a:lnTo>
                    <a:pt x="3669461" y="825182"/>
                  </a:lnTo>
                  <a:lnTo>
                    <a:pt x="3667595" y="827036"/>
                  </a:lnTo>
                  <a:lnTo>
                    <a:pt x="3667125" y="828154"/>
                  </a:lnTo>
                  <a:lnTo>
                    <a:pt x="3667125" y="830795"/>
                  </a:lnTo>
                  <a:lnTo>
                    <a:pt x="3667595" y="831913"/>
                  </a:lnTo>
                  <a:lnTo>
                    <a:pt x="3669461" y="833767"/>
                  </a:lnTo>
                  <a:lnTo>
                    <a:pt x="3670579" y="834237"/>
                  </a:lnTo>
                  <a:lnTo>
                    <a:pt x="3673208" y="834237"/>
                  </a:lnTo>
                  <a:lnTo>
                    <a:pt x="3674326" y="833767"/>
                  </a:lnTo>
                  <a:lnTo>
                    <a:pt x="3676192" y="831913"/>
                  </a:lnTo>
                  <a:lnTo>
                    <a:pt x="3676650" y="830795"/>
                  </a:lnTo>
                  <a:lnTo>
                    <a:pt x="3676650" y="828154"/>
                  </a:lnTo>
                  <a:close/>
                </a:path>
                <a:path w="3676650" h="1659254">
                  <a:moveTo>
                    <a:pt x="3676650" y="3454"/>
                  </a:moveTo>
                  <a:lnTo>
                    <a:pt x="3676192" y="2336"/>
                  </a:lnTo>
                  <a:lnTo>
                    <a:pt x="3674326" y="469"/>
                  </a:lnTo>
                  <a:lnTo>
                    <a:pt x="3673208" y="0"/>
                  </a:lnTo>
                  <a:lnTo>
                    <a:pt x="3670579" y="0"/>
                  </a:lnTo>
                  <a:lnTo>
                    <a:pt x="3669461" y="469"/>
                  </a:lnTo>
                  <a:lnTo>
                    <a:pt x="3667595" y="2336"/>
                  </a:lnTo>
                  <a:lnTo>
                    <a:pt x="3667125" y="3454"/>
                  </a:lnTo>
                  <a:lnTo>
                    <a:pt x="3667125" y="6083"/>
                  </a:lnTo>
                  <a:lnTo>
                    <a:pt x="3667595" y="7200"/>
                  </a:lnTo>
                  <a:lnTo>
                    <a:pt x="3669461" y="9067"/>
                  </a:lnTo>
                  <a:lnTo>
                    <a:pt x="3670579" y="9525"/>
                  </a:lnTo>
                  <a:lnTo>
                    <a:pt x="3673208" y="9525"/>
                  </a:lnTo>
                  <a:lnTo>
                    <a:pt x="3674326" y="9067"/>
                  </a:lnTo>
                  <a:lnTo>
                    <a:pt x="3676192" y="7200"/>
                  </a:lnTo>
                  <a:lnTo>
                    <a:pt x="3676650" y="6083"/>
                  </a:lnTo>
                  <a:lnTo>
                    <a:pt x="3676650" y="3454"/>
                  </a:lnTo>
                  <a:close/>
                </a:path>
              </a:pathLst>
            </a:custGeom>
            <a:solidFill>
              <a:srgbClr val="C7C6C3"/>
            </a:solidFill>
          </p:spPr>
          <p:txBody>
            <a:bodyPr wrap="square" lIns="0" tIns="0" rIns="0" bIns="0" rtlCol="0"/>
            <a:lstStyle/>
            <a:p>
              <a:endParaRPr/>
            </a:p>
          </p:txBody>
        </p:sp>
        <p:pic>
          <p:nvPicPr>
            <p:cNvPr id="6" name="object 6"/>
            <p:cNvPicPr/>
            <p:nvPr/>
          </p:nvPicPr>
          <p:blipFill>
            <a:blip r:embed="rId2" cstate="print"/>
            <a:stretch>
              <a:fillRect/>
            </a:stretch>
          </p:blipFill>
          <p:spPr>
            <a:xfrm>
              <a:off x="4691062" y="2101850"/>
              <a:ext cx="9524" cy="1676399"/>
            </a:xfrm>
            <a:prstGeom prst="rect">
              <a:avLst/>
            </a:prstGeom>
          </p:spPr>
        </p:pic>
      </p:grpSp>
      <p:sp>
        <p:nvSpPr>
          <p:cNvPr id="7" name="object 7"/>
          <p:cNvSpPr txBox="1"/>
          <p:nvPr/>
        </p:nvSpPr>
        <p:spPr>
          <a:xfrm>
            <a:off x="4459882" y="2853630"/>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Segoe UI"/>
                <a:cs typeface="Segoe UI"/>
              </a:rPr>
              <a:t>50</a:t>
            </a:r>
            <a:endParaRPr sz="900">
              <a:latin typeface="Segoe UI"/>
              <a:cs typeface="Segoe UI"/>
            </a:endParaRPr>
          </a:p>
        </p:txBody>
      </p:sp>
      <p:sp>
        <p:nvSpPr>
          <p:cNvPr id="8" name="object 8"/>
          <p:cNvSpPr txBox="1"/>
          <p:nvPr/>
        </p:nvSpPr>
        <p:spPr>
          <a:xfrm>
            <a:off x="6193730" y="3936900"/>
            <a:ext cx="704850" cy="208279"/>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252423"/>
                </a:solidFill>
                <a:latin typeface="Tahoma"/>
                <a:cs typeface="Tahoma"/>
              </a:rPr>
              <a:t>Lead</a:t>
            </a:r>
            <a:r>
              <a:rPr sz="1200" spc="-80" dirty="0">
                <a:solidFill>
                  <a:srgbClr val="252423"/>
                </a:solidFill>
                <a:latin typeface="Tahoma"/>
                <a:cs typeface="Tahoma"/>
              </a:rPr>
              <a:t> </a:t>
            </a:r>
            <a:r>
              <a:rPr sz="1200" spc="-25" dirty="0">
                <a:solidFill>
                  <a:srgbClr val="252423"/>
                </a:solidFill>
                <a:latin typeface="Tahoma"/>
                <a:cs typeface="Tahoma"/>
              </a:rPr>
              <a:t>times</a:t>
            </a:r>
            <a:endParaRPr sz="1200">
              <a:latin typeface="Tahoma"/>
              <a:cs typeface="Tahoma"/>
            </a:endParaRPr>
          </a:p>
        </p:txBody>
      </p:sp>
      <p:sp>
        <p:nvSpPr>
          <p:cNvPr id="9" name="object 9"/>
          <p:cNvSpPr txBox="1"/>
          <p:nvPr/>
        </p:nvSpPr>
        <p:spPr>
          <a:xfrm>
            <a:off x="4192895" y="2433513"/>
            <a:ext cx="177800" cy="1011555"/>
          </a:xfrm>
          <a:prstGeom prst="rect">
            <a:avLst/>
          </a:prstGeom>
        </p:spPr>
        <p:txBody>
          <a:bodyPr vert="vert270" wrap="square" lIns="0" tIns="0" rIns="0" bIns="0" rtlCol="0">
            <a:spAutoFit/>
          </a:bodyPr>
          <a:lstStyle/>
          <a:p>
            <a:pPr marL="12700">
              <a:lnSpc>
                <a:spcPts val="1275"/>
              </a:lnSpc>
            </a:pPr>
            <a:r>
              <a:rPr sz="1200" spc="-70" dirty="0">
                <a:solidFill>
                  <a:srgbClr val="252423"/>
                </a:solidFill>
                <a:latin typeface="Tahoma"/>
                <a:cs typeface="Tahoma"/>
              </a:rPr>
              <a:t>Order</a:t>
            </a:r>
            <a:r>
              <a:rPr sz="1200" spc="-55" dirty="0">
                <a:solidFill>
                  <a:srgbClr val="252423"/>
                </a:solidFill>
                <a:latin typeface="Tahoma"/>
                <a:cs typeface="Tahoma"/>
              </a:rPr>
              <a:t> </a:t>
            </a:r>
            <a:r>
              <a:rPr sz="1200" spc="-40" dirty="0">
                <a:solidFill>
                  <a:srgbClr val="252423"/>
                </a:solidFill>
                <a:latin typeface="Tahoma"/>
                <a:cs typeface="Tahoma"/>
              </a:rPr>
              <a:t>quantities</a:t>
            </a:r>
            <a:endParaRPr sz="1200">
              <a:latin typeface="Tahoma"/>
              <a:cs typeface="Tahoma"/>
            </a:endParaRPr>
          </a:p>
        </p:txBody>
      </p:sp>
      <p:sp>
        <p:nvSpPr>
          <p:cNvPr id="10" name="object 10"/>
          <p:cNvSpPr txBox="1"/>
          <p:nvPr/>
        </p:nvSpPr>
        <p:spPr>
          <a:xfrm>
            <a:off x="4521497" y="3678336"/>
            <a:ext cx="218440" cy="273685"/>
          </a:xfrm>
          <a:prstGeom prst="rect">
            <a:avLst/>
          </a:prstGeom>
        </p:spPr>
        <p:txBody>
          <a:bodyPr vert="horz" wrap="square" lIns="0" tIns="12700" rIns="0" bIns="0" rtlCol="0">
            <a:spAutoFit/>
          </a:bodyPr>
          <a:lstStyle/>
          <a:p>
            <a:pPr marL="12700">
              <a:lnSpc>
                <a:spcPts val="975"/>
              </a:lnSpc>
              <a:spcBef>
                <a:spcPts val="100"/>
              </a:spcBef>
            </a:pPr>
            <a:r>
              <a:rPr sz="900" spc="-50" dirty="0">
                <a:solidFill>
                  <a:srgbClr val="605D5C"/>
                </a:solidFill>
                <a:latin typeface="Segoe UI"/>
                <a:cs typeface="Segoe UI"/>
              </a:rPr>
              <a:t>0</a:t>
            </a:r>
            <a:endParaRPr sz="900">
              <a:latin typeface="Segoe UI"/>
              <a:cs typeface="Segoe UI"/>
            </a:endParaRPr>
          </a:p>
          <a:p>
            <a:pPr marL="143510">
              <a:lnSpc>
                <a:spcPts val="975"/>
              </a:lnSpc>
            </a:pPr>
            <a:r>
              <a:rPr sz="900" spc="-50" dirty="0">
                <a:solidFill>
                  <a:srgbClr val="605D5C"/>
                </a:solidFill>
                <a:latin typeface="Segoe UI"/>
                <a:cs typeface="Segoe UI"/>
              </a:rPr>
              <a:t>0</a:t>
            </a:r>
            <a:endParaRPr sz="900">
              <a:latin typeface="Segoe UI"/>
              <a:cs typeface="Segoe UI"/>
            </a:endParaRPr>
          </a:p>
        </p:txBody>
      </p:sp>
      <p:sp>
        <p:nvSpPr>
          <p:cNvPr id="11" name="object 11"/>
          <p:cNvSpPr txBox="1"/>
          <p:nvPr/>
        </p:nvSpPr>
        <p:spPr>
          <a:xfrm>
            <a:off x="5858172" y="3789362"/>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Segoe UI"/>
                <a:cs typeface="Segoe UI"/>
              </a:rPr>
              <a:t>10</a:t>
            </a:r>
            <a:endParaRPr sz="900">
              <a:latin typeface="Segoe UI"/>
              <a:cs typeface="Segoe UI"/>
            </a:endParaRPr>
          </a:p>
        </p:txBody>
      </p:sp>
      <p:sp>
        <p:nvSpPr>
          <p:cNvPr id="12" name="object 12"/>
          <p:cNvSpPr txBox="1"/>
          <p:nvPr/>
        </p:nvSpPr>
        <p:spPr>
          <a:xfrm>
            <a:off x="7094834" y="3789362"/>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Segoe UI"/>
                <a:cs typeface="Segoe UI"/>
              </a:rPr>
              <a:t>20</a:t>
            </a:r>
            <a:endParaRPr sz="900">
              <a:latin typeface="Segoe UI"/>
              <a:cs typeface="Segoe UI"/>
            </a:endParaRPr>
          </a:p>
        </p:txBody>
      </p:sp>
      <p:sp>
        <p:nvSpPr>
          <p:cNvPr id="13" name="object 13"/>
          <p:cNvSpPr txBox="1"/>
          <p:nvPr/>
        </p:nvSpPr>
        <p:spPr>
          <a:xfrm>
            <a:off x="8331497" y="3789362"/>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Segoe UI"/>
                <a:cs typeface="Segoe UI"/>
              </a:rPr>
              <a:t>30</a:t>
            </a:r>
            <a:endParaRPr sz="900">
              <a:latin typeface="Segoe UI"/>
              <a:cs typeface="Segoe UI"/>
            </a:endParaRPr>
          </a:p>
        </p:txBody>
      </p:sp>
      <p:grpSp>
        <p:nvGrpSpPr>
          <p:cNvPr id="14" name="object 14"/>
          <p:cNvGrpSpPr/>
          <p:nvPr/>
        </p:nvGrpSpPr>
        <p:grpSpPr>
          <a:xfrm>
            <a:off x="4769960" y="2101850"/>
            <a:ext cx="3641090" cy="1676400"/>
            <a:chOff x="4769960" y="2101850"/>
            <a:chExt cx="3641090" cy="1676400"/>
          </a:xfrm>
        </p:grpSpPr>
        <p:pic>
          <p:nvPicPr>
            <p:cNvPr id="15" name="object 15"/>
            <p:cNvPicPr/>
            <p:nvPr/>
          </p:nvPicPr>
          <p:blipFill>
            <a:blip r:embed="rId3" cstate="print"/>
            <a:stretch>
              <a:fillRect/>
            </a:stretch>
          </p:blipFill>
          <p:spPr>
            <a:xfrm>
              <a:off x="5017293" y="2795523"/>
              <a:ext cx="89534" cy="89534"/>
            </a:xfrm>
            <a:prstGeom prst="rect">
              <a:avLst/>
            </a:prstGeom>
          </p:spPr>
        </p:pic>
        <p:pic>
          <p:nvPicPr>
            <p:cNvPr id="16" name="object 16"/>
            <p:cNvPicPr/>
            <p:nvPr/>
          </p:nvPicPr>
          <p:blipFill>
            <a:blip r:embed="rId3" cstate="print"/>
            <a:stretch>
              <a:fillRect/>
            </a:stretch>
          </p:blipFill>
          <p:spPr>
            <a:xfrm>
              <a:off x="5264625" y="2614088"/>
              <a:ext cx="89534" cy="89534"/>
            </a:xfrm>
            <a:prstGeom prst="rect">
              <a:avLst/>
            </a:prstGeom>
          </p:spPr>
        </p:pic>
        <p:pic>
          <p:nvPicPr>
            <p:cNvPr id="17" name="object 17"/>
            <p:cNvPicPr/>
            <p:nvPr/>
          </p:nvPicPr>
          <p:blipFill>
            <a:blip r:embed="rId3" cstate="print"/>
            <a:stretch>
              <a:fillRect/>
            </a:stretch>
          </p:blipFill>
          <p:spPr>
            <a:xfrm>
              <a:off x="5264625" y="2432653"/>
              <a:ext cx="89534" cy="89534"/>
            </a:xfrm>
            <a:prstGeom prst="rect">
              <a:avLst/>
            </a:prstGeom>
          </p:spPr>
        </p:pic>
        <p:pic>
          <p:nvPicPr>
            <p:cNvPr id="18" name="object 18"/>
            <p:cNvPicPr/>
            <p:nvPr/>
          </p:nvPicPr>
          <p:blipFill>
            <a:blip r:embed="rId4" cstate="print"/>
            <a:stretch>
              <a:fillRect/>
            </a:stretch>
          </p:blipFill>
          <p:spPr>
            <a:xfrm>
              <a:off x="6748620" y="2317194"/>
              <a:ext cx="89534" cy="89534"/>
            </a:xfrm>
            <a:prstGeom prst="rect">
              <a:avLst/>
            </a:prstGeom>
          </p:spPr>
        </p:pic>
        <p:sp>
          <p:nvSpPr>
            <p:cNvPr id="19" name="object 19"/>
            <p:cNvSpPr/>
            <p:nvPr/>
          </p:nvSpPr>
          <p:spPr>
            <a:xfrm>
              <a:off x="7495380" y="2354945"/>
              <a:ext cx="80010" cy="80010"/>
            </a:xfrm>
            <a:custGeom>
              <a:avLst/>
              <a:gdLst/>
              <a:ahLst/>
              <a:cxnLst/>
              <a:rect l="l" t="t" r="r" b="b"/>
              <a:pathLst>
                <a:path w="80009" h="80010">
                  <a:moveTo>
                    <a:pt x="45309" y="80009"/>
                  </a:moveTo>
                  <a:lnTo>
                    <a:pt x="34700" y="80009"/>
                  </a:lnTo>
                  <a:lnTo>
                    <a:pt x="29596" y="78994"/>
                  </a:lnTo>
                  <a:lnTo>
                    <a:pt x="1015" y="50413"/>
                  </a:lnTo>
                  <a:lnTo>
                    <a:pt x="0" y="40004"/>
                  </a:lnTo>
                  <a:lnTo>
                    <a:pt x="0" y="34699"/>
                  </a:lnTo>
                  <a:lnTo>
                    <a:pt x="29596" y="1015"/>
                  </a:lnTo>
                  <a:lnTo>
                    <a:pt x="34700" y="0"/>
                  </a:lnTo>
                  <a:lnTo>
                    <a:pt x="45309" y="0"/>
                  </a:lnTo>
                  <a:lnTo>
                    <a:pt x="78994" y="29596"/>
                  </a:lnTo>
                  <a:lnTo>
                    <a:pt x="80009" y="34699"/>
                  </a:lnTo>
                  <a:lnTo>
                    <a:pt x="80009" y="45309"/>
                  </a:lnTo>
                  <a:lnTo>
                    <a:pt x="50413" y="78994"/>
                  </a:lnTo>
                  <a:lnTo>
                    <a:pt x="45309" y="80009"/>
                  </a:lnTo>
                  <a:close/>
                </a:path>
              </a:pathLst>
            </a:custGeom>
            <a:solidFill>
              <a:srgbClr val="118CFF">
                <a:alpha val="84999"/>
              </a:srgbClr>
            </a:solidFill>
          </p:spPr>
          <p:txBody>
            <a:bodyPr wrap="square" lIns="0" tIns="0" rIns="0" bIns="0" rtlCol="0"/>
            <a:lstStyle/>
            <a:p>
              <a:endParaRPr/>
            </a:p>
          </p:txBody>
        </p:sp>
        <p:sp>
          <p:nvSpPr>
            <p:cNvPr id="20" name="object 20"/>
            <p:cNvSpPr/>
            <p:nvPr/>
          </p:nvSpPr>
          <p:spPr>
            <a:xfrm>
              <a:off x="7495380" y="2354945"/>
              <a:ext cx="80010" cy="80010"/>
            </a:xfrm>
            <a:custGeom>
              <a:avLst/>
              <a:gdLst/>
              <a:ahLst/>
              <a:cxnLst/>
              <a:rect l="l" t="t" r="r" b="b"/>
              <a:pathLst>
                <a:path w="80009" h="80010">
                  <a:moveTo>
                    <a:pt x="0" y="40004"/>
                  </a:moveTo>
                  <a:lnTo>
                    <a:pt x="19794" y="74934"/>
                  </a:lnTo>
                  <a:lnTo>
                    <a:pt x="40004" y="80009"/>
                  </a:lnTo>
                  <a:lnTo>
                    <a:pt x="45309" y="80009"/>
                  </a:lnTo>
                  <a:lnTo>
                    <a:pt x="76964" y="55314"/>
                  </a:lnTo>
                  <a:lnTo>
                    <a:pt x="80009" y="40004"/>
                  </a:lnTo>
                  <a:lnTo>
                    <a:pt x="80009" y="34700"/>
                  </a:lnTo>
                  <a:lnTo>
                    <a:pt x="55314" y="3045"/>
                  </a:lnTo>
                  <a:lnTo>
                    <a:pt x="40004" y="0"/>
                  </a:lnTo>
                  <a:lnTo>
                    <a:pt x="34700" y="0"/>
                  </a:lnTo>
                  <a:lnTo>
                    <a:pt x="3045" y="24695"/>
                  </a:lnTo>
                  <a:lnTo>
                    <a:pt x="0" y="40004"/>
                  </a:lnTo>
                </a:path>
              </a:pathLst>
            </a:custGeom>
            <a:ln w="9524">
              <a:solidFill>
                <a:srgbClr val="118CFF"/>
              </a:solidFill>
            </a:ln>
          </p:spPr>
          <p:txBody>
            <a:bodyPr wrap="square" lIns="0" tIns="0" rIns="0" bIns="0" rtlCol="0"/>
            <a:lstStyle/>
            <a:p>
              <a:endParaRPr/>
            </a:p>
          </p:txBody>
        </p:sp>
        <p:sp>
          <p:nvSpPr>
            <p:cNvPr id="21" name="object 21"/>
            <p:cNvSpPr/>
            <p:nvPr/>
          </p:nvSpPr>
          <p:spPr>
            <a:xfrm>
              <a:off x="7619046" y="3608498"/>
              <a:ext cx="80010" cy="80010"/>
            </a:xfrm>
            <a:custGeom>
              <a:avLst/>
              <a:gdLst/>
              <a:ahLst/>
              <a:cxnLst/>
              <a:rect l="l" t="t" r="r" b="b"/>
              <a:pathLst>
                <a:path w="80009" h="80010">
                  <a:moveTo>
                    <a:pt x="45309" y="80009"/>
                  </a:moveTo>
                  <a:lnTo>
                    <a:pt x="34700" y="80009"/>
                  </a:lnTo>
                  <a:lnTo>
                    <a:pt x="29596" y="78994"/>
                  </a:lnTo>
                  <a:lnTo>
                    <a:pt x="1015" y="50413"/>
                  </a:lnTo>
                  <a:lnTo>
                    <a:pt x="0" y="40004"/>
                  </a:lnTo>
                  <a:lnTo>
                    <a:pt x="0" y="34699"/>
                  </a:lnTo>
                  <a:lnTo>
                    <a:pt x="29596" y="1015"/>
                  </a:lnTo>
                  <a:lnTo>
                    <a:pt x="34700" y="0"/>
                  </a:lnTo>
                  <a:lnTo>
                    <a:pt x="45309" y="0"/>
                  </a:lnTo>
                  <a:lnTo>
                    <a:pt x="78994" y="29596"/>
                  </a:lnTo>
                  <a:lnTo>
                    <a:pt x="80009" y="34699"/>
                  </a:lnTo>
                  <a:lnTo>
                    <a:pt x="80009" y="45309"/>
                  </a:lnTo>
                  <a:lnTo>
                    <a:pt x="50413" y="78994"/>
                  </a:lnTo>
                  <a:lnTo>
                    <a:pt x="45309" y="80009"/>
                  </a:lnTo>
                  <a:close/>
                </a:path>
              </a:pathLst>
            </a:custGeom>
            <a:solidFill>
              <a:srgbClr val="118CFF">
                <a:alpha val="84999"/>
              </a:srgbClr>
            </a:solidFill>
          </p:spPr>
          <p:txBody>
            <a:bodyPr wrap="square" lIns="0" tIns="0" rIns="0" bIns="0" rtlCol="0"/>
            <a:lstStyle/>
            <a:p>
              <a:endParaRPr/>
            </a:p>
          </p:txBody>
        </p:sp>
        <p:sp>
          <p:nvSpPr>
            <p:cNvPr id="22" name="object 22"/>
            <p:cNvSpPr/>
            <p:nvPr/>
          </p:nvSpPr>
          <p:spPr>
            <a:xfrm>
              <a:off x="7619046" y="3608498"/>
              <a:ext cx="80010" cy="80010"/>
            </a:xfrm>
            <a:custGeom>
              <a:avLst/>
              <a:gdLst/>
              <a:ahLst/>
              <a:cxnLst/>
              <a:rect l="l" t="t" r="r" b="b"/>
              <a:pathLst>
                <a:path w="80009" h="80010">
                  <a:moveTo>
                    <a:pt x="0" y="40004"/>
                  </a:moveTo>
                  <a:lnTo>
                    <a:pt x="19794" y="74934"/>
                  </a:lnTo>
                  <a:lnTo>
                    <a:pt x="40004" y="80009"/>
                  </a:lnTo>
                  <a:lnTo>
                    <a:pt x="45309" y="80009"/>
                  </a:lnTo>
                  <a:lnTo>
                    <a:pt x="76964" y="55314"/>
                  </a:lnTo>
                  <a:lnTo>
                    <a:pt x="80009" y="40004"/>
                  </a:lnTo>
                  <a:lnTo>
                    <a:pt x="80009" y="34700"/>
                  </a:lnTo>
                  <a:lnTo>
                    <a:pt x="55314" y="3045"/>
                  </a:lnTo>
                  <a:lnTo>
                    <a:pt x="40004" y="0"/>
                  </a:lnTo>
                  <a:lnTo>
                    <a:pt x="34700" y="0"/>
                  </a:lnTo>
                  <a:lnTo>
                    <a:pt x="3045" y="24695"/>
                  </a:lnTo>
                  <a:lnTo>
                    <a:pt x="0" y="40004"/>
                  </a:lnTo>
                </a:path>
              </a:pathLst>
            </a:custGeom>
            <a:ln w="9524">
              <a:solidFill>
                <a:srgbClr val="118CFF"/>
              </a:solidFill>
            </a:ln>
          </p:spPr>
          <p:txBody>
            <a:bodyPr wrap="square" lIns="0" tIns="0" rIns="0" bIns="0" rtlCol="0"/>
            <a:lstStyle/>
            <a:p>
              <a:endParaRPr/>
            </a:p>
          </p:txBody>
        </p:sp>
        <p:pic>
          <p:nvPicPr>
            <p:cNvPr id="23" name="object 23"/>
            <p:cNvPicPr/>
            <p:nvPr/>
          </p:nvPicPr>
          <p:blipFill>
            <a:blip r:embed="rId5" cstate="print"/>
            <a:stretch>
              <a:fillRect/>
            </a:stretch>
          </p:blipFill>
          <p:spPr>
            <a:xfrm>
              <a:off x="7861617" y="3372818"/>
              <a:ext cx="89534" cy="89534"/>
            </a:xfrm>
            <a:prstGeom prst="rect">
              <a:avLst/>
            </a:prstGeom>
          </p:spPr>
        </p:pic>
        <p:pic>
          <p:nvPicPr>
            <p:cNvPr id="24" name="object 24"/>
            <p:cNvPicPr/>
            <p:nvPr/>
          </p:nvPicPr>
          <p:blipFill>
            <a:blip r:embed="rId6" cstate="print"/>
            <a:stretch>
              <a:fillRect/>
            </a:stretch>
          </p:blipFill>
          <p:spPr>
            <a:xfrm>
              <a:off x="6872287" y="2317194"/>
              <a:ext cx="89534" cy="89534"/>
            </a:xfrm>
            <a:prstGeom prst="rect">
              <a:avLst/>
            </a:prstGeom>
          </p:spPr>
        </p:pic>
        <p:pic>
          <p:nvPicPr>
            <p:cNvPr id="25" name="object 25"/>
            <p:cNvPicPr/>
            <p:nvPr/>
          </p:nvPicPr>
          <p:blipFill>
            <a:blip r:embed="rId7" cstate="print"/>
            <a:stretch>
              <a:fillRect/>
            </a:stretch>
          </p:blipFill>
          <p:spPr>
            <a:xfrm>
              <a:off x="4769960" y="3059429"/>
              <a:ext cx="213201" cy="386429"/>
            </a:xfrm>
            <a:prstGeom prst="rect">
              <a:avLst/>
            </a:prstGeom>
          </p:spPr>
        </p:pic>
        <p:pic>
          <p:nvPicPr>
            <p:cNvPr id="26" name="object 26"/>
            <p:cNvPicPr/>
            <p:nvPr/>
          </p:nvPicPr>
          <p:blipFill>
            <a:blip r:embed="rId8" cstate="print"/>
            <a:stretch>
              <a:fillRect/>
            </a:stretch>
          </p:blipFill>
          <p:spPr>
            <a:xfrm>
              <a:off x="7490617" y="3257359"/>
              <a:ext cx="89534" cy="89534"/>
            </a:xfrm>
            <a:prstGeom prst="rect">
              <a:avLst/>
            </a:prstGeom>
          </p:spPr>
        </p:pic>
        <p:sp>
          <p:nvSpPr>
            <p:cNvPr id="27" name="object 27"/>
            <p:cNvSpPr/>
            <p:nvPr/>
          </p:nvSpPr>
          <p:spPr>
            <a:xfrm>
              <a:off x="7495380" y="2371439"/>
              <a:ext cx="80010" cy="80010"/>
            </a:xfrm>
            <a:custGeom>
              <a:avLst/>
              <a:gdLst/>
              <a:ahLst/>
              <a:cxnLst/>
              <a:rect l="l" t="t" r="r" b="b"/>
              <a:pathLst>
                <a:path w="80009" h="80010">
                  <a:moveTo>
                    <a:pt x="45309" y="80009"/>
                  </a:moveTo>
                  <a:lnTo>
                    <a:pt x="34700" y="80009"/>
                  </a:lnTo>
                  <a:lnTo>
                    <a:pt x="29596" y="78994"/>
                  </a:lnTo>
                  <a:lnTo>
                    <a:pt x="1015" y="50413"/>
                  </a:lnTo>
                  <a:lnTo>
                    <a:pt x="0" y="40004"/>
                  </a:lnTo>
                  <a:lnTo>
                    <a:pt x="0" y="34699"/>
                  </a:lnTo>
                  <a:lnTo>
                    <a:pt x="29596" y="1015"/>
                  </a:lnTo>
                  <a:lnTo>
                    <a:pt x="34700" y="0"/>
                  </a:lnTo>
                  <a:lnTo>
                    <a:pt x="45309" y="0"/>
                  </a:lnTo>
                  <a:lnTo>
                    <a:pt x="78994" y="29596"/>
                  </a:lnTo>
                  <a:lnTo>
                    <a:pt x="80009" y="34699"/>
                  </a:lnTo>
                  <a:lnTo>
                    <a:pt x="80009" y="45309"/>
                  </a:lnTo>
                  <a:lnTo>
                    <a:pt x="50413" y="78994"/>
                  </a:lnTo>
                  <a:lnTo>
                    <a:pt x="45309" y="80009"/>
                  </a:lnTo>
                  <a:close/>
                </a:path>
              </a:pathLst>
            </a:custGeom>
            <a:solidFill>
              <a:srgbClr val="12239D">
                <a:alpha val="84999"/>
              </a:srgbClr>
            </a:solidFill>
          </p:spPr>
          <p:txBody>
            <a:bodyPr wrap="square" lIns="0" tIns="0" rIns="0" bIns="0" rtlCol="0"/>
            <a:lstStyle/>
            <a:p>
              <a:endParaRPr/>
            </a:p>
          </p:txBody>
        </p:sp>
        <p:sp>
          <p:nvSpPr>
            <p:cNvPr id="28" name="object 28"/>
            <p:cNvSpPr/>
            <p:nvPr/>
          </p:nvSpPr>
          <p:spPr>
            <a:xfrm>
              <a:off x="7495380" y="2371439"/>
              <a:ext cx="80010" cy="80010"/>
            </a:xfrm>
            <a:custGeom>
              <a:avLst/>
              <a:gdLst/>
              <a:ahLst/>
              <a:cxnLst/>
              <a:rect l="l" t="t" r="r" b="b"/>
              <a:pathLst>
                <a:path w="80009" h="80010">
                  <a:moveTo>
                    <a:pt x="0" y="40004"/>
                  </a:moveTo>
                  <a:lnTo>
                    <a:pt x="19794" y="74934"/>
                  </a:lnTo>
                  <a:lnTo>
                    <a:pt x="40004" y="80009"/>
                  </a:lnTo>
                  <a:lnTo>
                    <a:pt x="45309" y="80009"/>
                  </a:lnTo>
                  <a:lnTo>
                    <a:pt x="76964" y="55314"/>
                  </a:lnTo>
                  <a:lnTo>
                    <a:pt x="80009" y="40004"/>
                  </a:lnTo>
                  <a:lnTo>
                    <a:pt x="80009" y="34700"/>
                  </a:lnTo>
                  <a:lnTo>
                    <a:pt x="55314" y="3045"/>
                  </a:lnTo>
                  <a:lnTo>
                    <a:pt x="40004" y="0"/>
                  </a:lnTo>
                  <a:lnTo>
                    <a:pt x="34700" y="0"/>
                  </a:lnTo>
                  <a:lnTo>
                    <a:pt x="3045" y="24695"/>
                  </a:lnTo>
                  <a:lnTo>
                    <a:pt x="0" y="40004"/>
                  </a:lnTo>
                </a:path>
              </a:pathLst>
            </a:custGeom>
            <a:ln w="9524">
              <a:solidFill>
                <a:srgbClr val="12239D"/>
              </a:solidFill>
            </a:ln>
          </p:spPr>
          <p:txBody>
            <a:bodyPr wrap="square" lIns="0" tIns="0" rIns="0" bIns="0" rtlCol="0"/>
            <a:lstStyle/>
            <a:p>
              <a:endParaRPr/>
            </a:p>
          </p:txBody>
        </p:sp>
        <p:sp>
          <p:nvSpPr>
            <p:cNvPr id="29" name="object 29"/>
            <p:cNvSpPr/>
            <p:nvPr/>
          </p:nvSpPr>
          <p:spPr>
            <a:xfrm>
              <a:off x="7742713" y="3559016"/>
              <a:ext cx="80010" cy="80010"/>
            </a:xfrm>
            <a:custGeom>
              <a:avLst/>
              <a:gdLst/>
              <a:ahLst/>
              <a:cxnLst/>
              <a:rect l="l" t="t" r="r" b="b"/>
              <a:pathLst>
                <a:path w="80009" h="80010">
                  <a:moveTo>
                    <a:pt x="45309" y="80009"/>
                  </a:moveTo>
                  <a:lnTo>
                    <a:pt x="34700" y="80009"/>
                  </a:lnTo>
                  <a:lnTo>
                    <a:pt x="29596" y="78994"/>
                  </a:lnTo>
                  <a:lnTo>
                    <a:pt x="1015" y="50413"/>
                  </a:lnTo>
                  <a:lnTo>
                    <a:pt x="0" y="40004"/>
                  </a:lnTo>
                  <a:lnTo>
                    <a:pt x="0" y="34699"/>
                  </a:lnTo>
                  <a:lnTo>
                    <a:pt x="29596" y="1015"/>
                  </a:lnTo>
                  <a:lnTo>
                    <a:pt x="34700" y="0"/>
                  </a:lnTo>
                  <a:lnTo>
                    <a:pt x="45309" y="0"/>
                  </a:lnTo>
                  <a:lnTo>
                    <a:pt x="78994" y="29596"/>
                  </a:lnTo>
                  <a:lnTo>
                    <a:pt x="80009" y="34699"/>
                  </a:lnTo>
                  <a:lnTo>
                    <a:pt x="80009" y="45309"/>
                  </a:lnTo>
                  <a:lnTo>
                    <a:pt x="50413" y="78994"/>
                  </a:lnTo>
                  <a:lnTo>
                    <a:pt x="45309" y="80009"/>
                  </a:lnTo>
                  <a:close/>
                </a:path>
              </a:pathLst>
            </a:custGeom>
            <a:solidFill>
              <a:srgbClr val="12239D">
                <a:alpha val="84999"/>
              </a:srgbClr>
            </a:solidFill>
          </p:spPr>
          <p:txBody>
            <a:bodyPr wrap="square" lIns="0" tIns="0" rIns="0" bIns="0" rtlCol="0"/>
            <a:lstStyle/>
            <a:p>
              <a:endParaRPr/>
            </a:p>
          </p:txBody>
        </p:sp>
        <p:sp>
          <p:nvSpPr>
            <p:cNvPr id="30" name="object 30"/>
            <p:cNvSpPr/>
            <p:nvPr/>
          </p:nvSpPr>
          <p:spPr>
            <a:xfrm>
              <a:off x="7742713" y="3559016"/>
              <a:ext cx="80010" cy="80010"/>
            </a:xfrm>
            <a:custGeom>
              <a:avLst/>
              <a:gdLst/>
              <a:ahLst/>
              <a:cxnLst/>
              <a:rect l="l" t="t" r="r" b="b"/>
              <a:pathLst>
                <a:path w="80009" h="80010">
                  <a:moveTo>
                    <a:pt x="0" y="40004"/>
                  </a:moveTo>
                  <a:lnTo>
                    <a:pt x="19794" y="74934"/>
                  </a:lnTo>
                  <a:lnTo>
                    <a:pt x="40004" y="80009"/>
                  </a:lnTo>
                  <a:lnTo>
                    <a:pt x="45309" y="80009"/>
                  </a:lnTo>
                  <a:lnTo>
                    <a:pt x="76964" y="55314"/>
                  </a:lnTo>
                  <a:lnTo>
                    <a:pt x="80009" y="40004"/>
                  </a:lnTo>
                  <a:lnTo>
                    <a:pt x="80009" y="34700"/>
                  </a:lnTo>
                  <a:lnTo>
                    <a:pt x="55314" y="3045"/>
                  </a:lnTo>
                  <a:lnTo>
                    <a:pt x="40004" y="0"/>
                  </a:lnTo>
                  <a:lnTo>
                    <a:pt x="34700" y="0"/>
                  </a:lnTo>
                  <a:lnTo>
                    <a:pt x="3045" y="24695"/>
                  </a:lnTo>
                  <a:lnTo>
                    <a:pt x="0" y="40004"/>
                  </a:lnTo>
                </a:path>
              </a:pathLst>
            </a:custGeom>
            <a:ln w="9524">
              <a:solidFill>
                <a:srgbClr val="12239D"/>
              </a:solidFill>
            </a:ln>
          </p:spPr>
          <p:txBody>
            <a:bodyPr wrap="square" lIns="0" tIns="0" rIns="0" bIns="0" rtlCol="0"/>
            <a:lstStyle/>
            <a:p>
              <a:endParaRPr/>
            </a:p>
          </p:txBody>
        </p:sp>
        <p:pic>
          <p:nvPicPr>
            <p:cNvPr id="31" name="object 31"/>
            <p:cNvPicPr/>
            <p:nvPr/>
          </p:nvPicPr>
          <p:blipFill>
            <a:blip r:embed="rId9" cstate="print"/>
            <a:stretch>
              <a:fillRect/>
            </a:stretch>
          </p:blipFill>
          <p:spPr>
            <a:xfrm>
              <a:off x="7861617" y="3686206"/>
              <a:ext cx="89534" cy="89534"/>
            </a:xfrm>
            <a:prstGeom prst="rect">
              <a:avLst/>
            </a:prstGeom>
          </p:spPr>
        </p:pic>
        <p:pic>
          <p:nvPicPr>
            <p:cNvPr id="32" name="object 32"/>
            <p:cNvPicPr/>
            <p:nvPr/>
          </p:nvPicPr>
          <p:blipFill>
            <a:blip r:embed="rId10" cstate="print"/>
            <a:stretch>
              <a:fillRect/>
            </a:stretch>
          </p:blipFill>
          <p:spPr>
            <a:xfrm>
              <a:off x="5511958" y="2101850"/>
              <a:ext cx="1697196" cy="1676399"/>
            </a:xfrm>
            <a:prstGeom prst="rect">
              <a:avLst/>
            </a:prstGeom>
          </p:spPr>
        </p:pic>
        <p:pic>
          <p:nvPicPr>
            <p:cNvPr id="33" name="object 33"/>
            <p:cNvPicPr/>
            <p:nvPr/>
          </p:nvPicPr>
          <p:blipFill>
            <a:blip r:embed="rId11" cstate="print"/>
            <a:stretch>
              <a:fillRect/>
            </a:stretch>
          </p:blipFill>
          <p:spPr>
            <a:xfrm>
              <a:off x="5264625" y="2993453"/>
              <a:ext cx="89534" cy="89534"/>
            </a:xfrm>
            <a:prstGeom prst="rect">
              <a:avLst/>
            </a:prstGeom>
          </p:spPr>
        </p:pic>
        <p:pic>
          <p:nvPicPr>
            <p:cNvPr id="34" name="object 34"/>
            <p:cNvPicPr/>
            <p:nvPr/>
          </p:nvPicPr>
          <p:blipFill>
            <a:blip r:embed="rId12" cstate="print"/>
            <a:stretch>
              <a:fillRect/>
            </a:stretch>
          </p:blipFill>
          <p:spPr>
            <a:xfrm>
              <a:off x="5388292" y="3587242"/>
              <a:ext cx="89534" cy="89534"/>
            </a:xfrm>
            <a:prstGeom prst="rect">
              <a:avLst/>
            </a:prstGeom>
          </p:spPr>
        </p:pic>
        <p:pic>
          <p:nvPicPr>
            <p:cNvPr id="35" name="object 35"/>
            <p:cNvPicPr/>
            <p:nvPr/>
          </p:nvPicPr>
          <p:blipFill>
            <a:blip r:embed="rId13" cstate="print"/>
            <a:stretch>
              <a:fillRect/>
            </a:stretch>
          </p:blipFill>
          <p:spPr>
            <a:xfrm>
              <a:off x="7366952" y="2101850"/>
              <a:ext cx="1043622" cy="1676399"/>
            </a:xfrm>
            <a:prstGeom prst="rect">
              <a:avLst/>
            </a:prstGeom>
          </p:spPr>
        </p:pic>
        <p:pic>
          <p:nvPicPr>
            <p:cNvPr id="36" name="object 36"/>
            <p:cNvPicPr/>
            <p:nvPr/>
          </p:nvPicPr>
          <p:blipFill>
            <a:blip r:embed="rId12" cstate="print"/>
            <a:stretch>
              <a:fillRect/>
            </a:stretch>
          </p:blipFill>
          <p:spPr>
            <a:xfrm>
              <a:off x="5511958" y="2135758"/>
              <a:ext cx="89534" cy="89534"/>
            </a:xfrm>
            <a:prstGeom prst="rect">
              <a:avLst/>
            </a:prstGeom>
          </p:spPr>
        </p:pic>
        <p:pic>
          <p:nvPicPr>
            <p:cNvPr id="37" name="object 37"/>
            <p:cNvPicPr/>
            <p:nvPr/>
          </p:nvPicPr>
          <p:blipFill>
            <a:blip r:embed="rId12" cstate="print"/>
            <a:stretch>
              <a:fillRect/>
            </a:stretch>
          </p:blipFill>
          <p:spPr>
            <a:xfrm>
              <a:off x="5635624" y="3372818"/>
              <a:ext cx="89534" cy="89534"/>
            </a:xfrm>
            <a:prstGeom prst="rect">
              <a:avLst/>
            </a:prstGeom>
          </p:spPr>
        </p:pic>
        <p:pic>
          <p:nvPicPr>
            <p:cNvPr id="38" name="object 38"/>
            <p:cNvPicPr/>
            <p:nvPr/>
          </p:nvPicPr>
          <p:blipFill>
            <a:blip r:embed="rId11" cstate="print"/>
            <a:stretch>
              <a:fillRect/>
            </a:stretch>
          </p:blipFill>
          <p:spPr>
            <a:xfrm>
              <a:off x="7737950" y="3389312"/>
              <a:ext cx="89534" cy="89534"/>
            </a:xfrm>
            <a:prstGeom prst="rect">
              <a:avLst/>
            </a:prstGeom>
          </p:spPr>
        </p:pic>
        <p:pic>
          <p:nvPicPr>
            <p:cNvPr id="39" name="object 39"/>
            <p:cNvPicPr/>
            <p:nvPr/>
          </p:nvPicPr>
          <p:blipFill>
            <a:blip r:embed="rId14" cstate="print"/>
            <a:stretch>
              <a:fillRect/>
            </a:stretch>
          </p:blipFill>
          <p:spPr>
            <a:xfrm>
              <a:off x="8232616" y="3620230"/>
              <a:ext cx="89534" cy="89534"/>
            </a:xfrm>
            <a:prstGeom prst="rect">
              <a:avLst/>
            </a:prstGeom>
          </p:spPr>
        </p:pic>
        <p:pic>
          <p:nvPicPr>
            <p:cNvPr id="40" name="object 40"/>
            <p:cNvPicPr/>
            <p:nvPr/>
          </p:nvPicPr>
          <p:blipFill>
            <a:blip r:embed="rId15" cstate="print"/>
            <a:stretch>
              <a:fillRect/>
            </a:stretch>
          </p:blipFill>
          <p:spPr>
            <a:xfrm>
              <a:off x="4769960" y="2680064"/>
              <a:ext cx="89534" cy="89534"/>
            </a:xfrm>
            <a:prstGeom prst="rect">
              <a:avLst/>
            </a:prstGeom>
          </p:spPr>
        </p:pic>
        <p:pic>
          <p:nvPicPr>
            <p:cNvPr id="41" name="object 41"/>
            <p:cNvPicPr/>
            <p:nvPr/>
          </p:nvPicPr>
          <p:blipFill>
            <a:blip r:embed="rId16" cstate="print"/>
            <a:stretch>
              <a:fillRect/>
            </a:stretch>
          </p:blipFill>
          <p:spPr>
            <a:xfrm>
              <a:off x="5388291" y="3702700"/>
              <a:ext cx="89534" cy="75549"/>
            </a:xfrm>
            <a:prstGeom prst="rect">
              <a:avLst/>
            </a:prstGeom>
          </p:spPr>
        </p:pic>
        <p:pic>
          <p:nvPicPr>
            <p:cNvPr id="42" name="object 42"/>
            <p:cNvPicPr/>
            <p:nvPr/>
          </p:nvPicPr>
          <p:blipFill>
            <a:blip r:embed="rId17" cstate="print"/>
            <a:stretch>
              <a:fillRect/>
            </a:stretch>
          </p:blipFill>
          <p:spPr>
            <a:xfrm>
              <a:off x="7366952" y="2317194"/>
              <a:ext cx="89534" cy="89534"/>
            </a:xfrm>
            <a:prstGeom prst="rect">
              <a:avLst/>
            </a:prstGeom>
          </p:spPr>
        </p:pic>
        <p:pic>
          <p:nvPicPr>
            <p:cNvPr id="43" name="object 43"/>
            <p:cNvPicPr/>
            <p:nvPr/>
          </p:nvPicPr>
          <p:blipFill>
            <a:blip r:embed="rId18" cstate="print"/>
            <a:stretch>
              <a:fillRect/>
            </a:stretch>
          </p:blipFill>
          <p:spPr>
            <a:xfrm>
              <a:off x="7490617" y="3125406"/>
              <a:ext cx="89534" cy="89534"/>
            </a:xfrm>
            <a:prstGeom prst="rect">
              <a:avLst/>
            </a:prstGeom>
          </p:spPr>
        </p:pic>
        <p:pic>
          <p:nvPicPr>
            <p:cNvPr id="44" name="object 44"/>
            <p:cNvPicPr/>
            <p:nvPr/>
          </p:nvPicPr>
          <p:blipFill>
            <a:blip r:embed="rId19" cstate="print"/>
            <a:stretch>
              <a:fillRect/>
            </a:stretch>
          </p:blipFill>
          <p:spPr>
            <a:xfrm>
              <a:off x="7861617" y="3141900"/>
              <a:ext cx="89534" cy="89534"/>
            </a:xfrm>
            <a:prstGeom prst="rect">
              <a:avLst/>
            </a:prstGeom>
          </p:spPr>
        </p:pic>
        <p:pic>
          <p:nvPicPr>
            <p:cNvPr id="45" name="object 45"/>
            <p:cNvPicPr/>
            <p:nvPr/>
          </p:nvPicPr>
          <p:blipFill>
            <a:blip r:embed="rId20" cstate="print"/>
            <a:stretch>
              <a:fillRect/>
            </a:stretch>
          </p:blipFill>
          <p:spPr>
            <a:xfrm>
              <a:off x="4769960" y="2267711"/>
              <a:ext cx="89534" cy="89534"/>
            </a:xfrm>
            <a:prstGeom prst="rect">
              <a:avLst/>
            </a:prstGeom>
          </p:spPr>
        </p:pic>
        <p:pic>
          <p:nvPicPr>
            <p:cNvPr id="46" name="object 46"/>
            <p:cNvPicPr/>
            <p:nvPr/>
          </p:nvPicPr>
          <p:blipFill>
            <a:blip r:embed="rId21" cstate="print"/>
            <a:stretch>
              <a:fillRect/>
            </a:stretch>
          </p:blipFill>
          <p:spPr>
            <a:xfrm>
              <a:off x="5140959" y="2861500"/>
              <a:ext cx="89534" cy="106029"/>
            </a:xfrm>
            <a:prstGeom prst="rect">
              <a:avLst/>
            </a:prstGeom>
          </p:spPr>
        </p:pic>
        <p:pic>
          <p:nvPicPr>
            <p:cNvPr id="47" name="object 47"/>
            <p:cNvPicPr/>
            <p:nvPr/>
          </p:nvPicPr>
          <p:blipFill>
            <a:blip r:embed="rId22" cstate="print"/>
            <a:stretch>
              <a:fillRect/>
            </a:stretch>
          </p:blipFill>
          <p:spPr>
            <a:xfrm>
              <a:off x="5264625" y="3240865"/>
              <a:ext cx="89534" cy="89534"/>
            </a:xfrm>
            <a:prstGeom prst="rect">
              <a:avLst/>
            </a:prstGeom>
          </p:spPr>
        </p:pic>
        <p:sp>
          <p:nvSpPr>
            <p:cNvPr id="48" name="object 48"/>
            <p:cNvSpPr/>
            <p:nvPr/>
          </p:nvSpPr>
          <p:spPr>
            <a:xfrm>
              <a:off x="7619046" y="3575509"/>
              <a:ext cx="80010" cy="80010"/>
            </a:xfrm>
            <a:custGeom>
              <a:avLst/>
              <a:gdLst/>
              <a:ahLst/>
              <a:cxnLst/>
              <a:rect l="l" t="t" r="r" b="b"/>
              <a:pathLst>
                <a:path w="80009" h="80010">
                  <a:moveTo>
                    <a:pt x="45309" y="80009"/>
                  </a:moveTo>
                  <a:lnTo>
                    <a:pt x="34700" y="80009"/>
                  </a:lnTo>
                  <a:lnTo>
                    <a:pt x="29596" y="78994"/>
                  </a:lnTo>
                  <a:lnTo>
                    <a:pt x="1015" y="50413"/>
                  </a:lnTo>
                  <a:lnTo>
                    <a:pt x="0" y="40004"/>
                  </a:lnTo>
                  <a:lnTo>
                    <a:pt x="0" y="34699"/>
                  </a:lnTo>
                  <a:lnTo>
                    <a:pt x="29596" y="1015"/>
                  </a:lnTo>
                  <a:lnTo>
                    <a:pt x="34700" y="0"/>
                  </a:lnTo>
                  <a:lnTo>
                    <a:pt x="45309" y="0"/>
                  </a:lnTo>
                  <a:lnTo>
                    <a:pt x="78994" y="29596"/>
                  </a:lnTo>
                  <a:lnTo>
                    <a:pt x="80009" y="34699"/>
                  </a:lnTo>
                  <a:lnTo>
                    <a:pt x="80009" y="45309"/>
                  </a:lnTo>
                  <a:lnTo>
                    <a:pt x="50413" y="78994"/>
                  </a:lnTo>
                  <a:lnTo>
                    <a:pt x="45309" y="80009"/>
                  </a:lnTo>
                  <a:close/>
                </a:path>
              </a:pathLst>
            </a:custGeom>
            <a:solidFill>
              <a:srgbClr val="DF44A6">
                <a:alpha val="84999"/>
              </a:srgbClr>
            </a:solidFill>
          </p:spPr>
          <p:txBody>
            <a:bodyPr wrap="square" lIns="0" tIns="0" rIns="0" bIns="0" rtlCol="0"/>
            <a:lstStyle/>
            <a:p>
              <a:endParaRPr/>
            </a:p>
          </p:txBody>
        </p:sp>
        <p:sp>
          <p:nvSpPr>
            <p:cNvPr id="49" name="object 49"/>
            <p:cNvSpPr/>
            <p:nvPr/>
          </p:nvSpPr>
          <p:spPr>
            <a:xfrm>
              <a:off x="7619046" y="3575509"/>
              <a:ext cx="80010" cy="80010"/>
            </a:xfrm>
            <a:custGeom>
              <a:avLst/>
              <a:gdLst/>
              <a:ahLst/>
              <a:cxnLst/>
              <a:rect l="l" t="t" r="r" b="b"/>
              <a:pathLst>
                <a:path w="80009" h="80010">
                  <a:moveTo>
                    <a:pt x="0" y="40004"/>
                  </a:moveTo>
                  <a:lnTo>
                    <a:pt x="19794" y="74934"/>
                  </a:lnTo>
                  <a:lnTo>
                    <a:pt x="40004" y="80009"/>
                  </a:lnTo>
                  <a:lnTo>
                    <a:pt x="45309" y="80009"/>
                  </a:lnTo>
                  <a:lnTo>
                    <a:pt x="76964" y="55314"/>
                  </a:lnTo>
                  <a:lnTo>
                    <a:pt x="80009" y="40004"/>
                  </a:lnTo>
                  <a:lnTo>
                    <a:pt x="80009" y="34700"/>
                  </a:lnTo>
                  <a:lnTo>
                    <a:pt x="55314" y="3045"/>
                  </a:lnTo>
                  <a:lnTo>
                    <a:pt x="40004" y="0"/>
                  </a:lnTo>
                  <a:lnTo>
                    <a:pt x="34700" y="0"/>
                  </a:lnTo>
                  <a:lnTo>
                    <a:pt x="3045" y="24695"/>
                  </a:lnTo>
                  <a:lnTo>
                    <a:pt x="0" y="40004"/>
                  </a:lnTo>
                </a:path>
              </a:pathLst>
            </a:custGeom>
            <a:ln w="9524">
              <a:solidFill>
                <a:srgbClr val="DF44A6"/>
              </a:solidFill>
            </a:ln>
          </p:spPr>
          <p:txBody>
            <a:bodyPr wrap="square" lIns="0" tIns="0" rIns="0" bIns="0" rtlCol="0"/>
            <a:lstStyle/>
            <a:p>
              <a:endParaRPr/>
            </a:p>
          </p:txBody>
        </p:sp>
        <p:sp>
          <p:nvSpPr>
            <p:cNvPr id="50" name="object 50"/>
            <p:cNvSpPr/>
            <p:nvPr/>
          </p:nvSpPr>
          <p:spPr>
            <a:xfrm>
              <a:off x="7742713" y="3608498"/>
              <a:ext cx="80010" cy="80010"/>
            </a:xfrm>
            <a:custGeom>
              <a:avLst/>
              <a:gdLst/>
              <a:ahLst/>
              <a:cxnLst/>
              <a:rect l="l" t="t" r="r" b="b"/>
              <a:pathLst>
                <a:path w="80009" h="80010">
                  <a:moveTo>
                    <a:pt x="45309" y="80009"/>
                  </a:moveTo>
                  <a:lnTo>
                    <a:pt x="34700" y="80009"/>
                  </a:lnTo>
                  <a:lnTo>
                    <a:pt x="29596" y="78994"/>
                  </a:lnTo>
                  <a:lnTo>
                    <a:pt x="1015" y="50413"/>
                  </a:lnTo>
                  <a:lnTo>
                    <a:pt x="0" y="40004"/>
                  </a:lnTo>
                  <a:lnTo>
                    <a:pt x="0" y="34699"/>
                  </a:lnTo>
                  <a:lnTo>
                    <a:pt x="29596" y="1015"/>
                  </a:lnTo>
                  <a:lnTo>
                    <a:pt x="34700" y="0"/>
                  </a:lnTo>
                  <a:lnTo>
                    <a:pt x="45309" y="0"/>
                  </a:lnTo>
                  <a:lnTo>
                    <a:pt x="78994" y="29596"/>
                  </a:lnTo>
                  <a:lnTo>
                    <a:pt x="80009" y="34699"/>
                  </a:lnTo>
                  <a:lnTo>
                    <a:pt x="80009" y="45309"/>
                  </a:lnTo>
                  <a:lnTo>
                    <a:pt x="50413" y="78994"/>
                  </a:lnTo>
                  <a:lnTo>
                    <a:pt x="45309" y="80009"/>
                  </a:lnTo>
                  <a:close/>
                </a:path>
              </a:pathLst>
            </a:custGeom>
            <a:solidFill>
              <a:srgbClr val="DF44A6">
                <a:alpha val="84999"/>
              </a:srgbClr>
            </a:solidFill>
          </p:spPr>
          <p:txBody>
            <a:bodyPr wrap="square" lIns="0" tIns="0" rIns="0" bIns="0" rtlCol="0"/>
            <a:lstStyle/>
            <a:p>
              <a:endParaRPr/>
            </a:p>
          </p:txBody>
        </p:sp>
        <p:sp>
          <p:nvSpPr>
            <p:cNvPr id="51" name="object 51"/>
            <p:cNvSpPr/>
            <p:nvPr/>
          </p:nvSpPr>
          <p:spPr>
            <a:xfrm>
              <a:off x="7742713" y="3608498"/>
              <a:ext cx="80010" cy="80010"/>
            </a:xfrm>
            <a:custGeom>
              <a:avLst/>
              <a:gdLst/>
              <a:ahLst/>
              <a:cxnLst/>
              <a:rect l="l" t="t" r="r" b="b"/>
              <a:pathLst>
                <a:path w="80009" h="80010">
                  <a:moveTo>
                    <a:pt x="0" y="40004"/>
                  </a:moveTo>
                  <a:lnTo>
                    <a:pt x="19794" y="74934"/>
                  </a:lnTo>
                  <a:lnTo>
                    <a:pt x="40004" y="80009"/>
                  </a:lnTo>
                  <a:lnTo>
                    <a:pt x="45309" y="80009"/>
                  </a:lnTo>
                  <a:lnTo>
                    <a:pt x="76964" y="55314"/>
                  </a:lnTo>
                  <a:lnTo>
                    <a:pt x="80009" y="40004"/>
                  </a:lnTo>
                  <a:lnTo>
                    <a:pt x="80009" y="34700"/>
                  </a:lnTo>
                  <a:lnTo>
                    <a:pt x="55314" y="3045"/>
                  </a:lnTo>
                  <a:lnTo>
                    <a:pt x="40004" y="0"/>
                  </a:lnTo>
                  <a:lnTo>
                    <a:pt x="34700" y="0"/>
                  </a:lnTo>
                  <a:lnTo>
                    <a:pt x="3045" y="24695"/>
                  </a:lnTo>
                  <a:lnTo>
                    <a:pt x="0" y="40004"/>
                  </a:lnTo>
                </a:path>
              </a:pathLst>
            </a:custGeom>
            <a:ln w="9524">
              <a:solidFill>
                <a:srgbClr val="DF44A6"/>
              </a:solidFill>
            </a:ln>
          </p:spPr>
          <p:txBody>
            <a:bodyPr wrap="square" lIns="0" tIns="0" rIns="0" bIns="0" rtlCol="0"/>
            <a:lstStyle/>
            <a:p>
              <a:endParaRPr/>
            </a:p>
          </p:txBody>
        </p:sp>
      </p:grpSp>
      <p:pic>
        <p:nvPicPr>
          <p:cNvPr id="52" name="object 52"/>
          <p:cNvPicPr/>
          <p:nvPr/>
        </p:nvPicPr>
        <p:blipFill>
          <a:blip r:embed="rId23" cstate="print"/>
          <a:stretch>
            <a:fillRect/>
          </a:stretch>
        </p:blipFill>
        <p:spPr>
          <a:xfrm>
            <a:off x="5144134" y="1850263"/>
            <a:ext cx="95249" cy="95249"/>
          </a:xfrm>
          <a:prstGeom prst="rect">
            <a:avLst/>
          </a:prstGeom>
        </p:spPr>
      </p:pic>
      <p:pic>
        <p:nvPicPr>
          <p:cNvPr id="53" name="object 53"/>
          <p:cNvPicPr/>
          <p:nvPr/>
        </p:nvPicPr>
        <p:blipFill>
          <a:blip r:embed="rId24" cstate="print"/>
          <a:stretch>
            <a:fillRect/>
          </a:stretch>
        </p:blipFill>
        <p:spPr>
          <a:xfrm>
            <a:off x="5877559" y="1850263"/>
            <a:ext cx="95249" cy="95249"/>
          </a:xfrm>
          <a:prstGeom prst="rect">
            <a:avLst/>
          </a:prstGeom>
        </p:spPr>
      </p:pic>
      <p:sp>
        <p:nvSpPr>
          <p:cNvPr id="54" name="object 54"/>
          <p:cNvSpPr txBox="1"/>
          <p:nvPr/>
        </p:nvSpPr>
        <p:spPr>
          <a:xfrm>
            <a:off x="4187825" y="1722195"/>
            <a:ext cx="2385060" cy="469900"/>
          </a:xfrm>
          <a:prstGeom prst="rect">
            <a:avLst/>
          </a:prstGeom>
        </p:spPr>
        <p:txBody>
          <a:bodyPr vert="horz" wrap="square" lIns="0" tIns="93980" rIns="0" bIns="0" rtlCol="0">
            <a:spAutoFit/>
          </a:bodyPr>
          <a:lstStyle/>
          <a:p>
            <a:pPr marL="12700">
              <a:lnSpc>
                <a:spcPct val="100000"/>
              </a:lnSpc>
              <a:spcBef>
                <a:spcPts val="740"/>
              </a:spcBef>
              <a:tabLst>
                <a:tab pos="1070610" algn="l"/>
                <a:tab pos="1807845" algn="l"/>
              </a:tabLst>
            </a:pPr>
            <a:r>
              <a:rPr sz="1000" b="1" dirty="0">
                <a:solidFill>
                  <a:srgbClr val="605D5C"/>
                </a:solidFill>
                <a:latin typeface="Segoe UI"/>
                <a:cs typeface="Segoe UI"/>
              </a:rPr>
              <a:t>Supplier</a:t>
            </a:r>
            <a:r>
              <a:rPr sz="1000" b="1" spc="-40" dirty="0">
                <a:solidFill>
                  <a:srgbClr val="605D5C"/>
                </a:solidFill>
                <a:latin typeface="Segoe UI"/>
                <a:cs typeface="Segoe UI"/>
              </a:rPr>
              <a:t> </a:t>
            </a:r>
            <a:r>
              <a:rPr sz="1000" b="1" spc="-20" dirty="0">
                <a:solidFill>
                  <a:srgbClr val="605D5C"/>
                </a:solidFill>
                <a:latin typeface="Segoe UI"/>
                <a:cs typeface="Segoe UI"/>
              </a:rPr>
              <a:t>name</a:t>
            </a:r>
            <a:r>
              <a:rPr sz="1000" b="1" dirty="0">
                <a:solidFill>
                  <a:srgbClr val="605D5C"/>
                </a:solidFill>
                <a:latin typeface="Segoe UI"/>
                <a:cs typeface="Segoe UI"/>
              </a:rPr>
              <a:t>	</a:t>
            </a:r>
            <a:r>
              <a:rPr sz="1000" dirty="0">
                <a:solidFill>
                  <a:srgbClr val="605D5C"/>
                </a:solidFill>
                <a:latin typeface="Segoe UI"/>
                <a:cs typeface="Segoe UI"/>
              </a:rPr>
              <a:t>Supplier</a:t>
            </a:r>
            <a:r>
              <a:rPr sz="1000" spc="-20" dirty="0">
                <a:solidFill>
                  <a:srgbClr val="605D5C"/>
                </a:solidFill>
                <a:latin typeface="Segoe UI"/>
                <a:cs typeface="Segoe UI"/>
              </a:rPr>
              <a:t> </a:t>
            </a:r>
            <a:r>
              <a:rPr sz="1000" spc="-60" dirty="0">
                <a:solidFill>
                  <a:srgbClr val="605D5C"/>
                </a:solidFill>
                <a:latin typeface="Segoe UI"/>
                <a:cs typeface="Segoe UI"/>
              </a:rPr>
              <a:t>1</a:t>
            </a:r>
            <a:r>
              <a:rPr sz="1000" dirty="0">
                <a:solidFill>
                  <a:srgbClr val="605D5C"/>
                </a:solidFill>
                <a:latin typeface="Segoe UI"/>
                <a:cs typeface="Segoe UI"/>
              </a:rPr>
              <a:t>	Supplier</a:t>
            </a:r>
            <a:r>
              <a:rPr sz="1000" spc="-20" dirty="0">
                <a:solidFill>
                  <a:srgbClr val="605D5C"/>
                </a:solidFill>
                <a:latin typeface="Segoe UI"/>
                <a:cs typeface="Segoe UI"/>
              </a:rPr>
              <a:t> </a:t>
            </a:r>
            <a:r>
              <a:rPr sz="1000" spc="-50" dirty="0">
                <a:solidFill>
                  <a:srgbClr val="605D5C"/>
                </a:solidFill>
                <a:latin typeface="Segoe UI"/>
                <a:cs typeface="Segoe UI"/>
              </a:rPr>
              <a:t>2</a:t>
            </a:r>
            <a:endParaRPr sz="1000">
              <a:latin typeface="Segoe UI"/>
              <a:cs typeface="Segoe UI"/>
            </a:endParaRPr>
          </a:p>
          <a:p>
            <a:pPr marL="222885">
              <a:lnSpc>
                <a:spcPct val="100000"/>
              </a:lnSpc>
              <a:spcBef>
                <a:spcPts val="575"/>
              </a:spcBef>
            </a:pPr>
            <a:r>
              <a:rPr sz="900" spc="-25" dirty="0">
                <a:solidFill>
                  <a:srgbClr val="605D5C"/>
                </a:solidFill>
                <a:latin typeface="Segoe UI"/>
                <a:cs typeface="Segoe UI"/>
              </a:rPr>
              <a:t>100</a:t>
            </a:r>
            <a:endParaRPr sz="900">
              <a:latin typeface="Segoe UI"/>
              <a:cs typeface="Segoe UI"/>
            </a:endParaRPr>
          </a:p>
        </p:txBody>
      </p:sp>
      <p:pic>
        <p:nvPicPr>
          <p:cNvPr id="55" name="object 55"/>
          <p:cNvPicPr/>
          <p:nvPr/>
        </p:nvPicPr>
        <p:blipFill>
          <a:blip r:embed="rId25" cstate="print"/>
          <a:stretch>
            <a:fillRect/>
          </a:stretch>
        </p:blipFill>
        <p:spPr>
          <a:xfrm>
            <a:off x="6620509" y="1850263"/>
            <a:ext cx="95249" cy="95249"/>
          </a:xfrm>
          <a:prstGeom prst="rect">
            <a:avLst/>
          </a:prstGeom>
        </p:spPr>
      </p:pic>
      <p:sp>
        <p:nvSpPr>
          <p:cNvPr id="56" name="object 56"/>
          <p:cNvSpPr txBox="1"/>
          <p:nvPr/>
        </p:nvSpPr>
        <p:spPr>
          <a:xfrm>
            <a:off x="6720582" y="1803431"/>
            <a:ext cx="589280"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605D5C"/>
                </a:solidFill>
                <a:latin typeface="Segoe UI"/>
                <a:cs typeface="Segoe UI"/>
              </a:rPr>
              <a:t>Supplier</a:t>
            </a:r>
            <a:r>
              <a:rPr sz="1000" spc="-20" dirty="0">
                <a:solidFill>
                  <a:srgbClr val="605D5C"/>
                </a:solidFill>
                <a:latin typeface="Segoe UI"/>
                <a:cs typeface="Segoe UI"/>
              </a:rPr>
              <a:t> </a:t>
            </a:r>
            <a:r>
              <a:rPr sz="1000" spc="-50" dirty="0">
                <a:solidFill>
                  <a:srgbClr val="605D5C"/>
                </a:solidFill>
                <a:latin typeface="Segoe UI"/>
                <a:cs typeface="Segoe UI"/>
              </a:rPr>
              <a:t>3</a:t>
            </a:r>
            <a:endParaRPr sz="1000">
              <a:latin typeface="Segoe UI"/>
              <a:cs typeface="Segoe UI"/>
            </a:endParaRPr>
          </a:p>
        </p:txBody>
      </p:sp>
      <p:pic>
        <p:nvPicPr>
          <p:cNvPr id="57" name="object 57"/>
          <p:cNvPicPr/>
          <p:nvPr/>
        </p:nvPicPr>
        <p:blipFill>
          <a:blip r:embed="rId26" cstate="print"/>
          <a:stretch>
            <a:fillRect/>
          </a:stretch>
        </p:blipFill>
        <p:spPr>
          <a:xfrm>
            <a:off x="7353934" y="1850263"/>
            <a:ext cx="95249" cy="95249"/>
          </a:xfrm>
          <a:prstGeom prst="rect">
            <a:avLst/>
          </a:prstGeom>
        </p:spPr>
      </p:pic>
      <p:sp>
        <p:nvSpPr>
          <p:cNvPr id="58" name="object 58"/>
          <p:cNvSpPr txBox="1"/>
          <p:nvPr/>
        </p:nvSpPr>
        <p:spPr>
          <a:xfrm>
            <a:off x="7457727" y="1803431"/>
            <a:ext cx="589280"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605D5C"/>
                </a:solidFill>
                <a:latin typeface="Segoe UI"/>
                <a:cs typeface="Segoe UI"/>
              </a:rPr>
              <a:t>Supplier</a:t>
            </a:r>
            <a:r>
              <a:rPr sz="1000" spc="-20" dirty="0">
                <a:solidFill>
                  <a:srgbClr val="605D5C"/>
                </a:solidFill>
                <a:latin typeface="Segoe UI"/>
                <a:cs typeface="Segoe UI"/>
              </a:rPr>
              <a:t> </a:t>
            </a:r>
            <a:r>
              <a:rPr sz="1000" spc="-50" dirty="0">
                <a:solidFill>
                  <a:srgbClr val="605D5C"/>
                </a:solidFill>
                <a:latin typeface="Segoe UI"/>
                <a:cs typeface="Segoe UI"/>
              </a:rPr>
              <a:t>4</a:t>
            </a:r>
            <a:endParaRPr sz="1000">
              <a:latin typeface="Segoe UI"/>
              <a:cs typeface="Segoe UI"/>
            </a:endParaRPr>
          </a:p>
        </p:txBody>
      </p:sp>
      <p:pic>
        <p:nvPicPr>
          <p:cNvPr id="59" name="object 59"/>
          <p:cNvPicPr/>
          <p:nvPr/>
        </p:nvPicPr>
        <p:blipFill>
          <a:blip r:embed="rId27" cstate="print"/>
          <a:stretch>
            <a:fillRect/>
          </a:stretch>
        </p:blipFill>
        <p:spPr>
          <a:xfrm>
            <a:off x="8289131" y="1809750"/>
            <a:ext cx="90487" cy="161924"/>
          </a:xfrm>
          <a:prstGeom prst="rect">
            <a:avLst/>
          </a:prstGeom>
        </p:spPr>
      </p:pic>
      <p:sp>
        <p:nvSpPr>
          <p:cNvPr id="60" name="object 60"/>
          <p:cNvSpPr txBox="1"/>
          <p:nvPr/>
        </p:nvSpPr>
        <p:spPr>
          <a:xfrm>
            <a:off x="263525" y="1485963"/>
            <a:ext cx="6242685" cy="410209"/>
          </a:xfrm>
          <a:prstGeom prst="rect">
            <a:avLst/>
          </a:prstGeom>
        </p:spPr>
        <p:txBody>
          <a:bodyPr vert="horz" wrap="square" lIns="0" tIns="53340" rIns="0" bIns="0" rtlCol="0">
            <a:spAutoFit/>
          </a:bodyPr>
          <a:lstStyle/>
          <a:p>
            <a:pPr marL="12700" marR="5080">
              <a:lnSpc>
                <a:spcPts val="1350"/>
              </a:lnSpc>
              <a:spcBef>
                <a:spcPts val="420"/>
              </a:spcBef>
              <a:tabLst>
                <a:tab pos="3936365" algn="l"/>
              </a:tabLst>
            </a:pPr>
            <a:r>
              <a:rPr sz="2100" spc="-112" baseline="1984" dirty="0">
                <a:solidFill>
                  <a:srgbClr val="252423"/>
                </a:solidFill>
                <a:latin typeface="Tahoma"/>
                <a:cs typeface="Tahoma"/>
              </a:rPr>
              <a:t>Average</a:t>
            </a:r>
            <a:r>
              <a:rPr sz="2100" spc="-120" baseline="1984" dirty="0">
                <a:solidFill>
                  <a:srgbClr val="252423"/>
                </a:solidFill>
                <a:latin typeface="Tahoma"/>
                <a:cs typeface="Tahoma"/>
              </a:rPr>
              <a:t> </a:t>
            </a:r>
            <a:r>
              <a:rPr sz="2100" spc="-104" baseline="1984" dirty="0">
                <a:solidFill>
                  <a:srgbClr val="252423"/>
                </a:solidFill>
                <a:latin typeface="Tahoma"/>
                <a:cs typeface="Tahoma"/>
              </a:rPr>
              <a:t>Shipping</a:t>
            </a:r>
            <a:r>
              <a:rPr sz="2100" spc="-112" baseline="1984" dirty="0">
                <a:solidFill>
                  <a:srgbClr val="252423"/>
                </a:solidFill>
                <a:latin typeface="Tahoma"/>
                <a:cs typeface="Tahoma"/>
              </a:rPr>
              <a:t> </a:t>
            </a:r>
            <a:r>
              <a:rPr sz="2100" spc="-44" baseline="1984" dirty="0">
                <a:solidFill>
                  <a:srgbClr val="252423"/>
                </a:solidFill>
                <a:latin typeface="Tahoma"/>
                <a:cs typeface="Tahoma"/>
              </a:rPr>
              <a:t>costs</a:t>
            </a:r>
            <a:r>
              <a:rPr sz="2100" spc="-112" baseline="1984" dirty="0">
                <a:solidFill>
                  <a:srgbClr val="252423"/>
                </a:solidFill>
                <a:latin typeface="Tahoma"/>
                <a:cs typeface="Tahoma"/>
              </a:rPr>
              <a:t> </a:t>
            </a:r>
            <a:r>
              <a:rPr sz="2100" spc="-120" baseline="1984" dirty="0">
                <a:solidFill>
                  <a:srgbClr val="252423"/>
                </a:solidFill>
                <a:latin typeface="Tahoma"/>
                <a:cs typeface="Tahoma"/>
              </a:rPr>
              <a:t>by</a:t>
            </a:r>
            <a:r>
              <a:rPr sz="2100" spc="-112" baseline="1984" dirty="0">
                <a:solidFill>
                  <a:srgbClr val="252423"/>
                </a:solidFill>
                <a:latin typeface="Tahoma"/>
                <a:cs typeface="Tahoma"/>
              </a:rPr>
              <a:t> </a:t>
            </a:r>
            <a:r>
              <a:rPr sz="2100" spc="-104" baseline="1984" dirty="0">
                <a:solidFill>
                  <a:srgbClr val="252423"/>
                </a:solidFill>
                <a:latin typeface="Tahoma"/>
                <a:cs typeface="Tahoma"/>
              </a:rPr>
              <a:t>Shipping</a:t>
            </a:r>
            <a:r>
              <a:rPr sz="2100" spc="-112" baseline="1984" dirty="0">
                <a:solidFill>
                  <a:srgbClr val="252423"/>
                </a:solidFill>
                <a:latin typeface="Tahoma"/>
                <a:cs typeface="Tahoma"/>
              </a:rPr>
              <a:t> </a:t>
            </a:r>
            <a:r>
              <a:rPr sz="2100" spc="-30" baseline="1984" dirty="0">
                <a:solidFill>
                  <a:srgbClr val="252423"/>
                </a:solidFill>
                <a:latin typeface="Tahoma"/>
                <a:cs typeface="Tahoma"/>
              </a:rPr>
              <a:t>carriers</a:t>
            </a:r>
            <a:r>
              <a:rPr sz="2100" spc="-112" baseline="1984" dirty="0">
                <a:solidFill>
                  <a:srgbClr val="252423"/>
                </a:solidFill>
                <a:latin typeface="Tahoma"/>
                <a:cs typeface="Tahoma"/>
              </a:rPr>
              <a:t> </a:t>
            </a:r>
            <a:r>
              <a:rPr sz="2100" spc="-37" baseline="1984" dirty="0">
                <a:solidFill>
                  <a:srgbClr val="252423"/>
                </a:solidFill>
                <a:latin typeface="Tahoma"/>
                <a:cs typeface="Tahoma"/>
              </a:rPr>
              <a:t>and</a:t>
            </a:r>
            <a:r>
              <a:rPr sz="2100" baseline="1984" dirty="0">
                <a:solidFill>
                  <a:srgbClr val="252423"/>
                </a:solidFill>
                <a:latin typeface="Tahoma"/>
                <a:cs typeface="Tahoma"/>
              </a:rPr>
              <a:t>	</a:t>
            </a:r>
            <a:r>
              <a:rPr sz="1400" spc="-60" dirty="0">
                <a:solidFill>
                  <a:srgbClr val="252423"/>
                </a:solidFill>
                <a:latin typeface="Tahoma"/>
                <a:cs typeface="Tahoma"/>
              </a:rPr>
              <a:t>Lead</a:t>
            </a:r>
            <a:r>
              <a:rPr sz="1400" spc="-90" dirty="0">
                <a:solidFill>
                  <a:srgbClr val="252423"/>
                </a:solidFill>
                <a:latin typeface="Tahoma"/>
                <a:cs typeface="Tahoma"/>
              </a:rPr>
              <a:t> </a:t>
            </a:r>
            <a:r>
              <a:rPr sz="1400" spc="-65" dirty="0">
                <a:solidFill>
                  <a:srgbClr val="252423"/>
                </a:solidFill>
                <a:latin typeface="Tahoma"/>
                <a:cs typeface="Tahoma"/>
              </a:rPr>
              <a:t>Times</a:t>
            </a:r>
            <a:r>
              <a:rPr sz="1400" spc="-85" dirty="0">
                <a:solidFill>
                  <a:srgbClr val="252423"/>
                </a:solidFill>
                <a:latin typeface="Tahoma"/>
                <a:cs typeface="Tahoma"/>
              </a:rPr>
              <a:t> </a:t>
            </a:r>
            <a:r>
              <a:rPr sz="1400" spc="-80" dirty="0">
                <a:solidFill>
                  <a:srgbClr val="252423"/>
                </a:solidFill>
                <a:latin typeface="Tahoma"/>
                <a:cs typeface="Tahoma"/>
              </a:rPr>
              <a:t>vs.</a:t>
            </a:r>
            <a:r>
              <a:rPr sz="1400" spc="-90" dirty="0">
                <a:solidFill>
                  <a:srgbClr val="252423"/>
                </a:solidFill>
                <a:latin typeface="Tahoma"/>
                <a:cs typeface="Tahoma"/>
              </a:rPr>
              <a:t> </a:t>
            </a:r>
            <a:r>
              <a:rPr sz="1400" spc="-70" dirty="0">
                <a:solidFill>
                  <a:srgbClr val="252423"/>
                </a:solidFill>
                <a:latin typeface="Tahoma"/>
                <a:cs typeface="Tahoma"/>
              </a:rPr>
              <a:t>Order</a:t>
            </a:r>
            <a:r>
              <a:rPr sz="1400" spc="-85" dirty="0">
                <a:solidFill>
                  <a:srgbClr val="252423"/>
                </a:solidFill>
                <a:latin typeface="Tahoma"/>
                <a:cs typeface="Tahoma"/>
              </a:rPr>
              <a:t> </a:t>
            </a:r>
            <a:r>
              <a:rPr sz="1400" spc="-80" dirty="0">
                <a:solidFill>
                  <a:srgbClr val="252423"/>
                </a:solidFill>
                <a:latin typeface="Tahoma"/>
                <a:cs typeface="Tahoma"/>
              </a:rPr>
              <a:t>Quantities: </a:t>
            </a:r>
            <a:r>
              <a:rPr sz="1400" spc="-10" dirty="0">
                <a:solidFill>
                  <a:srgbClr val="252423"/>
                </a:solidFill>
                <a:latin typeface="Tahoma"/>
                <a:cs typeface="Tahoma"/>
              </a:rPr>
              <a:t>Location</a:t>
            </a:r>
            <a:endParaRPr sz="1400">
              <a:latin typeface="Tahoma"/>
              <a:cs typeface="Tahoma"/>
            </a:endParaRPr>
          </a:p>
        </p:txBody>
      </p:sp>
      <p:sp>
        <p:nvSpPr>
          <p:cNvPr id="61" name="object 61"/>
          <p:cNvSpPr/>
          <p:nvPr/>
        </p:nvSpPr>
        <p:spPr>
          <a:xfrm>
            <a:off x="1009650" y="2300287"/>
            <a:ext cx="9525" cy="1390650"/>
          </a:xfrm>
          <a:custGeom>
            <a:avLst/>
            <a:gdLst/>
            <a:ahLst/>
            <a:cxnLst/>
            <a:rect l="l" t="t" r="r" b="b"/>
            <a:pathLst>
              <a:path w="9525" h="1390650">
                <a:moveTo>
                  <a:pt x="6077" y="1390649"/>
                </a:moveTo>
                <a:lnTo>
                  <a:pt x="3447" y="1390649"/>
                </a:lnTo>
                <a:lnTo>
                  <a:pt x="2324" y="1390184"/>
                </a:lnTo>
                <a:lnTo>
                  <a:pt x="464" y="1388324"/>
                </a:lnTo>
                <a:lnTo>
                  <a:pt x="0" y="1387202"/>
                </a:lnTo>
                <a:lnTo>
                  <a:pt x="0" y="1384572"/>
                </a:lnTo>
                <a:lnTo>
                  <a:pt x="464" y="1383449"/>
                </a:lnTo>
                <a:lnTo>
                  <a:pt x="2324" y="1381589"/>
                </a:lnTo>
                <a:lnTo>
                  <a:pt x="3447" y="1381124"/>
                </a:lnTo>
                <a:lnTo>
                  <a:pt x="6077" y="1381124"/>
                </a:lnTo>
                <a:lnTo>
                  <a:pt x="7200" y="1381589"/>
                </a:lnTo>
                <a:lnTo>
                  <a:pt x="9060" y="1383449"/>
                </a:lnTo>
                <a:lnTo>
                  <a:pt x="9524" y="1384572"/>
                </a:lnTo>
                <a:lnTo>
                  <a:pt x="9524" y="1387202"/>
                </a:lnTo>
                <a:lnTo>
                  <a:pt x="9060" y="1388324"/>
                </a:lnTo>
                <a:lnTo>
                  <a:pt x="7200" y="1390184"/>
                </a:lnTo>
                <a:lnTo>
                  <a:pt x="6077" y="1390649"/>
                </a:lnTo>
                <a:close/>
              </a:path>
              <a:path w="9525" h="1390650">
                <a:moveTo>
                  <a:pt x="6077" y="1343024"/>
                </a:moveTo>
                <a:lnTo>
                  <a:pt x="3447" y="1343024"/>
                </a:lnTo>
                <a:lnTo>
                  <a:pt x="2324" y="1342559"/>
                </a:lnTo>
                <a:lnTo>
                  <a:pt x="464" y="1340699"/>
                </a:lnTo>
                <a:lnTo>
                  <a:pt x="0" y="1339577"/>
                </a:lnTo>
                <a:lnTo>
                  <a:pt x="0" y="1336947"/>
                </a:lnTo>
                <a:lnTo>
                  <a:pt x="464" y="1335824"/>
                </a:lnTo>
                <a:lnTo>
                  <a:pt x="2324" y="1333964"/>
                </a:lnTo>
                <a:lnTo>
                  <a:pt x="3447" y="1333499"/>
                </a:lnTo>
                <a:lnTo>
                  <a:pt x="6077" y="1333499"/>
                </a:lnTo>
                <a:lnTo>
                  <a:pt x="7200" y="1333964"/>
                </a:lnTo>
                <a:lnTo>
                  <a:pt x="9060" y="1335824"/>
                </a:lnTo>
                <a:lnTo>
                  <a:pt x="9524" y="1336947"/>
                </a:lnTo>
                <a:lnTo>
                  <a:pt x="9524" y="1339577"/>
                </a:lnTo>
                <a:lnTo>
                  <a:pt x="9060" y="1340699"/>
                </a:lnTo>
                <a:lnTo>
                  <a:pt x="7200" y="1342559"/>
                </a:lnTo>
                <a:lnTo>
                  <a:pt x="6077" y="1343024"/>
                </a:lnTo>
                <a:close/>
              </a:path>
              <a:path w="9525" h="1390650">
                <a:moveTo>
                  <a:pt x="6077" y="1295399"/>
                </a:moveTo>
                <a:lnTo>
                  <a:pt x="3447" y="1295399"/>
                </a:lnTo>
                <a:lnTo>
                  <a:pt x="2324" y="1294934"/>
                </a:lnTo>
                <a:lnTo>
                  <a:pt x="464" y="1293074"/>
                </a:lnTo>
                <a:lnTo>
                  <a:pt x="0" y="1291952"/>
                </a:lnTo>
                <a:lnTo>
                  <a:pt x="0" y="1289322"/>
                </a:lnTo>
                <a:lnTo>
                  <a:pt x="464" y="1288199"/>
                </a:lnTo>
                <a:lnTo>
                  <a:pt x="2324" y="1286339"/>
                </a:lnTo>
                <a:lnTo>
                  <a:pt x="3447" y="1285874"/>
                </a:lnTo>
                <a:lnTo>
                  <a:pt x="6077" y="1285874"/>
                </a:lnTo>
                <a:lnTo>
                  <a:pt x="7200" y="1286339"/>
                </a:lnTo>
                <a:lnTo>
                  <a:pt x="9060" y="1288199"/>
                </a:lnTo>
                <a:lnTo>
                  <a:pt x="9524" y="1289322"/>
                </a:lnTo>
                <a:lnTo>
                  <a:pt x="9524" y="1291952"/>
                </a:lnTo>
                <a:lnTo>
                  <a:pt x="9060" y="1293074"/>
                </a:lnTo>
                <a:lnTo>
                  <a:pt x="7200" y="1294934"/>
                </a:lnTo>
                <a:lnTo>
                  <a:pt x="6077" y="1295399"/>
                </a:lnTo>
                <a:close/>
              </a:path>
              <a:path w="9525" h="1390650">
                <a:moveTo>
                  <a:pt x="6077" y="1247774"/>
                </a:moveTo>
                <a:lnTo>
                  <a:pt x="3447" y="1247774"/>
                </a:lnTo>
                <a:lnTo>
                  <a:pt x="2324" y="1247309"/>
                </a:lnTo>
                <a:lnTo>
                  <a:pt x="464" y="1245449"/>
                </a:lnTo>
                <a:lnTo>
                  <a:pt x="0" y="1244327"/>
                </a:lnTo>
                <a:lnTo>
                  <a:pt x="0" y="1241697"/>
                </a:lnTo>
                <a:lnTo>
                  <a:pt x="464" y="1240574"/>
                </a:lnTo>
                <a:lnTo>
                  <a:pt x="2324" y="1238714"/>
                </a:lnTo>
                <a:lnTo>
                  <a:pt x="3447" y="1238249"/>
                </a:lnTo>
                <a:lnTo>
                  <a:pt x="6077" y="1238249"/>
                </a:lnTo>
                <a:lnTo>
                  <a:pt x="7200" y="1238714"/>
                </a:lnTo>
                <a:lnTo>
                  <a:pt x="9060" y="1240574"/>
                </a:lnTo>
                <a:lnTo>
                  <a:pt x="9524" y="1241697"/>
                </a:lnTo>
                <a:lnTo>
                  <a:pt x="9524" y="1244327"/>
                </a:lnTo>
                <a:lnTo>
                  <a:pt x="9060" y="1245449"/>
                </a:lnTo>
                <a:lnTo>
                  <a:pt x="7200" y="1247309"/>
                </a:lnTo>
                <a:lnTo>
                  <a:pt x="6077" y="1247774"/>
                </a:lnTo>
                <a:close/>
              </a:path>
              <a:path w="9525" h="1390650">
                <a:moveTo>
                  <a:pt x="6077" y="1200149"/>
                </a:moveTo>
                <a:lnTo>
                  <a:pt x="3447" y="1200149"/>
                </a:lnTo>
                <a:lnTo>
                  <a:pt x="2324" y="1199684"/>
                </a:lnTo>
                <a:lnTo>
                  <a:pt x="464" y="1197824"/>
                </a:lnTo>
                <a:lnTo>
                  <a:pt x="0" y="1196702"/>
                </a:lnTo>
                <a:lnTo>
                  <a:pt x="0" y="1194072"/>
                </a:lnTo>
                <a:lnTo>
                  <a:pt x="464" y="1192949"/>
                </a:lnTo>
                <a:lnTo>
                  <a:pt x="2324" y="1191089"/>
                </a:lnTo>
                <a:lnTo>
                  <a:pt x="3447" y="1190624"/>
                </a:lnTo>
                <a:lnTo>
                  <a:pt x="6077" y="1190624"/>
                </a:lnTo>
                <a:lnTo>
                  <a:pt x="7200" y="1191089"/>
                </a:lnTo>
                <a:lnTo>
                  <a:pt x="9060" y="1192949"/>
                </a:lnTo>
                <a:lnTo>
                  <a:pt x="9524" y="1194072"/>
                </a:lnTo>
                <a:lnTo>
                  <a:pt x="9524" y="1196702"/>
                </a:lnTo>
                <a:lnTo>
                  <a:pt x="9060" y="1197824"/>
                </a:lnTo>
                <a:lnTo>
                  <a:pt x="7200" y="1199684"/>
                </a:lnTo>
                <a:lnTo>
                  <a:pt x="6077" y="1200149"/>
                </a:lnTo>
                <a:close/>
              </a:path>
              <a:path w="9525" h="1390650">
                <a:moveTo>
                  <a:pt x="6077" y="1152524"/>
                </a:moveTo>
                <a:lnTo>
                  <a:pt x="3447" y="1152524"/>
                </a:lnTo>
                <a:lnTo>
                  <a:pt x="2324" y="1152059"/>
                </a:lnTo>
                <a:lnTo>
                  <a:pt x="464" y="1150199"/>
                </a:lnTo>
                <a:lnTo>
                  <a:pt x="0" y="1149077"/>
                </a:lnTo>
                <a:lnTo>
                  <a:pt x="0" y="1146447"/>
                </a:lnTo>
                <a:lnTo>
                  <a:pt x="464" y="1145324"/>
                </a:lnTo>
                <a:lnTo>
                  <a:pt x="2324" y="1143464"/>
                </a:lnTo>
                <a:lnTo>
                  <a:pt x="3447" y="1142999"/>
                </a:lnTo>
                <a:lnTo>
                  <a:pt x="6077" y="1142999"/>
                </a:lnTo>
                <a:lnTo>
                  <a:pt x="7200" y="1143464"/>
                </a:lnTo>
                <a:lnTo>
                  <a:pt x="9060" y="1145324"/>
                </a:lnTo>
                <a:lnTo>
                  <a:pt x="9524" y="1146447"/>
                </a:lnTo>
                <a:lnTo>
                  <a:pt x="9524" y="1149077"/>
                </a:lnTo>
                <a:lnTo>
                  <a:pt x="9060" y="1150199"/>
                </a:lnTo>
                <a:lnTo>
                  <a:pt x="7200" y="1152059"/>
                </a:lnTo>
                <a:lnTo>
                  <a:pt x="6077" y="1152524"/>
                </a:lnTo>
                <a:close/>
              </a:path>
              <a:path w="9525" h="1390650">
                <a:moveTo>
                  <a:pt x="6077" y="1104899"/>
                </a:moveTo>
                <a:lnTo>
                  <a:pt x="3447" y="1104899"/>
                </a:lnTo>
                <a:lnTo>
                  <a:pt x="2324" y="1104434"/>
                </a:lnTo>
                <a:lnTo>
                  <a:pt x="464" y="1102574"/>
                </a:lnTo>
                <a:lnTo>
                  <a:pt x="0" y="1101452"/>
                </a:lnTo>
                <a:lnTo>
                  <a:pt x="0" y="1098822"/>
                </a:lnTo>
                <a:lnTo>
                  <a:pt x="464" y="1097699"/>
                </a:lnTo>
                <a:lnTo>
                  <a:pt x="2324" y="1095839"/>
                </a:lnTo>
                <a:lnTo>
                  <a:pt x="3447" y="1095374"/>
                </a:lnTo>
                <a:lnTo>
                  <a:pt x="6077" y="1095374"/>
                </a:lnTo>
                <a:lnTo>
                  <a:pt x="7200" y="1095839"/>
                </a:lnTo>
                <a:lnTo>
                  <a:pt x="9060" y="1097699"/>
                </a:lnTo>
                <a:lnTo>
                  <a:pt x="9524" y="1098822"/>
                </a:lnTo>
                <a:lnTo>
                  <a:pt x="9524" y="1101452"/>
                </a:lnTo>
                <a:lnTo>
                  <a:pt x="9060" y="1102574"/>
                </a:lnTo>
                <a:lnTo>
                  <a:pt x="7200" y="1104434"/>
                </a:lnTo>
                <a:lnTo>
                  <a:pt x="6077" y="1104899"/>
                </a:lnTo>
                <a:close/>
              </a:path>
              <a:path w="9525" h="1390650">
                <a:moveTo>
                  <a:pt x="6077" y="1057274"/>
                </a:moveTo>
                <a:lnTo>
                  <a:pt x="3447" y="1057274"/>
                </a:lnTo>
                <a:lnTo>
                  <a:pt x="2324" y="1056809"/>
                </a:lnTo>
                <a:lnTo>
                  <a:pt x="464" y="1054949"/>
                </a:lnTo>
                <a:lnTo>
                  <a:pt x="0" y="1053827"/>
                </a:lnTo>
                <a:lnTo>
                  <a:pt x="0" y="1051197"/>
                </a:lnTo>
                <a:lnTo>
                  <a:pt x="464" y="1050074"/>
                </a:lnTo>
                <a:lnTo>
                  <a:pt x="2324" y="1048214"/>
                </a:lnTo>
                <a:lnTo>
                  <a:pt x="3447" y="1047749"/>
                </a:lnTo>
                <a:lnTo>
                  <a:pt x="6077" y="1047749"/>
                </a:lnTo>
                <a:lnTo>
                  <a:pt x="7200" y="1048214"/>
                </a:lnTo>
                <a:lnTo>
                  <a:pt x="9060" y="1050074"/>
                </a:lnTo>
                <a:lnTo>
                  <a:pt x="9524" y="1051197"/>
                </a:lnTo>
                <a:lnTo>
                  <a:pt x="9524" y="1053827"/>
                </a:lnTo>
                <a:lnTo>
                  <a:pt x="9060" y="1054949"/>
                </a:lnTo>
                <a:lnTo>
                  <a:pt x="7200" y="1056809"/>
                </a:lnTo>
                <a:lnTo>
                  <a:pt x="6077" y="1057274"/>
                </a:lnTo>
                <a:close/>
              </a:path>
              <a:path w="9525" h="1390650">
                <a:moveTo>
                  <a:pt x="6077" y="1009649"/>
                </a:moveTo>
                <a:lnTo>
                  <a:pt x="3447" y="1009649"/>
                </a:lnTo>
                <a:lnTo>
                  <a:pt x="2324" y="1009184"/>
                </a:lnTo>
                <a:lnTo>
                  <a:pt x="464" y="1007324"/>
                </a:lnTo>
                <a:lnTo>
                  <a:pt x="0" y="1006202"/>
                </a:lnTo>
                <a:lnTo>
                  <a:pt x="0" y="1003572"/>
                </a:lnTo>
                <a:lnTo>
                  <a:pt x="464" y="1002449"/>
                </a:lnTo>
                <a:lnTo>
                  <a:pt x="2324" y="1000589"/>
                </a:lnTo>
                <a:lnTo>
                  <a:pt x="3447" y="1000124"/>
                </a:lnTo>
                <a:lnTo>
                  <a:pt x="6077" y="1000124"/>
                </a:lnTo>
                <a:lnTo>
                  <a:pt x="7200" y="1000589"/>
                </a:lnTo>
                <a:lnTo>
                  <a:pt x="9060" y="1002449"/>
                </a:lnTo>
                <a:lnTo>
                  <a:pt x="9524" y="1003572"/>
                </a:lnTo>
                <a:lnTo>
                  <a:pt x="9524" y="1006202"/>
                </a:lnTo>
                <a:lnTo>
                  <a:pt x="9060" y="1007324"/>
                </a:lnTo>
                <a:lnTo>
                  <a:pt x="7200" y="1009184"/>
                </a:lnTo>
                <a:lnTo>
                  <a:pt x="6077" y="1009649"/>
                </a:lnTo>
                <a:close/>
              </a:path>
              <a:path w="9525" h="1390650">
                <a:moveTo>
                  <a:pt x="6077" y="962024"/>
                </a:moveTo>
                <a:lnTo>
                  <a:pt x="3447" y="962024"/>
                </a:lnTo>
                <a:lnTo>
                  <a:pt x="2324" y="961559"/>
                </a:lnTo>
                <a:lnTo>
                  <a:pt x="464" y="959700"/>
                </a:lnTo>
                <a:lnTo>
                  <a:pt x="0" y="958577"/>
                </a:lnTo>
                <a:lnTo>
                  <a:pt x="0" y="955947"/>
                </a:lnTo>
                <a:lnTo>
                  <a:pt x="464" y="954824"/>
                </a:lnTo>
                <a:lnTo>
                  <a:pt x="2324" y="952964"/>
                </a:lnTo>
                <a:lnTo>
                  <a:pt x="3447" y="952499"/>
                </a:lnTo>
                <a:lnTo>
                  <a:pt x="6077" y="952499"/>
                </a:lnTo>
                <a:lnTo>
                  <a:pt x="7200" y="952964"/>
                </a:lnTo>
                <a:lnTo>
                  <a:pt x="9060" y="954824"/>
                </a:lnTo>
                <a:lnTo>
                  <a:pt x="9524" y="955947"/>
                </a:lnTo>
                <a:lnTo>
                  <a:pt x="9524" y="958577"/>
                </a:lnTo>
                <a:lnTo>
                  <a:pt x="9060" y="959700"/>
                </a:lnTo>
                <a:lnTo>
                  <a:pt x="7200" y="961559"/>
                </a:lnTo>
                <a:lnTo>
                  <a:pt x="6077" y="962024"/>
                </a:lnTo>
                <a:close/>
              </a:path>
              <a:path w="9525" h="1390650">
                <a:moveTo>
                  <a:pt x="6077" y="914399"/>
                </a:moveTo>
                <a:lnTo>
                  <a:pt x="3447" y="914399"/>
                </a:lnTo>
                <a:lnTo>
                  <a:pt x="2324" y="913934"/>
                </a:lnTo>
                <a:lnTo>
                  <a:pt x="464" y="912074"/>
                </a:lnTo>
                <a:lnTo>
                  <a:pt x="0" y="910952"/>
                </a:lnTo>
                <a:lnTo>
                  <a:pt x="0" y="908322"/>
                </a:lnTo>
                <a:lnTo>
                  <a:pt x="464" y="907199"/>
                </a:lnTo>
                <a:lnTo>
                  <a:pt x="2324" y="905339"/>
                </a:lnTo>
                <a:lnTo>
                  <a:pt x="3447" y="904874"/>
                </a:lnTo>
                <a:lnTo>
                  <a:pt x="6077" y="904874"/>
                </a:lnTo>
                <a:lnTo>
                  <a:pt x="7200" y="905339"/>
                </a:lnTo>
                <a:lnTo>
                  <a:pt x="9060" y="907199"/>
                </a:lnTo>
                <a:lnTo>
                  <a:pt x="9524" y="908322"/>
                </a:lnTo>
                <a:lnTo>
                  <a:pt x="9524" y="910952"/>
                </a:lnTo>
                <a:lnTo>
                  <a:pt x="9060" y="912074"/>
                </a:lnTo>
                <a:lnTo>
                  <a:pt x="7200" y="913934"/>
                </a:lnTo>
                <a:lnTo>
                  <a:pt x="6077" y="914399"/>
                </a:lnTo>
                <a:close/>
              </a:path>
              <a:path w="9525" h="1390650">
                <a:moveTo>
                  <a:pt x="6077" y="866774"/>
                </a:moveTo>
                <a:lnTo>
                  <a:pt x="3447" y="866774"/>
                </a:lnTo>
                <a:lnTo>
                  <a:pt x="2324" y="866309"/>
                </a:lnTo>
                <a:lnTo>
                  <a:pt x="464" y="864449"/>
                </a:lnTo>
                <a:lnTo>
                  <a:pt x="0" y="863327"/>
                </a:lnTo>
                <a:lnTo>
                  <a:pt x="0" y="860697"/>
                </a:lnTo>
                <a:lnTo>
                  <a:pt x="464" y="859574"/>
                </a:lnTo>
                <a:lnTo>
                  <a:pt x="2324" y="857714"/>
                </a:lnTo>
                <a:lnTo>
                  <a:pt x="3447" y="857249"/>
                </a:lnTo>
                <a:lnTo>
                  <a:pt x="6077" y="857249"/>
                </a:lnTo>
                <a:lnTo>
                  <a:pt x="7200" y="857714"/>
                </a:lnTo>
                <a:lnTo>
                  <a:pt x="9060" y="859574"/>
                </a:lnTo>
                <a:lnTo>
                  <a:pt x="9524" y="860697"/>
                </a:lnTo>
                <a:lnTo>
                  <a:pt x="9524" y="863327"/>
                </a:lnTo>
                <a:lnTo>
                  <a:pt x="9060" y="864449"/>
                </a:lnTo>
                <a:lnTo>
                  <a:pt x="7200" y="866309"/>
                </a:lnTo>
                <a:lnTo>
                  <a:pt x="6077" y="866774"/>
                </a:lnTo>
                <a:close/>
              </a:path>
              <a:path w="9525" h="1390650">
                <a:moveTo>
                  <a:pt x="6077" y="819149"/>
                </a:moveTo>
                <a:lnTo>
                  <a:pt x="3447" y="819149"/>
                </a:lnTo>
                <a:lnTo>
                  <a:pt x="2324" y="818684"/>
                </a:lnTo>
                <a:lnTo>
                  <a:pt x="464" y="816825"/>
                </a:lnTo>
                <a:lnTo>
                  <a:pt x="0" y="815702"/>
                </a:lnTo>
                <a:lnTo>
                  <a:pt x="0" y="813072"/>
                </a:lnTo>
                <a:lnTo>
                  <a:pt x="464" y="811949"/>
                </a:lnTo>
                <a:lnTo>
                  <a:pt x="2324" y="810089"/>
                </a:lnTo>
                <a:lnTo>
                  <a:pt x="3447" y="809624"/>
                </a:lnTo>
                <a:lnTo>
                  <a:pt x="6077" y="809624"/>
                </a:lnTo>
                <a:lnTo>
                  <a:pt x="7200" y="810089"/>
                </a:lnTo>
                <a:lnTo>
                  <a:pt x="9060" y="811949"/>
                </a:lnTo>
                <a:lnTo>
                  <a:pt x="9524" y="813072"/>
                </a:lnTo>
                <a:lnTo>
                  <a:pt x="9524" y="815702"/>
                </a:lnTo>
                <a:lnTo>
                  <a:pt x="9060" y="816825"/>
                </a:lnTo>
                <a:lnTo>
                  <a:pt x="7200" y="818684"/>
                </a:lnTo>
                <a:lnTo>
                  <a:pt x="6077" y="819149"/>
                </a:lnTo>
                <a:close/>
              </a:path>
              <a:path w="9525" h="1390650">
                <a:moveTo>
                  <a:pt x="6077" y="771524"/>
                </a:moveTo>
                <a:lnTo>
                  <a:pt x="3447" y="771524"/>
                </a:lnTo>
                <a:lnTo>
                  <a:pt x="2324" y="771059"/>
                </a:lnTo>
                <a:lnTo>
                  <a:pt x="464" y="769200"/>
                </a:lnTo>
                <a:lnTo>
                  <a:pt x="0" y="768077"/>
                </a:lnTo>
                <a:lnTo>
                  <a:pt x="0" y="765447"/>
                </a:lnTo>
                <a:lnTo>
                  <a:pt x="464" y="764324"/>
                </a:lnTo>
                <a:lnTo>
                  <a:pt x="2324" y="762464"/>
                </a:lnTo>
                <a:lnTo>
                  <a:pt x="3447" y="761999"/>
                </a:lnTo>
                <a:lnTo>
                  <a:pt x="6077" y="761999"/>
                </a:lnTo>
                <a:lnTo>
                  <a:pt x="7200" y="762464"/>
                </a:lnTo>
                <a:lnTo>
                  <a:pt x="9060" y="764324"/>
                </a:lnTo>
                <a:lnTo>
                  <a:pt x="9524" y="765447"/>
                </a:lnTo>
                <a:lnTo>
                  <a:pt x="9524" y="768077"/>
                </a:lnTo>
                <a:lnTo>
                  <a:pt x="9060" y="769200"/>
                </a:lnTo>
                <a:lnTo>
                  <a:pt x="7200" y="771059"/>
                </a:lnTo>
                <a:lnTo>
                  <a:pt x="6077" y="771524"/>
                </a:lnTo>
                <a:close/>
              </a:path>
              <a:path w="9525" h="1390650">
                <a:moveTo>
                  <a:pt x="6077" y="723899"/>
                </a:moveTo>
                <a:lnTo>
                  <a:pt x="3447" y="723899"/>
                </a:lnTo>
                <a:lnTo>
                  <a:pt x="2324" y="723434"/>
                </a:lnTo>
                <a:lnTo>
                  <a:pt x="464" y="721575"/>
                </a:lnTo>
                <a:lnTo>
                  <a:pt x="0" y="720452"/>
                </a:lnTo>
                <a:lnTo>
                  <a:pt x="0" y="717822"/>
                </a:lnTo>
                <a:lnTo>
                  <a:pt x="464" y="716699"/>
                </a:lnTo>
                <a:lnTo>
                  <a:pt x="2324" y="714839"/>
                </a:lnTo>
                <a:lnTo>
                  <a:pt x="3447" y="714374"/>
                </a:lnTo>
                <a:lnTo>
                  <a:pt x="6077" y="714374"/>
                </a:lnTo>
                <a:lnTo>
                  <a:pt x="7200" y="714839"/>
                </a:lnTo>
                <a:lnTo>
                  <a:pt x="9060" y="716699"/>
                </a:lnTo>
                <a:lnTo>
                  <a:pt x="9524" y="717822"/>
                </a:lnTo>
                <a:lnTo>
                  <a:pt x="9524" y="720452"/>
                </a:lnTo>
                <a:lnTo>
                  <a:pt x="9060" y="721575"/>
                </a:lnTo>
                <a:lnTo>
                  <a:pt x="7200" y="723434"/>
                </a:lnTo>
                <a:lnTo>
                  <a:pt x="6077" y="723899"/>
                </a:lnTo>
                <a:close/>
              </a:path>
              <a:path w="9525" h="1390650">
                <a:moveTo>
                  <a:pt x="6077" y="676274"/>
                </a:moveTo>
                <a:lnTo>
                  <a:pt x="3447" y="676274"/>
                </a:lnTo>
                <a:lnTo>
                  <a:pt x="2324" y="675809"/>
                </a:lnTo>
                <a:lnTo>
                  <a:pt x="464" y="673949"/>
                </a:lnTo>
                <a:lnTo>
                  <a:pt x="0" y="672827"/>
                </a:lnTo>
                <a:lnTo>
                  <a:pt x="0" y="670197"/>
                </a:lnTo>
                <a:lnTo>
                  <a:pt x="464" y="669074"/>
                </a:lnTo>
                <a:lnTo>
                  <a:pt x="2324" y="667214"/>
                </a:lnTo>
                <a:lnTo>
                  <a:pt x="3447" y="666749"/>
                </a:lnTo>
                <a:lnTo>
                  <a:pt x="6077" y="666749"/>
                </a:lnTo>
                <a:lnTo>
                  <a:pt x="7200" y="667214"/>
                </a:lnTo>
                <a:lnTo>
                  <a:pt x="9060" y="669074"/>
                </a:lnTo>
                <a:lnTo>
                  <a:pt x="9524" y="670197"/>
                </a:lnTo>
                <a:lnTo>
                  <a:pt x="9524" y="672827"/>
                </a:lnTo>
                <a:lnTo>
                  <a:pt x="9060" y="673949"/>
                </a:lnTo>
                <a:lnTo>
                  <a:pt x="7200" y="675809"/>
                </a:lnTo>
                <a:lnTo>
                  <a:pt x="6077" y="676274"/>
                </a:lnTo>
                <a:close/>
              </a:path>
              <a:path w="9525" h="1390650">
                <a:moveTo>
                  <a:pt x="6077" y="628649"/>
                </a:moveTo>
                <a:lnTo>
                  <a:pt x="3447" y="628649"/>
                </a:lnTo>
                <a:lnTo>
                  <a:pt x="2324" y="628184"/>
                </a:lnTo>
                <a:lnTo>
                  <a:pt x="464" y="626324"/>
                </a:lnTo>
                <a:lnTo>
                  <a:pt x="0" y="625202"/>
                </a:lnTo>
                <a:lnTo>
                  <a:pt x="0" y="622572"/>
                </a:lnTo>
                <a:lnTo>
                  <a:pt x="464" y="621449"/>
                </a:lnTo>
                <a:lnTo>
                  <a:pt x="2324" y="619589"/>
                </a:lnTo>
                <a:lnTo>
                  <a:pt x="3447" y="619124"/>
                </a:lnTo>
                <a:lnTo>
                  <a:pt x="6077" y="619124"/>
                </a:lnTo>
                <a:lnTo>
                  <a:pt x="7200" y="619589"/>
                </a:lnTo>
                <a:lnTo>
                  <a:pt x="9060" y="621449"/>
                </a:lnTo>
                <a:lnTo>
                  <a:pt x="9524" y="622572"/>
                </a:lnTo>
                <a:lnTo>
                  <a:pt x="9524" y="625202"/>
                </a:lnTo>
                <a:lnTo>
                  <a:pt x="9060" y="626324"/>
                </a:lnTo>
                <a:lnTo>
                  <a:pt x="7200" y="628184"/>
                </a:lnTo>
                <a:lnTo>
                  <a:pt x="6077" y="628649"/>
                </a:lnTo>
                <a:close/>
              </a:path>
              <a:path w="9525" h="1390650">
                <a:moveTo>
                  <a:pt x="6077" y="581024"/>
                </a:moveTo>
                <a:lnTo>
                  <a:pt x="3447" y="581024"/>
                </a:lnTo>
                <a:lnTo>
                  <a:pt x="2324" y="580559"/>
                </a:lnTo>
                <a:lnTo>
                  <a:pt x="464" y="578700"/>
                </a:lnTo>
                <a:lnTo>
                  <a:pt x="0" y="577577"/>
                </a:lnTo>
                <a:lnTo>
                  <a:pt x="0" y="574947"/>
                </a:lnTo>
                <a:lnTo>
                  <a:pt x="464" y="573824"/>
                </a:lnTo>
                <a:lnTo>
                  <a:pt x="2324" y="571964"/>
                </a:lnTo>
                <a:lnTo>
                  <a:pt x="3447" y="571499"/>
                </a:lnTo>
                <a:lnTo>
                  <a:pt x="6077" y="571499"/>
                </a:lnTo>
                <a:lnTo>
                  <a:pt x="7200" y="571964"/>
                </a:lnTo>
                <a:lnTo>
                  <a:pt x="9060" y="573824"/>
                </a:lnTo>
                <a:lnTo>
                  <a:pt x="9524" y="574947"/>
                </a:lnTo>
                <a:lnTo>
                  <a:pt x="9524" y="577577"/>
                </a:lnTo>
                <a:lnTo>
                  <a:pt x="9060" y="578700"/>
                </a:lnTo>
                <a:lnTo>
                  <a:pt x="7200" y="580559"/>
                </a:lnTo>
                <a:lnTo>
                  <a:pt x="6077" y="581024"/>
                </a:lnTo>
                <a:close/>
              </a:path>
              <a:path w="9525" h="1390650">
                <a:moveTo>
                  <a:pt x="6077" y="533399"/>
                </a:moveTo>
                <a:lnTo>
                  <a:pt x="3447" y="533399"/>
                </a:lnTo>
                <a:lnTo>
                  <a:pt x="2324" y="532934"/>
                </a:lnTo>
                <a:lnTo>
                  <a:pt x="464" y="531075"/>
                </a:lnTo>
                <a:lnTo>
                  <a:pt x="0" y="529952"/>
                </a:lnTo>
                <a:lnTo>
                  <a:pt x="0" y="527322"/>
                </a:lnTo>
                <a:lnTo>
                  <a:pt x="464" y="526199"/>
                </a:lnTo>
                <a:lnTo>
                  <a:pt x="2324" y="524339"/>
                </a:lnTo>
                <a:lnTo>
                  <a:pt x="3447" y="523874"/>
                </a:lnTo>
                <a:lnTo>
                  <a:pt x="6077" y="523874"/>
                </a:lnTo>
                <a:lnTo>
                  <a:pt x="7200" y="524339"/>
                </a:lnTo>
                <a:lnTo>
                  <a:pt x="9060" y="526199"/>
                </a:lnTo>
                <a:lnTo>
                  <a:pt x="9524" y="527322"/>
                </a:lnTo>
                <a:lnTo>
                  <a:pt x="9524" y="529952"/>
                </a:lnTo>
                <a:lnTo>
                  <a:pt x="9060" y="531075"/>
                </a:lnTo>
                <a:lnTo>
                  <a:pt x="7200" y="532934"/>
                </a:lnTo>
                <a:lnTo>
                  <a:pt x="6077" y="533399"/>
                </a:lnTo>
                <a:close/>
              </a:path>
              <a:path w="9525" h="1390650">
                <a:moveTo>
                  <a:pt x="6077" y="485774"/>
                </a:moveTo>
                <a:lnTo>
                  <a:pt x="3447" y="485774"/>
                </a:lnTo>
                <a:lnTo>
                  <a:pt x="2324" y="485309"/>
                </a:lnTo>
                <a:lnTo>
                  <a:pt x="464" y="483449"/>
                </a:lnTo>
                <a:lnTo>
                  <a:pt x="0" y="482327"/>
                </a:lnTo>
                <a:lnTo>
                  <a:pt x="0" y="479697"/>
                </a:lnTo>
                <a:lnTo>
                  <a:pt x="464" y="478574"/>
                </a:lnTo>
                <a:lnTo>
                  <a:pt x="2324" y="476714"/>
                </a:lnTo>
                <a:lnTo>
                  <a:pt x="3447" y="476249"/>
                </a:lnTo>
                <a:lnTo>
                  <a:pt x="6077" y="476249"/>
                </a:lnTo>
                <a:lnTo>
                  <a:pt x="7200" y="476714"/>
                </a:lnTo>
                <a:lnTo>
                  <a:pt x="9060" y="478574"/>
                </a:lnTo>
                <a:lnTo>
                  <a:pt x="9524" y="479697"/>
                </a:lnTo>
                <a:lnTo>
                  <a:pt x="9524" y="482327"/>
                </a:lnTo>
                <a:lnTo>
                  <a:pt x="9060" y="483449"/>
                </a:lnTo>
                <a:lnTo>
                  <a:pt x="7200" y="485309"/>
                </a:lnTo>
                <a:lnTo>
                  <a:pt x="6077" y="485774"/>
                </a:lnTo>
                <a:close/>
              </a:path>
              <a:path w="9525" h="1390650">
                <a:moveTo>
                  <a:pt x="6077" y="438149"/>
                </a:moveTo>
                <a:lnTo>
                  <a:pt x="3447" y="438149"/>
                </a:lnTo>
                <a:lnTo>
                  <a:pt x="2324" y="437684"/>
                </a:lnTo>
                <a:lnTo>
                  <a:pt x="464" y="435824"/>
                </a:lnTo>
                <a:lnTo>
                  <a:pt x="0" y="434702"/>
                </a:lnTo>
                <a:lnTo>
                  <a:pt x="0" y="432072"/>
                </a:lnTo>
                <a:lnTo>
                  <a:pt x="464" y="430949"/>
                </a:lnTo>
                <a:lnTo>
                  <a:pt x="2324" y="429089"/>
                </a:lnTo>
                <a:lnTo>
                  <a:pt x="3447" y="428624"/>
                </a:lnTo>
                <a:lnTo>
                  <a:pt x="6077" y="428624"/>
                </a:lnTo>
                <a:lnTo>
                  <a:pt x="7200" y="429089"/>
                </a:lnTo>
                <a:lnTo>
                  <a:pt x="9060" y="430949"/>
                </a:lnTo>
                <a:lnTo>
                  <a:pt x="9524" y="432072"/>
                </a:lnTo>
                <a:lnTo>
                  <a:pt x="9524" y="434702"/>
                </a:lnTo>
                <a:lnTo>
                  <a:pt x="9060" y="435824"/>
                </a:lnTo>
                <a:lnTo>
                  <a:pt x="7200" y="437684"/>
                </a:lnTo>
                <a:lnTo>
                  <a:pt x="6077" y="438149"/>
                </a:lnTo>
                <a:close/>
              </a:path>
              <a:path w="9525" h="1390650">
                <a:moveTo>
                  <a:pt x="6077" y="390524"/>
                </a:moveTo>
                <a:lnTo>
                  <a:pt x="3447" y="390524"/>
                </a:lnTo>
                <a:lnTo>
                  <a:pt x="2324" y="390059"/>
                </a:lnTo>
                <a:lnTo>
                  <a:pt x="464" y="388200"/>
                </a:lnTo>
                <a:lnTo>
                  <a:pt x="0" y="387077"/>
                </a:lnTo>
                <a:lnTo>
                  <a:pt x="0" y="384447"/>
                </a:lnTo>
                <a:lnTo>
                  <a:pt x="464" y="383324"/>
                </a:lnTo>
                <a:lnTo>
                  <a:pt x="2324" y="381464"/>
                </a:lnTo>
                <a:lnTo>
                  <a:pt x="3447" y="380999"/>
                </a:lnTo>
                <a:lnTo>
                  <a:pt x="6077" y="380999"/>
                </a:lnTo>
                <a:lnTo>
                  <a:pt x="7200" y="381464"/>
                </a:lnTo>
                <a:lnTo>
                  <a:pt x="9060" y="383324"/>
                </a:lnTo>
                <a:lnTo>
                  <a:pt x="9524" y="384447"/>
                </a:lnTo>
                <a:lnTo>
                  <a:pt x="9524" y="387077"/>
                </a:lnTo>
                <a:lnTo>
                  <a:pt x="9060" y="388200"/>
                </a:lnTo>
                <a:lnTo>
                  <a:pt x="7200" y="390059"/>
                </a:lnTo>
                <a:lnTo>
                  <a:pt x="6077" y="390524"/>
                </a:lnTo>
                <a:close/>
              </a:path>
              <a:path w="9525" h="1390650">
                <a:moveTo>
                  <a:pt x="6077" y="342899"/>
                </a:moveTo>
                <a:lnTo>
                  <a:pt x="3447" y="342899"/>
                </a:lnTo>
                <a:lnTo>
                  <a:pt x="2324" y="342434"/>
                </a:lnTo>
                <a:lnTo>
                  <a:pt x="464" y="340575"/>
                </a:lnTo>
                <a:lnTo>
                  <a:pt x="0" y="339452"/>
                </a:lnTo>
                <a:lnTo>
                  <a:pt x="0" y="336822"/>
                </a:lnTo>
                <a:lnTo>
                  <a:pt x="464" y="335699"/>
                </a:lnTo>
                <a:lnTo>
                  <a:pt x="2324" y="333839"/>
                </a:lnTo>
                <a:lnTo>
                  <a:pt x="3447" y="333374"/>
                </a:lnTo>
                <a:lnTo>
                  <a:pt x="6077" y="333374"/>
                </a:lnTo>
                <a:lnTo>
                  <a:pt x="7200" y="333839"/>
                </a:lnTo>
                <a:lnTo>
                  <a:pt x="9060" y="335699"/>
                </a:lnTo>
                <a:lnTo>
                  <a:pt x="9524" y="336822"/>
                </a:lnTo>
                <a:lnTo>
                  <a:pt x="9524" y="339452"/>
                </a:lnTo>
                <a:lnTo>
                  <a:pt x="9060" y="340575"/>
                </a:lnTo>
                <a:lnTo>
                  <a:pt x="7200" y="342434"/>
                </a:lnTo>
                <a:lnTo>
                  <a:pt x="6077" y="342899"/>
                </a:lnTo>
                <a:close/>
              </a:path>
              <a:path w="9525" h="1390650">
                <a:moveTo>
                  <a:pt x="6077" y="295274"/>
                </a:moveTo>
                <a:lnTo>
                  <a:pt x="3447" y="295274"/>
                </a:lnTo>
                <a:lnTo>
                  <a:pt x="2324" y="294809"/>
                </a:lnTo>
                <a:lnTo>
                  <a:pt x="464" y="292950"/>
                </a:lnTo>
                <a:lnTo>
                  <a:pt x="0" y="291827"/>
                </a:lnTo>
                <a:lnTo>
                  <a:pt x="0" y="289197"/>
                </a:lnTo>
                <a:lnTo>
                  <a:pt x="464" y="288074"/>
                </a:lnTo>
                <a:lnTo>
                  <a:pt x="2324" y="286214"/>
                </a:lnTo>
                <a:lnTo>
                  <a:pt x="3447" y="285749"/>
                </a:lnTo>
                <a:lnTo>
                  <a:pt x="6077" y="285749"/>
                </a:lnTo>
                <a:lnTo>
                  <a:pt x="7200" y="286214"/>
                </a:lnTo>
                <a:lnTo>
                  <a:pt x="9060" y="288074"/>
                </a:lnTo>
                <a:lnTo>
                  <a:pt x="9524" y="289197"/>
                </a:lnTo>
                <a:lnTo>
                  <a:pt x="9524" y="291827"/>
                </a:lnTo>
                <a:lnTo>
                  <a:pt x="9060" y="292950"/>
                </a:lnTo>
                <a:lnTo>
                  <a:pt x="7200" y="294809"/>
                </a:lnTo>
                <a:lnTo>
                  <a:pt x="6077" y="295274"/>
                </a:lnTo>
                <a:close/>
              </a:path>
              <a:path w="9525" h="1390650">
                <a:moveTo>
                  <a:pt x="6077" y="247649"/>
                </a:moveTo>
                <a:lnTo>
                  <a:pt x="3447" y="247649"/>
                </a:lnTo>
                <a:lnTo>
                  <a:pt x="2324" y="247184"/>
                </a:lnTo>
                <a:lnTo>
                  <a:pt x="464" y="245324"/>
                </a:lnTo>
                <a:lnTo>
                  <a:pt x="0" y="244202"/>
                </a:lnTo>
                <a:lnTo>
                  <a:pt x="0" y="241572"/>
                </a:lnTo>
                <a:lnTo>
                  <a:pt x="464" y="240449"/>
                </a:lnTo>
                <a:lnTo>
                  <a:pt x="2324" y="238589"/>
                </a:lnTo>
                <a:lnTo>
                  <a:pt x="3447" y="238124"/>
                </a:lnTo>
                <a:lnTo>
                  <a:pt x="6077" y="238124"/>
                </a:lnTo>
                <a:lnTo>
                  <a:pt x="7200" y="238589"/>
                </a:lnTo>
                <a:lnTo>
                  <a:pt x="9060" y="240449"/>
                </a:lnTo>
                <a:lnTo>
                  <a:pt x="9524" y="241572"/>
                </a:lnTo>
                <a:lnTo>
                  <a:pt x="9524" y="244202"/>
                </a:lnTo>
                <a:lnTo>
                  <a:pt x="9060" y="245324"/>
                </a:lnTo>
                <a:lnTo>
                  <a:pt x="7200" y="247184"/>
                </a:lnTo>
                <a:lnTo>
                  <a:pt x="6077" y="247649"/>
                </a:lnTo>
                <a:close/>
              </a:path>
              <a:path w="9525" h="1390650">
                <a:moveTo>
                  <a:pt x="6077" y="200024"/>
                </a:moveTo>
                <a:lnTo>
                  <a:pt x="3447" y="200024"/>
                </a:lnTo>
                <a:lnTo>
                  <a:pt x="2324" y="199559"/>
                </a:lnTo>
                <a:lnTo>
                  <a:pt x="464" y="197700"/>
                </a:lnTo>
                <a:lnTo>
                  <a:pt x="0" y="196577"/>
                </a:lnTo>
                <a:lnTo>
                  <a:pt x="0" y="193947"/>
                </a:lnTo>
                <a:lnTo>
                  <a:pt x="464" y="192824"/>
                </a:lnTo>
                <a:lnTo>
                  <a:pt x="2324" y="190964"/>
                </a:lnTo>
                <a:lnTo>
                  <a:pt x="3447" y="190499"/>
                </a:lnTo>
                <a:lnTo>
                  <a:pt x="6077" y="190499"/>
                </a:lnTo>
                <a:lnTo>
                  <a:pt x="7200" y="190964"/>
                </a:lnTo>
                <a:lnTo>
                  <a:pt x="9060" y="192824"/>
                </a:lnTo>
                <a:lnTo>
                  <a:pt x="9524" y="193947"/>
                </a:lnTo>
                <a:lnTo>
                  <a:pt x="9524" y="196577"/>
                </a:lnTo>
                <a:lnTo>
                  <a:pt x="9060" y="197700"/>
                </a:lnTo>
                <a:lnTo>
                  <a:pt x="7200" y="199559"/>
                </a:lnTo>
                <a:lnTo>
                  <a:pt x="6077" y="200024"/>
                </a:lnTo>
                <a:close/>
              </a:path>
              <a:path w="9525" h="1390650">
                <a:moveTo>
                  <a:pt x="6077" y="152399"/>
                </a:moveTo>
                <a:lnTo>
                  <a:pt x="3447" y="152399"/>
                </a:lnTo>
                <a:lnTo>
                  <a:pt x="2324" y="151934"/>
                </a:lnTo>
                <a:lnTo>
                  <a:pt x="464" y="150074"/>
                </a:lnTo>
                <a:lnTo>
                  <a:pt x="0" y="148952"/>
                </a:lnTo>
                <a:lnTo>
                  <a:pt x="0" y="146322"/>
                </a:lnTo>
                <a:lnTo>
                  <a:pt x="464" y="145199"/>
                </a:lnTo>
                <a:lnTo>
                  <a:pt x="2324" y="143339"/>
                </a:lnTo>
                <a:lnTo>
                  <a:pt x="3447" y="142874"/>
                </a:lnTo>
                <a:lnTo>
                  <a:pt x="6077" y="142874"/>
                </a:lnTo>
                <a:lnTo>
                  <a:pt x="7200" y="143339"/>
                </a:lnTo>
                <a:lnTo>
                  <a:pt x="9060" y="145199"/>
                </a:lnTo>
                <a:lnTo>
                  <a:pt x="9524" y="146322"/>
                </a:lnTo>
                <a:lnTo>
                  <a:pt x="9524" y="148952"/>
                </a:lnTo>
                <a:lnTo>
                  <a:pt x="9060" y="150074"/>
                </a:lnTo>
                <a:lnTo>
                  <a:pt x="7200" y="151934"/>
                </a:lnTo>
                <a:lnTo>
                  <a:pt x="6077" y="152399"/>
                </a:lnTo>
                <a:close/>
              </a:path>
              <a:path w="9525" h="1390650">
                <a:moveTo>
                  <a:pt x="6077" y="104774"/>
                </a:moveTo>
                <a:lnTo>
                  <a:pt x="3447" y="104774"/>
                </a:lnTo>
                <a:lnTo>
                  <a:pt x="2324" y="104309"/>
                </a:lnTo>
                <a:lnTo>
                  <a:pt x="464" y="102449"/>
                </a:lnTo>
                <a:lnTo>
                  <a:pt x="0" y="101327"/>
                </a:lnTo>
                <a:lnTo>
                  <a:pt x="0" y="98697"/>
                </a:lnTo>
                <a:lnTo>
                  <a:pt x="464" y="97574"/>
                </a:lnTo>
                <a:lnTo>
                  <a:pt x="2324" y="95714"/>
                </a:lnTo>
                <a:lnTo>
                  <a:pt x="3447" y="95249"/>
                </a:lnTo>
                <a:lnTo>
                  <a:pt x="6077" y="95249"/>
                </a:lnTo>
                <a:lnTo>
                  <a:pt x="7200" y="95714"/>
                </a:lnTo>
                <a:lnTo>
                  <a:pt x="9060" y="97574"/>
                </a:lnTo>
                <a:lnTo>
                  <a:pt x="9524" y="98697"/>
                </a:lnTo>
                <a:lnTo>
                  <a:pt x="9524" y="101327"/>
                </a:lnTo>
                <a:lnTo>
                  <a:pt x="9060" y="102449"/>
                </a:lnTo>
                <a:lnTo>
                  <a:pt x="7200" y="104309"/>
                </a:lnTo>
                <a:lnTo>
                  <a:pt x="6077" y="104774"/>
                </a:lnTo>
                <a:close/>
              </a:path>
              <a:path w="9525" h="1390650">
                <a:moveTo>
                  <a:pt x="6077" y="57149"/>
                </a:moveTo>
                <a:lnTo>
                  <a:pt x="3447" y="57149"/>
                </a:lnTo>
                <a:lnTo>
                  <a:pt x="2324" y="56684"/>
                </a:lnTo>
                <a:lnTo>
                  <a:pt x="464" y="54825"/>
                </a:lnTo>
                <a:lnTo>
                  <a:pt x="0" y="53702"/>
                </a:lnTo>
                <a:lnTo>
                  <a:pt x="0" y="51072"/>
                </a:lnTo>
                <a:lnTo>
                  <a:pt x="464" y="49949"/>
                </a:lnTo>
                <a:lnTo>
                  <a:pt x="2324" y="48089"/>
                </a:lnTo>
                <a:lnTo>
                  <a:pt x="3447" y="47624"/>
                </a:lnTo>
                <a:lnTo>
                  <a:pt x="6077" y="47624"/>
                </a:lnTo>
                <a:lnTo>
                  <a:pt x="7200" y="48089"/>
                </a:lnTo>
                <a:lnTo>
                  <a:pt x="9060" y="49949"/>
                </a:lnTo>
                <a:lnTo>
                  <a:pt x="9524" y="51072"/>
                </a:lnTo>
                <a:lnTo>
                  <a:pt x="9524" y="53702"/>
                </a:lnTo>
                <a:lnTo>
                  <a:pt x="9060" y="54825"/>
                </a:lnTo>
                <a:lnTo>
                  <a:pt x="7200" y="56684"/>
                </a:lnTo>
                <a:lnTo>
                  <a:pt x="6077" y="57149"/>
                </a:lnTo>
                <a:close/>
              </a:path>
              <a:path w="9525" h="1390650">
                <a:moveTo>
                  <a:pt x="6077" y="9524"/>
                </a:moveTo>
                <a:lnTo>
                  <a:pt x="3447" y="9524"/>
                </a:lnTo>
                <a:lnTo>
                  <a:pt x="2324" y="9059"/>
                </a:lnTo>
                <a:lnTo>
                  <a:pt x="464" y="7200"/>
                </a:lnTo>
                <a:lnTo>
                  <a:pt x="0" y="6077"/>
                </a:lnTo>
                <a:lnTo>
                  <a:pt x="0" y="3447"/>
                </a:lnTo>
                <a:lnTo>
                  <a:pt x="464" y="2324"/>
                </a:lnTo>
                <a:lnTo>
                  <a:pt x="2324" y="464"/>
                </a:lnTo>
                <a:lnTo>
                  <a:pt x="3447" y="0"/>
                </a:lnTo>
                <a:lnTo>
                  <a:pt x="6077" y="0"/>
                </a:lnTo>
                <a:lnTo>
                  <a:pt x="7200" y="464"/>
                </a:lnTo>
                <a:lnTo>
                  <a:pt x="9060" y="2324"/>
                </a:lnTo>
                <a:lnTo>
                  <a:pt x="9524" y="3447"/>
                </a:lnTo>
                <a:lnTo>
                  <a:pt x="9524" y="6077"/>
                </a:lnTo>
                <a:lnTo>
                  <a:pt x="9060" y="7200"/>
                </a:lnTo>
                <a:lnTo>
                  <a:pt x="7200" y="9059"/>
                </a:lnTo>
                <a:lnTo>
                  <a:pt x="6077" y="9524"/>
                </a:lnTo>
                <a:close/>
              </a:path>
            </a:pathLst>
          </a:custGeom>
          <a:solidFill>
            <a:srgbClr val="C7C6C3"/>
          </a:solidFill>
        </p:spPr>
        <p:txBody>
          <a:bodyPr wrap="square" lIns="0" tIns="0" rIns="0" bIns="0" rtlCol="0"/>
          <a:lstStyle/>
          <a:p>
            <a:endParaRPr/>
          </a:p>
        </p:txBody>
      </p:sp>
      <p:sp>
        <p:nvSpPr>
          <p:cNvPr id="62" name="object 62"/>
          <p:cNvSpPr txBox="1"/>
          <p:nvPr/>
        </p:nvSpPr>
        <p:spPr>
          <a:xfrm>
            <a:off x="924470" y="3702050"/>
            <a:ext cx="18034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a:t>
            </a:r>
            <a:r>
              <a:rPr sz="900" spc="-5" dirty="0">
                <a:solidFill>
                  <a:srgbClr val="605D5C"/>
                </a:solidFill>
                <a:latin typeface="Segoe UI"/>
                <a:cs typeface="Segoe UI"/>
              </a:rPr>
              <a:t> </a:t>
            </a:r>
            <a:r>
              <a:rPr sz="900" spc="-50" dirty="0">
                <a:solidFill>
                  <a:srgbClr val="605D5C"/>
                </a:solidFill>
                <a:latin typeface="Segoe UI"/>
                <a:cs typeface="Segoe UI"/>
              </a:rPr>
              <a:t>0</a:t>
            </a:r>
            <a:endParaRPr sz="900">
              <a:latin typeface="Segoe UI"/>
              <a:cs typeface="Segoe UI"/>
            </a:endParaRPr>
          </a:p>
        </p:txBody>
      </p:sp>
      <p:grpSp>
        <p:nvGrpSpPr>
          <p:cNvPr id="63" name="object 63"/>
          <p:cNvGrpSpPr/>
          <p:nvPr/>
        </p:nvGrpSpPr>
        <p:grpSpPr>
          <a:xfrm>
            <a:off x="1987549" y="2300287"/>
            <a:ext cx="1965325" cy="1390650"/>
            <a:chOff x="1987549" y="2300287"/>
            <a:chExt cx="1965325" cy="1390650"/>
          </a:xfrm>
        </p:grpSpPr>
        <p:sp>
          <p:nvSpPr>
            <p:cNvPr id="64" name="object 64"/>
            <p:cNvSpPr/>
            <p:nvPr/>
          </p:nvSpPr>
          <p:spPr>
            <a:xfrm>
              <a:off x="1987537" y="2300299"/>
              <a:ext cx="987425" cy="1390650"/>
            </a:xfrm>
            <a:custGeom>
              <a:avLst/>
              <a:gdLst/>
              <a:ahLst/>
              <a:cxnLst/>
              <a:rect l="l" t="t" r="r" b="b"/>
              <a:pathLst>
                <a:path w="987425" h="1390650">
                  <a:moveTo>
                    <a:pt x="9525" y="1384566"/>
                  </a:moveTo>
                  <a:lnTo>
                    <a:pt x="9067" y="1383449"/>
                  </a:lnTo>
                  <a:lnTo>
                    <a:pt x="7200" y="1381582"/>
                  </a:lnTo>
                  <a:lnTo>
                    <a:pt x="6083" y="1381112"/>
                  </a:lnTo>
                  <a:lnTo>
                    <a:pt x="3454" y="1381112"/>
                  </a:lnTo>
                  <a:lnTo>
                    <a:pt x="2336" y="1381582"/>
                  </a:lnTo>
                  <a:lnTo>
                    <a:pt x="469" y="1383449"/>
                  </a:lnTo>
                  <a:lnTo>
                    <a:pt x="0" y="1384566"/>
                  </a:lnTo>
                  <a:lnTo>
                    <a:pt x="0" y="1387195"/>
                  </a:lnTo>
                  <a:lnTo>
                    <a:pt x="469" y="1388313"/>
                  </a:lnTo>
                  <a:lnTo>
                    <a:pt x="2336" y="1390180"/>
                  </a:lnTo>
                  <a:lnTo>
                    <a:pt x="3454" y="1390637"/>
                  </a:lnTo>
                  <a:lnTo>
                    <a:pt x="6083" y="1390637"/>
                  </a:lnTo>
                  <a:lnTo>
                    <a:pt x="7200" y="1390180"/>
                  </a:lnTo>
                  <a:lnTo>
                    <a:pt x="9067" y="1388313"/>
                  </a:lnTo>
                  <a:lnTo>
                    <a:pt x="9525" y="1387195"/>
                  </a:lnTo>
                  <a:lnTo>
                    <a:pt x="9525" y="1384566"/>
                  </a:lnTo>
                  <a:close/>
                </a:path>
                <a:path w="987425" h="1390650">
                  <a:moveTo>
                    <a:pt x="9525" y="1336941"/>
                  </a:moveTo>
                  <a:lnTo>
                    <a:pt x="9067" y="1335824"/>
                  </a:lnTo>
                  <a:lnTo>
                    <a:pt x="7200" y="1333957"/>
                  </a:lnTo>
                  <a:lnTo>
                    <a:pt x="6083" y="1333487"/>
                  </a:lnTo>
                  <a:lnTo>
                    <a:pt x="3454" y="1333487"/>
                  </a:lnTo>
                  <a:lnTo>
                    <a:pt x="2336" y="1333957"/>
                  </a:lnTo>
                  <a:lnTo>
                    <a:pt x="469" y="1335824"/>
                  </a:lnTo>
                  <a:lnTo>
                    <a:pt x="0" y="1336941"/>
                  </a:lnTo>
                  <a:lnTo>
                    <a:pt x="0" y="1339570"/>
                  </a:lnTo>
                  <a:lnTo>
                    <a:pt x="469" y="1340688"/>
                  </a:lnTo>
                  <a:lnTo>
                    <a:pt x="2336" y="1342555"/>
                  </a:lnTo>
                  <a:lnTo>
                    <a:pt x="3454" y="1343012"/>
                  </a:lnTo>
                  <a:lnTo>
                    <a:pt x="6083" y="1343012"/>
                  </a:lnTo>
                  <a:lnTo>
                    <a:pt x="7200" y="1342555"/>
                  </a:lnTo>
                  <a:lnTo>
                    <a:pt x="9067" y="1340688"/>
                  </a:lnTo>
                  <a:lnTo>
                    <a:pt x="9525" y="1339570"/>
                  </a:lnTo>
                  <a:lnTo>
                    <a:pt x="9525" y="1336941"/>
                  </a:lnTo>
                  <a:close/>
                </a:path>
                <a:path w="987425" h="1390650">
                  <a:moveTo>
                    <a:pt x="9525" y="1289316"/>
                  </a:moveTo>
                  <a:lnTo>
                    <a:pt x="9067" y="1288199"/>
                  </a:lnTo>
                  <a:lnTo>
                    <a:pt x="7200" y="1286332"/>
                  </a:lnTo>
                  <a:lnTo>
                    <a:pt x="6083" y="1285862"/>
                  </a:lnTo>
                  <a:lnTo>
                    <a:pt x="3454" y="1285862"/>
                  </a:lnTo>
                  <a:lnTo>
                    <a:pt x="2336" y="1286332"/>
                  </a:lnTo>
                  <a:lnTo>
                    <a:pt x="469" y="1288199"/>
                  </a:lnTo>
                  <a:lnTo>
                    <a:pt x="0" y="1289316"/>
                  </a:lnTo>
                  <a:lnTo>
                    <a:pt x="0" y="1291945"/>
                  </a:lnTo>
                  <a:lnTo>
                    <a:pt x="469" y="1293063"/>
                  </a:lnTo>
                  <a:lnTo>
                    <a:pt x="2336" y="1294930"/>
                  </a:lnTo>
                  <a:lnTo>
                    <a:pt x="3454" y="1295387"/>
                  </a:lnTo>
                  <a:lnTo>
                    <a:pt x="6083" y="1295387"/>
                  </a:lnTo>
                  <a:lnTo>
                    <a:pt x="7200" y="1294930"/>
                  </a:lnTo>
                  <a:lnTo>
                    <a:pt x="9067" y="1293063"/>
                  </a:lnTo>
                  <a:lnTo>
                    <a:pt x="9525" y="1291945"/>
                  </a:lnTo>
                  <a:lnTo>
                    <a:pt x="9525" y="1289316"/>
                  </a:lnTo>
                  <a:close/>
                </a:path>
                <a:path w="987425" h="1390650">
                  <a:moveTo>
                    <a:pt x="9525" y="1241691"/>
                  </a:moveTo>
                  <a:lnTo>
                    <a:pt x="9067" y="1240574"/>
                  </a:lnTo>
                  <a:lnTo>
                    <a:pt x="7200" y="1238707"/>
                  </a:lnTo>
                  <a:lnTo>
                    <a:pt x="6083" y="1238237"/>
                  </a:lnTo>
                  <a:lnTo>
                    <a:pt x="3454" y="1238237"/>
                  </a:lnTo>
                  <a:lnTo>
                    <a:pt x="2336" y="1238707"/>
                  </a:lnTo>
                  <a:lnTo>
                    <a:pt x="469" y="1240574"/>
                  </a:lnTo>
                  <a:lnTo>
                    <a:pt x="0" y="1241691"/>
                  </a:lnTo>
                  <a:lnTo>
                    <a:pt x="0" y="1244320"/>
                  </a:lnTo>
                  <a:lnTo>
                    <a:pt x="469" y="1245438"/>
                  </a:lnTo>
                  <a:lnTo>
                    <a:pt x="2336" y="1247305"/>
                  </a:lnTo>
                  <a:lnTo>
                    <a:pt x="3454" y="1247762"/>
                  </a:lnTo>
                  <a:lnTo>
                    <a:pt x="6083" y="1247762"/>
                  </a:lnTo>
                  <a:lnTo>
                    <a:pt x="7200" y="1247305"/>
                  </a:lnTo>
                  <a:lnTo>
                    <a:pt x="9067" y="1245438"/>
                  </a:lnTo>
                  <a:lnTo>
                    <a:pt x="9525" y="1244320"/>
                  </a:lnTo>
                  <a:lnTo>
                    <a:pt x="9525" y="1241691"/>
                  </a:lnTo>
                  <a:close/>
                </a:path>
                <a:path w="987425" h="1390650">
                  <a:moveTo>
                    <a:pt x="9525" y="1194066"/>
                  </a:moveTo>
                  <a:lnTo>
                    <a:pt x="9067" y="1192949"/>
                  </a:lnTo>
                  <a:lnTo>
                    <a:pt x="7200" y="1191082"/>
                  </a:lnTo>
                  <a:lnTo>
                    <a:pt x="6083" y="1190612"/>
                  </a:lnTo>
                  <a:lnTo>
                    <a:pt x="3454" y="1190612"/>
                  </a:lnTo>
                  <a:lnTo>
                    <a:pt x="2336" y="1191082"/>
                  </a:lnTo>
                  <a:lnTo>
                    <a:pt x="469" y="1192949"/>
                  </a:lnTo>
                  <a:lnTo>
                    <a:pt x="0" y="1194066"/>
                  </a:lnTo>
                  <a:lnTo>
                    <a:pt x="0" y="1196695"/>
                  </a:lnTo>
                  <a:lnTo>
                    <a:pt x="469" y="1197813"/>
                  </a:lnTo>
                  <a:lnTo>
                    <a:pt x="2336" y="1199680"/>
                  </a:lnTo>
                  <a:lnTo>
                    <a:pt x="3454" y="1200137"/>
                  </a:lnTo>
                  <a:lnTo>
                    <a:pt x="6083" y="1200137"/>
                  </a:lnTo>
                  <a:lnTo>
                    <a:pt x="7200" y="1199680"/>
                  </a:lnTo>
                  <a:lnTo>
                    <a:pt x="9067" y="1197813"/>
                  </a:lnTo>
                  <a:lnTo>
                    <a:pt x="9525" y="1196695"/>
                  </a:lnTo>
                  <a:lnTo>
                    <a:pt x="9525" y="1194066"/>
                  </a:lnTo>
                  <a:close/>
                </a:path>
                <a:path w="987425" h="1390650">
                  <a:moveTo>
                    <a:pt x="9525" y="1146441"/>
                  </a:moveTo>
                  <a:lnTo>
                    <a:pt x="9067" y="1145324"/>
                  </a:lnTo>
                  <a:lnTo>
                    <a:pt x="7200" y="1143457"/>
                  </a:lnTo>
                  <a:lnTo>
                    <a:pt x="6083" y="1142987"/>
                  </a:lnTo>
                  <a:lnTo>
                    <a:pt x="3454" y="1142987"/>
                  </a:lnTo>
                  <a:lnTo>
                    <a:pt x="2336" y="1143457"/>
                  </a:lnTo>
                  <a:lnTo>
                    <a:pt x="469" y="1145324"/>
                  </a:lnTo>
                  <a:lnTo>
                    <a:pt x="0" y="1146441"/>
                  </a:lnTo>
                  <a:lnTo>
                    <a:pt x="0" y="1149070"/>
                  </a:lnTo>
                  <a:lnTo>
                    <a:pt x="469" y="1150188"/>
                  </a:lnTo>
                  <a:lnTo>
                    <a:pt x="2336" y="1152055"/>
                  </a:lnTo>
                  <a:lnTo>
                    <a:pt x="3454" y="1152512"/>
                  </a:lnTo>
                  <a:lnTo>
                    <a:pt x="6083" y="1152512"/>
                  </a:lnTo>
                  <a:lnTo>
                    <a:pt x="7200" y="1152055"/>
                  </a:lnTo>
                  <a:lnTo>
                    <a:pt x="9067" y="1150188"/>
                  </a:lnTo>
                  <a:lnTo>
                    <a:pt x="9525" y="1149070"/>
                  </a:lnTo>
                  <a:lnTo>
                    <a:pt x="9525" y="1146441"/>
                  </a:lnTo>
                  <a:close/>
                </a:path>
                <a:path w="987425" h="1390650">
                  <a:moveTo>
                    <a:pt x="9525" y="1098816"/>
                  </a:moveTo>
                  <a:lnTo>
                    <a:pt x="9067" y="1097699"/>
                  </a:lnTo>
                  <a:lnTo>
                    <a:pt x="7200" y="1095832"/>
                  </a:lnTo>
                  <a:lnTo>
                    <a:pt x="6083" y="1095362"/>
                  </a:lnTo>
                  <a:lnTo>
                    <a:pt x="3454" y="1095362"/>
                  </a:lnTo>
                  <a:lnTo>
                    <a:pt x="2336" y="1095832"/>
                  </a:lnTo>
                  <a:lnTo>
                    <a:pt x="469" y="1097699"/>
                  </a:lnTo>
                  <a:lnTo>
                    <a:pt x="0" y="1098816"/>
                  </a:lnTo>
                  <a:lnTo>
                    <a:pt x="0" y="1101445"/>
                  </a:lnTo>
                  <a:lnTo>
                    <a:pt x="469" y="1102563"/>
                  </a:lnTo>
                  <a:lnTo>
                    <a:pt x="2336" y="1104430"/>
                  </a:lnTo>
                  <a:lnTo>
                    <a:pt x="3454" y="1104887"/>
                  </a:lnTo>
                  <a:lnTo>
                    <a:pt x="6083" y="1104887"/>
                  </a:lnTo>
                  <a:lnTo>
                    <a:pt x="7200" y="1104430"/>
                  </a:lnTo>
                  <a:lnTo>
                    <a:pt x="9067" y="1102563"/>
                  </a:lnTo>
                  <a:lnTo>
                    <a:pt x="9525" y="1101445"/>
                  </a:lnTo>
                  <a:lnTo>
                    <a:pt x="9525" y="1098816"/>
                  </a:lnTo>
                  <a:close/>
                </a:path>
                <a:path w="987425" h="1390650">
                  <a:moveTo>
                    <a:pt x="9525" y="1051191"/>
                  </a:moveTo>
                  <a:lnTo>
                    <a:pt x="9067" y="1050074"/>
                  </a:lnTo>
                  <a:lnTo>
                    <a:pt x="7200" y="1048207"/>
                  </a:lnTo>
                  <a:lnTo>
                    <a:pt x="6083" y="1047737"/>
                  </a:lnTo>
                  <a:lnTo>
                    <a:pt x="3454" y="1047737"/>
                  </a:lnTo>
                  <a:lnTo>
                    <a:pt x="2336" y="1048207"/>
                  </a:lnTo>
                  <a:lnTo>
                    <a:pt x="469" y="1050074"/>
                  </a:lnTo>
                  <a:lnTo>
                    <a:pt x="0" y="1051191"/>
                  </a:lnTo>
                  <a:lnTo>
                    <a:pt x="0" y="1053820"/>
                  </a:lnTo>
                  <a:lnTo>
                    <a:pt x="469" y="1054938"/>
                  </a:lnTo>
                  <a:lnTo>
                    <a:pt x="2336" y="1056805"/>
                  </a:lnTo>
                  <a:lnTo>
                    <a:pt x="3454" y="1057262"/>
                  </a:lnTo>
                  <a:lnTo>
                    <a:pt x="6083" y="1057262"/>
                  </a:lnTo>
                  <a:lnTo>
                    <a:pt x="7200" y="1056805"/>
                  </a:lnTo>
                  <a:lnTo>
                    <a:pt x="9067" y="1054938"/>
                  </a:lnTo>
                  <a:lnTo>
                    <a:pt x="9525" y="1053820"/>
                  </a:lnTo>
                  <a:lnTo>
                    <a:pt x="9525" y="1051191"/>
                  </a:lnTo>
                  <a:close/>
                </a:path>
                <a:path w="987425" h="1390650">
                  <a:moveTo>
                    <a:pt x="9525" y="1003566"/>
                  </a:moveTo>
                  <a:lnTo>
                    <a:pt x="9067" y="1002449"/>
                  </a:lnTo>
                  <a:lnTo>
                    <a:pt x="7200" y="1000582"/>
                  </a:lnTo>
                  <a:lnTo>
                    <a:pt x="6083" y="1000112"/>
                  </a:lnTo>
                  <a:lnTo>
                    <a:pt x="3454" y="1000112"/>
                  </a:lnTo>
                  <a:lnTo>
                    <a:pt x="2336" y="1000582"/>
                  </a:lnTo>
                  <a:lnTo>
                    <a:pt x="469" y="1002449"/>
                  </a:lnTo>
                  <a:lnTo>
                    <a:pt x="0" y="1003566"/>
                  </a:lnTo>
                  <a:lnTo>
                    <a:pt x="0" y="1006195"/>
                  </a:lnTo>
                  <a:lnTo>
                    <a:pt x="469" y="1007313"/>
                  </a:lnTo>
                  <a:lnTo>
                    <a:pt x="2336" y="1009180"/>
                  </a:lnTo>
                  <a:lnTo>
                    <a:pt x="3454" y="1009637"/>
                  </a:lnTo>
                  <a:lnTo>
                    <a:pt x="6083" y="1009637"/>
                  </a:lnTo>
                  <a:lnTo>
                    <a:pt x="7200" y="1009180"/>
                  </a:lnTo>
                  <a:lnTo>
                    <a:pt x="9067" y="1007313"/>
                  </a:lnTo>
                  <a:lnTo>
                    <a:pt x="9525" y="1006195"/>
                  </a:lnTo>
                  <a:lnTo>
                    <a:pt x="9525" y="1003566"/>
                  </a:lnTo>
                  <a:close/>
                </a:path>
                <a:path w="987425" h="1390650">
                  <a:moveTo>
                    <a:pt x="9525" y="955941"/>
                  </a:moveTo>
                  <a:lnTo>
                    <a:pt x="9067" y="954824"/>
                  </a:lnTo>
                  <a:lnTo>
                    <a:pt x="7200" y="952957"/>
                  </a:lnTo>
                  <a:lnTo>
                    <a:pt x="6083" y="952487"/>
                  </a:lnTo>
                  <a:lnTo>
                    <a:pt x="3454" y="952487"/>
                  </a:lnTo>
                  <a:lnTo>
                    <a:pt x="2336" y="952957"/>
                  </a:lnTo>
                  <a:lnTo>
                    <a:pt x="469" y="954824"/>
                  </a:lnTo>
                  <a:lnTo>
                    <a:pt x="0" y="955941"/>
                  </a:lnTo>
                  <a:lnTo>
                    <a:pt x="0" y="958570"/>
                  </a:lnTo>
                  <a:lnTo>
                    <a:pt x="469" y="959688"/>
                  </a:lnTo>
                  <a:lnTo>
                    <a:pt x="2336" y="961555"/>
                  </a:lnTo>
                  <a:lnTo>
                    <a:pt x="3454" y="962012"/>
                  </a:lnTo>
                  <a:lnTo>
                    <a:pt x="6083" y="962012"/>
                  </a:lnTo>
                  <a:lnTo>
                    <a:pt x="7200" y="961555"/>
                  </a:lnTo>
                  <a:lnTo>
                    <a:pt x="9067" y="959688"/>
                  </a:lnTo>
                  <a:lnTo>
                    <a:pt x="9525" y="958570"/>
                  </a:lnTo>
                  <a:lnTo>
                    <a:pt x="9525" y="955941"/>
                  </a:lnTo>
                  <a:close/>
                </a:path>
                <a:path w="987425" h="1390650">
                  <a:moveTo>
                    <a:pt x="9525" y="908316"/>
                  </a:moveTo>
                  <a:lnTo>
                    <a:pt x="9067" y="907199"/>
                  </a:lnTo>
                  <a:lnTo>
                    <a:pt x="7200" y="905332"/>
                  </a:lnTo>
                  <a:lnTo>
                    <a:pt x="6083" y="904862"/>
                  </a:lnTo>
                  <a:lnTo>
                    <a:pt x="3454" y="904862"/>
                  </a:lnTo>
                  <a:lnTo>
                    <a:pt x="2336" y="905332"/>
                  </a:lnTo>
                  <a:lnTo>
                    <a:pt x="469" y="907199"/>
                  </a:lnTo>
                  <a:lnTo>
                    <a:pt x="0" y="908316"/>
                  </a:lnTo>
                  <a:lnTo>
                    <a:pt x="0" y="910945"/>
                  </a:lnTo>
                  <a:lnTo>
                    <a:pt x="469" y="912063"/>
                  </a:lnTo>
                  <a:lnTo>
                    <a:pt x="2336" y="913930"/>
                  </a:lnTo>
                  <a:lnTo>
                    <a:pt x="3454" y="914387"/>
                  </a:lnTo>
                  <a:lnTo>
                    <a:pt x="6083" y="914387"/>
                  </a:lnTo>
                  <a:lnTo>
                    <a:pt x="7200" y="913930"/>
                  </a:lnTo>
                  <a:lnTo>
                    <a:pt x="9067" y="912063"/>
                  </a:lnTo>
                  <a:lnTo>
                    <a:pt x="9525" y="910945"/>
                  </a:lnTo>
                  <a:lnTo>
                    <a:pt x="9525" y="908316"/>
                  </a:lnTo>
                  <a:close/>
                </a:path>
                <a:path w="987425" h="1390650">
                  <a:moveTo>
                    <a:pt x="9525" y="860691"/>
                  </a:moveTo>
                  <a:lnTo>
                    <a:pt x="9067" y="859574"/>
                  </a:lnTo>
                  <a:lnTo>
                    <a:pt x="7200" y="857707"/>
                  </a:lnTo>
                  <a:lnTo>
                    <a:pt x="6083" y="857237"/>
                  </a:lnTo>
                  <a:lnTo>
                    <a:pt x="3454" y="857237"/>
                  </a:lnTo>
                  <a:lnTo>
                    <a:pt x="2336" y="857707"/>
                  </a:lnTo>
                  <a:lnTo>
                    <a:pt x="469" y="859574"/>
                  </a:lnTo>
                  <a:lnTo>
                    <a:pt x="0" y="860691"/>
                  </a:lnTo>
                  <a:lnTo>
                    <a:pt x="0" y="863320"/>
                  </a:lnTo>
                  <a:lnTo>
                    <a:pt x="469" y="864438"/>
                  </a:lnTo>
                  <a:lnTo>
                    <a:pt x="2336" y="866305"/>
                  </a:lnTo>
                  <a:lnTo>
                    <a:pt x="3454" y="866762"/>
                  </a:lnTo>
                  <a:lnTo>
                    <a:pt x="6083" y="866762"/>
                  </a:lnTo>
                  <a:lnTo>
                    <a:pt x="7200" y="866305"/>
                  </a:lnTo>
                  <a:lnTo>
                    <a:pt x="9067" y="864438"/>
                  </a:lnTo>
                  <a:lnTo>
                    <a:pt x="9525" y="863320"/>
                  </a:lnTo>
                  <a:lnTo>
                    <a:pt x="9525" y="860691"/>
                  </a:lnTo>
                  <a:close/>
                </a:path>
                <a:path w="987425" h="1390650">
                  <a:moveTo>
                    <a:pt x="9525" y="813066"/>
                  </a:moveTo>
                  <a:lnTo>
                    <a:pt x="9067" y="811949"/>
                  </a:lnTo>
                  <a:lnTo>
                    <a:pt x="7200" y="810082"/>
                  </a:lnTo>
                  <a:lnTo>
                    <a:pt x="6083" y="809612"/>
                  </a:lnTo>
                  <a:lnTo>
                    <a:pt x="3454" y="809612"/>
                  </a:lnTo>
                  <a:lnTo>
                    <a:pt x="2336" y="810082"/>
                  </a:lnTo>
                  <a:lnTo>
                    <a:pt x="469" y="811949"/>
                  </a:lnTo>
                  <a:lnTo>
                    <a:pt x="0" y="813066"/>
                  </a:lnTo>
                  <a:lnTo>
                    <a:pt x="0" y="815695"/>
                  </a:lnTo>
                  <a:lnTo>
                    <a:pt x="469" y="816813"/>
                  </a:lnTo>
                  <a:lnTo>
                    <a:pt x="2336" y="818680"/>
                  </a:lnTo>
                  <a:lnTo>
                    <a:pt x="3454" y="819137"/>
                  </a:lnTo>
                  <a:lnTo>
                    <a:pt x="6083" y="819137"/>
                  </a:lnTo>
                  <a:lnTo>
                    <a:pt x="7200" y="818680"/>
                  </a:lnTo>
                  <a:lnTo>
                    <a:pt x="9067" y="816813"/>
                  </a:lnTo>
                  <a:lnTo>
                    <a:pt x="9525" y="815695"/>
                  </a:lnTo>
                  <a:lnTo>
                    <a:pt x="9525" y="813066"/>
                  </a:lnTo>
                  <a:close/>
                </a:path>
                <a:path w="987425" h="1390650">
                  <a:moveTo>
                    <a:pt x="9525" y="765441"/>
                  </a:moveTo>
                  <a:lnTo>
                    <a:pt x="9067" y="764324"/>
                  </a:lnTo>
                  <a:lnTo>
                    <a:pt x="7200" y="762457"/>
                  </a:lnTo>
                  <a:lnTo>
                    <a:pt x="6083" y="761987"/>
                  </a:lnTo>
                  <a:lnTo>
                    <a:pt x="3454" y="761987"/>
                  </a:lnTo>
                  <a:lnTo>
                    <a:pt x="2336" y="762457"/>
                  </a:lnTo>
                  <a:lnTo>
                    <a:pt x="469" y="764324"/>
                  </a:lnTo>
                  <a:lnTo>
                    <a:pt x="0" y="765441"/>
                  </a:lnTo>
                  <a:lnTo>
                    <a:pt x="0" y="768070"/>
                  </a:lnTo>
                  <a:lnTo>
                    <a:pt x="469" y="769188"/>
                  </a:lnTo>
                  <a:lnTo>
                    <a:pt x="2336" y="771055"/>
                  </a:lnTo>
                  <a:lnTo>
                    <a:pt x="3454" y="771512"/>
                  </a:lnTo>
                  <a:lnTo>
                    <a:pt x="6083" y="771512"/>
                  </a:lnTo>
                  <a:lnTo>
                    <a:pt x="7200" y="771055"/>
                  </a:lnTo>
                  <a:lnTo>
                    <a:pt x="9067" y="769188"/>
                  </a:lnTo>
                  <a:lnTo>
                    <a:pt x="9525" y="768070"/>
                  </a:lnTo>
                  <a:lnTo>
                    <a:pt x="9525" y="765441"/>
                  </a:lnTo>
                  <a:close/>
                </a:path>
                <a:path w="987425" h="1390650">
                  <a:moveTo>
                    <a:pt x="9525" y="717816"/>
                  </a:moveTo>
                  <a:lnTo>
                    <a:pt x="9067" y="716699"/>
                  </a:lnTo>
                  <a:lnTo>
                    <a:pt x="7200" y="714832"/>
                  </a:lnTo>
                  <a:lnTo>
                    <a:pt x="6083" y="714362"/>
                  </a:lnTo>
                  <a:lnTo>
                    <a:pt x="3454" y="714362"/>
                  </a:lnTo>
                  <a:lnTo>
                    <a:pt x="2336" y="714832"/>
                  </a:lnTo>
                  <a:lnTo>
                    <a:pt x="469" y="716699"/>
                  </a:lnTo>
                  <a:lnTo>
                    <a:pt x="0" y="717816"/>
                  </a:lnTo>
                  <a:lnTo>
                    <a:pt x="0" y="720445"/>
                  </a:lnTo>
                  <a:lnTo>
                    <a:pt x="469" y="721563"/>
                  </a:lnTo>
                  <a:lnTo>
                    <a:pt x="2336" y="723430"/>
                  </a:lnTo>
                  <a:lnTo>
                    <a:pt x="3454" y="723887"/>
                  </a:lnTo>
                  <a:lnTo>
                    <a:pt x="6083" y="723887"/>
                  </a:lnTo>
                  <a:lnTo>
                    <a:pt x="7200" y="723430"/>
                  </a:lnTo>
                  <a:lnTo>
                    <a:pt x="9067" y="721563"/>
                  </a:lnTo>
                  <a:lnTo>
                    <a:pt x="9525" y="720445"/>
                  </a:lnTo>
                  <a:lnTo>
                    <a:pt x="9525" y="717816"/>
                  </a:lnTo>
                  <a:close/>
                </a:path>
                <a:path w="987425" h="1390650">
                  <a:moveTo>
                    <a:pt x="9525" y="670191"/>
                  </a:moveTo>
                  <a:lnTo>
                    <a:pt x="9067" y="669074"/>
                  </a:lnTo>
                  <a:lnTo>
                    <a:pt x="7200" y="667207"/>
                  </a:lnTo>
                  <a:lnTo>
                    <a:pt x="6083" y="666737"/>
                  </a:lnTo>
                  <a:lnTo>
                    <a:pt x="3454" y="666737"/>
                  </a:lnTo>
                  <a:lnTo>
                    <a:pt x="2336" y="667207"/>
                  </a:lnTo>
                  <a:lnTo>
                    <a:pt x="469" y="669074"/>
                  </a:lnTo>
                  <a:lnTo>
                    <a:pt x="0" y="670191"/>
                  </a:lnTo>
                  <a:lnTo>
                    <a:pt x="0" y="672820"/>
                  </a:lnTo>
                  <a:lnTo>
                    <a:pt x="469" y="673938"/>
                  </a:lnTo>
                  <a:lnTo>
                    <a:pt x="2336" y="675805"/>
                  </a:lnTo>
                  <a:lnTo>
                    <a:pt x="3454" y="676262"/>
                  </a:lnTo>
                  <a:lnTo>
                    <a:pt x="6083" y="676262"/>
                  </a:lnTo>
                  <a:lnTo>
                    <a:pt x="7200" y="675805"/>
                  </a:lnTo>
                  <a:lnTo>
                    <a:pt x="9067" y="673938"/>
                  </a:lnTo>
                  <a:lnTo>
                    <a:pt x="9525" y="672820"/>
                  </a:lnTo>
                  <a:lnTo>
                    <a:pt x="9525" y="670191"/>
                  </a:lnTo>
                  <a:close/>
                </a:path>
                <a:path w="987425" h="1390650">
                  <a:moveTo>
                    <a:pt x="9525" y="622566"/>
                  </a:moveTo>
                  <a:lnTo>
                    <a:pt x="9067" y="621449"/>
                  </a:lnTo>
                  <a:lnTo>
                    <a:pt x="7200" y="619582"/>
                  </a:lnTo>
                  <a:lnTo>
                    <a:pt x="6083" y="619112"/>
                  </a:lnTo>
                  <a:lnTo>
                    <a:pt x="3454" y="619112"/>
                  </a:lnTo>
                  <a:lnTo>
                    <a:pt x="2336" y="619582"/>
                  </a:lnTo>
                  <a:lnTo>
                    <a:pt x="469" y="621449"/>
                  </a:lnTo>
                  <a:lnTo>
                    <a:pt x="0" y="622566"/>
                  </a:lnTo>
                  <a:lnTo>
                    <a:pt x="0" y="625195"/>
                  </a:lnTo>
                  <a:lnTo>
                    <a:pt x="469" y="626313"/>
                  </a:lnTo>
                  <a:lnTo>
                    <a:pt x="2336" y="628180"/>
                  </a:lnTo>
                  <a:lnTo>
                    <a:pt x="3454" y="628637"/>
                  </a:lnTo>
                  <a:lnTo>
                    <a:pt x="6083" y="628637"/>
                  </a:lnTo>
                  <a:lnTo>
                    <a:pt x="7200" y="628180"/>
                  </a:lnTo>
                  <a:lnTo>
                    <a:pt x="9067" y="626313"/>
                  </a:lnTo>
                  <a:lnTo>
                    <a:pt x="9525" y="625195"/>
                  </a:lnTo>
                  <a:lnTo>
                    <a:pt x="9525" y="622566"/>
                  </a:lnTo>
                  <a:close/>
                </a:path>
                <a:path w="987425" h="1390650">
                  <a:moveTo>
                    <a:pt x="9525" y="574941"/>
                  </a:moveTo>
                  <a:lnTo>
                    <a:pt x="9067" y="573824"/>
                  </a:lnTo>
                  <a:lnTo>
                    <a:pt x="7200" y="571957"/>
                  </a:lnTo>
                  <a:lnTo>
                    <a:pt x="6083" y="571487"/>
                  </a:lnTo>
                  <a:lnTo>
                    <a:pt x="3454" y="571487"/>
                  </a:lnTo>
                  <a:lnTo>
                    <a:pt x="2336" y="571957"/>
                  </a:lnTo>
                  <a:lnTo>
                    <a:pt x="469" y="573824"/>
                  </a:lnTo>
                  <a:lnTo>
                    <a:pt x="0" y="574941"/>
                  </a:lnTo>
                  <a:lnTo>
                    <a:pt x="0" y="577570"/>
                  </a:lnTo>
                  <a:lnTo>
                    <a:pt x="469" y="578688"/>
                  </a:lnTo>
                  <a:lnTo>
                    <a:pt x="2336" y="580555"/>
                  </a:lnTo>
                  <a:lnTo>
                    <a:pt x="3454" y="581012"/>
                  </a:lnTo>
                  <a:lnTo>
                    <a:pt x="6083" y="581012"/>
                  </a:lnTo>
                  <a:lnTo>
                    <a:pt x="7200" y="580555"/>
                  </a:lnTo>
                  <a:lnTo>
                    <a:pt x="9067" y="578688"/>
                  </a:lnTo>
                  <a:lnTo>
                    <a:pt x="9525" y="577570"/>
                  </a:lnTo>
                  <a:lnTo>
                    <a:pt x="9525" y="574941"/>
                  </a:lnTo>
                  <a:close/>
                </a:path>
                <a:path w="987425" h="1390650">
                  <a:moveTo>
                    <a:pt x="9525" y="527316"/>
                  </a:moveTo>
                  <a:lnTo>
                    <a:pt x="9067" y="526199"/>
                  </a:lnTo>
                  <a:lnTo>
                    <a:pt x="7200" y="524332"/>
                  </a:lnTo>
                  <a:lnTo>
                    <a:pt x="6083" y="523862"/>
                  </a:lnTo>
                  <a:lnTo>
                    <a:pt x="3454" y="523862"/>
                  </a:lnTo>
                  <a:lnTo>
                    <a:pt x="2336" y="524332"/>
                  </a:lnTo>
                  <a:lnTo>
                    <a:pt x="469" y="526199"/>
                  </a:lnTo>
                  <a:lnTo>
                    <a:pt x="0" y="527316"/>
                  </a:lnTo>
                  <a:lnTo>
                    <a:pt x="0" y="529945"/>
                  </a:lnTo>
                  <a:lnTo>
                    <a:pt x="469" y="531063"/>
                  </a:lnTo>
                  <a:lnTo>
                    <a:pt x="2336" y="532930"/>
                  </a:lnTo>
                  <a:lnTo>
                    <a:pt x="3454" y="533387"/>
                  </a:lnTo>
                  <a:lnTo>
                    <a:pt x="6083" y="533387"/>
                  </a:lnTo>
                  <a:lnTo>
                    <a:pt x="7200" y="532930"/>
                  </a:lnTo>
                  <a:lnTo>
                    <a:pt x="9067" y="531063"/>
                  </a:lnTo>
                  <a:lnTo>
                    <a:pt x="9525" y="529945"/>
                  </a:lnTo>
                  <a:lnTo>
                    <a:pt x="9525" y="527316"/>
                  </a:lnTo>
                  <a:close/>
                </a:path>
                <a:path w="987425" h="1390650">
                  <a:moveTo>
                    <a:pt x="9525" y="479691"/>
                  </a:moveTo>
                  <a:lnTo>
                    <a:pt x="9067" y="478574"/>
                  </a:lnTo>
                  <a:lnTo>
                    <a:pt x="7200" y="476707"/>
                  </a:lnTo>
                  <a:lnTo>
                    <a:pt x="6083" y="476237"/>
                  </a:lnTo>
                  <a:lnTo>
                    <a:pt x="3454" y="476237"/>
                  </a:lnTo>
                  <a:lnTo>
                    <a:pt x="2336" y="476707"/>
                  </a:lnTo>
                  <a:lnTo>
                    <a:pt x="469" y="478574"/>
                  </a:lnTo>
                  <a:lnTo>
                    <a:pt x="0" y="479691"/>
                  </a:lnTo>
                  <a:lnTo>
                    <a:pt x="0" y="482320"/>
                  </a:lnTo>
                  <a:lnTo>
                    <a:pt x="469" y="483438"/>
                  </a:lnTo>
                  <a:lnTo>
                    <a:pt x="2336" y="485305"/>
                  </a:lnTo>
                  <a:lnTo>
                    <a:pt x="3454" y="485762"/>
                  </a:lnTo>
                  <a:lnTo>
                    <a:pt x="6083" y="485762"/>
                  </a:lnTo>
                  <a:lnTo>
                    <a:pt x="7200" y="485305"/>
                  </a:lnTo>
                  <a:lnTo>
                    <a:pt x="9067" y="483438"/>
                  </a:lnTo>
                  <a:lnTo>
                    <a:pt x="9525" y="482320"/>
                  </a:lnTo>
                  <a:lnTo>
                    <a:pt x="9525" y="479691"/>
                  </a:lnTo>
                  <a:close/>
                </a:path>
                <a:path w="987425" h="1390650">
                  <a:moveTo>
                    <a:pt x="9525" y="432066"/>
                  </a:moveTo>
                  <a:lnTo>
                    <a:pt x="9067" y="430949"/>
                  </a:lnTo>
                  <a:lnTo>
                    <a:pt x="7200" y="429082"/>
                  </a:lnTo>
                  <a:lnTo>
                    <a:pt x="6083" y="428612"/>
                  </a:lnTo>
                  <a:lnTo>
                    <a:pt x="3454" y="428612"/>
                  </a:lnTo>
                  <a:lnTo>
                    <a:pt x="2336" y="429082"/>
                  </a:lnTo>
                  <a:lnTo>
                    <a:pt x="469" y="430949"/>
                  </a:lnTo>
                  <a:lnTo>
                    <a:pt x="0" y="432066"/>
                  </a:lnTo>
                  <a:lnTo>
                    <a:pt x="0" y="434695"/>
                  </a:lnTo>
                  <a:lnTo>
                    <a:pt x="469" y="435813"/>
                  </a:lnTo>
                  <a:lnTo>
                    <a:pt x="2336" y="437680"/>
                  </a:lnTo>
                  <a:lnTo>
                    <a:pt x="3454" y="438137"/>
                  </a:lnTo>
                  <a:lnTo>
                    <a:pt x="6083" y="438137"/>
                  </a:lnTo>
                  <a:lnTo>
                    <a:pt x="7200" y="437680"/>
                  </a:lnTo>
                  <a:lnTo>
                    <a:pt x="9067" y="435813"/>
                  </a:lnTo>
                  <a:lnTo>
                    <a:pt x="9525" y="434695"/>
                  </a:lnTo>
                  <a:lnTo>
                    <a:pt x="9525" y="432066"/>
                  </a:lnTo>
                  <a:close/>
                </a:path>
                <a:path w="987425" h="1390650">
                  <a:moveTo>
                    <a:pt x="9525" y="384441"/>
                  </a:moveTo>
                  <a:lnTo>
                    <a:pt x="9067" y="383324"/>
                  </a:lnTo>
                  <a:lnTo>
                    <a:pt x="7200" y="381457"/>
                  </a:lnTo>
                  <a:lnTo>
                    <a:pt x="6083" y="380987"/>
                  </a:lnTo>
                  <a:lnTo>
                    <a:pt x="3454" y="380987"/>
                  </a:lnTo>
                  <a:lnTo>
                    <a:pt x="2336" y="381457"/>
                  </a:lnTo>
                  <a:lnTo>
                    <a:pt x="469" y="383324"/>
                  </a:lnTo>
                  <a:lnTo>
                    <a:pt x="0" y="384441"/>
                  </a:lnTo>
                  <a:lnTo>
                    <a:pt x="0" y="387070"/>
                  </a:lnTo>
                  <a:lnTo>
                    <a:pt x="469" y="388188"/>
                  </a:lnTo>
                  <a:lnTo>
                    <a:pt x="2336" y="390055"/>
                  </a:lnTo>
                  <a:lnTo>
                    <a:pt x="3454" y="390512"/>
                  </a:lnTo>
                  <a:lnTo>
                    <a:pt x="6083" y="390512"/>
                  </a:lnTo>
                  <a:lnTo>
                    <a:pt x="7200" y="390055"/>
                  </a:lnTo>
                  <a:lnTo>
                    <a:pt x="9067" y="388188"/>
                  </a:lnTo>
                  <a:lnTo>
                    <a:pt x="9525" y="387070"/>
                  </a:lnTo>
                  <a:lnTo>
                    <a:pt x="9525" y="384441"/>
                  </a:lnTo>
                  <a:close/>
                </a:path>
                <a:path w="987425" h="1390650">
                  <a:moveTo>
                    <a:pt x="9525" y="336816"/>
                  </a:moveTo>
                  <a:lnTo>
                    <a:pt x="9067" y="335699"/>
                  </a:lnTo>
                  <a:lnTo>
                    <a:pt x="7200" y="333832"/>
                  </a:lnTo>
                  <a:lnTo>
                    <a:pt x="6083" y="333362"/>
                  </a:lnTo>
                  <a:lnTo>
                    <a:pt x="3454" y="333362"/>
                  </a:lnTo>
                  <a:lnTo>
                    <a:pt x="2336" y="333832"/>
                  </a:lnTo>
                  <a:lnTo>
                    <a:pt x="469" y="335699"/>
                  </a:lnTo>
                  <a:lnTo>
                    <a:pt x="0" y="336816"/>
                  </a:lnTo>
                  <a:lnTo>
                    <a:pt x="0" y="339445"/>
                  </a:lnTo>
                  <a:lnTo>
                    <a:pt x="469" y="340563"/>
                  </a:lnTo>
                  <a:lnTo>
                    <a:pt x="2336" y="342430"/>
                  </a:lnTo>
                  <a:lnTo>
                    <a:pt x="3454" y="342887"/>
                  </a:lnTo>
                  <a:lnTo>
                    <a:pt x="6083" y="342887"/>
                  </a:lnTo>
                  <a:lnTo>
                    <a:pt x="7200" y="342430"/>
                  </a:lnTo>
                  <a:lnTo>
                    <a:pt x="9067" y="340563"/>
                  </a:lnTo>
                  <a:lnTo>
                    <a:pt x="9525" y="339445"/>
                  </a:lnTo>
                  <a:lnTo>
                    <a:pt x="9525" y="336816"/>
                  </a:lnTo>
                  <a:close/>
                </a:path>
                <a:path w="987425" h="1390650">
                  <a:moveTo>
                    <a:pt x="9525" y="289191"/>
                  </a:moveTo>
                  <a:lnTo>
                    <a:pt x="9067" y="288074"/>
                  </a:lnTo>
                  <a:lnTo>
                    <a:pt x="7200" y="286207"/>
                  </a:lnTo>
                  <a:lnTo>
                    <a:pt x="6083" y="285737"/>
                  </a:lnTo>
                  <a:lnTo>
                    <a:pt x="3454" y="285737"/>
                  </a:lnTo>
                  <a:lnTo>
                    <a:pt x="2336" y="286207"/>
                  </a:lnTo>
                  <a:lnTo>
                    <a:pt x="469" y="288074"/>
                  </a:lnTo>
                  <a:lnTo>
                    <a:pt x="0" y="289191"/>
                  </a:lnTo>
                  <a:lnTo>
                    <a:pt x="0" y="291820"/>
                  </a:lnTo>
                  <a:lnTo>
                    <a:pt x="469" y="292938"/>
                  </a:lnTo>
                  <a:lnTo>
                    <a:pt x="2336" y="294805"/>
                  </a:lnTo>
                  <a:lnTo>
                    <a:pt x="3454" y="295262"/>
                  </a:lnTo>
                  <a:lnTo>
                    <a:pt x="6083" y="295262"/>
                  </a:lnTo>
                  <a:lnTo>
                    <a:pt x="7200" y="294805"/>
                  </a:lnTo>
                  <a:lnTo>
                    <a:pt x="9067" y="292938"/>
                  </a:lnTo>
                  <a:lnTo>
                    <a:pt x="9525" y="291820"/>
                  </a:lnTo>
                  <a:lnTo>
                    <a:pt x="9525" y="289191"/>
                  </a:lnTo>
                  <a:close/>
                </a:path>
                <a:path w="987425" h="1390650">
                  <a:moveTo>
                    <a:pt x="9525" y="241566"/>
                  </a:moveTo>
                  <a:lnTo>
                    <a:pt x="9067" y="240449"/>
                  </a:lnTo>
                  <a:lnTo>
                    <a:pt x="7200" y="238582"/>
                  </a:lnTo>
                  <a:lnTo>
                    <a:pt x="6083" y="238112"/>
                  </a:lnTo>
                  <a:lnTo>
                    <a:pt x="3454" y="238112"/>
                  </a:lnTo>
                  <a:lnTo>
                    <a:pt x="2336" y="238582"/>
                  </a:lnTo>
                  <a:lnTo>
                    <a:pt x="469" y="240449"/>
                  </a:lnTo>
                  <a:lnTo>
                    <a:pt x="0" y="241566"/>
                  </a:lnTo>
                  <a:lnTo>
                    <a:pt x="0" y="244195"/>
                  </a:lnTo>
                  <a:lnTo>
                    <a:pt x="469" y="245313"/>
                  </a:lnTo>
                  <a:lnTo>
                    <a:pt x="2336" y="247180"/>
                  </a:lnTo>
                  <a:lnTo>
                    <a:pt x="3454" y="247637"/>
                  </a:lnTo>
                  <a:lnTo>
                    <a:pt x="6083" y="247637"/>
                  </a:lnTo>
                  <a:lnTo>
                    <a:pt x="7200" y="247180"/>
                  </a:lnTo>
                  <a:lnTo>
                    <a:pt x="9067" y="245313"/>
                  </a:lnTo>
                  <a:lnTo>
                    <a:pt x="9525" y="244195"/>
                  </a:lnTo>
                  <a:lnTo>
                    <a:pt x="9525" y="241566"/>
                  </a:lnTo>
                  <a:close/>
                </a:path>
                <a:path w="987425" h="1390650">
                  <a:moveTo>
                    <a:pt x="9525" y="193941"/>
                  </a:moveTo>
                  <a:lnTo>
                    <a:pt x="9067" y="192824"/>
                  </a:lnTo>
                  <a:lnTo>
                    <a:pt x="7200" y="190957"/>
                  </a:lnTo>
                  <a:lnTo>
                    <a:pt x="6083" y="190487"/>
                  </a:lnTo>
                  <a:lnTo>
                    <a:pt x="3454" y="190487"/>
                  </a:lnTo>
                  <a:lnTo>
                    <a:pt x="2336" y="190957"/>
                  </a:lnTo>
                  <a:lnTo>
                    <a:pt x="469" y="192824"/>
                  </a:lnTo>
                  <a:lnTo>
                    <a:pt x="0" y="193941"/>
                  </a:lnTo>
                  <a:lnTo>
                    <a:pt x="0" y="196570"/>
                  </a:lnTo>
                  <a:lnTo>
                    <a:pt x="469" y="197688"/>
                  </a:lnTo>
                  <a:lnTo>
                    <a:pt x="2336" y="199555"/>
                  </a:lnTo>
                  <a:lnTo>
                    <a:pt x="3454" y="200012"/>
                  </a:lnTo>
                  <a:lnTo>
                    <a:pt x="6083" y="200012"/>
                  </a:lnTo>
                  <a:lnTo>
                    <a:pt x="7200" y="199555"/>
                  </a:lnTo>
                  <a:lnTo>
                    <a:pt x="9067" y="197688"/>
                  </a:lnTo>
                  <a:lnTo>
                    <a:pt x="9525" y="196570"/>
                  </a:lnTo>
                  <a:lnTo>
                    <a:pt x="9525" y="193941"/>
                  </a:lnTo>
                  <a:close/>
                </a:path>
                <a:path w="987425" h="1390650">
                  <a:moveTo>
                    <a:pt x="9525" y="146316"/>
                  </a:moveTo>
                  <a:lnTo>
                    <a:pt x="9067" y="145199"/>
                  </a:lnTo>
                  <a:lnTo>
                    <a:pt x="7200" y="143332"/>
                  </a:lnTo>
                  <a:lnTo>
                    <a:pt x="6083" y="142875"/>
                  </a:lnTo>
                  <a:lnTo>
                    <a:pt x="3454" y="142875"/>
                  </a:lnTo>
                  <a:lnTo>
                    <a:pt x="2336" y="143332"/>
                  </a:lnTo>
                  <a:lnTo>
                    <a:pt x="469" y="145199"/>
                  </a:lnTo>
                  <a:lnTo>
                    <a:pt x="0" y="146316"/>
                  </a:lnTo>
                  <a:lnTo>
                    <a:pt x="0" y="148945"/>
                  </a:lnTo>
                  <a:lnTo>
                    <a:pt x="469" y="150063"/>
                  </a:lnTo>
                  <a:lnTo>
                    <a:pt x="2336" y="151930"/>
                  </a:lnTo>
                  <a:lnTo>
                    <a:pt x="3454" y="152387"/>
                  </a:lnTo>
                  <a:lnTo>
                    <a:pt x="6083" y="152387"/>
                  </a:lnTo>
                  <a:lnTo>
                    <a:pt x="7200" y="151930"/>
                  </a:lnTo>
                  <a:lnTo>
                    <a:pt x="9067" y="150063"/>
                  </a:lnTo>
                  <a:lnTo>
                    <a:pt x="9525" y="148945"/>
                  </a:lnTo>
                  <a:lnTo>
                    <a:pt x="9525" y="146316"/>
                  </a:lnTo>
                  <a:close/>
                </a:path>
                <a:path w="987425" h="1390650">
                  <a:moveTo>
                    <a:pt x="9525" y="98691"/>
                  </a:moveTo>
                  <a:lnTo>
                    <a:pt x="9067" y="97574"/>
                  </a:lnTo>
                  <a:lnTo>
                    <a:pt x="7200" y="95707"/>
                  </a:lnTo>
                  <a:lnTo>
                    <a:pt x="6083" y="95250"/>
                  </a:lnTo>
                  <a:lnTo>
                    <a:pt x="3454" y="95250"/>
                  </a:lnTo>
                  <a:lnTo>
                    <a:pt x="2336" y="95707"/>
                  </a:lnTo>
                  <a:lnTo>
                    <a:pt x="469" y="97574"/>
                  </a:lnTo>
                  <a:lnTo>
                    <a:pt x="0" y="98691"/>
                  </a:lnTo>
                  <a:lnTo>
                    <a:pt x="0" y="101320"/>
                  </a:lnTo>
                  <a:lnTo>
                    <a:pt x="469" y="102438"/>
                  </a:lnTo>
                  <a:lnTo>
                    <a:pt x="2336" y="104305"/>
                  </a:lnTo>
                  <a:lnTo>
                    <a:pt x="3454" y="104762"/>
                  </a:lnTo>
                  <a:lnTo>
                    <a:pt x="6083" y="104762"/>
                  </a:lnTo>
                  <a:lnTo>
                    <a:pt x="7200" y="104305"/>
                  </a:lnTo>
                  <a:lnTo>
                    <a:pt x="9067" y="102438"/>
                  </a:lnTo>
                  <a:lnTo>
                    <a:pt x="9525" y="101320"/>
                  </a:lnTo>
                  <a:lnTo>
                    <a:pt x="9525" y="98691"/>
                  </a:lnTo>
                  <a:close/>
                </a:path>
                <a:path w="987425" h="1390650">
                  <a:moveTo>
                    <a:pt x="9525" y="51066"/>
                  </a:moveTo>
                  <a:lnTo>
                    <a:pt x="9067" y="49949"/>
                  </a:lnTo>
                  <a:lnTo>
                    <a:pt x="7200" y="48082"/>
                  </a:lnTo>
                  <a:lnTo>
                    <a:pt x="6083" y="47612"/>
                  </a:lnTo>
                  <a:lnTo>
                    <a:pt x="3454" y="47612"/>
                  </a:lnTo>
                  <a:lnTo>
                    <a:pt x="2336" y="48082"/>
                  </a:lnTo>
                  <a:lnTo>
                    <a:pt x="469" y="49949"/>
                  </a:lnTo>
                  <a:lnTo>
                    <a:pt x="0" y="51066"/>
                  </a:lnTo>
                  <a:lnTo>
                    <a:pt x="0" y="53695"/>
                  </a:lnTo>
                  <a:lnTo>
                    <a:pt x="469" y="54813"/>
                  </a:lnTo>
                  <a:lnTo>
                    <a:pt x="2336" y="56680"/>
                  </a:lnTo>
                  <a:lnTo>
                    <a:pt x="3454" y="57137"/>
                  </a:lnTo>
                  <a:lnTo>
                    <a:pt x="6083" y="57137"/>
                  </a:lnTo>
                  <a:lnTo>
                    <a:pt x="7200" y="56680"/>
                  </a:lnTo>
                  <a:lnTo>
                    <a:pt x="9067" y="54813"/>
                  </a:lnTo>
                  <a:lnTo>
                    <a:pt x="9525" y="53695"/>
                  </a:lnTo>
                  <a:lnTo>
                    <a:pt x="9525" y="51066"/>
                  </a:lnTo>
                  <a:close/>
                </a:path>
                <a:path w="987425" h="1390650">
                  <a:moveTo>
                    <a:pt x="9525" y="3441"/>
                  </a:moveTo>
                  <a:lnTo>
                    <a:pt x="9067" y="2324"/>
                  </a:lnTo>
                  <a:lnTo>
                    <a:pt x="7200" y="457"/>
                  </a:lnTo>
                  <a:lnTo>
                    <a:pt x="6083" y="0"/>
                  </a:lnTo>
                  <a:lnTo>
                    <a:pt x="3454" y="0"/>
                  </a:lnTo>
                  <a:lnTo>
                    <a:pt x="2336" y="457"/>
                  </a:lnTo>
                  <a:lnTo>
                    <a:pt x="469" y="2324"/>
                  </a:lnTo>
                  <a:lnTo>
                    <a:pt x="0" y="3441"/>
                  </a:lnTo>
                  <a:lnTo>
                    <a:pt x="0" y="6070"/>
                  </a:lnTo>
                  <a:lnTo>
                    <a:pt x="469" y="7188"/>
                  </a:lnTo>
                  <a:lnTo>
                    <a:pt x="2336" y="9055"/>
                  </a:lnTo>
                  <a:lnTo>
                    <a:pt x="3454" y="9512"/>
                  </a:lnTo>
                  <a:lnTo>
                    <a:pt x="6083" y="9512"/>
                  </a:lnTo>
                  <a:lnTo>
                    <a:pt x="7200" y="9055"/>
                  </a:lnTo>
                  <a:lnTo>
                    <a:pt x="9067" y="7188"/>
                  </a:lnTo>
                  <a:lnTo>
                    <a:pt x="9525" y="6070"/>
                  </a:lnTo>
                  <a:lnTo>
                    <a:pt x="9525" y="3441"/>
                  </a:lnTo>
                  <a:close/>
                </a:path>
                <a:path w="987425" h="1390650">
                  <a:moveTo>
                    <a:pt x="987425" y="1384566"/>
                  </a:moveTo>
                  <a:lnTo>
                    <a:pt x="986967" y="1383449"/>
                  </a:lnTo>
                  <a:lnTo>
                    <a:pt x="985100" y="1381582"/>
                  </a:lnTo>
                  <a:lnTo>
                    <a:pt x="983983" y="1381112"/>
                  </a:lnTo>
                  <a:lnTo>
                    <a:pt x="981354" y="1381112"/>
                  </a:lnTo>
                  <a:lnTo>
                    <a:pt x="980236" y="1381582"/>
                  </a:lnTo>
                  <a:lnTo>
                    <a:pt x="978369" y="1383449"/>
                  </a:lnTo>
                  <a:lnTo>
                    <a:pt x="977900" y="1384566"/>
                  </a:lnTo>
                  <a:lnTo>
                    <a:pt x="977900" y="1387195"/>
                  </a:lnTo>
                  <a:lnTo>
                    <a:pt x="978369" y="1388313"/>
                  </a:lnTo>
                  <a:lnTo>
                    <a:pt x="980236" y="1390180"/>
                  </a:lnTo>
                  <a:lnTo>
                    <a:pt x="981354" y="1390637"/>
                  </a:lnTo>
                  <a:lnTo>
                    <a:pt x="983983" y="1390637"/>
                  </a:lnTo>
                  <a:lnTo>
                    <a:pt x="985100" y="1390180"/>
                  </a:lnTo>
                  <a:lnTo>
                    <a:pt x="986967" y="1388313"/>
                  </a:lnTo>
                  <a:lnTo>
                    <a:pt x="987425" y="1387195"/>
                  </a:lnTo>
                  <a:lnTo>
                    <a:pt x="987425" y="1384566"/>
                  </a:lnTo>
                  <a:close/>
                </a:path>
                <a:path w="987425" h="1390650">
                  <a:moveTo>
                    <a:pt x="987425" y="1336941"/>
                  </a:moveTo>
                  <a:lnTo>
                    <a:pt x="986967" y="1335824"/>
                  </a:lnTo>
                  <a:lnTo>
                    <a:pt x="985100" y="1333957"/>
                  </a:lnTo>
                  <a:lnTo>
                    <a:pt x="983983" y="1333487"/>
                  </a:lnTo>
                  <a:lnTo>
                    <a:pt x="981354" y="1333487"/>
                  </a:lnTo>
                  <a:lnTo>
                    <a:pt x="980236" y="1333957"/>
                  </a:lnTo>
                  <a:lnTo>
                    <a:pt x="978369" y="1335824"/>
                  </a:lnTo>
                  <a:lnTo>
                    <a:pt x="977900" y="1336941"/>
                  </a:lnTo>
                  <a:lnTo>
                    <a:pt x="977900" y="1339570"/>
                  </a:lnTo>
                  <a:lnTo>
                    <a:pt x="978369" y="1340688"/>
                  </a:lnTo>
                  <a:lnTo>
                    <a:pt x="980236" y="1342555"/>
                  </a:lnTo>
                  <a:lnTo>
                    <a:pt x="981354" y="1343012"/>
                  </a:lnTo>
                  <a:lnTo>
                    <a:pt x="983983" y="1343012"/>
                  </a:lnTo>
                  <a:lnTo>
                    <a:pt x="985100" y="1342555"/>
                  </a:lnTo>
                  <a:lnTo>
                    <a:pt x="986967" y="1340688"/>
                  </a:lnTo>
                  <a:lnTo>
                    <a:pt x="987425" y="1339570"/>
                  </a:lnTo>
                  <a:lnTo>
                    <a:pt x="987425" y="1336941"/>
                  </a:lnTo>
                  <a:close/>
                </a:path>
                <a:path w="987425" h="1390650">
                  <a:moveTo>
                    <a:pt x="987425" y="1289316"/>
                  </a:moveTo>
                  <a:lnTo>
                    <a:pt x="986967" y="1288199"/>
                  </a:lnTo>
                  <a:lnTo>
                    <a:pt x="985100" y="1286332"/>
                  </a:lnTo>
                  <a:lnTo>
                    <a:pt x="983983" y="1285862"/>
                  </a:lnTo>
                  <a:lnTo>
                    <a:pt x="981354" y="1285862"/>
                  </a:lnTo>
                  <a:lnTo>
                    <a:pt x="980236" y="1286332"/>
                  </a:lnTo>
                  <a:lnTo>
                    <a:pt x="978369" y="1288199"/>
                  </a:lnTo>
                  <a:lnTo>
                    <a:pt x="977900" y="1289316"/>
                  </a:lnTo>
                  <a:lnTo>
                    <a:pt x="977900" y="1291945"/>
                  </a:lnTo>
                  <a:lnTo>
                    <a:pt x="978369" y="1293063"/>
                  </a:lnTo>
                  <a:lnTo>
                    <a:pt x="980236" y="1294930"/>
                  </a:lnTo>
                  <a:lnTo>
                    <a:pt x="981354" y="1295387"/>
                  </a:lnTo>
                  <a:lnTo>
                    <a:pt x="983983" y="1295387"/>
                  </a:lnTo>
                  <a:lnTo>
                    <a:pt x="985100" y="1294930"/>
                  </a:lnTo>
                  <a:lnTo>
                    <a:pt x="986967" y="1293063"/>
                  </a:lnTo>
                  <a:lnTo>
                    <a:pt x="987425" y="1291945"/>
                  </a:lnTo>
                  <a:lnTo>
                    <a:pt x="987425" y="1289316"/>
                  </a:lnTo>
                  <a:close/>
                </a:path>
                <a:path w="987425" h="1390650">
                  <a:moveTo>
                    <a:pt x="987425" y="1241691"/>
                  </a:moveTo>
                  <a:lnTo>
                    <a:pt x="986967" y="1240574"/>
                  </a:lnTo>
                  <a:lnTo>
                    <a:pt x="985100" y="1238707"/>
                  </a:lnTo>
                  <a:lnTo>
                    <a:pt x="983983" y="1238237"/>
                  </a:lnTo>
                  <a:lnTo>
                    <a:pt x="981354" y="1238237"/>
                  </a:lnTo>
                  <a:lnTo>
                    <a:pt x="980236" y="1238707"/>
                  </a:lnTo>
                  <a:lnTo>
                    <a:pt x="978369" y="1240574"/>
                  </a:lnTo>
                  <a:lnTo>
                    <a:pt x="977900" y="1241691"/>
                  </a:lnTo>
                  <a:lnTo>
                    <a:pt x="977900" y="1244320"/>
                  </a:lnTo>
                  <a:lnTo>
                    <a:pt x="978369" y="1245438"/>
                  </a:lnTo>
                  <a:lnTo>
                    <a:pt x="980236" y="1247305"/>
                  </a:lnTo>
                  <a:lnTo>
                    <a:pt x="981354" y="1247762"/>
                  </a:lnTo>
                  <a:lnTo>
                    <a:pt x="983983" y="1247762"/>
                  </a:lnTo>
                  <a:lnTo>
                    <a:pt x="985100" y="1247305"/>
                  </a:lnTo>
                  <a:lnTo>
                    <a:pt x="986967" y="1245438"/>
                  </a:lnTo>
                  <a:lnTo>
                    <a:pt x="987425" y="1244320"/>
                  </a:lnTo>
                  <a:lnTo>
                    <a:pt x="987425" y="1241691"/>
                  </a:lnTo>
                  <a:close/>
                </a:path>
                <a:path w="987425" h="1390650">
                  <a:moveTo>
                    <a:pt x="987425" y="1194066"/>
                  </a:moveTo>
                  <a:lnTo>
                    <a:pt x="986967" y="1192949"/>
                  </a:lnTo>
                  <a:lnTo>
                    <a:pt x="985100" y="1191082"/>
                  </a:lnTo>
                  <a:lnTo>
                    <a:pt x="983983" y="1190612"/>
                  </a:lnTo>
                  <a:lnTo>
                    <a:pt x="981354" y="1190612"/>
                  </a:lnTo>
                  <a:lnTo>
                    <a:pt x="980236" y="1191082"/>
                  </a:lnTo>
                  <a:lnTo>
                    <a:pt x="978369" y="1192949"/>
                  </a:lnTo>
                  <a:lnTo>
                    <a:pt x="977900" y="1194066"/>
                  </a:lnTo>
                  <a:lnTo>
                    <a:pt x="977900" y="1196695"/>
                  </a:lnTo>
                  <a:lnTo>
                    <a:pt x="978369" y="1197813"/>
                  </a:lnTo>
                  <a:lnTo>
                    <a:pt x="980236" y="1199680"/>
                  </a:lnTo>
                  <a:lnTo>
                    <a:pt x="981354" y="1200137"/>
                  </a:lnTo>
                  <a:lnTo>
                    <a:pt x="983983" y="1200137"/>
                  </a:lnTo>
                  <a:lnTo>
                    <a:pt x="985100" y="1199680"/>
                  </a:lnTo>
                  <a:lnTo>
                    <a:pt x="986967" y="1197813"/>
                  </a:lnTo>
                  <a:lnTo>
                    <a:pt x="987425" y="1196695"/>
                  </a:lnTo>
                  <a:lnTo>
                    <a:pt x="987425" y="1194066"/>
                  </a:lnTo>
                  <a:close/>
                </a:path>
                <a:path w="987425" h="1390650">
                  <a:moveTo>
                    <a:pt x="987425" y="1146441"/>
                  </a:moveTo>
                  <a:lnTo>
                    <a:pt x="986967" y="1145324"/>
                  </a:lnTo>
                  <a:lnTo>
                    <a:pt x="985100" y="1143457"/>
                  </a:lnTo>
                  <a:lnTo>
                    <a:pt x="983983" y="1142987"/>
                  </a:lnTo>
                  <a:lnTo>
                    <a:pt x="981354" y="1142987"/>
                  </a:lnTo>
                  <a:lnTo>
                    <a:pt x="980236" y="1143457"/>
                  </a:lnTo>
                  <a:lnTo>
                    <a:pt x="978369" y="1145324"/>
                  </a:lnTo>
                  <a:lnTo>
                    <a:pt x="977900" y="1146441"/>
                  </a:lnTo>
                  <a:lnTo>
                    <a:pt x="977900" y="1149070"/>
                  </a:lnTo>
                  <a:lnTo>
                    <a:pt x="978369" y="1150188"/>
                  </a:lnTo>
                  <a:lnTo>
                    <a:pt x="980236" y="1152055"/>
                  </a:lnTo>
                  <a:lnTo>
                    <a:pt x="981354" y="1152512"/>
                  </a:lnTo>
                  <a:lnTo>
                    <a:pt x="983983" y="1152512"/>
                  </a:lnTo>
                  <a:lnTo>
                    <a:pt x="985100" y="1152055"/>
                  </a:lnTo>
                  <a:lnTo>
                    <a:pt x="986967" y="1150188"/>
                  </a:lnTo>
                  <a:lnTo>
                    <a:pt x="987425" y="1149070"/>
                  </a:lnTo>
                  <a:lnTo>
                    <a:pt x="987425" y="1146441"/>
                  </a:lnTo>
                  <a:close/>
                </a:path>
                <a:path w="987425" h="1390650">
                  <a:moveTo>
                    <a:pt x="987425" y="1098816"/>
                  </a:moveTo>
                  <a:lnTo>
                    <a:pt x="986967" y="1097699"/>
                  </a:lnTo>
                  <a:lnTo>
                    <a:pt x="985100" y="1095832"/>
                  </a:lnTo>
                  <a:lnTo>
                    <a:pt x="983983" y="1095362"/>
                  </a:lnTo>
                  <a:lnTo>
                    <a:pt x="981354" y="1095362"/>
                  </a:lnTo>
                  <a:lnTo>
                    <a:pt x="980236" y="1095832"/>
                  </a:lnTo>
                  <a:lnTo>
                    <a:pt x="978369" y="1097699"/>
                  </a:lnTo>
                  <a:lnTo>
                    <a:pt x="977900" y="1098816"/>
                  </a:lnTo>
                  <a:lnTo>
                    <a:pt x="977900" y="1101445"/>
                  </a:lnTo>
                  <a:lnTo>
                    <a:pt x="978369" y="1102563"/>
                  </a:lnTo>
                  <a:lnTo>
                    <a:pt x="980236" y="1104430"/>
                  </a:lnTo>
                  <a:lnTo>
                    <a:pt x="981354" y="1104887"/>
                  </a:lnTo>
                  <a:lnTo>
                    <a:pt x="983983" y="1104887"/>
                  </a:lnTo>
                  <a:lnTo>
                    <a:pt x="985100" y="1104430"/>
                  </a:lnTo>
                  <a:lnTo>
                    <a:pt x="986967" y="1102563"/>
                  </a:lnTo>
                  <a:lnTo>
                    <a:pt x="987425" y="1101445"/>
                  </a:lnTo>
                  <a:lnTo>
                    <a:pt x="987425" y="1098816"/>
                  </a:lnTo>
                  <a:close/>
                </a:path>
                <a:path w="987425" h="1390650">
                  <a:moveTo>
                    <a:pt x="987425" y="1051191"/>
                  </a:moveTo>
                  <a:lnTo>
                    <a:pt x="986967" y="1050074"/>
                  </a:lnTo>
                  <a:lnTo>
                    <a:pt x="985100" y="1048207"/>
                  </a:lnTo>
                  <a:lnTo>
                    <a:pt x="983983" y="1047737"/>
                  </a:lnTo>
                  <a:lnTo>
                    <a:pt x="981354" y="1047737"/>
                  </a:lnTo>
                  <a:lnTo>
                    <a:pt x="980236" y="1048207"/>
                  </a:lnTo>
                  <a:lnTo>
                    <a:pt x="978369" y="1050074"/>
                  </a:lnTo>
                  <a:lnTo>
                    <a:pt x="977900" y="1051191"/>
                  </a:lnTo>
                  <a:lnTo>
                    <a:pt x="977900" y="1053820"/>
                  </a:lnTo>
                  <a:lnTo>
                    <a:pt x="978369" y="1054938"/>
                  </a:lnTo>
                  <a:lnTo>
                    <a:pt x="980236" y="1056805"/>
                  </a:lnTo>
                  <a:lnTo>
                    <a:pt x="981354" y="1057262"/>
                  </a:lnTo>
                  <a:lnTo>
                    <a:pt x="983983" y="1057262"/>
                  </a:lnTo>
                  <a:lnTo>
                    <a:pt x="985100" y="1056805"/>
                  </a:lnTo>
                  <a:lnTo>
                    <a:pt x="986967" y="1054938"/>
                  </a:lnTo>
                  <a:lnTo>
                    <a:pt x="987425" y="1053820"/>
                  </a:lnTo>
                  <a:lnTo>
                    <a:pt x="987425" y="1051191"/>
                  </a:lnTo>
                  <a:close/>
                </a:path>
                <a:path w="987425" h="1390650">
                  <a:moveTo>
                    <a:pt x="987425" y="1003566"/>
                  </a:moveTo>
                  <a:lnTo>
                    <a:pt x="986967" y="1002449"/>
                  </a:lnTo>
                  <a:lnTo>
                    <a:pt x="985100" y="1000582"/>
                  </a:lnTo>
                  <a:lnTo>
                    <a:pt x="983983" y="1000112"/>
                  </a:lnTo>
                  <a:lnTo>
                    <a:pt x="981354" y="1000112"/>
                  </a:lnTo>
                  <a:lnTo>
                    <a:pt x="980236" y="1000582"/>
                  </a:lnTo>
                  <a:lnTo>
                    <a:pt x="978369" y="1002449"/>
                  </a:lnTo>
                  <a:lnTo>
                    <a:pt x="977900" y="1003566"/>
                  </a:lnTo>
                  <a:lnTo>
                    <a:pt x="977900" y="1006195"/>
                  </a:lnTo>
                  <a:lnTo>
                    <a:pt x="978369" y="1007313"/>
                  </a:lnTo>
                  <a:lnTo>
                    <a:pt x="980236" y="1009180"/>
                  </a:lnTo>
                  <a:lnTo>
                    <a:pt x="981354" y="1009637"/>
                  </a:lnTo>
                  <a:lnTo>
                    <a:pt x="983983" y="1009637"/>
                  </a:lnTo>
                  <a:lnTo>
                    <a:pt x="985100" y="1009180"/>
                  </a:lnTo>
                  <a:lnTo>
                    <a:pt x="986967" y="1007313"/>
                  </a:lnTo>
                  <a:lnTo>
                    <a:pt x="987425" y="1006195"/>
                  </a:lnTo>
                  <a:lnTo>
                    <a:pt x="987425" y="1003566"/>
                  </a:lnTo>
                  <a:close/>
                </a:path>
                <a:path w="987425" h="1390650">
                  <a:moveTo>
                    <a:pt x="987425" y="955941"/>
                  </a:moveTo>
                  <a:lnTo>
                    <a:pt x="986967" y="954824"/>
                  </a:lnTo>
                  <a:lnTo>
                    <a:pt x="985100" y="952957"/>
                  </a:lnTo>
                  <a:lnTo>
                    <a:pt x="983983" y="952487"/>
                  </a:lnTo>
                  <a:lnTo>
                    <a:pt x="981354" y="952487"/>
                  </a:lnTo>
                  <a:lnTo>
                    <a:pt x="980236" y="952957"/>
                  </a:lnTo>
                  <a:lnTo>
                    <a:pt x="978369" y="954824"/>
                  </a:lnTo>
                  <a:lnTo>
                    <a:pt x="977900" y="955941"/>
                  </a:lnTo>
                  <a:lnTo>
                    <a:pt x="977900" y="958570"/>
                  </a:lnTo>
                  <a:lnTo>
                    <a:pt x="978369" y="959688"/>
                  </a:lnTo>
                  <a:lnTo>
                    <a:pt x="980236" y="961555"/>
                  </a:lnTo>
                  <a:lnTo>
                    <a:pt x="981354" y="962012"/>
                  </a:lnTo>
                  <a:lnTo>
                    <a:pt x="983983" y="962012"/>
                  </a:lnTo>
                  <a:lnTo>
                    <a:pt x="985100" y="961555"/>
                  </a:lnTo>
                  <a:lnTo>
                    <a:pt x="986967" y="959688"/>
                  </a:lnTo>
                  <a:lnTo>
                    <a:pt x="987425" y="958570"/>
                  </a:lnTo>
                  <a:lnTo>
                    <a:pt x="987425" y="955941"/>
                  </a:lnTo>
                  <a:close/>
                </a:path>
                <a:path w="987425" h="1390650">
                  <a:moveTo>
                    <a:pt x="987425" y="908316"/>
                  </a:moveTo>
                  <a:lnTo>
                    <a:pt x="986967" y="907199"/>
                  </a:lnTo>
                  <a:lnTo>
                    <a:pt x="985100" y="905332"/>
                  </a:lnTo>
                  <a:lnTo>
                    <a:pt x="983983" y="904862"/>
                  </a:lnTo>
                  <a:lnTo>
                    <a:pt x="981354" y="904862"/>
                  </a:lnTo>
                  <a:lnTo>
                    <a:pt x="980236" y="905332"/>
                  </a:lnTo>
                  <a:lnTo>
                    <a:pt x="978369" y="907199"/>
                  </a:lnTo>
                  <a:lnTo>
                    <a:pt x="977900" y="908316"/>
                  </a:lnTo>
                  <a:lnTo>
                    <a:pt x="977900" y="910945"/>
                  </a:lnTo>
                  <a:lnTo>
                    <a:pt x="978369" y="912063"/>
                  </a:lnTo>
                  <a:lnTo>
                    <a:pt x="980236" y="913930"/>
                  </a:lnTo>
                  <a:lnTo>
                    <a:pt x="981354" y="914387"/>
                  </a:lnTo>
                  <a:lnTo>
                    <a:pt x="983983" y="914387"/>
                  </a:lnTo>
                  <a:lnTo>
                    <a:pt x="985100" y="913930"/>
                  </a:lnTo>
                  <a:lnTo>
                    <a:pt x="986967" y="912063"/>
                  </a:lnTo>
                  <a:lnTo>
                    <a:pt x="987425" y="910945"/>
                  </a:lnTo>
                  <a:lnTo>
                    <a:pt x="987425" y="908316"/>
                  </a:lnTo>
                  <a:close/>
                </a:path>
                <a:path w="987425" h="1390650">
                  <a:moveTo>
                    <a:pt x="987425" y="860691"/>
                  </a:moveTo>
                  <a:lnTo>
                    <a:pt x="986967" y="859574"/>
                  </a:lnTo>
                  <a:lnTo>
                    <a:pt x="985100" y="857707"/>
                  </a:lnTo>
                  <a:lnTo>
                    <a:pt x="983983" y="857237"/>
                  </a:lnTo>
                  <a:lnTo>
                    <a:pt x="981354" y="857237"/>
                  </a:lnTo>
                  <a:lnTo>
                    <a:pt x="980236" y="857707"/>
                  </a:lnTo>
                  <a:lnTo>
                    <a:pt x="978369" y="859574"/>
                  </a:lnTo>
                  <a:lnTo>
                    <a:pt x="977900" y="860691"/>
                  </a:lnTo>
                  <a:lnTo>
                    <a:pt x="977900" y="863320"/>
                  </a:lnTo>
                  <a:lnTo>
                    <a:pt x="978369" y="864438"/>
                  </a:lnTo>
                  <a:lnTo>
                    <a:pt x="980236" y="866305"/>
                  </a:lnTo>
                  <a:lnTo>
                    <a:pt x="981354" y="866762"/>
                  </a:lnTo>
                  <a:lnTo>
                    <a:pt x="983983" y="866762"/>
                  </a:lnTo>
                  <a:lnTo>
                    <a:pt x="985100" y="866305"/>
                  </a:lnTo>
                  <a:lnTo>
                    <a:pt x="986967" y="864438"/>
                  </a:lnTo>
                  <a:lnTo>
                    <a:pt x="987425" y="863320"/>
                  </a:lnTo>
                  <a:lnTo>
                    <a:pt x="987425" y="860691"/>
                  </a:lnTo>
                  <a:close/>
                </a:path>
                <a:path w="987425" h="1390650">
                  <a:moveTo>
                    <a:pt x="987425" y="813066"/>
                  </a:moveTo>
                  <a:lnTo>
                    <a:pt x="986967" y="811949"/>
                  </a:lnTo>
                  <a:lnTo>
                    <a:pt x="985100" y="810082"/>
                  </a:lnTo>
                  <a:lnTo>
                    <a:pt x="983983" y="809612"/>
                  </a:lnTo>
                  <a:lnTo>
                    <a:pt x="981354" y="809612"/>
                  </a:lnTo>
                  <a:lnTo>
                    <a:pt x="980236" y="810082"/>
                  </a:lnTo>
                  <a:lnTo>
                    <a:pt x="978369" y="811949"/>
                  </a:lnTo>
                  <a:lnTo>
                    <a:pt x="977900" y="813066"/>
                  </a:lnTo>
                  <a:lnTo>
                    <a:pt x="977900" y="815695"/>
                  </a:lnTo>
                  <a:lnTo>
                    <a:pt x="978369" y="816813"/>
                  </a:lnTo>
                  <a:lnTo>
                    <a:pt x="980236" y="818680"/>
                  </a:lnTo>
                  <a:lnTo>
                    <a:pt x="981354" y="819137"/>
                  </a:lnTo>
                  <a:lnTo>
                    <a:pt x="983983" y="819137"/>
                  </a:lnTo>
                  <a:lnTo>
                    <a:pt x="985100" y="818680"/>
                  </a:lnTo>
                  <a:lnTo>
                    <a:pt x="986967" y="816813"/>
                  </a:lnTo>
                  <a:lnTo>
                    <a:pt x="987425" y="815695"/>
                  </a:lnTo>
                  <a:lnTo>
                    <a:pt x="987425" y="813066"/>
                  </a:lnTo>
                  <a:close/>
                </a:path>
                <a:path w="987425" h="1390650">
                  <a:moveTo>
                    <a:pt x="987425" y="765441"/>
                  </a:moveTo>
                  <a:lnTo>
                    <a:pt x="986967" y="764324"/>
                  </a:lnTo>
                  <a:lnTo>
                    <a:pt x="985100" y="762457"/>
                  </a:lnTo>
                  <a:lnTo>
                    <a:pt x="983983" y="761987"/>
                  </a:lnTo>
                  <a:lnTo>
                    <a:pt x="981354" y="761987"/>
                  </a:lnTo>
                  <a:lnTo>
                    <a:pt x="980236" y="762457"/>
                  </a:lnTo>
                  <a:lnTo>
                    <a:pt x="978369" y="764324"/>
                  </a:lnTo>
                  <a:lnTo>
                    <a:pt x="977900" y="765441"/>
                  </a:lnTo>
                  <a:lnTo>
                    <a:pt x="977900" y="768070"/>
                  </a:lnTo>
                  <a:lnTo>
                    <a:pt x="978369" y="769188"/>
                  </a:lnTo>
                  <a:lnTo>
                    <a:pt x="980236" y="771055"/>
                  </a:lnTo>
                  <a:lnTo>
                    <a:pt x="981354" y="771512"/>
                  </a:lnTo>
                  <a:lnTo>
                    <a:pt x="983983" y="771512"/>
                  </a:lnTo>
                  <a:lnTo>
                    <a:pt x="985100" y="771055"/>
                  </a:lnTo>
                  <a:lnTo>
                    <a:pt x="986967" y="769188"/>
                  </a:lnTo>
                  <a:lnTo>
                    <a:pt x="987425" y="768070"/>
                  </a:lnTo>
                  <a:lnTo>
                    <a:pt x="987425" y="765441"/>
                  </a:lnTo>
                  <a:close/>
                </a:path>
                <a:path w="987425" h="1390650">
                  <a:moveTo>
                    <a:pt x="987425" y="717816"/>
                  </a:moveTo>
                  <a:lnTo>
                    <a:pt x="986967" y="716699"/>
                  </a:lnTo>
                  <a:lnTo>
                    <a:pt x="985100" y="714832"/>
                  </a:lnTo>
                  <a:lnTo>
                    <a:pt x="983983" y="714362"/>
                  </a:lnTo>
                  <a:lnTo>
                    <a:pt x="981354" y="714362"/>
                  </a:lnTo>
                  <a:lnTo>
                    <a:pt x="980236" y="714832"/>
                  </a:lnTo>
                  <a:lnTo>
                    <a:pt x="978369" y="716699"/>
                  </a:lnTo>
                  <a:lnTo>
                    <a:pt x="977900" y="717816"/>
                  </a:lnTo>
                  <a:lnTo>
                    <a:pt x="977900" y="720445"/>
                  </a:lnTo>
                  <a:lnTo>
                    <a:pt x="978369" y="721563"/>
                  </a:lnTo>
                  <a:lnTo>
                    <a:pt x="980236" y="723430"/>
                  </a:lnTo>
                  <a:lnTo>
                    <a:pt x="981354" y="723887"/>
                  </a:lnTo>
                  <a:lnTo>
                    <a:pt x="983983" y="723887"/>
                  </a:lnTo>
                  <a:lnTo>
                    <a:pt x="985100" y="723430"/>
                  </a:lnTo>
                  <a:lnTo>
                    <a:pt x="986967" y="721563"/>
                  </a:lnTo>
                  <a:lnTo>
                    <a:pt x="987425" y="720445"/>
                  </a:lnTo>
                  <a:lnTo>
                    <a:pt x="987425" y="717816"/>
                  </a:lnTo>
                  <a:close/>
                </a:path>
                <a:path w="987425" h="1390650">
                  <a:moveTo>
                    <a:pt x="987425" y="670191"/>
                  </a:moveTo>
                  <a:lnTo>
                    <a:pt x="986967" y="669074"/>
                  </a:lnTo>
                  <a:lnTo>
                    <a:pt x="985100" y="667207"/>
                  </a:lnTo>
                  <a:lnTo>
                    <a:pt x="983983" y="666737"/>
                  </a:lnTo>
                  <a:lnTo>
                    <a:pt x="981354" y="666737"/>
                  </a:lnTo>
                  <a:lnTo>
                    <a:pt x="980236" y="667207"/>
                  </a:lnTo>
                  <a:lnTo>
                    <a:pt x="978369" y="669074"/>
                  </a:lnTo>
                  <a:lnTo>
                    <a:pt x="977900" y="670191"/>
                  </a:lnTo>
                  <a:lnTo>
                    <a:pt x="977900" y="672820"/>
                  </a:lnTo>
                  <a:lnTo>
                    <a:pt x="978369" y="673938"/>
                  </a:lnTo>
                  <a:lnTo>
                    <a:pt x="980236" y="675805"/>
                  </a:lnTo>
                  <a:lnTo>
                    <a:pt x="981354" y="676262"/>
                  </a:lnTo>
                  <a:lnTo>
                    <a:pt x="983983" y="676262"/>
                  </a:lnTo>
                  <a:lnTo>
                    <a:pt x="985100" y="675805"/>
                  </a:lnTo>
                  <a:lnTo>
                    <a:pt x="986967" y="673938"/>
                  </a:lnTo>
                  <a:lnTo>
                    <a:pt x="987425" y="672820"/>
                  </a:lnTo>
                  <a:lnTo>
                    <a:pt x="987425" y="670191"/>
                  </a:lnTo>
                  <a:close/>
                </a:path>
                <a:path w="987425" h="1390650">
                  <a:moveTo>
                    <a:pt x="987425" y="622566"/>
                  </a:moveTo>
                  <a:lnTo>
                    <a:pt x="986967" y="621449"/>
                  </a:lnTo>
                  <a:lnTo>
                    <a:pt x="985100" y="619582"/>
                  </a:lnTo>
                  <a:lnTo>
                    <a:pt x="983983" y="619112"/>
                  </a:lnTo>
                  <a:lnTo>
                    <a:pt x="981354" y="619112"/>
                  </a:lnTo>
                  <a:lnTo>
                    <a:pt x="980236" y="619582"/>
                  </a:lnTo>
                  <a:lnTo>
                    <a:pt x="978369" y="621449"/>
                  </a:lnTo>
                  <a:lnTo>
                    <a:pt x="977900" y="622566"/>
                  </a:lnTo>
                  <a:lnTo>
                    <a:pt x="977900" y="625195"/>
                  </a:lnTo>
                  <a:lnTo>
                    <a:pt x="978369" y="626313"/>
                  </a:lnTo>
                  <a:lnTo>
                    <a:pt x="980236" y="628180"/>
                  </a:lnTo>
                  <a:lnTo>
                    <a:pt x="981354" y="628637"/>
                  </a:lnTo>
                  <a:lnTo>
                    <a:pt x="983983" y="628637"/>
                  </a:lnTo>
                  <a:lnTo>
                    <a:pt x="985100" y="628180"/>
                  </a:lnTo>
                  <a:lnTo>
                    <a:pt x="986967" y="626313"/>
                  </a:lnTo>
                  <a:lnTo>
                    <a:pt x="987425" y="625195"/>
                  </a:lnTo>
                  <a:lnTo>
                    <a:pt x="987425" y="622566"/>
                  </a:lnTo>
                  <a:close/>
                </a:path>
                <a:path w="987425" h="1390650">
                  <a:moveTo>
                    <a:pt x="987425" y="574941"/>
                  </a:moveTo>
                  <a:lnTo>
                    <a:pt x="986967" y="573824"/>
                  </a:lnTo>
                  <a:lnTo>
                    <a:pt x="985100" y="571957"/>
                  </a:lnTo>
                  <a:lnTo>
                    <a:pt x="983983" y="571487"/>
                  </a:lnTo>
                  <a:lnTo>
                    <a:pt x="981354" y="571487"/>
                  </a:lnTo>
                  <a:lnTo>
                    <a:pt x="980236" y="571957"/>
                  </a:lnTo>
                  <a:lnTo>
                    <a:pt x="978369" y="573824"/>
                  </a:lnTo>
                  <a:lnTo>
                    <a:pt x="977900" y="574941"/>
                  </a:lnTo>
                  <a:lnTo>
                    <a:pt x="977900" y="577570"/>
                  </a:lnTo>
                  <a:lnTo>
                    <a:pt x="978369" y="578688"/>
                  </a:lnTo>
                  <a:lnTo>
                    <a:pt x="980236" y="580555"/>
                  </a:lnTo>
                  <a:lnTo>
                    <a:pt x="981354" y="581012"/>
                  </a:lnTo>
                  <a:lnTo>
                    <a:pt x="983983" y="581012"/>
                  </a:lnTo>
                  <a:lnTo>
                    <a:pt x="985100" y="580555"/>
                  </a:lnTo>
                  <a:lnTo>
                    <a:pt x="986967" y="578688"/>
                  </a:lnTo>
                  <a:lnTo>
                    <a:pt x="987425" y="577570"/>
                  </a:lnTo>
                  <a:lnTo>
                    <a:pt x="987425" y="574941"/>
                  </a:lnTo>
                  <a:close/>
                </a:path>
                <a:path w="987425" h="1390650">
                  <a:moveTo>
                    <a:pt x="987425" y="527316"/>
                  </a:moveTo>
                  <a:lnTo>
                    <a:pt x="986967" y="526199"/>
                  </a:lnTo>
                  <a:lnTo>
                    <a:pt x="985100" y="524332"/>
                  </a:lnTo>
                  <a:lnTo>
                    <a:pt x="983983" y="523862"/>
                  </a:lnTo>
                  <a:lnTo>
                    <a:pt x="981354" y="523862"/>
                  </a:lnTo>
                  <a:lnTo>
                    <a:pt x="980236" y="524332"/>
                  </a:lnTo>
                  <a:lnTo>
                    <a:pt x="978369" y="526199"/>
                  </a:lnTo>
                  <a:lnTo>
                    <a:pt x="977900" y="527316"/>
                  </a:lnTo>
                  <a:lnTo>
                    <a:pt x="977900" y="529945"/>
                  </a:lnTo>
                  <a:lnTo>
                    <a:pt x="978369" y="531063"/>
                  </a:lnTo>
                  <a:lnTo>
                    <a:pt x="980236" y="532930"/>
                  </a:lnTo>
                  <a:lnTo>
                    <a:pt x="981354" y="533387"/>
                  </a:lnTo>
                  <a:lnTo>
                    <a:pt x="983983" y="533387"/>
                  </a:lnTo>
                  <a:lnTo>
                    <a:pt x="985100" y="532930"/>
                  </a:lnTo>
                  <a:lnTo>
                    <a:pt x="986967" y="531063"/>
                  </a:lnTo>
                  <a:lnTo>
                    <a:pt x="987425" y="529945"/>
                  </a:lnTo>
                  <a:lnTo>
                    <a:pt x="987425" y="527316"/>
                  </a:lnTo>
                  <a:close/>
                </a:path>
                <a:path w="987425" h="1390650">
                  <a:moveTo>
                    <a:pt x="987425" y="479691"/>
                  </a:moveTo>
                  <a:lnTo>
                    <a:pt x="986967" y="478574"/>
                  </a:lnTo>
                  <a:lnTo>
                    <a:pt x="985100" y="476707"/>
                  </a:lnTo>
                  <a:lnTo>
                    <a:pt x="983983" y="476237"/>
                  </a:lnTo>
                  <a:lnTo>
                    <a:pt x="981354" y="476237"/>
                  </a:lnTo>
                  <a:lnTo>
                    <a:pt x="980236" y="476707"/>
                  </a:lnTo>
                  <a:lnTo>
                    <a:pt x="978369" y="478574"/>
                  </a:lnTo>
                  <a:lnTo>
                    <a:pt x="977900" y="479691"/>
                  </a:lnTo>
                  <a:lnTo>
                    <a:pt x="977900" y="482320"/>
                  </a:lnTo>
                  <a:lnTo>
                    <a:pt x="978369" y="483438"/>
                  </a:lnTo>
                  <a:lnTo>
                    <a:pt x="980236" y="485305"/>
                  </a:lnTo>
                  <a:lnTo>
                    <a:pt x="981354" y="485762"/>
                  </a:lnTo>
                  <a:lnTo>
                    <a:pt x="983983" y="485762"/>
                  </a:lnTo>
                  <a:lnTo>
                    <a:pt x="985100" y="485305"/>
                  </a:lnTo>
                  <a:lnTo>
                    <a:pt x="986967" y="483438"/>
                  </a:lnTo>
                  <a:lnTo>
                    <a:pt x="987425" y="482320"/>
                  </a:lnTo>
                  <a:lnTo>
                    <a:pt x="987425" y="479691"/>
                  </a:lnTo>
                  <a:close/>
                </a:path>
                <a:path w="987425" h="1390650">
                  <a:moveTo>
                    <a:pt x="987425" y="432066"/>
                  </a:moveTo>
                  <a:lnTo>
                    <a:pt x="986967" y="430949"/>
                  </a:lnTo>
                  <a:lnTo>
                    <a:pt x="985100" y="429082"/>
                  </a:lnTo>
                  <a:lnTo>
                    <a:pt x="983983" y="428612"/>
                  </a:lnTo>
                  <a:lnTo>
                    <a:pt x="981354" y="428612"/>
                  </a:lnTo>
                  <a:lnTo>
                    <a:pt x="980236" y="429082"/>
                  </a:lnTo>
                  <a:lnTo>
                    <a:pt x="978369" y="430949"/>
                  </a:lnTo>
                  <a:lnTo>
                    <a:pt x="977900" y="432066"/>
                  </a:lnTo>
                  <a:lnTo>
                    <a:pt x="977900" y="434695"/>
                  </a:lnTo>
                  <a:lnTo>
                    <a:pt x="978369" y="435813"/>
                  </a:lnTo>
                  <a:lnTo>
                    <a:pt x="980236" y="437680"/>
                  </a:lnTo>
                  <a:lnTo>
                    <a:pt x="981354" y="438137"/>
                  </a:lnTo>
                  <a:lnTo>
                    <a:pt x="983983" y="438137"/>
                  </a:lnTo>
                  <a:lnTo>
                    <a:pt x="985100" y="437680"/>
                  </a:lnTo>
                  <a:lnTo>
                    <a:pt x="986967" y="435813"/>
                  </a:lnTo>
                  <a:lnTo>
                    <a:pt x="987425" y="434695"/>
                  </a:lnTo>
                  <a:lnTo>
                    <a:pt x="987425" y="432066"/>
                  </a:lnTo>
                  <a:close/>
                </a:path>
                <a:path w="987425" h="1390650">
                  <a:moveTo>
                    <a:pt x="987425" y="384441"/>
                  </a:moveTo>
                  <a:lnTo>
                    <a:pt x="986967" y="383324"/>
                  </a:lnTo>
                  <a:lnTo>
                    <a:pt x="985100" y="381457"/>
                  </a:lnTo>
                  <a:lnTo>
                    <a:pt x="983983" y="380987"/>
                  </a:lnTo>
                  <a:lnTo>
                    <a:pt x="981354" y="380987"/>
                  </a:lnTo>
                  <a:lnTo>
                    <a:pt x="980236" y="381457"/>
                  </a:lnTo>
                  <a:lnTo>
                    <a:pt x="978369" y="383324"/>
                  </a:lnTo>
                  <a:lnTo>
                    <a:pt x="977900" y="384441"/>
                  </a:lnTo>
                  <a:lnTo>
                    <a:pt x="977900" y="387070"/>
                  </a:lnTo>
                  <a:lnTo>
                    <a:pt x="978369" y="388188"/>
                  </a:lnTo>
                  <a:lnTo>
                    <a:pt x="980236" y="390055"/>
                  </a:lnTo>
                  <a:lnTo>
                    <a:pt x="981354" y="390512"/>
                  </a:lnTo>
                  <a:lnTo>
                    <a:pt x="983983" y="390512"/>
                  </a:lnTo>
                  <a:lnTo>
                    <a:pt x="985100" y="390055"/>
                  </a:lnTo>
                  <a:lnTo>
                    <a:pt x="986967" y="388188"/>
                  </a:lnTo>
                  <a:lnTo>
                    <a:pt x="987425" y="387070"/>
                  </a:lnTo>
                  <a:lnTo>
                    <a:pt x="987425" y="384441"/>
                  </a:lnTo>
                  <a:close/>
                </a:path>
                <a:path w="987425" h="1390650">
                  <a:moveTo>
                    <a:pt x="987425" y="336816"/>
                  </a:moveTo>
                  <a:lnTo>
                    <a:pt x="986967" y="335699"/>
                  </a:lnTo>
                  <a:lnTo>
                    <a:pt x="985100" y="333832"/>
                  </a:lnTo>
                  <a:lnTo>
                    <a:pt x="983983" y="333362"/>
                  </a:lnTo>
                  <a:lnTo>
                    <a:pt x="981354" y="333362"/>
                  </a:lnTo>
                  <a:lnTo>
                    <a:pt x="980236" y="333832"/>
                  </a:lnTo>
                  <a:lnTo>
                    <a:pt x="978369" y="335699"/>
                  </a:lnTo>
                  <a:lnTo>
                    <a:pt x="977900" y="336816"/>
                  </a:lnTo>
                  <a:lnTo>
                    <a:pt x="977900" y="339445"/>
                  </a:lnTo>
                  <a:lnTo>
                    <a:pt x="978369" y="340563"/>
                  </a:lnTo>
                  <a:lnTo>
                    <a:pt x="980236" y="342430"/>
                  </a:lnTo>
                  <a:lnTo>
                    <a:pt x="981354" y="342887"/>
                  </a:lnTo>
                  <a:lnTo>
                    <a:pt x="983983" y="342887"/>
                  </a:lnTo>
                  <a:lnTo>
                    <a:pt x="985100" y="342430"/>
                  </a:lnTo>
                  <a:lnTo>
                    <a:pt x="986967" y="340563"/>
                  </a:lnTo>
                  <a:lnTo>
                    <a:pt x="987425" y="339445"/>
                  </a:lnTo>
                  <a:lnTo>
                    <a:pt x="987425" y="336816"/>
                  </a:lnTo>
                  <a:close/>
                </a:path>
                <a:path w="987425" h="1390650">
                  <a:moveTo>
                    <a:pt x="987425" y="289191"/>
                  </a:moveTo>
                  <a:lnTo>
                    <a:pt x="986967" y="288074"/>
                  </a:lnTo>
                  <a:lnTo>
                    <a:pt x="985100" y="286207"/>
                  </a:lnTo>
                  <a:lnTo>
                    <a:pt x="983983" y="285737"/>
                  </a:lnTo>
                  <a:lnTo>
                    <a:pt x="981354" y="285737"/>
                  </a:lnTo>
                  <a:lnTo>
                    <a:pt x="980236" y="286207"/>
                  </a:lnTo>
                  <a:lnTo>
                    <a:pt x="978369" y="288074"/>
                  </a:lnTo>
                  <a:lnTo>
                    <a:pt x="977900" y="289191"/>
                  </a:lnTo>
                  <a:lnTo>
                    <a:pt x="977900" y="291820"/>
                  </a:lnTo>
                  <a:lnTo>
                    <a:pt x="978369" y="292938"/>
                  </a:lnTo>
                  <a:lnTo>
                    <a:pt x="980236" y="294805"/>
                  </a:lnTo>
                  <a:lnTo>
                    <a:pt x="981354" y="295262"/>
                  </a:lnTo>
                  <a:lnTo>
                    <a:pt x="983983" y="295262"/>
                  </a:lnTo>
                  <a:lnTo>
                    <a:pt x="985100" y="294805"/>
                  </a:lnTo>
                  <a:lnTo>
                    <a:pt x="986967" y="292938"/>
                  </a:lnTo>
                  <a:lnTo>
                    <a:pt x="987425" y="291820"/>
                  </a:lnTo>
                  <a:lnTo>
                    <a:pt x="987425" y="289191"/>
                  </a:lnTo>
                  <a:close/>
                </a:path>
                <a:path w="987425" h="1390650">
                  <a:moveTo>
                    <a:pt x="987425" y="241566"/>
                  </a:moveTo>
                  <a:lnTo>
                    <a:pt x="986967" y="240449"/>
                  </a:lnTo>
                  <a:lnTo>
                    <a:pt x="985100" y="238582"/>
                  </a:lnTo>
                  <a:lnTo>
                    <a:pt x="983983" y="238112"/>
                  </a:lnTo>
                  <a:lnTo>
                    <a:pt x="981354" y="238112"/>
                  </a:lnTo>
                  <a:lnTo>
                    <a:pt x="980236" y="238582"/>
                  </a:lnTo>
                  <a:lnTo>
                    <a:pt x="978369" y="240449"/>
                  </a:lnTo>
                  <a:lnTo>
                    <a:pt x="977900" y="241566"/>
                  </a:lnTo>
                  <a:lnTo>
                    <a:pt x="977900" y="244195"/>
                  </a:lnTo>
                  <a:lnTo>
                    <a:pt x="978369" y="245313"/>
                  </a:lnTo>
                  <a:lnTo>
                    <a:pt x="980236" y="247180"/>
                  </a:lnTo>
                  <a:lnTo>
                    <a:pt x="981354" y="247637"/>
                  </a:lnTo>
                  <a:lnTo>
                    <a:pt x="983983" y="247637"/>
                  </a:lnTo>
                  <a:lnTo>
                    <a:pt x="985100" y="247180"/>
                  </a:lnTo>
                  <a:lnTo>
                    <a:pt x="986967" y="245313"/>
                  </a:lnTo>
                  <a:lnTo>
                    <a:pt x="987425" y="244195"/>
                  </a:lnTo>
                  <a:lnTo>
                    <a:pt x="987425" y="241566"/>
                  </a:lnTo>
                  <a:close/>
                </a:path>
                <a:path w="987425" h="1390650">
                  <a:moveTo>
                    <a:pt x="987425" y="193941"/>
                  </a:moveTo>
                  <a:lnTo>
                    <a:pt x="986967" y="192824"/>
                  </a:lnTo>
                  <a:lnTo>
                    <a:pt x="985100" y="190957"/>
                  </a:lnTo>
                  <a:lnTo>
                    <a:pt x="983983" y="190487"/>
                  </a:lnTo>
                  <a:lnTo>
                    <a:pt x="981354" y="190487"/>
                  </a:lnTo>
                  <a:lnTo>
                    <a:pt x="980236" y="190957"/>
                  </a:lnTo>
                  <a:lnTo>
                    <a:pt x="978369" y="192824"/>
                  </a:lnTo>
                  <a:lnTo>
                    <a:pt x="977900" y="193941"/>
                  </a:lnTo>
                  <a:lnTo>
                    <a:pt x="977900" y="196570"/>
                  </a:lnTo>
                  <a:lnTo>
                    <a:pt x="978369" y="197688"/>
                  </a:lnTo>
                  <a:lnTo>
                    <a:pt x="980236" y="199555"/>
                  </a:lnTo>
                  <a:lnTo>
                    <a:pt x="981354" y="200012"/>
                  </a:lnTo>
                  <a:lnTo>
                    <a:pt x="983983" y="200012"/>
                  </a:lnTo>
                  <a:lnTo>
                    <a:pt x="985100" y="199555"/>
                  </a:lnTo>
                  <a:lnTo>
                    <a:pt x="986967" y="197688"/>
                  </a:lnTo>
                  <a:lnTo>
                    <a:pt x="987425" y="196570"/>
                  </a:lnTo>
                  <a:lnTo>
                    <a:pt x="987425" y="193941"/>
                  </a:lnTo>
                  <a:close/>
                </a:path>
                <a:path w="987425" h="1390650">
                  <a:moveTo>
                    <a:pt x="987425" y="146316"/>
                  </a:moveTo>
                  <a:lnTo>
                    <a:pt x="986967" y="145199"/>
                  </a:lnTo>
                  <a:lnTo>
                    <a:pt x="985100" y="143332"/>
                  </a:lnTo>
                  <a:lnTo>
                    <a:pt x="983983" y="142875"/>
                  </a:lnTo>
                  <a:lnTo>
                    <a:pt x="981354" y="142875"/>
                  </a:lnTo>
                  <a:lnTo>
                    <a:pt x="980236" y="143332"/>
                  </a:lnTo>
                  <a:lnTo>
                    <a:pt x="978369" y="145199"/>
                  </a:lnTo>
                  <a:lnTo>
                    <a:pt x="977900" y="146316"/>
                  </a:lnTo>
                  <a:lnTo>
                    <a:pt x="977900" y="148945"/>
                  </a:lnTo>
                  <a:lnTo>
                    <a:pt x="978369" y="150063"/>
                  </a:lnTo>
                  <a:lnTo>
                    <a:pt x="980236" y="151930"/>
                  </a:lnTo>
                  <a:lnTo>
                    <a:pt x="981354" y="152387"/>
                  </a:lnTo>
                  <a:lnTo>
                    <a:pt x="983983" y="152387"/>
                  </a:lnTo>
                  <a:lnTo>
                    <a:pt x="985100" y="151930"/>
                  </a:lnTo>
                  <a:lnTo>
                    <a:pt x="986967" y="150063"/>
                  </a:lnTo>
                  <a:lnTo>
                    <a:pt x="987425" y="148945"/>
                  </a:lnTo>
                  <a:lnTo>
                    <a:pt x="987425" y="146316"/>
                  </a:lnTo>
                  <a:close/>
                </a:path>
                <a:path w="987425" h="1390650">
                  <a:moveTo>
                    <a:pt x="987425" y="98691"/>
                  </a:moveTo>
                  <a:lnTo>
                    <a:pt x="986967" y="97574"/>
                  </a:lnTo>
                  <a:lnTo>
                    <a:pt x="985100" y="95707"/>
                  </a:lnTo>
                  <a:lnTo>
                    <a:pt x="983983" y="95250"/>
                  </a:lnTo>
                  <a:lnTo>
                    <a:pt x="981354" y="95250"/>
                  </a:lnTo>
                  <a:lnTo>
                    <a:pt x="980236" y="95707"/>
                  </a:lnTo>
                  <a:lnTo>
                    <a:pt x="978369" y="97574"/>
                  </a:lnTo>
                  <a:lnTo>
                    <a:pt x="977900" y="98691"/>
                  </a:lnTo>
                  <a:lnTo>
                    <a:pt x="977900" y="101320"/>
                  </a:lnTo>
                  <a:lnTo>
                    <a:pt x="978369" y="102438"/>
                  </a:lnTo>
                  <a:lnTo>
                    <a:pt x="980236" y="104305"/>
                  </a:lnTo>
                  <a:lnTo>
                    <a:pt x="981354" y="104762"/>
                  </a:lnTo>
                  <a:lnTo>
                    <a:pt x="983983" y="104762"/>
                  </a:lnTo>
                  <a:lnTo>
                    <a:pt x="985100" y="104305"/>
                  </a:lnTo>
                  <a:lnTo>
                    <a:pt x="986967" y="102438"/>
                  </a:lnTo>
                  <a:lnTo>
                    <a:pt x="987425" y="101320"/>
                  </a:lnTo>
                  <a:lnTo>
                    <a:pt x="987425" y="98691"/>
                  </a:lnTo>
                  <a:close/>
                </a:path>
                <a:path w="987425" h="1390650">
                  <a:moveTo>
                    <a:pt x="987425" y="51066"/>
                  </a:moveTo>
                  <a:lnTo>
                    <a:pt x="986967" y="49949"/>
                  </a:lnTo>
                  <a:lnTo>
                    <a:pt x="985100" y="48082"/>
                  </a:lnTo>
                  <a:lnTo>
                    <a:pt x="983983" y="47612"/>
                  </a:lnTo>
                  <a:lnTo>
                    <a:pt x="981354" y="47612"/>
                  </a:lnTo>
                  <a:lnTo>
                    <a:pt x="980236" y="48082"/>
                  </a:lnTo>
                  <a:lnTo>
                    <a:pt x="978369" y="49949"/>
                  </a:lnTo>
                  <a:lnTo>
                    <a:pt x="977900" y="51066"/>
                  </a:lnTo>
                  <a:lnTo>
                    <a:pt x="977900" y="53695"/>
                  </a:lnTo>
                  <a:lnTo>
                    <a:pt x="978369" y="54813"/>
                  </a:lnTo>
                  <a:lnTo>
                    <a:pt x="980236" y="56680"/>
                  </a:lnTo>
                  <a:lnTo>
                    <a:pt x="981354" y="57137"/>
                  </a:lnTo>
                  <a:lnTo>
                    <a:pt x="983983" y="57137"/>
                  </a:lnTo>
                  <a:lnTo>
                    <a:pt x="985100" y="56680"/>
                  </a:lnTo>
                  <a:lnTo>
                    <a:pt x="986967" y="54813"/>
                  </a:lnTo>
                  <a:lnTo>
                    <a:pt x="987425" y="53695"/>
                  </a:lnTo>
                  <a:lnTo>
                    <a:pt x="987425" y="51066"/>
                  </a:lnTo>
                  <a:close/>
                </a:path>
                <a:path w="987425" h="1390650">
                  <a:moveTo>
                    <a:pt x="987425" y="3441"/>
                  </a:moveTo>
                  <a:lnTo>
                    <a:pt x="986967" y="2324"/>
                  </a:lnTo>
                  <a:lnTo>
                    <a:pt x="985100" y="457"/>
                  </a:lnTo>
                  <a:lnTo>
                    <a:pt x="983983" y="0"/>
                  </a:lnTo>
                  <a:lnTo>
                    <a:pt x="981354" y="0"/>
                  </a:lnTo>
                  <a:lnTo>
                    <a:pt x="980236" y="457"/>
                  </a:lnTo>
                  <a:lnTo>
                    <a:pt x="978369" y="2324"/>
                  </a:lnTo>
                  <a:lnTo>
                    <a:pt x="977900" y="3441"/>
                  </a:lnTo>
                  <a:lnTo>
                    <a:pt x="977900" y="6070"/>
                  </a:lnTo>
                  <a:lnTo>
                    <a:pt x="978369" y="7188"/>
                  </a:lnTo>
                  <a:lnTo>
                    <a:pt x="980236" y="9055"/>
                  </a:lnTo>
                  <a:lnTo>
                    <a:pt x="981354" y="9512"/>
                  </a:lnTo>
                  <a:lnTo>
                    <a:pt x="983983" y="9512"/>
                  </a:lnTo>
                  <a:lnTo>
                    <a:pt x="985100" y="9055"/>
                  </a:lnTo>
                  <a:lnTo>
                    <a:pt x="986967" y="7188"/>
                  </a:lnTo>
                  <a:lnTo>
                    <a:pt x="987425" y="6070"/>
                  </a:lnTo>
                  <a:lnTo>
                    <a:pt x="987425" y="3441"/>
                  </a:lnTo>
                  <a:close/>
                </a:path>
              </a:pathLst>
            </a:custGeom>
            <a:solidFill>
              <a:srgbClr val="C7C6C3"/>
            </a:solidFill>
          </p:spPr>
          <p:txBody>
            <a:bodyPr wrap="square" lIns="0" tIns="0" rIns="0" bIns="0" rtlCol="0"/>
            <a:lstStyle/>
            <a:p>
              <a:endParaRPr/>
            </a:p>
          </p:txBody>
        </p:sp>
        <p:pic>
          <p:nvPicPr>
            <p:cNvPr id="65" name="object 65"/>
            <p:cNvPicPr/>
            <p:nvPr/>
          </p:nvPicPr>
          <p:blipFill>
            <a:blip r:embed="rId28" cstate="print"/>
            <a:stretch>
              <a:fillRect/>
            </a:stretch>
          </p:blipFill>
          <p:spPr>
            <a:xfrm>
              <a:off x="3943349" y="2300287"/>
              <a:ext cx="9524" cy="1390649"/>
            </a:xfrm>
            <a:prstGeom prst="rect">
              <a:avLst/>
            </a:prstGeom>
          </p:spPr>
        </p:pic>
      </p:grpSp>
      <p:sp>
        <p:nvSpPr>
          <p:cNvPr id="66" name="object 66"/>
          <p:cNvSpPr txBox="1"/>
          <p:nvPr/>
        </p:nvSpPr>
        <p:spPr>
          <a:xfrm>
            <a:off x="3827363" y="3702050"/>
            <a:ext cx="241935"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a:t>
            </a:r>
            <a:r>
              <a:rPr sz="900" spc="-5" dirty="0">
                <a:solidFill>
                  <a:srgbClr val="605D5C"/>
                </a:solidFill>
                <a:latin typeface="Segoe UI"/>
                <a:cs typeface="Segoe UI"/>
              </a:rPr>
              <a:t> </a:t>
            </a:r>
            <a:r>
              <a:rPr sz="900" spc="-25" dirty="0">
                <a:solidFill>
                  <a:srgbClr val="605D5C"/>
                </a:solidFill>
                <a:latin typeface="Segoe UI"/>
                <a:cs typeface="Segoe UI"/>
              </a:rPr>
              <a:t>30</a:t>
            </a:r>
            <a:endParaRPr sz="900">
              <a:latin typeface="Segoe UI"/>
              <a:cs typeface="Segoe UI"/>
            </a:endParaRPr>
          </a:p>
        </p:txBody>
      </p:sp>
      <p:sp>
        <p:nvSpPr>
          <p:cNvPr id="67" name="object 67"/>
          <p:cNvSpPr txBox="1"/>
          <p:nvPr/>
        </p:nvSpPr>
        <p:spPr>
          <a:xfrm>
            <a:off x="1871563" y="3686809"/>
            <a:ext cx="1219835" cy="330200"/>
          </a:xfrm>
          <a:prstGeom prst="rect">
            <a:avLst/>
          </a:prstGeom>
        </p:spPr>
        <p:txBody>
          <a:bodyPr vert="horz" wrap="square" lIns="0" tIns="27940" rIns="0" bIns="0" rtlCol="0">
            <a:spAutoFit/>
          </a:bodyPr>
          <a:lstStyle/>
          <a:p>
            <a:pPr marL="12700">
              <a:lnSpc>
                <a:spcPct val="100000"/>
              </a:lnSpc>
              <a:spcBef>
                <a:spcPts val="220"/>
              </a:spcBef>
              <a:tabLst>
                <a:tab pos="989965" algn="l"/>
              </a:tabLst>
            </a:pPr>
            <a:r>
              <a:rPr sz="900" dirty="0">
                <a:solidFill>
                  <a:srgbClr val="605D5C"/>
                </a:solidFill>
                <a:latin typeface="Segoe UI"/>
                <a:cs typeface="Segoe UI"/>
              </a:rPr>
              <a:t>₹</a:t>
            </a:r>
            <a:r>
              <a:rPr sz="900" spc="-5" dirty="0">
                <a:solidFill>
                  <a:srgbClr val="605D5C"/>
                </a:solidFill>
                <a:latin typeface="Segoe UI"/>
                <a:cs typeface="Segoe UI"/>
              </a:rPr>
              <a:t> </a:t>
            </a:r>
            <a:r>
              <a:rPr sz="900" spc="-25" dirty="0">
                <a:solidFill>
                  <a:srgbClr val="605D5C"/>
                </a:solidFill>
                <a:latin typeface="Segoe UI"/>
                <a:cs typeface="Segoe UI"/>
              </a:rPr>
              <a:t>10</a:t>
            </a:r>
            <a:r>
              <a:rPr sz="900" dirty="0">
                <a:solidFill>
                  <a:srgbClr val="605D5C"/>
                </a:solidFill>
                <a:latin typeface="Segoe UI"/>
                <a:cs typeface="Segoe UI"/>
              </a:rPr>
              <a:t>	₹</a:t>
            </a:r>
            <a:r>
              <a:rPr sz="900" spc="-5" dirty="0">
                <a:solidFill>
                  <a:srgbClr val="605D5C"/>
                </a:solidFill>
                <a:latin typeface="Segoe UI"/>
                <a:cs typeface="Segoe UI"/>
              </a:rPr>
              <a:t> </a:t>
            </a:r>
            <a:r>
              <a:rPr sz="900" spc="-25" dirty="0">
                <a:solidFill>
                  <a:srgbClr val="605D5C"/>
                </a:solidFill>
                <a:latin typeface="Segoe UI"/>
                <a:cs typeface="Segoe UI"/>
              </a:rPr>
              <a:t>20</a:t>
            </a:r>
            <a:endParaRPr sz="900">
              <a:latin typeface="Segoe UI"/>
              <a:cs typeface="Segoe UI"/>
            </a:endParaRPr>
          </a:p>
          <a:p>
            <a:pPr marL="14604">
              <a:lnSpc>
                <a:spcPct val="100000"/>
              </a:lnSpc>
              <a:spcBef>
                <a:spcPts val="120"/>
              </a:spcBef>
            </a:pPr>
            <a:r>
              <a:rPr sz="900" spc="-50" dirty="0">
                <a:solidFill>
                  <a:srgbClr val="252423"/>
                </a:solidFill>
                <a:latin typeface="Tahoma"/>
                <a:cs typeface="Tahoma"/>
              </a:rPr>
              <a:t>Average</a:t>
            </a:r>
            <a:r>
              <a:rPr sz="900" spc="-40" dirty="0">
                <a:solidFill>
                  <a:srgbClr val="252423"/>
                </a:solidFill>
                <a:latin typeface="Tahoma"/>
                <a:cs typeface="Tahoma"/>
              </a:rPr>
              <a:t> </a:t>
            </a:r>
            <a:r>
              <a:rPr sz="900" spc="-55" dirty="0">
                <a:solidFill>
                  <a:srgbClr val="252423"/>
                </a:solidFill>
                <a:latin typeface="Tahoma"/>
                <a:cs typeface="Tahoma"/>
              </a:rPr>
              <a:t>of</a:t>
            </a:r>
            <a:r>
              <a:rPr sz="900" spc="-35" dirty="0">
                <a:solidFill>
                  <a:srgbClr val="252423"/>
                </a:solidFill>
                <a:latin typeface="Tahoma"/>
                <a:cs typeface="Tahoma"/>
              </a:rPr>
              <a:t> </a:t>
            </a:r>
            <a:r>
              <a:rPr sz="900" spc="-45" dirty="0">
                <a:solidFill>
                  <a:srgbClr val="252423"/>
                </a:solidFill>
                <a:latin typeface="Tahoma"/>
                <a:cs typeface="Tahoma"/>
              </a:rPr>
              <a:t>Shipping</a:t>
            </a:r>
            <a:r>
              <a:rPr sz="900" spc="-35" dirty="0">
                <a:solidFill>
                  <a:srgbClr val="252423"/>
                </a:solidFill>
                <a:latin typeface="Tahoma"/>
                <a:cs typeface="Tahoma"/>
              </a:rPr>
              <a:t> </a:t>
            </a:r>
            <a:r>
              <a:rPr sz="900" spc="-10" dirty="0">
                <a:solidFill>
                  <a:srgbClr val="252423"/>
                </a:solidFill>
                <a:latin typeface="Tahoma"/>
                <a:cs typeface="Tahoma"/>
              </a:rPr>
              <a:t>costs</a:t>
            </a:r>
            <a:endParaRPr sz="900">
              <a:latin typeface="Tahoma"/>
              <a:cs typeface="Tahoma"/>
            </a:endParaRPr>
          </a:p>
        </p:txBody>
      </p:sp>
      <p:sp>
        <p:nvSpPr>
          <p:cNvPr id="68" name="object 68"/>
          <p:cNvSpPr txBox="1"/>
          <p:nvPr/>
        </p:nvSpPr>
        <p:spPr>
          <a:xfrm>
            <a:off x="260184" y="2571402"/>
            <a:ext cx="139700" cy="810895"/>
          </a:xfrm>
          <a:prstGeom prst="rect">
            <a:avLst/>
          </a:prstGeom>
        </p:spPr>
        <p:txBody>
          <a:bodyPr vert="vert270" wrap="square" lIns="0" tIns="0" rIns="0" bIns="0" rtlCol="0">
            <a:spAutoFit/>
          </a:bodyPr>
          <a:lstStyle/>
          <a:p>
            <a:pPr marL="12700">
              <a:lnSpc>
                <a:spcPts val="980"/>
              </a:lnSpc>
            </a:pPr>
            <a:r>
              <a:rPr sz="900" spc="-45" dirty="0">
                <a:solidFill>
                  <a:srgbClr val="252423"/>
                </a:solidFill>
                <a:latin typeface="Tahoma"/>
                <a:cs typeface="Tahoma"/>
              </a:rPr>
              <a:t>Shipping</a:t>
            </a:r>
            <a:r>
              <a:rPr sz="900" spc="-25" dirty="0">
                <a:solidFill>
                  <a:srgbClr val="252423"/>
                </a:solidFill>
                <a:latin typeface="Tahoma"/>
                <a:cs typeface="Tahoma"/>
              </a:rPr>
              <a:t> </a:t>
            </a:r>
            <a:r>
              <a:rPr sz="900" spc="-10" dirty="0">
                <a:solidFill>
                  <a:srgbClr val="252423"/>
                </a:solidFill>
                <a:latin typeface="Tahoma"/>
                <a:cs typeface="Tahoma"/>
              </a:rPr>
              <a:t>carriers</a:t>
            </a:r>
            <a:endParaRPr sz="900">
              <a:latin typeface="Tahoma"/>
              <a:cs typeface="Tahoma"/>
            </a:endParaRPr>
          </a:p>
        </p:txBody>
      </p:sp>
      <p:sp>
        <p:nvSpPr>
          <p:cNvPr id="69" name="object 69"/>
          <p:cNvSpPr txBox="1"/>
          <p:nvPr/>
        </p:nvSpPr>
        <p:spPr>
          <a:xfrm>
            <a:off x="473521" y="2491944"/>
            <a:ext cx="46355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Carrier</a:t>
            </a:r>
            <a:r>
              <a:rPr sz="900" spc="-30" dirty="0">
                <a:solidFill>
                  <a:srgbClr val="605D5C"/>
                </a:solidFill>
                <a:latin typeface="Segoe UI"/>
                <a:cs typeface="Segoe UI"/>
              </a:rPr>
              <a:t> </a:t>
            </a:r>
            <a:r>
              <a:rPr sz="900" spc="-50" dirty="0">
                <a:solidFill>
                  <a:srgbClr val="605D5C"/>
                </a:solidFill>
                <a:latin typeface="Segoe UI"/>
                <a:cs typeface="Segoe UI"/>
              </a:rPr>
              <a:t>C</a:t>
            </a:r>
            <a:endParaRPr sz="900">
              <a:latin typeface="Segoe UI"/>
              <a:cs typeface="Segoe UI"/>
            </a:endParaRPr>
          </a:p>
        </p:txBody>
      </p:sp>
      <p:sp>
        <p:nvSpPr>
          <p:cNvPr id="70" name="object 70"/>
          <p:cNvSpPr txBox="1"/>
          <p:nvPr/>
        </p:nvSpPr>
        <p:spPr>
          <a:xfrm>
            <a:off x="470544" y="2886174"/>
            <a:ext cx="46609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Carrier</a:t>
            </a:r>
            <a:r>
              <a:rPr sz="900" spc="-30" dirty="0">
                <a:solidFill>
                  <a:srgbClr val="605D5C"/>
                </a:solidFill>
                <a:latin typeface="Segoe UI"/>
                <a:cs typeface="Segoe UI"/>
              </a:rPr>
              <a:t> </a:t>
            </a:r>
            <a:r>
              <a:rPr sz="900" spc="-50" dirty="0">
                <a:solidFill>
                  <a:srgbClr val="605D5C"/>
                </a:solidFill>
                <a:latin typeface="Segoe UI"/>
                <a:cs typeface="Segoe UI"/>
              </a:rPr>
              <a:t>A</a:t>
            </a:r>
            <a:endParaRPr sz="900">
              <a:latin typeface="Segoe UI"/>
              <a:cs typeface="Segoe UI"/>
            </a:endParaRPr>
          </a:p>
        </p:txBody>
      </p:sp>
      <p:sp>
        <p:nvSpPr>
          <p:cNvPr id="71" name="object 71"/>
          <p:cNvSpPr txBox="1"/>
          <p:nvPr/>
        </p:nvSpPr>
        <p:spPr>
          <a:xfrm>
            <a:off x="478730" y="3280403"/>
            <a:ext cx="457834"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Carrier</a:t>
            </a:r>
            <a:r>
              <a:rPr sz="900" spc="-30" dirty="0">
                <a:solidFill>
                  <a:srgbClr val="605D5C"/>
                </a:solidFill>
                <a:latin typeface="Segoe UI"/>
                <a:cs typeface="Segoe UI"/>
              </a:rPr>
              <a:t> </a:t>
            </a:r>
            <a:r>
              <a:rPr sz="900" spc="-50" dirty="0">
                <a:solidFill>
                  <a:srgbClr val="605D5C"/>
                </a:solidFill>
                <a:latin typeface="Segoe UI"/>
                <a:cs typeface="Segoe UI"/>
              </a:rPr>
              <a:t>B</a:t>
            </a:r>
            <a:endParaRPr sz="900">
              <a:latin typeface="Segoe UI"/>
              <a:cs typeface="Segoe UI"/>
            </a:endParaRPr>
          </a:p>
        </p:txBody>
      </p:sp>
      <p:grpSp>
        <p:nvGrpSpPr>
          <p:cNvPr id="72" name="object 72"/>
          <p:cNvGrpSpPr/>
          <p:nvPr/>
        </p:nvGrpSpPr>
        <p:grpSpPr>
          <a:xfrm>
            <a:off x="1009650" y="2424641"/>
            <a:ext cx="2912110" cy="1087755"/>
            <a:chOff x="1009650" y="2424641"/>
            <a:chExt cx="2912110" cy="1087755"/>
          </a:xfrm>
        </p:grpSpPr>
        <p:sp>
          <p:nvSpPr>
            <p:cNvPr id="73" name="object 73"/>
            <p:cNvSpPr/>
            <p:nvPr/>
          </p:nvSpPr>
          <p:spPr>
            <a:xfrm>
              <a:off x="1009637" y="2424645"/>
              <a:ext cx="844550" cy="1087755"/>
            </a:xfrm>
            <a:custGeom>
              <a:avLst/>
              <a:gdLst/>
              <a:ahLst/>
              <a:cxnLst/>
              <a:rect l="l" t="t" r="r" b="b"/>
              <a:pathLst>
                <a:path w="844550" h="1087754">
                  <a:moveTo>
                    <a:pt x="455155" y="788454"/>
                  </a:moveTo>
                  <a:lnTo>
                    <a:pt x="0" y="788454"/>
                  </a:lnTo>
                  <a:lnTo>
                    <a:pt x="0" y="1087247"/>
                  </a:lnTo>
                  <a:lnTo>
                    <a:pt x="455155" y="1087247"/>
                  </a:lnTo>
                  <a:lnTo>
                    <a:pt x="455155" y="788454"/>
                  </a:lnTo>
                  <a:close/>
                </a:path>
                <a:path w="844550" h="1087754">
                  <a:moveTo>
                    <a:pt x="646404" y="394233"/>
                  </a:moveTo>
                  <a:lnTo>
                    <a:pt x="0" y="394233"/>
                  </a:lnTo>
                  <a:lnTo>
                    <a:pt x="0" y="693013"/>
                  </a:lnTo>
                  <a:lnTo>
                    <a:pt x="646404" y="693013"/>
                  </a:lnTo>
                  <a:lnTo>
                    <a:pt x="646404" y="394233"/>
                  </a:lnTo>
                  <a:close/>
                </a:path>
                <a:path w="844550" h="1087754">
                  <a:moveTo>
                    <a:pt x="844308" y="0"/>
                  </a:moveTo>
                  <a:lnTo>
                    <a:pt x="0" y="0"/>
                  </a:lnTo>
                  <a:lnTo>
                    <a:pt x="0" y="298780"/>
                  </a:lnTo>
                  <a:lnTo>
                    <a:pt x="844308" y="298780"/>
                  </a:lnTo>
                  <a:lnTo>
                    <a:pt x="844308" y="0"/>
                  </a:lnTo>
                  <a:close/>
                </a:path>
              </a:pathLst>
            </a:custGeom>
            <a:solidFill>
              <a:srgbClr val="118CFF"/>
            </a:solidFill>
          </p:spPr>
          <p:txBody>
            <a:bodyPr wrap="square" lIns="0" tIns="0" rIns="0" bIns="0" rtlCol="0"/>
            <a:lstStyle/>
            <a:p>
              <a:endParaRPr/>
            </a:p>
          </p:txBody>
        </p:sp>
        <p:sp>
          <p:nvSpPr>
            <p:cNvPr id="74" name="object 74"/>
            <p:cNvSpPr/>
            <p:nvPr/>
          </p:nvSpPr>
          <p:spPr>
            <a:xfrm>
              <a:off x="1464792" y="2424645"/>
              <a:ext cx="862330" cy="1087755"/>
            </a:xfrm>
            <a:custGeom>
              <a:avLst/>
              <a:gdLst/>
              <a:ahLst/>
              <a:cxnLst/>
              <a:rect l="l" t="t" r="r" b="b"/>
              <a:pathLst>
                <a:path w="862330" h="1087754">
                  <a:moveTo>
                    <a:pt x="342404" y="788454"/>
                  </a:moveTo>
                  <a:lnTo>
                    <a:pt x="0" y="788454"/>
                  </a:lnTo>
                  <a:lnTo>
                    <a:pt x="0" y="1087247"/>
                  </a:lnTo>
                  <a:lnTo>
                    <a:pt x="342404" y="1087247"/>
                  </a:lnTo>
                  <a:lnTo>
                    <a:pt x="342404" y="788454"/>
                  </a:lnTo>
                  <a:close/>
                </a:path>
                <a:path w="862330" h="1087754">
                  <a:moveTo>
                    <a:pt x="790448" y="394233"/>
                  </a:moveTo>
                  <a:lnTo>
                    <a:pt x="191249" y="394233"/>
                  </a:lnTo>
                  <a:lnTo>
                    <a:pt x="191249" y="693013"/>
                  </a:lnTo>
                  <a:lnTo>
                    <a:pt x="790448" y="693013"/>
                  </a:lnTo>
                  <a:lnTo>
                    <a:pt x="790448" y="394233"/>
                  </a:lnTo>
                  <a:close/>
                </a:path>
                <a:path w="862330" h="1087754">
                  <a:moveTo>
                    <a:pt x="861910" y="0"/>
                  </a:moveTo>
                  <a:lnTo>
                    <a:pt x="389153" y="0"/>
                  </a:lnTo>
                  <a:lnTo>
                    <a:pt x="389153" y="298780"/>
                  </a:lnTo>
                  <a:lnTo>
                    <a:pt x="861910" y="298780"/>
                  </a:lnTo>
                  <a:lnTo>
                    <a:pt x="861910" y="0"/>
                  </a:lnTo>
                  <a:close/>
                </a:path>
              </a:pathLst>
            </a:custGeom>
            <a:solidFill>
              <a:srgbClr val="12239D"/>
            </a:solidFill>
          </p:spPr>
          <p:txBody>
            <a:bodyPr wrap="square" lIns="0" tIns="0" rIns="0" bIns="0" rtlCol="0"/>
            <a:lstStyle/>
            <a:p>
              <a:endParaRPr/>
            </a:p>
          </p:txBody>
        </p:sp>
        <p:sp>
          <p:nvSpPr>
            <p:cNvPr id="75" name="object 75"/>
            <p:cNvSpPr/>
            <p:nvPr/>
          </p:nvSpPr>
          <p:spPr>
            <a:xfrm>
              <a:off x="1807197" y="2424645"/>
              <a:ext cx="1007744" cy="1087755"/>
            </a:xfrm>
            <a:custGeom>
              <a:avLst/>
              <a:gdLst/>
              <a:ahLst/>
              <a:cxnLst/>
              <a:rect l="l" t="t" r="r" b="b"/>
              <a:pathLst>
                <a:path w="1007744" h="1087754">
                  <a:moveTo>
                    <a:pt x="501383" y="788454"/>
                  </a:moveTo>
                  <a:lnTo>
                    <a:pt x="0" y="788454"/>
                  </a:lnTo>
                  <a:lnTo>
                    <a:pt x="0" y="1087247"/>
                  </a:lnTo>
                  <a:lnTo>
                    <a:pt x="501383" y="1087247"/>
                  </a:lnTo>
                  <a:lnTo>
                    <a:pt x="501383" y="788454"/>
                  </a:lnTo>
                  <a:close/>
                </a:path>
                <a:path w="1007744" h="1087754">
                  <a:moveTo>
                    <a:pt x="943432" y="394233"/>
                  </a:moveTo>
                  <a:lnTo>
                    <a:pt x="448043" y="394233"/>
                  </a:lnTo>
                  <a:lnTo>
                    <a:pt x="448043" y="693013"/>
                  </a:lnTo>
                  <a:lnTo>
                    <a:pt x="943432" y="693013"/>
                  </a:lnTo>
                  <a:lnTo>
                    <a:pt x="943432" y="394233"/>
                  </a:lnTo>
                  <a:close/>
                </a:path>
                <a:path w="1007744" h="1087754">
                  <a:moveTo>
                    <a:pt x="1007389" y="0"/>
                  </a:moveTo>
                  <a:lnTo>
                    <a:pt x="519506" y="0"/>
                  </a:lnTo>
                  <a:lnTo>
                    <a:pt x="519506" y="298780"/>
                  </a:lnTo>
                  <a:lnTo>
                    <a:pt x="1007389" y="298780"/>
                  </a:lnTo>
                  <a:lnTo>
                    <a:pt x="1007389" y="0"/>
                  </a:lnTo>
                  <a:close/>
                </a:path>
              </a:pathLst>
            </a:custGeom>
            <a:solidFill>
              <a:srgbClr val="E66B37"/>
            </a:solidFill>
          </p:spPr>
          <p:txBody>
            <a:bodyPr wrap="square" lIns="0" tIns="0" rIns="0" bIns="0" rtlCol="0"/>
            <a:lstStyle/>
            <a:p>
              <a:endParaRPr/>
            </a:p>
          </p:txBody>
        </p:sp>
        <p:sp>
          <p:nvSpPr>
            <p:cNvPr id="76" name="object 76"/>
            <p:cNvSpPr/>
            <p:nvPr/>
          </p:nvSpPr>
          <p:spPr>
            <a:xfrm>
              <a:off x="2308580" y="2424645"/>
              <a:ext cx="1052830" cy="1087755"/>
            </a:xfrm>
            <a:custGeom>
              <a:avLst/>
              <a:gdLst/>
              <a:ahLst/>
              <a:cxnLst/>
              <a:rect l="l" t="t" r="r" b="b"/>
              <a:pathLst>
                <a:path w="1052829" h="1087754">
                  <a:moveTo>
                    <a:pt x="718083" y="788454"/>
                  </a:moveTo>
                  <a:lnTo>
                    <a:pt x="0" y="788454"/>
                  </a:lnTo>
                  <a:lnTo>
                    <a:pt x="0" y="1087247"/>
                  </a:lnTo>
                  <a:lnTo>
                    <a:pt x="718083" y="1087247"/>
                  </a:lnTo>
                  <a:lnTo>
                    <a:pt x="718083" y="788454"/>
                  </a:lnTo>
                  <a:close/>
                </a:path>
                <a:path w="1052829" h="1087754">
                  <a:moveTo>
                    <a:pt x="828357" y="394233"/>
                  </a:moveTo>
                  <a:lnTo>
                    <a:pt x="442048" y="394233"/>
                  </a:lnTo>
                  <a:lnTo>
                    <a:pt x="442048" y="693013"/>
                  </a:lnTo>
                  <a:lnTo>
                    <a:pt x="828357" y="693013"/>
                  </a:lnTo>
                  <a:lnTo>
                    <a:pt x="828357" y="394233"/>
                  </a:lnTo>
                  <a:close/>
                </a:path>
                <a:path w="1052829" h="1087754">
                  <a:moveTo>
                    <a:pt x="1052487" y="0"/>
                  </a:moveTo>
                  <a:lnTo>
                    <a:pt x="506006" y="0"/>
                  </a:lnTo>
                  <a:lnTo>
                    <a:pt x="506006" y="298780"/>
                  </a:lnTo>
                  <a:lnTo>
                    <a:pt x="1052487" y="298780"/>
                  </a:lnTo>
                  <a:lnTo>
                    <a:pt x="1052487" y="0"/>
                  </a:lnTo>
                  <a:close/>
                </a:path>
              </a:pathLst>
            </a:custGeom>
            <a:solidFill>
              <a:srgbClr val="6A007B"/>
            </a:solidFill>
          </p:spPr>
          <p:txBody>
            <a:bodyPr wrap="square" lIns="0" tIns="0" rIns="0" bIns="0" rtlCol="0"/>
            <a:lstStyle/>
            <a:p>
              <a:endParaRPr/>
            </a:p>
          </p:txBody>
        </p:sp>
        <p:sp>
          <p:nvSpPr>
            <p:cNvPr id="77" name="object 77"/>
            <p:cNvSpPr/>
            <p:nvPr/>
          </p:nvSpPr>
          <p:spPr>
            <a:xfrm>
              <a:off x="3026664" y="2424645"/>
              <a:ext cx="895350" cy="1087755"/>
            </a:xfrm>
            <a:custGeom>
              <a:avLst/>
              <a:gdLst/>
              <a:ahLst/>
              <a:cxnLst/>
              <a:rect l="l" t="t" r="r" b="b"/>
              <a:pathLst>
                <a:path w="895350" h="1087754">
                  <a:moveTo>
                    <a:pt x="640448" y="788454"/>
                  </a:moveTo>
                  <a:lnTo>
                    <a:pt x="0" y="788454"/>
                  </a:lnTo>
                  <a:lnTo>
                    <a:pt x="0" y="1087247"/>
                  </a:lnTo>
                  <a:lnTo>
                    <a:pt x="640448" y="1087247"/>
                  </a:lnTo>
                  <a:lnTo>
                    <a:pt x="640448" y="788454"/>
                  </a:lnTo>
                  <a:close/>
                </a:path>
                <a:path w="895350" h="1087754">
                  <a:moveTo>
                    <a:pt x="749109" y="394233"/>
                  </a:moveTo>
                  <a:lnTo>
                    <a:pt x="110274" y="394233"/>
                  </a:lnTo>
                  <a:lnTo>
                    <a:pt x="110274" y="693013"/>
                  </a:lnTo>
                  <a:lnTo>
                    <a:pt x="749109" y="693013"/>
                  </a:lnTo>
                  <a:lnTo>
                    <a:pt x="749109" y="394233"/>
                  </a:lnTo>
                  <a:close/>
                </a:path>
                <a:path w="895350" h="1087754">
                  <a:moveTo>
                    <a:pt x="894918" y="0"/>
                  </a:moveTo>
                  <a:lnTo>
                    <a:pt x="334403" y="0"/>
                  </a:lnTo>
                  <a:lnTo>
                    <a:pt x="334403" y="298780"/>
                  </a:lnTo>
                  <a:lnTo>
                    <a:pt x="894918" y="298780"/>
                  </a:lnTo>
                  <a:lnTo>
                    <a:pt x="894918" y="0"/>
                  </a:lnTo>
                  <a:close/>
                </a:path>
              </a:pathLst>
            </a:custGeom>
            <a:solidFill>
              <a:srgbClr val="DF44A6"/>
            </a:solidFill>
          </p:spPr>
          <p:txBody>
            <a:bodyPr wrap="square" lIns="0" tIns="0" rIns="0" bIns="0" rtlCol="0"/>
            <a:lstStyle/>
            <a:p>
              <a:endParaRPr/>
            </a:p>
          </p:txBody>
        </p:sp>
      </p:grpSp>
      <p:pic>
        <p:nvPicPr>
          <p:cNvPr id="78" name="object 78"/>
          <p:cNvPicPr/>
          <p:nvPr/>
        </p:nvPicPr>
        <p:blipFill>
          <a:blip r:embed="rId23" cstate="print"/>
          <a:stretch>
            <a:fillRect/>
          </a:stretch>
        </p:blipFill>
        <p:spPr>
          <a:xfrm>
            <a:off x="817244" y="2015108"/>
            <a:ext cx="95249" cy="95249"/>
          </a:xfrm>
          <a:prstGeom prst="rect">
            <a:avLst/>
          </a:prstGeom>
        </p:spPr>
      </p:pic>
      <p:pic>
        <p:nvPicPr>
          <p:cNvPr id="79" name="object 79"/>
          <p:cNvPicPr/>
          <p:nvPr/>
        </p:nvPicPr>
        <p:blipFill>
          <a:blip r:embed="rId24" cstate="print"/>
          <a:stretch>
            <a:fillRect/>
          </a:stretch>
        </p:blipFill>
        <p:spPr>
          <a:xfrm>
            <a:off x="1493519" y="2015108"/>
            <a:ext cx="95249" cy="95249"/>
          </a:xfrm>
          <a:prstGeom prst="rect">
            <a:avLst/>
          </a:prstGeom>
        </p:spPr>
      </p:pic>
      <p:pic>
        <p:nvPicPr>
          <p:cNvPr id="80" name="object 80"/>
          <p:cNvPicPr/>
          <p:nvPr/>
        </p:nvPicPr>
        <p:blipFill>
          <a:blip r:embed="rId25" cstate="print"/>
          <a:stretch>
            <a:fillRect/>
          </a:stretch>
        </p:blipFill>
        <p:spPr>
          <a:xfrm>
            <a:off x="2065019" y="2015108"/>
            <a:ext cx="95249" cy="95249"/>
          </a:xfrm>
          <a:prstGeom prst="rect">
            <a:avLst/>
          </a:prstGeom>
        </p:spPr>
      </p:pic>
      <p:pic>
        <p:nvPicPr>
          <p:cNvPr id="81" name="object 81"/>
          <p:cNvPicPr/>
          <p:nvPr/>
        </p:nvPicPr>
        <p:blipFill>
          <a:blip r:embed="rId26" cstate="print"/>
          <a:stretch>
            <a:fillRect/>
          </a:stretch>
        </p:blipFill>
        <p:spPr>
          <a:xfrm>
            <a:off x="2493644" y="2015108"/>
            <a:ext cx="95249" cy="95249"/>
          </a:xfrm>
          <a:prstGeom prst="rect">
            <a:avLst/>
          </a:prstGeom>
        </p:spPr>
      </p:pic>
      <p:pic>
        <p:nvPicPr>
          <p:cNvPr id="82" name="object 82"/>
          <p:cNvPicPr/>
          <p:nvPr/>
        </p:nvPicPr>
        <p:blipFill>
          <a:blip r:embed="rId29" cstate="print"/>
          <a:stretch>
            <a:fillRect/>
          </a:stretch>
        </p:blipFill>
        <p:spPr>
          <a:xfrm>
            <a:off x="3027044" y="2015108"/>
            <a:ext cx="95249" cy="95249"/>
          </a:xfrm>
          <a:prstGeom prst="rect">
            <a:avLst/>
          </a:prstGeom>
        </p:spPr>
      </p:pic>
      <p:sp>
        <p:nvSpPr>
          <p:cNvPr id="83" name="object 83"/>
          <p:cNvSpPr txBox="1"/>
          <p:nvPr/>
        </p:nvSpPr>
        <p:spPr>
          <a:xfrm>
            <a:off x="263525" y="1978025"/>
            <a:ext cx="3307715" cy="162560"/>
          </a:xfrm>
          <a:prstGeom prst="rect">
            <a:avLst/>
          </a:prstGeom>
        </p:spPr>
        <p:txBody>
          <a:bodyPr vert="horz" wrap="square" lIns="0" tIns="12700" rIns="0" bIns="0" rtlCol="0">
            <a:spAutoFit/>
          </a:bodyPr>
          <a:lstStyle/>
          <a:p>
            <a:pPr marL="12700">
              <a:lnSpc>
                <a:spcPct val="100000"/>
              </a:lnSpc>
              <a:spcBef>
                <a:spcPts val="100"/>
              </a:spcBef>
              <a:tabLst>
                <a:tab pos="664210" algn="l"/>
                <a:tab pos="1337945" algn="l"/>
                <a:tab pos="1914525" algn="l"/>
                <a:tab pos="2339975" algn="l"/>
                <a:tab pos="2875915" algn="l"/>
              </a:tabLst>
            </a:pPr>
            <a:r>
              <a:rPr sz="900" b="1" spc="-10" dirty="0">
                <a:solidFill>
                  <a:srgbClr val="605D5C"/>
                </a:solidFill>
                <a:latin typeface="Segoe UI"/>
                <a:cs typeface="Segoe UI"/>
              </a:rPr>
              <a:t>Location</a:t>
            </a:r>
            <a:r>
              <a:rPr sz="900" b="1" dirty="0">
                <a:solidFill>
                  <a:srgbClr val="605D5C"/>
                </a:solidFill>
                <a:latin typeface="Segoe UI"/>
                <a:cs typeface="Segoe UI"/>
              </a:rPr>
              <a:t>	</a:t>
            </a:r>
            <a:r>
              <a:rPr sz="900" spc="-10" dirty="0">
                <a:solidFill>
                  <a:srgbClr val="605D5C"/>
                </a:solidFill>
                <a:latin typeface="Segoe UI"/>
                <a:cs typeface="Segoe UI"/>
              </a:rPr>
              <a:t>Bangalore</a:t>
            </a:r>
            <a:r>
              <a:rPr sz="900" dirty="0">
                <a:solidFill>
                  <a:srgbClr val="605D5C"/>
                </a:solidFill>
                <a:latin typeface="Segoe UI"/>
                <a:cs typeface="Segoe UI"/>
              </a:rPr>
              <a:t>	</a:t>
            </a:r>
            <a:r>
              <a:rPr sz="900" spc="-10" dirty="0">
                <a:solidFill>
                  <a:srgbClr val="605D5C"/>
                </a:solidFill>
                <a:latin typeface="Segoe UI"/>
                <a:cs typeface="Segoe UI"/>
              </a:rPr>
              <a:t>Chennai</a:t>
            </a:r>
            <a:r>
              <a:rPr sz="900" dirty="0">
                <a:solidFill>
                  <a:srgbClr val="605D5C"/>
                </a:solidFill>
                <a:latin typeface="Segoe UI"/>
                <a:cs typeface="Segoe UI"/>
              </a:rPr>
              <a:t>	</a:t>
            </a:r>
            <a:r>
              <a:rPr sz="900" spc="-10" dirty="0">
                <a:solidFill>
                  <a:srgbClr val="605D5C"/>
                </a:solidFill>
                <a:latin typeface="Segoe UI"/>
                <a:cs typeface="Segoe UI"/>
              </a:rPr>
              <a:t>Delhi</a:t>
            </a:r>
            <a:r>
              <a:rPr sz="900" dirty="0">
                <a:solidFill>
                  <a:srgbClr val="605D5C"/>
                </a:solidFill>
                <a:latin typeface="Segoe UI"/>
                <a:cs typeface="Segoe UI"/>
              </a:rPr>
              <a:t>	</a:t>
            </a:r>
            <a:r>
              <a:rPr sz="900" spc="-10" dirty="0">
                <a:solidFill>
                  <a:srgbClr val="605D5C"/>
                </a:solidFill>
                <a:latin typeface="Segoe UI"/>
                <a:cs typeface="Segoe UI"/>
              </a:rPr>
              <a:t>Kolkata</a:t>
            </a:r>
            <a:r>
              <a:rPr sz="900" dirty="0">
                <a:solidFill>
                  <a:srgbClr val="605D5C"/>
                </a:solidFill>
                <a:latin typeface="Segoe UI"/>
                <a:cs typeface="Segoe UI"/>
              </a:rPr>
              <a:t>	</a:t>
            </a:r>
            <a:r>
              <a:rPr sz="900" spc="-10" dirty="0">
                <a:solidFill>
                  <a:srgbClr val="605D5C"/>
                </a:solidFill>
                <a:latin typeface="Segoe UI"/>
                <a:cs typeface="Segoe UI"/>
              </a:rPr>
              <a:t>Mumbai</a:t>
            </a:r>
            <a:endParaRPr sz="900">
              <a:latin typeface="Segoe UI"/>
              <a:cs typeface="Segoe UI"/>
            </a:endParaRPr>
          </a:p>
        </p:txBody>
      </p:sp>
      <p:sp>
        <p:nvSpPr>
          <p:cNvPr id="84" name="object 84"/>
          <p:cNvSpPr txBox="1"/>
          <p:nvPr/>
        </p:nvSpPr>
        <p:spPr>
          <a:xfrm>
            <a:off x="263525" y="4162488"/>
            <a:ext cx="1791970" cy="238760"/>
          </a:xfrm>
          <a:prstGeom prst="rect">
            <a:avLst/>
          </a:prstGeom>
        </p:spPr>
        <p:txBody>
          <a:bodyPr vert="horz" wrap="square" lIns="0" tIns="12700" rIns="0" bIns="0" rtlCol="0">
            <a:spAutoFit/>
          </a:bodyPr>
          <a:lstStyle/>
          <a:p>
            <a:pPr marL="12700">
              <a:lnSpc>
                <a:spcPct val="100000"/>
              </a:lnSpc>
              <a:spcBef>
                <a:spcPts val="100"/>
              </a:spcBef>
            </a:pPr>
            <a:r>
              <a:rPr sz="1400" spc="-75" dirty="0">
                <a:solidFill>
                  <a:srgbClr val="252423"/>
                </a:solidFill>
                <a:latin typeface="Tahoma"/>
                <a:cs typeface="Tahoma"/>
              </a:rPr>
              <a:t>Manufacturing</a:t>
            </a:r>
            <a:r>
              <a:rPr sz="1400" spc="-5" dirty="0">
                <a:solidFill>
                  <a:srgbClr val="252423"/>
                </a:solidFill>
                <a:latin typeface="Tahoma"/>
                <a:cs typeface="Tahoma"/>
              </a:rPr>
              <a:t> </a:t>
            </a:r>
            <a:r>
              <a:rPr sz="1400" spc="-70" dirty="0">
                <a:solidFill>
                  <a:srgbClr val="252423"/>
                </a:solidFill>
                <a:latin typeface="Tahoma"/>
                <a:cs typeface="Tahoma"/>
              </a:rPr>
              <a:t>Efficiency:</a:t>
            </a:r>
            <a:endParaRPr sz="1400">
              <a:latin typeface="Tahoma"/>
              <a:cs typeface="Tahoma"/>
            </a:endParaRPr>
          </a:p>
        </p:txBody>
      </p:sp>
      <p:sp>
        <p:nvSpPr>
          <p:cNvPr id="85" name="object 85"/>
          <p:cNvSpPr/>
          <p:nvPr/>
        </p:nvSpPr>
        <p:spPr>
          <a:xfrm>
            <a:off x="657224" y="6334219"/>
            <a:ext cx="39370" cy="0"/>
          </a:xfrm>
          <a:custGeom>
            <a:avLst/>
            <a:gdLst/>
            <a:ahLst/>
            <a:cxnLst/>
            <a:rect l="l" t="t" r="r" b="b"/>
            <a:pathLst>
              <a:path w="39370">
                <a:moveTo>
                  <a:pt x="0" y="0"/>
                </a:moveTo>
                <a:lnTo>
                  <a:pt x="38766" y="0"/>
                </a:lnTo>
              </a:path>
            </a:pathLst>
          </a:custGeom>
          <a:ln w="9524">
            <a:solidFill>
              <a:srgbClr val="EDEDED"/>
            </a:solidFill>
          </a:ln>
        </p:spPr>
        <p:txBody>
          <a:bodyPr wrap="square" lIns="0" tIns="0" rIns="0" bIns="0" rtlCol="0"/>
          <a:lstStyle/>
          <a:p>
            <a:endParaRPr/>
          </a:p>
        </p:txBody>
      </p:sp>
      <p:sp>
        <p:nvSpPr>
          <p:cNvPr id="86" name="object 86"/>
          <p:cNvSpPr/>
          <p:nvPr/>
        </p:nvSpPr>
        <p:spPr>
          <a:xfrm>
            <a:off x="1006125" y="6334219"/>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87" name="object 87"/>
          <p:cNvSpPr/>
          <p:nvPr/>
        </p:nvSpPr>
        <p:spPr>
          <a:xfrm>
            <a:off x="1393793" y="6334219"/>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88" name="object 88"/>
          <p:cNvSpPr/>
          <p:nvPr/>
        </p:nvSpPr>
        <p:spPr>
          <a:xfrm>
            <a:off x="1781460" y="6334219"/>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89" name="object 89"/>
          <p:cNvSpPr/>
          <p:nvPr/>
        </p:nvSpPr>
        <p:spPr>
          <a:xfrm>
            <a:off x="2169128" y="6334219"/>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90" name="object 90"/>
          <p:cNvSpPr/>
          <p:nvPr/>
        </p:nvSpPr>
        <p:spPr>
          <a:xfrm>
            <a:off x="2556795" y="6334219"/>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91" name="object 91"/>
          <p:cNvSpPr/>
          <p:nvPr/>
        </p:nvSpPr>
        <p:spPr>
          <a:xfrm>
            <a:off x="2944463" y="6334219"/>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92" name="object 92"/>
          <p:cNvSpPr/>
          <p:nvPr/>
        </p:nvSpPr>
        <p:spPr>
          <a:xfrm>
            <a:off x="3332130"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93" name="object 93"/>
          <p:cNvSpPr/>
          <p:nvPr/>
        </p:nvSpPr>
        <p:spPr>
          <a:xfrm>
            <a:off x="3719798"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94" name="object 94"/>
          <p:cNvSpPr/>
          <p:nvPr/>
        </p:nvSpPr>
        <p:spPr>
          <a:xfrm>
            <a:off x="4107465"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95" name="object 95"/>
          <p:cNvSpPr/>
          <p:nvPr/>
        </p:nvSpPr>
        <p:spPr>
          <a:xfrm>
            <a:off x="4495132"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96" name="object 96"/>
          <p:cNvSpPr/>
          <p:nvPr/>
        </p:nvSpPr>
        <p:spPr>
          <a:xfrm>
            <a:off x="4882800"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97" name="object 97"/>
          <p:cNvSpPr/>
          <p:nvPr/>
        </p:nvSpPr>
        <p:spPr>
          <a:xfrm>
            <a:off x="5270467"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98" name="object 98"/>
          <p:cNvSpPr/>
          <p:nvPr/>
        </p:nvSpPr>
        <p:spPr>
          <a:xfrm>
            <a:off x="5658135"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99" name="object 99"/>
          <p:cNvSpPr/>
          <p:nvPr/>
        </p:nvSpPr>
        <p:spPr>
          <a:xfrm>
            <a:off x="6045802"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0" name="object 100"/>
          <p:cNvSpPr/>
          <p:nvPr/>
        </p:nvSpPr>
        <p:spPr>
          <a:xfrm>
            <a:off x="6433470"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1" name="object 101"/>
          <p:cNvSpPr/>
          <p:nvPr/>
        </p:nvSpPr>
        <p:spPr>
          <a:xfrm>
            <a:off x="6821137"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2" name="object 102"/>
          <p:cNvSpPr/>
          <p:nvPr/>
        </p:nvSpPr>
        <p:spPr>
          <a:xfrm>
            <a:off x="7208805"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3" name="object 103"/>
          <p:cNvSpPr/>
          <p:nvPr/>
        </p:nvSpPr>
        <p:spPr>
          <a:xfrm>
            <a:off x="7596472"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4" name="object 104"/>
          <p:cNvSpPr/>
          <p:nvPr/>
        </p:nvSpPr>
        <p:spPr>
          <a:xfrm>
            <a:off x="7984139"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5" name="object 105"/>
          <p:cNvSpPr/>
          <p:nvPr/>
        </p:nvSpPr>
        <p:spPr>
          <a:xfrm>
            <a:off x="8371807"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6" name="object 106"/>
          <p:cNvSpPr/>
          <p:nvPr/>
        </p:nvSpPr>
        <p:spPr>
          <a:xfrm>
            <a:off x="8759475"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7" name="object 107"/>
          <p:cNvSpPr/>
          <p:nvPr/>
        </p:nvSpPr>
        <p:spPr>
          <a:xfrm>
            <a:off x="9147142"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8" name="object 108"/>
          <p:cNvSpPr/>
          <p:nvPr/>
        </p:nvSpPr>
        <p:spPr>
          <a:xfrm>
            <a:off x="9534810"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09" name="object 109"/>
          <p:cNvSpPr/>
          <p:nvPr/>
        </p:nvSpPr>
        <p:spPr>
          <a:xfrm>
            <a:off x="9922477"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10" name="object 110"/>
          <p:cNvSpPr/>
          <p:nvPr/>
        </p:nvSpPr>
        <p:spPr>
          <a:xfrm>
            <a:off x="10310145"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11" name="object 111"/>
          <p:cNvSpPr/>
          <p:nvPr/>
        </p:nvSpPr>
        <p:spPr>
          <a:xfrm>
            <a:off x="10697812"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12" name="object 112"/>
          <p:cNvSpPr/>
          <p:nvPr/>
        </p:nvSpPr>
        <p:spPr>
          <a:xfrm>
            <a:off x="11085479"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13" name="object 113"/>
          <p:cNvSpPr/>
          <p:nvPr/>
        </p:nvSpPr>
        <p:spPr>
          <a:xfrm>
            <a:off x="11473147"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14" name="object 114"/>
          <p:cNvSpPr/>
          <p:nvPr/>
        </p:nvSpPr>
        <p:spPr>
          <a:xfrm>
            <a:off x="11860814" y="6334219"/>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15" name="object 115"/>
          <p:cNvSpPr/>
          <p:nvPr/>
        </p:nvSpPr>
        <p:spPr>
          <a:xfrm>
            <a:off x="12248482" y="6334219"/>
            <a:ext cx="39370" cy="0"/>
          </a:xfrm>
          <a:custGeom>
            <a:avLst/>
            <a:gdLst/>
            <a:ahLst/>
            <a:cxnLst/>
            <a:rect l="l" t="t" r="r" b="b"/>
            <a:pathLst>
              <a:path w="39370">
                <a:moveTo>
                  <a:pt x="0" y="0"/>
                </a:moveTo>
                <a:lnTo>
                  <a:pt x="38766" y="0"/>
                </a:lnTo>
              </a:path>
            </a:pathLst>
          </a:custGeom>
          <a:ln w="9524">
            <a:solidFill>
              <a:srgbClr val="EDEDED"/>
            </a:solidFill>
          </a:ln>
        </p:spPr>
        <p:txBody>
          <a:bodyPr wrap="square" lIns="0" tIns="0" rIns="0" bIns="0" rtlCol="0"/>
          <a:lstStyle/>
          <a:p>
            <a:endParaRPr/>
          </a:p>
        </p:txBody>
      </p:sp>
      <p:sp>
        <p:nvSpPr>
          <p:cNvPr id="116" name="object 116"/>
          <p:cNvSpPr/>
          <p:nvPr/>
        </p:nvSpPr>
        <p:spPr>
          <a:xfrm>
            <a:off x="657224" y="5915120"/>
            <a:ext cx="39370" cy="0"/>
          </a:xfrm>
          <a:custGeom>
            <a:avLst/>
            <a:gdLst/>
            <a:ahLst/>
            <a:cxnLst/>
            <a:rect l="l" t="t" r="r" b="b"/>
            <a:pathLst>
              <a:path w="39370">
                <a:moveTo>
                  <a:pt x="0" y="0"/>
                </a:moveTo>
                <a:lnTo>
                  <a:pt x="38766" y="0"/>
                </a:lnTo>
              </a:path>
            </a:pathLst>
          </a:custGeom>
          <a:ln w="9524">
            <a:solidFill>
              <a:srgbClr val="EDEDED"/>
            </a:solidFill>
          </a:ln>
        </p:spPr>
        <p:txBody>
          <a:bodyPr wrap="square" lIns="0" tIns="0" rIns="0" bIns="0" rtlCol="0"/>
          <a:lstStyle/>
          <a:p>
            <a:endParaRPr/>
          </a:p>
        </p:txBody>
      </p:sp>
      <p:sp>
        <p:nvSpPr>
          <p:cNvPr id="117" name="object 117"/>
          <p:cNvSpPr/>
          <p:nvPr/>
        </p:nvSpPr>
        <p:spPr>
          <a:xfrm>
            <a:off x="1006125" y="5915120"/>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118" name="object 118"/>
          <p:cNvSpPr/>
          <p:nvPr/>
        </p:nvSpPr>
        <p:spPr>
          <a:xfrm>
            <a:off x="1393793" y="5915120"/>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119" name="object 119"/>
          <p:cNvSpPr/>
          <p:nvPr/>
        </p:nvSpPr>
        <p:spPr>
          <a:xfrm>
            <a:off x="1781460" y="5915120"/>
            <a:ext cx="465455" cy="0"/>
          </a:xfrm>
          <a:custGeom>
            <a:avLst/>
            <a:gdLst/>
            <a:ahLst/>
            <a:cxnLst/>
            <a:rect l="l" t="t" r="r" b="b"/>
            <a:pathLst>
              <a:path w="465455">
                <a:moveTo>
                  <a:pt x="0" y="0"/>
                </a:moveTo>
                <a:lnTo>
                  <a:pt x="465200" y="0"/>
                </a:lnTo>
              </a:path>
            </a:pathLst>
          </a:custGeom>
          <a:ln w="9524">
            <a:solidFill>
              <a:srgbClr val="EDEDED"/>
            </a:solidFill>
          </a:ln>
        </p:spPr>
        <p:txBody>
          <a:bodyPr wrap="square" lIns="0" tIns="0" rIns="0" bIns="0" rtlCol="0"/>
          <a:lstStyle/>
          <a:p>
            <a:endParaRPr/>
          </a:p>
        </p:txBody>
      </p:sp>
      <p:sp>
        <p:nvSpPr>
          <p:cNvPr id="120" name="object 120"/>
          <p:cNvSpPr/>
          <p:nvPr/>
        </p:nvSpPr>
        <p:spPr>
          <a:xfrm>
            <a:off x="2556795" y="5915120"/>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121" name="object 121"/>
          <p:cNvSpPr/>
          <p:nvPr/>
        </p:nvSpPr>
        <p:spPr>
          <a:xfrm>
            <a:off x="2944463" y="5915120"/>
            <a:ext cx="78105" cy="0"/>
          </a:xfrm>
          <a:custGeom>
            <a:avLst/>
            <a:gdLst/>
            <a:ahLst/>
            <a:cxnLst/>
            <a:rect l="l" t="t" r="r" b="b"/>
            <a:pathLst>
              <a:path w="78105">
                <a:moveTo>
                  <a:pt x="0" y="0"/>
                </a:moveTo>
                <a:lnTo>
                  <a:pt x="77533" y="0"/>
                </a:lnTo>
              </a:path>
            </a:pathLst>
          </a:custGeom>
          <a:ln w="9524">
            <a:solidFill>
              <a:srgbClr val="EDEDED"/>
            </a:solidFill>
          </a:ln>
        </p:spPr>
        <p:txBody>
          <a:bodyPr wrap="square" lIns="0" tIns="0" rIns="0" bIns="0" rtlCol="0"/>
          <a:lstStyle/>
          <a:p>
            <a:endParaRPr/>
          </a:p>
        </p:txBody>
      </p:sp>
      <p:sp>
        <p:nvSpPr>
          <p:cNvPr id="122" name="object 122"/>
          <p:cNvSpPr/>
          <p:nvPr/>
        </p:nvSpPr>
        <p:spPr>
          <a:xfrm>
            <a:off x="3332130"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23" name="object 123"/>
          <p:cNvSpPr/>
          <p:nvPr/>
        </p:nvSpPr>
        <p:spPr>
          <a:xfrm>
            <a:off x="3719798"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24" name="object 124"/>
          <p:cNvSpPr/>
          <p:nvPr/>
        </p:nvSpPr>
        <p:spPr>
          <a:xfrm>
            <a:off x="4107465"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25" name="object 125"/>
          <p:cNvSpPr/>
          <p:nvPr/>
        </p:nvSpPr>
        <p:spPr>
          <a:xfrm>
            <a:off x="4495132"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26" name="object 126"/>
          <p:cNvSpPr/>
          <p:nvPr/>
        </p:nvSpPr>
        <p:spPr>
          <a:xfrm>
            <a:off x="4882800"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27" name="object 127"/>
          <p:cNvSpPr/>
          <p:nvPr/>
        </p:nvSpPr>
        <p:spPr>
          <a:xfrm>
            <a:off x="5270467"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28" name="object 128"/>
          <p:cNvSpPr/>
          <p:nvPr/>
        </p:nvSpPr>
        <p:spPr>
          <a:xfrm>
            <a:off x="5658135"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29" name="object 129"/>
          <p:cNvSpPr/>
          <p:nvPr/>
        </p:nvSpPr>
        <p:spPr>
          <a:xfrm>
            <a:off x="6045802"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0" name="object 130"/>
          <p:cNvSpPr/>
          <p:nvPr/>
        </p:nvSpPr>
        <p:spPr>
          <a:xfrm>
            <a:off x="6433470"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1" name="object 131"/>
          <p:cNvSpPr/>
          <p:nvPr/>
        </p:nvSpPr>
        <p:spPr>
          <a:xfrm>
            <a:off x="6821137"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2" name="object 132"/>
          <p:cNvSpPr/>
          <p:nvPr/>
        </p:nvSpPr>
        <p:spPr>
          <a:xfrm>
            <a:off x="7208805"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3" name="object 133"/>
          <p:cNvSpPr/>
          <p:nvPr/>
        </p:nvSpPr>
        <p:spPr>
          <a:xfrm>
            <a:off x="7596472"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4" name="object 134"/>
          <p:cNvSpPr/>
          <p:nvPr/>
        </p:nvSpPr>
        <p:spPr>
          <a:xfrm>
            <a:off x="7984139"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5" name="object 135"/>
          <p:cNvSpPr/>
          <p:nvPr/>
        </p:nvSpPr>
        <p:spPr>
          <a:xfrm>
            <a:off x="8371807"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6" name="object 136"/>
          <p:cNvSpPr/>
          <p:nvPr/>
        </p:nvSpPr>
        <p:spPr>
          <a:xfrm>
            <a:off x="8759475"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7" name="object 137"/>
          <p:cNvSpPr/>
          <p:nvPr/>
        </p:nvSpPr>
        <p:spPr>
          <a:xfrm>
            <a:off x="9147142"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8" name="object 138"/>
          <p:cNvSpPr/>
          <p:nvPr/>
        </p:nvSpPr>
        <p:spPr>
          <a:xfrm>
            <a:off x="9534810"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39" name="object 139"/>
          <p:cNvSpPr/>
          <p:nvPr/>
        </p:nvSpPr>
        <p:spPr>
          <a:xfrm>
            <a:off x="9922477"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40" name="object 140"/>
          <p:cNvSpPr/>
          <p:nvPr/>
        </p:nvSpPr>
        <p:spPr>
          <a:xfrm>
            <a:off x="10310145"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41" name="object 141"/>
          <p:cNvSpPr/>
          <p:nvPr/>
        </p:nvSpPr>
        <p:spPr>
          <a:xfrm>
            <a:off x="10697812"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42" name="object 142"/>
          <p:cNvSpPr/>
          <p:nvPr/>
        </p:nvSpPr>
        <p:spPr>
          <a:xfrm>
            <a:off x="11085479"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43" name="object 143"/>
          <p:cNvSpPr/>
          <p:nvPr/>
        </p:nvSpPr>
        <p:spPr>
          <a:xfrm>
            <a:off x="11473147"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44" name="object 144"/>
          <p:cNvSpPr/>
          <p:nvPr/>
        </p:nvSpPr>
        <p:spPr>
          <a:xfrm>
            <a:off x="11860814" y="5915120"/>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45" name="object 145"/>
          <p:cNvSpPr/>
          <p:nvPr/>
        </p:nvSpPr>
        <p:spPr>
          <a:xfrm>
            <a:off x="12248482" y="5915120"/>
            <a:ext cx="39370" cy="0"/>
          </a:xfrm>
          <a:custGeom>
            <a:avLst/>
            <a:gdLst/>
            <a:ahLst/>
            <a:cxnLst/>
            <a:rect l="l" t="t" r="r" b="b"/>
            <a:pathLst>
              <a:path w="39370">
                <a:moveTo>
                  <a:pt x="0" y="0"/>
                </a:moveTo>
                <a:lnTo>
                  <a:pt x="38766" y="0"/>
                </a:lnTo>
              </a:path>
            </a:pathLst>
          </a:custGeom>
          <a:ln w="9524">
            <a:solidFill>
              <a:srgbClr val="EDEDED"/>
            </a:solidFill>
          </a:ln>
        </p:spPr>
        <p:txBody>
          <a:bodyPr wrap="square" lIns="0" tIns="0" rIns="0" bIns="0" rtlCol="0"/>
          <a:lstStyle/>
          <a:p>
            <a:endParaRPr/>
          </a:p>
        </p:txBody>
      </p:sp>
      <p:sp>
        <p:nvSpPr>
          <p:cNvPr id="146" name="object 146"/>
          <p:cNvSpPr/>
          <p:nvPr/>
        </p:nvSpPr>
        <p:spPr>
          <a:xfrm>
            <a:off x="657224" y="5496115"/>
            <a:ext cx="39370" cy="0"/>
          </a:xfrm>
          <a:custGeom>
            <a:avLst/>
            <a:gdLst/>
            <a:ahLst/>
            <a:cxnLst/>
            <a:rect l="l" t="t" r="r" b="b"/>
            <a:pathLst>
              <a:path w="39370">
                <a:moveTo>
                  <a:pt x="0" y="0"/>
                </a:moveTo>
                <a:lnTo>
                  <a:pt x="38766" y="0"/>
                </a:lnTo>
              </a:path>
            </a:pathLst>
          </a:custGeom>
          <a:ln w="9524">
            <a:solidFill>
              <a:srgbClr val="EDEDED"/>
            </a:solidFill>
          </a:ln>
        </p:spPr>
        <p:txBody>
          <a:bodyPr wrap="square" lIns="0" tIns="0" rIns="0" bIns="0" rtlCol="0"/>
          <a:lstStyle/>
          <a:p>
            <a:endParaRPr/>
          </a:p>
        </p:txBody>
      </p:sp>
      <p:sp>
        <p:nvSpPr>
          <p:cNvPr id="147" name="object 147"/>
          <p:cNvSpPr/>
          <p:nvPr/>
        </p:nvSpPr>
        <p:spPr>
          <a:xfrm>
            <a:off x="1006125" y="5496115"/>
            <a:ext cx="2404110" cy="0"/>
          </a:xfrm>
          <a:custGeom>
            <a:avLst/>
            <a:gdLst/>
            <a:ahLst/>
            <a:cxnLst/>
            <a:rect l="l" t="t" r="r" b="b"/>
            <a:pathLst>
              <a:path w="2404110">
                <a:moveTo>
                  <a:pt x="0" y="0"/>
                </a:moveTo>
                <a:lnTo>
                  <a:pt x="2403538" y="0"/>
                </a:lnTo>
              </a:path>
            </a:pathLst>
          </a:custGeom>
          <a:ln w="9524">
            <a:solidFill>
              <a:srgbClr val="EDEDED"/>
            </a:solidFill>
          </a:ln>
        </p:spPr>
        <p:txBody>
          <a:bodyPr wrap="square" lIns="0" tIns="0" rIns="0" bIns="0" rtlCol="0"/>
          <a:lstStyle/>
          <a:p>
            <a:endParaRPr/>
          </a:p>
        </p:txBody>
      </p:sp>
      <p:sp>
        <p:nvSpPr>
          <p:cNvPr id="148" name="object 148"/>
          <p:cNvSpPr/>
          <p:nvPr/>
        </p:nvSpPr>
        <p:spPr>
          <a:xfrm>
            <a:off x="3719798" y="5496115"/>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49" name="object 149"/>
          <p:cNvSpPr/>
          <p:nvPr/>
        </p:nvSpPr>
        <p:spPr>
          <a:xfrm>
            <a:off x="4107465" y="5496115"/>
            <a:ext cx="1628775" cy="0"/>
          </a:xfrm>
          <a:custGeom>
            <a:avLst/>
            <a:gdLst/>
            <a:ahLst/>
            <a:cxnLst/>
            <a:rect l="l" t="t" r="r" b="b"/>
            <a:pathLst>
              <a:path w="1628775">
                <a:moveTo>
                  <a:pt x="0" y="0"/>
                </a:moveTo>
                <a:lnTo>
                  <a:pt x="1628203" y="0"/>
                </a:lnTo>
              </a:path>
            </a:pathLst>
          </a:custGeom>
          <a:ln w="9524">
            <a:solidFill>
              <a:srgbClr val="EDEDED"/>
            </a:solidFill>
          </a:ln>
        </p:spPr>
        <p:txBody>
          <a:bodyPr wrap="square" lIns="0" tIns="0" rIns="0" bIns="0" rtlCol="0"/>
          <a:lstStyle/>
          <a:p>
            <a:endParaRPr/>
          </a:p>
        </p:txBody>
      </p:sp>
      <p:sp>
        <p:nvSpPr>
          <p:cNvPr id="150" name="object 150"/>
          <p:cNvSpPr/>
          <p:nvPr/>
        </p:nvSpPr>
        <p:spPr>
          <a:xfrm>
            <a:off x="6045802" y="5496115"/>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51" name="object 151"/>
          <p:cNvSpPr/>
          <p:nvPr/>
        </p:nvSpPr>
        <p:spPr>
          <a:xfrm>
            <a:off x="6433470" y="5496115"/>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52" name="object 152"/>
          <p:cNvSpPr/>
          <p:nvPr/>
        </p:nvSpPr>
        <p:spPr>
          <a:xfrm>
            <a:off x="6821137" y="5496115"/>
            <a:ext cx="853440" cy="0"/>
          </a:xfrm>
          <a:custGeom>
            <a:avLst/>
            <a:gdLst/>
            <a:ahLst/>
            <a:cxnLst/>
            <a:rect l="l" t="t" r="r" b="b"/>
            <a:pathLst>
              <a:path w="853440">
                <a:moveTo>
                  <a:pt x="0" y="0"/>
                </a:moveTo>
                <a:lnTo>
                  <a:pt x="852868" y="0"/>
                </a:lnTo>
              </a:path>
            </a:pathLst>
          </a:custGeom>
          <a:ln w="9524">
            <a:solidFill>
              <a:srgbClr val="EDEDED"/>
            </a:solidFill>
          </a:ln>
        </p:spPr>
        <p:txBody>
          <a:bodyPr wrap="square" lIns="0" tIns="0" rIns="0" bIns="0" rtlCol="0"/>
          <a:lstStyle/>
          <a:p>
            <a:endParaRPr/>
          </a:p>
        </p:txBody>
      </p:sp>
      <p:sp>
        <p:nvSpPr>
          <p:cNvPr id="153" name="object 153"/>
          <p:cNvSpPr/>
          <p:nvPr/>
        </p:nvSpPr>
        <p:spPr>
          <a:xfrm>
            <a:off x="7984139" y="5496115"/>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54" name="object 154"/>
          <p:cNvSpPr/>
          <p:nvPr/>
        </p:nvSpPr>
        <p:spPr>
          <a:xfrm>
            <a:off x="8371807" y="5496115"/>
            <a:ext cx="853440" cy="0"/>
          </a:xfrm>
          <a:custGeom>
            <a:avLst/>
            <a:gdLst/>
            <a:ahLst/>
            <a:cxnLst/>
            <a:rect l="l" t="t" r="r" b="b"/>
            <a:pathLst>
              <a:path w="853440">
                <a:moveTo>
                  <a:pt x="0" y="0"/>
                </a:moveTo>
                <a:lnTo>
                  <a:pt x="852868" y="0"/>
                </a:lnTo>
              </a:path>
            </a:pathLst>
          </a:custGeom>
          <a:ln w="9524">
            <a:solidFill>
              <a:srgbClr val="EDEDED"/>
            </a:solidFill>
          </a:ln>
        </p:spPr>
        <p:txBody>
          <a:bodyPr wrap="square" lIns="0" tIns="0" rIns="0" bIns="0" rtlCol="0"/>
          <a:lstStyle/>
          <a:p>
            <a:endParaRPr/>
          </a:p>
        </p:txBody>
      </p:sp>
      <p:sp>
        <p:nvSpPr>
          <p:cNvPr id="155" name="object 155"/>
          <p:cNvSpPr/>
          <p:nvPr/>
        </p:nvSpPr>
        <p:spPr>
          <a:xfrm>
            <a:off x="9534810" y="5496115"/>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56" name="object 156"/>
          <p:cNvSpPr/>
          <p:nvPr/>
        </p:nvSpPr>
        <p:spPr>
          <a:xfrm>
            <a:off x="9922477" y="5496115"/>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57" name="object 157"/>
          <p:cNvSpPr/>
          <p:nvPr/>
        </p:nvSpPr>
        <p:spPr>
          <a:xfrm>
            <a:off x="10310145" y="5496115"/>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58" name="object 158"/>
          <p:cNvSpPr/>
          <p:nvPr/>
        </p:nvSpPr>
        <p:spPr>
          <a:xfrm>
            <a:off x="10697812" y="5496115"/>
            <a:ext cx="78105" cy="0"/>
          </a:xfrm>
          <a:custGeom>
            <a:avLst/>
            <a:gdLst/>
            <a:ahLst/>
            <a:cxnLst/>
            <a:rect l="l" t="t" r="r" b="b"/>
            <a:pathLst>
              <a:path w="78104">
                <a:moveTo>
                  <a:pt x="0" y="0"/>
                </a:moveTo>
                <a:lnTo>
                  <a:pt x="77533" y="0"/>
                </a:lnTo>
              </a:path>
            </a:pathLst>
          </a:custGeom>
          <a:ln w="9524">
            <a:solidFill>
              <a:srgbClr val="EDEDED"/>
            </a:solidFill>
          </a:ln>
        </p:spPr>
        <p:txBody>
          <a:bodyPr wrap="square" lIns="0" tIns="0" rIns="0" bIns="0" rtlCol="0"/>
          <a:lstStyle/>
          <a:p>
            <a:endParaRPr/>
          </a:p>
        </p:txBody>
      </p:sp>
      <p:sp>
        <p:nvSpPr>
          <p:cNvPr id="159" name="object 159"/>
          <p:cNvSpPr/>
          <p:nvPr/>
        </p:nvSpPr>
        <p:spPr>
          <a:xfrm>
            <a:off x="11085479" y="5496115"/>
            <a:ext cx="853440" cy="0"/>
          </a:xfrm>
          <a:custGeom>
            <a:avLst/>
            <a:gdLst/>
            <a:ahLst/>
            <a:cxnLst/>
            <a:rect l="l" t="t" r="r" b="b"/>
            <a:pathLst>
              <a:path w="853440">
                <a:moveTo>
                  <a:pt x="0" y="0"/>
                </a:moveTo>
                <a:lnTo>
                  <a:pt x="852868" y="0"/>
                </a:lnTo>
              </a:path>
            </a:pathLst>
          </a:custGeom>
          <a:ln w="9524">
            <a:solidFill>
              <a:srgbClr val="EDEDED"/>
            </a:solidFill>
          </a:ln>
        </p:spPr>
        <p:txBody>
          <a:bodyPr wrap="square" lIns="0" tIns="0" rIns="0" bIns="0" rtlCol="0"/>
          <a:lstStyle/>
          <a:p>
            <a:endParaRPr/>
          </a:p>
        </p:txBody>
      </p:sp>
      <p:sp>
        <p:nvSpPr>
          <p:cNvPr id="160" name="object 160"/>
          <p:cNvSpPr/>
          <p:nvPr/>
        </p:nvSpPr>
        <p:spPr>
          <a:xfrm>
            <a:off x="12248482" y="5496115"/>
            <a:ext cx="39370" cy="0"/>
          </a:xfrm>
          <a:custGeom>
            <a:avLst/>
            <a:gdLst/>
            <a:ahLst/>
            <a:cxnLst/>
            <a:rect l="l" t="t" r="r" b="b"/>
            <a:pathLst>
              <a:path w="39370">
                <a:moveTo>
                  <a:pt x="0" y="0"/>
                </a:moveTo>
                <a:lnTo>
                  <a:pt x="38766" y="0"/>
                </a:lnTo>
              </a:path>
            </a:pathLst>
          </a:custGeom>
          <a:ln w="9524">
            <a:solidFill>
              <a:srgbClr val="EDEDED"/>
            </a:solidFill>
          </a:ln>
        </p:spPr>
        <p:txBody>
          <a:bodyPr wrap="square" lIns="0" tIns="0" rIns="0" bIns="0" rtlCol="0"/>
          <a:lstStyle/>
          <a:p>
            <a:endParaRPr/>
          </a:p>
        </p:txBody>
      </p:sp>
      <p:sp>
        <p:nvSpPr>
          <p:cNvPr id="161" name="object 161"/>
          <p:cNvSpPr/>
          <p:nvPr/>
        </p:nvSpPr>
        <p:spPr>
          <a:xfrm>
            <a:off x="657224" y="5077110"/>
            <a:ext cx="5466715" cy="0"/>
          </a:xfrm>
          <a:custGeom>
            <a:avLst/>
            <a:gdLst/>
            <a:ahLst/>
            <a:cxnLst/>
            <a:rect l="l" t="t" r="r" b="b"/>
            <a:pathLst>
              <a:path w="5466715">
                <a:moveTo>
                  <a:pt x="0" y="0"/>
                </a:moveTo>
                <a:lnTo>
                  <a:pt x="5466111" y="0"/>
                </a:lnTo>
              </a:path>
            </a:pathLst>
          </a:custGeom>
          <a:ln w="9524">
            <a:solidFill>
              <a:srgbClr val="EDEDED"/>
            </a:solidFill>
          </a:ln>
        </p:spPr>
        <p:txBody>
          <a:bodyPr wrap="square" lIns="0" tIns="0" rIns="0" bIns="0" rtlCol="0"/>
          <a:lstStyle/>
          <a:p>
            <a:endParaRPr/>
          </a:p>
        </p:txBody>
      </p:sp>
      <p:sp>
        <p:nvSpPr>
          <p:cNvPr id="162" name="object 162"/>
          <p:cNvSpPr/>
          <p:nvPr/>
        </p:nvSpPr>
        <p:spPr>
          <a:xfrm>
            <a:off x="6433470" y="5077110"/>
            <a:ext cx="1628775" cy="0"/>
          </a:xfrm>
          <a:custGeom>
            <a:avLst/>
            <a:gdLst/>
            <a:ahLst/>
            <a:cxnLst/>
            <a:rect l="l" t="t" r="r" b="b"/>
            <a:pathLst>
              <a:path w="1628775">
                <a:moveTo>
                  <a:pt x="0" y="0"/>
                </a:moveTo>
                <a:lnTo>
                  <a:pt x="1628203" y="0"/>
                </a:lnTo>
              </a:path>
            </a:pathLst>
          </a:custGeom>
          <a:ln w="9524">
            <a:solidFill>
              <a:srgbClr val="EDEDED"/>
            </a:solidFill>
          </a:ln>
        </p:spPr>
        <p:txBody>
          <a:bodyPr wrap="square" lIns="0" tIns="0" rIns="0" bIns="0" rtlCol="0"/>
          <a:lstStyle/>
          <a:p>
            <a:endParaRPr/>
          </a:p>
        </p:txBody>
      </p:sp>
      <p:sp>
        <p:nvSpPr>
          <p:cNvPr id="163" name="object 163"/>
          <p:cNvSpPr/>
          <p:nvPr/>
        </p:nvSpPr>
        <p:spPr>
          <a:xfrm>
            <a:off x="8371807" y="5077110"/>
            <a:ext cx="2404110" cy="0"/>
          </a:xfrm>
          <a:custGeom>
            <a:avLst/>
            <a:gdLst/>
            <a:ahLst/>
            <a:cxnLst/>
            <a:rect l="l" t="t" r="r" b="b"/>
            <a:pathLst>
              <a:path w="2404109">
                <a:moveTo>
                  <a:pt x="0" y="0"/>
                </a:moveTo>
                <a:lnTo>
                  <a:pt x="2403538" y="0"/>
                </a:lnTo>
              </a:path>
            </a:pathLst>
          </a:custGeom>
          <a:ln w="9524">
            <a:solidFill>
              <a:srgbClr val="EDEDED"/>
            </a:solidFill>
          </a:ln>
        </p:spPr>
        <p:txBody>
          <a:bodyPr wrap="square" lIns="0" tIns="0" rIns="0" bIns="0" rtlCol="0"/>
          <a:lstStyle/>
          <a:p>
            <a:endParaRPr/>
          </a:p>
        </p:txBody>
      </p:sp>
      <p:sp>
        <p:nvSpPr>
          <p:cNvPr id="164" name="object 164"/>
          <p:cNvSpPr/>
          <p:nvPr/>
        </p:nvSpPr>
        <p:spPr>
          <a:xfrm>
            <a:off x="11085479" y="5077110"/>
            <a:ext cx="1202055" cy="0"/>
          </a:xfrm>
          <a:custGeom>
            <a:avLst/>
            <a:gdLst/>
            <a:ahLst/>
            <a:cxnLst/>
            <a:rect l="l" t="t" r="r" b="b"/>
            <a:pathLst>
              <a:path w="1202054">
                <a:moveTo>
                  <a:pt x="0" y="0"/>
                </a:moveTo>
                <a:lnTo>
                  <a:pt x="1201769" y="0"/>
                </a:lnTo>
              </a:path>
            </a:pathLst>
          </a:custGeom>
          <a:ln w="9524">
            <a:solidFill>
              <a:srgbClr val="EDEDED"/>
            </a:solidFill>
          </a:ln>
        </p:spPr>
        <p:txBody>
          <a:bodyPr wrap="square" lIns="0" tIns="0" rIns="0" bIns="0" rtlCol="0"/>
          <a:lstStyle/>
          <a:p>
            <a:endParaRPr/>
          </a:p>
        </p:txBody>
      </p:sp>
      <p:sp>
        <p:nvSpPr>
          <p:cNvPr id="165" name="object 165"/>
          <p:cNvSpPr txBox="1"/>
          <p:nvPr/>
        </p:nvSpPr>
        <p:spPr>
          <a:xfrm>
            <a:off x="8061673" y="4880133"/>
            <a:ext cx="310515" cy="187325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894.00</a:t>
            </a:r>
            <a:endParaRPr sz="550">
              <a:latin typeface="Verdana"/>
              <a:cs typeface="Verdana"/>
            </a:endParaRPr>
          </a:p>
        </p:txBody>
      </p:sp>
      <p:sp>
        <p:nvSpPr>
          <p:cNvPr id="166" name="object 166"/>
          <p:cNvSpPr txBox="1"/>
          <p:nvPr/>
        </p:nvSpPr>
        <p:spPr>
          <a:xfrm>
            <a:off x="6123336" y="4936712"/>
            <a:ext cx="310515" cy="181673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867.00</a:t>
            </a:r>
            <a:endParaRPr sz="550">
              <a:latin typeface="Verdana"/>
              <a:cs typeface="Verdana"/>
            </a:endParaRPr>
          </a:p>
        </p:txBody>
      </p:sp>
      <p:sp>
        <p:nvSpPr>
          <p:cNvPr id="167" name="object 167"/>
          <p:cNvSpPr txBox="1"/>
          <p:nvPr/>
        </p:nvSpPr>
        <p:spPr>
          <a:xfrm>
            <a:off x="10775346" y="4974430"/>
            <a:ext cx="310515" cy="177927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849.00</a:t>
            </a:r>
            <a:endParaRPr sz="550">
              <a:latin typeface="Verdana"/>
              <a:cs typeface="Verdana"/>
            </a:endParaRPr>
          </a:p>
        </p:txBody>
      </p:sp>
      <p:sp>
        <p:nvSpPr>
          <p:cNvPr id="168" name="object 168"/>
          <p:cNvSpPr txBox="1"/>
          <p:nvPr/>
        </p:nvSpPr>
        <p:spPr>
          <a:xfrm>
            <a:off x="3797331" y="5181885"/>
            <a:ext cx="310515" cy="157162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750.00</a:t>
            </a:r>
            <a:endParaRPr sz="550">
              <a:latin typeface="Verdana"/>
              <a:cs typeface="Verdana"/>
            </a:endParaRPr>
          </a:p>
        </p:txBody>
      </p:sp>
      <p:sp>
        <p:nvSpPr>
          <p:cNvPr id="169" name="object 169"/>
          <p:cNvSpPr txBox="1"/>
          <p:nvPr/>
        </p:nvSpPr>
        <p:spPr>
          <a:xfrm>
            <a:off x="9612343" y="5197220"/>
            <a:ext cx="310515" cy="155638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742.67</a:t>
            </a:r>
            <a:endParaRPr sz="550">
              <a:latin typeface="Verdana"/>
              <a:cs typeface="Verdana"/>
            </a:endParaRPr>
          </a:p>
        </p:txBody>
      </p:sp>
      <p:sp>
        <p:nvSpPr>
          <p:cNvPr id="170" name="object 170"/>
          <p:cNvSpPr txBox="1"/>
          <p:nvPr/>
        </p:nvSpPr>
        <p:spPr>
          <a:xfrm>
            <a:off x="5735668" y="5204840"/>
            <a:ext cx="310515" cy="154876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739.00</a:t>
            </a:r>
            <a:endParaRPr sz="550">
              <a:latin typeface="Verdana"/>
              <a:cs typeface="Verdana"/>
            </a:endParaRPr>
          </a:p>
        </p:txBody>
      </p:sp>
      <p:sp>
        <p:nvSpPr>
          <p:cNvPr id="171" name="object 171"/>
          <p:cNvSpPr txBox="1"/>
          <p:nvPr/>
        </p:nvSpPr>
        <p:spPr>
          <a:xfrm>
            <a:off x="10387678" y="5281326"/>
            <a:ext cx="310515" cy="147193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702.50</a:t>
            </a:r>
            <a:endParaRPr sz="550">
              <a:latin typeface="Verdana"/>
              <a:cs typeface="Verdana"/>
            </a:endParaRPr>
          </a:p>
        </p:txBody>
      </p:sp>
      <p:sp>
        <p:nvSpPr>
          <p:cNvPr id="172" name="object 172"/>
          <p:cNvSpPr txBox="1"/>
          <p:nvPr/>
        </p:nvSpPr>
        <p:spPr>
          <a:xfrm>
            <a:off x="10000011" y="5305424"/>
            <a:ext cx="310515" cy="144780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691.00</a:t>
            </a:r>
            <a:endParaRPr sz="550">
              <a:latin typeface="Verdana"/>
              <a:cs typeface="Verdana"/>
            </a:endParaRPr>
          </a:p>
        </p:txBody>
      </p:sp>
      <p:sp>
        <p:nvSpPr>
          <p:cNvPr id="173" name="object 173"/>
          <p:cNvSpPr txBox="1"/>
          <p:nvPr/>
        </p:nvSpPr>
        <p:spPr>
          <a:xfrm>
            <a:off x="695991" y="5317997"/>
            <a:ext cx="310515" cy="143573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685.00</a:t>
            </a:r>
            <a:endParaRPr sz="550">
              <a:latin typeface="Verdana"/>
              <a:cs typeface="Verdana"/>
            </a:endParaRPr>
          </a:p>
        </p:txBody>
      </p:sp>
      <p:sp>
        <p:nvSpPr>
          <p:cNvPr id="174" name="object 174"/>
          <p:cNvSpPr txBox="1"/>
          <p:nvPr/>
        </p:nvSpPr>
        <p:spPr>
          <a:xfrm>
            <a:off x="7674006" y="5347334"/>
            <a:ext cx="310515" cy="140589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671.00</a:t>
            </a:r>
            <a:endParaRPr sz="550">
              <a:latin typeface="Verdana"/>
              <a:cs typeface="Verdana"/>
            </a:endParaRPr>
          </a:p>
        </p:txBody>
      </p:sp>
      <p:sp>
        <p:nvSpPr>
          <p:cNvPr id="175" name="object 175"/>
          <p:cNvSpPr txBox="1"/>
          <p:nvPr/>
        </p:nvSpPr>
        <p:spPr>
          <a:xfrm>
            <a:off x="11938348" y="5367242"/>
            <a:ext cx="310515" cy="138620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661.50</a:t>
            </a:r>
            <a:endParaRPr sz="550">
              <a:latin typeface="Verdana"/>
              <a:cs typeface="Verdana"/>
            </a:endParaRPr>
          </a:p>
        </p:txBody>
      </p:sp>
      <p:sp>
        <p:nvSpPr>
          <p:cNvPr id="176" name="object 176"/>
          <p:cNvSpPr txBox="1"/>
          <p:nvPr/>
        </p:nvSpPr>
        <p:spPr>
          <a:xfrm>
            <a:off x="9224675" y="5402293"/>
            <a:ext cx="310515" cy="135128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644.80</a:t>
            </a:r>
            <a:endParaRPr sz="550">
              <a:latin typeface="Verdana"/>
              <a:cs typeface="Verdana"/>
            </a:endParaRPr>
          </a:p>
        </p:txBody>
      </p:sp>
      <p:sp>
        <p:nvSpPr>
          <p:cNvPr id="177" name="object 177"/>
          <p:cNvSpPr txBox="1"/>
          <p:nvPr/>
        </p:nvSpPr>
        <p:spPr>
          <a:xfrm>
            <a:off x="6511004" y="5410866"/>
            <a:ext cx="310515" cy="134239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640.67</a:t>
            </a:r>
            <a:endParaRPr sz="550">
              <a:latin typeface="Verdana"/>
              <a:cs typeface="Verdana"/>
            </a:endParaRPr>
          </a:p>
        </p:txBody>
      </p:sp>
      <p:sp>
        <p:nvSpPr>
          <p:cNvPr id="178" name="object 178"/>
          <p:cNvSpPr txBox="1"/>
          <p:nvPr/>
        </p:nvSpPr>
        <p:spPr>
          <a:xfrm>
            <a:off x="3409663" y="5485637"/>
            <a:ext cx="310515" cy="126809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605.00</a:t>
            </a:r>
            <a:endParaRPr sz="550">
              <a:latin typeface="Verdana"/>
              <a:cs typeface="Verdana"/>
            </a:endParaRPr>
          </a:p>
        </p:txBody>
      </p:sp>
      <p:sp>
        <p:nvSpPr>
          <p:cNvPr id="179" name="object 179"/>
          <p:cNvSpPr txBox="1"/>
          <p:nvPr/>
        </p:nvSpPr>
        <p:spPr>
          <a:xfrm>
            <a:off x="11163013" y="5502687"/>
            <a:ext cx="310515" cy="125095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596.86</a:t>
            </a:r>
            <a:endParaRPr sz="550">
              <a:latin typeface="Verdana"/>
              <a:cs typeface="Verdana"/>
            </a:endParaRPr>
          </a:p>
        </p:txBody>
      </p:sp>
      <p:sp>
        <p:nvSpPr>
          <p:cNvPr id="180" name="object 180"/>
          <p:cNvSpPr txBox="1"/>
          <p:nvPr/>
        </p:nvSpPr>
        <p:spPr>
          <a:xfrm>
            <a:off x="8837008" y="5519165"/>
            <a:ext cx="310515" cy="123444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589.00</a:t>
            </a:r>
            <a:endParaRPr sz="550">
              <a:latin typeface="Verdana"/>
              <a:cs typeface="Verdana"/>
            </a:endParaRPr>
          </a:p>
        </p:txBody>
      </p:sp>
      <p:sp>
        <p:nvSpPr>
          <p:cNvPr id="181" name="object 181"/>
          <p:cNvSpPr txBox="1"/>
          <p:nvPr/>
        </p:nvSpPr>
        <p:spPr>
          <a:xfrm>
            <a:off x="7286338" y="5569838"/>
            <a:ext cx="310515" cy="118364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564.80</a:t>
            </a:r>
            <a:endParaRPr sz="550">
              <a:latin typeface="Verdana"/>
              <a:cs typeface="Verdana"/>
            </a:endParaRPr>
          </a:p>
        </p:txBody>
      </p:sp>
      <p:sp>
        <p:nvSpPr>
          <p:cNvPr id="182" name="object 182"/>
          <p:cNvSpPr txBox="1"/>
          <p:nvPr/>
        </p:nvSpPr>
        <p:spPr>
          <a:xfrm>
            <a:off x="2246661" y="5610510"/>
            <a:ext cx="310515" cy="114300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545.40</a:t>
            </a:r>
            <a:endParaRPr sz="550">
              <a:latin typeface="Verdana"/>
              <a:cs typeface="Verdana"/>
            </a:endParaRPr>
          </a:p>
        </p:txBody>
      </p:sp>
      <p:sp>
        <p:nvSpPr>
          <p:cNvPr id="183" name="object 183"/>
          <p:cNvSpPr txBox="1"/>
          <p:nvPr/>
        </p:nvSpPr>
        <p:spPr>
          <a:xfrm>
            <a:off x="5348001" y="5632322"/>
            <a:ext cx="310515" cy="112141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535.00</a:t>
            </a:r>
            <a:endParaRPr sz="550">
              <a:latin typeface="Verdana"/>
              <a:cs typeface="Verdana"/>
            </a:endParaRPr>
          </a:p>
        </p:txBody>
      </p:sp>
      <p:sp>
        <p:nvSpPr>
          <p:cNvPr id="184" name="object 184"/>
          <p:cNvSpPr txBox="1"/>
          <p:nvPr/>
        </p:nvSpPr>
        <p:spPr>
          <a:xfrm>
            <a:off x="3021996" y="5667374"/>
            <a:ext cx="310515" cy="108585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518.25</a:t>
            </a:r>
            <a:endParaRPr sz="550">
              <a:latin typeface="Verdana"/>
              <a:cs typeface="Verdana"/>
            </a:endParaRPr>
          </a:p>
        </p:txBody>
      </p:sp>
      <p:sp>
        <p:nvSpPr>
          <p:cNvPr id="185" name="object 185"/>
          <p:cNvSpPr txBox="1"/>
          <p:nvPr/>
        </p:nvSpPr>
        <p:spPr>
          <a:xfrm>
            <a:off x="4960333" y="5671375"/>
            <a:ext cx="310515" cy="108204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516.33</a:t>
            </a:r>
            <a:endParaRPr sz="550">
              <a:latin typeface="Verdana"/>
              <a:cs typeface="Verdana"/>
            </a:endParaRPr>
          </a:p>
        </p:txBody>
      </p:sp>
      <p:sp>
        <p:nvSpPr>
          <p:cNvPr id="186" name="object 186"/>
          <p:cNvSpPr txBox="1"/>
          <p:nvPr/>
        </p:nvSpPr>
        <p:spPr>
          <a:xfrm>
            <a:off x="1083659" y="5706331"/>
            <a:ext cx="310515" cy="104711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499.67</a:t>
            </a:r>
            <a:endParaRPr sz="550">
              <a:latin typeface="Verdana"/>
              <a:cs typeface="Verdana"/>
            </a:endParaRPr>
          </a:p>
        </p:txBody>
      </p:sp>
      <p:sp>
        <p:nvSpPr>
          <p:cNvPr id="187" name="object 187"/>
          <p:cNvSpPr txBox="1"/>
          <p:nvPr/>
        </p:nvSpPr>
        <p:spPr>
          <a:xfrm>
            <a:off x="11550681" y="5731287"/>
            <a:ext cx="310515" cy="102235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487.75</a:t>
            </a:r>
            <a:endParaRPr sz="550">
              <a:latin typeface="Verdana"/>
              <a:cs typeface="Verdana"/>
            </a:endParaRPr>
          </a:p>
        </p:txBody>
      </p:sp>
      <p:sp>
        <p:nvSpPr>
          <p:cNvPr id="188" name="object 188"/>
          <p:cNvSpPr txBox="1"/>
          <p:nvPr/>
        </p:nvSpPr>
        <p:spPr>
          <a:xfrm>
            <a:off x="8449340" y="5747003"/>
            <a:ext cx="310515" cy="100647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480.25</a:t>
            </a:r>
            <a:endParaRPr sz="550">
              <a:latin typeface="Verdana"/>
              <a:cs typeface="Verdana"/>
            </a:endParaRPr>
          </a:p>
        </p:txBody>
      </p:sp>
      <p:sp>
        <p:nvSpPr>
          <p:cNvPr id="189" name="object 189"/>
          <p:cNvSpPr txBox="1"/>
          <p:nvPr/>
        </p:nvSpPr>
        <p:spPr>
          <a:xfrm>
            <a:off x="2634329" y="5755957"/>
            <a:ext cx="310515" cy="997585"/>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476.00</a:t>
            </a:r>
            <a:endParaRPr sz="550">
              <a:latin typeface="Verdana"/>
              <a:cs typeface="Verdana"/>
            </a:endParaRPr>
          </a:p>
        </p:txBody>
      </p:sp>
      <p:sp>
        <p:nvSpPr>
          <p:cNvPr id="190" name="object 190"/>
          <p:cNvSpPr txBox="1"/>
          <p:nvPr/>
        </p:nvSpPr>
        <p:spPr>
          <a:xfrm>
            <a:off x="1471326" y="5758719"/>
            <a:ext cx="310515" cy="995044"/>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474.67</a:t>
            </a:r>
            <a:endParaRPr sz="550">
              <a:latin typeface="Verdana"/>
              <a:cs typeface="Verdana"/>
            </a:endParaRPr>
          </a:p>
        </p:txBody>
      </p:sp>
      <p:sp>
        <p:nvSpPr>
          <p:cNvPr id="191" name="object 191"/>
          <p:cNvSpPr txBox="1"/>
          <p:nvPr/>
        </p:nvSpPr>
        <p:spPr>
          <a:xfrm>
            <a:off x="4572666" y="5777579"/>
            <a:ext cx="310515" cy="975994"/>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465.67</a:t>
            </a:r>
            <a:endParaRPr sz="550">
              <a:latin typeface="Verdana"/>
              <a:cs typeface="Verdana"/>
            </a:endParaRPr>
          </a:p>
        </p:txBody>
      </p:sp>
      <p:sp>
        <p:nvSpPr>
          <p:cNvPr id="192" name="object 192"/>
          <p:cNvSpPr txBox="1"/>
          <p:nvPr/>
        </p:nvSpPr>
        <p:spPr>
          <a:xfrm>
            <a:off x="6898671" y="5898355"/>
            <a:ext cx="310515" cy="855344"/>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408.00</a:t>
            </a:r>
            <a:endParaRPr sz="550">
              <a:latin typeface="Verdana"/>
              <a:cs typeface="Verdana"/>
            </a:endParaRPr>
          </a:p>
        </p:txBody>
      </p:sp>
      <p:sp>
        <p:nvSpPr>
          <p:cNvPr id="193" name="object 193"/>
          <p:cNvSpPr txBox="1"/>
          <p:nvPr/>
        </p:nvSpPr>
        <p:spPr>
          <a:xfrm>
            <a:off x="4184998" y="5905213"/>
            <a:ext cx="310515" cy="84836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404.75</a:t>
            </a:r>
            <a:endParaRPr sz="550">
              <a:latin typeface="Verdana"/>
              <a:cs typeface="Verdana"/>
            </a:endParaRPr>
          </a:p>
        </p:txBody>
      </p:sp>
      <p:sp>
        <p:nvSpPr>
          <p:cNvPr id="194" name="object 194"/>
          <p:cNvSpPr txBox="1"/>
          <p:nvPr/>
        </p:nvSpPr>
        <p:spPr>
          <a:xfrm>
            <a:off x="1858994" y="5968364"/>
            <a:ext cx="310515" cy="784860"/>
          </a:xfrm>
          <a:prstGeom prst="rect">
            <a:avLst/>
          </a:prstGeom>
          <a:solidFill>
            <a:srgbClr val="118CFF"/>
          </a:solidFill>
        </p:spPr>
        <p:txBody>
          <a:bodyPr vert="horz" wrap="square" lIns="0" tIns="29845" rIns="0" bIns="0" rtlCol="0">
            <a:spAutoFit/>
          </a:bodyPr>
          <a:lstStyle/>
          <a:p>
            <a:pPr marL="28575">
              <a:lnSpc>
                <a:spcPct val="100000"/>
              </a:lnSpc>
              <a:spcBef>
                <a:spcPts val="235"/>
              </a:spcBef>
            </a:pPr>
            <a:r>
              <a:rPr sz="550" spc="-10" dirty="0">
                <a:solidFill>
                  <a:srgbClr val="FFFFFF"/>
                </a:solidFill>
                <a:latin typeface="Verdana"/>
                <a:cs typeface="Verdana"/>
              </a:rPr>
              <a:t>374.60</a:t>
            </a:r>
            <a:endParaRPr sz="550">
              <a:latin typeface="Verdana"/>
              <a:cs typeface="Verdana"/>
            </a:endParaRPr>
          </a:p>
        </p:txBody>
      </p:sp>
      <p:sp>
        <p:nvSpPr>
          <p:cNvPr id="195" name="object 195"/>
          <p:cNvSpPr txBox="1"/>
          <p:nvPr/>
        </p:nvSpPr>
        <p:spPr>
          <a:xfrm>
            <a:off x="2358816" y="6750050"/>
            <a:ext cx="86360" cy="139700"/>
          </a:xfrm>
          <a:prstGeom prst="rect">
            <a:avLst/>
          </a:prstGeom>
        </p:spPr>
        <p:txBody>
          <a:bodyPr vert="horz" wrap="square" lIns="0" tIns="12700" rIns="0" bIns="0" rtlCol="0">
            <a:spAutoFit/>
          </a:bodyPr>
          <a:lstStyle/>
          <a:p>
            <a:pPr marL="12700">
              <a:lnSpc>
                <a:spcPct val="100000"/>
              </a:lnSpc>
              <a:spcBef>
                <a:spcPts val="100"/>
              </a:spcBef>
            </a:pPr>
            <a:r>
              <a:rPr sz="750" spc="-50" dirty="0">
                <a:solidFill>
                  <a:srgbClr val="444444"/>
                </a:solidFill>
                <a:latin typeface="Verdana"/>
                <a:cs typeface="Verdana"/>
              </a:rPr>
              <a:t>5</a:t>
            </a:r>
            <a:endParaRPr sz="750">
              <a:latin typeface="Verdana"/>
              <a:cs typeface="Verdana"/>
            </a:endParaRPr>
          </a:p>
        </p:txBody>
      </p:sp>
      <p:sp>
        <p:nvSpPr>
          <p:cNvPr id="196" name="object 196"/>
          <p:cNvSpPr txBox="1"/>
          <p:nvPr/>
        </p:nvSpPr>
        <p:spPr>
          <a:xfrm>
            <a:off x="4266793" y="6750050"/>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444444"/>
                </a:solidFill>
                <a:latin typeface="Verdana"/>
                <a:cs typeface="Verdana"/>
              </a:rPr>
              <a:t>10</a:t>
            </a:r>
            <a:endParaRPr sz="750">
              <a:latin typeface="Verdana"/>
              <a:cs typeface="Verdana"/>
            </a:endParaRPr>
          </a:p>
        </p:txBody>
      </p:sp>
      <p:sp>
        <p:nvSpPr>
          <p:cNvPr id="197" name="object 197"/>
          <p:cNvSpPr txBox="1"/>
          <p:nvPr/>
        </p:nvSpPr>
        <p:spPr>
          <a:xfrm>
            <a:off x="8143468" y="6750050"/>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444444"/>
                </a:solidFill>
                <a:latin typeface="Verdana"/>
                <a:cs typeface="Verdana"/>
              </a:rPr>
              <a:t>20</a:t>
            </a:r>
            <a:endParaRPr sz="750">
              <a:latin typeface="Verdana"/>
              <a:cs typeface="Verdana"/>
            </a:endParaRPr>
          </a:p>
        </p:txBody>
      </p:sp>
      <p:sp>
        <p:nvSpPr>
          <p:cNvPr id="198" name="object 198"/>
          <p:cNvSpPr txBox="1"/>
          <p:nvPr/>
        </p:nvSpPr>
        <p:spPr>
          <a:xfrm>
            <a:off x="10081805" y="6750050"/>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444444"/>
                </a:solidFill>
                <a:latin typeface="Verdana"/>
                <a:cs typeface="Verdana"/>
              </a:rPr>
              <a:t>25</a:t>
            </a:r>
            <a:endParaRPr sz="750">
              <a:latin typeface="Verdana"/>
              <a:cs typeface="Verdana"/>
            </a:endParaRPr>
          </a:p>
        </p:txBody>
      </p:sp>
      <p:sp>
        <p:nvSpPr>
          <p:cNvPr id="199" name="object 199"/>
          <p:cNvSpPr txBox="1"/>
          <p:nvPr/>
        </p:nvSpPr>
        <p:spPr>
          <a:xfrm>
            <a:off x="12020143" y="6750050"/>
            <a:ext cx="14668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444444"/>
                </a:solidFill>
                <a:latin typeface="Verdana"/>
                <a:cs typeface="Verdana"/>
              </a:rPr>
              <a:t>30</a:t>
            </a:r>
            <a:endParaRPr sz="750">
              <a:latin typeface="Verdana"/>
              <a:cs typeface="Verdana"/>
            </a:endParaRPr>
          </a:p>
        </p:txBody>
      </p:sp>
      <p:sp>
        <p:nvSpPr>
          <p:cNvPr id="200" name="object 200"/>
          <p:cNvSpPr txBox="1"/>
          <p:nvPr/>
        </p:nvSpPr>
        <p:spPr>
          <a:xfrm>
            <a:off x="574426" y="6678612"/>
            <a:ext cx="86360" cy="139700"/>
          </a:xfrm>
          <a:prstGeom prst="rect">
            <a:avLst/>
          </a:prstGeom>
        </p:spPr>
        <p:txBody>
          <a:bodyPr vert="horz" wrap="square" lIns="0" tIns="12700" rIns="0" bIns="0" rtlCol="0">
            <a:spAutoFit/>
          </a:bodyPr>
          <a:lstStyle/>
          <a:p>
            <a:pPr marL="12700">
              <a:lnSpc>
                <a:spcPct val="100000"/>
              </a:lnSpc>
              <a:spcBef>
                <a:spcPts val="100"/>
              </a:spcBef>
            </a:pPr>
            <a:r>
              <a:rPr sz="750" spc="-50" dirty="0">
                <a:solidFill>
                  <a:srgbClr val="444444"/>
                </a:solidFill>
                <a:latin typeface="Verdana"/>
                <a:cs typeface="Verdana"/>
              </a:rPr>
              <a:t>0</a:t>
            </a:r>
            <a:endParaRPr sz="750">
              <a:latin typeface="Verdana"/>
              <a:cs typeface="Verdana"/>
            </a:endParaRPr>
          </a:p>
        </p:txBody>
      </p:sp>
      <p:sp>
        <p:nvSpPr>
          <p:cNvPr id="201" name="object 201"/>
          <p:cNvSpPr txBox="1"/>
          <p:nvPr/>
        </p:nvSpPr>
        <p:spPr>
          <a:xfrm>
            <a:off x="453280" y="6259607"/>
            <a:ext cx="20764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444444"/>
                </a:solidFill>
                <a:latin typeface="Verdana"/>
                <a:cs typeface="Verdana"/>
              </a:rPr>
              <a:t>200</a:t>
            </a:r>
            <a:endParaRPr sz="750">
              <a:latin typeface="Verdana"/>
              <a:cs typeface="Verdana"/>
            </a:endParaRPr>
          </a:p>
        </p:txBody>
      </p:sp>
      <p:sp>
        <p:nvSpPr>
          <p:cNvPr id="202" name="object 202"/>
          <p:cNvSpPr txBox="1"/>
          <p:nvPr/>
        </p:nvSpPr>
        <p:spPr>
          <a:xfrm>
            <a:off x="453280" y="5840507"/>
            <a:ext cx="20764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444444"/>
                </a:solidFill>
                <a:latin typeface="Verdana"/>
                <a:cs typeface="Verdana"/>
              </a:rPr>
              <a:t>400</a:t>
            </a:r>
            <a:endParaRPr sz="750">
              <a:latin typeface="Verdana"/>
              <a:cs typeface="Verdana"/>
            </a:endParaRPr>
          </a:p>
        </p:txBody>
      </p:sp>
      <p:sp>
        <p:nvSpPr>
          <p:cNvPr id="203" name="object 203"/>
          <p:cNvSpPr txBox="1"/>
          <p:nvPr/>
        </p:nvSpPr>
        <p:spPr>
          <a:xfrm>
            <a:off x="453280" y="5421502"/>
            <a:ext cx="20764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444444"/>
                </a:solidFill>
                <a:latin typeface="Verdana"/>
                <a:cs typeface="Verdana"/>
              </a:rPr>
              <a:t>600</a:t>
            </a:r>
            <a:endParaRPr sz="750">
              <a:latin typeface="Verdana"/>
              <a:cs typeface="Verdana"/>
            </a:endParaRPr>
          </a:p>
        </p:txBody>
      </p:sp>
      <p:sp>
        <p:nvSpPr>
          <p:cNvPr id="204" name="object 204"/>
          <p:cNvSpPr txBox="1"/>
          <p:nvPr/>
        </p:nvSpPr>
        <p:spPr>
          <a:xfrm>
            <a:off x="453280" y="5002498"/>
            <a:ext cx="207645" cy="139700"/>
          </a:xfrm>
          <a:prstGeom prst="rect">
            <a:avLst/>
          </a:prstGeom>
        </p:spPr>
        <p:txBody>
          <a:bodyPr vert="horz" wrap="square" lIns="0" tIns="12700" rIns="0" bIns="0" rtlCol="0">
            <a:spAutoFit/>
          </a:bodyPr>
          <a:lstStyle/>
          <a:p>
            <a:pPr marL="12700">
              <a:lnSpc>
                <a:spcPct val="100000"/>
              </a:lnSpc>
              <a:spcBef>
                <a:spcPts val="100"/>
              </a:spcBef>
            </a:pPr>
            <a:r>
              <a:rPr sz="750" spc="-25" dirty="0">
                <a:solidFill>
                  <a:srgbClr val="444444"/>
                </a:solidFill>
                <a:latin typeface="Verdana"/>
                <a:cs typeface="Verdana"/>
              </a:rPr>
              <a:t>800</a:t>
            </a:r>
            <a:endParaRPr sz="750">
              <a:latin typeface="Verdana"/>
              <a:cs typeface="Verdana"/>
            </a:endParaRPr>
          </a:p>
        </p:txBody>
      </p:sp>
      <p:sp>
        <p:nvSpPr>
          <p:cNvPr id="205" name="object 205"/>
          <p:cNvSpPr txBox="1"/>
          <p:nvPr/>
        </p:nvSpPr>
        <p:spPr>
          <a:xfrm>
            <a:off x="5816599" y="4558079"/>
            <a:ext cx="1608455" cy="147320"/>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444444"/>
                </a:solidFill>
                <a:latin typeface="Verdana"/>
                <a:cs typeface="Verdana"/>
              </a:rPr>
              <a:t>Average</a:t>
            </a:r>
            <a:r>
              <a:rPr sz="800" spc="-45" dirty="0">
                <a:solidFill>
                  <a:srgbClr val="444444"/>
                </a:solidFill>
                <a:latin typeface="Verdana"/>
                <a:cs typeface="Verdana"/>
              </a:rPr>
              <a:t> </a:t>
            </a:r>
            <a:r>
              <a:rPr sz="800" dirty="0">
                <a:solidFill>
                  <a:srgbClr val="444444"/>
                </a:solidFill>
                <a:latin typeface="Verdana"/>
                <a:cs typeface="Verdana"/>
              </a:rPr>
              <a:t>of</a:t>
            </a:r>
            <a:r>
              <a:rPr sz="800" spc="-40" dirty="0">
                <a:solidFill>
                  <a:srgbClr val="444444"/>
                </a:solidFill>
                <a:latin typeface="Verdana"/>
                <a:cs typeface="Verdana"/>
              </a:rPr>
              <a:t> </a:t>
            </a:r>
            <a:r>
              <a:rPr sz="800" dirty="0">
                <a:solidFill>
                  <a:srgbClr val="444444"/>
                </a:solidFill>
                <a:latin typeface="Verdana"/>
                <a:cs typeface="Verdana"/>
              </a:rPr>
              <a:t>Production</a:t>
            </a:r>
            <a:r>
              <a:rPr sz="800" spc="-40" dirty="0">
                <a:solidFill>
                  <a:srgbClr val="444444"/>
                </a:solidFill>
                <a:latin typeface="Verdana"/>
                <a:cs typeface="Verdana"/>
              </a:rPr>
              <a:t> </a:t>
            </a:r>
            <a:r>
              <a:rPr sz="800" spc="-10" dirty="0">
                <a:solidFill>
                  <a:srgbClr val="444444"/>
                </a:solidFill>
                <a:latin typeface="Verdana"/>
                <a:cs typeface="Verdana"/>
              </a:rPr>
              <a:t>volumes</a:t>
            </a:r>
            <a:endParaRPr sz="800">
              <a:latin typeface="Verdana"/>
              <a:cs typeface="Verdana"/>
            </a:endParaRPr>
          </a:p>
        </p:txBody>
      </p:sp>
      <p:pic>
        <p:nvPicPr>
          <p:cNvPr id="206" name="object 206"/>
          <p:cNvPicPr/>
          <p:nvPr/>
        </p:nvPicPr>
        <p:blipFill>
          <a:blip r:embed="rId23" cstate="print"/>
          <a:stretch>
            <a:fillRect/>
          </a:stretch>
        </p:blipFill>
        <p:spPr>
          <a:xfrm>
            <a:off x="5619749" y="4584953"/>
            <a:ext cx="95249" cy="95249"/>
          </a:xfrm>
          <a:prstGeom prst="rect">
            <a:avLst/>
          </a:prstGeom>
        </p:spPr>
      </p:pic>
      <p:sp>
        <p:nvSpPr>
          <p:cNvPr id="207" name="object 207"/>
          <p:cNvSpPr txBox="1"/>
          <p:nvPr/>
        </p:nvSpPr>
        <p:spPr>
          <a:xfrm>
            <a:off x="5878512" y="6750050"/>
            <a:ext cx="1187450" cy="254000"/>
          </a:xfrm>
          <a:prstGeom prst="rect">
            <a:avLst/>
          </a:prstGeom>
        </p:spPr>
        <p:txBody>
          <a:bodyPr vert="horz" wrap="square" lIns="0" tIns="12700" rIns="0" bIns="0" rtlCol="0">
            <a:spAutoFit/>
          </a:bodyPr>
          <a:lstStyle/>
          <a:p>
            <a:pPr marL="339090">
              <a:lnSpc>
                <a:spcPct val="100000"/>
              </a:lnSpc>
              <a:spcBef>
                <a:spcPts val="100"/>
              </a:spcBef>
            </a:pPr>
            <a:r>
              <a:rPr sz="750" spc="-25" dirty="0">
                <a:solidFill>
                  <a:srgbClr val="444444"/>
                </a:solidFill>
                <a:latin typeface="Verdana"/>
                <a:cs typeface="Verdana"/>
              </a:rPr>
              <a:t>15</a:t>
            </a:r>
            <a:endParaRPr sz="750">
              <a:latin typeface="Verdana"/>
              <a:cs typeface="Verdana"/>
            </a:endParaRPr>
          </a:p>
          <a:p>
            <a:pPr marL="12700">
              <a:lnSpc>
                <a:spcPct val="100000"/>
              </a:lnSpc>
            </a:pPr>
            <a:r>
              <a:rPr sz="750" dirty="0">
                <a:solidFill>
                  <a:srgbClr val="444444"/>
                </a:solidFill>
                <a:latin typeface="Verdana"/>
                <a:cs typeface="Verdana"/>
              </a:rPr>
              <a:t>Manufacturing</a:t>
            </a:r>
            <a:r>
              <a:rPr sz="750" spc="-35" dirty="0">
                <a:solidFill>
                  <a:srgbClr val="444444"/>
                </a:solidFill>
                <a:latin typeface="Verdana"/>
                <a:cs typeface="Verdana"/>
              </a:rPr>
              <a:t> </a:t>
            </a:r>
            <a:r>
              <a:rPr sz="750" dirty="0">
                <a:solidFill>
                  <a:srgbClr val="444444"/>
                </a:solidFill>
                <a:latin typeface="Verdana"/>
                <a:cs typeface="Verdana"/>
              </a:rPr>
              <a:t>lead</a:t>
            </a:r>
            <a:r>
              <a:rPr sz="750" spc="-25" dirty="0">
                <a:solidFill>
                  <a:srgbClr val="444444"/>
                </a:solidFill>
                <a:latin typeface="Verdana"/>
                <a:cs typeface="Verdana"/>
              </a:rPr>
              <a:t> </a:t>
            </a:r>
            <a:r>
              <a:rPr sz="750" spc="-20" dirty="0">
                <a:solidFill>
                  <a:srgbClr val="444444"/>
                </a:solidFill>
                <a:latin typeface="Verdana"/>
                <a:cs typeface="Verdana"/>
              </a:rPr>
              <a:t>time</a:t>
            </a:r>
            <a:endParaRPr sz="750">
              <a:latin typeface="Verdana"/>
              <a:cs typeface="Verdana"/>
            </a:endParaRPr>
          </a:p>
        </p:txBody>
      </p:sp>
      <p:sp>
        <p:nvSpPr>
          <p:cNvPr id="208" name="object 208"/>
          <p:cNvSpPr txBox="1"/>
          <p:nvPr/>
        </p:nvSpPr>
        <p:spPr>
          <a:xfrm>
            <a:off x="267031" y="5012295"/>
            <a:ext cx="141605" cy="1510665"/>
          </a:xfrm>
          <a:prstGeom prst="rect">
            <a:avLst/>
          </a:prstGeom>
        </p:spPr>
        <p:txBody>
          <a:bodyPr vert="vert270" wrap="square" lIns="0" tIns="13335" rIns="0" bIns="0" rtlCol="0">
            <a:spAutoFit/>
          </a:bodyPr>
          <a:lstStyle/>
          <a:p>
            <a:pPr marL="12700">
              <a:lnSpc>
                <a:spcPct val="100000"/>
              </a:lnSpc>
              <a:spcBef>
                <a:spcPts val="105"/>
              </a:spcBef>
            </a:pPr>
            <a:r>
              <a:rPr sz="750" spc="-10" dirty="0">
                <a:solidFill>
                  <a:srgbClr val="444444"/>
                </a:solidFill>
                <a:latin typeface="Verdana"/>
                <a:cs typeface="Verdana"/>
              </a:rPr>
              <a:t>Average</a:t>
            </a:r>
            <a:r>
              <a:rPr sz="750" dirty="0">
                <a:solidFill>
                  <a:srgbClr val="444444"/>
                </a:solidFill>
                <a:latin typeface="Verdana"/>
                <a:cs typeface="Verdana"/>
              </a:rPr>
              <a:t> of Production </a:t>
            </a:r>
            <a:r>
              <a:rPr sz="750" spc="-10" dirty="0">
                <a:solidFill>
                  <a:srgbClr val="444444"/>
                </a:solidFill>
                <a:latin typeface="Verdana"/>
                <a:cs typeface="Verdana"/>
              </a:rPr>
              <a:t>volumes</a:t>
            </a:r>
            <a:endParaRPr sz="750">
              <a:latin typeface="Verdana"/>
              <a:cs typeface="Verdana"/>
            </a:endParaRPr>
          </a:p>
        </p:txBody>
      </p:sp>
      <p:sp>
        <p:nvSpPr>
          <p:cNvPr id="209" name="object 209"/>
          <p:cNvSpPr txBox="1"/>
          <p:nvPr/>
        </p:nvSpPr>
        <p:spPr>
          <a:xfrm>
            <a:off x="8502650" y="1038288"/>
            <a:ext cx="175641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52423"/>
                </a:solidFill>
                <a:latin typeface="Tahoma"/>
                <a:cs typeface="Tahoma"/>
              </a:rPr>
              <a:t>Defect </a:t>
            </a:r>
            <a:r>
              <a:rPr sz="1400" spc="-35" dirty="0">
                <a:solidFill>
                  <a:srgbClr val="252423"/>
                </a:solidFill>
                <a:latin typeface="Tahoma"/>
                <a:cs typeface="Tahoma"/>
              </a:rPr>
              <a:t>rates</a:t>
            </a:r>
            <a:r>
              <a:rPr sz="1400" spc="-80" dirty="0">
                <a:solidFill>
                  <a:srgbClr val="252423"/>
                </a:solidFill>
                <a:latin typeface="Tahoma"/>
                <a:cs typeface="Tahoma"/>
              </a:rPr>
              <a:t> by </a:t>
            </a:r>
            <a:r>
              <a:rPr sz="1400" spc="-45" dirty="0">
                <a:solidFill>
                  <a:srgbClr val="252423"/>
                </a:solidFill>
                <a:latin typeface="Tahoma"/>
                <a:cs typeface="Tahoma"/>
              </a:rPr>
              <a:t>Location</a:t>
            </a:r>
            <a:endParaRPr sz="1400">
              <a:latin typeface="Tahoma"/>
              <a:cs typeface="Tahoma"/>
            </a:endParaRPr>
          </a:p>
        </p:txBody>
      </p:sp>
      <p:grpSp>
        <p:nvGrpSpPr>
          <p:cNvPr id="210" name="object 210"/>
          <p:cNvGrpSpPr/>
          <p:nvPr/>
        </p:nvGrpSpPr>
        <p:grpSpPr>
          <a:xfrm>
            <a:off x="9107535" y="1782809"/>
            <a:ext cx="1892300" cy="1892300"/>
            <a:chOff x="9107535" y="1782809"/>
            <a:chExt cx="1892300" cy="1892300"/>
          </a:xfrm>
        </p:grpSpPr>
        <p:sp>
          <p:nvSpPr>
            <p:cNvPr id="211" name="object 211"/>
            <p:cNvSpPr/>
            <p:nvPr/>
          </p:nvSpPr>
          <p:spPr>
            <a:xfrm>
              <a:off x="10053637" y="1782809"/>
              <a:ext cx="946150" cy="951865"/>
            </a:xfrm>
            <a:custGeom>
              <a:avLst/>
              <a:gdLst/>
              <a:ahLst/>
              <a:cxnLst/>
              <a:rect l="l" t="t" r="r" b="b"/>
              <a:pathLst>
                <a:path w="946150" h="951864">
                  <a:moveTo>
                    <a:pt x="946085" y="951719"/>
                  </a:moveTo>
                  <a:lnTo>
                    <a:pt x="0" y="946102"/>
                  </a:lnTo>
                  <a:lnTo>
                    <a:pt x="0" y="0"/>
                  </a:lnTo>
                  <a:lnTo>
                    <a:pt x="23306" y="287"/>
                  </a:lnTo>
                  <a:lnTo>
                    <a:pt x="69862" y="2582"/>
                  </a:lnTo>
                  <a:lnTo>
                    <a:pt x="116248" y="7168"/>
                  </a:lnTo>
                  <a:lnTo>
                    <a:pt x="162352" y="14033"/>
                  </a:lnTo>
                  <a:lnTo>
                    <a:pt x="208062" y="23161"/>
                  </a:lnTo>
                  <a:lnTo>
                    <a:pt x="253268" y="34529"/>
                  </a:lnTo>
                  <a:lnTo>
                    <a:pt x="297858" y="48109"/>
                  </a:lnTo>
                  <a:lnTo>
                    <a:pt x="341725" y="63870"/>
                  </a:lnTo>
                  <a:lnTo>
                    <a:pt x="384763" y="81772"/>
                  </a:lnTo>
                  <a:lnTo>
                    <a:pt x="426867" y="101771"/>
                  </a:lnTo>
                  <a:lnTo>
                    <a:pt x="467935" y="123821"/>
                  </a:lnTo>
                  <a:lnTo>
                    <a:pt x="507867" y="147866"/>
                  </a:lnTo>
                  <a:lnTo>
                    <a:pt x="546566" y="173848"/>
                  </a:lnTo>
                  <a:lnTo>
                    <a:pt x="583938" y="201706"/>
                  </a:lnTo>
                  <a:lnTo>
                    <a:pt x="619893" y="231370"/>
                  </a:lnTo>
                  <a:lnTo>
                    <a:pt x="654343" y="262769"/>
                  </a:lnTo>
                  <a:lnTo>
                    <a:pt x="687206" y="295827"/>
                  </a:lnTo>
                  <a:lnTo>
                    <a:pt x="718399" y="330463"/>
                  </a:lnTo>
                  <a:lnTo>
                    <a:pt x="747850" y="366593"/>
                  </a:lnTo>
                  <a:lnTo>
                    <a:pt x="775485" y="404131"/>
                  </a:lnTo>
                  <a:lnTo>
                    <a:pt x="801237" y="442983"/>
                  </a:lnTo>
                  <a:lnTo>
                    <a:pt x="825045" y="483057"/>
                  </a:lnTo>
                  <a:lnTo>
                    <a:pt x="846850" y="524255"/>
                  </a:lnTo>
                  <a:lnTo>
                    <a:pt x="866599" y="566477"/>
                  </a:lnTo>
                  <a:lnTo>
                    <a:pt x="884245" y="609621"/>
                  </a:lnTo>
                  <a:lnTo>
                    <a:pt x="899745" y="653581"/>
                  </a:lnTo>
                  <a:lnTo>
                    <a:pt x="913060" y="698251"/>
                  </a:lnTo>
                  <a:lnTo>
                    <a:pt x="924159" y="743523"/>
                  </a:lnTo>
                  <a:lnTo>
                    <a:pt x="933016" y="789286"/>
                  </a:lnTo>
                  <a:lnTo>
                    <a:pt x="939607" y="835430"/>
                  </a:lnTo>
                  <a:lnTo>
                    <a:pt x="943917" y="881843"/>
                  </a:lnTo>
                  <a:lnTo>
                    <a:pt x="945937" y="928412"/>
                  </a:lnTo>
                  <a:lnTo>
                    <a:pt x="946085" y="951719"/>
                  </a:lnTo>
                  <a:close/>
                </a:path>
              </a:pathLst>
            </a:custGeom>
            <a:solidFill>
              <a:srgbClr val="6A007B"/>
            </a:solidFill>
          </p:spPr>
          <p:txBody>
            <a:bodyPr wrap="square" lIns="0" tIns="0" rIns="0" bIns="0" rtlCol="0"/>
            <a:lstStyle/>
            <a:p>
              <a:endParaRPr/>
            </a:p>
          </p:txBody>
        </p:sp>
        <p:sp>
          <p:nvSpPr>
            <p:cNvPr id="212" name="object 212"/>
            <p:cNvSpPr/>
            <p:nvPr/>
          </p:nvSpPr>
          <p:spPr>
            <a:xfrm>
              <a:off x="10053637" y="2728912"/>
              <a:ext cx="946150" cy="941069"/>
            </a:xfrm>
            <a:custGeom>
              <a:avLst/>
              <a:gdLst/>
              <a:ahLst/>
              <a:cxnLst/>
              <a:rect l="l" t="t" r="r" b="b"/>
              <a:pathLst>
                <a:path w="946150" h="941070">
                  <a:moveTo>
                    <a:pt x="102875" y="940492"/>
                  </a:moveTo>
                  <a:lnTo>
                    <a:pt x="0" y="0"/>
                  </a:lnTo>
                  <a:lnTo>
                    <a:pt x="946085" y="5617"/>
                  </a:lnTo>
                  <a:lnTo>
                    <a:pt x="945713" y="27141"/>
                  </a:lnTo>
                  <a:lnTo>
                    <a:pt x="943501" y="70115"/>
                  </a:lnTo>
                  <a:lnTo>
                    <a:pt x="939334" y="112965"/>
                  </a:lnTo>
                  <a:lnTo>
                    <a:pt x="933226" y="155559"/>
                  </a:lnTo>
                  <a:lnTo>
                    <a:pt x="925183" y="197854"/>
                  </a:lnTo>
                  <a:lnTo>
                    <a:pt x="915230" y="239717"/>
                  </a:lnTo>
                  <a:lnTo>
                    <a:pt x="903376" y="281105"/>
                  </a:lnTo>
                  <a:lnTo>
                    <a:pt x="889660" y="321891"/>
                  </a:lnTo>
                  <a:lnTo>
                    <a:pt x="874095" y="362031"/>
                  </a:lnTo>
                  <a:lnTo>
                    <a:pt x="856730" y="401401"/>
                  </a:lnTo>
                  <a:lnTo>
                    <a:pt x="837582" y="439961"/>
                  </a:lnTo>
                  <a:lnTo>
                    <a:pt x="816711" y="477590"/>
                  </a:lnTo>
                  <a:lnTo>
                    <a:pt x="794138" y="514251"/>
                  </a:lnTo>
                  <a:lnTo>
                    <a:pt x="769934" y="549828"/>
                  </a:lnTo>
                  <a:lnTo>
                    <a:pt x="744123" y="584286"/>
                  </a:lnTo>
                  <a:lnTo>
                    <a:pt x="716786" y="617516"/>
                  </a:lnTo>
                  <a:lnTo>
                    <a:pt x="687951" y="649486"/>
                  </a:lnTo>
                  <a:lnTo>
                    <a:pt x="657708" y="680095"/>
                  </a:lnTo>
                  <a:lnTo>
                    <a:pt x="626087" y="709312"/>
                  </a:lnTo>
                  <a:lnTo>
                    <a:pt x="593188" y="737046"/>
                  </a:lnTo>
                  <a:lnTo>
                    <a:pt x="559043" y="763269"/>
                  </a:lnTo>
                  <a:lnTo>
                    <a:pt x="523759" y="787899"/>
                  </a:lnTo>
                  <a:lnTo>
                    <a:pt x="487373" y="810911"/>
                  </a:lnTo>
                  <a:lnTo>
                    <a:pt x="449997" y="832233"/>
                  </a:lnTo>
                  <a:lnTo>
                    <a:pt x="411670" y="851843"/>
                  </a:lnTo>
                  <a:lnTo>
                    <a:pt x="372511" y="869681"/>
                  </a:lnTo>
                  <a:lnTo>
                    <a:pt x="332561" y="885727"/>
                  </a:lnTo>
                  <a:lnTo>
                    <a:pt x="291943" y="899932"/>
                  </a:lnTo>
                  <a:lnTo>
                    <a:pt x="250700" y="912282"/>
                  </a:lnTo>
                  <a:lnTo>
                    <a:pt x="208960" y="922738"/>
                  </a:lnTo>
                  <a:lnTo>
                    <a:pt x="166765" y="931289"/>
                  </a:lnTo>
                  <a:lnTo>
                    <a:pt x="124247" y="937908"/>
                  </a:lnTo>
                  <a:lnTo>
                    <a:pt x="102875" y="940492"/>
                  </a:lnTo>
                  <a:close/>
                </a:path>
              </a:pathLst>
            </a:custGeom>
            <a:solidFill>
              <a:srgbClr val="12239D"/>
            </a:solidFill>
          </p:spPr>
          <p:txBody>
            <a:bodyPr wrap="square" lIns="0" tIns="0" rIns="0" bIns="0" rtlCol="0"/>
            <a:lstStyle/>
            <a:p>
              <a:endParaRPr/>
            </a:p>
          </p:txBody>
        </p:sp>
        <p:sp>
          <p:nvSpPr>
            <p:cNvPr id="213" name="object 213"/>
            <p:cNvSpPr/>
            <p:nvPr/>
          </p:nvSpPr>
          <p:spPr>
            <a:xfrm>
              <a:off x="9179092" y="2728912"/>
              <a:ext cx="977900" cy="946150"/>
            </a:xfrm>
            <a:custGeom>
              <a:avLst/>
              <a:gdLst/>
              <a:ahLst/>
              <a:cxnLst/>
              <a:rect l="l" t="t" r="r" b="b"/>
              <a:pathLst>
                <a:path w="977900" h="946150">
                  <a:moveTo>
                    <a:pt x="882394" y="946070"/>
                  </a:moveTo>
                  <a:lnTo>
                    <a:pt x="825285" y="944819"/>
                  </a:lnTo>
                  <a:lnTo>
                    <a:pt x="768356" y="940124"/>
                  </a:lnTo>
                  <a:lnTo>
                    <a:pt x="711806" y="932001"/>
                  </a:lnTo>
                  <a:lnTo>
                    <a:pt x="655850" y="920479"/>
                  </a:lnTo>
                  <a:lnTo>
                    <a:pt x="600698" y="905603"/>
                  </a:lnTo>
                  <a:lnTo>
                    <a:pt x="546545" y="887426"/>
                  </a:lnTo>
                  <a:lnTo>
                    <a:pt x="493580" y="866011"/>
                  </a:lnTo>
                  <a:lnTo>
                    <a:pt x="442004" y="841439"/>
                  </a:lnTo>
                  <a:lnTo>
                    <a:pt x="392012" y="813801"/>
                  </a:lnTo>
                  <a:lnTo>
                    <a:pt x="343779" y="783198"/>
                  </a:lnTo>
                  <a:lnTo>
                    <a:pt x="297475" y="749734"/>
                  </a:lnTo>
                  <a:lnTo>
                    <a:pt x="253275" y="713537"/>
                  </a:lnTo>
                  <a:lnTo>
                    <a:pt x="211346" y="674743"/>
                  </a:lnTo>
                  <a:lnTo>
                    <a:pt x="171835" y="633490"/>
                  </a:lnTo>
                  <a:lnTo>
                    <a:pt x="134880" y="589921"/>
                  </a:lnTo>
                  <a:lnTo>
                    <a:pt x="100622" y="544202"/>
                  </a:lnTo>
                  <a:lnTo>
                    <a:pt x="69191" y="496504"/>
                  </a:lnTo>
                  <a:lnTo>
                    <a:pt x="40695" y="446997"/>
                  </a:lnTo>
                  <a:lnTo>
                    <a:pt x="15236" y="395853"/>
                  </a:lnTo>
                  <a:lnTo>
                    <a:pt x="0" y="360945"/>
                  </a:lnTo>
                  <a:lnTo>
                    <a:pt x="874544" y="0"/>
                  </a:lnTo>
                  <a:lnTo>
                    <a:pt x="977420" y="940492"/>
                  </a:lnTo>
                  <a:lnTo>
                    <a:pt x="958464" y="942373"/>
                  </a:lnTo>
                  <a:lnTo>
                    <a:pt x="939482" y="943871"/>
                  </a:lnTo>
                  <a:lnTo>
                    <a:pt x="920474" y="944987"/>
                  </a:lnTo>
                  <a:lnTo>
                    <a:pt x="901440" y="945720"/>
                  </a:lnTo>
                  <a:lnTo>
                    <a:pt x="882394" y="946070"/>
                  </a:lnTo>
                  <a:close/>
                </a:path>
              </a:pathLst>
            </a:custGeom>
            <a:solidFill>
              <a:srgbClr val="DF44A6"/>
            </a:solidFill>
          </p:spPr>
          <p:txBody>
            <a:bodyPr wrap="square" lIns="0" tIns="0" rIns="0" bIns="0" rtlCol="0"/>
            <a:lstStyle/>
            <a:p>
              <a:endParaRPr/>
            </a:p>
          </p:txBody>
        </p:sp>
        <p:sp>
          <p:nvSpPr>
            <p:cNvPr id="214" name="object 214"/>
            <p:cNvSpPr/>
            <p:nvPr/>
          </p:nvSpPr>
          <p:spPr>
            <a:xfrm>
              <a:off x="9107535" y="2157549"/>
              <a:ext cx="946150" cy="932815"/>
            </a:xfrm>
            <a:custGeom>
              <a:avLst/>
              <a:gdLst/>
              <a:ahLst/>
              <a:cxnLst/>
              <a:rect l="l" t="t" r="r" b="b"/>
              <a:pathLst>
                <a:path w="946150" h="932814">
                  <a:moveTo>
                    <a:pt x="71557" y="932308"/>
                  </a:moveTo>
                  <a:lnTo>
                    <a:pt x="49960" y="874750"/>
                  </a:lnTo>
                  <a:lnTo>
                    <a:pt x="32150" y="815911"/>
                  </a:lnTo>
                  <a:lnTo>
                    <a:pt x="18196" y="756040"/>
                  </a:lnTo>
                  <a:lnTo>
                    <a:pt x="8163" y="695388"/>
                  </a:lnTo>
                  <a:lnTo>
                    <a:pt x="2086" y="634214"/>
                  </a:lnTo>
                  <a:lnTo>
                    <a:pt x="0" y="572774"/>
                  </a:lnTo>
                  <a:lnTo>
                    <a:pt x="452" y="542019"/>
                  </a:lnTo>
                  <a:lnTo>
                    <a:pt x="4351" y="480699"/>
                  </a:lnTo>
                  <a:lnTo>
                    <a:pt x="12232" y="419698"/>
                  </a:lnTo>
                  <a:lnTo>
                    <a:pt x="24046" y="359401"/>
                  </a:lnTo>
                  <a:lnTo>
                    <a:pt x="39768" y="299936"/>
                  </a:lnTo>
                  <a:lnTo>
                    <a:pt x="59297" y="241679"/>
                  </a:lnTo>
                  <a:lnTo>
                    <a:pt x="82593" y="184754"/>
                  </a:lnTo>
                  <a:lnTo>
                    <a:pt x="109508" y="129519"/>
                  </a:lnTo>
                  <a:lnTo>
                    <a:pt x="139986" y="76093"/>
                  </a:lnTo>
                  <a:lnTo>
                    <a:pt x="173834" y="24813"/>
                  </a:lnTo>
                  <a:lnTo>
                    <a:pt x="192009" y="0"/>
                  </a:lnTo>
                  <a:lnTo>
                    <a:pt x="946101" y="571362"/>
                  </a:lnTo>
                  <a:lnTo>
                    <a:pt x="71557" y="932308"/>
                  </a:lnTo>
                  <a:close/>
                </a:path>
              </a:pathLst>
            </a:custGeom>
            <a:solidFill>
              <a:srgbClr val="118CFF"/>
            </a:solidFill>
          </p:spPr>
          <p:txBody>
            <a:bodyPr wrap="square" lIns="0" tIns="0" rIns="0" bIns="0" rtlCol="0"/>
            <a:lstStyle/>
            <a:p>
              <a:endParaRPr/>
            </a:p>
          </p:txBody>
        </p:sp>
        <p:sp>
          <p:nvSpPr>
            <p:cNvPr id="215" name="object 215"/>
            <p:cNvSpPr/>
            <p:nvPr/>
          </p:nvSpPr>
          <p:spPr>
            <a:xfrm>
              <a:off x="9299544" y="1782809"/>
              <a:ext cx="754380" cy="946150"/>
            </a:xfrm>
            <a:custGeom>
              <a:avLst/>
              <a:gdLst/>
              <a:ahLst/>
              <a:cxnLst/>
              <a:rect l="l" t="t" r="r" b="b"/>
              <a:pathLst>
                <a:path w="754379" h="946150">
                  <a:moveTo>
                    <a:pt x="754092" y="946102"/>
                  </a:moveTo>
                  <a:lnTo>
                    <a:pt x="0" y="374739"/>
                  </a:lnTo>
                  <a:lnTo>
                    <a:pt x="16786" y="353234"/>
                  </a:lnTo>
                  <a:lnTo>
                    <a:pt x="34172" y="332239"/>
                  </a:lnTo>
                  <a:lnTo>
                    <a:pt x="70738" y="291779"/>
                  </a:lnTo>
                  <a:lnTo>
                    <a:pt x="109573" y="253492"/>
                  </a:lnTo>
                  <a:lnTo>
                    <a:pt x="150552" y="217508"/>
                  </a:lnTo>
                  <a:lnTo>
                    <a:pt x="193534" y="183942"/>
                  </a:lnTo>
                  <a:lnTo>
                    <a:pt x="238379" y="152912"/>
                  </a:lnTo>
                  <a:lnTo>
                    <a:pt x="284938" y="124514"/>
                  </a:lnTo>
                  <a:lnTo>
                    <a:pt x="333056" y="98848"/>
                  </a:lnTo>
                  <a:lnTo>
                    <a:pt x="382572" y="75995"/>
                  </a:lnTo>
                  <a:lnTo>
                    <a:pt x="433323" y="56036"/>
                  </a:lnTo>
                  <a:lnTo>
                    <a:pt x="485139" y="39031"/>
                  </a:lnTo>
                  <a:lnTo>
                    <a:pt x="537850" y="25043"/>
                  </a:lnTo>
                  <a:lnTo>
                    <a:pt x="591278" y="14113"/>
                  </a:lnTo>
                  <a:lnTo>
                    <a:pt x="645248" y="6281"/>
                  </a:lnTo>
                  <a:lnTo>
                    <a:pt x="699579" y="1570"/>
                  </a:lnTo>
                  <a:lnTo>
                    <a:pt x="754092" y="0"/>
                  </a:lnTo>
                  <a:lnTo>
                    <a:pt x="754092" y="946102"/>
                  </a:lnTo>
                  <a:close/>
                </a:path>
              </a:pathLst>
            </a:custGeom>
            <a:solidFill>
              <a:srgbClr val="E66B37"/>
            </a:solidFill>
          </p:spPr>
          <p:txBody>
            <a:bodyPr wrap="square" lIns="0" tIns="0" rIns="0" bIns="0" rtlCol="0"/>
            <a:lstStyle/>
            <a:p>
              <a:endParaRPr/>
            </a:p>
          </p:txBody>
        </p:sp>
      </p:grpSp>
      <p:sp>
        <p:nvSpPr>
          <p:cNvPr id="216" name="object 216"/>
          <p:cNvSpPr txBox="1"/>
          <p:nvPr/>
        </p:nvSpPr>
        <p:spPr>
          <a:xfrm>
            <a:off x="10602110" y="1666797"/>
            <a:ext cx="855344"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25.09%</a:t>
            </a:r>
            <a:r>
              <a:rPr sz="900" spc="-30" dirty="0">
                <a:solidFill>
                  <a:srgbClr val="605D5C"/>
                </a:solidFill>
                <a:latin typeface="Segoe UI"/>
                <a:cs typeface="Segoe UI"/>
              </a:rPr>
              <a:t> </a:t>
            </a:r>
            <a:r>
              <a:rPr sz="900" spc="-10" dirty="0">
                <a:solidFill>
                  <a:srgbClr val="605D5C"/>
                </a:solidFill>
                <a:latin typeface="Segoe UI"/>
                <a:cs typeface="Segoe UI"/>
              </a:rPr>
              <a:t>(25.09%)</a:t>
            </a:r>
            <a:endParaRPr sz="900">
              <a:latin typeface="Segoe UI"/>
              <a:cs typeface="Segoe UI"/>
            </a:endParaRPr>
          </a:p>
        </p:txBody>
      </p:sp>
      <p:sp>
        <p:nvSpPr>
          <p:cNvPr id="217" name="object 217"/>
          <p:cNvSpPr txBox="1"/>
          <p:nvPr/>
        </p:nvSpPr>
        <p:spPr>
          <a:xfrm>
            <a:off x="8577437" y="3565064"/>
            <a:ext cx="79375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20.50%</a:t>
            </a:r>
            <a:r>
              <a:rPr sz="900" spc="-30" dirty="0">
                <a:solidFill>
                  <a:srgbClr val="605D5C"/>
                </a:solidFill>
                <a:latin typeface="Segoe UI"/>
                <a:cs typeface="Segoe UI"/>
              </a:rPr>
              <a:t> </a:t>
            </a:r>
            <a:r>
              <a:rPr sz="900" spc="-10" dirty="0">
                <a:solidFill>
                  <a:srgbClr val="605D5C"/>
                </a:solidFill>
                <a:latin typeface="Segoe UI"/>
                <a:cs typeface="Segoe UI"/>
              </a:rPr>
              <a:t>(20.5%)</a:t>
            </a:r>
            <a:endParaRPr sz="900">
              <a:latin typeface="Segoe UI"/>
              <a:cs typeface="Segoe UI"/>
            </a:endParaRPr>
          </a:p>
        </p:txBody>
      </p:sp>
      <p:sp>
        <p:nvSpPr>
          <p:cNvPr id="218" name="object 218"/>
          <p:cNvSpPr txBox="1"/>
          <p:nvPr/>
        </p:nvSpPr>
        <p:spPr>
          <a:xfrm>
            <a:off x="8815399" y="1613346"/>
            <a:ext cx="855344"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Segoe UI"/>
                <a:cs typeface="Segoe UI"/>
              </a:rPr>
              <a:t>14.68%</a:t>
            </a:r>
            <a:r>
              <a:rPr sz="900" spc="-30" dirty="0">
                <a:solidFill>
                  <a:srgbClr val="605D5C"/>
                </a:solidFill>
                <a:latin typeface="Segoe UI"/>
                <a:cs typeface="Segoe UI"/>
              </a:rPr>
              <a:t> </a:t>
            </a:r>
            <a:r>
              <a:rPr sz="900" spc="-10" dirty="0">
                <a:solidFill>
                  <a:srgbClr val="605D5C"/>
                </a:solidFill>
                <a:latin typeface="Segoe UI"/>
                <a:cs typeface="Segoe UI"/>
              </a:rPr>
              <a:t>(14.68%)</a:t>
            </a:r>
            <a:endParaRPr sz="900">
              <a:latin typeface="Segoe UI"/>
              <a:cs typeface="Segoe UI"/>
            </a:endParaRPr>
          </a:p>
        </p:txBody>
      </p:sp>
      <p:sp>
        <p:nvSpPr>
          <p:cNvPr id="219" name="object 219"/>
          <p:cNvSpPr txBox="1"/>
          <p:nvPr/>
        </p:nvSpPr>
        <p:spPr>
          <a:xfrm>
            <a:off x="10678150" y="3505636"/>
            <a:ext cx="459740" cy="330200"/>
          </a:xfrm>
          <a:prstGeom prst="rect">
            <a:avLst/>
          </a:prstGeom>
        </p:spPr>
        <p:txBody>
          <a:bodyPr vert="horz" wrap="square" lIns="0" tIns="27940" rIns="0" bIns="0" rtlCol="0">
            <a:spAutoFit/>
          </a:bodyPr>
          <a:lstStyle/>
          <a:p>
            <a:pPr marL="12700">
              <a:lnSpc>
                <a:spcPct val="100000"/>
              </a:lnSpc>
              <a:spcBef>
                <a:spcPts val="220"/>
              </a:spcBef>
            </a:pPr>
            <a:r>
              <a:rPr sz="900" spc="-10" dirty="0">
                <a:solidFill>
                  <a:srgbClr val="605D5C"/>
                </a:solidFill>
                <a:latin typeface="Segoe UI"/>
                <a:cs typeface="Segoe UI"/>
              </a:rPr>
              <a:t>23.17%</a:t>
            </a:r>
            <a:endParaRPr sz="900">
              <a:latin typeface="Segoe UI"/>
              <a:cs typeface="Segoe UI"/>
            </a:endParaRPr>
          </a:p>
          <a:p>
            <a:pPr marL="12700">
              <a:lnSpc>
                <a:spcPct val="100000"/>
              </a:lnSpc>
              <a:spcBef>
                <a:spcPts val="120"/>
              </a:spcBef>
            </a:pPr>
            <a:r>
              <a:rPr sz="900" spc="-10" dirty="0">
                <a:solidFill>
                  <a:srgbClr val="605D5C"/>
                </a:solidFill>
                <a:latin typeface="Segoe UI"/>
                <a:cs typeface="Segoe UI"/>
              </a:rPr>
              <a:t>(23.17%)</a:t>
            </a:r>
            <a:endParaRPr sz="900">
              <a:latin typeface="Segoe UI"/>
              <a:cs typeface="Segoe UI"/>
            </a:endParaRPr>
          </a:p>
        </p:txBody>
      </p:sp>
      <p:sp>
        <p:nvSpPr>
          <p:cNvPr id="220" name="object 220"/>
          <p:cNvSpPr txBox="1"/>
          <p:nvPr/>
        </p:nvSpPr>
        <p:spPr>
          <a:xfrm>
            <a:off x="8538688" y="2154970"/>
            <a:ext cx="390525" cy="330200"/>
          </a:xfrm>
          <a:prstGeom prst="rect">
            <a:avLst/>
          </a:prstGeom>
        </p:spPr>
        <p:txBody>
          <a:bodyPr vert="horz" wrap="square" lIns="0" tIns="12700" rIns="0" bIns="0" rtlCol="0">
            <a:spAutoFit/>
          </a:bodyPr>
          <a:lstStyle/>
          <a:p>
            <a:pPr marL="14604" marR="5080" indent="-2540">
              <a:lnSpc>
                <a:spcPct val="111100"/>
              </a:lnSpc>
              <a:spcBef>
                <a:spcPts val="100"/>
              </a:spcBef>
            </a:pPr>
            <a:r>
              <a:rPr sz="900" spc="-10" dirty="0">
                <a:solidFill>
                  <a:srgbClr val="605D5C"/>
                </a:solidFill>
                <a:latin typeface="Segoe UI"/>
                <a:cs typeface="Segoe UI"/>
              </a:rPr>
              <a:t>16.55% (16.5…)</a:t>
            </a:r>
            <a:endParaRPr sz="900">
              <a:latin typeface="Segoe UI"/>
              <a:cs typeface="Segoe UI"/>
            </a:endParaRPr>
          </a:p>
        </p:txBody>
      </p:sp>
      <p:sp>
        <p:nvSpPr>
          <p:cNvPr id="221" name="object 221"/>
          <p:cNvSpPr/>
          <p:nvPr/>
        </p:nvSpPr>
        <p:spPr>
          <a:xfrm>
            <a:off x="8954267" y="1692721"/>
            <a:ext cx="1698625" cy="1983739"/>
          </a:xfrm>
          <a:custGeom>
            <a:avLst/>
            <a:gdLst/>
            <a:ahLst/>
            <a:cxnLst/>
            <a:rect l="l" t="t" r="r" b="b"/>
            <a:pathLst>
              <a:path w="1698625" h="1983739">
                <a:moveTo>
                  <a:pt x="1471808" y="140806"/>
                </a:moveTo>
                <a:lnTo>
                  <a:pt x="1508144" y="53451"/>
                </a:lnTo>
                <a:lnTo>
                  <a:pt x="1622444" y="53451"/>
                </a:lnTo>
              </a:path>
              <a:path w="1698625" h="1983739">
                <a:moveTo>
                  <a:pt x="1541088" y="1899503"/>
                </a:moveTo>
                <a:lnTo>
                  <a:pt x="1584183" y="1983729"/>
                </a:lnTo>
                <a:lnTo>
                  <a:pt x="1698483" y="1983729"/>
                </a:lnTo>
              </a:path>
              <a:path w="1698625" h="1983739">
                <a:moveTo>
                  <a:pt x="604775" y="1870337"/>
                </a:moveTo>
                <a:lnTo>
                  <a:pt x="556521" y="1951717"/>
                </a:lnTo>
                <a:lnTo>
                  <a:pt x="442221" y="1951717"/>
                </a:lnTo>
              </a:path>
              <a:path w="1698625" h="1983739">
                <a:moveTo>
                  <a:pt x="201861" y="668898"/>
                </a:moveTo>
                <a:lnTo>
                  <a:pt x="114299" y="633064"/>
                </a:lnTo>
                <a:lnTo>
                  <a:pt x="0" y="633064"/>
                </a:lnTo>
              </a:path>
              <a:path w="1698625" h="1983739">
                <a:moveTo>
                  <a:pt x="877721" y="92105"/>
                </a:moveTo>
                <a:lnTo>
                  <a:pt x="856097" y="0"/>
                </a:lnTo>
                <a:lnTo>
                  <a:pt x="741797" y="0"/>
                </a:lnTo>
              </a:path>
            </a:pathLst>
          </a:custGeom>
          <a:ln w="9524">
            <a:solidFill>
              <a:srgbClr val="605D5C"/>
            </a:solidFill>
          </a:ln>
        </p:spPr>
        <p:txBody>
          <a:bodyPr wrap="square" lIns="0" tIns="0" rIns="0" bIns="0" rtlCol="0"/>
          <a:lstStyle/>
          <a:p>
            <a:endParaRPr/>
          </a:p>
        </p:txBody>
      </p:sp>
      <p:pic>
        <p:nvPicPr>
          <p:cNvPr id="222" name="object 222"/>
          <p:cNvPicPr/>
          <p:nvPr/>
        </p:nvPicPr>
        <p:blipFill>
          <a:blip r:embed="rId26" cstate="print"/>
          <a:stretch>
            <a:fillRect/>
          </a:stretch>
        </p:blipFill>
        <p:spPr>
          <a:xfrm>
            <a:off x="11602084" y="2287651"/>
            <a:ext cx="95249" cy="95249"/>
          </a:xfrm>
          <a:prstGeom prst="rect">
            <a:avLst/>
          </a:prstGeom>
        </p:spPr>
      </p:pic>
      <p:pic>
        <p:nvPicPr>
          <p:cNvPr id="223" name="object 223"/>
          <p:cNvPicPr/>
          <p:nvPr/>
        </p:nvPicPr>
        <p:blipFill>
          <a:blip r:embed="rId24" cstate="print"/>
          <a:stretch>
            <a:fillRect/>
          </a:stretch>
        </p:blipFill>
        <p:spPr>
          <a:xfrm>
            <a:off x="11602084" y="2525776"/>
            <a:ext cx="95249" cy="95249"/>
          </a:xfrm>
          <a:prstGeom prst="rect">
            <a:avLst/>
          </a:prstGeom>
        </p:spPr>
      </p:pic>
      <p:pic>
        <p:nvPicPr>
          <p:cNvPr id="224" name="object 224"/>
          <p:cNvPicPr/>
          <p:nvPr/>
        </p:nvPicPr>
        <p:blipFill>
          <a:blip r:embed="rId29" cstate="print"/>
          <a:stretch>
            <a:fillRect/>
          </a:stretch>
        </p:blipFill>
        <p:spPr>
          <a:xfrm>
            <a:off x="11602084" y="2763900"/>
            <a:ext cx="95249" cy="95249"/>
          </a:xfrm>
          <a:prstGeom prst="rect">
            <a:avLst/>
          </a:prstGeom>
        </p:spPr>
      </p:pic>
      <p:pic>
        <p:nvPicPr>
          <p:cNvPr id="225" name="object 225"/>
          <p:cNvPicPr/>
          <p:nvPr/>
        </p:nvPicPr>
        <p:blipFill>
          <a:blip r:embed="rId23" cstate="print"/>
          <a:stretch>
            <a:fillRect/>
          </a:stretch>
        </p:blipFill>
        <p:spPr>
          <a:xfrm>
            <a:off x="11602084" y="3011550"/>
            <a:ext cx="95249" cy="95249"/>
          </a:xfrm>
          <a:prstGeom prst="rect">
            <a:avLst/>
          </a:prstGeom>
        </p:spPr>
      </p:pic>
      <p:pic>
        <p:nvPicPr>
          <p:cNvPr id="226" name="object 226"/>
          <p:cNvPicPr/>
          <p:nvPr/>
        </p:nvPicPr>
        <p:blipFill>
          <a:blip r:embed="rId25" cstate="print"/>
          <a:stretch>
            <a:fillRect/>
          </a:stretch>
        </p:blipFill>
        <p:spPr>
          <a:xfrm>
            <a:off x="11602084" y="3249675"/>
            <a:ext cx="95249" cy="95249"/>
          </a:xfrm>
          <a:prstGeom prst="rect">
            <a:avLst/>
          </a:prstGeom>
        </p:spPr>
      </p:pic>
      <p:sp>
        <p:nvSpPr>
          <p:cNvPr id="227" name="object 227"/>
          <p:cNvSpPr txBox="1"/>
          <p:nvPr/>
        </p:nvSpPr>
        <p:spPr>
          <a:xfrm>
            <a:off x="11579224" y="1993893"/>
            <a:ext cx="715010" cy="1387475"/>
          </a:xfrm>
          <a:prstGeom prst="rect">
            <a:avLst/>
          </a:prstGeom>
        </p:spPr>
        <p:txBody>
          <a:bodyPr vert="horz" wrap="square" lIns="0" tIns="60325" rIns="0" bIns="0" rtlCol="0">
            <a:spAutoFit/>
          </a:bodyPr>
          <a:lstStyle/>
          <a:p>
            <a:pPr marR="182245" algn="r">
              <a:lnSpc>
                <a:spcPct val="100000"/>
              </a:lnSpc>
              <a:spcBef>
                <a:spcPts val="475"/>
              </a:spcBef>
            </a:pPr>
            <a:r>
              <a:rPr sz="1000" b="1" spc="-10" dirty="0">
                <a:solidFill>
                  <a:srgbClr val="605D5C"/>
                </a:solidFill>
                <a:latin typeface="Segoe UI"/>
                <a:cs typeface="Segoe UI"/>
              </a:rPr>
              <a:t>Location</a:t>
            </a:r>
            <a:endParaRPr sz="1000">
              <a:latin typeface="Segoe UI"/>
              <a:cs typeface="Segoe UI"/>
            </a:endParaRPr>
          </a:p>
          <a:p>
            <a:pPr marR="158115" algn="r">
              <a:lnSpc>
                <a:spcPct val="100000"/>
              </a:lnSpc>
              <a:spcBef>
                <a:spcPts val="375"/>
              </a:spcBef>
            </a:pPr>
            <a:r>
              <a:rPr sz="1000" spc="-10" dirty="0">
                <a:solidFill>
                  <a:srgbClr val="605D5C"/>
                </a:solidFill>
                <a:latin typeface="Segoe UI"/>
                <a:cs typeface="Segoe UI"/>
              </a:rPr>
              <a:t>Kolkata</a:t>
            </a:r>
            <a:endParaRPr sz="1000">
              <a:latin typeface="Segoe UI"/>
              <a:cs typeface="Segoe UI"/>
            </a:endParaRPr>
          </a:p>
          <a:p>
            <a:pPr marL="137160" marR="104139">
              <a:lnSpc>
                <a:spcPct val="156300"/>
              </a:lnSpc>
            </a:pPr>
            <a:r>
              <a:rPr sz="1000" spc="-10" dirty="0">
                <a:solidFill>
                  <a:srgbClr val="605D5C"/>
                </a:solidFill>
                <a:latin typeface="Segoe UI"/>
                <a:cs typeface="Segoe UI"/>
              </a:rPr>
              <a:t>Chennai Mumbai</a:t>
            </a:r>
            <a:endParaRPr sz="1000">
              <a:latin typeface="Segoe UI"/>
              <a:cs typeface="Segoe UI"/>
            </a:endParaRPr>
          </a:p>
          <a:p>
            <a:pPr marL="137160" marR="5080">
              <a:lnSpc>
                <a:spcPct val="156300"/>
              </a:lnSpc>
              <a:spcBef>
                <a:spcPts val="70"/>
              </a:spcBef>
            </a:pPr>
            <a:r>
              <a:rPr sz="1000" spc="-10" dirty="0">
                <a:solidFill>
                  <a:srgbClr val="605D5C"/>
                </a:solidFill>
                <a:latin typeface="Segoe UI"/>
                <a:cs typeface="Segoe UI"/>
              </a:rPr>
              <a:t>Bangalore Delhi</a:t>
            </a:r>
            <a:endParaRPr sz="1000">
              <a:latin typeface="Segoe UI"/>
              <a:cs typeface="Segoe UI"/>
            </a:endParaRPr>
          </a:p>
        </p:txBody>
      </p:sp>
      <p:sp>
        <p:nvSpPr>
          <p:cNvPr id="228" name="object 228"/>
          <p:cNvSpPr txBox="1"/>
          <p:nvPr/>
        </p:nvSpPr>
        <p:spPr>
          <a:xfrm>
            <a:off x="991741" y="370681"/>
            <a:ext cx="960119" cy="711200"/>
          </a:xfrm>
          <a:prstGeom prst="rect">
            <a:avLst/>
          </a:prstGeom>
        </p:spPr>
        <p:txBody>
          <a:bodyPr vert="horz" wrap="square" lIns="0" tIns="12700" rIns="0" bIns="0" rtlCol="0">
            <a:spAutoFit/>
          </a:bodyPr>
          <a:lstStyle/>
          <a:p>
            <a:pPr marL="12700">
              <a:lnSpc>
                <a:spcPct val="100000"/>
              </a:lnSpc>
              <a:spcBef>
                <a:spcPts val="100"/>
              </a:spcBef>
            </a:pPr>
            <a:r>
              <a:rPr sz="4500" spc="-370" dirty="0">
                <a:solidFill>
                  <a:srgbClr val="252423"/>
                </a:solidFill>
                <a:latin typeface="Tahoma"/>
                <a:cs typeface="Tahoma"/>
              </a:rPr>
              <a:t>2.28</a:t>
            </a:r>
            <a:endParaRPr sz="4500">
              <a:latin typeface="Tahoma"/>
              <a:cs typeface="Tahoma"/>
            </a:endParaRPr>
          </a:p>
        </p:txBody>
      </p:sp>
      <p:sp>
        <p:nvSpPr>
          <p:cNvPr id="229" name="object 229"/>
          <p:cNvSpPr txBox="1"/>
          <p:nvPr/>
        </p:nvSpPr>
        <p:spPr>
          <a:xfrm>
            <a:off x="672504" y="1070768"/>
            <a:ext cx="159829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605D5C"/>
                </a:solidFill>
                <a:latin typeface="Segoe UI"/>
                <a:cs typeface="Segoe UI"/>
              </a:rPr>
              <a:t>Average</a:t>
            </a:r>
            <a:r>
              <a:rPr sz="1200" spc="-15" dirty="0">
                <a:solidFill>
                  <a:srgbClr val="605D5C"/>
                </a:solidFill>
                <a:latin typeface="Segoe UI"/>
                <a:cs typeface="Segoe UI"/>
              </a:rPr>
              <a:t> </a:t>
            </a:r>
            <a:r>
              <a:rPr sz="1200" dirty="0">
                <a:solidFill>
                  <a:srgbClr val="605D5C"/>
                </a:solidFill>
                <a:latin typeface="Segoe UI"/>
                <a:cs typeface="Segoe UI"/>
              </a:rPr>
              <a:t>of</a:t>
            </a:r>
            <a:r>
              <a:rPr sz="1200" spc="-10" dirty="0">
                <a:solidFill>
                  <a:srgbClr val="605D5C"/>
                </a:solidFill>
                <a:latin typeface="Segoe UI"/>
                <a:cs typeface="Segoe UI"/>
              </a:rPr>
              <a:t> </a:t>
            </a:r>
            <a:r>
              <a:rPr sz="1200" dirty="0">
                <a:solidFill>
                  <a:srgbClr val="605D5C"/>
                </a:solidFill>
                <a:latin typeface="Segoe UI"/>
                <a:cs typeface="Segoe UI"/>
              </a:rPr>
              <a:t>Defect</a:t>
            </a:r>
            <a:r>
              <a:rPr sz="1200" spc="-10" dirty="0">
                <a:solidFill>
                  <a:srgbClr val="605D5C"/>
                </a:solidFill>
                <a:latin typeface="Segoe UI"/>
                <a:cs typeface="Segoe UI"/>
              </a:rPr>
              <a:t> rates</a:t>
            </a:r>
            <a:endParaRPr sz="1200">
              <a:latin typeface="Segoe UI"/>
              <a:cs typeface="Segoe UI"/>
            </a:endParaRPr>
          </a:p>
        </p:txBody>
      </p:sp>
      <p:sp>
        <p:nvSpPr>
          <p:cNvPr id="230" name="object 230"/>
          <p:cNvSpPr txBox="1"/>
          <p:nvPr/>
        </p:nvSpPr>
        <p:spPr>
          <a:xfrm>
            <a:off x="3246189" y="437356"/>
            <a:ext cx="1546860" cy="711200"/>
          </a:xfrm>
          <a:prstGeom prst="rect">
            <a:avLst/>
          </a:prstGeom>
        </p:spPr>
        <p:txBody>
          <a:bodyPr vert="horz" wrap="square" lIns="0" tIns="12700" rIns="0" bIns="0" rtlCol="0">
            <a:spAutoFit/>
          </a:bodyPr>
          <a:lstStyle/>
          <a:p>
            <a:pPr marL="12700">
              <a:lnSpc>
                <a:spcPct val="100000"/>
              </a:lnSpc>
              <a:spcBef>
                <a:spcPts val="100"/>
              </a:spcBef>
            </a:pPr>
            <a:r>
              <a:rPr sz="4500" spc="-310" dirty="0">
                <a:solidFill>
                  <a:srgbClr val="252423"/>
                </a:solidFill>
                <a:latin typeface="Tahoma"/>
                <a:cs typeface="Tahoma"/>
              </a:rPr>
              <a:t>567.84</a:t>
            </a:r>
            <a:endParaRPr sz="4500">
              <a:latin typeface="Tahoma"/>
              <a:cs typeface="Tahoma"/>
            </a:endParaRPr>
          </a:p>
        </p:txBody>
      </p:sp>
      <p:sp>
        <p:nvSpPr>
          <p:cNvPr id="231" name="object 231"/>
          <p:cNvSpPr txBox="1"/>
          <p:nvPr/>
        </p:nvSpPr>
        <p:spPr>
          <a:xfrm>
            <a:off x="6005313" y="437356"/>
            <a:ext cx="1238885" cy="711200"/>
          </a:xfrm>
          <a:prstGeom prst="rect">
            <a:avLst/>
          </a:prstGeom>
        </p:spPr>
        <p:txBody>
          <a:bodyPr vert="horz" wrap="square" lIns="0" tIns="12700" rIns="0" bIns="0" rtlCol="0">
            <a:spAutoFit/>
          </a:bodyPr>
          <a:lstStyle/>
          <a:p>
            <a:pPr marL="12700">
              <a:lnSpc>
                <a:spcPct val="100000"/>
              </a:lnSpc>
              <a:spcBef>
                <a:spcPts val="100"/>
              </a:spcBef>
            </a:pPr>
            <a:r>
              <a:rPr sz="4500" spc="-350" dirty="0">
                <a:solidFill>
                  <a:srgbClr val="252423"/>
                </a:solidFill>
                <a:latin typeface="Tahoma"/>
                <a:cs typeface="Tahoma"/>
              </a:rPr>
              <a:t>14.77</a:t>
            </a:r>
            <a:endParaRPr sz="4500">
              <a:latin typeface="Tahoma"/>
              <a:cs typeface="Tahoma"/>
            </a:endParaRPr>
          </a:p>
        </p:txBody>
      </p:sp>
      <p:sp>
        <p:nvSpPr>
          <p:cNvPr id="232" name="object 232"/>
          <p:cNvSpPr txBox="1"/>
          <p:nvPr/>
        </p:nvSpPr>
        <p:spPr>
          <a:xfrm>
            <a:off x="2952104" y="1137443"/>
            <a:ext cx="4896485" cy="208279"/>
          </a:xfrm>
          <a:prstGeom prst="rect">
            <a:avLst/>
          </a:prstGeom>
        </p:spPr>
        <p:txBody>
          <a:bodyPr vert="horz" wrap="square" lIns="0" tIns="12700" rIns="0" bIns="0" rtlCol="0">
            <a:spAutoFit/>
          </a:bodyPr>
          <a:lstStyle/>
          <a:p>
            <a:pPr marL="12700">
              <a:lnSpc>
                <a:spcPct val="100000"/>
              </a:lnSpc>
              <a:spcBef>
                <a:spcPts val="100"/>
              </a:spcBef>
              <a:tabLst>
                <a:tab pos="2461260" algn="l"/>
              </a:tabLst>
            </a:pPr>
            <a:r>
              <a:rPr sz="1200" dirty="0">
                <a:solidFill>
                  <a:srgbClr val="605D5C"/>
                </a:solidFill>
                <a:latin typeface="Segoe UI"/>
                <a:cs typeface="Segoe UI"/>
              </a:rPr>
              <a:t>Average</a:t>
            </a:r>
            <a:r>
              <a:rPr sz="1200" spc="-15" dirty="0">
                <a:solidFill>
                  <a:srgbClr val="605D5C"/>
                </a:solidFill>
                <a:latin typeface="Segoe UI"/>
                <a:cs typeface="Segoe UI"/>
              </a:rPr>
              <a:t> </a:t>
            </a:r>
            <a:r>
              <a:rPr sz="1200" dirty="0">
                <a:solidFill>
                  <a:srgbClr val="605D5C"/>
                </a:solidFill>
                <a:latin typeface="Segoe UI"/>
                <a:cs typeface="Segoe UI"/>
              </a:rPr>
              <a:t>of</a:t>
            </a:r>
            <a:r>
              <a:rPr sz="1200" spc="-10" dirty="0">
                <a:solidFill>
                  <a:srgbClr val="605D5C"/>
                </a:solidFill>
                <a:latin typeface="Segoe UI"/>
                <a:cs typeface="Segoe UI"/>
              </a:rPr>
              <a:t> </a:t>
            </a:r>
            <a:r>
              <a:rPr sz="1200" dirty="0">
                <a:solidFill>
                  <a:srgbClr val="605D5C"/>
                </a:solidFill>
                <a:latin typeface="Segoe UI"/>
                <a:cs typeface="Segoe UI"/>
              </a:rPr>
              <a:t>Production</a:t>
            </a:r>
            <a:r>
              <a:rPr sz="1200" spc="-10" dirty="0">
                <a:solidFill>
                  <a:srgbClr val="605D5C"/>
                </a:solidFill>
                <a:latin typeface="Segoe UI"/>
                <a:cs typeface="Segoe UI"/>
              </a:rPr>
              <a:t> volumes</a:t>
            </a:r>
            <a:r>
              <a:rPr sz="1200" dirty="0">
                <a:solidFill>
                  <a:srgbClr val="605D5C"/>
                </a:solidFill>
                <a:latin typeface="Segoe UI"/>
                <a:cs typeface="Segoe UI"/>
              </a:rPr>
              <a:t>	Average</a:t>
            </a:r>
            <a:r>
              <a:rPr sz="1200" spc="-15" dirty="0">
                <a:solidFill>
                  <a:srgbClr val="605D5C"/>
                </a:solidFill>
                <a:latin typeface="Segoe UI"/>
                <a:cs typeface="Segoe UI"/>
              </a:rPr>
              <a:t> </a:t>
            </a:r>
            <a:r>
              <a:rPr sz="1200" dirty="0">
                <a:solidFill>
                  <a:srgbClr val="605D5C"/>
                </a:solidFill>
                <a:latin typeface="Segoe UI"/>
                <a:cs typeface="Segoe UI"/>
              </a:rPr>
              <a:t>of</a:t>
            </a:r>
            <a:r>
              <a:rPr sz="1200" spc="-15" dirty="0">
                <a:solidFill>
                  <a:srgbClr val="605D5C"/>
                </a:solidFill>
                <a:latin typeface="Segoe UI"/>
                <a:cs typeface="Segoe UI"/>
              </a:rPr>
              <a:t> </a:t>
            </a:r>
            <a:r>
              <a:rPr sz="1200" dirty="0">
                <a:solidFill>
                  <a:srgbClr val="605D5C"/>
                </a:solidFill>
                <a:latin typeface="Segoe UI"/>
                <a:cs typeface="Segoe UI"/>
              </a:rPr>
              <a:t>Manufacturing</a:t>
            </a:r>
            <a:r>
              <a:rPr sz="1200" spc="-15" dirty="0">
                <a:solidFill>
                  <a:srgbClr val="605D5C"/>
                </a:solidFill>
                <a:latin typeface="Segoe UI"/>
                <a:cs typeface="Segoe UI"/>
              </a:rPr>
              <a:t> </a:t>
            </a:r>
            <a:r>
              <a:rPr sz="1200" dirty="0">
                <a:solidFill>
                  <a:srgbClr val="605D5C"/>
                </a:solidFill>
                <a:latin typeface="Segoe UI"/>
                <a:cs typeface="Segoe UI"/>
              </a:rPr>
              <a:t>lead</a:t>
            </a:r>
            <a:r>
              <a:rPr sz="1200" spc="-15" dirty="0">
                <a:solidFill>
                  <a:srgbClr val="605D5C"/>
                </a:solidFill>
                <a:latin typeface="Segoe UI"/>
                <a:cs typeface="Segoe UI"/>
              </a:rPr>
              <a:t> </a:t>
            </a:r>
            <a:r>
              <a:rPr sz="1200" spc="-20" dirty="0">
                <a:solidFill>
                  <a:srgbClr val="605D5C"/>
                </a:solidFill>
                <a:latin typeface="Segoe UI"/>
                <a:cs typeface="Segoe UI"/>
              </a:rPr>
              <a:t>time</a:t>
            </a:r>
            <a:endParaRPr sz="1200">
              <a:latin typeface="Segoe UI"/>
              <a:cs typeface="Segoe UI"/>
            </a:endParaRPr>
          </a:p>
        </p:txBody>
      </p:sp>
      <p:sp>
        <p:nvSpPr>
          <p:cNvPr id="233" name="object 233"/>
          <p:cNvSpPr txBox="1"/>
          <p:nvPr/>
        </p:nvSpPr>
        <p:spPr>
          <a:xfrm>
            <a:off x="10217149" y="234950"/>
            <a:ext cx="910590" cy="208279"/>
          </a:xfrm>
          <a:prstGeom prst="rect">
            <a:avLst/>
          </a:prstGeom>
        </p:spPr>
        <p:txBody>
          <a:bodyPr vert="horz" wrap="square" lIns="0" tIns="12700" rIns="0" bIns="0" rtlCol="0">
            <a:spAutoFit/>
          </a:bodyPr>
          <a:lstStyle/>
          <a:p>
            <a:pPr marL="12700">
              <a:lnSpc>
                <a:spcPct val="100000"/>
              </a:lnSpc>
              <a:spcBef>
                <a:spcPts val="100"/>
              </a:spcBef>
            </a:pPr>
            <a:r>
              <a:rPr sz="1200" spc="-45" dirty="0">
                <a:solidFill>
                  <a:srgbClr val="252423"/>
                </a:solidFill>
                <a:latin typeface="Tahoma"/>
                <a:cs typeface="Tahoma"/>
              </a:rPr>
              <a:t>Supplier </a:t>
            </a:r>
            <a:r>
              <a:rPr sz="1200" spc="-55" dirty="0">
                <a:solidFill>
                  <a:srgbClr val="252423"/>
                </a:solidFill>
                <a:latin typeface="Tahoma"/>
                <a:cs typeface="Tahoma"/>
              </a:rPr>
              <a:t>name</a:t>
            </a:r>
            <a:endParaRPr sz="1200">
              <a:latin typeface="Tahoma"/>
              <a:cs typeface="Tahoma"/>
            </a:endParaRPr>
          </a:p>
        </p:txBody>
      </p:sp>
      <p:sp>
        <p:nvSpPr>
          <p:cNvPr id="234" name="object 234"/>
          <p:cNvSpPr/>
          <p:nvPr/>
        </p:nvSpPr>
        <p:spPr>
          <a:xfrm>
            <a:off x="10206036" y="500062"/>
            <a:ext cx="2114550" cy="247650"/>
          </a:xfrm>
          <a:custGeom>
            <a:avLst/>
            <a:gdLst/>
            <a:ahLst/>
            <a:cxnLst/>
            <a:rect l="l" t="t" r="r" b="b"/>
            <a:pathLst>
              <a:path w="2114550" h="247650">
                <a:moveTo>
                  <a:pt x="0" y="0"/>
                </a:moveTo>
                <a:lnTo>
                  <a:pt x="2114549" y="0"/>
                </a:lnTo>
                <a:lnTo>
                  <a:pt x="2114549" y="247649"/>
                </a:lnTo>
                <a:lnTo>
                  <a:pt x="0" y="247649"/>
                </a:lnTo>
                <a:lnTo>
                  <a:pt x="0" y="0"/>
                </a:lnTo>
                <a:close/>
              </a:path>
            </a:pathLst>
          </a:custGeom>
          <a:ln w="9524">
            <a:solidFill>
              <a:srgbClr val="E9E9E9"/>
            </a:solidFill>
          </a:ln>
        </p:spPr>
        <p:txBody>
          <a:bodyPr wrap="square" lIns="0" tIns="0" rIns="0" bIns="0" rtlCol="0"/>
          <a:lstStyle/>
          <a:p>
            <a:endParaRPr/>
          </a:p>
        </p:txBody>
      </p:sp>
      <p:sp>
        <p:nvSpPr>
          <p:cNvPr id="235" name="object 235"/>
          <p:cNvSpPr txBox="1"/>
          <p:nvPr/>
        </p:nvSpPr>
        <p:spPr>
          <a:xfrm>
            <a:off x="10258424" y="546131"/>
            <a:ext cx="156210" cy="177800"/>
          </a:xfrm>
          <a:prstGeom prst="rect">
            <a:avLst/>
          </a:prstGeom>
        </p:spPr>
        <p:txBody>
          <a:bodyPr vert="horz" wrap="square" lIns="0" tIns="12700" rIns="0" bIns="0" rtlCol="0">
            <a:spAutoFit/>
          </a:bodyPr>
          <a:lstStyle/>
          <a:p>
            <a:pPr>
              <a:lnSpc>
                <a:spcPct val="100000"/>
              </a:lnSpc>
              <a:spcBef>
                <a:spcPts val="100"/>
              </a:spcBef>
            </a:pPr>
            <a:r>
              <a:rPr sz="1000" spc="-25" dirty="0">
                <a:solidFill>
                  <a:srgbClr val="605D5C"/>
                </a:solidFill>
                <a:latin typeface="Segoe UI"/>
                <a:cs typeface="Segoe UI"/>
              </a:rPr>
              <a:t>All</a:t>
            </a:r>
            <a:endParaRPr sz="1000">
              <a:latin typeface="Segoe UI"/>
              <a:cs typeface="Segoe UI"/>
            </a:endParaRPr>
          </a:p>
        </p:txBody>
      </p:sp>
      <p:sp>
        <p:nvSpPr>
          <p:cNvPr id="236" name="object 236"/>
          <p:cNvSpPr txBox="1"/>
          <p:nvPr/>
        </p:nvSpPr>
        <p:spPr>
          <a:xfrm>
            <a:off x="12169774" y="263525"/>
            <a:ext cx="139700" cy="162560"/>
          </a:xfrm>
          <a:prstGeom prst="rect">
            <a:avLst/>
          </a:prstGeom>
        </p:spPr>
        <p:txBody>
          <a:bodyPr vert="horz" wrap="square" lIns="0" tIns="12700" rIns="0" bIns="0" rtlCol="0">
            <a:spAutoFit/>
          </a:bodyPr>
          <a:lstStyle/>
          <a:p>
            <a:pPr marL="12700">
              <a:lnSpc>
                <a:spcPct val="100000"/>
              </a:lnSpc>
              <a:spcBef>
                <a:spcPts val="100"/>
              </a:spcBef>
            </a:pPr>
            <a:r>
              <a:rPr sz="900" spc="250" dirty="0">
                <a:solidFill>
                  <a:srgbClr val="605D5C"/>
                </a:solidFill>
                <a:latin typeface="Arial MT"/>
                <a:cs typeface="Arial MT"/>
              </a:rPr>
              <a:t>V</a:t>
            </a:r>
            <a:endParaRPr sz="900">
              <a:latin typeface="Arial MT"/>
              <a:cs typeface="Arial MT"/>
            </a:endParaRPr>
          </a:p>
        </p:txBody>
      </p:sp>
      <p:sp>
        <p:nvSpPr>
          <p:cNvPr id="237" name="object 237"/>
          <p:cNvSpPr txBox="1"/>
          <p:nvPr/>
        </p:nvSpPr>
        <p:spPr>
          <a:xfrm>
            <a:off x="12141100" y="555656"/>
            <a:ext cx="139700" cy="177800"/>
          </a:xfrm>
          <a:prstGeom prst="rect">
            <a:avLst/>
          </a:prstGeom>
        </p:spPr>
        <p:txBody>
          <a:bodyPr vert="horz" wrap="square" lIns="0" tIns="12700" rIns="0" bIns="0" rtlCol="0">
            <a:spAutoFit/>
          </a:bodyPr>
          <a:lstStyle/>
          <a:p>
            <a:pPr>
              <a:lnSpc>
                <a:spcPct val="100000"/>
              </a:lnSpc>
              <a:spcBef>
                <a:spcPts val="100"/>
              </a:spcBef>
            </a:pPr>
            <a:r>
              <a:rPr sz="1000" spc="280" dirty="0">
                <a:solidFill>
                  <a:srgbClr val="605D5C"/>
                </a:solidFill>
                <a:latin typeface="Arial MT"/>
                <a:cs typeface="Arial MT"/>
              </a:rPr>
              <a:t>V</a:t>
            </a:r>
            <a:endParaRPr sz="1000">
              <a:latin typeface="Arial MT"/>
              <a:cs typeface="Arial MT"/>
            </a:endParaRPr>
          </a:p>
        </p:txBody>
      </p:sp>
      <p:sp>
        <p:nvSpPr>
          <p:cNvPr id="238" name="object 238"/>
          <p:cNvSpPr txBox="1"/>
          <p:nvPr/>
        </p:nvSpPr>
        <p:spPr>
          <a:xfrm>
            <a:off x="7912100" y="234950"/>
            <a:ext cx="548005" cy="208279"/>
          </a:xfrm>
          <a:prstGeom prst="rect">
            <a:avLst/>
          </a:prstGeom>
        </p:spPr>
        <p:txBody>
          <a:bodyPr vert="horz" wrap="square" lIns="0" tIns="12700" rIns="0" bIns="0" rtlCol="0">
            <a:spAutoFit/>
          </a:bodyPr>
          <a:lstStyle/>
          <a:p>
            <a:pPr marL="12700">
              <a:lnSpc>
                <a:spcPct val="100000"/>
              </a:lnSpc>
              <a:spcBef>
                <a:spcPts val="100"/>
              </a:spcBef>
            </a:pPr>
            <a:r>
              <a:rPr sz="1200" spc="-40" dirty="0">
                <a:solidFill>
                  <a:srgbClr val="252423"/>
                </a:solidFill>
                <a:latin typeface="Tahoma"/>
                <a:cs typeface="Tahoma"/>
              </a:rPr>
              <a:t>Location</a:t>
            </a:r>
            <a:endParaRPr sz="1200">
              <a:latin typeface="Tahoma"/>
              <a:cs typeface="Tahoma"/>
            </a:endParaRPr>
          </a:p>
        </p:txBody>
      </p:sp>
      <p:sp>
        <p:nvSpPr>
          <p:cNvPr id="239" name="object 239"/>
          <p:cNvSpPr/>
          <p:nvPr/>
        </p:nvSpPr>
        <p:spPr>
          <a:xfrm>
            <a:off x="7900987" y="500062"/>
            <a:ext cx="2114550" cy="247650"/>
          </a:xfrm>
          <a:custGeom>
            <a:avLst/>
            <a:gdLst/>
            <a:ahLst/>
            <a:cxnLst/>
            <a:rect l="l" t="t" r="r" b="b"/>
            <a:pathLst>
              <a:path w="2114550" h="247650">
                <a:moveTo>
                  <a:pt x="0" y="0"/>
                </a:moveTo>
                <a:lnTo>
                  <a:pt x="2114549" y="0"/>
                </a:lnTo>
                <a:lnTo>
                  <a:pt x="2114549" y="247649"/>
                </a:lnTo>
                <a:lnTo>
                  <a:pt x="0" y="247649"/>
                </a:lnTo>
                <a:lnTo>
                  <a:pt x="0" y="0"/>
                </a:lnTo>
                <a:close/>
              </a:path>
            </a:pathLst>
          </a:custGeom>
          <a:ln w="9524">
            <a:solidFill>
              <a:srgbClr val="E9E9E9"/>
            </a:solidFill>
          </a:ln>
        </p:spPr>
        <p:txBody>
          <a:bodyPr wrap="square" lIns="0" tIns="0" rIns="0" bIns="0" rtlCol="0"/>
          <a:lstStyle/>
          <a:p>
            <a:endParaRPr/>
          </a:p>
        </p:txBody>
      </p:sp>
      <p:sp>
        <p:nvSpPr>
          <p:cNvPr id="240" name="object 240"/>
          <p:cNvSpPr txBox="1"/>
          <p:nvPr/>
        </p:nvSpPr>
        <p:spPr>
          <a:xfrm>
            <a:off x="7953375" y="546131"/>
            <a:ext cx="156210" cy="177800"/>
          </a:xfrm>
          <a:prstGeom prst="rect">
            <a:avLst/>
          </a:prstGeom>
        </p:spPr>
        <p:txBody>
          <a:bodyPr vert="horz" wrap="square" lIns="0" tIns="12700" rIns="0" bIns="0" rtlCol="0">
            <a:spAutoFit/>
          </a:bodyPr>
          <a:lstStyle/>
          <a:p>
            <a:pPr>
              <a:lnSpc>
                <a:spcPct val="100000"/>
              </a:lnSpc>
              <a:spcBef>
                <a:spcPts val="100"/>
              </a:spcBef>
            </a:pPr>
            <a:r>
              <a:rPr sz="1000" spc="-25" dirty="0">
                <a:solidFill>
                  <a:srgbClr val="605D5C"/>
                </a:solidFill>
                <a:latin typeface="Segoe UI"/>
                <a:cs typeface="Segoe UI"/>
              </a:rPr>
              <a:t>All</a:t>
            </a:r>
            <a:endParaRPr sz="1000">
              <a:latin typeface="Segoe UI"/>
              <a:cs typeface="Segoe UI"/>
            </a:endParaRPr>
          </a:p>
        </p:txBody>
      </p:sp>
      <p:sp>
        <p:nvSpPr>
          <p:cNvPr id="241" name="object 241"/>
          <p:cNvSpPr txBox="1"/>
          <p:nvPr/>
        </p:nvSpPr>
        <p:spPr>
          <a:xfrm>
            <a:off x="9864724" y="263525"/>
            <a:ext cx="139700" cy="162560"/>
          </a:xfrm>
          <a:prstGeom prst="rect">
            <a:avLst/>
          </a:prstGeom>
        </p:spPr>
        <p:txBody>
          <a:bodyPr vert="horz" wrap="square" lIns="0" tIns="12700" rIns="0" bIns="0" rtlCol="0">
            <a:spAutoFit/>
          </a:bodyPr>
          <a:lstStyle/>
          <a:p>
            <a:pPr marL="12700">
              <a:lnSpc>
                <a:spcPct val="100000"/>
              </a:lnSpc>
              <a:spcBef>
                <a:spcPts val="100"/>
              </a:spcBef>
            </a:pPr>
            <a:r>
              <a:rPr sz="900" spc="250" dirty="0">
                <a:solidFill>
                  <a:srgbClr val="605D5C"/>
                </a:solidFill>
                <a:latin typeface="Arial MT"/>
                <a:cs typeface="Arial MT"/>
              </a:rPr>
              <a:t>V</a:t>
            </a:r>
            <a:endParaRPr sz="900">
              <a:latin typeface="Arial MT"/>
              <a:cs typeface="Arial MT"/>
            </a:endParaRPr>
          </a:p>
        </p:txBody>
      </p:sp>
      <p:sp>
        <p:nvSpPr>
          <p:cNvPr id="242" name="object 242"/>
          <p:cNvSpPr txBox="1"/>
          <p:nvPr/>
        </p:nvSpPr>
        <p:spPr>
          <a:xfrm>
            <a:off x="9836050" y="555656"/>
            <a:ext cx="139700" cy="177800"/>
          </a:xfrm>
          <a:prstGeom prst="rect">
            <a:avLst/>
          </a:prstGeom>
        </p:spPr>
        <p:txBody>
          <a:bodyPr vert="horz" wrap="square" lIns="0" tIns="12700" rIns="0" bIns="0" rtlCol="0">
            <a:spAutoFit/>
          </a:bodyPr>
          <a:lstStyle/>
          <a:p>
            <a:pPr>
              <a:lnSpc>
                <a:spcPct val="100000"/>
              </a:lnSpc>
              <a:spcBef>
                <a:spcPts val="100"/>
              </a:spcBef>
            </a:pPr>
            <a:r>
              <a:rPr sz="1000" spc="280" dirty="0">
                <a:solidFill>
                  <a:srgbClr val="605D5C"/>
                </a:solidFill>
                <a:latin typeface="Arial MT"/>
                <a:cs typeface="Arial MT"/>
              </a:rPr>
              <a:t>V</a:t>
            </a:r>
            <a:endParaRPr sz="1000">
              <a:latin typeface="Arial MT"/>
              <a:cs typeface="Arial MT"/>
            </a:endParaRPr>
          </a:p>
        </p:txBody>
      </p:sp>
      <p:sp>
        <p:nvSpPr>
          <p:cNvPr id="243" name="Rectangle 242">
            <a:extLst>
              <a:ext uri="{FF2B5EF4-FFF2-40B4-BE49-F238E27FC236}">
                <a16:creationId xmlns:a16="http://schemas.microsoft.com/office/drawing/2014/main" id="{FF5C8D8D-97C9-4FBF-D5B1-659348E0026B}"/>
              </a:ext>
            </a:extLst>
          </p:cNvPr>
          <p:cNvSpPr/>
          <p:nvPr/>
        </p:nvSpPr>
        <p:spPr>
          <a:xfrm>
            <a:off x="228600" y="190563"/>
            <a:ext cx="12268200" cy="6934074"/>
          </a:xfrm>
          <a:prstGeom prst="rect">
            <a:avLst/>
          </a:prstGeom>
          <a:solidFill>
            <a:schemeClr val="accent1">
              <a:alpha val="9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t>Supply Chain Efficiency Dashboard</a:t>
            </a: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95</TotalTime>
  <Words>2362</Words>
  <Application>Microsoft Office PowerPoint</Application>
  <PresentationFormat>Custom</PresentationFormat>
  <Paragraphs>954</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 MT</vt:lpstr>
      <vt:lpstr>Century Gothic</vt:lpstr>
      <vt:lpstr>Microsoft Sans Serif</vt:lpstr>
      <vt:lpstr>Segoe UI</vt:lpstr>
      <vt:lpstr>Tahoma</vt:lpstr>
      <vt:lpstr>Trebuchet MS</vt:lpstr>
      <vt:lpstr>Verdana</vt:lpstr>
      <vt:lpstr>Wingdings 3</vt:lpstr>
      <vt:lpstr>Slice</vt:lpstr>
      <vt:lpstr>SUPPLY CHAIN MANAGEMENT DASHBOARD</vt:lpstr>
      <vt:lpstr>Introduction</vt:lpstr>
      <vt:lpstr>Dataset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 Questions:</vt:lpstr>
      <vt:lpstr>Which Product Type generates the highest revenue?</vt:lpstr>
      <vt:lpstr>Are there any significant correlations between Lead times and Order quantities ?</vt:lpstr>
      <vt:lpstr>How do Shipping costs vary by Shipping carrier and Location?</vt:lpstr>
      <vt:lpstr>Which suppliers have the most efficient manufacturing processes based on Manufacturing lead time and Production volumes?</vt:lpstr>
      <vt:lpstr>What demographic group contributes the most to sales?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Krishna tikule</dc:creator>
  <cp:lastModifiedBy>Krishna tikule</cp:lastModifiedBy>
  <cp:revision>3</cp:revision>
  <dcterms:created xsi:type="dcterms:W3CDTF">2024-08-19T11:36:33Z</dcterms:created>
  <dcterms:modified xsi:type="dcterms:W3CDTF">2024-08-19T16:04:00Z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2024-08-19T00:00:00Z</vt:filetime>
  </property>
  <property fmtid="{D5CDD505-2E9C-101B-9397-08002B2CF9AE}" pid="3" name="Creator">
    <vt:lpwstr>PDFium</vt:lpwstr>
  </property>
  <property fmtid="{D5CDD505-2E9C-101B-9397-08002B2CF9AE}" pid="4" name="Producer">
    <vt:lpwstr>PDFium</vt:lpwstr>
  </property>
  <property fmtid="{D5CDD505-2E9C-101B-9397-08002B2CF9AE}" pid="5" name="LastSaved">
    <vt:filetime>2024-08-19T00:00:00Z</vt:filetime>
  </property>
</Properties>
</file>